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1"/>
  </p:sldMasterIdLst>
  <p:notesMasterIdLst>
    <p:notesMasterId r:id="rId39"/>
  </p:notesMasterIdLst>
  <p:sldIdLst>
    <p:sldId id="336" r:id="rId2"/>
    <p:sldId id="293" r:id="rId3"/>
    <p:sldId id="403" r:id="rId4"/>
    <p:sldId id="410" r:id="rId5"/>
    <p:sldId id="469" r:id="rId6"/>
    <p:sldId id="265" r:id="rId7"/>
    <p:sldId id="399" r:id="rId8"/>
    <p:sldId id="267" r:id="rId9"/>
    <p:sldId id="408" r:id="rId10"/>
    <p:sldId id="387" r:id="rId11"/>
    <p:sldId id="412" r:id="rId12"/>
    <p:sldId id="413" r:id="rId13"/>
    <p:sldId id="498" r:id="rId14"/>
    <p:sldId id="499" r:id="rId15"/>
    <p:sldId id="500" r:id="rId16"/>
    <p:sldId id="501" r:id="rId17"/>
    <p:sldId id="502" r:id="rId18"/>
    <p:sldId id="503" r:id="rId19"/>
    <p:sldId id="504" r:id="rId20"/>
    <p:sldId id="505" r:id="rId21"/>
    <p:sldId id="506" r:id="rId22"/>
    <p:sldId id="507" r:id="rId23"/>
    <p:sldId id="508" r:id="rId24"/>
    <p:sldId id="509" r:id="rId25"/>
    <p:sldId id="510" r:id="rId26"/>
    <p:sldId id="511" r:id="rId27"/>
    <p:sldId id="512" r:id="rId28"/>
    <p:sldId id="474" r:id="rId29"/>
    <p:sldId id="475" r:id="rId30"/>
    <p:sldId id="476" r:id="rId31"/>
    <p:sldId id="477" r:id="rId32"/>
    <p:sldId id="478" r:id="rId33"/>
    <p:sldId id="479" r:id="rId34"/>
    <p:sldId id="480" r:id="rId35"/>
    <p:sldId id="481" r:id="rId36"/>
    <p:sldId id="482" r:id="rId37"/>
    <p:sldId id="497" r:id="rId38"/>
  </p:sldIdLst>
  <p:sldSz cx="12192000" cy="6858000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FF7C80"/>
    <a:srgbClr val="7AC35D"/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 autoAdjust="0"/>
    <p:restoredTop sz="72237" autoAdjust="0"/>
  </p:normalViewPr>
  <p:slideViewPr>
    <p:cSldViewPr>
      <p:cViewPr varScale="1">
        <p:scale>
          <a:sx n="50" d="100"/>
          <a:sy n="50" d="100"/>
        </p:scale>
        <p:origin x="920" y="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915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59F534-666F-4FF0-A171-9BA71900772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DA1CE14-2928-45E9-8953-4B56B20D9001}">
      <dgm:prSet phldrT="[文字]" custT="1"/>
      <dgm:spPr/>
      <dgm:t>
        <a:bodyPr/>
        <a:lstStyle/>
        <a:p>
          <a:r>
            <a:rPr lang="zh-TW" altLang="en-US" sz="3600" dirty="0" smtClean="0"/>
            <a:t>學</a:t>
          </a:r>
          <a:endParaRPr lang="zh-TW" altLang="en-US" sz="3600" dirty="0"/>
        </a:p>
      </dgm:t>
    </dgm:pt>
    <dgm:pt modelId="{66C9E8B3-9251-4DA4-833A-41B20255D2D5}" type="parTrans" cxnId="{998B43C6-2005-4C96-B2EF-0454DC487A98}">
      <dgm:prSet/>
      <dgm:spPr/>
      <dgm:t>
        <a:bodyPr/>
        <a:lstStyle/>
        <a:p>
          <a:endParaRPr lang="zh-TW" altLang="en-US"/>
        </a:p>
      </dgm:t>
    </dgm:pt>
    <dgm:pt modelId="{0EDBAD14-3508-403A-B322-71C481C9C926}" type="sibTrans" cxnId="{998B43C6-2005-4C96-B2EF-0454DC487A98}">
      <dgm:prSet/>
      <dgm:spPr/>
      <dgm:t>
        <a:bodyPr/>
        <a:lstStyle/>
        <a:p>
          <a:endParaRPr lang="zh-TW" altLang="en-US"/>
        </a:p>
      </dgm:t>
    </dgm:pt>
    <dgm:pt modelId="{5C14EDF8-65F7-41C8-8198-7D56F45EE123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名詞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254B7E7-2DF6-454C-BF9C-3F03CF32085F}" type="parTrans" cxnId="{996BFB2D-4BE4-44CB-AFF1-40DF3DD36CCB}">
      <dgm:prSet/>
      <dgm:spPr/>
      <dgm:t>
        <a:bodyPr/>
        <a:lstStyle/>
        <a:p>
          <a:endParaRPr lang="zh-TW" altLang="en-US"/>
        </a:p>
      </dgm:t>
    </dgm:pt>
    <dgm:pt modelId="{B3D6763A-0197-4051-AA82-16E37E12ACAC}" type="sibTrans" cxnId="{996BFB2D-4BE4-44CB-AFF1-40DF3DD36CCB}">
      <dgm:prSet/>
      <dgm:spPr/>
      <dgm:t>
        <a:bodyPr/>
        <a:lstStyle/>
        <a:p>
          <a:endParaRPr lang="zh-TW" altLang="en-US"/>
        </a:p>
      </dgm:t>
    </dgm:pt>
    <dgm:pt modelId="{20E1FFB6-36A1-4FA9-824A-DFF913870479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道術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BBFF6A7-05C6-41FC-9E2E-90E94F02F963}" type="parTrans" cxnId="{47016A4B-07FC-4FB9-AB1D-1063614B2D8A}">
      <dgm:prSet/>
      <dgm:spPr/>
      <dgm:t>
        <a:bodyPr/>
        <a:lstStyle/>
        <a:p>
          <a:endParaRPr lang="zh-TW" altLang="en-US"/>
        </a:p>
      </dgm:t>
    </dgm:pt>
    <dgm:pt modelId="{F39F83FC-D195-486B-B77C-ACFDBC3B15B9}" type="sibTrans" cxnId="{47016A4B-07FC-4FB9-AB1D-1063614B2D8A}">
      <dgm:prSet/>
      <dgm:spPr/>
      <dgm:t>
        <a:bodyPr/>
        <a:lstStyle/>
        <a:p>
          <a:endParaRPr lang="zh-TW" altLang="en-US"/>
        </a:p>
      </dgm:t>
    </dgm:pt>
    <dgm:pt modelId="{9CCD5CF5-0C5E-49A4-AC07-1E0FF2C0E7FB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教育　場所</a:t>
          </a:r>
          <a:endParaRPr lang="zh-TW" altLang="en-US" sz="28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DED7810-7708-463E-A203-BA26528EA144}" type="parTrans" cxnId="{B76A5375-8558-4DF4-B34F-484B0ED7B61D}">
      <dgm:prSet/>
      <dgm:spPr/>
      <dgm:t>
        <a:bodyPr/>
        <a:lstStyle/>
        <a:p>
          <a:endParaRPr lang="zh-TW" altLang="en-US"/>
        </a:p>
      </dgm:t>
    </dgm:pt>
    <dgm:pt modelId="{679A72DD-38C6-4A55-B1BC-3B9F7B0C4048}" type="sibTrans" cxnId="{B76A5375-8558-4DF4-B34F-484B0ED7B61D}">
      <dgm:prSet/>
      <dgm:spPr/>
      <dgm:t>
        <a:bodyPr/>
        <a:lstStyle/>
        <a:p>
          <a:endParaRPr lang="zh-TW" altLang="en-US"/>
        </a:p>
      </dgm:t>
    </dgm:pt>
    <dgm:pt modelId="{7BD3C5E0-46D4-4FA8-A0F9-89AD9A462FAA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仿效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92D219D-935C-44D3-A892-6ADAB05AF854}" type="parTrans" cxnId="{6025B67E-9991-4743-86A8-165F64AE2483}">
      <dgm:prSet/>
      <dgm:spPr/>
      <dgm:t>
        <a:bodyPr/>
        <a:lstStyle/>
        <a:p>
          <a:endParaRPr lang="zh-TW" altLang="en-US"/>
        </a:p>
      </dgm:t>
    </dgm:pt>
    <dgm:pt modelId="{2DC6EF2F-ADDB-40CC-A453-5AE7F95CCC72}" type="sibTrans" cxnId="{6025B67E-9991-4743-86A8-165F64AE2483}">
      <dgm:prSet/>
      <dgm:spPr/>
      <dgm:t>
        <a:bodyPr/>
        <a:lstStyle/>
        <a:p>
          <a:endParaRPr lang="zh-TW" altLang="en-US"/>
        </a:p>
      </dgm:t>
    </dgm:pt>
    <dgm:pt modelId="{F420ECAF-9877-4FF7-AC88-AA7AE7D6157D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道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理論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A5B9130-6AC5-427E-AE10-9ACE869BD86D}" type="parTrans" cxnId="{37543A27-1C87-4093-897B-FCC871E90FA6}">
      <dgm:prSet/>
      <dgm:spPr/>
      <dgm:t>
        <a:bodyPr/>
        <a:lstStyle/>
        <a:p>
          <a:endParaRPr lang="zh-TW" altLang="en-US"/>
        </a:p>
      </dgm:t>
    </dgm:pt>
    <dgm:pt modelId="{08DA9988-7E93-48B3-A5F6-C04283C0ECAA}" type="sibTrans" cxnId="{37543A27-1C87-4093-897B-FCC871E90FA6}">
      <dgm:prSet/>
      <dgm:spPr/>
      <dgm:t>
        <a:bodyPr/>
        <a:lstStyle/>
        <a:p>
          <a:endParaRPr lang="zh-TW" altLang="en-US"/>
        </a:p>
      </dgm:t>
    </dgm:pt>
    <dgm:pt modelId="{1F7FC007-DC98-43B6-9BA4-782C31C870FD}">
      <dgm:prSet custT="1"/>
      <dgm:spPr/>
      <dgm:t>
        <a:bodyPr/>
        <a:lstStyle/>
        <a:p>
          <a:pPr algn="l"/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文學、數學、哲學、美學、醫學</a:t>
          </a:r>
          <a:r>
            <a:rPr lang="en-US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8088491-4A5E-445D-9310-198DC3F5F6DE}" type="parTrans" cxnId="{EB7621F5-1705-474B-9446-3D1D523D8BD1}">
      <dgm:prSet/>
      <dgm:spPr/>
      <dgm:t>
        <a:bodyPr/>
        <a:lstStyle/>
        <a:p>
          <a:endParaRPr lang="zh-TW" altLang="en-US"/>
        </a:p>
      </dgm:t>
    </dgm:pt>
    <dgm:pt modelId="{DBB299E6-0190-4977-9C80-2391DE009D34}" type="sibTrans" cxnId="{EB7621F5-1705-474B-9446-3D1D523D8BD1}">
      <dgm:prSet/>
      <dgm:spPr/>
      <dgm:t>
        <a:bodyPr/>
        <a:lstStyle/>
        <a:p>
          <a:endParaRPr lang="zh-TW" altLang="en-US"/>
        </a:p>
      </dgm:t>
    </dgm:pt>
    <dgm:pt modelId="{6EA772A7-FD37-4884-9EB1-E98584E385FE}">
      <dgm:prSet custT="1"/>
      <dgm:spPr/>
      <dgm:t>
        <a:bodyPr/>
        <a:lstStyle/>
        <a:p>
          <a:pPr algn="l"/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工程、機械、運動、藝術、解剖學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dirty="0"/>
        </a:p>
      </dgm:t>
    </dgm:pt>
    <dgm:pt modelId="{5D34B8CD-1D02-4313-BF59-CAAD1EDE871A}" type="parTrans" cxnId="{A10775E1-0082-41F7-82E3-F11A8836C030}">
      <dgm:prSet/>
      <dgm:spPr/>
      <dgm:t>
        <a:bodyPr/>
        <a:lstStyle/>
        <a:p>
          <a:endParaRPr lang="zh-TW" altLang="en-US"/>
        </a:p>
      </dgm:t>
    </dgm:pt>
    <dgm:pt modelId="{DDD45F6D-30C4-41F7-9B22-27701925D5A9}" type="sibTrans" cxnId="{A10775E1-0082-41F7-82E3-F11A8836C030}">
      <dgm:prSet/>
      <dgm:spPr/>
      <dgm:t>
        <a:bodyPr/>
        <a:lstStyle/>
        <a:p>
          <a:endParaRPr lang="zh-TW" altLang="en-US"/>
        </a:p>
      </dgm:t>
    </dgm:pt>
    <dgm:pt modelId="{583E8410-D252-4509-B457-4E93C207F02E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入學、學堂、小學、大學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39A4B7B-686D-4C79-979A-C3F171FCF6FF}" type="parTrans" cxnId="{A87D80F5-4A8A-4232-8939-CB65AB54E79B}">
      <dgm:prSet/>
      <dgm:spPr/>
      <dgm:t>
        <a:bodyPr/>
        <a:lstStyle/>
        <a:p>
          <a:endParaRPr lang="zh-TW" altLang="en-US"/>
        </a:p>
      </dgm:t>
    </dgm:pt>
    <dgm:pt modelId="{F0C055B4-A451-4347-B50D-831E7EAC0A2C}" type="sibTrans" cxnId="{A87D80F5-4A8A-4232-8939-CB65AB54E79B}">
      <dgm:prSet/>
      <dgm:spPr/>
      <dgm:t>
        <a:bodyPr/>
        <a:lstStyle/>
        <a:p>
          <a:endParaRPr lang="zh-TW" altLang="en-US"/>
        </a:p>
      </dgm:t>
    </dgm:pt>
    <dgm:pt modelId="{2C569A5E-9E01-42EE-BB5A-26FA8364888D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基礎階段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20455EC-7972-4A76-B5EF-5DBD463832C1}" type="parTrans" cxnId="{2DE60ACA-CEA6-4CB3-8480-030398532AFA}">
      <dgm:prSet/>
      <dgm:spPr/>
      <dgm:t>
        <a:bodyPr/>
        <a:lstStyle/>
        <a:p>
          <a:endParaRPr lang="zh-TW" altLang="en-US"/>
        </a:p>
      </dgm:t>
    </dgm:pt>
    <dgm:pt modelId="{BB4DCF75-928F-44B9-B2F3-FBCFFAE7EF0B}" type="sibTrans" cxnId="{2DE60ACA-CEA6-4CB3-8480-030398532AFA}">
      <dgm:prSet/>
      <dgm:spPr/>
      <dgm:t>
        <a:bodyPr/>
        <a:lstStyle/>
        <a:p>
          <a:endParaRPr lang="zh-TW" altLang="en-US"/>
        </a:p>
      </dgm:t>
    </dgm:pt>
    <dgm:pt modelId="{6657CF45-D14F-4022-9D7B-295DA8F0D353}">
      <dgm:prSet custT="1"/>
      <dgm:spPr/>
      <dgm:t>
        <a:bodyPr/>
        <a:lstStyle/>
        <a:p>
          <a:pPr algn="l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朱熹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集注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：</a:t>
          </a:r>
          <a:endParaRPr lang="en-US" altLang="zh-TW" sz="28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algn="ctr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學之為言</a:t>
          </a:r>
          <a:r>
            <a:rPr lang="zh-TW" altLang="en-US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效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也</a:t>
          </a:r>
        </a:p>
      </dgm:t>
    </dgm:pt>
    <dgm:pt modelId="{A052936D-76DD-4837-823F-4FA7AEE04801}" type="parTrans" cxnId="{031C5493-64B7-4006-97BB-7AC95D265DAD}">
      <dgm:prSet/>
      <dgm:spPr/>
      <dgm:t>
        <a:bodyPr/>
        <a:lstStyle/>
        <a:p>
          <a:endParaRPr lang="zh-TW" altLang="en-US"/>
        </a:p>
      </dgm:t>
    </dgm:pt>
    <dgm:pt modelId="{C7B2353C-185B-4F1B-BFB8-42407C7877D5}" type="sibTrans" cxnId="{031C5493-64B7-4006-97BB-7AC95D265DAD}">
      <dgm:prSet/>
      <dgm:spPr/>
      <dgm:t>
        <a:bodyPr/>
        <a:lstStyle/>
        <a:p>
          <a:endParaRPr lang="zh-TW" altLang="en-US"/>
        </a:p>
      </dgm:t>
    </dgm:pt>
    <dgm:pt modelId="{F1529393-51AA-434E-A3D9-AFCADBBA8738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覺悟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49897B6-C1A4-4636-B15C-1A554DC59FBF}" type="parTrans" cxnId="{A273E022-00B5-4330-9421-5234DE71C1FF}">
      <dgm:prSet/>
      <dgm:spPr/>
      <dgm:t>
        <a:bodyPr/>
        <a:lstStyle/>
        <a:p>
          <a:endParaRPr lang="zh-TW" altLang="en-US"/>
        </a:p>
      </dgm:t>
    </dgm:pt>
    <dgm:pt modelId="{8E77E55B-64F0-414D-AD2E-1ED5A1E54E6D}" type="sibTrans" cxnId="{A273E022-00B5-4330-9421-5234DE71C1FF}">
      <dgm:prSet/>
      <dgm:spPr/>
      <dgm:t>
        <a:bodyPr/>
        <a:lstStyle/>
        <a:p>
          <a:endParaRPr lang="zh-TW" altLang="en-US"/>
        </a:p>
      </dgm:t>
    </dgm:pt>
    <dgm:pt modelId="{17E35C21-1A44-48FD-8DCF-492703288E8F}">
      <dgm:prSet custT="1"/>
      <dgm:spPr/>
      <dgm:t>
        <a:bodyPr/>
        <a:lstStyle/>
        <a:p>
          <a:pPr algn="l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許慎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說文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：</a:t>
          </a:r>
          <a:endParaRPr lang="en-US" altLang="zh-TW" sz="28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algn="ctr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學，</a:t>
          </a:r>
          <a:r>
            <a:rPr lang="zh-TW" altLang="en-US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覺悟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也</a:t>
          </a:r>
        </a:p>
      </dgm:t>
    </dgm:pt>
    <dgm:pt modelId="{A6F10FAC-C6C6-442B-B935-9A5A316485F8}" type="parTrans" cxnId="{E3C6488B-1FBC-47CB-8B6F-55C3738E9AC8}">
      <dgm:prSet/>
      <dgm:spPr/>
      <dgm:t>
        <a:bodyPr/>
        <a:lstStyle/>
        <a:p>
          <a:endParaRPr lang="zh-TW" altLang="en-US"/>
        </a:p>
      </dgm:t>
    </dgm:pt>
    <dgm:pt modelId="{0F751C9C-050E-4852-843C-48F5774A9B43}" type="sibTrans" cxnId="{E3C6488B-1FBC-47CB-8B6F-55C3738E9AC8}">
      <dgm:prSet/>
      <dgm:spPr/>
      <dgm:t>
        <a:bodyPr/>
        <a:lstStyle/>
        <a:p>
          <a:endParaRPr lang="zh-TW" altLang="en-US"/>
        </a:p>
      </dgm:t>
    </dgm:pt>
    <dgm:pt modelId="{9E7E9421-5712-43DA-A3F0-316676DAC8C7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成熟時期</a:t>
          </a:r>
          <a:endParaRPr lang="zh-TW" altLang="en-US" sz="2800" dirty="0">
            <a:solidFill>
              <a:schemeClr val="tx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891E495-6D8E-4B8D-B0BD-A748E532FF39}" type="parTrans" cxnId="{D5AD8A06-888E-462E-B340-B18A0E02A9FF}">
      <dgm:prSet/>
      <dgm:spPr/>
      <dgm:t>
        <a:bodyPr/>
        <a:lstStyle/>
        <a:p>
          <a:endParaRPr lang="zh-TW" altLang="en-US"/>
        </a:p>
      </dgm:t>
    </dgm:pt>
    <dgm:pt modelId="{FBFA3377-F32F-44A6-9204-88A40AFA2B00}" type="sibTrans" cxnId="{D5AD8A06-888E-462E-B340-B18A0E02A9FF}">
      <dgm:prSet/>
      <dgm:spPr/>
      <dgm:t>
        <a:bodyPr/>
        <a:lstStyle/>
        <a:p>
          <a:endParaRPr lang="zh-TW" altLang="en-US"/>
        </a:p>
      </dgm:t>
    </dgm:pt>
    <dgm:pt modelId="{724C6BEC-CDD0-47CC-82D3-CFAC0FBA8B63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動詞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7996D63-48B8-4671-BEB2-B24032A99F97}" type="sibTrans" cxnId="{39FBCDB6-6174-4750-B9B5-B86072ABC3C2}">
      <dgm:prSet/>
      <dgm:spPr/>
      <dgm:t>
        <a:bodyPr/>
        <a:lstStyle/>
        <a:p>
          <a:endParaRPr lang="zh-TW" altLang="en-US"/>
        </a:p>
      </dgm:t>
    </dgm:pt>
    <dgm:pt modelId="{BC4C6867-C28D-4FF3-AA19-16F0E429F416}" type="parTrans" cxnId="{39FBCDB6-6174-4750-B9B5-B86072ABC3C2}">
      <dgm:prSet/>
      <dgm:spPr/>
      <dgm:t>
        <a:bodyPr/>
        <a:lstStyle/>
        <a:p>
          <a:endParaRPr lang="zh-TW" altLang="en-US"/>
        </a:p>
      </dgm:t>
    </dgm:pt>
    <dgm:pt modelId="{4052E331-7100-4605-97D6-E4817DEAB1B5}">
      <dgm:prSet custT="1"/>
      <dgm:spPr/>
      <dgm:t>
        <a:bodyPr/>
        <a:lstStyle/>
        <a:p>
          <a:pPr algn="l"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大學之道：</a:t>
          </a:r>
          <a:endParaRPr lang="en-US" altLang="zh-TW" sz="2800" dirty="0" smtClean="0"/>
        </a:p>
        <a:p>
          <a:pPr algn="l"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格致誠正修齊治平</a:t>
          </a:r>
          <a:endParaRPr lang="zh-TW" altLang="en-US" sz="2800" dirty="0"/>
        </a:p>
      </dgm:t>
    </dgm:pt>
    <dgm:pt modelId="{0C386804-E7ED-414C-877D-C058F8AEF931}" type="parTrans" cxnId="{5AA6B7D1-435D-4A90-BAFC-A9F71A86C3B0}">
      <dgm:prSet/>
      <dgm:spPr/>
      <dgm:t>
        <a:bodyPr/>
        <a:lstStyle/>
        <a:p>
          <a:endParaRPr lang="zh-TW" altLang="en-US"/>
        </a:p>
      </dgm:t>
    </dgm:pt>
    <dgm:pt modelId="{AF16A106-1463-4398-AF11-F44E155B57E8}" type="sibTrans" cxnId="{5AA6B7D1-435D-4A90-BAFC-A9F71A86C3B0}">
      <dgm:prSet/>
      <dgm:spPr/>
      <dgm:t>
        <a:bodyPr/>
        <a:lstStyle/>
        <a:p>
          <a:endParaRPr lang="zh-TW" altLang="en-US"/>
        </a:p>
      </dgm:t>
    </dgm:pt>
    <dgm:pt modelId="{5ED6D0AF-7E26-480F-96EA-0B0DA43F22B0}">
      <dgm:prSet custT="1"/>
      <dgm:spPr/>
      <dgm:t>
        <a:bodyPr/>
        <a:lstStyle/>
        <a:p>
          <a:pPr algn="l"/>
          <a:r>
            <a:rPr lang="zh-TW" altLang="en-US" sz="2800" dirty="0" smtClean="0"/>
            <a:t>六藝：禮樂射御書數</a:t>
          </a:r>
          <a:endParaRPr lang="zh-TW" altLang="en-US" sz="2800" dirty="0"/>
        </a:p>
      </dgm:t>
    </dgm:pt>
    <dgm:pt modelId="{E33B8DE4-2E2A-460F-AB28-590BB0364F75}" type="parTrans" cxnId="{F5A9AB71-95EA-45EA-B158-905FA54A5807}">
      <dgm:prSet/>
      <dgm:spPr/>
      <dgm:t>
        <a:bodyPr/>
        <a:lstStyle/>
        <a:p>
          <a:endParaRPr lang="zh-TW" altLang="en-US"/>
        </a:p>
      </dgm:t>
    </dgm:pt>
    <dgm:pt modelId="{418145C0-D33D-47FC-A869-EB19FBB8578D}" type="sibTrans" cxnId="{F5A9AB71-95EA-45EA-B158-905FA54A5807}">
      <dgm:prSet/>
      <dgm:spPr/>
      <dgm:t>
        <a:bodyPr/>
        <a:lstStyle/>
        <a:p>
          <a:endParaRPr lang="zh-TW" altLang="en-US"/>
        </a:p>
      </dgm:t>
    </dgm:pt>
    <dgm:pt modelId="{8465C13E-D937-4A73-95AE-EAF4B541FC82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術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技能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/>
        </a:p>
      </dgm:t>
    </dgm:pt>
    <dgm:pt modelId="{BA3F5BDA-3B79-441C-91DD-81E8140FA211}" type="sibTrans" cxnId="{BBA30E1C-6043-4AD8-AA78-A3F8E9172C37}">
      <dgm:prSet/>
      <dgm:spPr/>
      <dgm:t>
        <a:bodyPr/>
        <a:lstStyle/>
        <a:p>
          <a:endParaRPr lang="zh-TW" altLang="en-US"/>
        </a:p>
      </dgm:t>
    </dgm:pt>
    <dgm:pt modelId="{87F52585-A88B-4057-A78B-A4A8BC9EE128}" type="parTrans" cxnId="{BBA30E1C-6043-4AD8-AA78-A3F8E9172C37}">
      <dgm:prSet/>
      <dgm:spPr/>
      <dgm:t>
        <a:bodyPr/>
        <a:lstStyle/>
        <a:p>
          <a:endParaRPr lang="zh-TW" altLang="en-US"/>
        </a:p>
      </dgm:t>
    </dgm:pt>
    <dgm:pt modelId="{1869DCFB-B4E6-49CA-91CE-3537BB917633}" type="pres">
      <dgm:prSet presAssocID="{9A59F534-666F-4FF0-A171-9BA71900772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EA1241-9D48-4FCC-8A1E-4C4372DE2349}" type="pres">
      <dgm:prSet presAssocID="{2DA1CE14-2928-45E9-8953-4B56B20D9001}" presName="root1" presStyleCnt="0"/>
      <dgm:spPr/>
    </dgm:pt>
    <dgm:pt modelId="{6B52F984-6F1F-4A8B-97A6-4D90FB86DF80}" type="pres">
      <dgm:prSet presAssocID="{2DA1CE14-2928-45E9-8953-4B56B20D9001}" presName="LevelOneTextNode" presStyleLbl="node0" presStyleIdx="0" presStyleCnt="1" custScaleX="114908" custScaleY="1878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621F16-F7AE-42A0-9D51-0AB4D7E45D2C}" type="pres">
      <dgm:prSet presAssocID="{2DA1CE14-2928-45E9-8953-4B56B20D9001}" presName="level2hierChild" presStyleCnt="0"/>
      <dgm:spPr/>
    </dgm:pt>
    <dgm:pt modelId="{CDA764E0-9EFD-4DAF-90A6-E0C0F03AF068}" type="pres">
      <dgm:prSet presAssocID="{F254B7E7-2DF6-454C-BF9C-3F03CF32085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48B141FD-ECAB-4353-9D83-54E7D9046752}" type="pres">
      <dgm:prSet presAssocID="{F254B7E7-2DF6-454C-BF9C-3F03CF32085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DEE1F536-928D-4D1A-8ED0-894FC0ECF297}" type="pres">
      <dgm:prSet presAssocID="{5C14EDF8-65F7-41C8-8198-7D56F45EE123}" presName="root2" presStyleCnt="0"/>
      <dgm:spPr/>
    </dgm:pt>
    <dgm:pt modelId="{A67D883E-EA37-47C2-B6EA-2A69AB70EC9B}" type="pres">
      <dgm:prSet presAssocID="{5C14EDF8-65F7-41C8-8198-7D56F45EE123}" presName="LevelTwoTextNode" presStyleLbl="node2" presStyleIdx="0" presStyleCnt="2" custScaleX="108138" custScaleY="1587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472C81D-EA7D-46BC-957B-412A95E2E7CF}" type="pres">
      <dgm:prSet presAssocID="{5C14EDF8-65F7-41C8-8198-7D56F45EE123}" presName="level3hierChild" presStyleCnt="0"/>
      <dgm:spPr/>
    </dgm:pt>
    <dgm:pt modelId="{54ED3F54-7F98-41D4-9932-B42ADD4E94E3}" type="pres">
      <dgm:prSet presAssocID="{3BBFF6A7-05C6-41FC-9E2E-90E94F02F963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63838EB-1968-40F9-A145-D77FF801B362}" type="pres">
      <dgm:prSet presAssocID="{3BBFF6A7-05C6-41FC-9E2E-90E94F02F963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7D50B69-719F-4727-A678-7A9C2139E521}" type="pres">
      <dgm:prSet presAssocID="{20E1FFB6-36A1-4FA9-824A-DFF913870479}" presName="root2" presStyleCnt="0"/>
      <dgm:spPr/>
    </dgm:pt>
    <dgm:pt modelId="{15346F1A-02FD-4EB4-A3F8-F52DAC5F9A9C}" type="pres">
      <dgm:prSet presAssocID="{20E1FFB6-36A1-4FA9-824A-DFF913870479}" presName="LevelTwoTextNode" presStyleLbl="node3" presStyleIdx="0" presStyleCnt="4" custScaleX="144482" custScaleY="1475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452F69-2510-4169-82AF-ABC7BB0734D7}" type="pres">
      <dgm:prSet presAssocID="{20E1FFB6-36A1-4FA9-824A-DFF913870479}" presName="level3hierChild" presStyleCnt="0"/>
      <dgm:spPr/>
    </dgm:pt>
    <dgm:pt modelId="{CA009D5B-E911-42DC-863E-12BE3FD2A971}" type="pres">
      <dgm:prSet presAssocID="{1A5B9130-6AC5-427E-AE10-9ACE869BD86D}" presName="conn2-1" presStyleLbl="parChTrans1D4" presStyleIdx="0" presStyleCnt="11"/>
      <dgm:spPr/>
      <dgm:t>
        <a:bodyPr/>
        <a:lstStyle/>
        <a:p>
          <a:endParaRPr lang="zh-TW" altLang="en-US"/>
        </a:p>
      </dgm:t>
    </dgm:pt>
    <dgm:pt modelId="{3669DDA0-C2E5-4E8C-AB00-4DC35457F0C5}" type="pres">
      <dgm:prSet presAssocID="{1A5B9130-6AC5-427E-AE10-9ACE869BD86D}" presName="connTx" presStyleLbl="parChTrans1D4" presStyleIdx="0" presStyleCnt="11"/>
      <dgm:spPr/>
      <dgm:t>
        <a:bodyPr/>
        <a:lstStyle/>
        <a:p>
          <a:endParaRPr lang="zh-TW" altLang="en-US"/>
        </a:p>
      </dgm:t>
    </dgm:pt>
    <dgm:pt modelId="{9B1A6CB4-AD62-43CB-9B17-CCFB035B3DD6}" type="pres">
      <dgm:prSet presAssocID="{F420ECAF-9877-4FF7-AC88-AA7AE7D6157D}" presName="root2" presStyleCnt="0"/>
      <dgm:spPr/>
    </dgm:pt>
    <dgm:pt modelId="{F0533535-75FA-45CF-90CD-7A1B21BDC0E6}" type="pres">
      <dgm:prSet presAssocID="{F420ECAF-9877-4FF7-AC88-AA7AE7D6157D}" presName="LevelTwoTextNode" presStyleLbl="node4" presStyleIdx="0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D56F412-1F1F-45DD-BAAF-CD5C8B03AB2A}" type="pres">
      <dgm:prSet presAssocID="{F420ECAF-9877-4FF7-AC88-AA7AE7D6157D}" presName="level3hierChild" presStyleCnt="0"/>
      <dgm:spPr/>
    </dgm:pt>
    <dgm:pt modelId="{D71AB11F-4730-4458-B0C8-322846E50C2C}" type="pres">
      <dgm:prSet presAssocID="{0C386804-E7ED-414C-877D-C058F8AEF931}" presName="conn2-1" presStyleLbl="parChTrans1D4" presStyleIdx="1" presStyleCnt="11"/>
      <dgm:spPr/>
      <dgm:t>
        <a:bodyPr/>
        <a:lstStyle/>
        <a:p>
          <a:endParaRPr lang="zh-TW" altLang="en-US"/>
        </a:p>
      </dgm:t>
    </dgm:pt>
    <dgm:pt modelId="{DC7E33FD-836D-4369-959B-59D869276D0F}" type="pres">
      <dgm:prSet presAssocID="{0C386804-E7ED-414C-877D-C058F8AEF931}" presName="connTx" presStyleLbl="parChTrans1D4" presStyleIdx="1" presStyleCnt="11"/>
      <dgm:spPr/>
      <dgm:t>
        <a:bodyPr/>
        <a:lstStyle/>
        <a:p>
          <a:endParaRPr lang="zh-TW" altLang="en-US"/>
        </a:p>
      </dgm:t>
    </dgm:pt>
    <dgm:pt modelId="{92135F6A-2E00-454D-80F1-C4B503463F08}" type="pres">
      <dgm:prSet presAssocID="{4052E331-7100-4605-97D6-E4817DEAB1B5}" presName="root2" presStyleCnt="0"/>
      <dgm:spPr/>
    </dgm:pt>
    <dgm:pt modelId="{ED9E7EEA-7C4D-433F-8EC6-8976F099A486}" type="pres">
      <dgm:prSet presAssocID="{4052E331-7100-4605-97D6-E4817DEAB1B5}" presName="LevelTwoTextNode" presStyleLbl="node4" presStyleIdx="1" presStyleCnt="11" custScaleX="373448" custScaleY="19164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BFC9FD-A324-4627-901D-3CF70A494A87}" type="pres">
      <dgm:prSet presAssocID="{4052E331-7100-4605-97D6-E4817DEAB1B5}" presName="level3hierChild" presStyleCnt="0"/>
      <dgm:spPr/>
    </dgm:pt>
    <dgm:pt modelId="{42B28717-912C-4759-A161-C068A5DE2D42}" type="pres">
      <dgm:prSet presAssocID="{C8088491-4A5E-445D-9310-198DC3F5F6DE}" presName="conn2-1" presStyleLbl="parChTrans1D4" presStyleIdx="2" presStyleCnt="11"/>
      <dgm:spPr/>
      <dgm:t>
        <a:bodyPr/>
        <a:lstStyle/>
        <a:p>
          <a:endParaRPr lang="zh-TW" altLang="en-US"/>
        </a:p>
      </dgm:t>
    </dgm:pt>
    <dgm:pt modelId="{33A9CFE3-96FA-41BF-A02C-3EB278A353D5}" type="pres">
      <dgm:prSet presAssocID="{C8088491-4A5E-445D-9310-198DC3F5F6DE}" presName="connTx" presStyleLbl="parChTrans1D4" presStyleIdx="2" presStyleCnt="11"/>
      <dgm:spPr/>
      <dgm:t>
        <a:bodyPr/>
        <a:lstStyle/>
        <a:p>
          <a:endParaRPr lang="zh-TW" altLang="en-US"/>
        </a:p>
      </dgm:t>
    </dgm:pt>
    <dgm:pt modelId="{4F3A1E79-EE06-41AD-B703-EC8914F177A3}" type="pres">
      <dgm:prSet presAssocID="{1F7FC007-DC98-43B6-9BA4-782C31C870FD}" presName="root2" presStyleCnt="0"/>
      <dgm:spPr/>
    </dgm:pt>
    <dgm:pt modelId="{98FC6D38-3971-443E-AC9D-D8E057D7A67A}" type="pres">
      <dgm:prSet presAssocID="{1F7FC007-DC98-43B6-9BA4-782C31C870FD}" presName="LevelTwoTextNode" presStyleLbl="node4" presStyleIdx="2" presStyleCnt="11" custScaleX="379585" custScaleY="1708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51D66C-645D-47FD-B127-0B16308DAD60}" type="pres">
      <dgm:prSet presAssocID="{1F7FC007-DC98-43B6-9BA4-782C31C870FD}" presName="level3hierChild" presStyleCnt="0"/>
      <dgm:spPr/>
    </dgm:pt>
    <dgm:pt modelId="{ECCF9BA0-E764-47B1-A18D-9CB8033C70BF}" type="pres">
      <dgm:prSet presAssocID="{87F52585-A88B-4057-A78B-A4A8BC9EE128}" presName="conn2-1" presStyleLbl="parChTrans1D4" presStyleIdx="3" presStyleCnt="11"/>
      <dgm:spPr/>
      <dgm:t>
        <a:bodyPr/>
        <a:lstStyle/>
        <a:p>
          <a:endParaRPr lang="zh-TW" altLang="en-US"/>
        </a:p>
      </dgm:t>
    </dgm:pt>
    <dgm:pt modelId="{31E24677-6AF7-40E6-A43D-B12854D86113}" type="pres">
      <dgm:prSet presAssocID="{87F52585-A88B-4057-A78B-A4A8BC9EE128}" presName="connTx" presStyleLbl="parChTrans1D4" presStyleIdx="3" presStyleCnt="11"/>
      <dgm:spPr/>
      <dgm:t>
        <a:bodyPr/>
        <a:lstStyle/>
        <a:p>
          <a:endParaRPr lang="zh-TW" altLang="en-US"/>
        </a:p>
      </dgm:t>
    </dgm:pt>
    <dgm:pt modelId="{54C05B35-35B8-41E9-B2DE-90A0FBBB4878}" type="pres">
      <dgm:prSet presAssocID="{8465C13E-D937-4A73-95AE-EAF4B541FC82}" presName="root2" presStyleCnt="0"/>
      <dgm:spPr/>
    </dgm:pt>
    <dgm:pt modelId="{81541D2D-C211-4B42-8CBB-8940F3276FAA}" type="pres">
      <dgm:prSet presAssocID="{8465C13E-D937-4A73-95AE-EAF4B541FC82}" presName="LevelTwoTextNode" presStyleLbl="node4" presStyleIdx="3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CC0155-78BE-4470-B8C3-86C0FCA102C9}" type="pres">
      <dgm:prSet presAssocID="{8465C13E-D937-4A73-95AE-EAF4B541FC82}" presName="level3hierChild" presStyleCnt="0"/>
      <dgm:spPr/>
    </dgm:pt>
    <dgm:pt modelId="{6FD7416A-3878-478C-8A66-6CCFEBCF445A}" type="pres">
      <dgm:prSet presAssocID="{E33B8DE4-2E2A-460F-AB28-590BB0364F75}" presName="conn2-1" presStyleLbl="parChTrans1D4" presStyleIdx="4" presStyleCnt="11"/>
      <dgm:spPr/>
      <dgm:t>
        <a:bodyPr/>
        <a:lstStyle/>
        <a:p>
          <a:endParaRPr lang="zh-TW" altLang="en-US"/>
        </a:p>
      </dgm:t>
    </dgm:pt>
    <dgm:pt modelId="{96282396-C986-416A-AA82-D325D4707C0C}" type="pres">
      <dgm:prSet presAssocID="{E33B8DE4-2E2A-460F-AB28-590BB0364F75}" presName="connTx" presStyleLbl="parChTrans1D4" presStyleIdx="4" presStyleCnt="11"/>
      <dgm:spPr/>
      <dgm:t>
        <a:bodyPr/>
        <a:lstStyle/>
        <a:p>
          <a:endParaRPr lang="zh-TW" altLang="en-US"/>
        </a:p>
      </dgm:t>
    </dgm:pt>
    <dgm:pt modelId="{281A4DC4-707F-43F5-BC06-B63B36AFB22A}" type="pres">
      <dgm:prSet presAssocID="{5ED6D0AF-7E26-480F-96EA-0B0DA43F22B0}" presName="root2" presStyleCnt="0"/>
      <dgm:spPr/>
    </dgm:pt>
    <dgm:pt modelId="{66C559C2-E5B4-4123-8D5E-DB19459811C7}" type="pres">
      <dgm:prSet presAssocID="{5ED6D0AF-7E26-480F-96EA-0B0DA43F22B0}" presName="LevelTwoTextNode" presStyleLbl="node4" presStyleIdx="4" presStyleCnt="11" custScaleX="3765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C22101-E587-4E18-8C20-619102555017}" type="pres">
      <dgm:prSet presAssocID="{5ED6D0AF-7E26-480F-96EA-0B0DA43F22B0}" presName="level3hierChild" presStyleCnt="0"/>
      <dgm:spPr/>
    </dgm:pt>
    <dgm:pt modelId="{0B7905C4-B3EE-4E86-A6B6-9487614F9DE5}" type="pres">
      <dgm:prSet presAssocID="{5D34B8CD-1D02-4313-BF59-CAAD1EDE871A}" presName="conn2-1" presStyleLbl="parChTrans1D4" presStyleIdx="5" presStyleCnt="11"/>
      <dgm:spPr/>
      <dgm:t>
        <a:bodyPr/>
        <a:lstStyle/>
        <a:p>
          <a:endParaRPr lang="zh-TW" altLang="en-US"/>
        </a:p>
      </dgm:t>
    </dgm:pt>
    <dgm:pt modelId="{07E5B7D1-E6AC-40C3-86C0-724ADC8A5246}" type="pres">
      <dgm:prSet presAssocID="{5D34B8CD-1D02-4313-BF59-CAAD1EDE871A}" presName="connTx" presStyleLbl="parChTrans1D4" presStyleIdx="5" presStyleCnt="11"/>
      <dgm:spPr/>
      <dgm:t>
        <a:bodyPr/>
        <a:lstStyle/>
        <a:p>
          <a:endParaRPr lang="zh-TW" altLang="en-US"/>
        </a:p>
      </dgm:t>
    </dgm:pt>
    <dgm:pt modelId="{399645D9-8844-4B14-9BCA-A361E7FE001D}" type="pres">
      <dgm:prSet presAssocID="{6EA772A7-FD37-4884-9EB1-E98584E385FE}" presName="root2" presStyleCnt="0"/>
      <dgm:spPr/>
    </dgm:pt>
    <dgm:pt modelId="{580B9FC2-683B-4091-8843-9182E01F631D}" type="pres">
      <dgm:prSet presAssocID="{6EA772A7-FD37-4884-9EB1-E98584E385FE}" presName="LevelTwoTextNode" presStyleLbl="node4" presStyleIdx="5" presStyleCnt="11" custScaleX="379585" custScaleY="170817" custLinFactNeighborX="-5086" custLinFactNeighborY="-36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8CF337-210D-4724-90E3-A937033D5A6B}" type="pres">
      <dgm:prSet presAssocID="{6EA772A7-FD37-4884-9EB1-E98584E385FE}" presName="level3hierChild" presStyleCnt="0"/>
      <dgm:spPr/>
    </dgm:pt>
    <dgm:pt modelId="{0BE5DF0E-E4A4-4CD7-884F-C341235B2434}" type="pres">
      <dgm:prSet presAssocID="{FDED7810-7708-463E-A203-BA26528EA14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436A8F6D-76B9-4436-8391-17EC0072A159}" type="pres">
      <dgm:prSet presAssocID="{FDED7810-7708-463E-A203-BA26528EA14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03F29764-7B3D-4355-BF79-EC06DBC54F7F}" type="pres">
      <dgm:prSet presAssocID="{9CCD5CF5-0C5E-49A4-AC07-1E0FF2C0E7FB}" presName="root2" presStyleCnt="0"/>
      <dgm:spPr/>
    </dgm:pt>
    <dgm:pt modelId="{0AB86B10-E798-4191-A4B2-D21989CD2528}" type="pres">
      <dgm:prSet presAssocID="{9CCD5CF5-0C5E-49A4-AC07-1E0FF2C0E7FB}" presName="LevelTwoTextNode" presStyleLbl="node3" presStyleIdx="1" presStyleCnt="4" custScaleX="144482" custScaleY="18542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2792B1E-DC55-42D7-8D08-7BDA280D419F}" type="pres">
      <dgm:prSet presAssocID="{9CCD5CF5-0C5E-49A4-AC07-1E0FF2C0E7FB}" presName="level3hierChild" presStyleCnt="0"/>
      <dgm:spPr/>
    </dgm:pt>
    <dgm:pt modelId="{08FAFF6C-96F9-42E9-9589-420AA291CAD4}" type="pres">
      <dgm:prSet presAssocID="{839A4B7B-686D-4C79-979A-C3F171FCF6FF}" presName="conn2-1" presStyleLbl="parChTrans1D4" presStyleIdx="6" presStyleCnt="11"/>
      <dgm:spPr/>
      <dgm:t>
        <a:bodyPr/>
        <a:lstStyle/>
        <a:p>
          <a:endParaRPr lang="zh-TW" altLang="en-US"/>
        </a:p>
      </dgm:t>
    </dgm:pt>
    <dgm:pt modelId="{72706DF2-E216-4F3F-A1A9-787615F1A717}" type="pres">
      <dgm:prSet presAssocID="{839A4B7B-686D-4C79-979A-C3F171FCF6FF}" presName="connTx" presStyleLbl="parChTrans1D4" presStyleIdx="6" presStyleCnt="11"/>
      <dgm:spPr/>
      <dgm:t>
        <a:bodyPr/>
        <a:lstStyle/>
        <a:p>
          <a:endParaRPr lang="zh-TW" altLang="en-US"/>
        </a:p>
      </dgm:t>
    </dgm:pt>
    <dgm:pt modelId="{FB013A17-1241-4A5D-ABF6-C6913F8CD8C6}" type="pres">
      <dgm:prSet presAssocID="{583E8410-D252-4509-B457-4E93C207F02E}" presName="root2" presStyleCnt="0"/>
      <dgm:spPr/>
    </dgm:pt>
    <dgm:pt modelId="{0B1186B5-2DCE-42A6-867A-670E89229253}" type="pres">
      <dgm:prSet presAssocID="{583E8410-D252-4509-B457-4E93C207F02E}" presName="LevelTwoTextNode" presStyleLbl="node4" presStyleIdx="6" presStyleCnt="11" custScaleX="517700" custScaleY="135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712DA8-9C76-49CD-B6E0-C4AE6B81B089}" type="pres">
      <dgm:prSet presAssocID="{583E8410-D252-4509-B457-4E93C207F02E}" presName="level3hierChild" presStyleCnt="0"/>
      <dgm:spPr/>
    </dgm:pt>
    <dgm:pt modelId="{178E48EC-CA02-44D1-8752-AA1C9DEE407D}" type="pres">
      <dgm:prSet presAssocID="{BC4C6867-C28D-4FF3-AA19-16F0E429F41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2E69BF1-4A0B-402B-BB0F-A5E9AB55C905}" type="pres">
      <dgm:prSet presAssocID="{BC4C6867-C28D-4FF3-AA19-16F0E429F41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3B527667-4532-44AD-ADEC-B5FF495537DE}" type="pres">
      <dgm:prSet presAssocID="{724C6BEC-CDD0-47CC-82D3-CFAC0FBA8B63}" presName="root2" presStyleCnt="0"/>
      <dgm:spPr/>
    </dgm:pt>
    <dgm:pt modelId="{ED9F7EA6-0112-4183-8430-6289B59DD637}" type="pres">
      <dgm:prSet presAssocID="{724C6BEC-CDD0-47CC-82D3-CFAC0FBA8B63}" presName="LevelTwoTextNode" presStyleLbl="node2" presStyleIdx="1" presStyleCnt="2" custScaleX="108138" custScaleY="1587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19AAA7-813D-45F7-BDD0-7E1B63DD3379}" type="pres">
      <dgm:prSet presAssocID="{724C6BEC-CDD0-47CC-82D3-CFAC0FBA8B63}" presName="level3hierChild" presStyleCnt="0"/>
      <dgm:spPr/>
    </dgm:pt>
    <dgm:pt modelId="{D754E964-8ECA-4EB4-9EE5-504645F9B1BC}" type="pres">
      <dgm:prSet presAssocID="{992D219D-935C-44D3-A892-6ADAB05AF85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2D9333A7-1C06-4C41-9ECB-3ACAED6E351D}" type="pres">
      <dgm:prSet presAssocID="{992D219D-935C-44D3-A892-6ADAB05AF85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8039D2C8-2050-4803-856F-B089788FDFA8}" type="pres">
      <dgm:prSet presAssocID="{7BD3C5E0-46D4-4FA8-A0F9-89AD9A462FAA}" presName="root2" presStyleCnt="0"/>
      <dgm:spPr/>
    </dgm:pt>
    <dgm:pt modelId="{4731ACFD-39DF-451E-AEAF-842A9E171F92}" type="pres">
      <dgm:prSet presAssocID="{7BD3C5E0-46D4-4FA8-A0F9-89AD9A462FAA}" presName="LevelTwoTextNode" presStyleLbl="node3" presStyleIdx="2" presStyleCnt="4" custScaleX="144482" custScaleY="1475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46DECAB-FB9E-4292-8ECE-9B46A1F9622C}" type="pres">
      <dgm:prSet presAssocID="{7BD3C5E0-46D4-4FA8-A0F9-89AD9A462FAA}" presName="level3hierChild" presStyleCnt="0"/>
      <dgm:spPr/>
    </dgm:pt>
    <dgm:pt modelId="{7FD7A805-0FC9-44C0-A6ED-926EAD3F7163}" type="pres">
      <dgm:prSet presAssocID="{820455EC-7972-4A76-B5EF-5DBD463832C1}" presName="conn2-1" presStyleLbl="parChTrans1D4" presStyleIdx="7" presStyleCnt="11"/>
      <dgm:spPr/>
      <dgm:t>
        <a:bodyPr/>
        <a:lstStyle/>
        <a:p>
          <a:endParaRPr lang="zh-TW" altLang="en-US"/>
        </a:p>
      </dgm:t>
    </dgm:pt>
    <dgm:pt modelId="{CDEF2C57-F870-40E2-AA1E-1A5B79FE4C7E}" type="pres">
      <dgm:prSet presAssocID="{820455EC-7972-4A76-B5EF-5DBD463832C1}" presName="connTx" presStyleLbl="parChTrans1D4" presStyleIdx="7" presStyleCnt="11"/>
      <dgm:spPr/>
      <dgm:t>
        <a:bodyPr/>
        <a:lstStyle/>
        <a:p>
          <a:endParaRPr lang="zh-TW" altLang="en-US"/>
        </a:p>
      </dgm:t>
    </dgm:pt>
    <dgm:pt modelId="{9EA80421-9A7A-4B4C-A48C-4797D139E8A0}" type="pres">
      <dgm:prSet presAssocID="{2C569A5E-9E01-42EE-BB5A-26FA8364888D}" presName="root2" presStyleCnt="0"/>
      <dgm:spPr/>
    </dgm:pt>
    <dgm:pt modelId="{AFBCF45B-4948-4195-B863-077B26130E5D}" type="pres">
      <dgm:prSet presAssocID="{2C569A5E-9E01-42EE-BB5A-26FA8364888D}" presName="LevelTwoTextNode" presStyleLbl="node4" presStyleIdx="7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9F8C63-27B4-4BDA-AB4C-630D168AEC81}" type="pres">
      <dgm:prSet presAssocID="{2C569A5E-9E01-42EE-BB5A-26FA8364888D}" presName="level3hierChild" presStyleCnt="0"/>
      <dgm:spPr/>
    </dgm:pt>
    <dgm:pt modelId="{4DA6E9AF-C889-4BC4-9C11-CDC0EC0FBC00}" type="pres">
      <dgm:prSet presAssocID="{A052936D-76DD-4837-823F-4FA7AEE04801}" presName="conn2-1" presStyleLbl="parChTrans1D4" presStyleIdx="8" presStyleCnt="11"/>
      <dgm:spPr/>
      <dgm:t>
        <a:bodyPr/>
        <a:lstStyle/>
        <a:p>
          <a:endParaRPr lang="zh-TW" altLang="en-US"/>
        </a:p>
      </dgm:t>
    </dgm:pt>
    <dgm:pt modelId="{D38FC924-2E04-4817-8F74-CF213527F212}" type="pres">
      <dgm:prSet presAssocID="{A052936D-76DD-4837-823F-4FA7AEE04801}" presName="connTx" presStyleLbl="parChTrans1D4" presStyleIdx="8" presStyleCnt="11"/>
      <dgm:spPr/>
      <dgm:t>
        <a:bodyPr/>
        <a:lstStyle/>
        <a:p>
          <a:endParaRPr lang="zh-TW" altLang="en-US"/>
        </a:p>
      </dgm:t>
    </dgm:pt>
    <dgm:pt modelId="{AB069BED-A1B7-487D-91BD-543E6E19C0E3}" type="pres">
      <dgm:prSet presAssocID="{6657CF45-D14F-4022-9D7B-295DA8F0D353}" presName="root2" presStyleCnt="0"/>
      <dgm:spPr/>
    </dgm:pt>
    <dgm:pt modelId="{B828D371-3329-40EA-B727-38B840420FFA}" type="pres">
      <dgm:prSet presAssocID="{6657CF45-D14F-4022-9D7B-295DA8F0D353}" presName="LevelTwoTextNode" presStyleLbl="node4" presStyleIdx="8" presStyleCnt="11" custScaleX="379585" custScaleY="1708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F0A467-4A80-43F4-A569-5A30C21581A4}" type="pres">
      <dgm:prSet presAssocID="{6657CF45-D14F-4022-9D7B-295DA8F0D353}" presName="level3hierChild" presStyleCnt="0"/>
      <dgm:spPr/>
    </dgm:pt>
    <dgm:pt modelId="{A0D24882-041B-41D7-859D-D8DF70387F8B}" type="pres">
      <dgm:prSet presAssocID="{549897B6-C1A4-4636-B15C-1A554DC59FB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F4028FE2-047E-473D-9AD9-44DE2D1785B2}" type="pres">
      <dgm:prSet presAssocID="{549897B6-C1A4-4636-B15C-1A554DC59FB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50E4757B-B420-446E-B185-A7BB4367FF5D}" type="pres">
      <dgm:prSet presAssocID="{F1529393-51AA-434E-A3D9-AFCADBBA8738}" presName="root2" presStyleCnt="0"/>
      <dgm:spPr/>
    </dgm:pt>
    <dgm:pt modelId="{EF58CC11-0B48-41CB-A39E-632A5817210F}" type="pres">
      <dgm:prSet presAssocID="{F1529393-51AA-434E-A3D9-AFCADBBA8738}" presName="LevelTwoTextNode" presStyleLbl="node3" presStyleIdx="3" presStyleCnt="4" custScaleX="144482" custScaleY="1475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FEEDDA-EAF8-4683-AC88-E4CFA2B592BD}" type="pres">
      <dgm:prSet presAssocID="{F1529393-51AA-434E-A3D9-AFCADBBA8738}" presName="level3hierChild" presStyleCnt="0"/>
      <dgm:spPr/>
    </dgm:pt>
    <dgm:pt modelId="{DAC7F840-B30F-4806-8F93-1BD65D22E08C}" type="pres">
      <dgm:prSet presAssocID="{9891E495-6D8E-4B8D-B0BD-A748E532FF39}" presName="conn2-1" presStyleLbl="parChTrans1D4" presStyleIdx="9" presStyleCnt="11"/>
      <dgm:spPr/>
      <dgm:t>
        <a:bodyPr/>
        <a:lstStyle/>
        <a:p>
          <a:endParaRPr lang="zh-TW" altLang="en-US"/>
        </a:p>
      </dgm:t>
    </dgm:pt>
    <dgm:pt modelId="{EF6D12D8-C5A0-4D75-894C-4778F9526CA5}" type="pres">
      <dgm:prSet presAssocID="{9891E495-6D8E-4B8D-B0BD-A748E532FF39}" presName="connTx" presStyleLbl="parChTrans1D4" presStyleIdx="9" presStyleCnt="11"/>
      <dgm:spPr/>
      <dgm:t>
        <a:bodyPr/>
        <a:lstStyle/>
        <a:p>
          <a:endParaRPr lang="zh-TW" altLang="en-US"/>
        </a:p>
      </dgm:t>
    </dgm:pt>
    <dgm:pt modelId="{B070821B-52CA-4026-B875-2FC401597B5C}" type="pres">
      <dgm:prSet presAssocID="{9E7E9421-5712-43DA-A3F0-316676DAC8C7}" presName="root2" presStyleCnt="0"/>
      <dgm:spPr/>
    </dgm:pt>
    <dgm:pt modelId="{869953BE-D654-445E-AB92-DD8B9DBD1FA4}" type="pres">
      <dgm:prSet presAssocID="{9E7E9421-5712-43DA-A3F0-316676DAC8C7}" presName="LevelTwoTextNode" presStyleLbl="node4" presStyleIdx="9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381DE0-DDFE-43A7-AE5F-4823632171CC}" type="pres">
      <dgm:prSet presAssocID="{9E7E9421-5712-43DA-A3F0-316676DAC8C7}" presName="level3hierChild" presStyleCnt="0"/>
      <dgm:spPr/>
    </dgm:pt>
    <dgm:pt modelId="{39BC7A2A-A205-45AD-A876-C7D407291405}" type="pres">
      <dgm:prSet presAssocID="{A6F10FAC-C6C6-442B-B935-9A5A316485F8}" presName="conn2-1" presStyleLbl="parChTrans1D4" presStyleIdx="10" presStyleCnt="11"/>
      <dgm:spPr/>
      <dgm:t>
        <a:bodyPr/>
        <a:lstStyle/>
        <a:p>
          <a:endParaRPr lang="zh-TW" altLang="en-US"/>
        </a:p>
      </dgm:t>
    </dgm:pt>
    <dgm:pt modelId="{4B2B1CDA-1E86-494D-BE98-CA0DC3CFE7D5}" type="pres">
      <dgm:prSet presAssocID="{A6F10FAC-C6C6-442B-B935-9A5A316485F8}" presName="connTx" presStyleLbl="parChTrans1D4" presStyleIdx="10" presStyleCnt="11"/>
      <dgm:spPr/>
      <dgm:t>
        <a:bodyPr/>
        <a:lstStyle/>
        <a:p>
          <a:endParaRPr lang="zh-TW" altLang="en-US"/>
        </a:p>
      </dgm:t>
    </dgm:pt>
    <dgm:pt modelId="{D5DB0F61-E165-4F05-A855-E661D5EC8B66}" type="pres">
      <dgm:prSet presAssocID="{17E35C21-1A44-48FD-8DCF-492703288E8F}" presName="root2" presStyleCnt="0"/>
      <dgm:spPr/>
    </dgm:pt>
    <dgm:pt modelId="{5DFC3C46-4F65-49D7-B950-D6133FA6F253}" type="pres">
      <dgm:prSet presAssocID="{17E35C21-1A44-48FD-8DCF-492703288E8F}" presName="LevelTwoTextNode" presStyleLbl="node4" presStyleIdx="10" presStyleCnt="11" custScaleX="379585" custScaleY="1708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A88ACE-6AB3-48C9-9A80-0A675993EBF6}" type="pres">
      <dgm:prSet presAssocID="{17E35C21-1A44-48FD-8DCF-492703288E8F}" presName="level3hierChild" presStyleCnt="0"/>
      <dgm:spPr/>
    </dgm:pt>
  </dgm:ptLst>
  <dgm:cxnLst>
    <dgm:cxn modelId="{82E890CE-4548-400B-84E6-9879A4D0D639}" type="presOf" srcId="{87F52585-A88B-4057-A78B-A4A8BC9EE128}" destId="{ECCF9BA0-E764-47B1-A18D-9CB8033C70BF}" srcOrd="0" destOrd="0" presId="urn:microsoft.com/office/officeart/2005/8/layout/hierarchy2"/>
    <dgm:cxn modelId="{C517BBDB-2E8D-480C-9B75-43E6FDB79647}" type="presOf" srcId="{87F52585-A88B-4057-A78B-A4A8BC9EE128}" destId="{31E24677-6AF7-40E6-A43D-B12854D86113}" srcOrd="1" destOrd="0" presId="urn:microsoft.com/office/officeart/2005/8/layout/hierarchy2"/>
    <dgm:cxn modelId="{A10775E1-0082-41F7-82E3-F11A8836C030}" srcId="{8465C13E-D937-4A73-95AE-EAF4B541FC82}" destId="{6EA772A7-FD37-4884-9EB1-E98584E385FE}" srcOrd="1" destOrd="0" parTransId="{5D34B8CD-1D02-4313-BF59-CAAD1EDE871A}" sibTransId="{DDD45F6D-30C4-41F7-9B22-27701925D5A9}"/>
    <dgm:cxn modelId="{EB7621F5-1705-474B-9446-3D1D523D8BD1}" srcId="{F420ECAF-9877-4FF7-AC88-AA7AE7D6157D}" destId="{1F7FC007-DC98-43B6-9BA4-782C31C870FD}" srcOrd="1" destOrd="0" parTransId="{C8088491-4A5E-445D-9310-198DC3F5F6DE}" sibTransId="{DBB299E6-0190-4977-9C80-2391DE009D34}"/>
    <dgm:cxn modelId="{857A88C5-1E87-4AD1-9862-4A75D5B7833A}" type="presOf" srcId="{5ED6D0AF-7E26-480F-96EA-0B0DA43F22B0}" destId="{66C559C2-E5B4-4123-8D5E-DB19459811C7}" srcOrd="0" destOrd="0" presId="urn:microsoft.com/office/officeart/2005/8/layout/hierarchy2"/>
    <dgm:cxn modelId="{EF6C5136-82BE-492B-8A33-947EA61F94B7}" type="presOf" srcId="{E33B8DE4-2E2A-460F-AB28-590BB0364F75}" destId="{6FD7416A-3878-478C-8A66-6CCFEBCF445A}" srcOrd="0" destOrd="0" presId="urn:microsoft.com/office/officeart/2005/8/layout/hierarchy2"/>
    <dgm:cxn modelId="{A87D80F5-4A8A-4232-8939-CB65AB54E79B}" srcId="{9CCD5CF5-0C5E-49A4-AC07-1E0FF2C0E7FB}" destId="{583E8410-D252-4509-B457-4E93C207F02E}" srcOrd="0" destOrd="0" parTransId="{839A4B7B-686D-4C79-979A-C3F171FCF6FF}" sibTransId="{F0C055B4-A451-4347-B50D-831E7EAC0A2C}"/>
    <dgm:cxn modelId="{494B6F4B-55F6-42B3-A4F8-72C9E928F13C}" type="presOf" srcId="{820455EC-7972-4A76-B5EF-5DBD463832C1}" destId="{7FD7A805-0FC9-44C0-A6ED-926EAD3F7163}" srcOrd="0" destOrd="0" presId="urn:microsoft.com/office/officeart/2005/8/layout/hierarchy2"/>
    <dgm:cxn modelId="{CC153058-C232-4A0F-8F2B-C4FCD7D57CC8}" type="presOf" srcId="{F254B7E7-2DF6-454C-BF9C-3F03CF32085F}" destId="{48B141FD-ECAB-4353-9D83-54E7D9046752}" srcOrd="1" destOrd="0" presId="urn:microsoft.com/office/officeart/2005/8/layout/hierarchy2"/>
    <dgm:cxn modelId="{9CDB06EA-937D-423D-9A9D-E31861F84E80}" type="presOf" srcId="{9A59F534-666F-4FF0-A171-9BA71900772D}" destId="{1869DCFB-B4E6-49CA-91CE-3537BB917633}" srcOrd="0" destOrd="0" presId="urn:microsoft.com/office/officeart/2005/8/layout/hierarchy2"/>
    <dgm:cxn modelId="{996BFB2D-4BE4-44CB-AFF1-40DF3DD36CCB}" srcId="{2DA1CE14-2928-45E9-8953-4B56B20D9001}" destId="{5C14EDF8-65F7-41C8-8198-7D56F45EE123}" srcOrd="0" destOrd="0" parTransId="{F254B7E7-2DF6-454C-BF9C-3F03CF32085F}" sibTransId="{B3D6763A-0197-4051-AA82-16E37E12ACAC}"/>
    <dgm:cxn modelId="{C8CC7982-5724-4E79-981A-8EC4CBC0D2FA}" type="presOf" srcId="{1A5B9130-6AC5-427E-AE10-9ACE869BD86D}" destId="{3669DDA0-C2E5-4E8C-AB00-4DC35457F0C5}" srcOrd="1" destOrd="0" presId="urn:microsoft.com/office/officeart/2005/8/layout/hierarchy2"/>
    <dgm:cxn modelId="{AC0FCF1B-BA80-4731-8BB4-F030EE326B49}" type="presOf" srcId="{5C14EDF8-65F7-41C8-8198-7D56F45EE123}" destId="{A67D883E-EA37-47C2-B6EA-2A69AB70EC9B}" srcOrd="0" destOrd="0" presId="urn:microsoft.com/office/officeart/2005/8/layout/hierarchy2"/>
    <dgm:cxn modelId="{36451A2C-316F-4EE4-9674-2229EC86FF99}" type="presOf" srcId="{A052936D-76DD-4837-823F-4FA7AEE04801}" destId="{D38FC924-2E04-4817-8F74-CF213527F212}" srcOrd="1" destOrd="0" presId="urn:microsoft.com/office/officeart/2005/8/layout/hierarchy2"/>
    <dgm:cxn modelId="{D11E79E0-A804-4582-9712-5C16C737F966}" type="presOf" srcId="{839A4B7B-686D-4C79-979A-C3F171FCF6FF}" destId="{08FAFF6C-96F9-42E9-9589-420AA291CAD4}" srcOrd="0" destOrd="0" presId="urn:microsoft.com/office/officeart/2005/8/layout/hierarchy2"/>
    <dgm:cxn modelId="{031C5493-64B7-4006-97BB-7AC95D265DAD}" srcId="{2C569A5E-9E01-42EE-BB5A-26FA8364888D}" destId="{6657CF45-D14F-4022-9D7B-295DA8F0D353}" srcOrd="0" destOrd="0" parTransId="{A052936D-76DD-4837-823F-4FA7AEE04801}" sibTransId="{C7B2353C-185B-4F1B-BFB8-42407C7877D5}"/>
    <dgm:cxn modelId="{B642222D-626A-4D25-96BA-9EAEEDCD30EC}" type="presOf" srcId="{992D219D-935C-44D3-A892-6ADAB05AF854}" destId="{2D9333A7-1C06-4C41-9ECB-3ACAED6E351D}" srcOrd="1" destOrd="0" presId="urn:microsoft.com/office/officeart/2005/8/layout/hierarchy2"/>
    <dgm:cxn modelId="{D5DEEF56-2103-4017-BE67-32D01C145252}" type="presOf" srcId="{0C386804-E7ED-414C-877D-C058F8AEF931}" destId="{DC7E33FD-836D-4369-959B-59D869276D0F}" srcOrd="1" destOrd="0" presId="urn:microsoft.com/office/officeart/2005/8/layout/hierarchy2"/>
    <dgm:cxn modelId="{37543A27-1C87-4093-897B-FCC871E90FA6}" srcId="{20E1FFB6-36A1-4FA9-824A-DFF913870479}" destId="{F420ECAF-9877-4FF7-AC88-AA7AE7D6157D}" srcOrd="0" destOrd="0" parTransId="{1A5B9130-6AC5-427E-AE10-9ACE869BD86D}" sibTransId="{08DA9988-7E93-48B3-A5F6-C04283C0ECAA}"/>
    <dgm:cxn modelId="{B76A5375-8558-4DF4-B34F-484B0ED7B61D}" srcId="{5C14EDF8-65F7-41C8-8198-7D56F45EE123}" destId="{9CCD5CF5-0C5E-49A4-AC07-1E0FF2C0E7FB}" srcOrd="1" destOrd="0" parTransId="{FDED7810-7708-463E-A203-BA26528EA144}" sibTransId="{679A72DD-38C6-4A55-B1BC-3B9F7B0C4048}"/>
    <dgm:cxn modelId="{5AA6B7D1-435D-4A90-BAFC-A9F71A86C3B0}" srcId="{F420ECAF-9877-4FF7-AC88-AA7AE7D6157D}" destId="{4052E331-7100-4605-97D6-E4817DEAB1B5}" srcOrd="0" destOrd="0" parTransId="{0C386804-E7ED-414C-877D-C058F8AEF931}" sibTransId="{AF16A106-1463-4398-AF11-F44E155B57E8}"/>
    <dgm:cxn modelId="{4DF301B9-0384-4AE2-BA19-93E3686B6770}" type="presOf" srcId="{0C386804-E7ED-414C-877D-C058F8AEF931}" destId="{D71AB11F-4730-4458-B0C8-322846E50C2C}" srcOrd="0" destOrd="0" presId="urn:microsoft.com/office/officeart/2005/8/layout/hierarchy2"/>
    <dgm:cxn modelId="{E3125D21-5D3F-4690-9B11-D8720CEDEB82}" type="presOf" srcId="{9891E495-6D8E-4B8D-B0BD-A748E532FF39}" destId="{DAC7F840-B30F-4806-8F93-1BD65D22E08C}" srcOrd="0" destOrd="0" presId="urn:microsoft.com/office/officeart/2005/8/layout/hierarchy2"/>
    <dgm:cxn modelId="{12ED03C3-B0B4-44E9-A59F-2F0131BB79C1}" type="presOf" srcId="{4052E331-7100-4605-97D6-E4817DEAB1B5}" destId="{ED9E7EEA-7C4D-433F-8EC6-8976F099A486}" srcOrd="0" destOrd="0" presId="urn:microsoft.com/office/officeart/2005/8/layout/hierarchy2"/>
    <dgm:cxn modelId="{2DE60ACA-CEA6-4CB3-8480-030398532AFA}" srcId="{7BD3C5E0-46D4-4FA8-A0F9-89AD9A462FAA}" destId="{2C569A5E-9E01-42EE-BB5A-26FA8364888D}" srcOrd="0" destOrd="0" parTransId="{820455EC-7972-4A76-B5EF-5DBD463832C1}" sibTransId="{BB4DCF75-928F-44B9-B2F3-FBCFFAE7EF0B}"/>
    <dgm:cxn modelId="{089E3F48-1665-413C-9400-6C92A9FE0B25}" type="presOf" srcId="{C8088491-4A5E-445D-9310-198DC3F5F6DE}" destId="{42B28717-912C-4759-A161-C068A5DE2D42}" srcOrd="0" destOrd="0" presId="urn:microsoft.com/office/officeart/2005/8/layout/hierarchy2"/>
    <dgm:cxn modelId="{F5A9AB71-95EA-45EA-B158-905FA54A5807}" srcId="{8465C13E-D937-4A73-95AE-EAF4B541FC82}" destId="{5ED6D0AF-7E26-480F-96EA-0B0DA43F22B0}" srcOrd="0" destOrd="0" parTransId="{E33B8DE4-2E2A-460F-AB28-590BB0364F75}" sibTransId="{418145C0-D33D-47FC-A869-EB19FBB8578D}"/>
    <dgm:cxn modelId="{4FB304A2-F020-4C56-9233-4CA3753F5679}" type="presOf" srcId="{839A4B7B-686D-4C79-979A-C3F171FCF6FF}" destId="{72706DF2-E216-4F3F-A1A9-787615F1A717}" srcOrd="1" destOrd="0" presId="urn:microsoft.com/office/officeart/2005/8/layout/hierarchy2"/>
    <dgm:cxn modelId="{400B0DF5-E88E-4FAE-9EED-FB96C06B2D2B}" type="presOf" srcId="{C8088491-4A5E-445D-9310-198DC3F5F6DE}" destId="{33A9CFE3-96FA-41BF-A02C-3EB278A353D5}" srcOrd="1" destOrd="0" presId="urn:microsoft.com/office/officeart/2005/8/layout/hierarchy2"/>
    <dgm:cxn modelId="{0A5DBC05-CE6E-4DA0-8A46-9676AC280A19}" type="presOf" srcId="{BC4C6867-C28D-4FF3-AA19-16F0E429F416}" destId="{178E48EC-CA02-44D1-8752-AA1C9DEE407D}" srcOrd="0" destOrd="0" presId="urn:microsoft.com/office/officeart/2005/8/layout/hierarchy2"/>
    <dgm:cxn modelId="{43503AED-86CC-453C-BC0F-08297C29081C}" type="presOf" srcId="{820455EC-7972-4A76-B5EF-5DBD463832C1}" destId="{CDEF2C57-F870-40E2-AA1E-1A5B79FE4C7E}" srcOrd="1" destOrd="0" presId="urn:microsoft.com/office/officeart/2005/8/layout/hierarchy2"/>
    <dgm:cxn modelId="{2A21C23E-304C-4D24-BE1D-9B6A41FCECCB}" type="presOf" srcId="{2C569A5E-9E01-42EE-BB5A-26FA8364888D}" destId="{AFBCF45B-4948-4195-B863-077B26130E5D}" srcOrd="0" destOrd="0" presId="urn:microsoft.com/office/officeart/2005/8/layout/hierarchy2"/>
    <dgm:cxn modelId="{39FBCDB6-6174-4750-B9B5-B86072ABC3C2}" srcId="{2DA1CE14-2928-45E9-8953-4B56B20D9001}" destId="{724C6BEC-CDD0-47CC-82D3-CFAC0FBA8B63}" srcOrd="1" destOrd="0" parTransId="{BC4C6867-C28D-4FF3-AA19-16F0E429F416}" sibTransId="{37996D63-48B8-4671-BEB2-B24032A99F97}"/>
    <dgm:cxn modelId="{AE47AF63-D54C-468C-8D2A-BB2FA7A6400A}" type="presOf" srcId="{992D219D-935C-44D3-A892-6ADAB05AF854}" destId="{D754E964-8ECA-4EB4-9EE5-504645F9B1BC}" srcOrd="0" destOrd="0" presId="urn:microsoft.com/office/officeart/2005/8/layout/hierarchy2"/>
    <dgm:cxn modelId="{A273E022-00B5-4330-9421-5234DE71C1FF}" srcId="{724C6BEC-CDD0-47CC-82D3-CFAC0FBA8B63}" destId="{F1529393-51AA-434E-A3D9-AFCADBBA8738}" srcOrd="1" destOrd="0" parTransId="{549897B6-C1A4-4636-B15C-1A554DC59FBF}" sibTransId="{8E77E55B-64F0-414D-AD2E-1ED5A1E54E6D}"/>
    <dgm:cxn modelId="{3DC4B017-5D77-47A2-B5DC-02D81ACDA2EE}" type="presOf" srcId="{A6F10FAC-C6C6-442B-B935-9A5A316485F8}" destId="{39BC7A2A-A205-45AD-A876-C7D407291405}" srcOrd="0" destOrd="0" presId="urn:microsoft.com/office/officeart/2005/8/layout/hierarchy2"/>
    <dgm:cxn modelId="{21A92931-8349-47EC-9AE7-F08241D8D156}" type="presOf" srcId="{1A5B9130-6AC5-427E-AE10-9ACE869BD86D}" destId="{CA009D5B-E911-42DC-863E-12BE3FD2A971}" srcOrd="0" destOrd="0" presId="urn:microsoft.com/office/officeart/2005/8/layout/hierarchy2"/>
    <dgm:cxn modelId="{0C2301A9-F5A3-404B-9EF7-80B60576E2A4}" type="presOf" srcId="{583E8410-D252-4509-B457-4E93C207F02E}" destId="{0B1186B5-2DCE-42A6-867A-670E89229253}" srcOrd="0" destOrd="0" presId="urn:microsoft.com/office/officeart/2005/8/layout/hierarchy2"/>
    <dgm:cxn modelId="{31A800AE-6E1F-4A90-A35D-3F14C0F3DB02}" type="presOf" srcId="{F254B7E7-2DF6-454C-BF9C-3F03CF32085F}" destId="{CDA764E0-9EFD-4DAF-90A6-E0C0F03AF068}" srcOrd="0" destOrd="0" presId="urn:microsoft.com/office/officeart/2005/8/layout/hierarchy2"/>
    <dgm:cxn modelId="{090E07C8-2815-460B-90FA-4068493DABBE}" type="presOf" srcId="{3BBFF6A7-05C6-41FC-9E2E-90E94F02F963}" destId="{54ED3F54-7F98-41D4-9932-B42ADD4E94E3}" srcOrd="0" destOrd="0" presId="urn:microsoft.com/office/officeart/2005/8/layout/hierarchy2"/>
    <dgm:cxn modelId="{5467EBF7-2E3D-4C36-A2AB-137796B4DE61}" type="presOf" srcId="{FDED7810-7708-463E-A203-BA26528EA144}" destId="{436A8F6D-76B9-4436-8391-17EC0072A159}" srcOrd="1" destOrd="0" presId="urn:microsoft.com/office/officeart/2005/8/layout/hierarchy2"/>
    <dgm:cxn modelId="{900EA09C-55B9-4BB3-B50F-42F5D68B3D4E}" type="presOf" srcId="{9891E495-6D8E-4B8D-B0BD-A748E532FF39}" destId="{EF6D12D8-C5A0-4D75-894C-4778F9526CA5}" srcOrd="1" destOrd="0" presId="urn:microsoft.com/office/officeart/2005/8/layout/hierarchy2"/>
    <dgm:cxn modelId="{BBA30E1C-6043-4AD8-AA78-A3F8E9172C37}" srcId="{20E1FFB6-36A1-4FA9-824A-DFF913870479}" destId="{8465C13E-D937-4A73-95AE-EAF4B541FC82}" srcOrd="1" destOrd="0" parTransId="{87F52585-A88B-4057-A78B-A4A8BC9EE128}" sibTransId="{BA3F5BDA-3B79-441C-91DD-81E8140FA211}"/>
    <dgm:cxn modelId="{21986564-8111-46B0-A387-A75B2C3054C6}" type="presOf" srcId="{5D34B8CD-1D02-4313-BF59-CAAD1EDE871A}" destId="{07E5B7D1-E6AC-40C3-86C0-724ADC8A5246}" srcOrd="1" destOrd="0" presId="urn:microsoft.com/office/officeart/2005/8/layout/hierarchy2"/>
    <dgm:cxn modelId="{17316956-5DC8-4CE4-9AB6-5F32EAC1D9B3}" type="presOf" srcId="{A052936D-76DD-4837-823F-4FA7AEE04801}" destId="{4DA6E9AF-C889-4BC4-9C11-CDC0EC0FBC00}" srcOrd="0" destOrd="0" presId="urn:microsoft.com/office/officeart/2005/8/layout/hierarchy2"/>
    <dgm:cxn modelId="{3D166A43-52FE-44D8-BA9A-3FF0705165AA}" type="presOf" srcId="{9E7E9421-5712-43DA-A3F0-316676DAC8C7}" destId="{869953BE-D654-445E-AB92-DD8B9DBD1FA4}" srcOrd="0" destOrd="0" presId="urn:microsoft.com/office/officeart/2005/8/layout/hierarchy2"/>
    <dgm:cxn modelId="{4A443E2C-5E8F-41A9-9CF7-E6F25AD766B1}" type="presOf" srcId="{7BD3C5E0-46D4-4FA8-A0F9-89AD9A462FAA}" destId="{4731ACFD-39DF-451E-AEAF-842A9E171F92}" srcOrd="0" destOrd="0" presId="urn:microsoft.com/office/officeart/2005/8/layout/hierarchy2"/>
    <dgm:cxn modelId="{6B027E00-B7BE-4DC2-9C02-7522C97AE1C9}" type="presOf" srcId="{F420ECAF-9877-4FF7-AC88-AA7AE7D6157D}" destId="{F0533535-75FA-45CF-90CD-7A1B21BDC0E6}" srcOrd="0" destOrd="0" presId="urn:microsoft.com/office/officeart/2005/8/layout/hierarchy2"/>
    <dgm:cxn modelId="{47016A4B-07FC-4FB9-AB1D-1063614B2D8A}" srcId="{5C14EDF8-65F7-41C8-8198-7D56F45EE123}" destId="{20E1FFB6-36A1-4FA9-824A-DFF913870479}" srcOrd="0" destOrd="0" parTransId="{3BBFF6A7-05C6-41FC-9E2E-90E94F02F963}" sibTransId="{F39F83FC-D195-486B-B77C-ACFDBC3B15B9}"/>
    <dgm:cxn modelId="{718EDFEE-9E8E-4A1C-A04D-6934DBB74606}" type="presOf" srcId="{5D34B8CD-1D02-4313-BF59-CAAD1EDE871A}" destId="{0B7905C4-B3EE-4E86-A6B6-9487614F9DE5}" srcOrd="0" destOrd="0" presId="urn:microsoft.com/office/officeart/2005/8/layout/hierarchy2"/>
    <dgm:cxn modelId="{5704B444-A6FB-465C-8189-E70D1A6F8C7A}" type="presOf" srcId="{1F7FC007-DC98-43B6-9BA4-782C31C870FD}" destId="{98FC6D38-3971-443E-AC9D-D8E057D7A67A}" srcOrd="0" destOrd="0" presId="urn:microsoft.com/office/officeart/2005/8/layout/hierarchy2"/>
    <dgm:cxn modelId="{C1626BCB-E569-414B-ADC0-C76F833A5802}" type="presOf" srcId="{F1529393-51AA-434E-A3D9-AFCADBBA8738}" destId="{EF58CC11-0B48-41CB-A39E-632A5817210F}" srcOrd="0" destOrd="0" presId="urn:microsoft.com/office/officeart/2005/8/layout/hierarchy2"/>
    <dgm:cxn modelId="{6CFBD6C3-8B90-4E51-B2EB-3FB08C12F322}" type="presOf" srcId="{549897B6-C1A4-4636-B15C-1A554DC59FBF}" destId="{F4028FE2-047E-473D-9AD9-44DE2D1785B2}" srcOrd="1" destOrd="0" presId="urn:microsoft.com/office/officeart/2005/8/layout/hierarchy2"/>
    <dgm:cxn modelId="{CCEA4D78-B47C-4064-A816-7EE822AEFB6A}" type="presOf" srcId="{2DA1CE14-2928-45E9-8953-4B56B20D9001}" destId="{6B52F984-6F1F-4A8B-97A6-4D90FB86DF80}" srcOrd="0" destOrd="0" presId="urn:microsoft.com/office/officeart/2005/8/layout/hierarchy2"/>
    <dgm:cxn modelId="{D5AD8A06-888E-462E-B340-B18A0E02A9FF}" srcId="{F1529393-51AA-434E-A3D9-AFCADBBA8738}" destId="{9E7E9421-5712-43DA-A3F0-316676DAC8C7}" srcOrd="0" destOrd="0" parTransId="{9891E495-6D8E-4B8D-B0BD-A748E532FF39}" sibTransId="{FBFA3377-F32F-44A6-9204-88A40AFA2B00}"/>
    <dgm:cxn modelId="{3453DBF9-03C3-432C-8046-18B71191F8C2}" type="presOf" srcId="{17E35C21-1A44-48FD-8DCF-492703288E8F}" destId="{5DFC3C46-4F65-49D7-B950-D6133FA6F253}" srcOrd="0" destOrd="0" presId="urn:microsoft.com/office/officeart/2005/8/layout/hierarchy2"/>
    <dgm:cxn modelId="{9F362A8B-C884-4DC3-AF8D-98822F3A1194}" type="presOf" srcId="{6657CF45-D14F-4022-9D7B-295DA8F0D353}" destId="{B828D371-3329-40EA-B727-38B840420FFA}" srcOrd="0" destOrd="0" presId="urn:microsoft.com/office/officeart/2005/8/layout/hierarchy2"/>
    <dgm:cxn modelId="{E3C6488B-1FBC-47CB-8B6F-55C3738E9AC8}" srcId="{9E7E9421-5712-43DA-A3F0-316676DAC8C7}" destId="{17E35C21-1A44-48FD-8DCF-492703288E8F}" srcOrd="0" destOrd="0" parTransId="{A6F10FAC-C6C6-442B-B935-9A5A316485F8}" sibTransId="{0F751C9C-050E-4852-843C-48F5774A9B43}"/>
    <dgm:cxn modelId="{50491E9B-FE02-4052-9E60-1F0161AF2425}" type="presOf" srcId="{A6F10FAC-C6C6-442B-B935-9A5A316485F8}" destId="{4B2B1CDA-1E86-494D-BE98-CA0DC3CFE7D5}" srcOrd="1" destOrd="0" presId="urn:microsoft.com/office/officeart/2005/8/layout/hierarchy2"/>
    <dgm:cxn modelId="{6025B67E-9991-4743-86A8-165F64AE2483}" srcId="{724C6BEC-CDD0-47CC-82D3-CFAC0FBA8B63}" destId="{7BD3C5E0-46D4-4FA8-A0F9-89AD9A462FAA}" srcOrd="0" destOrd="0" parTransId="{992D219D-935C-44D3-A892-6ADAB05AF854}" sibTransId="{2DC6EF2F-ADDB-40CC-A453-5AE7F95CCC72}"/>
    <dgm:cxn modelId="{4ECFA2F4-4A30-4DDF-AFA3-7993D5E3C415}" type="presOf" srcId="{549897B6-C1A4-4636-B15C-1A554DC59FBF}" destId="{A0D24882-041B-41D7-859D-D8DF70387F8B}" srcOrd="0" destOrd="0" presId="urn:microsoft.com/office/officeart/2005/8/layout/hierarchy2"/>
    <dgm:cxn modelId="{6013BC83-103F-4DAE-90ED-AE16AFF3F688}" type="presOf" srcId="{FDED7810-7708-463E-A203-BA26528EA144}" destId="{0BE5DF0E-E4A4-4CD7-884F-C341235B2434}" srcOrd="0" destOrd="0" presId="urn:microsoft.com/office/officeart/2005/8/layout/hierarchy2"/>
    <dgm:cxn modelId="{C5FF33DF-526E-4380-9E4C-F86EB7BFBF09}" type="presOf" srcId="{724C6BEC-CDD0-47CC-82D3-CFAC0FBA8B63}" destId="{ED9F7EA6-0112-4183-8430-6289B59DD637}" srcOrd="0" destOrd="0" presId="urn:microsoft.com/office/officeart/2005/8/layout/hierarchy2"/>
    <dgm:cxn modelId="{38E72F45-C0A1-4AC0-827D-E8C78093F514}" type="presOf" srcId="{6EA772A7-FD37-4884-9EB1-E98584E385FE}" destId="{580B9FC2-683B-4091-8843-9182E01F631D}" srcOrd="0" destOrd="0" presId="urn:microsoft.com/office/officeart/2005/8/layout/hierarchy2"/>
    <dgm:cxn modelId="{0D525328-CE1C-45B4-81FE-37C2DE367512}" type="presOf" srcId="{8465C13E-D937-4A73-95AE-EAF4B541FC82}" destId="{81541D2D-C211-4B42-8CBB-8940F3276FAA}" srcOrd="0" destOrd="0" presId="urn:microsoft.com/office/officeart/2005/8/layout/hierarchy2"/>
    <dgm:cxn modelId="{8B89CF0B-4C51-4863-8DAA-0E9A697DCF04}" type="presOf" srcId="{3BBFF6A7-05C6-41FC-9E2E-90E94F02F963}" destId="{663838EB-1968-40F9-A145-D77FF801B362}" srcOrd="1" destOrd="0" presId="urn:microsoft.com/office/officeart/2005/8/layout/hierarchy2"/>
    <dgm:cxn modelId="{72083E3F-3A55-4439-A6B6-B48C9A977C2F}" type="presOf" srcId="{E33B8DE4-2E2A-460F-AB28-590BB0364F75}" destId="{96282396-C986-416A-AA82-D325D4707C0C}" srcOrd="1" destOrd="0" presId="urn:microsoft.com/office/officeart/2005/8/layout/hierarchy2"/>
    <dgm:cxn modelId="{F8BBC14E-1301-4504-8F84-22465FE0AD35}" type="presOf" srcId="{BC4C6867-C28D-4FF3-AA19-16F0E429F416}" destId="{92E69BF1-4A0B-402B-BB0F-A5E9AB55C905}" srcOrd="1" destOrd="0" presId="urn:microsoft.com/office/officeart/2005/8/layout/hierarchy2"/>
    <dgm:cxn modelId="{998B43C6-2005-4C96-B2EF-0454DC487A98}" srcId="{9A59F534-666F-4FF0-A171-9BA71900772D}" destId="{2DA1CE14-2928-45E9-8953-4B56B20D9001}" srcOrd="0" destOrd="0" parTransId="{66C9E8B3-9251-4DA4-833A-41B20255D2D5}" sibTransId="{0EDBAD14-3508-403A-B322-71C481C9C926}"/>
    <dgm:cxn modelId="{5A71EB87-71A2-4309-8264-25ACE6098B5A}" type="presOf" srcId="{9CCD5CF5-0C5E-49A4-AC07-1E0FF2C0E7FB}" destId="{0AB86B10-E798-4191-A4B2-D21989CD2528}" srcOrd="0" destOrd="0" presId="urn:microsoft.com/office/officeart/2005/8/layout/hierarchy2"/>
    <dgm:cxn modelId="{FAFCC890-1701-4A86-8656-54727BF2E7A4}" type="presOf" srcId="{20E1FFB6-36A1-4FA9-824A-DFF913870479}" destId="{15346F1A-02FD-4EB4-A3F8-F52DAC5F9A9C}" srcOrd="0" destOrd="0" presId="urn:microsoft.com/office/officeart/2005/8/layout/hierarchy2"/>
    <dgm:cxn modelId="{DB2434C1-032E-49A3-A50B-D3990C166CB6}" type="presParOf" srcId="{1869DCFB-B4E6-49CA-91CE-3537BB917633}" destId="{25EA1241-9D48-4FCC-8A1E-4C4372DE2349}" srcOrd="0" destOrd="0" presId="urn:microsoft.com/office/officeart/2005/8/layout/hierarchy2"/>
    <dgm:cxn modelId="{D702E7C4-8057-4F42-8435-1895198E4945}" type="presParOf" srcId="{25EA1241-9D48-4FCC-8A1E-4C4372DE2349}" destId="{6B52F984-6F1F-4A8B-97A6-4D90FB86DF80}" srcOrd="0" destOrd="0" presId="urn:microsoft.com/office/officeart/2005/8/layout/hierarchy2"/>
    <dgm:cxn modelId="{6761CDDC-5D04-4446-9158-95273762DC9A}" type="presParOf" srcId="{25EA1241-9D48-4FCC-8A1E-4C4372DE2349}" destId="{E7621F16-F7AE-42A0-9D51-0AB4D7E45D2C}" srcOrd="1" destOrd="0" presId="urn:microsoft.com/office/officeart/2005/8/layout/hierarchy2"/>
    <dgm:cxn modelId="{DBDCC092-C015-4204-B4DD-05004A8CA0C6}" type="presParOf" srcId="{E7621F16-F7AE-42A0-9D51-0AB4D7E45D2C}" destId="{CDA764E0-9EFD-4DAF-90A6-E0C0F03AF068}" srcOrd="0" destOrd="0" presId="urn:microsoft.com/office/officeart/2005/8/layout/hierarchy2"/>
    <dgm:cxn modelId="{CBCF7DD3-0637-4319-B271-5D219AACE11E}" type="presParOf" srcId="{CDA764E0-9EFD-4DAF-90A6-E0C0F03AF068}" destId="{48B141FD-ECAB-4353-9D83-54E7D9046752}" srcOrd="0" destOrd="0" presId="urn:microsoft.com/office/officeart/2005/8/layout/hierarchy2"/>
    <dgm:cxn modelId="{D61E68B7-4D19-491C-A753-96E7EA3924FF}" type="presParOf" srcId="{E7621F16-F7AE-42A0-9D51-0AB4D7E45D2C}" destId="{DEE1F536-928D-4D1A-8ED0-894FC0ECF297}" srcOrd="1" destOrd="0" presId="urn:microsoft.com/office/officeart/2005/8/layout/hierarchy2"/>
    <dgm:cxn modelId="{17ED15F2-8A83-4EC0-B9BE-82593F3F075A}" type="presParOf" srcId="{DEE1F536-928D-4D1A-8ED0-894FC0ECF297}" destId="{A67D883E-EA37-47C2-B6EA-2A69AB70EC9B}" srcOrd="0" destOrd="0" presId="urn:microsoft.com/office/officeart/2005/8/layout/hierarchy2"/>
    <dgm:cxn modelId="{E7E484C3-620F-4B60-A90C-6655D04433C8}" type="presParOf" srcId="{DEE1F536-928D-4D1A-8ED0-894FC0ECF297}" destId="{6472C81D-EA7D-46BC-957B-412A95E2E7CF}" srcOrd="1" destOrd="0" presId="urn:microsoft.com/office/officeart/2005/8/layout/hierarchy2"/>
    <dgm:cxn modelId="{AA20C040-77E5-477E-9A54-EC460CF93834}" type="presParOf" srcId="{6472C81D-EA7D-46BC-957B-412A95E2E7CF}" destId="{54ED3F54-7F98-41D4-9932-B42ADD4E94E3}" srcOrd="0" destOrd="0" presId="urn:microsoft.com/office/officeart/2005/8/layout/hierarchy2"/>
    <dgm:cxn modelId="{FBD63D32-2609-4F9F-AA21-88F3544465F3}" type="presParOf" srcId="{54ED3F54-7F98-41D4-9932-B42ADD4E94E3}" destId="{663838EB-1968-40F9-A145-D77FF801B362}" srcOrd="0" destOrd="0" presId="urn:microsoft.com/office/officeart/2005/8/layout/hierarchy2"/>
    <dgm:cxn modelId="{48594C2F-A8D1-4FE1-93AD-E4FEFCEB6945}" type="presParOf" srcId="{6472C81D-EA7D-46BC-957B-412A95E2E7CF}" destId="{67D50B69-719F-4727-A678-7A9C2139E521}" srcOrd="1" destOrd="0" presId="urn:microsoft.com/office/officeart/2005/8/layout/hierarchy2"/>
    <dgm:cxn modelId="{B10B8DFE-A2D9-47F2-BB48-6AC3A46EEB97}" type="presParOf" srcId="{67D50B69-719F-4727-A678-7A9C2139E521}" destId="{15346F1A-02FD-4EB4-A3F8-F52DAC5F9A9C}" srcOrd="0" destOrd="0" presId="urn:microsoft.com/office/officeart/2005/8/layout/hierarchy2"/>
    <dgm:cxn modelId="{A18F67A3-B583-4050-A81A-07AF69553D4D}" type="presParOf" srcId="{67D50B69-719F-4727-A678-7A9C2139E521}" destId="{B6452F69-2510-4169-82AF-ABC7BB0734D7}" srcOrd="1" destOrd="0" presId="urn:microsoft.com/office/officeart/2005/8/layout/hierarchy2"/>
    <dgm:cxn modelId="{BD4B0498-735E-40C5-8BEF-11BB36BB53FE}" type="presParOf" srcId="{B6452F69-2510-4169-82AF-ABC7BB0734D7}" destId="{CA009D5B-E911-42DC-863E-12BE3FD2A971}" srcOrd="0" destOrd="0" presId="urn:microsoft.com/office/officeart/2005/8/layout/hierarchy2"/>
    <dgm:cxn modelId="{B8EEA686-9636-4A1E-BA74-5B16388DE916}" type="presParOf" srcId="{CA009D5B-E911-42DC-863E-12BE3FD2A971}" destId="{3669DDA0-C2E5-4E8C-AB00-4DC35457F0C5}" srcOrd="0" destOrd="0" presId="urn:microsoft.com/office/officeart/2005/8/layout/hierarchy2"/>
    <dgm:cxn modelId="{802FF53A-351F-4085-B6DB-AA0D81454BCF}" type="presParOf" srcId="{B6452F69-2510-4169-82AF-ABC7BB0734D7}" destId="{9B1A6CB4-AD62-43CB-9B17-CCFB035B3DD6}" srcOrd="1" destOrd="0" presId="urn:microsoft.com/office/officeart/2005/8/layout/hierarchy2"/>
    <dgm:cxn modelId="{D050FFE1-7B41-4841-BE90-2DF0F82D6573}" type="presParOf" srcId="{9B1A6CB4-AD62-43CB-9B17-CCFB035B3DD6}" destId="{F0533535-75FA-45CF-90CD-7A1B21BDC0E6}" srcOrd="0" destOrd="0" presId="urn:microsoft.com/office/officeart/2005/8/layout/hierarchy2"/>
    <dgm:cxn modelId="{B45862E7-F0F0-4349-9B6D-99C0EE8620A5}" type="presParOf" srcId="{9B1A6CB4-AD62-43CB-9B17-CCFB035B3DD6}" destId="{4D56F412-1F1F-45DD-BAAF-CD5C8B03AB2A}" srcOrd="1" destOrd="0" presId="urn:microsoft.com/office/officeart/2005/8/layout/hierarchy2"/>
    <dgm:cxn modelId="{42AAD94A-017C-4D58-8641-2D364E725D82}" type="presParOf" srcId="{4D56F412-1F1F-45DD-BAAF-CD5C8B03AB2A}" destId="{D71AB11F-4730-4458-B0C8-322846E50C2C}" srcOrd="0" destOrd="0" presId="urn:microsoft.com/office/officeart/2005/8/layout/hierarchy2"/>
    <dgm:cxn modelId="{6343C119-7EA8-4533-9137-F4BF54832CFE}" type="presParOf" srcId="{D71AB11F-4730-4458-B0C8-322846E50C2C}" destId="{DC7E33FD-836D-4369-959B-59D869276D0F}" srcOrd="0" destOrd="0" presId="urn:microsoft.com/office/officeart/2005/8/layout/hierarchy2"/>
    <dgm:cxn modelId="{1B203E71-68D5-49D2-A49F-850D509D4EBF}" type="presParOf" srcId="{4D56F412-1F1F-45DD-BAAF-CD5C8B03AB2A}" destId="{92135F6A-2E00-454D-80F1-C4B503463F08}" srcOrd="1" destOrd="0" presId="urn:microsoft.com/office/officeart/2005/8/layout/hierarchy2"/>
    <dgm:cxn modelId="{7DD27934-276A-4D3B-809E-F5AC66C0BE50}" type="presParOf" srcId="{92135F6A-2E00-454D-80F1-C4B503463F08}" destId="{ED9E7EEA-7C4D-433F-8EC6-8976F099A486}" srcOrd="0" destOrd="0" presId="urn:microsoft.com/office/officeart/2005/8/layout/hierarchy2"/>
    <dgm:cxn modelId="{65DC82B0-BD0E-4355-92A3-F0FAADD20A61}" type="presParOf" srcId="{92135F6A-2E00-454D-80F1-C4B503463F08}" destId="{FCBFC9FD-A324-4627-901D-3CF70A494A87}" srcOrd="1" destOrd="0" presId="urn:microsoft.com/office/officeart/2005/8/layout/hierarchy2"/>
    <dgm:cxn modelId="{AD748771-8054-4705-9CAA-9DAFB3D46885}" type="presParOf" srcId="{4D56F412-1F1F-45DD-BAAF-CD5C8B03AB2A}" destId="{42B28717-912C-4759-A161-C068A5DE2D42}" srcOrd="2" destOrd="0" presId="urn:microsoft.com/office/officeart/2005/8/layout/hierarchy2"/>
    <dgm:cxn modelId="{EA77612B-14B7-47A6-B63E-2159258F7E41}" type="presParOf" srcId="{42B28717-912C-4759-A161-C068A5DE2D42}" destId="{33A9CFE3-96FA-41BF-A02C-3EB278A353D5}" srcOrd="0" destOrd="0" presId="urn:microsoft.com/office/officeart/2005/8/layout/hierarchy2"/>
    <dgm:cxn modelId="{FB7E5C45-074C-4896-8C6A-9977F8F55203}" type="presParOf" srcId="{4D56F412-1F1F-45DD-BAAF-CD5C8B03AB2A}" destId="{4F3A1E79-EE06-41AD-B703-EC8914F177A3}" srcOrd="3" destOrd="0" presId="urn:microsoft.com/office/officeart/2005/8/layout/hierarchy2"/>
    <dgm:cxn modelId="{A2BB11B4-2188-4578-8537-42FF03AFE093}" type="presParOf" srcId="{4F3A1E79-EE06-41AD-B703-EC8914F177A3}" destId="{98FC6D38-3971-443E-AC9D-D8E057D7A67A}" srcOrd="0" destOrd="0" presId="urn:microsoft.com/office/officeart/2005/8/layout/hierarchy2"/>
    <dgm:cxn modelId="{337577BD-471E-4E6A-B935-7E5D71006718}" type="presParOf" srcId="{4F3A1E79-EE06-41AD-B703-EC8914F177A3}" destId="{CD51D66C-645D-47FD-B127-0B16308DAD60}" srcOrd="1" destOrd="0" presId="urn:microsoft.com/office/officeart/2005/8/layout/hierarchy2"/>
    <dgm:cxn modelId="{A08893E5-DCD9-4AF2-BBE5-C1AD8320B34A}" type="presParOf" srcId="{B6452F69-2510-4169-82AF-ABC7BB0734D7}" destId="{ECCF9BA0-E764-47B1-A18D-9CB8033C70BF}" srcOrd="2" destOrd="0" presId="urn:microsoft.com/office/officeart/2005/8/layout/hierarchy2"/>
    <dgm:cxn modelId="{E64C7D98-2110-4B33-86F2-8402832343CA}" type="presParOf" srcId="{ECCF9BA0-E764-47B1-A18D-9CB8033C70BF}" destId="{31E24677-6AF7-40E6-A43D-B12854D86113}" srcOrd="0" destOrd="0" presId="urn:microsoft.com/office/officeart/2005/8/layout/hierarchy2"/>
    <dgm:cxn modelId="{3CFD2C9F-1406-4708-85C8-8AF815DE5E3B}" type="presParOf" srcId="{B6452F69-2510-4169-82AF-ABC7BB0734D7}" destId="{54C05B35-35B8-41E9-B2DE-90A0FBBB4878}" srcOrd="3" destOrd="0" presId="urn:microsoft.com/office/officeart/2005/8/layout/hierarchy2"/>
    <dgm:cxn modelId="{073084A4-13EE-4299-8DD4-F253D52E542A}" type="presParOf" srcId="{54C05B35-35B8-41E9-B2DE-90A0FBBB4878}" destId="{81541D2D-C211-4B42-8CBB-8940F3276FAA}" srcOrd="0" destOrd="0" presId="urn:microsoft.com/office/officeart/2005/8/layout/hierarchy2"/>
    <dgm:cxn modelId="{EDAF87CC-7FB0-4CBB-A8CD-4BB2E3EE7971}" type="presParOf" srcId="{54C05B35-35B8-41E9-B2DE-90A0FBBB4878}" destId="{E5CC0155-78BE-4470-B8C3-86C0FCA102C9}" srcOrd="1" destOrd="0" presId="urn:microsoft.com/office/officeart/2005/8/layout/hierarchy2"/>
    <dgm:cxn modelId="{EE5B068D-5EE2-478D-ADFA-2BD0E5BD9176}" type="presParOf" srcId="{E5CC0155-78BE-4470-B8C3-86C0FCA102C9}" destId="{6FD7416A-3878-478C-8A66-6CCFEBCF445A}" srcOrd="0" destOrd="0" presId="urn:microsoft.com/office/officeart/2005/8/layout/hierarchy2"/>
    <dgm:cxn modelId="{900481E9-3277-4C6A-9835-CFA976328EDF}" type="presParOf" srcId="{6FD7416A-3878-478C-8A66-6CCFEBCF445A}" destId="{96282396-C986-416A-AA82-D325D4707C0C}" srcOrd="0" destOrd="0" presId="urn:microsoft.com/office/officeart/2005/8/layout/hierarchy2"/>
    <dgm:cxn modelId="{8B641DB6-3D31-4992-B955-492B72BC534A}" type="presParOf" srcId="{E5CC0155-78BE-4470-B8C3-86C0FCA102C9}" destId="{281A4DC4-707F-43F5-BC06-B63B36AFB22A}" srcOrd="1" destOrd="0" presId="urn:microsoft.com/office/officeart/2005/8/layout/hierarchy2"/>
    <dgm:cxn modelId="{30ABA363-B079-40B6-8B41-78E27493EB3A}" type="presParOf" srcId="{281A4DC4-707F-43F5-BC06-B63B36AFB22A}" destId="{66C559C2-E5B4-4123-8D5E-DB19459811C7}" srcOrd="0" destOrd="0" presId="urn:microsoft.com/office/officeart/2005/8/layout/hierarchy2"/>
    <dgm:cxn modelId="{2B3C98F6-C9FF-43C2-AEAA-C221BD5070D9}" type="presParOf" srcId="{281A4DC4-707F-43F5-BC06-B63B36AFB22A}" destId="{6DC22101-E587-4E18-8C20-619102555017}" srcOrd="1" destOrd="0" presId="urn:microsoft.com/office/officeart/2005/8/layout/hierarchy2"/>
    <dgm:cxn modelId="{937AD07E-F4C7-49A1-A375-46CC11459333}" type="presParOf" srcId="{E5CC0155-78BE-4470-B8C3-86C0FCA102C9}" destId="{0B7905C4-B3EE-4E86-A6B6-9487614F9DE5}" srcOrd="2" destOrd="0" presId="urn:microsoft.com/office/officeart/2005/8/layout/hierarchy2"/>
    <dgm:cxn modelId="{F32F92E0-84F2-4FF9-898F-DAF85CC78E8F}" type="presParOf" srcId="{0B7905C4-B3EE-4E86-A6B6-9487614F9DE5}" destId="{07E5B7D1-E6AC-40C3-86C0-724ADC8A5246}" srcOrd="0" destOrd="0" presId="urn:microsoft.com/office/officeart/2005/8/layout/hierarchy2"/>
    <dgm:cxn modelId="{71368B5E-C426-4197-935B-90B95ACC65B8}" type="presParOf" srcId="{E5CC0155-78BE-4470-B8C3-86C0FCA102C9}" destId="{399645D9-8844-4B14-9BCA-A361E7FE001D}" srcOrd="3" destOrd="0" presId="urn:microsoft.com/office/officeart/2005/8/layout/hierarchy2"/>
    <dgm:cxn modelId="{C2EEB9DE-200B-489E-B2B6-4FE80F3BBCE1}" type="presParOf" srcId="{399645D9-8844-4B14-9BCA-A361E7FE001D}" destId="{580B9FC2-683B-4091-8843-9182E01F631D}" srcOrd="0" destOrd="0" presId="urn:microsoft.com/office/officeart/2005/8/layout/hierarchy2"/>
    <dgm:cxn modelId="{1F25F2FF-B51C-424C-8238-BD1C82FB1E15}" type="presParOf" srcId="{399645D9-8844-4B14-9BCA-A361E7FE001D}" destId="{998CF337-210D-4724-90E3-A937033D5A6B}" srcOrd="1" destOrd="0" presId="urn:microsoft.com/office/officeart/2005/8/layout/hierarchy2"/>
    <dgm:cxn modelId="{359EB06A-235F-4601-BDD5-0EB66678B8FA}" type="presParOf" srcId="{6472C81D-EA7D-46BC-957B-412A95E2E7CF}" destId="{0BE5DF0E-E4A4-4CD7-884F-C341235B2434}" srcOrd="2" destOrd="0" presId="urn:microsoft.com/office/officeart/2005/8/layout/hierarchy2"/>
    <dgm:cxn modelId="{AF1162A9-248A-4414-9C31-CA6B96A2A62E}" type="presParOf" srcId="{0BE5DF0E-E4A4-4CD7-884F-C341235B2434}" destId="{436A8F6D-76B9-4436-8391-17EC0072A159}" srcOrd="0" destOrd="0" presId="urn:microsoft.com/office/officeart/2005/8/layout/hierarchy2"/>
    <dgm:cxn modelId="{8D860D6E-DC42-4E4A-A7AA-756A1C343CD8}" type="presParOf" srcId="{6472C81D-EA7D-46BC-957B-412A95E2E7CF}" destId="{03F29764-7B3D-4355-BF79-EC06DBC54F7F}" srcOrd="3" destOrd="0" presId="urn:microsoft.com/office/officeart/2005/8/layout/hierarchy2"/>
    <dgm:cxn modelId="{EB9B3FEB-BD08-4B9A-BEE7-45678E7E999A}" type="presParOf" srcId="{03F29764-7B3D-4355-BF79-EC06DBC54F7F}" destId="{0AB86B10-E798-4191-A4B2-D21989CD2528}" srcOrd="0" destOrd="0" presId="urn:microsoft.com/office/officeart/2005/8/layout/hierarchy2"/>
    <dgm:cxn modelId="{9C861D52-864F-445E-AF61-57289653822D}" type="presParOf" srcId="{03F29764-7B3D-4355-BF79-EC06DBC54F7F}" destId="{22792B1E-DC55-42D7-8D08-7BDA280D419F}" srcOrd="1" destOrd="0" presId="urn:microsoft.com/office/officeart/2005/8/layout/hierarchy2"/>
    <dgm:cxn modelId="{95B8F2F3-8F78-4654-A530-0BFCFD28C143}" type="presParOf" srcId="{22792B1E-DC55-42D7-8D08-7BDA280D419F}" destId="{08FAFF6C-96F9-42E9-9589-420AA291CAD4}" srcOrd="0" destOrd="0" presId="urn:microsoft.com/office/officeart/2005/8/layout/hierarchy2"/>
    <dgm:cxn modelId="{73C259CE-7C8A-4009-B99D-0CA6052C2D2B}" type="presParOf" srcId="{08FAFF6C-96F9-42E9-9589-420AA291CAD4}" destId="{72706DF2-E216-4F3F-A1A9-787615F1A717}" srcOrd="0" destOrd="0" presId="urn:microsoft.com/office/officeart/2005/8/layout/hierarchy2"/>
    <dgm:cxn modelId="{E2718CE2-A672-4BE4-A64E-863C1C9CC70E}" type="presParOf" srcId="{22792B1E-DC55-42D7-8D08-7BDA280D419F}" destId="{FB013A17-1241-4A5D-ABF6-C6913F8CD8C6}" srcOrd="1" destOrd="0" presId="urn:microsoft.com/office/officeart/2005/8/layout/hierarchy2"/>
    <dgm:cxn modelId="{C65BB3E1-2400-4E52-AB0B-893942CC4829}" type="presParOf" srcId="{FB013A17-1241-4A5D-ABF6-C6913F8CD8C6}" destId="{0B1186B5-2DCE-42A6-867A-670E89229253}" srcOrd="0" destOrd="0" presId="urn:microsoft.com/office/officeart/2005/8/layout/hierarchy2"/>
    <dgm:cxn modelId="{087E648C-C412-4949-B016-4ACEF7D6CE97}" type="presParOf" srcId="{FB013A17-1241-4A5D-ABF6-C6913F8CD8C6}" destId="{1A712DA8-9C76-49CD-B6E0-C4AE6B81B089}" srcOrd="1" destOrd="0" presId="urn:microsoft.com/office/officeart/2005/8/layout/hierarchy2"/>
    <dgm:cxn modelId="{8F735DFD-7F94-49FD-A4D7-E578C7EC6DBB}" type="presParOf" srcId="{E7621F16-F7AE-42A0-9D51-0AB4D7E45D2C}" destId="{178E48EC-CA02-44D1-8752-AA1C9DEE407D}" srcOrd="2" destOrd="0" presId="urn:microsoft.com/office/officeart/2005/8/layout/hierarchy2"/>
    <dgm:cxn modelId="{7B114628-5555-4245-ABD3-92B7AAE6BCCC}" type="presParOf" srcId="{178E48EC-CA02-44D1-8752-AA1C9DEE407D}" destId="{92E69BF1-4A0B-402B-BB0F-A5E9AB55C905}" srcOrd="0" destOrd="0" presId="urn:microsoft.com/office/officeart/2005/8/layout/hierarchy2"/>
    <dgm:cxn modelId="{71CDE3D2-D86B-44DA-ADF5-7566A32463CE}" type="presParOf" srcId="{E7621F16-F7AE-42A0-9D51-0AB4D7E45D2C}" destId="{3B527667-4532-44AD-ADEC-B5FF495537DE}" srcOrd="3" destOrd="0" presId="urn:microsoft.com/office/officeart/2005/8/layout/hierarchy2"/>
    <dgm:cxn modelId="{3CA79943-B964-4851-AE65-5C5BE0652597}" type="presParOf" srcId="{3B527667-4532-44AD-ADEC-B5FF495537DE}" destId="{ED9F7EA6-0112-4183-8430-6289B59DD637}" srcOrd="0" destOrd="0" presId="urn:microsoft.com/office/officeart/2005/8/layout/hierarchy2"/>
    <dgm:cxn modelId="{8900FC7A-4FBE-4FC8-BBC4-9B979B2BEF0D}" type="presParOf" srcId="{3B527667-4532-44AD-ADEC-B5FF495537DE}" destId="{7419AAA7-813D-45F7-BDD0-7E1B63DD3379}" srcOrd="1" destOrd="0" presId="urn:microsoft.com/office/officeart/2005/8/layout/hierarchy2"/>
    <dgm:cxn modelId="{EAB8839F-254E-4D50-97DD-D4B6D950A007}" type="presParOf" srcId="{7419AAA7-813D-45F7-BDD0-7E1B63DD3379}" destId="{D754E964-8ECA-4EB4-9EE5-504645F9B1BC}" srcOrd="0" destOrd="0" presId="urn:microsoft.com/office/officeart/2005/8/layout/hierarchy2"/>
    <dgm:cxn modelId="{158B2077-5135-4AE0-B1AF-3C95321B192B}" type="presParOf" srcId="{D754E964-8ECA-4EB4-9EE5-504645F9B1BC}" destId="{2D9333A7-1C06-4C41-9ECB-3ACAED6E351D}" srcOrd="0" destOrd="0" presId="urn:microsoft.com/office/officeart/2005/8/layout/hierarchy2"/>
    <dgm:cxn modelId="{8DF56BA5-38E5-4EA2-908D-9A49D4EA2F2C}" type="presParOf" srcId="{7419AAA7-813D-45F7-BDD0-7E1B63DD3379}" destId="{8039D2C8-2050-4803-856F-B089788FDFA8}" srcOrd="1" destOrd="0" presId="urn:microsoft.com/office/officeart/2005/8/layout/hierarchy2"/>
    <dgm:cxn modelId="{A5F00134-CE37-4F4F-AA12-3EC687D1F643}" type="presParOf" srcId="{8039D2C8-2050-4803-856F-B089788FDFA8}" destId="{4731ACFD-39DF-451E-AEAF-842A9E171F92}" srcOrd="0" destOrd="0" presId="urn:microsoft.com/office/officeart/2005/8/layout/hierarchy2"/>
    <dgm:cxn modelId="{89CA1F2C-BBBD-41D9-BDDF-382C3C92D47C}" type="presParOf" srcId="{8039D2C8-2050-4803-856F-B089788FDFA8}" destId="{B46DECAB-FB9E-4292-8ECE-9B46A1F9622C}" srcOrd="1" destOrd="0" presId="urn:microsoft.com/office/officeart/2005/8/layout/hierarchy2"/>
    <dgm:cxn modelId="{17E744B6-8CAB-4C0F-A369-5E67EDD5209D}" type="presParOf" srcId="{B46DECAB-FB9E-4292-8ECE-9B46A1F9622C}" destId="{7FD7A805-0FC9-44C0-A6ED-926EAD3F7163}" srcOrd="0" destOrd="0" presId="urn:microsoft.com/office/officeart/2005/8/layout/hierarchy2"/>
    <dgm:cxn modelId="{D7000D15-5842-4B07-A587-27828449EC03}" type="presParOf" srcId="{7FD7A805-0FC9-44C0-A6ED-926EAD3F7163}" destId="{CDEF2C57-F870-40E2-AA1E-1A5B79FE4C7E}" srcOrd="0" destOrd="0" presId="urn:microsoft.com/office/officeart/2005/8/layout/hierarchy2"/>
    <dgm:cxn modelId="{FA9C53E9-F346-4B76-9871-C90878941989}" type="presParOf" srcId="{B46DECAB-FB9E-4292-8ECE-9B46A1F9622C}" destId="{9EA80421-9A7A-4B4C-A48C-4797D139E8A0}" srcOrd="1" destOrd="0" presId="urn:microsoft.com/office/officeart/2005/8/layout/hierarchy2"/>
    <dgm:cxn modelId="{335C1967-0950-4401-AA70-2AC42F976214}" type="presParOf" srcId="{9EA80421-9A7A-4B4C-A48C-4797D139E8A0}" destId="{AFBCF45B-4948-4195-B863-077B26130E5D}" srcOrd="0" destOrd="0" presId="urn:microsoft.com/office/officeart/2005/8/layout/hierarchy2"/>
    <dgm:cxn modelId="{5FECEE27-BDE2-4374-9273-F65377BA31EE}" type="presParOf" srcId="{9EA80421-9A7A-4B4C-A48C-4797D139E8A0}" destId="{3F9F8C63-27B4-4BDA-AB4C-630D168AEC81}" srcOrd="1" destOrd="0" presId="urn:microsoft.com/office/officeart/2005/8/layout/hierarchy2"/>
    <dgm:cxn modelId="{AC1FB0B1-BBE5-46F7-8A14-E0338A44260C}" type="presParOf" srcId="{3F9F8C63-27B4-4BDA-AB4C-630D168AEC81}" destId="{4DA6E9AF-C889-4BC4-9C11-CDC0EC0FBC00}" srcOrd="0" destOrd="0" presId="urn:microsoft.com/office/officeart/2005/8/layout/hierarchy2"/>
    <dgm:cxn modelId="{663A6E15-E6DA-4CC2-A9BD-0E9CA5777088}" type="presParOf" srcId="{4DA6E9AF-C889-4BC4-9C11-CDC0EC0FBC00}" destId="{D38FC924-2E04-4817-8F74-CF213527F212}" srcOrd="0" destOrd="0" presId="urn:microsoft.com/office/officeart/2005/8/layout/hierarchy2"/>
    <dgm:cxn modelId="{CF486291-CFD1-49DB-93A7-D185EF03B82D}" type="presParOf" srcId="{3F9F8C63-27B4-4BDA-AB4C-630D168AEC81}" destId="{AB069BED-A1B7-487D-91BD-543E6E19C0E3}" srcOrd="1" destOrd="0" presId="urn:microsoft.com/office/officeart/2005/8/layout/hierarchy2"/>
    <dgm:cxn modelId="{B3C51E8C-BA5A-4A0B-BFA1-7677BD07A3B5}" type="presParOf" srcId="{AB069BED-A1B7-487D-91BD-543E6E19C0E3}" destId="{B828D371-3329-40EA-B727-38B840420FFA}" srcOrd="0" destOrd="0" presId="urn:microsoft.com/office/officeart/2005/8/layout/hierarchy2"/>
    <dgm:cxn modelId="{40E6375C-C3D8-4E7B-B561-FDB03EACC4DB}" type="presParOf" srcId="{AB069BED-A1B7-487D-91BD-543E6E19C0E3}" destId="{AAF0A467-4A80-43F4-A569-5A30C21581A4}" srcOrd="1" destOrd="0" presId="urn:microsoft.com/office/officeart/2005/8/layout/hierarchy2"/>
    <dgm:cxn modelId="{4596F5F0-5AB6-4A2B-A364-9A73283D1612}" type="presParOf" srcId="{7419AAA7-813D-45F7-BDD0-7E1B63DD3379}" destId="{A0D24882-041B-41D7-859D-D8DF70387F8B}" srcOrd="2" destOrd="0" presId="urn:microsoft.com/office/officeart/2005/8/layout/hierarchy2"/>
    <dgm:cxn modelId="{D1D29D1A-9A73-4495-AEA6-36F67CBA7862}" type="presParOf" srcId="{A0D24882-041B-41D7-859D-D8DF70387F8B}" destId="{F4028FE2-047E-473D-9AD9-44DE2D1785B2}" srcOrd="0" destOrd="0" presId="urn:microsoft.com/office/officeart/2005/8/layout/hierarchy2"/>
    <dgm:cxn modelId="{698B4B69-1128-419C-8EFE-CDF4D2138E34}" type="presParOf" srcId="{7419AAA7-813D-45F7-BDD0-7E1B63DD3379}" destId="{50E4757B-B420-446E-B185-A7BB4367FF5D}" srcOrd="3" destOrd="0" presId="urn:microsoft.com/office/officeart/2005/8/layout/hierarchy2"/>
    <dgm:cxn modelId="{59693817-487E-49DF-B5F7-66AA61C51538}" type="presParOf" srcId="{50E4757B-B420-446E-B185-A7BB4367FF5D}" destId="{EF58CC11-0B48-41CB-A39E-632A5817210F}" srcOrd="0" destOrd="0" presId="urn:microsoft.com/office/officeart/2005/8/layout/hierarchy2"/>
    <dgm:cxn modelId="{F175C63D-0CFB-4454-A93C-DE468C4C5D95}" type="presParOf" srcId="{50E4757B-B420-446E-B185-A7BB4367FF5D}" destId="{C5FEEDDA-EAF8-4683-AC88-E4CFA2B592BD}" srcOrd="1" destOrd="0" presId="urn:microsoft.com/office/officeart/2005/8/layout/hierarchy2"/>
    <dgm:cxn modelId="{68DE3624-CEEE-4D6F-A3BB-6581A0C6D105}" type="presParOf" srcId="{C5FEEDDA-EAF8-4683-AC88-E4CFA2B592BD}" destId="{DAC7F840-B30F-4806-8F93-1BD65D22E08C}" srcOrd="0" destOrd="0" presId="urn:microsoft.com/office/officeart/2005/8/layout/hierarchy2"/>
    <dgm:cxn modelId="{64A391E9-F98E-4EB2-90EF-FC778F0BD66C}" type="presParOf" srcId="{DAC7F840-B30F-4806-8F93-1BD65D22E08C}" destId="{EF6D12D8-C5A0-4D75-894C-4778F9526CA5}" srcOrd="0" destOrd="0" presId="urn:microsoft.com/office/officeart/2005/8/layout/hierarchy2"/>
    <dgm:cxn modelId="{F8D9FF45-2765-4D81-9B2D-7F60C19D9E31}" type="presParOf" srcId="{C5FEEDDA-EAF8-4683-AC88-E4CFA2B592BD}" destId="{B070821B-52CA-4026-B875-2FC401597B5C}" srcOrd="1" destOrd="0" presId="urn:microsoft.com/office/officeart/2005/8/layout/hierarchy2"/>
    <dgm:cxn modelId="{2E1133DA-B97E-4588-8C92-E14B68E77788}" type="presParOf" srcId="{B070821B-52CA-4026-B875-2FC401597B5C}" destId="{869953BE-D654-445E-AB92-DD8B9DBD1FA4}" srcOrd="0" destOrd="0" presId="urn:microsoft.com/office/officeart/2005/8/layout/hierarchy2"/>
    <dgm:cxn modelId="{C3AB8023-7473-4504-BED6-A5534107B840}" type="presParOf" srcId="{B070821B-52CA-4026-B875-2FC401597B5C}" destId="{6F381DE0-DDFE-43A7-AE5F-4823632171CC}" srcOrd="1" destOrd="0" presId="urn:microsoft.com/office/officeart/2005/8/layout/hierarchy2"/>
    <dgm:cxn modelId="{7D4DFAAC-B4B6-4E7D-B6AA-C79F49355764}" type="presParOf" srcId="{6F381DE0-DDFE-43A7-AE5F-4823632171CC}" destId="{39BC7A2A-A205-45AD-A876-C7D407291405}" srcOrd="0" destOrd="0" presId="urn:microsoft.com/office/officeart/2005/8/layout/hierarchy2"/>
    <dgm:cxn modelId="{1B217692-8317-4BC9-B35F-1621CAF51047}" type="presParOf" srcId="{39BC7A2A-A205-45AD-A876-C7D407291405}" destId="{4B2B1CDA-1E86-494D-BE98-CA0DC3CFE7D5}" srcOrd="0" destOrd="0" presId="urn:microsoft.com/office/officeart/2005/8/layout/hierarchy2"/>
    <dgm:cxn modelId="{10404AA4-55D8-4204-B2AD-64E9A5C998EB}" type="presParOf" srcId="{6F381DE0-DDFE-43A7-AE5F-4823632171CC}" destId="{D5DB0F61-E165-4F05-A855-E661D5EC8B66}" srcOrd="1" destOrd="0" presId="urn:microsoft.com/office/officeart/2005/8/layout/hierarchy2"/>
    <dgm:cxn modelId="{07528E88-4C5F-4C75-BAEC-99DD3F2C1257}" type="presParOf" srcId="{D5DB0F61-E165-4F05-A855-E661D5EC8B66}" destId="{5DFC3C46-4F65-49D7-B950-D6133FA6F253}" srcOrd="0" destOrd="0" presId="urn:microsoft.com/office/officeart/2005/8/layout/hierarchy2"/>
    <dgm:cxn modelId="{ABA9D8C6-6991-4F68-B1D3-ECF97DDCD27C}" type="presParOf" srcId="{D5DB0F61-E165-4F05-A855-E661D5EC8B66}" destId="{16A88ACE-6AB3-48C9-9A80-0A675993EB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7785BA-913F-45D5-95A7-460C7F2EADA1}" type="doc">
      <dgm:prSet loTypeId="urn:microsoft.com/office/officeart/2005/8/layout/hierarchy2" loCatId="hierarchy" qsTypeId="urn:microsoft.com/office/officeart/2005/8/quickstyle/3d2" qsCatId="3D" csTypeId="urn:microsoft.com/office/officeart/2005/8/colors/colorful1#1" csCatId="colorful" phldr="1"/>
      <dgm:spPr/>
      <dgm:t>
        <a:bodyPr/>
        <a:lstStyle/>
        <a:p>
          <a:endParaRPr lang="zh-TW" altLang="en-US"/>
        </a:p>
      </dgm:t>
    </dgm:pt>
    <dgm:pt modelId="{803F2E33-0A88-4C76-87CC-ED70FF43AFAB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學而時習之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不亦說乎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有所悟而中心悅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86846988-BF6C-4239-9B25-AB0BC020EF65}" type="parTrans" cxnId="{F34FA175-1BBA-40D4-89C7-1FC62C6990E9}">
      <dgm:prSet/>
      <dgm:spPr/>
      <dgm:t>
        <a:bodyPr/>
        <a:lstStyle/>
        <a:p>
          <a:endParaRPr lang="zh-TW" altLang="en-US"/>
        </a:p>
      </dgm:t>
    </dgm:pt>
    <dgm:pt modelId="{82746114-DA8E-4B42-8581-090A2A9216CA}" type="sibTrans" cxnId="{F34FA175-1BBA-40D4-89C7-1FC62C6990E9}">
      <dgm:prSet/>
      <dgm:spPr/>
      <dgm:t>
        <a:bodyPr/>
        <a:lstStyle/>
        <a:p>
          <a:endParaRPr lang="zh-TW" altLang="en-US"/>
        </a:p>
      </dgm:t>
    </dgm:pt>
    <dgm:pt modelId="{919CB4AD-9D7D-417F-9880-4B0DBD6B0DAE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狀況一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人知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B2AB533-E6D9-4DBB-BDD3-C474EBD863E2}" type="parTrans" cxnId="{84CF0442-C732-4507-915C-E72DB32EEBC5}">
      <dgm:prSet/>
      <dgm:spPr/>
      <dgm:t>
        <a:bodyPr/>
        <a:lstStyle/>
        <a:p>
          <a:endParaRPr lang="zh-TW" altLang="en-US"/>
        </a:p>
      </dgm:t>
    </dgm:pt>
    <dgm:pt modelId="{B1612C55-CB97-4AED-B46C-D193A675F764}" type="sibTrans" cxnId="{84CF0442-C732-4507-915C-E72DB32EEBC5}">
      <dgm:prSet/>
      <dgm:spPr/>
      <dgm:t>
        <a:bodyPr/>
        <a:lstStyle/>
        <a:p>
          <a:endParaRPr lang="zh-TW" altLang="en-US"/>
        </a:p>
      </dgm:t>
    </dgm:pt>
    <dgm:pt modelId="{41DC8762-24A7-456C-8FAA-B14545265EDF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有朋自遠方來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不亦樂乎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C51F6B6F-127B-4971-A625-337E26629C8E}" type="parTrans" cxnId="{028CDDBF-7149-43FE-809C-113DEA3F74B1}">
      <dgm:prSet/>
      <dgm:spPr/>
      <dgm:t>
        <a:bodyPr/>
        <a:lstStyle/>
        <a:p>
          <a:endParaRPr lang="zh-TW" altLang="en-US"/>
        </a:p>
      </dgm:t>
    </dgm:pt>
    <dgm:pt modelId="{EF01E625-6694-4899-9014-4C527DA0E1C6}" type="sibTrans" cxnId="{028CDDBF-7149-43FE-809C-113DEA3F74B1}">
      <dgm:prSet/>
      <dgm:spPr/>
      <dgm:t>
        <a:bodyPr/>
        <a:lstStyle/>
        <a:p>
          <a:endParaRPr lang="zh-TW" altLang="en-US"/>
        </a:p>
      </dgm:t>
    </dgm:pt>
    <dgm:pt modelId="{D756E347-C2BC-4FE5-AC84-1DC2DA38CA99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狀況二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人不知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 smtClean="0">
            <a:latin typeface="標楷體" pitchFamily="65" charset="-120"/>
            <a:ea typeface="標楷體" pitchFamily="65" charset="-120"/>
          </a:endParaRPr>
        </a:p>
      </dgm:t>
    </dgm:pt>
    <dgm:pt modelId="{3CB2A272-FE4F-4349-8334-51B1759500B5}" type="parTrans" cxnId="{C05125C2-86C5-4D64-BA7B-C6260973CF04}">
      <dgm:prSet/>
      <dgm:spPr/>
      <dgm:t>
        <a:bodyPr/>
        <a:lstStyle/>
        <a:p>
          <a:endParaRPr lang="zh-TW" altLang="en-US"/>
        </a:p>
      </dgm:t>
    </dgm:pt>
    <dgm:pt modelId="{68ADD03B-03C0-4273-A4C9-864DB1C34CB5}" type="sibTrans" cxnId="{C05125C2-86C5-4D64-BA7B-C6260973CF04}">
      <dgm:prSet/>
      <dgm:spPr/>
      <dgm:t>
        <a:bodyPr/>
        <a:lstStyle/>
        <a:p>
          <a:endParaRPr lang="zh-TW" altLang="en-US"/>
        </a:p>
      </dgm:t>
    </dgm:pt>
    <dgm:pt modelId="{C929FDDF-B3D9-41D4-A810-C8A3EC4C2AEF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人不知而不慍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不亦君子乎</a:t>
          </a:r>
          <a:endParaRPr lang="zh-TW" altLang="en-US" sz="3200" dirty="0"/>
        </a:p>
      </dgm:t>
    </dgm:pt>
    <dgm:pt modelId="{E8B678BE-1CCB-4864-8A75-33CFCBFD6AB5}" type="parTrans" cxnId="{71352FA1-836A-4645-A8DE-5A8D3AC95696}">
      <dgm:prSet/>
      <dgm:spPr/>
      <dgm:t>
        <a:bodyPr/>
        <a:lstStyle/>
        <a:p>
          <a:endParaRPr lang="zh-TW" altLang="en-US"/>
        </a:p>
      </dgm:t>
    </dgm:pt>
    <dgm:pt modelId="{27A9B3D4-12EA-42FC-A678-39017AEDB3EF}" type="sibTrans" cxnId="{71352FA1-836A-4645-A8DE-5A8D3AC95696}">
      <dgm:prSet/>
      <dgm:spPr/>
      <dgm:t>
        <a:bodyPr/>
        <a:lstStyle/>
        <a:p>
          <a:endParaRPr lang="zh-TW" altLang="en-US"/>
        </a:p>
      </dgm:t>
    </dgm:pt>
    <dgm:pt modelId="{0FE6B37E-34B8-4FAC-BF1C-7A917518187C}" type="pres">
      <dgm:prSet presAssocID="{867785BA-913F-45D5-95A7-460C7F2EADA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8EDC8E0-A9E6-4B58-8FBD-B8330E61621F}" type="pres">
      <dgm:prSet presAssocID="{803F2E33-0A88-4C76-87CC-ED70FF43AFAB}" presName="root1" presStyleCnt="0"/>
      <dgm:spPr/>
      <dgm:t>
        <a:bodyPr/>
        <a:lstStyle/>
        <a:p>
          <a:endParaRPr lang="zh-TW" altLang="en-US"/>
        </a:p>
      </dgm:t>
    </dgm:pt>
    <dgm:pt modelId="{5E68431D-B6EB-4B46-A565-3F87070A8E0F}" type="pres">
      <dgm:prSet presAssocID="{803F2E33-0A88-4C76-87CC-ED70FF43AFAB}" presName="LevelOneTextNode" presStyleLbl="node0" presStyleIdx="0" presStyleCnt="1" custScaleX="116666" custScaleY="1438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76A08B-7047-443E-B6B5-13C5EB5E6396}" type="pres">
      <dgm:prSet presAssocID="{803F2E33-0A88-4C76-87CC-ED70FF43AFAB}" presName="level2hierChild" presStyleCnt="0"/>
      <dgm:spPr/>
      <dgm:t>
        <a:bodyPr/>
        <a:lstStyle/>
        <a:p>
          <a:endParaRPr lang="zh-TW" altLang="en-US"/>
        </a:p>
      </dgm:t>
    </dgm:pt>
    <dgm:pt modelId="{EB11CE7E-F815-4C8A-BB53-5FA89A150E72}" type="pres">
      <dgm:prSet presAssocID="{5B2AB533-E6D9-4DBB-BDD3-C474EBD863E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8FFA78F-DC29-4597-9FFA-A6328E5C00F7}" type="pres">
      <dgm:prSet presAssocID="{5B2AB533-E6D9-4DBB-BDD3-C474EBD863E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96F7253-AF3D-4A19-9D46-B588D56DEE52}" type="pres">
      <dgm:prSet presAssocID="{919CB4AD-9D7D-417F-9880-4B0DBD6B0DAE}" presName="root2" presStyleCnt="0"/>
      <dgm:spPr/>
      <dgm:t>
        <a:bodyPr/>
        <a:lstStyle/>
        <a:p>
          <a:endParaRPr lang="zh-TW" altLang="en-US"/>
        </a:p>
      </dgm:t>
    </dgm:pt>
    <dgm:pt modelId="{262FE2BC-35EE-4524-B43A-69FF669FA2DF}" type="pres">
      <dgm:prSet presAssocID="{919CB4AD-9D7D-417F-9880-4B0DBD6B0DAE}" presName="LevelTwoTextNode" presStyleLbl="node2" presStyleIdx="0" presStyleCnt="2" custScaleX="622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05B082-B435-484C-A5B6-4792F4E89907}" type="pres">
      <dgm:prSet presAssocID="{919CB4AD-9D7D-417F-9880-4B0DBD6B0DAE}" presName="level3hierChild" presStyleCnt="0"/>
      <dgm:spPr/>
      <dgm:t>
        <a:bodyPr/>
        <a:lstStyle/>
        <a:p>
          <a:endParaRPr lang="zh-TW" altLang="en-US"/>
        </a:p>
      </dgm:t>
    </dgm:pt>
    <dgm:pt modelId="{9F7FD381-FBEA-4BE4-8F36-3B279B937CAD}" type="pres">
      <dgm:prSet presAssocID="{C51F6B6F-127B-4971-A625-337E26629C8E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EA6E985C-D1B8-4471-8EA7-3DE32D53447F}" type="pres">
      <dgm:prSet presAssocID="{C51F6B6F-127B-4971-A625-337E26629C8E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2B881203-F1D5-4FA8-B197-32F3541340F1}" type="pres">
      <dgm:prSet presAssocID="{41DC8762-24A7-456C-8FAA-B14545265EDF}" presName="root2" presStyleCnt="0"/>
      <dgm:spPr/>
      <dgm:t>
        <a:bodyPr/>
        <a:lstStyle/>
        <a:p>
          <a:endParaRPr lang="zh-TW" altLang="en-US"/>
        </a:p>
      </dgm:t>
    </dgm:pt>
    <dgm:pt modelId="{0B228AAB-3491-4899-8FFA-30377CE7F261}" type="pres">
      <dgm:prSet presAssocID="{41DC8762-24A7-456C-8FAA-B14545265EDF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4E179E-0BEE-4273-8100-DE79FFB4C79C}" type="pres">
      <dgm:prSet presAssocID="{41DC8762-24A7-456C-8FAA-B14545265EDF}" presName="level3hierChild" presStyleCnt="0"/>
      <dgm:spPr/>
      <dgm:t>
        <a:bodyPr/>
        <a:lstStyle/>
        <a:p>
          <a:endParaRPr lang="zh-TW" altLang="en-US"/>
        </a:p>
      </dgm:t>
    </dgm:pt>
    <dgm:pt modelId="{C15150E0-AE39-4D9D-9336-B0142DCD6E9F}" type="pres">
      <dgm:prSet presAssocID="{3CB2A272-FE4F-4349-8334-51B1759500B5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66D4464-41F6-4194-99A8-3FE71D9F628D}" type="pres">
      <dgm:prSet presAssocID="{3CB2A272-FE4F-4349-8334-51B1759500B5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835FCADE-D4AE-499F-99C5-0D92E1F4A74C}" type="pres">
      <dgm:prSet presAssocID="{D756E347-C2BC-4FE5-AC84-1DC2DA38CA99}" presName="root2" presStyleCnt="0"/>
      <dgm:spPr/>
      <dgm:t>
        <a:bodyPr/>
        <a:lstStyle/>
        <a:p>
          <a:endParaRPr lang="zh-TW" altLang="en-US"/>
        </a:p>
      </dgm:t>
    </dgm:pt>
    <dgm:pt modelId="{7C9F2F3E-325A-41B4-97DD-CAC867912416}" type="pres">
      <dgm:prSet presAssocID="{D756E347-C2BC-4FE5-AC84-1DC2DA38CA99}" presName="LevelTwoTextNode" presStyleLbl="node2" presStyleIdx="1" presStyleCnt="2" custScaleX="622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A5B308-BA06-4AFB-A29A-7BBCFC5FC5D3}" type="pres">
      <dgm:prSet presAssocID="{D756E347-C2BC-4FE5-AC84-1DC2DA38CA99}" presName="level3hierChild" presStyleCnt="0"/>
      <dgm:spPr/>
      <dgm:t>
        <a:bodyPr/>
        <a:lstStyle/>
        <a:p>
          <a:endParaRPr lang="zh-TW" altLang="en-US"/>
        </a:p>
      </dgm:t>
    </dgm:pt>
    <dgm:pt modelId="{B05AE46F-23A4-4AF8-A01F-E24E4644173D}" type="pres">
      <dgm:prSet presAssocID="{E8B678BE-1CCB-4864-8A75-33CFCBFD6AB5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A9635DE2-22F3-4365-9C61-A06191A1444B}" type="pres">
      <dgm:prSet presAssocID="{E8B678BE-1CCB-4864-8A75-33CFCBFD6AB5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D476BD4-A42D-48D4-8A05-BCD0305CCEE6}" type="pres">
      <dgm:prSet presAssocID="{C929FDDF-B3D9-41D4-A810-C8A3EC4C2AEF}" presName="root2" presStyleCnt="0"/>
      <dgm:spPr/>
      <dgm:t>
        <a:bodyPr/>
        <a:lstStyle/>
        <a:p>
          <a:endParaRPr lang="zh-TW" altLang="en-US"/>
        </a:p>
      </dgm:t>
    </dgm:pt>
    <dgm:pt modelId="{F0346548-A1F3-4CD7-B1F7-3C654D1CBCA9}" type="pres">
      <dgm:prSet presAssocID="{C929FDDF-B3D9-41D4-A810-C8A3EC4C2AEF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EB902E6-6C92-4302-B3F5-7CB0BC72BCF8}" type="pres">
      <dgm:prSet presAssocID="{C929FDDF-B3D9-41D4-A810-C8A3EC4C2AEF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AB11387B-DC40-4F7A-BE5B-98081D83FE2D}" type="presOf" srcId="{919CB4AD-9D7D-417F-9880-4B0DBD6B0DAE}" destId="{262FE2BC-35EE-4524-B43A-69FF669FA2DF}" srcOrd="0" destOrd="0" presId="urn:microsoft.com/office/officeart/2005/8/layout/hierarchy2"/>
    <dgm:cxn modelId="{84CF0442-C732-4507-915C-E72DB32EEBC5}" srcId="{803F2E33-0A88-4C76-87CC-ED70FF43AFAB}" destId="{919CB4AD-9D7D-417F-9880-4B0DBD6B0DAE}" srcOrd="0" destOrd="0" parTransId="{5B2AB533-E6D9-4DBB-BDD3-C474EBD863E2}" sibTransId="{B1612C55-CB97-4AED-B46C-D193A675F764}"/>
    <dgm:cxn modelId="{C0518F80-1A5A-405D-AAD0-A811FAD4E751}" type="presOf" srcId="{867785BA-913F-45D5-95A7-460C7F2EADA1}" destId="{0FE6B37E-34B8-4FAC-BF1C-7A917518187C}" srcOrd="0" destOrd="0" presId="urn:microsoft.com/office/officeart/2005/8/layout/hierarchy2"/>
    <dgm:cxn modelId="{2E8E89A9-4551-43DB-8B05-F1A6E72CEE48}" type="presOf" srcId="{E8B678BE-1CCB-4864-8A75-33CFCBFD6AB5}" destId="{A9635DE2-22F3-4365-9C61-A06191A1444B}" srcOrd="1" destOrd="0" presId="urn:microsoft.com/office/officeart/2005/8/layout/hierarchy2"/>
    <dgm:cxn modelId="{FB67E932-FAC2-440C-B87C-2DA44A3A2AAD}" type="presOf" srcId="{C51F6B6F-127B-4971-A625-337E26629C8E}" destId="{EA6E985C-D1B8-4471-8EA7-3DE32D53447F}" srcOrd="1" destOrd="0" presId="urn:microsoft.com/office/officeart/2005/8/layout/hierarchy2"/>
    <dgm:cxn modelId="{07DEB30A-9268-4CDF-9F7A-BD4DA887F715}" type="presOf" srcId="{5B2AB533-E6D9-4DBB-BDD3-C474EBD863E2}" destId="{EB11CE7E-F815-4C8A-BB53-5FA89A150E72}" srcOrd="0" destOrd="0" presId="urn:microsoft.com/office/officeart/2005/8/layout/hierarchy2"/>
    <dgm:cxn modelId="{F34FA175-1BBA-40D4-89C7-1FC62C6990E9}" srcId="{867785BA-913F-45D5-95A7-460C7F2EADA1}" destId="{803F2E33-0A88-4C76-87CC-ED70FF43AFAB}" srcOrd="0" destOrd="0" parTransId="{86846988-BF6C-4239-9B25-AB0BC020EF65}" sibTransId="{82746114-DA8E-4B42-8581-090A2A9216CA}"/>
    <dgm:cxn modelId="{142432B1-72DD-44F3-8DCF-93647B6D18BD}" type="presOf" srcId="{3CB2A272-FE4F-4349-8334-51B1759500B5}" destId="{B66D4464-41F6-4194-99A8-3FE71D9F628D}" srcOrd="1" destOrd="0" presId="urn:microsoft.com/office/officeart/2005/8/layout/hierarchy2"/>
    <dgm:cxn modelId="{E77059B2-3911-4C26-95A4-7D218C59E225}" type="presOf" srcId="{5B2AB533-E6D9-4DBB-BDD3-C474EBD863E2}" destId="{98FFA78F-DC29-4597-9FFA-A6328E5C00F7}" srcOrd="1" destOrd="0" presId="urn:microsoft.com/office/officeart/2005/8/layout/hierarchy2"/>
    <dgm:cxn modelId="{71352FA1-836A-4645-A8DE-5A8D3AC95696}" srcId="{D756E347-C2BC-4FE5-AC84-1DC2DA38CA99}" destId="{C929FDDF-B3D9-41D4-A810-C8A3EC4C2AEF}" srcOrd="0" destOrd="0" parTransId="{E8B678BE-1CCB-4864-8A75-33CFCBFD6AB5}" sibTransId="{27A9B3D4-12EA-42FC-A678-39017AEDB3EF}"/>
    <dgm:cxn modelId="{4D21CBB3-BDB8-4529-937E-D7F1C2BA04CC}" type="presOf" srcId="{C929FDDF-B3D9-41D4-A810-C8A3EC4C2AEF}" destId="{F0346548-A1F3-4CD7-B1F7-3C654D1CBCA9}" srcOrd="0" destOrd="0" presId="urn:microsoft.com/office/officeart/2005/8/layout/hierarchy2"/>
    <dgm:cxn modelId="{F8CFFDB6-2864-4886-91FD-CE9A813606E3}" type="presOf" srcId="{C51F6B6F-127B-4971-A625-337E26629C8E}" destId="{9F7FD381-FBEA-4BE4-8F36-3B279B937CAD}" srcOrd="0" destOrd="0" presId="urn:microsoft.com/office/officeart/2005/8/layout/hierarchy2"/>
    <dgm:cxn modelId="{C05125C2-86C5-4D64-BA7B-C6260973CF04}" srcId="{803F2E33-0A88-4C76-87CC-ED70FF43AFAB}" destId="{D756E347-C2BC-4FE5-AC84-1DC2DA38CA99}" srcOrd="1" destOrd="0" parTransId="{3CB2A272-FE4F-4349-8334-51B1759500B5}" sibTransId="{68ADD03B-03C0-4273-A4C9-864DB1C34CB5}"/>
    <dgm:cxn modelId="{0873B854-F63D-4529-A737-099CCDD03750}" type="presOf" srcId="{E8B678BE-1CCB-4864-8A75-33CFCBFD6AB5}" destId="{B05AE46F-23A4-4AF8-A01F-E24E4644173D}" srcOrd="0" destOrd="0" presId="urn:microsoft.com/office/officeart/2005/8/layout/hierarchy2"/>
    <dgm:cxn modelId="{78D67312-7535-4AEE-A316-000161857492}" type="presOf" srcId="{3CB2A272-FE4F-4349-8334-51B1759500B5}" destId="{C15150E0-AE39-4D9D-9336-B0142DCD6E9F}" srcOrd="0" destOrd="0" presId="urn:microsoft.com/office/officeart/2005/8/layout/hierarchy2"/>
    <dgm:cxn modelId="{8952B42A-25B4-4C20-B435-486AD4C822A6}" type="presOf" srcId="{D756E347-C2BC-4FE5-AC84-1DC2DA38CA99}" destId="{7C9F2F3E-325A-41B4-97DD-CAC867912416}" srcOrd="0" destOrd="0" presId="urn:microsoft.com/office/officeart/2005/8/layout/hierarchy2"/>
    <dgm:cxn modelId="{53FD266B-6935-4F51-9A04-5ADC26472381}" type="presOf" srcId="{41DC8762-24A7-456C-8FAA-B14545265EDF}" destId="{0B228AAB-3491-4899-8FFA-30377CE7F261}" srcOrd="0" destOrd="0" presId="urn:microsoft.com/office/officeart/2005/8/layout/hierarchy2"/>
    <dgm:cxn modelId="{028CDDBF-7149-43FE-809C-113DEA3F74B1}" srcId="{919CB4AD-9D7D-417F-9880-4B0DBD6B0DAE}" destId="{41DC8762-24A7-456C-8FAA-B14545265EDF}" srcOrd="0" destOrd="0" parTransId="{C51F6B6F-127B-4971-A625-337E26629C8E}" sibTransId="{EF01E625-6694-4899-9014-4C527DA0E1C6}"/>
    <dgm:cxn modelId="{EBC69B0E-8531-4F63-8018-4F7C3ADFC39C}" type="presOf" srcId="{803F2E33-0A88-4C76-87CC-ED70FF43AFAB}" destId="{5E68431D-B6EB-4B46-A565-3F87070A8E0F}" srcOrd="0" destOrd="0" presId="urn:microsoft.com/office/officeart/2005/8/layout/hierarchy2"/>
    <dgm:cxn modelId="{8B26FC9B-698D-4AD8-A9C4-4CE27043A5F3}" type="presParOf" srcId="{0FE6B37E-34B8-4FAC-BF1C-7A917518187C}" destId="{C8EDC8E0-A9E6-4B58-8FBD-B8330E61621F}" srcOrd="0" destOrd="0" presId="urn:microsoft.com/office/officeart/2005/8/layout/hierarchy2"/>
    <dgm:cxn modelId="{985B1B77-9B74-4375-A466-57E138FB9F11}" type="presParOf" srcId="{C8EDC8E0-A9E6-4B58-8FBD-B8330E61621F}" destId="{5E68431D-B6EB-4B46-A565-3F87070A8E0F}" srcOrd="0" destOrd="0" presId="urn:microsoft.com/office/officeart/2005/8/layout/hierarchy2"/>
    <dgm:cxn modelId="{72A7DC27-07B5-4CB4-BE08-0174A277EE98}" type="presParOf" srcId="{C8EDC8E0-A9E6-4B58-8FBD-B8330E61621F}" destId="{AD76A08B-7047-443E-B6B5-13C5EB5E6396}" srcOrd="1" destOrd="0" presId="urn:microsoft.com/office/officeart/2005/8/layout/hierarchy2"/>
    <dgm:cxn modelId="{883D665D-484E-46C5-99D0-F7F2B023446A}" type="presParOf" srcId="{AD76A08B-7047-443E-B6B5-13C5EB5E6396}" destId="{EB11CE7E-F815-4C8A-BB53-5FA89A150E72}" srcOrd="0" destOrd="0" presId="urn:microsoft.com/office/officeart/2005/8/layout/hierarchy2"/>
    <dgm:cxn modelId="{DD241AAE-0827-49EE-95D9-C79974EBFD98}" type="presParOf" srcId="{EB11CE7E-F815-4C8A-BB53-5FA89A150E72}" destId="{98FFA78F-DC29-4597-9FFA-A6328E5C00F7}" srcOrd="0" destOrd="0" presId="urn:microsoft.com/office/officeart/2005/8/layout/hierarchy2"/>
    <dgm:cxn modelId="{CA273DE4-45B0-4AB6-82D3-D5C52C2C66D5}" type="presParOf" srcId="{AD76A08B-7047-443E-B6B5-13C5EB5E6396}" destId="{C96F7253-AF3D-4A19-9D46-B588D56DEE52}" srcOrd="1" destOrd="0" presId="urn:microsoft.com/office/officeart/2005/8/layout/hierarchy2"/>
    <dgm:cxn modelId="{1AB194E6-FA62-4579-9D37-62C3CB6FB08F}" type="presParOf" srcId="{C96F7253-AF3D-4A19-9D46-B588D56DEE52}" destId="{262FE2BC-35EE-4524-B43A-69FF669FA2DF}" srcOrd="0" destOrd="0" presId="urn:microsoft.com/office/officeart/2005/8/layout/hierarchy2"/>
    <dgm:cxn modelId="{C5B9CD65-2A84-469D-ABC4-0D4B2CB58DCF}" type="presParOf" srcId="{C96F7253-AF3D-4A19-9D46-B588D56DEE52}" destId="{0605B082-B435-484C-A5B6-4792F4E89907}" srcOrd="1" destOrd="0" presId="urn:microsoft.com/office/officeart/2005/8/layout/hierarchy2"/>
    <dgm:cxn modelId="{45CE49AD-DB26-4E3E-AF6C-DAF98283A929}" type="presParOf" srcId="{0605B082-B435-484C-A5B6-4792F4E89907}" destId="{9F7FD381-FBEA-4BE4-8F36-3B279B937CAD}" srcOrd="0" destOrd="0" presId="urn:microsoft.com/office/officeart/2005/8/layout/hierarchy2"/>
    <dgm:cxn modelId="{8B1C66F5-6FA6-4A55-B463-C4D8B4F3BE8C}" type="presParOf" srcId="{9F7FD381-FBEA-4BE4-8F36-3B279B937CAD}" destId="{EA6E985C-D1B8-4471-8EA7-3DE32D53447F}" srcOrd="0" destOrd="0" presId="urn:microsoft.com/office/officeart/2005/8/layout/hierarchy2"/>
    <dgm:cxn modelId="{DD6D7B52-598D-4FC8-AC0E-CB007135F8CE}" type="presParOf" srcId="{0605B082-B435-484C-A5B6-4792F4E89907}" destId="{2B881203-F1D5-4FA8-B197-32F3541340F1}" srcOrd="1" destOrd="0" presId="urn:microsoft.com/office/officeart/2005/8/layout/hierarchy2"/>
    <dgm:cxn modelId="{2A811719-0315-487D-9692-49A405DC8832}" type="presParOf" srcId="{2B881203-F1D5-4FA8-B197-32F3541340F1}" destId="{0B228AAB-3491-4899-8FFA-30377CE7F261}" srcOrd="0" destOrd="0" presId="urn:microsoft.com/office/officeart/2005/8/layout/hierarchy2"/>
    <dgm:cxn modelId="{3DC9347A-7930-4518-9238-C70560508B3B}" type="presParOf" srcId="{2B881203-F1D5-4FA8-B197-32F3541340F1}" destId="{424E179E-0BEE-4273-8100-DE79FFB4C79C}" srcOrd="1" destOrd="0" presId="urn:microsoft.com/office/officeart/2005/8/layout/hierarchy2"/>
    <dgm:cxn modelId="{9C48F556-BED2-4987-979A-D90D86F19449}" type="presParOf" srcId="{AD76A08B-7047-443E-B6B5-13C5EB5E6396}" destId="{C15150E0-AE39-4D9D-9336-B0142DCD6E9F}" srcOrd="2" destOrd="0" presId="urn:microsoft.com/office/officeart/2005/8/layout/hierarchy2"/>
    <dgm:cxn modelId="{8212A393-E1D5-4007-B355-563FF941EA2C}" type="presParOf" srcId="{C15150E0-AE39-4D9D-9336-B0142DCD6E9F}" destId="{B66D4464-41F6-4194-99A8-3FE71D9F628D}" srcOrd="0" destOrd="0" presId="urn:microsoft.com/office/officeart/2005/8/layout/hierarchy2"/>
    <dgm:cxn modelId="{1F0B9125-A608-42F4-8AFF-149089A26527}" type="presParOf" srcId="{AD76A08B-7047-443E-B6B5-13C5EB5E6396}" destId="{835FCADE-D4AE-499F-99C5-0D92E1F4A74C}" srcOrd="3" destOrd="0" presId="urn:microsoft.com/office/officeart/2005/8/layout/hierarchy2"/>
    <dgm:cxn modelId="{E00C1F2D-DB7A-43A0-99E3-D99D2F31D9FA}" type="presParOf" srcId="{835FCADE-D4AE-499F-99C5-0D92E1F4A74C}" destId="{7C9F2F3E-325A-41B4-97DD-CAC867912416}" srcOrd="0" destOrd="0" presId="urn:microsoft.com/office/officeart/2005/8/layout/hierarchy2"/>
    <dgm:cxn modelId="{B67D1690-9578-46BA-9BBC-9B067A38A5C2}" type="presParOf" srcId="{835FCADE-D4AE-499F-99C5-0D92E1F4A74C}" destId="{DFA5B308-BA06-4AFB-A29A-7BBCFC5FC5D3}" srcOrd="1" destOrd="0" presId="urn:microsoft.com/office/officeart/2005/8/layout/hierarchy2"/>
    <dgm:cxn modelId="{047122F9-A83A-440B-AC2D-7724F4C3A422}" type="presParOf" srcId="{DFA5B308-BA06-4AFB-A29A-7BBCFC5FC5D3}" destId="{B05AE46F-23A4-4AF8-A01F-E24E4644173D}" srcOrd="0" destOrd="0" presId="urn:microsoft.com/office/officeart/2005/8/layout/hierarchy2"/>
    <dgm:cxn modelId="{189B76F5-0B6F-42D9-952D-002BA8E556AF}" type="presParOf" srcId="{B05AE46F-23A4-4AF8-A01F-E24E4644173D}" destId="{A9635DE2-22F3-4365-9C61-A06191A1444B}" srcOrd="0" destOrd="0" presId="urn:microsoft.com/office/officeart/2005/8/layout/hierarchy2"/>
    <dgm:cxn modelId="{5E157642-3DCF-42A9-99C2-265FBBEEA602}" type="presParOf" srcId="{DFA5B308-BA06-4AFB-A29A-7BBCFC5FC5D3}" destId="{CD476BD4-A42D-48D4-8A05-BCD0305CCEE6}" srcOrd="1" destOrd="0" presId="urn:microsoft.com/office/officeart/2005/8/layout/hierarchy2"/>
    <dgm:cxn modelId="{EC4FF96D-56EF-4DDF-842C-2E09DC510C6D}" type="presParOf" srcId="{CD476BD4-A42D-48D4-8A05-BCD0305CCEE6}" destId="{F0346548-A1F3-4CD7-B1F7-3C654D1CBCA9}" srcOrd="0" destOrd="0" presId="urn:microsoft.com/office/officeart/2005/8/layout/hierarchy2"/>
    <dgm:cxn modelId="{A995AFD6-233D-495C-ACDA-AB4B66128C26}" type="presParOf" srcId="{CD476BD4-A42D-48D4-8A05-BCD0305CCEE6}" destId="{FEB902E6-6C92-4302-B3F5-7CB0BC72BCF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481C11-2FD2-4C3B-89F2-5DC0F20DD14A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A20E392-11CE-473A-8989-144EAD603196}">
      <dgm:prSet phldrT="[文字]" custT="1"/>
      <dgm:spPr/>
      <dgm:t>
        <a:bodyPr anchor="ctr" anchorCtr="0"/>
        <a:lstStyle/>
        <a:p>
          <a:pPr algn="ctr"/>
          <a:r>
            <a:rPr lang="zh-TW" altLang="en-US" sz="3200" dirty="0" smtClean="0"/>
            <a:t>仿效</a:t>
          </a:r>
          <a:endParaRPr lang="zh-TW" altLang="en-US" sz="3200" dirty="0"/>
        </a:p>
      </dgm:t>
    </dgm:pt>
    <dgm:pt modelId="{4F9978E4-1F5C-40F0-846F-A65B167BC515}" type="parTrans" cxnId="{7164FDA8-7F74-4BF9-9157-27D6827157E7}">
      <dgm:prSet/>
      <dgm:spPr/>
      <dgm:t>
        <a:bodyPr/>
        <a:lstStyle/>
        <a:p>
          <a:endParaRPr lang="zh-TW" altLang="en-US"/>
        </a:p>
      </dgm:t>
    </dgm:pt>
    <dgm:pt modelId="{184A504A-99AF-4EED-A344-B3D267E54B57}" type="sibTrans" cxnId="{7164FDA8-7F74-4BF9-9157-27D6827157E7}">
      <dgm:prSet/>
      <dgm:spPr>
        <a:solidFill>
          <a:schemeClr val="tx1"/>
        </a:solidFill>
      </dgm:spPr>
      <dgm:t>
        <a:bodyPr/>
        <a:lstStyle/>
        <a:p>
          <a:endParaRPr lang="zh-TW" altLang="en-US"/>
        </a:p>
      </dgm:t>
    </dgm:pt>
    <dgm:pt modelId="{4328D82F-8B75-46B1-93DA-D1E5CBBDC5E3}">
      <dgm:prSet phldrT="[文字]" custT="1"/>
      <dgm:spPr/>
      <dgm:t>
        <a:bodyPr anchor="ctr" anchorCtr="0"/>
        <a:lstStyle/>
        <a:p>
          <a:r>
            <a:rPr lang="zh-TW" altLang="en-US" sz="3200" dirty="0" smtClean="0"/>
            <a:t>蔽</a:t>
          </a:r>
          <a:endParaRPr lang="zh-TW" altLang="en-US" sz="3200" dirty="0"/>
        </a:p>
      </dgm:t>
    </dgm:pt>
    <dgm:pt modelId="{3F64583A-32EC-42E3-B19F-0B8B4D700666}" type="parTrans" cxnId="{F214B701-E1B2-446D-BB88-AACC95EA4A10}">
      <dgm:prSet/>
      <dgm:spPr/>
      <dgm:t>
        <a:bodyPr/>
        <a:lstStyle/>
        <a:p>
          <a:endParaRPr lang="zh-TW" altLang="en-US"/>
        </a:p>
      </dgm:t>
    </dgm:pt>
    <dgm:pt modelId="{901B5683-3E5C-4F3C-B8AC-C16AD52ACF7F}" type="sibTrans" cxnId="{F214B701-E1B2-446D-BB88-AACC95EA4A10}">
      <dgm:prSet/>
      <dgm:spPr/>
      <dgm:t>
        <a:bodyPr/>
        <a:lstStyle/>
        <a:p>
          <a:endParaRPr lang="zh-TW" altLang="en-US"/>
        </a:p>
      </dgm:t>
    </dgm:pt>
    <dgm:pt modelId="{B96A0D15-65C8-4EAB-B830-AB2D5E6737E4}">
      <dgm:prSet phldrT="[文字]" custT="1"/>
      <dgm:spPr/>
      <dgm:t>
        <a:bodyPr anchor="ctr" anchorCtr="1"/>
        <a:lstStyle/>
        <a:p>
          <a:r>
            <a:rPr lang="zh-TW" altLang="en-US" sz="3200" dirty="0" smtClean="0"/>
            <a:t>覺悟</a:t>
          </a:r>
          <a:endParaRPr lang="zh-TW" altLang="en-US" sz="3200" dirty="0"/>
        </a:p>
      </dgm:t>
    </dgm:pt>
    <dgm:pt modelId="{3DFC7E77-41BB-4E81-B0BB-C33C9DC43742}" type="parTrans" cxnId="{0710E7D7-4E7D-4A79-BC2B-52B32BFCE112}">
      <dgm:prSet/>
      <dgm:spPr/>
      <dgm:t>
        <a:bodyPr/>
        <a:lstStyle/>
        <a:p>
          <a:endParaRPr lang="zh-TW" altLang="en-US"/>
        </a:p>
      </dgm:t>
    </dgm:pt>
    <dgm:pt modelId="{7180ED45-D196-47D8-89AE-2E4BBEB57610}" type="sibTrans" cxnId="{0710E7D7-4E7D-4A79-BC2B-52B32BFCE112}">
      <dgm:prSet/>
      <dgm:spPr/>
      <dgm:t>
        <a:bodyPr/>
        <a:lstStyle/>
        <a:p>
          <a:endParaRPr lang="zh-TW" altLang="en-US"/>
        </a:p>
      </dgm:t>
    </dgm:pt>
    <dgm:pt modelId="{8722BBF9-A923-4125-8FE4-A3EF5E8C14E3}">
      <dgm:prSet phldrT="[文字]" custT="1"/>
      <dgm:spPr/>
      <dgm:t>
        <a:bodyPr anchor="ctr" anchorCtr="0"/>
        <a:lstStyle/>
        <a:p>
          <a:r>
            <a:rPr lang="zh-TW" altLang="en-US" sz="3200" dirty="0" smtClean="0"/>
            <a:t>不蔽</a:t>
          </a:r>
          <a:endParaRPr lang="zh-TW" altLang="en-US" sz="3200" dirty="0"/>
        </a:p>
      </dgm:t>
    </dgm:pt>
    <dgm:pt modelId="{99C6F6AF-637B-423E-930E-BD87EF1AF12D}" type="parTrans" cxnId="{2BFE7708-C821-4185-A261-EBF7D7D1C14D}">
      <dgm:prSet/>
      <dgm:spPr/>
      <dgm:t>
        <a:bodyPr/>
        <a:lstStyle/>
        <a:p>
          <a:endParaRPr lang="zh-TW" altLang="en-US"/>
        </a:p>
      </dgm:t>
    </dgm:pt>
    <dgm:pt modelId="{B83A155D-D6F0-45DD-A297-1BA27EC72614}" type="sibTrans" cxnId="{2BFE7708-C821-4185-A261-EBF7D7D1C14D}">
      <dgm:prSet/>
      <dgm:spPr/>
      <dgm:t>
        <a:bodyPr/>
        <a:lstStyle/>
        <a:p>
          <a:endParaRPr lang="zh-TW" altLang="en-US"/>
        </a:p>
      </dgm:t>
    </dgm:pt>
    <dgm:pt modelId="{A0F10221-9A25-4095-B65F-B6E172733293}" type="pres">
      <dgm:prSet presAssocID="{85481C11-2FD2-4C3B-89F2-5DC0F20DD14A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135343B-DE63-425A-A3E1-E5A097251721}" type="pres">
      <dgm:prSet presAssocID="{DA20E392-11CE-473A-8989-144EAD603196}" presName="composite" presStyleCnt="0"/>
      <dgm:spPr/>
    </dgm:pt>
    <dgm:pt modelId="{56D5E189-8760-4062-9E66-9EAF5B7DFE16}" type="pres">
      <dgm:prSet presAssocID="{DA20E392-11CE-473A-8989-144EAD603196}" presName="par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0CBBBEB-1FFC-44F5-83C1-076D22575D76}" type="pres">
      <dgm:prSet presAssocID="{DA20E392-11CE-473A-8989-144EAD603196}" presName="parSh" presStyleLbl="node1" presStyleIdx="0" presStyleCnt="2" custScaleX="162968" custScaleY="137452" custLinFactNeighborX="13903" custLinFactNeighborY="-98929"/>
      <dgm:spPr/>
      <dgm:t>
        <a:bodyPr/>
        <a:lstStyle/>
        <a:p>
          <a:endParaRPr lang="zh-TW" altLang="en-US"/>
        </a:p>
      </dgm:t>
    </dgm:pt>
    <dgm:pt modelId="{64995E41-8F08-483A-9BA1-67786427E065}" type="pres">
      <dgm:prSet presAssocID="{DA20E392-11CE-473A-8989-144EAD603196}" presName="desTx" presStyleLbl="fgAcc1" presStyleIdx="0" presStyleCnt="2" custScaleX="163345" custScaleY="89031" custLinFactNeighborX="-6778" custLinFactNeighborY="149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E990FE-3DCD-4E39-A940-BC03BB6531F8}" type="pres">
      <dgm:prSet presAssocID="{184A504A-99AF-4EED-A344-B3D267E54B57}" presName="sibTrans" presStyleLbl="sibTrans2D1" presStyleIdx="0" presStyleCnt="1"/>
      <dgm:spPr/>
      <dgm:t>
        <a:bodyPr/>
        <a:lstStyle/>
        <a:p>
          <a:endParaRPr lang="zh-TW" altLang="en-US"/>
        </a:p>
      </dgm:t>
    </dgm:pt>
    <dgm:pt modelId="{37513B6B-F065-434D-AA18-1F944EF74A98}" type="pres">
      <dgm:prSet presAssocID="{184A504A-99AF-4EED-A344-B3D267E54B57}" presName="connTx" presStyleLbl="sibTrans2D1" presStyleIdx="0" presStyleCnt="1"/>
      <dgm:spPr/>
      <dgm:t>
        <a:bodyPr/>
        <a:lstStyle/>
        <a:p>
          <a:endParaRPr lang="zh-TW" altLang="en-US"/>
        </a:p>
      </dgm:t>
    </dgm:pt>
    <dgm:pt modelId="{FB1EF361-C404-4BBF-97B8-791443618164}" type="pres">
      <dgm:prSet presAssocID="{B96A0D15-65C8-4EAB-B830-AB2D5E6737E4}" presName="composite" presStyleCnt="0"/>
      <dgm:spPr/>
    </dgm:pt>
    <dgm:pt modelId="{5BFA7CB2-8ED6-4368-A78E-4BC055242894}" type="pres">
      <dgm:prSet presAssocID="{B96A0D15-65C8-4EAB-B830-AB2D5E6737E4}" presName="par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52F5803-8C21-4E47-9B39-6441E213C28A}" type="pres">
      <dgm:prSet presAssocID="{B96A0D15-65C8-4EAB-B830-AB2D5E6737E4}" presName="parSh" presStyleLbl="node1" presStyleIdx="1" presStyleCnt="2" custScaleX="162968" custScaleY="137466" custLinFactY="-2601" custLinFactNeighborX="5869" custLinFactNeighborY="-100000"/>
      <dgm:spPr/>
      <dgm:t>
        <a:bodyPr/>
        <a:lstStyle/>
        <a:p>
          <a:endParaRPr lang="zh-TW" altLang="en-US"/>
        </a:p>
      </dgm:t>
    </dgm:pt>
    <dgm:pt modelId="{D156B3FC-4976-474D-B300-6BDEE9CC200C}" type="pres">
      <dgm:prSet presAssocID="{B96A0D15-65C8-4EAB-B830-AB2D5E6737E4}" presName="desTx" presStyleLbl="fgAcc1" presStyleIdx="1" presStyleCnt="2" custScaleX="163345" custScaleY="89031" custLinFactNeighborX="-14671" custLinFactNeighborY="4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710E7D7-4E7D-4A79-BC2B-52B32BFCE112}" srcId="{85481C11-2FD2-4C3B-89F2-5DC0F20DD14A}" destId="{B96A0D15-65C8-4EAB-B830-AB2D5E6737E4}" srcOrd="1" destOrd="0" parTransId="{3DFC7E77-41BB-4E81-B0BB-C33C9DC43742}" sibTransId="{7180ED45-D196-47D8-89AE-2E4BBEB57610}"/>
    <dgm:cxn modelId="{E9448F4C-B447-42FF-920C-FC601365FE1A}" type="presOf" srcId="{DA20E392-11CE-473A-8989-144EAD603196}" destId="{56D5E189-8760-4062-9E66-9EAF5B7DFE16}" srcOrd="0" destOrd="0" presId="urn:microsoft.com/office/officeart/2005/8/layout/process3"/>
    <dgm:cxn modelId="{104EF7A9-B0F8-4A6D-92E9-6C3775FCC77E}" type="presOf" srcId="{85481C11-2FD2-4C3B-89F2-5DC0F20DD14A}" destId="{A0F10221-9A25-4095-B65F-B6E172733293}" srcOrd="0" destOrd="0" presId="urn:microsoft.com/office/officeart/2005/8/layout/process3"/>
    <dgm:cxn modelId="{C7A0ACE8-2AF2-461A-A890-108CFD6293FA}" type="presOf" srcId="{B96A0D15-65C8-4EAB-B830-AB2D5E6737E4}" destId="{752F5803-8C21-4E47-9B39-6441E213C28A}" srcOrd="1" destOrd="0" presId="urn:microsoft.com/office/officeart/2005/8/layout/process3"/>
    <dgm:cxn modelId="{FE685EB1-7E45-444A-B893-193B01345D20}" type="presOf" srcId="{184A504A-99AF-4EED-A344-B3D267E54B57}" destId="{35E990FE-3DCD-4E39-A940-BC03BB6531F8}" srcOrd="0" destOrd="0" presId="urn:microsoft.com/office/officeart/2005/8/layout/process3"/>
    <dgm:cxn modelId="{2BFE7708-C821-4185-A261-EBF7D7D1C14D}" srcId="{B96A0D15-65C8-4EAB-B830-AB2D5E6737E4}" destId="{8722BBF9-A923-4125-8FE4-A3EF5E8C14E3}" srcOrd="0" destOrd="0" parTransId="{99C6F6AF-637B-423E-930E-BD87EF1AF12D}" sibTransId="{B83A155D-D6F0-45DD-A297-1BA27EC72614}"/>
    <dgm:cxn modelId="{7164FDA8-7F74-4BF9-9157-27D6827157E7}" srcId="{85481C11-2FD2-4C3B-89F2-5DC0F20DD14A}" destId="{DA20E392-11CE-473A-8989-144EAD603196}" srcOrd="0" destOrd="0" parTransId="{4F9978E4-1F5C-40F0-846F-A65B167BC515}" sibTransId="{184A504A-99AF-4EED-A344-B3D267E54B57}"/>
    <dgm:cxn modelId="{D7C2FB75-F643-4A73-A891-BEB525209A8E}" type="presOf" srcId="{8722BBF9-A923-4125-8FE4-A3EF5E8C14E3}" destId="{D156B3FC-4976-474D-B300-6BDEE9CC200C}" srcOrd="0" destOrd="0" presId="urn:microsoft.com/office/officeart/2005/8/layout/process3"/>
    <dgm:cxn modelId="{F228BF93-FD04-46E0-8300-1D986FA1A062}" type="presOf" srcId="{DA20E392-11CE-473A-8989-144EAD603196}" destId="{00CBBBEB-1FFC-44F5-83C1-076D22575D76}" srcOrd="1" destOrd="0" presId="urn:microsoft.com/office/officeart/2005/8/layout/process3"/>
    <dgm:cxn modelId="{45563233-F482-4CB6-A91A-8574B0A7D8B4}" type="presOf" srcId="{184A504A-99AF-4EED-A344-B3D267E54B57}" destId="{37513B6B-F065-434D-AA18-1F944EF74A98}" srcOrd="1" destOrd="0" presId="urn:microsoft.com/office/officeart/2005/8/layout/process3"/>
    <dgm:cxn modelId="{9C8ECACD-35DA-4133-9E06-472B56DA7E99}" type="presOf" srcId="{B96A0D15-65C8-4EAB-B830-AB2D5E6737E4}" destId="{5BFA7CB2-8ED6-4368-A78E-4BC055242894}" srcOrd="0" destOrd="0" presId="urn:microsoft.com/office/officeart/2005/8/layout/process3"/>
    <dgm:cxn modelId="{F214B701-E1B2-446D-BB88-AACC95EA4A10}" srcId="{DA20E392-11CE-473A-8989-144EAD603196}" destId="{4328D82F-8B75-46B1-93DA-D1E5CBBDC5E3}" srcOrd="0" destOrd="0" parTransId="{3F64583A-32EC-42E3-B19F-0B8B4D700666}" sibTransId="{901B5683-3E5C-4F3C-B8AC-C16AD52ACF7F}"/>
    <dgm:cxn modelId="{BB0843E1-7723-4907-BD16-36989EE7CC6B}" type="presOf" srcId="{4328D82F-8B75-46B1-93DA-D1E5CBBDC5E3}" destId="{64995E41-8F08-483A-9BA1-67786427E065}" srcOrd="0" destOrd="0" presId="urn:microsoft.com/office/officeart/2005/8/layout/process3"/>
    <dgm:cxn modelId="{A9A7D9C5-F058-42A8-B888-BBB79ECC3425}" type="presParOf" srcId="{A0F10221-9A25-4095-B65F-B6E172733293}" destId="{2135343B-DE63-425A-A3E1-E5A097251721}" srcOrd="0" destOrd="0" presId="urn:microsoft.com/office/officeart/2005/8/layout/process3"/>
    <dgm:cxn modelId="{582DCDB5-22FC-4F17-8CB4-B75C185648EB}" type="presParOf" srcId="{2135343B-DE63-425A-A3E1-E5A097251721}" destId="{56D5E189-8760-4062-9E66-9EAF5B7DFE16}" srcOrd="0" destOrd="0" presId="urn:microsoft.com/office/officeart/2005/8/layout/process3"/>
    <dgm:cxn modelId="{A96095FC-3617-4463-8E37-ADF294DA05D9}" type="presParOf" srcId="{2135343B-DE63-425A-A3E1-E5A097251721}" destId="{00CBBBEB-1FFC-44F5-83C1-076D22575D76}" srcOrd="1" destOrd="0" presId="urn:microsoft.com/office/officeart/2005/8/layout/process3"/>
    <dgm:cxn modelId="{646F1CA4-E810-43BE-A95D-4B948EA910EC}" type="presParOf" srcId="{2135343B-DE63-425A-A3E1-E5A097251721}" destId="{64995E41-8F08-483A-9BA1-67786427E065}" srcOrd="2" destOrd="0" presId="urn:microsoft.com/office/officeart/2005/8/layout/process3"/>
    <dgm:cxn modelId="{6BBD55EF-B9B0-4904-88FD-5D7AF7195F42}" type="presParOf" srcId="{A0F10221-9A25-4095-B65F-B6E172733293}" destId="{35E990FE-3DCD-4E39-A940-BC03BB6531F8}" srcOrd="1" destOrd="0" presId="urn:microsoft.com/office/officeart/2005/8/layout/process3"/>
    <dgm:cxn modelId="{B5F04739-92E9-480A-B9D6-38BA6D074808}" type="presParOf" srcId="{35E990FE-3DCD-4E39-A940-BC03BB6531F8}" destId="{37513B6B-F065-434D-AA18-1F944EF74A98}" srcOrd="0" destOrd="0" presId="urn:microsoft.com/office/officeart/2005/8/layout/process3"/>
    <dgm:cxn modelId="{559F4994-AAA9-4854-BF50-E1030009562E}" type="presParOf" srcId="{A0F10221-9A25-4095-B65F-B6E172733293}" destId="{FB1EF361-C404-4BBF-97B8-791443618164}" srcOrd="2" destOrd="0" presId="urn:microsoft.com/office/officeart/2005/8/layout/process3"/>
    <dgm:cxn modelId="{5AAE061E-74E1-4439-AC31-823EBD06A4D6}" type="presParOf" srcId="{FB1EF361-C404-4BBF-97B8-791443618164}" destId="{5BFA7CB2-8ED6-4368-A78E-4BC055242894}" srcOrd="0" destOrd="0" presId="urn:microsoft.com/office/officeart/2005/8/layout/process3"/>
    <dgm:cxn modelId="{F282529F-07F7-4231-B864-C4A9B9DBF6CA}" type="presParOf" srcId="{FB1EF361-C404-4BBF-97B8-791443618164}" destId="{752F5803-8C21-4E47-9B39-6441E213C28A}" srcOrd="1" destOrd="0" presId="urn:microsoft.com/office/officeart/2005/8/layout/process3"/>
    <dgm:cxn modelId="{EA36FEB3-7B58-4810-84D2-6F4C52CFB5E2}" type="presParOf" srcId="{FB1EF361-C404-4BBF-97B8-791443618164}" destId="{D156B3FC-4976-474D-B300-6BDEE9CC200C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61F941-557D-44BC-AB5E-E1823951AA4A}" type="doc">
      <dgm:prSet loTypeId="urn:microsoft.com/office/officeart/2005/8/layout/bList2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F91ACB6-FADD-43E7-93D5-56E4C7DB132E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春冰薄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3E04113-FC08-4AF5-93AA-96ADD0F4075D}" type="par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3C48344E-6669-461C-8277-452DCC0160EF}" type="sib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86F713AA-6DB0-49A6-A613-39178835E3C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登天難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1B0AF9EE-A797-4B05-869C-99082B011B3C}" type="parTrans" cxnId="{CA04AB73-8C40-4C22-B1E0-553961F343BC}">
      <dgm:prSet/>
      <dgm:spPr/>
      <dgm:t>
        <a:bodyPr/>
        <a:lstStyle/>
        <a:p>
          <a:endParaRPr lang="zh-TW" altLang="en-US"/>
        </a:p>
      </dgm:t>
    </dgm:pt>
    <dgm:pt modelId="{19502DB6-C8FF-46BF-BAD1-2155A562035A}" type="sibTrans" cxnId="{CA04AB73-8C40-4C22-B1E0-553961F343BC}">
      <dgm:prSet/>
      <dgm:spPr/>
      <dgm:t>
        <a:bodyPr/>
        <a:lstStyle/>
        <a:p>
          <a:endParaRPr lang="zh-TW" altLang="en-US"/>
        </a:p>
      </dgm:t>
    </dgm:pt>
    <dgm:pt modelId="{A60C4A81-1B49-44E2-AEBE-6F0AD434B392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人情更薄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A2964746-F25C-4D20-8882-CB81CF20A0F6}" type="parTrans" cxnId="{69F23192-40E1-439B-A1C3-DF798A96DA76}">
      <dgm:prSet/>
      <dgm:spPr/>
      <dgm:t>
        <a:bodyPr/>
        <a:lstStyle/>
        <a:p>
          <a:endParaRPr lang="zh-TW" altLang="en-US"/>
        </a:p>
      </dgm:t>
    </dgm:pt>
    <dgm:pt modelId="{A944813D-2A3E-4D0D-A87D-0D9A3AF844CF}" type="sibTrans" cxnId="{69F23192-40E1-439B-A1C3-DF798A96DA76}">
      <dgm:prSet/>
      <dgm:spPr/>
      <dgm:t>
        <a:bodyPr/>
        <a:lstStyle/>
        <a:p>
          <a:endParaRPr lang="zh-TW" altLang="en-US"/>
        </a:p>
      </dgm:t>
    </dgm:pt>
    <dgm:pt modelId="{7AC5F6C1-0E89-40A0-9A69-80505B956525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求人更難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9DF6BAB7-DCD6-43A6-AC49-0515C33A6C86}" type="parTrans" cxnId="{1AE2F561-ECAD-4D06-AB60-B8476E58B3C8}">
      <dgm:prSet/>
      <dgm:spPr/>
      <dgm:t>
        <a:bodyPr/>
        <a:lstStyle/>
        <a:p>
          <a:endParaRPr lang="zh-TW" altLang="en-US"/>
        </a:p>
      </dgm:t>
    </dgm:pt>
    <dgm:pt modelId="{0511B1B0-CA97-45FB-8D4B-34177615389E}" type="sibTrans" cxnId="{1AE2F561-ECAD-4D06-AB60-B8476E58B3C8}">
      <dgm:prSet/>
      <dgm:spPr/>
      <dgm:t>
        <a:bodyPr/>
        <a:lstStyle/>
        <a:p>
          <a:endParaRPr lang="zh-TW" altLang="en-US"/>
        </a:p>
      </dgm:t>
    </dgm:pt>
    <dgm:pt modelId="{6336E703-2F1A-437B-B5C6-B32605A31282}" type="pres">
      <dgm:prSet presAssocID="{FB61F941-557D-44BC-AB5E-E1823951AA4A}" presName="diagram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E6BC502-8242-486B-90BA-16D0B491A75A}" type="pres">
      <dgm:prSet presAssocID="{AF91ACB6-FADD-43E7-93D5-56E4C7DB132E}" presName="compNode" presStyleCnt="0"/>
      <dgm:spPr/>
      <dgm:t>
        <a:bodyPr/>
        <a:lstStyle/>
        <a:p>
          <a:endParaRPr lang="zh-TW" altLang="en-US"/>
        </a:p>
      </dgm:t>
    </dgm:pt>
    <dgm:pt modelId="{65F95F4E-48B4-45DE-A45A-C05A03A4AE09}" type="pres">
      <dgm:prSet presAssocID="{AF91ACB6-FADD-43E7-93D5-56E4C7DB132E}" presName="childRect" presStyleLbl="bgAcc1" presStyleIdx="0" presStyleCnt="2" custScaleY="5811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382081-3675-491B-A1A7-1D4DEBAD4C73}" type="pres">
      <dgm:prSet presAssocID="{AF91ACB6-FADD-43E7-93D5-56E4C7DB132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1E92F7-DDD0-48BB-9E2F-B82E96F5FE35}" type="pres">
      <dgm:prSet presAssocID="{AF91ACB6-FADD-43E7-93D5-56E4C7DB132E}" presName="parentRect" presStyleLbl="alignNode1" presStyleIdx="0" presStyleCnt="2"/>
      <dgm:spPr/>
      <dgm:t>
        <a:bodyPr/>
        <a:lstStyle/>
        <a:p>
          <a:endParaRPr lang="zh-TW" altLang="en-US"/>
        </a:p>
      </dgm:t>
    </dgm:pt>
    <dgm:pt modelId="{4E35E0C1-1984-4DAC-9F2E-AD0833F1EEBD}" type="pres">
      <dgm:prSet presAssocID="{AF91ACB6-FADD-43E7-93D5-56E4C7DB132E}" presName="adorn" presStyleLbl="fgAccFollowNode1" presStyleIdx="0" presStyleCnt="2"/>
      <dgm:spPr/>
      <dgm:t>
        <a:bodyPr/>
        <a:lstStyle/>
        <a:p>
          <a:endParaRPr lang="zh-TW" altLang="en-US"/>
        </a:p>
      </dgm:t>
    </dgm:pt>
    <dgm:pt modelId="{B4247669-2738-4A97-972A-D20BC467D2FC}" type="pres">
      <dgm:prSet presAssocID="{3C48344E-6669-461C-8277-452DCC0160EF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85A63092-FC79-4EB8-8184-971FB0EEDD99}" type="pres">
      <dgm:prSet presAssocID="{86F713AA-6DB0-49A6-A613-39178835E3C8}" presName="compNode" presStyleCnt="0"/>
      <dgm:spPr/>
      <dgm:t>
        <a:bodyPr/>
        <a:lstStyle/>
        <a:p>
          <a:endParaRPr lang="zh-TW" altLang="en-US"/>
        </a:p>
      </dgm:t>
    </dgm:pt>
    <dgm:pt modelId="{410C3B32-6B64-47AB-A3FF-0A668E625566}" type="pres">
      <dgm:prSet presAssocID="{86F713AA-6DB0-49A6-A613-39178835E3C8}" presName="childRect" presStyleLbl="bgAcc1" presStyleIdx="1" presStyleCnt="2" custScaleY="5295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1A5154-F9F4-4D35-BCDB-6C37F4AED51D}" type="pres">
      <dgm:prSet presAssocID="{86F713AA-6DB0-49A6-A613-39178835E3C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939CD5-440C-43DB-A072-9178FCF51FD6}" type="pres">
      <dgm:prSet presAssocID="{86F713AA-6DB0-49A6-A613-39178835E3C8}" presName="parentRect" presStyleLbl="alignNode1" presStyleIdx="1" presStyleCnt="2"/>
      <dgm:spPr/>
      <dgm:t>
        <a:bodyPr/>
        <a:lstStyle/>
        <a:p>
          <a:endParaRPr lang="zh-TW" altLang="en-US"/>
        </a:p>
      </dgm:t>
    </dgm:pt>
    <dgm:pt modelId="{6D13DB93-86A7-4AC4-8B04-E77288556C59}" type="pres">
      <dgm:prSet presAssocID="{86F713AA-6DB0-49A6-A613-39178835E3C8}" presName="adorn" presStyleLbl="fgAccFollowNode1" presStyleIdx="1" presStyleCnt="2"/>
      <dgm:spPr/>
      <dgm:t>
        <a:bodyPr/>
        <a:lstStyle/>
        <a:p>
          <a:endParaRPr lang="zh-TW" altLang="en-US"/>
        </a:p>
      </dgm:t>
    </dgm:pt>
  </dgm:ptLst>
  <dgm:cxnLst>
    <dgm:cxn modelId="{1AE2F561-ECAD-4D06-AB60-B8476E58B3C8}" srcId="{86F713AA-6DB0-49A6-A613-39178835E3C8}" destId="{7AC5F6C1-0E89-40A0-9A69-80505B956525}" srcOrd="0" destOrd="0" parTransId="{9DF6BAB7-DCD6-43A6-AC49-0515C33A6C86}" sibTransId="{0511B1B0-CA97-45FB-8D4B-34177615389E}"/>
    <dgm:cxn modelId="{658DC57D-68FC-4F78-BB57-F3A6E29B6AF5}" type="presOf" srcId="{3C48344E-6669-461C-8277-452DCC0160EF}" destId="{B4247669-2738-4A97-972A-D20BC467D2FC}" srcOrd="0" destOrd="0" presId="urn:microsoft.com/office/officeart/2005/8/layout/bList2"/>
    <dgm:cxn modelId="{69F23192-40E1-439B-A1C3-DF798A96DA76}" srcId="{AF91ACB6-FADD-43E7-93D5-56E4C7DB132E}" destId="{A60C4A81-1B49-44E2-AEBE-6F0AD434B392}" srcOrd="0" destOrd="0" parTransId="{A2964746-F25C-4D20-8882-CB81CF20A0F6}" sibTransId="{A944813D-2A3E-4D0D-A87D-0D9A3AF844CF}"/>
    <dgm:cxn modelId="{25B5130C-490B-4DAF-B024-194A37633E45}" srcId="{FB61F941-557D-44BC-AB5E-E1823951AA4A}" destId="{AF91ACB6-FADD-43E7-93D5-56E4C7DB132E}" srcOrd="0" destOrd="0" parTransId="{53E04113-FC08-4AF5-93AA-96ADD0F4075D}" sibTransId="{3C48344E-6669-461C-8277-452DCC0160EF}"/>
    <dgm:cxn modelId="{2ACCA57E-48B0-4B4D-80C8-05E58C3729B4}" type="presOf" srcId="{7AC5F6C1-0E89-40A0-9A69-80505B956525}" destId="{410C3B32-6B64-47AB-A3FF-0A668E625566}" srcOrd="0" destOrd="0" presId="urn:microsoft.com/office/officeart/2005/8/layout/bList2"/>
    <dgm:cxn modelId="{CA04AB73-8C40-4C22-B1E0-553961F343BC}" srcId="{FB61F941-557D-44BC-AB5E-E1823951AA4A}" destId="{86F713AA-6DB0-49A6-A613-39178835E3C8}" srcOrd="1" destOrd="0" parTransId="{1B0AF9EE-A797-4B05-869C-99082B011B3C}" sibTransId="{19502DB6-C8FF-46BF-BAD1-2155A562035A}"/>
    <dgm:cxn modelId="{27D236CC-3D7F-44FC-A69D-E3AC9A00DA98}" type="presOf" srcId="{AF91ACB6-FADD-43E7-93D5-56E4C7DB132E}" destId="{9F1E92F7-DDD0-48BB-9E2F-B82E96F5FE35}" srcOrd="1" destOrd="0" presId="urn:microsoft.com/office/officeart/2005/8/layout/bList2"/>
    <dgm:cxn modelId="{F56A1997-C40A-4D68-A700-83C4B7A43F70}" type="presOf" srcId="{AF91ACB6-FADD-43E7-93D5-56E4C7DB132E}" destId="{83382081-3675-491B-A1A7-1D4DEBAD4C73}" srcOrd="0" destOrd="0" presId="urn:microsoft.com/office/officeart/2005/8/layout/bList2"/>
    <dgm:cxn modelId="{7A0D3ED9-2C66-460D-8CDF-47C097ABC637}" type="presOf" srcId="{FB61F941-557D-44BC-AB5E-E1823951AA4A}" destId="{6336E703-2F1A-437B-B5C6-B32605A31282}" srcOrd="0" destOrd="0" presId="urn:microsoft.com/office/officeart/2005/8/layout/bList2"/>
    <dgm:cxn modelId="{3799FB3A-66CA-44AA-9EA9-500ACD60424D}" type="presOf" srcId="{86F713AA-6DB0-49A6-A613-39178835E3C8}" destId="{E81A5154-F9F4-4D35-BCDB-6C37F4AED51D}" srcOrd="0" destOrd="0" presId="urn:microsoft.com/office/officeart/2005/8/layout/bList2"/>
    <dgm:cxn modelId="{3FF284B0-3571-4B15-AAE2-1047F054271D}" type="presOf" srcId="{A60C4A81-1B49-44E2-AEBE-6F0AD434B392}" destId="{65F95F4E-48B4-45DE-A45A-C05A03A4AE09}" srcOrd="0" destOrd="0" presId="urn:microsoft.com/office/officeart/2005/8/layout/bList2"/>
    <dgm:cxn modelId="{AE14ED90-FEF7-47DE-858B-6366AFA99379}" type="presOf" srcId="{86F713AA-6DB0-49A6-A613-39178835E3C8}" destId="{57939CD5-440C-43DB-A072-9178FCF51FD6}" srcOrd="1" destOrd="0" presId="urn:microsoft.com/office/officeart/2005/8/layout/bList2"/>
    <dgm:cxn modelId="{FFF64395-F3B3-4820-ADE9-B24AFC8365C6}" type="presParOf" srcId="{6336E703-2F1A-437B-B5C6-B32605A31282}" destId="{DE6BC502-8242-486B-90BA-16D0B491A75A}" srcOrd="0" destOrd="0" presId="urn:microsoft.com/office/officeart/2005/8/layout/bList2"/>
    <dgm:cxn modelId="{F06B9CA6-1C69-47F0-AFDD-CC944EC3FF1D}" type="presParOf" srcId="{DE6BC502-8242-486B-90BA-16D0B491A75A}" destId="{65F95F4E-48B4-45DE-A45A-C05A03A4AE09}" srcOrd="0" destOrd="0" presId="urn:microsoft.com/office/officeart/2005/8/layout/bList2"/>
    <dgm:cxn modelId="{83BFF480-A491-4BD5-AA1C-D921583C284E}" type="presParOf" srcId="{DE6BC502-8242-486B-90BA-16D0B491A75A}" destId="{83382081-3675-491B-A1A7-1D4DEBAD4C73}" srcOrd="1" destOrd="0" presId="urn:microsoft.com/office/officeart/2005/8/layout/bList2"/>
    <dgm:cxn modelId="{B8D83C3B-E2BD-4DE6-A7B4-1BFF1F521A77}" type="presParOf" srcId="{DE6BC502-8242-486B-90BA-16D0B491A75A}" destId="{9F1E92F7-DDD0-48BB-9E2F-B82E96F5FE35}" srcOrd="2" destOrd="0" presId="urn:microsoft.com/office/officeart/2005/8/layout/bList2"/>
    <dgm:cxn modelId="{072B2530-0ABD-4591-8910-60018D2BEA4C}" type="presParOf" srcId="{DE6BC502-8242-486B-90BA-16D0B491A75A}" destId="{4E35E0C1-1984-4DAC-9F2E-AD0833F1EEBD}" srcOrd="3" destOrd="0" presId="urn:microsoft.com/office/officeart/2005/8/layout/bList2"/>
    <dgm:cxn modelId="{6F889895-3FE0-4258-99A5-ECEF67A83D21}" type="presParOf" srcId="{6336E703-2F1A-437B-B5C6-B32605A31282}" destId="{B4247669-2738-4A97-972A-D20BC467D2FC}" srcOrd="1" destOrd="0" presId="urn:microsoft.com/office/officeart/2005/8/layout/bList2"/>
    <dgm:cxn modelId="{AC124247-DF58-44D4-9505-CED9CE04F254}" type="presParOf" srcId="{6336E703-2F1A-437B-B5C6-B32605A31282}" destId="{85A63092-FC79-4EB8-8184-971FB0EEDD99}" srcOrd="2" destOrd="0" presId="urn:microsoft.com/office/officeart/2005/8/layout/bList2"/>
    <dgm:cxn modelId="{C89A1E9F-AAA1-4044-A3B1-40C3064E8768}" type="presParOf" srcId="{85A63092-FC79-4EB8-8184-971FB0EEDD99}" destId="{410C3B32-6B64-47AB-A3FF-0A668E625566}" srcOrd="0" destOrd="0" presId="urn:microsoft.com/office/officeart/2005/8/layout/bList2"/>
    <dgm:cxn modelId="{80F02FA4-8D75-4015-AA62-F8752BE0758C}" type="presParOf" srcId="{85A63092-FC79-4EB8-8184-971FB0EEDD99}" destId="{E81A5154-F9F4-4D35-BCDB-6C37F4AED51D}" srcOrd="1" destOrd="0" presId="urn:microsoft.com/office/officeart/2005/8/layout/bList2"/>
    <dgm:cxn modelId="{AF77D318-EDBE-48BD-BD7C-C08A41860ABB}" type="presParOf" srcId="{85A63092-FC79-4EB8-8184-971FB0EEDD99}" destId="{57939CD5-440C-43DB-A072-9178FCF51FD6}" srcOrd="2" destOrd="0" presId="urn:microsoft.com/office/officeart/2005/8/layout/bList2"/>
    <dgm:cxn modelId="{7913C8F4-7C62-44F3-A753-0A6B5EF2E12C}" type="presParOf" srcId="{85A63092-FC79-4EB8-8184-971FB0EEDD99}" destId="{6D13DB93-86A7-4AC4-8B04-E77288556C59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61F941-557D-44BC-AB5E-E1823951AA4A}" type="doc">
      <dgm:prSet loTypeId="urn:microsoft.com/office/officeart/2005/8/layout/bList2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F91ACB6-FADD-43E7-93D5-56E4C7DB132E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百工居肆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以成其事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53E04113-FC08-4AF5-93AA-96ADD0F4075D}" type="par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3C48344E-6669-461C-8277-452DCC0160EF}" type="sib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DEAFDE53-305C-44ED-A400-26C571892AA0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君子學以致其道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FD43CAB4-C4E0-4B82-B234-ACAF823953AF}" type="parTrans" cxnId="{E9D38D43-747A-496B-9382-2F657B573F07}">
      <dgm:prSet/>
      <dgm:spPr/>
      <dgm:t>
        <a:bodyPr/>
        <a:lstStyle/>
        <a:p>
          <a:endParaRPr lang="zh-TW" altLang="en-US"/>
        </a:p>
      </dgm:t>
    </dgm:pt>
    <dgm:pt modelId="{5A08B23D-93BD-44B9-BE93-BB7F2EB48AD2}" type="sibTrans" cxnId="{E9D38D43-747A-496B-9382-2F657B573F07}">
      <dgm:prSet/>
      <dgm:spPr/>
      <dgm:t>
        <a:bodyPr/>
        <a:lstStyle/>
        <a:p>
          <a:endParaRPr lang="zh-TW" altLang="en-US"/>
        </a:p>
      </dgm:t>
    </dgm:pt>
    <dgm:pt modelId="{6336E703-2F1A-437B-B5C6-B32605A31282}" type="pres">
      <dgm:prSet presAssocID="{FB61F941-557D-44BC-AB5E-E1823951AA4A}" presName="diagram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E6BC502-8242-486B-90BA-16D0B491A75A}" type="pres">
      <dgm:prSet presAssocID="{AF91ACB6-FADD-43E7-93D5-56E4C7DB132E}" presName="compNode" presStyleCnt="0"/>
      <dgm:spPr/>
      <dgm:t>
        <a:bodyPr/>
        <a:lstStyle/>
        <a:p>
          <a:endParaRPr lang="zh-TW" altLang="en-US"/>
        </a:p>
      </dgm:t>
    </dgm:pt>
    <dgm:pt modelId="{65F95F4E-48B4-45DE-A45A-C05A03A4AE09}" type="pres">
      <dgm:prSet presAssocID="{AF91ACB6-FADD-43E7-93D5-56E4C7DB132E}" presName="childRect" presStyleLbl="bgAcc1" presStyleIdx="0" presStyleCnt="1" custScaleX="157253" custScaleY="5469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382081-3675-491B-A1A7-1D4DEBAD4C73}" type="pres">
      <dgm:prSet presAssocID="{AF91ACB6-FADD-43E7-93D5-56E4C7DB132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1E92F7-DDD0-48BB-9E2F-B82E96F5FE35}" type="pres">
      <dgm:prSet presAssocID="{AF91ACB6-FADD-43E7-93D5-56E4C7DB132E}" presName="parentRect" presStyleLbl="alignNode1" presStyleIdx="0" presStyleCnt="1" custScaleX="164567" custScaleY="156502"/>
      <dgm:spPr/>
      <dgm:t>
        <a:bodyPr/>
        <a:lstStyle/>
        <a:p>
          <a:endParaRPr lang="zh-TW" altLang="en-US"/>
        </a:p>
      </dgm:t>
    </dgm:pt>
    <dgm:pt modelId="{4E35E0C1-1984-4DAC-9F2E-AD0833F1EEBD}" type="pres">
      <dgm:prSet presAssocID="{AF91ACB6-FADD-43E7-93D5-56E4C7DB132E}" presName="adorn" presStyleLbl="fgAccFollowNode1" presStyleIdx="0" presStyleCnt="1" custAng="0" custLinFactNeighborX="37076" custLinFactNeighborY="106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zh-TW" altLang="en-US"/>
        </a:p>
      </dgm:t>
    </dgm:pt>
  </dgm:ptLst>
  <dgm:cxnLst>
    <dgm:cxn modelId="{7EEAD80C-BF59-4C14-BAD9-3DE8B54A0EFF}" type="presOf" srcId="{AF91ACB6-FADD-43E7-93D5-56E4C7DB132E}" destId="{83382081-3675-491B-A1A7-1D4DEBAD4C73}" srcOrd="0" destOrd="0" presId="urn:microsoft.com/office/officeart/2005/8/layout/bList2"/>
    <dgm:cxn modelId="{25B5130C-490B-4DAF-B024-194A37633E45}" srcId="{FB61F941-557D-44BC-AB5E-E1823951AA4A}" destId="{AF91ACB6-FADD-43E7-93D5-56E4C7DB132E}" srcOrd="0" destOrd="0" parTransId="{53E04113-FC08-4AF5-93AA-96ADD0F4075D}" sibTransId="{3C48344E-6669-461C-8277-452DCC0160EF}"/>
    <dgm:cxn modelId="{CC9F2BDC-1633-44A8-AC2B-8A041B9C2CF6}" type="presOf" srcId="{DEAFDE53-305C-44ED-A400-26C571892AA0}" destId="{65F95F4E-48B4-45DE-A45A-C05A03A4AE09}" srcOrd="0" destOrd="0" presId="urn:microsoft.com/office/officeart/2005/8/layout/bList2"/>
    <dgm:cxn modelId="{E721DD8C-1499-41C8-B626-9143D6E6847A}" type="presOf" srcId="{FB61F941-557D-44BC-AB5E-E1823951AA4A}" destId="{6336E703-2F1A-437B-B5C6-B32605A31282}" srcOrd="0" destOrd="0" presId="urn:microsoft.com/office/officeart/2005/8/layout/bList2"/>
    <dgm:cxn modelId="{E9D38D43-747A-496B-9382-2F657B573F07}" srcId="{AF91ACB6-FADD-43E7-93D5-56E4C7DB132E}" destId="{DEAFDE53-305C-44ED-A400-26C571892AA0}" srcOrd="0" destOrd="0" parTransId="{FD43CAB4-C4E0-4B82-B234-ACAF823953AF}" sibTransId="{5A08B23D-93BD-44B9-BE93-BB7F2EB48AD2}"/>
    <dgm:cxn modelId="{4B0F7AE1-FFA5-4995-ADB6-D951C22F1AAD}" type="presOf" srcId="{AF91ACB6-FADD-43E7-93D5-56E4C7DB132E}" destId="{9F1E92F7-DDD0-48BB-9E2F-B82E96F5FE35}" srcOrd="1" destOrd="0" presId="urn:microsoft.com/office/officeart/2005/8/layout/bList2"/>
    <dgm:cxn modelId="{21410E00-2F3E-4E9A-B99E-4FF3E485466E}" type="presParOf" srcId="{6336E703-2F1A-437B-B5C6-B32605A31282}" destId="{DE6BC502-8242-486B-90BA-16D0B491A75A}" srcOrd="0" destOrd="0" presId="urn:microsoft.com/office/officeart/2005/8/layout/bList2"/>
    <dgm:cxn modelId="{108A03F3-755E-433A-BB0E-662976F5A175}" type="presParOf" srcId="{DE6BC502-8242-486B-90BA-16D0B491A75A}" destId="{65F95F4E-48B4-45DE-A45A-C05A03A4AE09}" srcOrd="0" destOrd="0" presId="urn:microsoft.com/office/officeart/2005/8/layout/bList2"/>
    <dgm:cxn modelId="{C68B6BFD-412D-4A73-A032-B30BDE603FFE}" type="presParOf" srcId="{DE6BC502-8242-486B-90BA-16D0B491A75A}" destId="{83382081-3675-491B-A1A7-1D4DEBAD4C73}" srcOrd="1" destOrd="0" presId="urn:microsoft.com/office/officeart/2005/8/layout/bList2"/>
    <dgm:cxn modelId="{707A261D-C38F-42CF-806B-78861189A95D}" type="presParOf" srcId="{DE6BC502-8242-486B-90BA-16D0B491A75A}" destId="{9F1E92F7-DDD0-48BB-9E2F-B82E96F5FE35}" srcOrd="2" destOrd="0" presId="urn:microsoft.com/office/officeart/2005/8/layout/bList2"/>
    <dgm:cxn modelId="{876D5E49-0BA4-4659-A36E-2E058FA2F957}" type="presParOf" srcId="{DE6BC502-8242-486B-90BA-16D0B491A75A}" destId="{4E35E0C1-1984-4DAC-9F2E-AD0833F1EEBD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503B26-2522-41F8-9B6B-9A839EE350C3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4C6F034-EA46-438A-A818-66EBF270CECE}">
      <dgm:prSet phldrT="[文字]" custT="1"/>
      <dgm:spPr/>
      <dgm:t>
        <a:bodyPr/>
        <a:lstStyle/>
        <a:p>
          <a:r>
            <a:rPr lang="zh-TW" altLang="en-US" sz="40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衛靈公</a:t>
          </a:r>
          <a:endParaRPr lang="zh-TW" altLang="en-US" sz="40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4C27B5F2-72C9-4DA3-B25D-2D04BBDA8550}" type="parTrans" cxnId="{033C9D9C-65BC-486C-AEA9-D1268D0AF3EA}">
      <dgm:prSet/>
      <dgm:spPr/>
      <dgm:t>
        <a:bodyPr/>
        <a:lstStyle/>
        <a:p>
          <a:endParaRPr lang="zh-TW" altLang="en-US"/>
        </a:p>
      </dgm:t>
    </dgm:pt>
    <dgm:pt modelId="{B44FBDC0-96B2-4BBB-A75B-B5B527804DFD}" type="sibTrans" cxnId="{033C9D9C-65BC-486C-AEA9-D1268D0AF3EA}">
      <dgm:prSet/>
      <dgm:spPr/>
      <dgm:t>
        <a:bodyPr/>
        <a:lstStyle/>
        <a:p>
          <a:endParaRPr lang="zh-TW" altLang="en-US"/>
        </a:p>
      </dgm:t>
    </dgm:pt>
    <dgm:pt modelId="{2DFDAA0A-9F44-4F50-8298-5E5375242694}">
      <dgm:prSet phldrT="[文字]" custT="1"/>
      <dgm:spPr/>
      <dgm:t>
        <a:bodyPr/>
        <a:lstStyle/>
        <a:p>
          <a:r>
            <a:rPr lang="zh-TW" altLang="en-US" sz="40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蒯聵</a:t>
          </a:r>
          <a:r>
            <a:rPr lang="en-US" altLang="zh-TW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莊公</a:t>
          </a:r>
          <a:r>
            <a:rPr lang="en-US" altLang="zh-TW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836A6A27-68CD-4726-9C20-F709208C9FD6}" type="parTrans" cxnId="{35EE7638-8475-4B78-833A-57E447D63EE3}">
      <dgm:prSet/>
      <dgm:spPr/>
      <dgm:t>
        <a:bodyPr/>
        <a:lstStyle/>
        <a:p>
          <a:endParaRPr lang="zh-TW" altLang="en-US"/>
        </a:p>
      </dgm:t>
    </dgm:pt>
    <dgm:pt modelId="{292051F3-1966-40A7-BD84-E17D1850FFB3}" type="sibTrans" cxnId="{35EE7638-8475-4B78-833A-57E447D63EE3}">
      <dgm:prSet/>
      <dgm:spPr/>
      <dgm:t>
        <a:bodyPr/>
        <a:lstStyle/>
        <a:p>
          <a:endParaRPr lang="zh-TW" altLang="en-US"/>
        </a:p>
      </dgm:t>
    </dgm:pt>
    <dgm:pt modelId="{2FC841B3-5FED-40EE-8E38-8C60CA322859}">
      <dgm:prSet phldrT="[文字]" custT="1"/>
      <dgm:spPr/>
      <dgm:t>
        <a:bodyPr/>
        <a:lstStyle/>
        <a:p>
          <a:r>
            <a:rPr lang="zh-TW" altLang="en-US" sz="40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輒</a:t>
          </a:r>
          <a:r>
            <a:rPr lang="en-US" altLang="zh-TW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出公</a:t>
          </a:r>
          <a:r>
            <a:rPr lang="en-US" altLang="zh-TW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B6F971AA-DFE9-44FE-90A0-1754ED36AABC}" type="parTrans" cxnId="{46788324-8E39-4F81-B2B2-9F94F1444A30}">
      <dgm:prSet/>
      <dgm:spPr/>
      <dgm:t>
        <a:bodyPr/>
        <a:lstStyle/>
        <a:p>
          <a:endParaRPr lang="zh-TW" altLang="en-US"/>
        </a:p>
      </dgm:t>
    </dgm:pt>
    <dgm:pt modelId="{C5387F05-43B2-470A-AADF-0C950498789A}" type="sibTrans" cxnId="{46788324-8E39-4F81-B2B2-9F94F1444A30}">
      <dgm:prSet/>
      <dgm:spPr/>
      <dgm:t>
        <a:bodyPr/>
        <a:lstStyle/>
        <a:p>
          <a:endParaRPr lang="zh-TW" altLang="en-US"/>
        </a:p>
      </dgm:t>
    </dgm:pt>
    <dgm:pt modelId="{42D7964A-E58E-4F67-9DB1-DE73A6298236}">
      <dgm:prSet phldrT="[文字]" custT="1"/>
      <dgm:spPr/>
      <dgm:t>
        <a:bodyPr/>
        <a:lstStyle/>
        <a:p>
          <a:r>
            <a:rPr lang="zh-TW" altLang="en-US" sz="40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郢</a:t>
          </a:r>
          <a:endParaRPr lang="zh-TW" altLang="en-US" sz="40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E6E617C7-F2FC-496A-8F3B-B97E0BC7722E}" type="parTrans" cxnId="{440D363A-5377-4E74-B8F7-9ACF75CF0CD6}">
      <dgm:prSet/>
      <dgm:spPr/>
      <dgm:t>
        <a:bodyPr/>
        <a:lstStyle/>
        <a:p>
          <a:endParaRPr lang="zh-TW" altLang="en-US"/>
        </a:p>
      </dgm:t>
    </dgm:pt>
    <dgm:pt modelId="{1F357D52-D162-421D-8BCF-71B3BFD21658}" type="sibTrans" cxnId="{440D363A-5377-4E74-B8F7-9ACF75CF0CD6}">
      <dgm:prSet/>
      <dgm:spPr/>
      <dgm:t>
        <a:bodyPr/>
        <a:lstStyle/>
        <a:p>
          <a:endParaRPr lang="zh-TW" altLang="en-US"/>
        </a:p>
      </dgm:t>
    </dgm:pt>
    <dgm:pt modelId="{2A824084-2738-420B-968B-5902CEC32434}">
      <dgm:prSet phldrT="[文字]" custT="1"/>
      <dgm:spPr/>
      <dgm:t>
        <a:bodyPr/>
        <a:lstStyle/>
        <a:p>
          <a:r>
            <a:rPr lang="zh-TW" altLang="en-US" sz="40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南子</a:t>
          </a:r>
          <a:endParaRPr lang="zh-TW" altLang="en-US" sz="40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5A186B2D-BD98-4703-8098-EB5B1CCEEA28}" type="parTrans" cxnId="{AC3E3B60-C23D-4483-9A24-5EEC708F333C}">
      <dgm:prSet/>
      <dgm:spPr/>
      <dgm:t>
        <a:bodyPr/>
        <a:lstStyle/>
        <a:p>
          <a:endParaRPr lang="zh-TW" altLang="en-US"/>
        </a:p>
      </dgm:t>
    </dgm:pt>
    <dgm:pt modelId="{2F818F0B-55FA-487F-B654-3B3B855AE1B9}" type="sibTrans" cxnId="{AC3E3B60-C23D-4483-9A24-5EEC708F333C}">
      <dgm:prSet/>
      <dgm:spPr/>
      <dgm:t>
        <a:bodyPr/>
        <a:lstStyle/>
        <a:p>
          <a:endParaRPr lang="zh-TW" altLang="en-US"/>
        </a:p>
      </dgm:t>
    </dgm:pt>
    <dgm:pt modelId="{51D40204-9556-437E-83CE-62CEEABCE180}" type="pres">
      <dgm:prSet presAssocID="{79503B26-2522-41F8-9B6B-9A839EE350C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735CE1B-8AD7-4513-A09F-1EDA4B0246E5}" type="pres">
      <dgm:prSet presAssocID="{64C6F034-EA46-438A-A818-66EBF270CECE}" presName="root1" presStyleCnt="0"/>
      <dgm:spPr/>
    </dgm:pt>
    <dgm:pt modelId="{7A8DC099-2C7D-4D50-B0E3-4E01E149B4CB}" type="pres">
      <dgm:prSet presAssocID="{64C6F034-EA46-438A-A818-66EBF270CECE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F13D99-5154-49C3-9EBC-4A91DB811C5F}" type="pres">
      <dgm:prSet presAssocID="{64C6F034-EA46-438A-A818-66EBF270CECE}" presName="level2hierChild" presStyleCnt="0"/>
      <dgm:spPr/>
    </dgm:pt>
    <dgm:pt modelId="{15A38C95-926C-432B-8904-EBAC09786A4A}" type="pres">
      <dgm:prSet presAssocID="{836A6A27-68CD-4726-9C20-F709208C9FD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D2C6E269-A298-426F-8167-8AE54CC3228B}" type="pres">
      <dgm:prSet presAssocID="{836A6A27-68CD-4726-9C20-F709208C9FD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F109D3C-6240-4F73-84A0-7664138FBB8A}" type="pres">
      <dgm:prSet presAssocID="{2DFDAA0A-9F44-4F50-8298-5E5375242694}" presName="root2" presStyleCnt="0"/>
      <dgm:spPr/>
    </dgm:pt>
    <dgm:pt modelId="{D0D967AF-3F66-49D7-947E-2F61895CF2AD}" type="pres">
      <dgm:prSet presAssocID="{2DFDAA0A-9F44-4F50-8298-5E5375242694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4F9C543-E44E-4104-A85F-DC4C7D721E78}" type="pres">
      <dgm:prSet presAssocID="{2DFDAA0A-9F44-4F50-8298-5E5375242694}" presName="level3hierChild" presStyleCnt="0"/>
      <dgm:spPr/>
    </dgm:pt>
    <dgm:pt modelId="{2F975E5F-8F0A-4B1B-B6BD-37BD9B7EE4ED}" type="pres">
      <dgm:prSet presAssocID="{B6F971AA-DFE9-44FE-90A0-1754ED36AABC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32A3BCCC-9EC2-41F4-8A54-8378D642B1E9}" type="pres">
      <dgm:prSet presAssocID="{B6F971AA-DFE9-44FE-90A0-1754ED36AABC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E14F070E-9231-4C72-9C0C-D4A16ED93670}" type="pres">
      <dgm:prSet presAssocID="{2FC841B3-5FED-40EE-8E38-8C60CA322859}" presName="root2" presStyleCnt="0"/>
      <dgm:spPr/>
    </dgm:pt>
    <dgm:pt modelId="{247AF0B6-3D6D-41D0-AD8C-76424423AE45}" type="pres">
      <dgm:prSet presAssocID="{2FC841B3-5FED-40EE-8E38-8C60CA322859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5681AA-27E1-4B6E-B096-0A471ECD87C3}" type="pres">
      <dgm:prSet presAssocID="{2FC841B3-5FED-40EE-8E38-8C60CA322859}" presName="level3hierChild" presStyleCnt="0"/>
      <dgm:spPr/>
    </dgm:pt>
    <dgm:pt modelId="{C831C66F-5801-40D2-81A3-1C53FFE805F8}" type="pres">
      <dgm:prSet presAssocID="{E6E617C7-F2FC-496A-8F3B-B97E0BC7722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CCC81336-9938-4051-9AE5-07BFFEAF4354}" type="pres">
      <dgm:prSet presAssocID="{E6E617C7-F2FC-496A-8F3B-B97E0BC7722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98C1FFD-B501-476C-B52F-E8E8EC8D78D3}" type="pres">
      <dgm:prSet presAssocID="{42D7964A-E58E-4F67-9DB1-DE73A6298236}" presName="root2" presStyleCnt="0"/>
      <dgm:spPr/>
    </dgm:pt>
    <dgm:pt modelId="{D3C06DA6-7213-488D-998D-C03B4DE9AAD8}" type="pres">
      <dgm:prSet presAssocID="{42D7964A-E58E-4F67-9DB1-DE73A6298236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DC6861-6A8C-4770-AA98-CA3053F79A86}" type="pres">
      <dgm:prSet presAssocID="{42D7964A-E58E-4F67-9DB1-DE73A6298236}" presName="level3hierChild" presStyleCnt="0"/>
      <dgm:spPr/>
    </dgm:pt>
    <dgm:pt modelId="{3F99CC10-7F57-43BD-818A-7C1ACD7A58B1}" type="pres">
      <dgm:prSet presAssocID="{2A824084-2738-420B-968B-5902CEC32434}" presName="root1" presStyleCnt="0"/>
      <dgm:spPr/>
    </dgm:pt>
    <dgm:pt modelId="{28B33A8A-7037-4777-BFF2-440044B46D39}" type="pres">
      <dgm:prSet presAssocID="{2A824084-2738-420B-968B-5902CEC32434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8F33AB-C7F6-414C-8A6C-18E54FB3A6DB}" type="pres">
      <dgm:prSet presAssocID="{2A824084-2738-420B-968B-5902CEC32434}" presName="level2hierChild" presStyleCnt="0"/>
      <dgm:spPr/>
    </dgm:pt>
  </dgm:ptLst>
  <dgm:cxnLst>
    <dgm:cxn modelId="{35EE7638-8475-4B78-833A-57E447D63EE3}" srcId="{64C6F034-EA46-438A-A818-66EBF270CECE}" destId="{2DFDAA0A-9F44-4F50-8298-5E5375242694}" srcOrd="0" destOrd="0" parTransId="{836A6A27-68CD-4726-9C20-F709208C9FD6}" sibTransId="{292051F3-1966-40A7-BD84-E17D1850FFB3}"/>
    <dgm:cxn modelId="{3836A460-B184-427A-A148-F3DAA61C4A40}" type="presOf" srcId="{B6F971AA-DFE9-44FE-90A0-1754ED36AABC}" destId="{32A3BCCC-9EC2-41F4-8A54-8378D642B1E9}" srcOrd="1" destOrd="0" presId="urn:microsoft.com/office/officeart/2005/8/layout/hierarchy2"/>
    <dgm:cxn modelId="{AC3E3B60-C23D-4483-9A24-5EEC708F333C}" srcId="{79503B26-2522-41F8-9B6B-9A839EE350C3}" destId="{2A824084-2738-420B-968B-5902CEC32434}" srcOrd="1" destOrd="0" parTransId="{5A186B2D-BD98-4703-8098-EB5B1CCEEA28}" sibTransId="{2F818F0B-55FA-487F-B654-3B3B855AE1B9}"/>
    <dgm:cxn modelId="{82B6C319-661B-491D-BDCA-0CE877FA515F}" type="presOf" srcId="{836A6A27-68CD-4726-9C20-F709208C9FD6}" destId="{D2C6E269-A298-426F-8167-8AE54CC3228B}" srcOrd="1" destOrd="0" presId="urn:microsoft.com/office/officeart/2005/8/layout/hierarchy2"/>
    <dgm:cxn modelId="{033C9D9C-65BC-486C-AEA9-D1268D0AF3EA}" srcId="{79503B26-2522-41F8-9B6B-9A839EE350C3}" destId="{64C6F034-EA46-438A-A818-66EBF270CECE}" srcOrd="0" destOrd="0" parTransId="{4C27B5F2-72C9-4DA3-B25D-2D04BBDA8550}" sibTransId="{B44FBDC0-96B2-4BBB-A75B-B5B527804DFD}"/>
    <dgm:cxn modelId="{0D6BA540-81F4-46C3-BD32-F0F00F44FC89}" type="presOf" srcId="{2DFDAA0A-9F44-4F50-8298-5E5375242694}" destId="{D0D967AF-3F66-49D7-947E-2F61895CF2AD}" srcOrd="0" destOrd="0" presId="urn:microsoft.com/office/officeart/2005/8/layout/hierarchy2"/>
    <dgm:cxn modelId="{440D363A-5377-4E74-B8F7-9ACF75CF0CD6}" srcId="{64C6F034-EA46-438A-A818-66EBF270CECE}" destId="{42D7964A-E58E-4F67-9DB1-DE73A6298236}" srcOrd="1" destOrd="0" parTransId="{E6E617C7-F2FC-496A-8F3B-B97E0BC7722E}" sibTransId="{1F357D52-D162-421D-8BCF-71B3BFD21658}"/>
    <dgm:cxn modelId="{4DB83D6C-D510-4FC6-89D6-3E4C65A77BB2}" type="presOf" srcId="{64C6F034-EA46-438A-A818-66EBF270CECE}" destId="{7A8DC099-2C7D-4D50-B0E3-4E01E149B4CB}" srcOrd="0" destOrd="0" presId="urn:microsoft.com/office/officeart/2005/8/layout/hierarchy2"/>
    <dgm:cxn modelId="{B3AC55A4-D1D7-4850-A38D-403D69EA4946}" type="presOf" srcId="{2A824084-2738-420B-968B-5902CEC32434}" destId="{28B33A8A-7037-4777-BFF2-440044B46D39}" srcOrd="0" destOrd="0" presId="urn:microsoft.com/office/officeart/2005/8/layout/hierarchy2"/>
    <dgm:cxn modelId="{B8B3D27E-5929-4B9F-9A37-95E0F0D0884A}" type="presOf" srcId="{2FC841B3-5FED-40EE-8E38-8C60CA322859}" destId="{247AF0B6-3D6D-41D0-AD8C-76424423AE45}" srcOrd="0" destOrd="0" presId="urn:microsoft.com/office/officeart/2005/8/layout/hierarchy2"/>
    <dgm:cxn modelId="{F0258CBC-C0A3-4D5E-A847-750634D83F40}" type="presOf" srcId="{E6E617C7-F2FC-496A-8F3B-B97E0BC7722E}" destId="{C831C66F-5801-40D2-81A3-1C53FFE805F8}" srcOrd="0" destOrd="0" presId="urn:microsoft.com/office/officeart/2005/8/layout/hierarchy2"/>
    <dgm:cxn modelId="{5F0CB0BE-D4BD-4D54-8D92-A6FA801D5A20}" type="presOf" srcId="{E6E617C7-F2FC-496A-8F3B-B97E0BC7722E}" destId="{CCC81336-9938-4051-9AE5-07BFFEAF4354}" srcOrd="1" destOrd="0" presId="urn:microsoft.com/office/officeart/2005/8/layout/hierarchy2"/>
    <dgm:cxn modelId="{5DD2CC54-903B-48BE-B787-F2D5020605E8}" type="presOf" srcId="{79503B26-2522-41F8-9B6B-9A839EE350C3}" destId="{51D40204-9556-437E-83CE-62CEEABCE180}" srcOrd="0" destOrd="0" presId="urn:microsoft.com/office/officeart/2005/8/layout/hierarchy2"/>
    <dgm:cxn modelId="{322DE877-E989-4662-8C32-B31B7BC9EFD1}" type="presOf" srcId="{B6F971AA-DFE9-44FE-90A0-1754ED36AABC}" destId="{2F975E5F-8F0A-4B1B-B6BD-37BD9B7EE4ED}" srcOrd="0" destOrd="0" presId="urn:microsoft.com/office/officeart/2005/8/layout/hierarchy2"/>
    <dgm:cxn modelId="{46788324-8E39-4F81-B2B2-9F94F1444A30}" srcId="{2DFDAA0A-9F44-4F50-8298-5E5375242694}" destId="{2FC841B3-5FED-40EE-8E38-8C60CA322859}" srcOrd="0" destOrd="0" parTransId="{B6F971AA-DFE9-44FE-90A0-1754ED36AABC}" sibTransId="{C5387F05-43B2-470A-AADF-0C950498789A}"/>
    <dgm:cxn modelId="{01A82B95-C47F-473D-B2C2-FE31360736E3}" type="presOf" srcId="{836A6A27-68CD-4726-9C20-F709208C9FD6}" destId="{15A38C95-926C-432B-8904-EBAC09786A4A}" srcOrd="0" destOrd="0" presId="urn:microsoft.com/office/officeart/2005/8/layout/hierarchy2"/>
    <dgm:cxn modelId="{2288B501-A48C-411E-8DF7-F344429A4FF4}" type="presOf" srcId="{42D7964A-E58E-4F67-9DB1-DE73A6298236}" destId="{D3C06DA6-7213-488D-998D-C03B4DE9AAD8}" srcOrd="0" destOrd="0" presId="urn:microsoft.com/office/officeart/2005/8/layout/hierarchy2"/>
    <dgm:cxn modelId="{78961147-CCC9-4CA9-96C8-4F558AC3A340}" type="presParOf" srcId="{51D40204-9556-437E-83CE-62CEEABCE180}" destId="{D735CE1B-8AD7-4513-A09F-1EDA4B0246E5}" srcOrd="0" destOrd="0" presId="urn:microsoft.com/office/officeart/2005/8/layout/hierarchy2"/>
    <dgm:cxn modelId="{A838719A-E44A-4DA3-A0FC-D24BE12B4780}" type="presParOf" srcId="{D735CE1B-8AD7-4513-A09F-1EDA4B0246E5}" destId="{7A8DC099-2C7D-4D50-B0E3-4E01E149B4CB}" srcOrd="0" destOrd="0" presId="urn:microsoft.com/office/officeart/2005/8/layout/hierarchy2"/>
    <dgm:cxn modelId="{BFFAA4DF-DEA3-4404-A842-6EBE2A43238D}" type="presParOf" srcId="{D735CE1B-8AD7-4513-A09F-1EDA4B0246E5}" destId="{F0F13D99-5154-49C3-9EBC-4A91DB811C5F}" srcOrd="1" destOrd="0" presId="urn:microsoft.com/office/officeart/2005/8/layout/hierarchy2"/>
    <dgm:cxn modelId="{1E3F4E33-86EE-4805-98E1-2AE639A09B38}" type="presParOf" srcId="{F0F13D99-5154-49C3-9EBC-4A91DB811C5F}" destId="{15A38C95-926C-432B-8904-EBAC09786A4A}" srcOrd="0" destOrd="0" presId="urn:microsoft.com/office/officeart/2005/8/layout/hierarchy2"/>
    <dgm:cxn modelId="{E997CAF7-6356-4EA7-B168-3925CCC858FE}" type="presParOf" srcId="{15A38C95-926C-432B-8904-EBAC09786A4A}" destId="{D2C6E269-A298-426F-8167-8AE54CC3228B}" srcOrd="0" destOrd="0" presId="urn:microsoft.com/office/officeart/2005/8/layout/hierarchy2"/>
    <dgm:cxn modelId="{454D3233-1986-45A7-AA20-7F87F3616360}" type="presParOf" srcId="{F0F13D99-5154-49C3-9EBC-4A91DB811C5F}" destId="{5F109D3C-6240-4F73-84A0-7664138FBB8A}" srcOrd="1" destOrd="0" presId="urn:microsoft.com/office/officeart/2005/8/layout/hierarchy2"/>
    <dgm:cxn modelId="{FF2C5524-E0F9-4A55-B385-FC17AABF30C5}" type="presParOf" srcId="{5F109D3C-6240-4F73-84A0-7664138FBB8A}" destId="{D0D967AF-3F66-49D7-947E-2F61895CF2AD}" srcOrd="0" destOrd="0" presId="urn:microsoft.com/office/officeart/2005/8/layout/hierarchy2"/>
    <dgm:cxn modelId="{1119E020-6E35-4E94-A7DF-156AEA4C1818}" type="presParOf" srcId="{5F109D3C-6240-4F73-84A0-7664138FBB8A}" destId="{54F9C543-E44E-4104-A85F-DC4C7D721E78}" srcOrd="1" destOrd="0" presId="urn:microsoft.com/office/officeart/2005/8/layout/hierarchy2"/>
    <dgm:cxn modelId="{9A106320-BC80-4293-ACD5-E208444E63BE}" type="presParOf" srcId="{54F9C543-E44E-4104-A85F-DC4C7D721E78}" destId="{2F975E5F-8F0A-4B1B-B6BD-37BD9B7EE4ED}" srcOrd="0" destOrd="0" presId="urn:microsoft.com/office/officeart/2005/8/layout/hierarchy2"/>
    <dgm:cxn modelId="{9EFE683D-F1CD-43FA-92DE-6EAA65B11CBA}" type="presParOf" srcId="{2F975E5F-8F0A-4B1B-B6BD-37BD9B7EE4ED}" destId="{32A3BCCC-9EC2-41F4-8A54-8378D642B1E9}" srcOrd="0" destOrd="0" presId="urn:microsoft.com/office/officeart/2005/8/layout/hierarchy2"/>
    <dgm:cxn modelId="{0072C8DE-23C7-45A5-99D0-B0823518E482}" type="presParOf" srcId="{54F9C543-E44E-4104-A85F-DC4C7D721E78}" destId="{E14F070E-9231-4C72-9C0C-D4A16ED93670}" srcOrd="1" destOrd="0" presId="urn:microsoft.com/office/officeart/2005/8/layout/hierarchy2"/>
    <dgm:cxn modelId="{996B1486-2B1A-46A6-85DB-A52820E080CA}" type="presParOf" srcId="{E14F070E-9231-4C72-9C0C-D4A16ED93670}" destId="{247AF0B6-3D6D-41D0-AD8C-76424423AE45}" srcOrd="0" destOrd="0" presId="urn:microsoft.com/office/officeart/2005/8/layout/hierarchy2"/>
    <dgm:cxn modelId="{F5411A64-620B-4396-BBDA-102F2F5EC6E6}" type="presParOf" srcId="{E14F070E-9231-4C72-9C0C-D4A16ED93670}" destId="{F85681AA-27E1-4B6E-B096-0A471ECD87C3}" srcOrd="1" destOrd="0" presId="urn:microsoft.com/office/officeart/2005/8/layout/hierarchy2"/>
    <dgm:cxn modelId="{6276A86D-2FB7-4D22-AE3F-A0676B35ED10}" type="presParOf" srcId="{F0F13D99-5154-49C3-9EBC-4A91DB811C5F}" destId="{C831C66F-5801-40D2-81A3-1C53FFE805F8}" srcOrd="2" destOrd="0" presId="urn:microsoft.com/office/officeart/2005/8/layout/hierarchy2"/>
    <dgm:cxn modelId="{713BD359-2374-451F-ACD2-A392FCFB75BA}" type="presParOf" srcId="{C831C66F-5801-40D2-81A3-1C53FFE805F8}" destId="{CCC81336-9938-4051-9AE5-07BFFEAF4354}" srcOrd="0" destOrd="0" presId="urn:microsoft.com/office/officeart/2005/8/layout/hierarchy2"/>
    <dgm:cxn modelId="{C6194969-75FC-407F-B3B9-6C6D0EFA6490}" type="presParOf" srcId="{F0F13D99-5154-49C3-9EBC-4A91DB811C5F}" destId="{298C1FFD-B501-476C-B52F-E8E8EC8D78D3}" srcOrd="3" destOrd="0" presId="urn:microsoft.com/office/officeart/2005/8/layout/hierarchy2"/>
    <dgm:cxn modelId="{FAF9C46F-F722-44AA-BBA4-161D1CE71013}" type="presParOf" srcId="{298C1FFD-B501-476C-B52F-E8E8EC8D78D3}" destId="{D3C06DA6-7213-488D-998D-C03B4DE9AAD8}" srcOrd="0" destOrd="0" presId="urn:microsoft.com/office/officeart/2005/8/layout/hierarchy2"/>
    <dgm:cxn modelId="{9C1BF56B-4BAD-412A-803D-024FE77F9EDD}" type="presParOf" srcId="{298C1FFD-B501-476C-B52F-E8E8EC8D78D3}" destId="{EDDC6861-6A8C-4770-AA98-CA3053F79A86}" srcOrd="1" destOrd="0" presId="urn:microsoft.com/office/officeart/2005/8/layout/hierarchy2"/>
    <dgm:cxn modelId="{E3DEDBF9-7D06-43F5-8747-04980D612499}" type="presParOf" srcId="{51D40204-9556-437E-83CE-62CEEABCE180}" destId="{3F99CC10-7F57-43BD-818A-7C1ACD7A58B1}" srcOrd="1" destOrd="0" presId="urn:microsoft.com/office/officeart/2005/8/layout/hierarchy2"/>
    <dgm:cxn modelId="{E546CE9C-E38E-469F-A9F7-70296EF5ECA7}" type="presParOf" srcId="{3F99CC10-7F57-43BD-818A-7C1ACD7A58B1}" destId="{28B33A8A-7037-4777-BFF2-440044B46D39}" srcOrd="0" destOrd="0" presId="urn:microsoft.com/office/officeart/2005/8/layout/hierarchy2"/>
    <dgm:cxn modelId="{ED1ED60C-A0A8-48F2-8409-5EFAC7ED829C}" type="presParOf" srcId="{3F99CC10-7F57-43BD-818A-7C1ACD7A58B1}" destId="{BB8F33AB-C7F6-414C-8A6C-18E54FB3A6D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2BDB827-5458-45F7-A3CC-9666BCD64FF8}" type="doc">
      <dgm:prSet loTypeId="urn:microsoft.com/office/officeart/2005/8/layout/venn1" loCatId="relationship" qsTypeId="urn:microsoft.com/office/officeart/2005/8/quickstyle/3d3" qsCatId="3D" csTypeId="urn:microsoft.com/office/officeart/2005/8/colors/accent1_2" csCatId="accent1" phldr="1"/>
      <dgm:spPr/>
    </dgm:pt>
    <dgm:pt modelId="{004B8CF0-7723-4269-A093-E30750E8FEB0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dirty="0">
            <a:latin typeface="標楷體" pitchFamily="65" charset="-120"/>
            <a:ea typeface="標楷體" pitchFamily="65" charset="-120"/>
          </a:endParaRPr>
        </a:p>
      </dgm:t>
    </dgm:pt>
    <dgm:pt modelId="{C7085CB6-13E5-4FC5-8B36-19A81BC0B4B2}" type="parTrans" cxnId="{015E35E3-F403-4D2E-87C3-6B4C3398C36D}">
      <dgm:prSet/>
      <dgm:spPr/>
      <dgm:t>
        <a:bodyPr/>
        <a:lstStyle/>
        <a:p>
          <a:endParaRPr lang="zh-TW" altLang="en-US"/>
        </a:p>
      </dgm:t>
    </dgm:pt>
    <dgm:pt modelId="{A97CC894-36FA-4D50-A974-3A6E8AC0681E}" type="sibTrans" cxnId="{015E35E3-F403-4D2E-87C3-6B4C3398C36D}">
      <dgm:prSet/>
      <dgm:spPr/>
      <dgm:t>
        <a:bodyPr/>
        <a:lstStyle/>
        <a:p>
          <a:endParaRPr lang="zh-TW" altLang="en-US"/>
        </a:p>
      </dgm:t>
    </dgm:pt>
    <dgm:pt modelId="{E7EA56D3-2EB1-4A37-8A47-5882F36A658D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詩</a:t>
          </a:r>
          <a:endParaRPr lang="zh-TW" altLang="en-US" sz="4000" dirty="0">
            <a:latin typeface="標楷體" pitchFamily="65" charset="-120"/>
            <a:ea typeface="標楷體" pitchFamily="65" charset="-120"/>
          </a:endParaRPr>
        </a:p>
      </dgm:t>
    </dgm:pt>
    <dgm:pt modelId="{AC884E0F-CA31-4498-8BD8-296EC5161D1C}" type="parTrans" cxnId="{35EBDCE8-D077-40DD-ACD5-53EB6E6D3515}">
      <dgm:prSet/>
      <dgm:spPr/>
      <dgm:t>
        <a:bodyPr/>
        <a:lstStyle/>
        <a:p>
          <a:endParaRPr lang="zh-TW" altLang="en-US"/>
        </a:p>
      </dgm:t>
    </dgm:pt>
    <dgm:pt modelId="{045A4992-D2B5-4832-A2FB-7DD69929D361}" type="sibTrans" cxnId="{35EBDCE8-D077-40DD-ACD5-53EB6E6D3515}">
      <dgm:prSet/>
      <dgm:spPr/>
      <dgm:t>
        <a:bodyPr/>
        <a:lstStyle/>
        <a:p>
          <a:endParaRPr lang="zh-TW" altLang="en-US"/>
        </a:p>
      </dgm:t>
    </dgm:pt>
    <dgm:pt modelId="{161D5B7D-87FD-451B-AC8E-12758CC4945E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禮</a:t>
          </a:r>
        </a:p>
      </dgm:t>
    </dgm:pt>
    <dgm:pt modelId="{6E0B4A7E-5C49-4E8E-9AD2-A74F11FA3BD0}" type="parTrans" cxnId="{87A91841-5789-4D7E-95C3-368E548008D3}">
      <dgm:prSet/>
      <dgm:spPr/>
      <dgm:t>
        <a:bodyPr/>
        <a:lstStyle/>
        <a:p>
          <a:endParaRPr lang="zh-TW" altLang="en-US"/>
        </a:p>
      </dgm:t>
    </dgm:pt>
    <dgm:pt modelId="{EAFDD4BC-9817-4E9D-8D9C-BDFC0898401F}" type="sibTrans" cxnId="{87A91841-5789-4D7E-95C3-368E548008D3}">
      <dgm:prSet/>
      <dgm:spPr/>
      <dgm:t>
        <a:bodyPr/>
        <a:lstStyle/>
        <a:p>
          <a:endParaRPr lang="zh-TW" altLang="en-US"/>
        </a:p>
      </dgm:t>
    </dgm:pt>
    <dgm:pt modelId="{1076985B-DE04-4840-96C8-09EFCAF4B719}" type="pres">
      <dgm:prSet presAssocID="{D2BDB827-5458-45F7-A3CC-9666BCD64FF8}" presName="compositeShape" presStyleCnt="0">
        <dgm:presLayoutVars>
          <dgm:chMax val="7"/>
          <dgm:dir/>
          <dgm:resizeHandles val="exact"/>
        </dgm:presLayoutVars>
      </dgm:prSet>
      <dgm:spPr/>
    </dgm:pt>
    <dgm:pt modelId="{86B8B91A-74F4-4969-846B-23BE84CC7EFA}" type="pres">
      <dgm:prSet presAssocID="{004B8CF0-7723-4269-A093-E30750E8FEB0}" presName="circ1" presStyleLbl="vennNode1" presStyleIdx="0" presStyleCnt="3" custLinFactNeighborX="-2083" custLinFactNeighborY="77856"/>
      <dgm:spPr/>
      <dgm:t>
        <a:bodyPr/>
        <a:lstStyle/>
        <a:p>
          <a:endParaRPr lang="zh-TW" altLang="en-US"/>
        </a:p>
      </dgm:t>
    </dgm:pt>
    <dgm:pt modelId="{DAFA1D10-A89C-44FE-B2FD-AB9D77F40317}" type="pres">
      <dgm:prSet presAssocID="{004B8CF0-7723-4269-A093-E30750E8FEB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CAE735-87E1-47A8-8F51-F92A259DD9C7}" type="pres">
      <dgm:prSet presAssocID="{E7EA56D3-2EB1-4A37-8A47-5882F36A658D}" presName="circ2" presStyleLbl="vennNode1" presStyleIdx="1" presStyleCnt="3" custLinFactNeighborX="-89239" custLinFactNeighborY="-64583"/>
      <dgm:spPr/>
      <dgm:t>
        <a:bodyPr/>
        <a:lstStyle/>
        <a:p>
          <a:endParaRPr lang="zh-TW" altLang="en-US"/>
        </a:p>
      </dgm:t>
    </dgm:pt>
    <dgm:pt modelId="{4F354CAC-DDD9-4E8B-95FD-A4C6AAD38E60}" type="pres">
      <dgm:prSet presAssocID="{E7EA56D3-2EB1-4A37-8A47-5882F36A658D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FB8E56-D3C0-46F6-A058-1D84B2CFA087}" type="pres">
      <dgm:prSet presAssocID="{161D5B7D-87FD-451B-AC8E-12758CC4945E}" presName="circ3" presStyleLbl="vennNode1" presStyleIdx="2" presStyleCnt="3" custLinFactNeighborX="92086" custLinFactNeighborY="-69792"/>
      <dgm:spPr/>
      <dgm:t>
        <a:bodyPr/>
        <a:lstStyle/>
        <a:p>
          <a:endParaRPr lang="zh-TW" altLang="en-US"/>
        </a:p>
      </dgm:t>
    </dgm:pt>
    <dgm:pt modelId="{B4633811-3DF5-47C0-8FAA-B3980EE463F3}" type="pres">
      <dgm:prSet presAssocID="{161D5B7D-87FD-451B-AC8E-12758CC4945E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3EB8004-6CE2-41FB-8068-E8A5F92A22CD}" type="presOf" srcId="{004B8CF0-7723-4269-A093-E30750E8FEB0}" destId="{DAFA1D10-A89C-44FE-B2FD-AB9D77F40317}" srcOrd="1" destOrd="0" presId="urn:microsoft.com/office/officeart/2005/8/layout/venn1"/>
    <dgm:cxn modelId="{B89E6115-E090-4EEC-8B89-C78D939B0BB3}" type="presOf" srcId="{161D5B7D-87FD-451B-AC8E-12758CC4945E}" destId="{B4633811-3DF5-47C0-8FAA-B3980EE463F3}" srcOrd="1" destOrd="0" presId="urn:microsoft.com/office/officeart/2005/8/layout/venn1"/>
    <dgm:cxn modelId="{35EBDCE8-D077-40DD-ACD5-53EB6E6D3515}" srcId="{D2BDB827-5458-45F7-A3CC-9666BCD64FF8}" destId="{E7EA56D3-2EB1-4A37-8A47-5882F36A658D}" srcOrd="1" destOrd="0" parTransId="{AC884E0F-CA31-4498-8BD8-296EC5161D1C}" sibTransId="{045A4992-D2B5-4832-A2FB-7DD69929D361}"/>
    <dgm:cxn modelId="{90992B2A-5447-4EF9-8000-0BCFEA72ECF8}" type="presOf" srcId="{E7EA56D3-2EB1-4A37-8A47-5882F36A658D}" destId="{4F354CAC-DDD9-4E8B-95FD-A4C6AAD38E60}" srcOrd="1" destOrd="0" presId="urn:microsoft.com/office/officeart/2005/8/layout/venn1"/>
    <dgm:cxn modelId="{015E35E3-F403-4D2E-87C3-6B4C3398C36D}" srcId="{D2BDB827-5458-45F7-A3CC-9666BCD64FF8}" destId="{004B8CF0-7723-4269-A093-E30750E8FEB0}" srcOrd="0" destOrd="0" parTransId="{C7085CB6-13E5-4FC5-8B36-19A81BC0B4B2}" sibTransId="{A97CC894-36FA-4D50-A974-3A6E8AC0681E}"/>
    <dgm:cxn modelId="{3355B41E-9CFF-4BF6-93C6-B781C50EB844}" type="presOf" srcId="{D2BDB827-5458-45F7-A3CC-9666BCD64FF8}" destId="{1076985B-DE04-4840-96C8-09EFCAF4B719}" srcOrd="0" destOrd="0" presId="urn:microsoft.com/office/officeart/2005/8/layout/venn1"/>
    <dgm:cxn modelId="{771A8389-0BA9-4F5A-9CFB-C5D9CED7F7C6}" type="presOf" srcId="{E7EA56D3-2EB1-4A37-8A47-5882F36A658D}" destId="{FFCAE735-87E1-47A8-8F51-F92A259DD9C7}" srcOrd="0" destOrd="0" presId="urn:microsoft.com/office/officeart/2005/8/layout/venn1"/>
    <dgm:cxn modelId="{C8E97266-E2A1-4C5F-99E0-0A0D15F86A29}" type="presOf" srcId="{161D5B7D-87FD-451B-AC8E-12758CC4945E}" destId="{8EFB8E56-D3C0-46F6-A058-1D84B2CFA087}" srcOrd="0" destOrd="0" presId="urn:microsoft.com/office/officeart/2005/8/layout/venn1"/>
    <dgm:cxn modelId="{87A91841-5789-4D7E-95C3-368E548008D3}" srcId="{D2BDB827-5458-45F7-A3CC-9666BCD64FF8}" destId="{161D5B7D-87FD-451B-AC8E-12758CC4945E}" srcOrd="2" destOrd="0" parTransId="{6E0B4A7E-5C49-4E8E-9AD2-A74F11FA3BD0}" sibTransId="{EAFDD4BC-9817-4E9D-8D9C-BDFC0898401F}"/>
    <dgm:cxn modelId="{1AA12C8B-4B93-4F9B-ACEB-691FC3B4A475}" type="presOf" srcId="{004B8CF0-7723-4269-A093-E30750E8FEB0}" destId="{86B8B91A-74F4-4969-846B-23BE84CC7EFA}" srcOrd="0" destOrd="0" presId="urn:microsoft.com/office/officeart/2005/8/layout/venn1"/>
    <dgm:cxn modelId="{E3F82569-B7B8-4F37-B277-3874ADA98F35}" type="presParOf" srcId="{1076985B-DE04-4840-96C8-09EFCAF4B719}" destId="{86B8B91A-74F4-4969-846B-23BE84CC7EFA}" srcOrd="0" destOrd="0" presId="urn:microsoft.com/office/officeart/2005/8/layout/venn1"/>
    <dgm:cxn modelId="{DDB66835-DA17-432C-B356-C721EE1B4CE0}" type="presParOf" srcId="{1076985B-DE04-4840-96C8-09EFCAF4B719}" destId="{DAFA1D10-A89C-44FE-B2FD-AB9D77F40317}" srcOrd="1" destOrd="0" presId="urn:microsoft.com/office/officeart/2005/8/layout/venn1"/>
    <dgm:cxn modelId="{F75BED8B-B042-440F-8D77-23D807EAB663}" type="presParOf" srcId="{1076985B-DE04-4840-96C8-09EFCAF4B719}" destId="{FFCAE735-87E1-47A8-8F51-F92A259DD9C7}" srcOrd="2" destOrd="0" presId="urn:microsoft.com/office/officeart/2005/8/layout/venn1"/>
    <dgm:cxn modelId="{7D579AD9-C694-49A5-9A86-575015D76784}" type="presParOf" srcId="{1076985B-DE04-4840-96C8-09EFCAF4B719}" destId="{4F354CAC-DDD9-4E8B-95FD-A4C6AAD38E60}" srcOrd="3" destOrd="0" presId="urn:microsoft.com/office/officeart/2005/8/layout/venn1"/>
    <dgm:cxn modelId="{FB0B6715-5D2B-42EE-9198-50ABF3CC4136}" type="presParOf" srcId="{1076985B-DE04-4840-96C8-09EFCAF4B719}" destId="{8EFB8E56-D3C0-46F6-A058-1D84B2CFA087}" srcOrd="4" destOrd="0" presId="urn:microsoft.com/office/officeart/2005/8/layout/venn1"/>
    <dgm:cxn modelId="{3B4A0C3A-DDD9-49B9-9068-A91D1D92AF81}" type="presParOf" srcId="{1076985B-DE04-4840-96C8-09EFCAF4B719}" destId="{B4633811-3DF5-47C0-8FAA-B3980EE463F3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630213-0197-477B-AC09-B8A681B47E5F}" type="doc">
      <dgm:prSet loTypeId="urn:microsoft.com/office/officeart/2005/8/layout/chevron2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9EB0ACF8-6FE7-42BE-8FF4-C92B83AC63A2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384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興於詩</a:t>
          </a:r>
          <a:endParaRPr lang="zh-TW" altLang="en-US" sz="24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8714A4B2-0FC9-41FD-8B94-D4FB5C8EA071}" type="parTrans" cxnId="{E9547F61-63CB-4167-AF34-1E33864B301A}">
      <dgm:prSet/>
      <dgm:spPr/>
      <dgm:t>
        <a:bodyPr/>
        <a:lstStyle/>
        <a:p>
          <a:endParaRPr lang="zh-TW" altLang="en-US"/>
        </a:p>
      </dgm:t>
    </dgm:pt>
    <dgm:pt modelId="{638A801E-4FB7-4492-B814-5A5CB9579125}" type="sibTrans" cxnId="{E9547F61-63CB-4167-AF34-1E33864B301A}">
      <dgm:prSet/>
      <dgm:spPr/>
      <dgm:t>
        <a:bodyPr/>
        <a:lstStyle/>
        <a:p>
          <a:endParaRPr lang="zh-TW" altLang="en-US"/>
        </a:p>
      </dgm:t>
    </dgm:pt>
    <dgm:pt modelId="{C4AD4AAC-0AAA-4293-8AE0-637A9AC3C803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384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以詩歌抒發情緒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79EE7A25-E285-4162-A90B-34BC108C3646}" type="parTrans" cxnId="{15C1AAC3-2F4C-447C-AC72-208C55FFB25D}">
      <dgm:prSet/>
      <dgm:spPr/>
      <dgm:t>
        <a:bodyPr/>
        <a:lstStyle/>
        <a:p>
          <a:endParaRPr lang="zh-TW" altLang="en-US"/>
        </a:p>
      </dgm:t>
    </dgm:pt>
    <dgm:pt modelId="{727010EE-A489-4E70-99D7-F23A38DADB72}" type="sibTrans" cxnId="{15C1AAC3-2F4C-447C-AC72-208C55FFB25D}">
      <dgm:prSet/>
      <dgm:spPr/>
      <dgm:t>
        <a:bodyPr/>
        <a:lstStyle/>
        <a:p>
          <a:endParaRPr lang="zh-TW" altLang="en-US"/>
        </a:p>
      </dgm:t>
    </dgm:pt>
    <dgm:pt modelId="{47D97E3D-F708-4E12-BB54-6DB793E09F7C}">
      <dgm:prSet phldrT="[文字]" custT="1"/>
      <dgm:spPr/>
      <dgm:t>
        <a:bodyPr/>
        <a:lstStyle/>
        <a:p>
          <a:pPr marL="228600" marR="0" indent="0" defTabSz="1111250" eaLnBrk="1" fontAlgn="auto" latinLnBrk="0" hangingPunct="1">
            <a:lnSpc>
              <a:spcPts val="384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感性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541CAD58-5E61-464F-9234-A696FF50BD16}" type="parTrans" cxnId="{07E95C90-5509-42D4-B9F2-5525E54C22F6}">
      <dgm:prSet/>
      <dgm:spPr/>
      <dgm:t>
        <a:bodyPr/>
        <a:lstStyle/>
        <a:p>
          <a:endParaRPr lang="zh-TW" altLang="en-US"/>
        </a:p>
      </dgm:t>
    </dgm:pt>
    <dgm:pt modelId="{7F901830-D09E-4788-A79F-7C619B3C586A}" type="sibTrans" cxnId="{07E95C90-5509-42D4-B9F2-5525E54C22F6}">
      <dgm:prSet/>
      <dgm:spPr/>
      <dgm:t>
        <a:bodyPr/>
        <a:lstStyle/>
        <a:p>
          <a:endParaRPr lang="zh-TW" altLang="en-US"/>
        </a:p>
      </dgm:t>
    </dgm:pt>
    <dgm:pt modelId="{3A1534A9-8BFA-41DA-AD86-20E711D652E2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384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立於禮</a:t>
          </a:r>
          <a:endParaRPr lang="zh-TW" altLang="en-US" sz="24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5B2FB9FF-AD47-4EEE-BB91-F7A33400250E}" type="parTrans" cxnId="{EF619014-F7FF-4BCC-8089-85D7D4F8B99C}">
      <dgm:prSet/>
      <dgm:spPr/>
      <dgm:t>
        <a:bodyPr/>
        <a:lstStyle/>
        <a:p>
          <a:endParaRPr lang="zh-TW" altLang="en-US"/>
        </a:p>
      </dgm:t>
    </dgm:pt>
    <dgm:pt modelId="{69BF0388-6107-4FB7-891F-88A1B6F7EEEC}" type="sibTrans" cxnId="{EF619014-F7FF-4BCC-8089-85D7D4F8B99C}">
      <dgm:prSet/>
      <dgm:spPr/>
      <dgm:t>
        <a:bodyPr/>
        <a:lstStyle/>
        <a:p>
          <a:endParaRPr lang="zh-TW" altLang="en-US"/>
        </a:p>
      </dgm:t>
    </dgm:pt>
    <dgm:pt modelId="{73F52B94-1B1D-4DC8-83CC-64AB34C81985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384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由禮節建立規範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E42BB113-CC96-4655-AA57-CB63F4D281F3}" type="parTrans" cxnId="{BADE064F-9595-4EB1-A9BE-880A59F9E69A}">
      <dgm:prSet/>
      <dgm:spPr/>
      <dgm:t>
        <a:bodyPr/>
        <a:lstStyle/>
        <a:p>
          <a:endParaRPr lang="zh-TW" altLang="en-US"/>
        </a:p>
      </dgm:t>
    </dgm:pt>
    <dgm:pt modelId="{4016B986-20FF-43BA-89F1-941A56772D7B}" type="sibTrans" cxnId="{BADE064F-9595-4EB1-A9BE-880A59F9E69A}">
      <dgm:prSet/>
      <dgm:spPr/>
      <dgm:t>
        <a:bodyPr/>
        <a:lstStyle/>
        <a:p>
          <a:endParaRPr lang="zh-TW" altLang="en-US"/>
        </a:p>
      </dgm:t>
    </dgm:pt>
    <dgm:pt modelId="{C1FE8389-E960-4AFF-AFFB-BCD3EE95447B}">
      <dgm:prSet phldrT="[文字]" custT="1"/>
      <dgm:spPr/>
      <dgm:t>
        <a:bodyPr/>
        <a:lstStyle/>
        <a:p>
          <a:pPr marL="228600" marR="0" indent="0" defTabSz="1111250" eaLnBrk="1" fontAlgn="auto" latinLnBrk="0" hangingPunct="1">
            <a:lnSpc>
              <a:spcPts val="384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理性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8A51572D-63DB-473A-8717-12B973853618}" type="parTrans" cxnId="{789BD1C4-AEA7-4FEF-B6B6-CA7B10250907}">
      <dgm:prSet/>
      <dgm:spPr/>
      <dgm:t>
        <a:bodyPr/>
        <a:lstStyle/>
        <a:p>
          <a:endParaRPr lang="zh-TW" altLang="en-US"/>
        </a:p>
      </dgm:t>
    </dgm:pt>
    <dgm:pt modelId="{6AB652F5-9F11-4D54-8905-9363B4F50BDD}" type="sibTrans" cxnId="{789BD1C4-AEA7-4FEF-B6B6-CA7B10250907}">
      <dgm:prSet/>
      <dgm:spPr/>
      <dgm:t>
        <a:bodyPr/>
        <a:lstStyle/>
        <a:p>
          <a:endParaRPr lang="zh-TW" altLang="en-US"/>
        </a:p>
      </dgm:t>
    </dgm:pt>
    <dgm:pt modelId="{AB25977D-7F24-4695-9DCD-8EC9D15988D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384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成於樂</a:t>
          </a:r>
          <a:endParaRPr lang="zh-TW" altLang="en-US" sz="24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4E41D100-EF57-4555-9104-87970D02D5FE}" type="parTrans" cxnId="{F6B0A517-80AC-4CDE-AA14-0B4CE9461573}">
      <dgm:prSet/>
      <dgm:spPr/>
      <dgm:t>
        <a:bodyPr/>
        <a:lstStyle/>
        <a:p>
          <a:endParaRPr lang="zh-TW" altLang="en-US"/>
        </a:p>
      </dgm:t>
    </dgm:pt>
    <dgm:pt modelId="{A772ED89-2494-40CB-8B8C-C25135EF7671}" type="sibTrans" cxnId="{F6B0A517-80AC-4CDE-AA14-0B4CE9461573}">
      <dgm:prSet/>
      <dgm:spPr/>
      <dgm:t>
        <a:bodyPr/>
        <a:lstStyle/>
        <a:p>
          <a:endParaRPr lang="zh-TW" altLang="en-US"/>
        </a:p>
      </dgm:t>
    </dgm:pt>
    <dgm:pt modelId="{0F7A725B-6E44-4768-B949-65C43EB4561E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384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藉音樂</a:t>
          </a:r>
          <a:r>
            <a:rPr lang="zh-TW" altLang="en-US" sz="3200" dirty="0" smtClean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陶冶性情</a:t>
          </a:r>
          <a:endParaRPr lang="zh-TW" altLang="en-US" sz="3200" dirty="0">
            <a:solidFill>
              <a:schemeClr val="tx1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9AE1ACB6-0399-4789-9C21-A6966EC528EF}" type="parTrans" cxnId="{78849DB8-9A20-4583-9A21-9FD7AF5479B0}">
      <dgm:prSet/>
      <dgm:spPr/>
      <dgm:t>
        <a:bodyPr/>
        <a:lstStyle/>
        <a:p>
          <a:endParaRPr lang="zh-TW" altLang="en-US"/>
        </a:p>
      </dgm:t>
    </dgm:pt>
    <dgm:pt modelId="{5033904A-D3D9-4A39-B3E7-C13263174B2B}" type="sibTrans" cxnId="{78849DB8-9A20-4583-9A21-9FD7AF5479B0}">
      <dgm:prSet/>
      <dgm:spPr/>
      <dgm:t>
        <a:bodyPr/>
        <a:lstStyle/>
        <a:p>
          <a:endParaRPr lang="zh-TW" altLang="en-US"/>
        </a:p>
      </dgm:t>
    </dgm:pt>
    <dgm:pt modelId="{29295D47-3720-40EC-8C1D-BB3C9325870C}">
      <dgm:prSet phldrT="[文字]" custT="1"/>
      <dgm:spPr/>
      <dgm:t>
        <a:bodyPr/>
        <a:lstStyle/>
        <a:p>
          <a:pPr marL="228600" marR="0" indent="0" defTabSz="1111250" eaLnBrk="1" fontAlgn="auto" latinLnBrk="0" hangingPunct="1">
            <a:lnSpc>
              <a:spcPts val="384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調和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E6EFD27B-0251-461B-B93A-8D2C928FD8D5}" type="parTrans" cxnId="{9C3ECE5D-267D-4147-943C-FC7EE0296546}">
      <dgm:prSet/>
      <dgm:spPr/>
      <dgm:t>
        <a:bodyPr/>
        <a:lstStyle/>
        <a:p>
          <a:endParaRPr lang="zh-TW" altLang="en-US"/>
        </a:p>
      </dgm:t>
    </dgm:pt>
    <dgm:pt modelId="{6F0E8769-D4BF-43ED-8F16-69441B24A0EA}" type="sibTrans" cxnId="{9C3ECE5D-267D-4147-943C-FC7EE0296546}">
      <dgm:prSet/>
      <dgm:spPr/>
      <dgm:t>
        <a:bodyPr/>
        <a:lstStyle/>
        <a:p>
          <a:endParaRPr lang="zh-TW" altLang="en-US"/>
        </a:p>
      </dgm:t>
    </dgm:pt>
    <dgm:pt modelId="{67A83750-A72D-4F3C-A4C1-C0F7FF64BB7E}" type="pres">
      <dgm:prSet presAssocID="{42630213-0197-477B-AC09-B8A681B47E5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E2E2264-1E59-4D42-B0BC-412428F63ED3}" type="pres">
      <dgm:prSet presAssocID="{9EB0ACF8-6FE7-42BE-8FF4-C92B83AC63A2}" presName="composite" presStyleCnt="0"/>
      <dgm:spPr/>
    </dgm:pt>
    <dgm:pt modelId="{DC2C8F58-3BC8-4337-866F-129C5D1C6E98}" type="pres">
      <dgm:prSet presAssocID="{9EB0ACF8-6FE7-42BE-8FF4-C92B83AC63A2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2C3DD9A-8A11-4926-8E65-99B9CC2801D0}" type="pres">
      <dgm:prSet presAssocID="{9EB0ACF8-6FE7-42BE-8FF4-C92B83AC63A2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08E4F6-9536-4860-862D-7ECCFDB7E5E2}" type="pres">
      <dgm:prSet presAssocID="{638A801E-4FB7-4492-B814-5A5CB9579125}" presName="sp" presStyleCnt="0"/>
      <dgm:spPr/>
    </dgm:pt>
    <dgm:pt modelId="{798F6194-C507-4E3E-951E-5829197915C9}" type="pres">
      <dgm:prSet presAssocID="{3A1534A9-8BFA-41DA-AD86-20E711D652E2}" presName="composite" presStyleCnt="0"/>
      <dgm:spPr/>
    </dgm:pt>
    <dgm:pt modelId="{FBD9B9D3-30B7-4325-B423-07755395FB40}" type="pres">
      <dgm:prSet presAssocID="{3A1534A9-8BFA-41DA-AD86-20E711D652E2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5C370B0-F56A-409E-B761-B5BFE56EF323}" type="pres">
      <dgm:prSet presAssocID="{3A1534A9-8BFA-41DA-AD86-20E711D652E2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E1E52A5-4FBA-4A7D-9829-192B103F3F4F}" type="pres">
      <dgm:prSet presAssocID="{69BF0388-6107-4FB7-891F-88A1B6F7EEEC}" presName="sp" presStyleCnt="0"/>
      <dgm:spPr/>
    </dgm:pt>
    <dgm:pt modelId="{F1ABCECA-D8B9-4C05-A626-C87C48C4208E}" type="pres">
      <dgm:prSet presAssocID="{AB25977D-7F24-4695-9DCD-8EC9D15988DB}" presName="composite" presStyleCnt="0"/>
      <dgm:spPr/>
    </dgm:pt>
    <dgm:pt modelId="{9CF8843C-4D6D-4F96-A6C6-3D2B012E6CAC}" type="pres">
      <dgm:prSet presAssocID="{AB25977D-7F24-4695-9DCD-8EC9D15988DB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90829EB-8B50-4E68-834A-5606EF5AE04C}" type="pres">
      <dgm:prSet presAssocID="{AB25977D-7F24-4695-9DCD-8EC9D15988DB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8773958-AA04-4AF9-9C6B-3FF303F642D4}" type="presOf" srcId="{C4AD4AAC-0AAA-4293-8AE0-637A9AC3C803}" destId="{42C3DD9A-8A11-4926-8E65-99B9CC2801D0}" srcOrd="0" destOrd="0" presId="urn:microsoft.com/office/officeart/2005/8/layout/chevron2"/>
    <dgm:cxn modelId="{280E7BFF-E768-4B91-9D72-B245DCD78385}" type="presOf" srcId="{AB25977D-7F24-4695-9DCD-8EC9D15988DB}" destId="{9CF8843C-4D6D-4F96-A6C6-3D2B012E6CAC}" srcOrd="0" destOrd="0" presId="urn:microsoft.com/office/officeart/2005/8/layout/chevron2"/>
    <dgm:cxn modelId="{BF0068BF-6E8F-4E1A-BC0B-EA6CA43590D6}" type="presOf" srcId="{C1FE8389-E960-4AFF-AFFB-BCD3EE95447B}" destId="{15C370B0-F56A-409E-B761-B5BFE56EF323}" srcOrd="0" destOrd="1" presId="urn:microsoft.com/office/officeart/2005/8/layout/chevron2"/>
    <dgm:cxn modelId="{5DD6966B-6D5B-4772-9476-25717F79DE66}" type="presOf" srcId="{9EB0ACF8-6FE7-42BE-8FF4-C92B83AC63A2}" destId="{DC2C8F58-3BC8-4337-866F-129C5D1C6E98}" srcOrd="0" destOrd="0" presId="urn:microsoft.com/office/officeart/2005/8/layout/chevron2"/>
    <dgm:cxn modelId="{59F5B238-732E-4A5E-A6AB-8EDAE78273E9}" type="presOf" srcId="{73F52B94-1B1D-4DC8-83CC-64AB34C81985}" destId="{15C370B0-F56A-409E-B761-B5BFE56EF323}" srcOrd="0" destOrd="0" presId="urn:microsoft.com/office/officeart/2005/8/layout/chevron2"/>
    <dgm:cxn modelId="{EF619014-F7FF-4BCC-8089-85D7D4F8B99C}" srcId="{42630213-0197-477B-AC09-B8A681B47E5F}" destId="{3A1534A9-8BFA-41DA-AD86-20E711D652E2}" srcOrd="1" destOrd="0" parTransId="{5B2FB9FF-AD47-4EEE-BB91-F7A33400250E}" sibTransId="{69BF0388-6107-4FB7-891F-88A1B6F7EEEC}"/>
    <dgm:cxn modelId="{9C3ECE5D-267D-4147-943C-FC7EE0296546}" srcId="{AB25977D-7F24-4695-9DCD-8EC9D15988DB}" destId="{29295D47-3720-40EC-8C1D-BB3C9325870C}" srcOrd="1" destOrd="0" parTransId="{E6EFD27B-0251-461B-B93A-8D2C928FD8D5}" sibTransId="{6F0E8769-D4BF-43ED-8F16-69441B24A0EA}"/>
    <dgm:cxn modelId="{76D1E23A-0AD8-492E-964E-F3A558E6C650}" type="presOf" srcId="{47D97E3D-F708-4E12-BB54-6DB793E09F7C}" destId="{42C3DD9A-8A11-4926-8E65-99B9CC2801D0}" srcOrd="0" destOrd="1" presId="urn:microsoft.com/office/officeart/2005/8/layout/chevron2"/>
    <dgm:cxn modelId="{9707BD1D-2BB2-458D-87CE-C3B0D738E62D}" type="presOf" srcId="{29295D47-3720-40EC-8C1D-BB3C9325870C}" destId="{890829EB-8B50-4E68-834A-5606EF5AE04C}" srcOrd="0" destOrd="1" presId="urn:microsoft.com/office/officeart/2005/8/layout/chevron2"/>
    <dgm:cxn modelId="{07E95C90-5509-42D4-B9F2-5525E54C22F6}" srcId="{9EB0ACF8-6FE7-42BE-8FF4-C92B83AC63A2}" destId="{47D97E3D-F708-4E12-BB54-6DB793E09F7C}" srcOrd="1" destOrd="0" parTransId="{541CAD58-5E61-464F-9234-A696FF50BD16}" sibTransId="{7F901830-D09E-4788-A79F-7C619B3C586A}"/>
    <dgm:cxn modelId="{F6B0A517-80AC-4CDE-AA14-0B4CE9461573}" srcId="{42630213-0197-477B-AC09-B8A681B47E5F}" destId="{AB25977D-7F24-4695-9DCD-8EC9D15988DB}" srcOrd="2" destOrd="0" parTransId="{4E41D100-EF57-4555-9104-87970D02D5FE}" sibTransId="{A772ED89-2494-40CB-8B8C-C25135EF7671}"/>
    <dgm:cxn modelId="{BFA57AE9-F401-4171-82D9-E771429269A4}" type="presOf" srcId="{42630213-0197-477B-AC09-B8A681B47E5F}" destId="{67A83750-A72D-4F3C-A4C1-C0F7FF64BB7E}" srcOrd="0" destOrd="0" presId="urn:microsoft.com/office/officeart/2005/8/layout/chevron2"/>
    <dgm:cxn modelId="{BADE064F-9595-4EB1-A9BE-880A59F9E69A}" srcId="{3A1534A9-8BFA-41DA-AD86-20E711D652E2}" destId="{73F52B94-1B1D-4DC8-83CC-64AB34C81985}" srcOrd="0" destOrd="0" parTransId="{E42BB113-CC96-4655-AA57-CB63F4D281F3}" sibTransId="{4016B986-20FF-43BA-89F1-941A56772D7B}"/>
    <dgm:cxn modelId="{15C1AAC3-2F4C-447C-AC72-208C55FFB25D}" srcId="{9EB0ACF8-6FE7-42BE-8FF4-C92B83AC63A2}" destId="{C4AD4AAC-0AAA-4293-8AE0-637A9AC3C803}" srcOrd="0" destOrd="0" parTransId="{79EE7A25-E285-4162-A90B-34BC108C3646}" sibTransId="{727010EE-A489-4E70-99D7-F23A38DADB72}"/>
    <dgm:cxn modelId="{E9547F61-63CB-4167-AF34-1E33864B301A}" srcId="{42630213-0197-477B-AC09-B8A681B47E5F}" destId="{9EB0ACF8-6FE7-42BE-8FF4-C92B83AC63A2}" srcOrd="0" destOrd="0" parTransId="{8714A4B2-0FC9-41FD-8B94-D4FB5C8EA071}" sibTransId="{638A801E-4FB7-4492-B814-5A5CB9579125}"/>
    <dgm:cxn modelId="{53A10168-C734-42D2-B233-295704C86888}" type="presOf" srcId="{3A1534A9-8BFA-41DA-AD86-20E711D652E2}" destId="{FBD9B9D3-30B7-4325-B423-07755395FB40}" srcOrd="0" destOrd="0" presId="urn:microsoft.com/office/officeart/2005/8/layout/chevron2"/>
    <dgm:cxn modelId="{789BD1C4-AEA7-4FEF-B6B6-CA7B10250907}" srcId="{3A1534A9-8BFA-41DA-AD86-20E711D652E2}" destId="{C1FE8389-E960-4AFF-AFFB-BCD3EE95447B}" srcOrd="1" destOrd="0" parTransId="{8A51572D-63DB-473A-8717-12B973853618}" sibTransId="{6AB652F5-9F11-4D54-8905-9363B4F50BDD}"/>
    <dgm:cxn modelId="{78849DB8-9A20-4583-9A21-9FD7AF5479B0}" srcId="{AB25977D-7F24-4695-9DCD-8EC9D15988DB}" destId="{0F7A725B-6E44-4768-B949-65C43EB4561E}" srcOrd="0" destOrd="0" parTransId="{9AE1ACB6-0399-4789-9C21-A6966EC528EF}" sibTransId="{5033904A-D3D9-4A39-B3E7-C13263174B2B}"/>
    <dgm:cxn modelId="{A467DD32-6419-40F0-8C90-BD4CEC3E41A9}" type="presOf" srcId="{0F7A725B-6E44-4768-B949-65C43EB4561E}" destId="{890829EB-8B50-4E68-834A-5606EF5AE04C}" srcOrd="0" destOrd="0" presId="urn:microsoft.com/office/officeart/2005/8/layout/chevron2"/>
    <dgm:cxn modelId="{40BA8BB4-19A3-4046-A05A-3D609248F4C6}" type="presParOf" srcId="{67A83750-A72D-4F3C-A4C1-C0F7FF64BB7E}" destId="{EE2E2264-1E59-4D42-B0BC-412428F63ED3}" srcOrd="0" destOrd="0" presId="urn:microsoft.com/office/officeart/2005/8/layout/chevron2"/>
    <dgm:cxn modelId="{C7BA7BC7-C602-4E15-AA47-4153510712E3}" type="presParOf" srcId="{EE2E2264-1E59-4D42-B0BC-412428F63ED3}" destId="{DC2C8F58-3BC8-4337-866F-129C5D1C6E98}" srcOrd="0" destOrd="0" presId="urn:microsoft.com/office/officeart/2005/8/layout/chevron2"/>
    <dgm:cxn modelId="{366483CD-EF21-4173-855E-0B4D1AB23163}" type="presParOf" srcId="{EE2E2264-1E59-4D42-B0BC-412428F63ED3}" destId="{42C3DD9A-8A11-4926-8E65-99B9CC2801D0}" srcOrd="1" destOrd="0" presId="urn:microsoft.com/office/officeart/2005/8/layout/chevron2"/>
    <dgm:cxn modelId="{E0CE94C4-4799-46E2-8A20-35CF54296E72}" type="presParOf" srcId="{67A83750-A72D-4F3C-A4C1-C0F7FF64BB7E}" destId="{E008E4F6-9536-4860-862D-7ECCFDB7E5E2}" srcOrd="1" destOrd="0" presId="urn:microsoft.com/office/officeart/2005/8/layout/chevron2"/>
    <dgm:cxn modelId="{86172E26-B133-4992-B265-2B0802B0747A}" type="presParOf" srcId="{67A83750-A72D-4F3C-A4C1-C0F7FF64BB7E}" destId="{798F6194-C507-4E3E-951E-5829197915C9}" srcOrd="2" destOrd="0" presId="urn:microsoft.com/office/officeart/2005/8/layout/chevron2"/>
    <dgm:cxn modelId="{AA930A9F-6BEC-49A9-83DE-34E41D0272F5}" type="presParOf" srcId="{798F6194-C507-4E3E-951E-5829197915C9}" destId="{FBD9B9D3-30B7-4325-B423-07755395FB40}" srcOrd="0" destOrd="0" presId="urn:microsoft.com/office/officeart/2005/8/layout/chevron2"/>
    <dgm:cxn modelId="{997FF8D9-F6A2-4C37-AE1D-C09DB08E7300}" type="presParOf" srcId="{798F6194-C507-4E3E-951E-5829197915C9}" destId="{15C370B0-F56A-409E-B761-B5BFE56EF323}" srcOrd="1" destOrd="0" presId="urn:microsoft.com/office/officeart/2005/8/layout/chevron2"/>
    <dgm:cxn modelId="{1219736A-B9CC-43AE-8D64-FE8304E5DA68}" type="presParOf" srcId="{67A83750-A72D-4F3C-A4C1-C0F7FF64BB7E}" destId="{9E1E52A5-4FBA-4A7D-9829-192B103F3F4F}" srcOrd="3" destOrd="0" presId="urn:microsoft.com/office/officeart/2005/8/layout/chevron2"/>
    <dgm:cxn modelId="{B7BE3D6F-27A0-410D-92F9-5E5E458C5CE5}" type="presParOf" srcId="{67A83750-A72D-4F3C-A4C1-C0F7FF64BB7E}" destId="{F1ABCECA-D8B9-4C05-A626-C87C48C4208E}" srcOrd="4" destOrd="0" presId="urn:microsoft.com/office/officeart/2005/8/layout/chevron2"/>
    <dgm:cxn modelId="{6DDDD8BA-53E8-42E6-9C62-B7C3CA4B726D}" type="presParOf" srcId="{F1ABCECA-D8B9-4C05-A626-C87C48C4208E}" destId="{9CF8843C-4D6D-4F96-A6C6-3D2B012E6CAC}" srcOrd="0" destOrd="0" presId="urn:microsoft.com/office/officeart/2005/8/layout/chevron2"/>
    <dgm:cxn modelId="{2F3D77D6-03A9-41EB-AD74-D0F982FA82C2}" type="presParOf" srcId="{F1ABCECA-D8B9-4C05-A626-C87C48C4208E}" destId="{890829EB-8B50-4E68-834A-5606EF5AE04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FCDF948-D3C8-4FBB-96C6-11F56639133A}" type="doc">
      <dgm:prSet loTypeId="urn:microsoft.com/office/officeart/2005/8/layout/cycle1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67E1DF1-D149-4178-B62D-14BAB0BA275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詩</a:t>
          </a:r>
          <a:endParaRPr lang="en-US" altLang="zh-TW" sz="3200" dirty="0" smtClean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感性</a:t>
          </a:r>
          <a:endParaRPr lang="en-US" altLang="zh-TW" sz="3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抒發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0B940FE3-FDA9-438C-9C84-928D5BA84A22}" type="par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0402A8E-044D-4C14-9CDD-5B9606166E18}" type="sib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A5AEC51-DD2B-412A-AC9E-2EDA427EEFD3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禮</a:t>
          </a:r>
          <a:endParaRPr lang="en-US" altLang="zh-TW" sz="3200" dirty="0" smtClean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理性</a:t>
          </a:r>
          <a:endParaRPr lang="en-US" altLang="zh-TW" sz="3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平衡</a:t>
          </a:r>
        </a:p>
      </dgm:t>
    </dgm:pt>
    <dgm:pt modelId="{3B094359-A733-4FE8-B0E4-AB965A72B567}" type="par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66D5EF0E-1B1B-4055-8B4A-99DFF45FA3B4}" type="sib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CFBACED8-0154-4C5E-98C9-EA7705F6950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樂</a:t>
          </a:r>
          <a:endParaRPr lang="en-US" altLang="zh-TW" sz="3200" dirty="0" smtClean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調和</a:t>
          </a:r>
          <a:endParaRPr lang="en-US" altLang="zh-TW" sz="3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成長</a:t>
          </a:r>
        </a:p>
      </dgm:t>
    </dgm:pt>
    <dgm:pt modelId="{5D5626C7-30B4-4C4D-BD92-D392892AF79C}" type="par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502342DB-604B-403A-A4DB-56CC4B8DD26D}" type="sib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81BD33A7-FB5F-41E8-9FF3-5D6A1093B65E}" type="pres">
      <dgm:prSet presAssocID="{BFCDF948-D3C8-4FBB-96C6-11F56639133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8A25AD4-EA5B-438F-B07E-F32984B157C5}" type="pres">
      <dgm:prSet presAssocID="{267E1DF1-D149-4178-B62D-14BAB0BA2751}" presName="dummy" presStyleCnt="0"/>
      <dgm:spPr/>
    </dgm:pt>
    <dgm:pt modelId="{A3829CD7-53C5-4040-9F53-A5FFB1D83FD8}" type="pres">
      <dgm:prSet presAssocID="{267E1DF1-D149-4178-B62D-14BAB0BA2751}" presName="node" presStyleLbl="revTx" presStyleIdx="0" presStyleCnt="3" custScaleY="92267" custRadScaleRad="107774" custRadScaleInc="-31851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DD42C39-1F62-4876-A7AA-D530B5897CAC}" type="pres">
      <dgm:prSet presAssocID="{F0402A8E-044D-4C14-9CDD-5B9606166E18}" presName="sibTrans" presStyleLbl="node1" presStyleIdx="0" presStyleCnt="3"/>
      <dgm:spPr/>
      <dgm:t>
        <a:bodyPr/>
        <a:lstStyle/>
        <a:p>
          <a:endParaRPr lang="zh-TW" altLang="en-US"/>
        </a:p>
      </dgm:t>
    </dgm:pt>
    <dgm:pt modelId="{01545CFC-49F1-4C58-B280-060DC604A451}" type="pres">
      <dgm:prSet presAssocID="{FA5AEC51-DD2B-412A-AC9E-2EDA427EEFD3}" presName="dummy" presStyleCnt="0"/>
      <dgm:spPr/>
    </dgm:pt>
    <dgm:pt modelId="{382C982E-3FE9-4431-83A7-4BADB0A46FC5}" type="pres">
      <dgm:prSet presAssocID="{FA5AEC51-DD2B-412A-AC9E-2EDA427EEFD3}" presName="node" presStyleLbl="revTx" presStyleIdx="1" presStyleCnt="3" custScaleX="145811" custRadScaleRad="112875" custRadScaleInc="-28875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A2EB29B-70E9-4FDC-8AF4-CFFAD4D3B46A}" type="pres">
      <dgm:prSet presAssocID="{66D5EF0E-1B1B-4055-8B4A-99DFF45FA3B4}" presName="sibTrans" presStyleLbl="node1" presStyleIdx="1" presStyleCnt="3"/>
      <dgm:spPr/>
      <dgm:t>
        <a:bodyPr/>
        <a:lstStyle/>
        <a:p>
          <a:endParaRPr lang="zh-TW" altLang="en-US"/>
        </a:p>
      </dgm:t>
    </dgm:pt>
    <dgm:pt modelId="{42150406-A42A-4A90-B84F-FF77DF5B0749}" type="pres">
      <dgm:prSet presAssocID="{CFBACED8-0154-4C5E-98C9-EA7705F69501}" presName="dummy" presStyleCnt="0"/>
      <dgm:spPr/>
    </dgm:pt>
    <dgm:pt modelId="{CD2DE883-654D-4D35-A48B-DD74A252F6DB}" type="pres">
      <dgm:prSet presAssocID="{CFBACED8-0154-4C5E-98C9-EA7705F69501}" presName="node" presStyleLbl="revTx" presStyleIdx="2" presStyleCnt="3" custScaleX="97698" custScaleY="95391" custRadScaleRad="100062" custRadScaleInc="-3000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D5B91A-69FB-48D3-8246-FC00673F82D9}" type="pres">
      <dgm:prSet presAssocID="{502342DB-604B-403A-A4DB-56CC4B8DD26D}" presName="sibTrans" presStyleLbl="node1" presStyleIdx="2" presStyleCnt="3"/>
      <dgm:spPr/>
      <dgm:t>
        <a:bodyPr/>
        <a:lstStyle/>
        <a:p>
          <a:endParaRPr lang="zh-TW" altLang="en-US"/>
        </a:p>
      </dgm:t>
    </dgm:pt>
  </dgm:ptLst>
  <dgm:cxnLst>
    <dgm:cxn modelId="{C92F4489-E5A1-4967-86AC-6408483B7476}" type="presOf" srcId="{CFBACED8-0154-4C5E-98C9-EA7705F69501}" destId="{CD2DE883-654D-4D35-A48B-DD74A252F6DB}" srcOrd="0" destOrd="0" presId="urn:microsoft.com/office/officeart/2005/8/layout/cycle1"/>
    <dgm:cxn modelId="{D9818A22-D994-4AFB-AB3B-937C83FCA9BB}" type="presOf" srcId="{BFCDF948-D3C8-4FBB-96C6-11F56639133A}" destId="{81BD33A7-FB5F-41E8-9FF3-5D6A1093B65E}" srcOrd="0" destOrd="0" presId="urn:microsoft.com/office/officeart/2005/8/layout/cycle1"/>
    <dgm:cxn modelId="{0F6A050B-2F50-4ED7-A05D-EC2C50DCD82B}" srcId="{BFCDF948-D3C8-4FBB-96C6-11F56639133A}" destId="{267E1DF1-D149-4178-B62D-14BAB0BA2751}" srcOrd="0" destOrd="0" parTransId="{0B940FE3-FDA9-438C-9C84-928D5BA84A22}" sibTransId="{F0402A8E-044D-4C14-9CDD-5B9606166E18}"/>
    <dgm:cxn modelId="{40EFDF43-B8C1-4BB8-9BCE-B1A684C7F91F}" type="presOf" srcId="{FA5AEC51-DD2B-412A-AC9E-2EDA427EEFD3}" destId="{382C982E-3FE9-4431-83A7-4BADB0A46FC5}" srcOrd="0" destOrd="0" presId="urn:microsoft.com/office/officeart/2005/8/layout/cycle1"/>
    <dgm:cxn modelId="{4F8ABB33-5E54-4BC2-9E2A-1C438D89D3DB}" srcId="{BFCDF948-D3C8-4FBB-96C6-11F56639133A}" destId="{FA5AEC51-DD2B-412A-AC9E-2EDA427EEFD3}" srcOrd="1" destOrd="0" parTransId="{3B094359-A733-4FE8-B0E4-AB965A72B567}" sibTransId="{66D5EF0E-1B1B-4055-8B4A-99DFF45FA3B4}"/>
    <dgm:cxn modelId="{B10EAA0A-690E-4DB2-8AA5-F3DBD4C002AD}" srcId="{BFCDF948-D3C8-4FBB-96C6-11F56639133A}" destId="{CFBACED8-0154-4C5E-98C9-EA7705F69501}" srcOrd="2" destOrd="0" parTransId="{5D5626C7-30B4-4C4D-BD92-D392892AF79C}" sibTransId="{502342DB-604B-403A-A4DB-56CC4B8DD26D}"/>
    <dgm:cxn modelId="{9618D2E0-CAA3-4FBF-939C-ECAA8871F035}" type="presOf" srcId="{502342DB-604B-403A-A4DB-56CC4B8DD26D}" destId="{9DD5B91A-69FB-48D3-8246-FC00673F82D9}" srcOrd="0" destOrd="0" presId="urn:microsoft.com/office/officeart/2005/8/layout/cycle1"/>
    <dgm:cxn modelId="{4128D27F-E4CA-4F57-9B5E-2E0F27BB79CD}" type="presOf" srcId="{267E1DF1-D149-4178-B62D-14BAB0BA2751}" destId="{A3829CD7-53C5-4040-9F53-A5FFB1D83FD8}" srcOrd="0" destOrd="0" presId="urn:microsoft.com/office/officeart/2005/8/layout/cycle1"/>
    <dgm:cxn modelId="{DC141F69-8145-49BF-9DE3-F54F317C6115}" type="presOf" srcId="{66D5EF0E-1B1B-4055-8B4A-99DFF45FA3B4}" destId="{5A2EB29B-70E9-4FDC-8AF4-CFFAD4D3B46A}" srcOrd="0" destOrd="0" presId="urn:microsoft.com/office/officeart/2005/8/layout/cycle1"/>
    <dgm:cxn modelId="{28DE7CC3-8490-483C-99EE-BE3B49C38A9C}" type="presOf" srcId="{F0402A8E-044D-4C14-9CDD-5B9606166E18}" destId="{CDD42C39-1F62-4876-A7AA-D530B5897CAC}" srcOrd="0" destOrd="0" presId="urn:microsoft.com/office/officeart/2005/8/layout/cycle1"/>
    <dgm:cxn modelId="{748809E0-8B1C-4277-888D-30B51748F5DC}" type="presParOf" srcId="{81BD33A7-FB5F-41E8-9FF3-5D6A1093B65E}" destId="{58A25AD4-EA5B-438F-B07E-F32984B157C5}" srcOrd="0" destOrd="0" presId="urn:microsoft.com/office/officeart/2005/8/layout/cycle1"/>
    <dgm:cxn modelId="{85462894-5881-4DB6-99B4-93D33981F0A3}" type="presParOf" srcId="{81BD33A7-FB5F-41E8-9FF3-5D6A1093B65E}" destId="{A3829CD7-53C5-4040-9F53-A5FFB1D83FD8}" srcOrd="1" destOrd="0" presId="urn:microsoft.com/office/officeart/2005/8/layout/cycle1"/>
    <dgm:cxn modelId="{922E63C3-E8FA-49E8-B70D-DEB3855FDB74}" type="presParOf" srcId="{81BD33A7-FB5F-41E8-9FF3-5D6A1093B65E}" destId="{CDD42C39-1F62-4876-A7AA-D530B5897CAC}" srcOrd="2" destOrd="0" presId="urn:microsoft.com/office/officeart/2005/8/layout/cycle1"/>
    <dgm:cxn modelId="{49104733-DFE7-452A-87D6-F2C08EE9BD32}" type="presParOf" srcId="{81BD33A7-FB5F-41E8-9FF3-5D6A1093B65E}" destId="{01545CFC-49F1-4C58-B280-060DC604A451}" srcOrd="3" destOrd="0" presId="urn:microsoft.com/office/officeart/2005/8/layout/cycle1"/>
    <dgm:cxn modelId="{2537CA6B-7345-4B04-8FFB-82DF76B24EE4}" type="presParOf" srcId="{81BD33A7-FB5F-41E8-9FF3-5D6A1093B65E}" destId="{382C982E-3FE9-4431-83A7-4BADB0A46FC5}" srcOrd="4" destOrd="0" presId="urn:microsoft.com/office/officeart/2005/8/layout/cycle1"/>
    <dgm:cxn modelId="{76A248C4-5FD0-4B01-9D4B-9E5AB2C5B809}" type="presParOf" srcId="{81BD33A7-FB5F-41E8-9FF3-5D6A1093B65E}" destId="{5A2EB29B-70E9-4FDC-8AF4-CFFAD4D3B46A}" srcOrd="5" destOrd="0" presId="urn:microsoft.com/office/officeart/2005/8/layout/cycle1"/>
    <dgm:cxn modelId="{284DB1FC-303B-477A-8B8F-6F69383426F2}" type="presParOf" srcId="{81BD33A7-FB5F-41E8-9FF3-5D6A1093B65E}" destId="{42150406-A42A-4A90-B84F-FF77DF5B0749}" srcOrd="6" destOrd="0" presId="urn:microsoft.com/office/officeart/2005/8/layout/cycle1"/>
    <dgm:cxn modelId="{89BE8C87-C585-43E2-AD56-53B4B6E583F9}" type="presParOf" srcId="{81BD33A7-FB5F-41E8-9FF3-5D6A1093B65E}" destId="{CD2DE883-654D-4D35-A48B-DD74A252F6DB}" srcOrd="7" destOrd="0" presId="urn:microsoft.com/office/officeart/2005/8/layout/cycle1"/>
    <dgm:cxn modelId="{18856571-B582-4B16-B04D-E5C6BAB43474}" type="presParOf" srcId="{81BD33A7-FB5F-41E8-9FF3-5D6A1093B65E}" destId="{9DD5B91A-69FB-48D3-8246-FC00673F82D9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2087940-EEE0-4CAA-8DB8-92ADC0A1EC1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E02111A-E36A-4CBF-8839-E1BC6859A52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成就</a:t>
          </a:r>
          <a:endParaRPr lang="zh-TW" altLang="en-US" sz="3200" dirty="0">
            <a:solidFill>
              <a:schemeClr val="tx1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04BC96E7-7EAF-489F-923D-55EDD1E66506}" type="par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7A6BFB03-0125-4287-93BE-BFDE244B6410}" type="sib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46593BB8-B38A-4330-8BE8-8D61B4888C60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>
                  <a:lumMod val="50000"/>
                </a:schemeClr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成熟</a:t>
          </a:r>
          <a:endParaRPr lang="zh-TW" altLang="en-US" sz="3200" dirty="0">
            <a:solidFill>
              <a:schemeClr val="bg1">
                <a:lumMod val="50000"/>
              </a:schemeClr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293E40C0-44DC-4640-997F-FE8DFD11E2E1}" type="par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BABA2704-99DF-4110-86A5-7B2AE81716DF}" type="sib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E5A9AAC6-52DF-4820-B37B-0419AA871B9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C0C0C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成長</a:t>
          </a:r>
          <a:endParaRPr lang="zh-TW" altLang="en-US" sz="3200" dirty="0">
            <a:solidFill>
              <a:srgbClr val="C0C0C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A6BDA723-370B-45AA-8825-1D06ADEA7BA8}" type="par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EA1539B-6429-49EC-AF65-F77FEFA072F0}" type="sib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C848A493-7A98-4996-B682-AC84132FCDBB}" type="pres">
      <dgm:prSet presAssocID="{F2087940-EEE0-4CAA-8DB8-92ADC0A1EC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FFA1DB6-610D-4CEE-9255-B914A883B01D}" type="pres">
      <dgm:prSet presAssocID="{3E02111A-E36A-4CBF-8839-E1BC6859A52F}" presName="hierRoot1" presStyleCnt="0"/>
      <dgm:spPr/>
    </dgm:pt>
    <dgm:pt modelId="{DA0203AE-0879-473F-9FBA-BA6D42F59FD7}" type="pres">
      <dgm:prSet presAssocID="{3E02111A-E36A-4CBF-8839-E1BC6859A52F}" presName="composite" presStyleCnt="0"/>
      <dgm:spPr/>
    </dgm:pt>
    <dgm:pt modelId="{80BABA94-9E73-446E-96A1-27A74211D2A4}" type="pres">
      <dgm:prSet presAssocID="{3E02111A-E36A-4CBF-8839-E1BC6859A52F}" presName="background" presStyleLbl="node0" presStyleIdx="0" presStyleCnt="1"/>
      <dgm:spPr/>
    </dgm:pt>
    <dgm:pt modelId="{1D19A1EF-5FBC-4365-9CD1-97743E3428A9}" type="pres">
      <dgm:prSet presAssocID="{3E02111A-E36A-4CBF-8839-E1BC6859A52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CDDEE4-EC9F-475A-BB52-7801EE61C195}" type="pres">
      <dgm:prSet presAssocID="{3E02111A-E36A-4CBF-8839-E1BC6859A52F}" presName="hierChild2" presStyleCnt="0"/>
      <dgm:spPr/>
    </dgm:pt>
    <dgm:pt modelId="{AAC4172E-4B70-4FC4-8A72-2E976A1E9DD0}" type="pres">
      <dgm:prSet presAssocID="{293E40C0-44DC-4640-997F-FE8DFD11E2E1}" presName="Name10" presStyleLbl="parChTrans1D2" presStyleIdx="0" presStyleCnt="1"/>
      <dgm:spPr/>
      <dgm:t>
        <a:bodyPr/>
        <a:lstStyle/>
        <a:p>
          <a:endParaRPr lang="zh-TW" altLang="en-US"/>
        </a:p>
      </dgm:t>
    </dgm:pt>
    <dgm:pt modelId="{0D4AD5BC-09C1-49BC-9B8B-5D6F0819A9EE}" type="pres">
      <dgm:prSet presAssocID="{46593BB8-B38A-4330-8BE8-8D61B4888C60}" presName="hierRoot2" presStyleCnt="0"/>
      <dgm:spPr/>
    </dgm:pt>
    <dgm:pt modelId="{D761F10C-38CC-4E87-8582-C2216FD20541}" type="pres">
      <dgm:prSet presAssocID="{46593BB8-B38A-4330-8BE8-8D61B4888C60}" presName="composite2" presStyleCnt="0"/>
      <dgm:spPr/>
    </dgm:pt>
    <dgm:pt modelId="{F4172DC8-9A40-4B0D-AE91-11CEE1B36D20}" type="pres">
      <dgm:prSet presAssocID="{46593BB8-B38A-4330-8BE8-8D61B4888C60}" presName="background2" presStyleLbl="node2" presStyleIdx="0" presStyleCn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zh-TW" altLang="en-US"/>
        </a:p>
      </dgm:t>
    </dgm:pt>
    <dgm:pt modelId="{E418FBCE-418A-4B71-A10A-ED1E31E3FBB5}" type="pres">
      <dgm:prSet presAssocID="{46593BB8-B38A-4330-8BE8-8D61B4888C60}" presName="text2" presStyleLbl="fgAcc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04300-2716-495A-B315-E8843AC0BF63}" type="pres">
      <dgm:prSet presAssocID="{46593BB8-B38A-4330-8BE8-8D61B4888C60}" presName="hierChild3" presStyleCnt="0"/>
      <dgm:spPr/>
    </dgm:pt>
    <dgm:pt modelId="{01EC5C1E-C59E-42BF-A7CD-FB805D7CF4F3}" type="pres">
      <dgm:prSet presAssocID="{A6BDA723-370B-45AA-8825-1D06ADEA7BA8}" presName="Name17" presStyleLbl="parChTrans1D3" presStyleIdx="0" presStyleCnt="1"/>
      <dgm:spPr/>
      <dgm:t>
        <a:bodyPr/>
        <a:lstStyle/>
        <a:p>
          <a:endParaRPr lang="zh-TW" altLang="en-US"/>
        </a:p>
      </dgm:t>
    </dgm:pt>
    <dgm:pt modelId="{9C298DEC-6700-4B8A-8DAA-CF4B0532B7A0}" type="pres">
      <dgm:prSet presAssocID="{E5A9AAC6-52DF-4820-B37B-0419AA871B9F}" presName="hierRoot3" presStyleCnt="0"/>
      <dgm:spPr/>
    </dgm:pt>
    <dgm:pt modelId="{FDE62DD5-7B22-4FE8-813F-A36E90ED5AED}" type="pres">
      <dgm:prSet presAssocID="{E5A9AAC6-52DF-4820-B37B-0419AA871B9F}" presName="composite3" presStyleCnt="0"/>
      <dgm:spPr/>
    </dgm:pt>
    <dgm:pt modelId="{027C5C92-9716-410E-8995-538655BB37F0}" type="pres">
      <dgm:prSet presAssocID="{E5A9AAC6-52DF-4820-B37B-0419AA871B9F}" presName="background3" presStyleLbl="node3" presStyleIdx="0" presStyleCn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zh-TW" altLang="en-US"/>
        </a:p>
      </dgm:t>
    </dgm:pt>
    <dgm:pt modelId="{8C2A5996-EA28-4CFB-BA4F-5F88AA7209C8}" type="pres">
      <dgm:prSet presAssocID="{E5A9AAC6-52DF-4820-B37B-0419AA871B9F}" presName="text3" presStyleLbl="fgAcc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E4FE26-1D4F-4839-AD77-F72AFB8E1D02}" type="pres">
      <dgm:prSet presAssocID="{E5A9AAC6-52DF-4820-B37B-0419AA871B9F}" presName="hierChild4" presStyleCnt="0"/>
      <dgm:spPr/>
    </dgm:pt>
  </dgm:ptLst>
  <dgm:cxnLst>
    <dgm:cxn modelId="{CA7150B1-C089-4695-B845-37614B5839F8}" type="presOf" srcId="{E5A9AAC6-52DF-4820-B37B-0419AA871B9F}" destId="{8C2A5996-EA28-4CFB-BA4F-5F88AA7209C8}" srcOrd="0" destOrd="0" presId="urn:microsoft.com/office/officeart/2005/8/layout/hierarchy1"/>
    <dgm:cxn modelId="{FCADF657-0D28-4DCA-94C5-9EC6CCFB8B4A}" type="presOf" srcId="{F2087940-EEE0-4CAA-8DB8-92ADC0A1EC12}" destId="{C848A493-7A98-4996-B682-AC84132FCDBB}" srcOrd="0" destOrd="0" presId="urn:microsoft.com/office/officeart/2005/8/layout/hierarchy1"/>
    <dgm:cxn modelId="{7C1EB6C9-6542-4F14-992E-867C64BFAFA7}" type="presOf" srcId="{293E40C0-44DC-4640-997F-FE8DFD11E2E1}" destId="{AAC4172E-4B70-4FC4-8A72-2E976A1E9DD0}" srcOrd="0" destOrd="0" presId="urn:microsoft.com/office/officeart/2005/8/layout/hierarchy1"/>
    <dgm:cxn modelId="{91A27AC8-80D2-42CC-A1A6-C72042B9420B}" srcId="{46593BB8-B38A-4330-8BE8-8D61B4888C60}" destId="{E5A9AAC6-52DF-4820-B37B-0419AA871B9F}" srcOrd="0" destOrd="0" parTransId="{A6BDA723-370B-45AA-8825-1D06ADEA7BA8}" sibTransId="{0EA1539B-6429-49EC-AF65-F77FEFA072F0}"/>
    <dgm:cxn modelId="{4C7CBA2A-6239-4BA7-B697-1BCC2BCE8E36}" srcId="{F2087940-EEE0-4CAA-8DB8-92ADC0A1EC12}" destId="{3E02111A-E36A-4CBF-8839-E1BC6859A52F}" srcOrd="0" destOrd="0" parTransId="{04BC96E7-7EAF-489F-923D-55EDD1E66506}" sibTransId="{7A6BFB03-0125-4287-93BE-BFDE244B6410}"/>
    <dgm:cxn modelId="{A82347FD-57F9-4131-BAAB-C7DAF615197D}" type="presOf" srcId="{A6BDA723-370B-45AA-8825-1D06ADEA7BA8}" destId="{01EC5C1E-C59E-42BF-A7CD-FB805D7CF4F3}" srcOrd="0" destOrd="0" presId="urn:microsoft.com/office/officeart/2005/8/layout/hierarchy1"/>
    <dgm:cxn modelId="{CDFB2BE6-CC2B-4680-B909-0E1BD0CAB10A}" type="presOf" srcId="{3E02111A-E36A-4CBF-8839-E1BC6859A52F}" destId="{1D19A1EF-5FBC-4365-9CD1-97743E3428A9}" srcOrd="0" destOrd="0" presId="urn:microsoft.com/office/officeart/2005/8/layout/hierarchy1"/>
    <dgm:cxn modelId="{07391949-7D2C-4E54-8C75-15EBA1E143C1}" type="presOf" srcId="{46593BB8-B38A-4330-8BE8-8D61B4888C60}" destId="{E418FBCE-418A-4B71-A10A-ED1E31E3FBB5}" srcOrd="0" destOrd="0" presId="urn:microsoft.com/office/officeart/2005/8/layout/hierarchy1"/>
    <dgm:cxn modelId="{55F4021E-B5CC-4A40-BAF0-5A0BE65D77C2}" srcId="{3E02111A-E36A-4CBF-8839-E1BC6859A52F}" destId="{46593BB8-B38A-4330-8BE8-8D61B4888C60}" srcOrd="0" destOrd="0" parTransId="{293E40C0-44DC-4640-997F-FE8DFD11E2E1}" sibTransId="{BABA2704-99DF-4110-86A5-7B2AE81716DF}"/>
    <dgm:cxn modelId="{8F52E41E-36FC-4AC6-8DCA-6BB22448B1E7}" type="presParOf" srcId="{C848A493-7A98-4996-B682-AC84132FCDBB}" destId="{EFFA1DB6-610D-4CEE-9255-B914A883B01D}" srcOrd="0" destOrd="0" presId="urn:microsoft.com/office/officeart/2005/8/layout/hierarchy1"/>
    <dgm:cxn modelId="{78611936-FDDF-4BFD-85D0-BB3E793D04E2}" type="presParOf" srcId="{EFFA1DB6-610D-4CEE-9255-B914A883B01D}" destId="{DA0203AE-0879-473F-9FBA-BA6D42F59FD7}" srcOrd="0" destOrd="0" presId="urn:microsoft.com/office/officeart/2005/8/layout/hierarchy1"/>
    <dgm:cxn modelId="{B243EF45-3105-4A21-8088-34D8A86A3AEA}" type="presParOf" srcId="{DA0203AE-0879-473F-9FBA-BA6D42F59FD7}" destId="{80BABA94-9E73-446E-96A1-27A74211D2A4}" srcOrd="0" destOrd="0" presId="urn:microsoft.com/office/officeart/2005/8/layout/hierarchy1"/>
    <dgm:cxn modelId="{FD7D495D-B2BE-40F7-83B2-8BABB658352B}" type="presParOf" srcId="{DA0203AE-0879-473F-9FBA-BA6D42F59FD7}" destId="{1D19A1EF-5FBC-4365-9CD1-97743E3428A9}" srcOrd="1" destOrd="0" presId="urn:microsoft.com/office/officeart/2005/8/layout/hierarchy1"/>
    <dgm:cxn modelId="{A708BF13-C212-43B8-8ECB-9312FA760A88}" type="presParOf" srcId="{EFFA1DB6-610D-4CEE-9255-B914A883B01D}" destId="{88CDDEE4-EC9F-475A-BB52-7801EE61C195}" srcOrd="1" destOrd="0" presId="urn:microsoft.com/office/officeart/2005/8/layout/hierarchy1"/>
    <dgm:cxn modelId="{34223B44-5194-4140-8FE4-97B6EEBB5A85}" type="presParOf" srcId="{88CDDEE4-EC9F-475A-BB52-7801EE61C195}" destId="{AAC4172E-4B70-4FC4-8A72-2E976A1E9DD0}" srcOrd="0" destOrd="0" presId="urn:microsoft.com/office/officeart/2005/8/layout/hierarchy1"/>
    <dgm:cxn modelId="{DBB48E02-F8EC-4AF5-8942-69B3F4B81220}" type="presParOf" srcId="{88CDDEE4-EC9F-475A-BB52-7801EE61C195}" destId="{0D4AD5BC-09C1-49BC-9B8B-5D6F0819A9EE}" srcOrd="1" destOrd="0" presId="urn:microsoft.com/office/officeart/2005/8/layout/hierarchy1"/>
    <dgm:cxn modelId="{EF58E927-0A4C-4150-A09C-387DDA50164F}" type="presParOf" srcId="{0D4AD5BC-09C1-49BC-9B8B-5D6F0819A9EE}" destId="{D761F10C-38CC-4E87-8582-C2216FD20541}" srcOrd="0" destOrd="0" presId="urn:microsoft.com/office/officeart/2005/8/layout/hierarchy1"/>
    <dgm:cxn modelId="{552714F2-0356-40E5-9EB8-2318979F3016}" type="presParOf" srcId="{D761F10C-38CC-4E87-8582-C2216FD20541}" destId="{F4172DC8-9A40-4B0D-AE91-11CEE1B36D20}" srcOrd="0" destOrd="0" presId="urn:microsoft.com/office/officeart/2005/8/layout/hierarchy1"/>
    <dgm:cxn modelId="{C15C5A4A-5073-496B-B370-41B0A0724026}" type="presParOf" srcId="{D761F10C-38CC-4E87-8582-C2216FD20541}" destId="{E418FBCE-418A-4B71-A10A-ED1E31E3FBB5}" srcOrd="1" destOrd="0" presId="urn:microsoft.com/office/officeart/2005/8/layout/hierarchy1"/>
    <dgm:cxn modelId="{389C5FE8-495B-4A03-A7F8-2F878C22041B}" type="presParOf" srcId="{0D4AD5BC-09C1-49BC-9B8B-5D6F0819A9EE}" destId="{DC204300-2716-495A-B315-E8843AC0BF63}" srcOrd="1" destOrd="0" presId="urn:microsoft.com/office/officeart/2005/8/layout/hierarchy1"/>
    <dgm:cxn modelId="{3FE837BD-E321-4A5A-997A-8056145523C8}" type="presParOf" srcId="{DC204300-2716-495A-B315-E8843AC0BF63}" destId="{01EC5C1E-C59E-42BF-A7CD-FB805D7CF4F3}" srcOrd="0" destOrd="0" presId="urn:microsoft.com/office/officeart/2005/8/layout/hierarchy1"/>
    <dgm:cxn modelId="{CB9340D4-A636-4831-8FFD-87DEAD293395}" type="presParOf" srcId="{DC204300-2716-495A-B315-E8843AC0BF63}" destId="{9C298DEC-6700-4B8A-8DAA-CF4B0532B7A0}" srcOrd="1" destOrd="0" presId="urn:microsoft.com/office/officeart/2005/8/layout/hierarchy1"/>
    <dgm:cxn modelId="{64B57E3F-12E0-4FC3-9C7B-7FC2D8CE4B13}" type="presParOf" srcId="{9C298DEC-6700-4B8A-8DAA-CF4B0532B7A0}" destId="{FDE62DD5-7B22-4FE8-813F-A36E90ED5AED}" srcOrd="0" destOrd="0" presId="urn:microsoft.com/office/officeart/2005/8/layout/hierarchy1"/>
    <dgm:cxn modelId="{0D16B93B-9751-461E-B8B4-1FB63DD4BD2E}" type="presParOf" srcId="{FDE62DD5-7B22-4FE8-813F-A36E90ED5AED}" destId="{027C5C92-9716-410E-8995-538655BB37F0}" srcOrd="0" destOrd="0" presId="urn:microsoft.com/office/officeart/2005/8/layout/hierarchy1"/>
    <dgm:cxn modelId="{7D83D296-6844-47E9-84E0-631885FD583C}" type="presParOf" srcId="{FDE62DD5-7B22-4FE8-813F-A36E90ED5AED}" destId="{8C2A5996-EA28-4CFB-BA4F-5F88AA7209C8}" srcOrd="1" destOrd="0" presId="urn:microsoft.com/office/officeart/2005/8/layout/hierarchy1"/>
    <dgm:cxn modelId="{D481241A-2BE6-4E91-BC3E-18DB35A72F58}" type="presParOf" srcId="{9C298DEC-6700-4B8A-8DAA-CF4B0532B7A0}" destId="{59E4FE26-1D4F-4839-AD77-F72AFB8E1D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86D5D3D-8552-456A-9190-4EE98C57A12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AB4C30A-8C2D-44C7-ACE2-B7814AD5571A}">
      <dgm:prSet phldrT="[文字]" custT="1"/>
      <dgm:spPr/>
      <dgm:t>
        <a:bodyPr vert="vert"/>
        <a:lstStyle/>
        <a:p>
          <a:r>
            <a:rPr lang="zh-TW" altLang="en-US" sz="40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孔門四科</a:t>
          </a:r>
          <a:endParaRPr lang="zh-TW" altLang="en-US" sz="40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F6F2FE99-6964-4A4F-943F-21E4D7859358}" type="par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A9292239-7537-4695-A24D-2A024B45EE22}" type="sib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126D3E09-0146-4FB8-AC81-6AF6D884E5DF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德行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4A90912A-D44D-4E3B-9F0F-1F79A5967A8C}" type="par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7EE3396D-7AC4-4010-87A3-2A5E8E49D416}" type="sib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E59CCFEE-3D5F-4D88-B8E3-0E662F64298C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言語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29816A7E-5F0A-46AE-9162-451B5E23C100}" type="par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742DB33A-17CC-4572-A323-28898DAE3C38}" type="sib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F1EC314F-5D68-408F-A220-293963A198C2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政事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9F79B5BE-11C8-4697-95EA-8EED91FD0B8B}" type="par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78689095-46EC-401B-84CB-5CC645E925A0}" type="sib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F2F863F5-F1C1-4A96-BBE3-F3C5A0E3A380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文學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9D776D53-9A85-47B7-9960-17A9F1BDE82D}" type="par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C8948142-3D5B-421B-A43E-C6B499731489}" type="sib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B8CEEE3D-BE5C-42FF-B0FD-63B09F819397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行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C14998AA-D05E-47AD-8EF4-C94D35C18A14}" type="par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244C153A-339C-4AAB-9CDC-46A61E6C0B05}" type="sib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AD30695F-51BF-45CF-BE4F-4CB5D1987AA6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信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DE6B69D7-16A4-4F34-A9B9-29974DEC8D67}" type="par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23B12718-161C-4B8E-95AC-B262C354F457}" type="sib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3885131C-04DF-47CA-A8C2-0187C4930D69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忠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94D83DEA-510E-4066-937E-6A0E6FDFAEF4}" type="par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BE62DFFC-845C-43B0-884F-CB9788888EC2}" type="sib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DF3682CC-BFAD-41B6-BDFA-6489B9D6B4EF}">
      <dgm:prSet phldrT="[文字]"/>
      <dgm:spPr/>
      <dgm:t>
        <a:bodyPr/>
        <a:lstStyle/>
        <a:p>
          <a:r>
            <a:rPr lang="zh-TW" altLang="en-US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文</a:t>
          </a:r>
          <a:endParaRPr lang="zh-TW" altLang="en-US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595ACAF7-10FB-4267-9BD4-2BB11DBE7640}" type="par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0B6EC4CC-B9E8-449A-9813-063AEB968893}" type="sib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93CA8E2E-3D13-4A29-A024-0D490B1AFC3D}" type="pres">
      <dgm:prSet presAssocID="{D86D5D3D-8552-456A-9190-4EE98C57A12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50F4A1F-ED6A-4D36-A241-7537CF9E6FDE}" type="pres">
      <dgm:prSet presAssocID="{EAB4C30A-8C2D-44C7-ACE2-B7814AD5571A}" presName="root1" presStyleCnt="0"/>
      <dgm:spPr/>
    </dgm:pt>
    <dgm:pt modelId="{D9F5F0BC-A15A-451B-B07A-9EE58D704591}" type="pres">
      <dgm:prSet presAssocID="{EAB4C30A-8C2D-44C7-ACE2-B7814AD5571A}" presName="LevelOneTextNode" presStyleLbl="node0" presStyleIdx="0" presStyleCnt="1" custScaleX="1199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25DE0D-2357-419D-B9CE-E959004E6F7B}" type="pres">
      <dgm:prSet presAssocID="{EAB4C30A-8C2D-44C7-ACE2-B7814AD5571A}" presName="level2hierChild" presStyleCnt="0"/>
      <dgm:spPr/>
    </dgm:pt>
    <dgm:pt modelId="{49ACBA86-B01C-4CB2-A573-FF612A20D2B3}" type="pres">
      <dgm:prSet presAssocID="{4A90912A-D44D-4E3B-9F0F-1F79A5967A8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C3B3931A-A91E-4EBE-B8F5-E2E7A520F91B}" type="pres">
      <dgm:prSet presAssocID="{4A90912A-D44D-4E3B-9F0F-1F79A5967A8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AFCF7F52-4AAF-4A1B-8745-8192124918D1}" type="pres">
      <dgm:prSet presAssocID="{126D3E09-0146-4FB8-AC81-6AF6D884E5DF}" presName="root2" presStyleCnt="0"/>
      <dgm:spPr/>
    </dgm:pt>
    <dgm:pt modelId="{76D9849B-7187-4E7E-A0B6-8D384931EB76}" type="pres">
      <dgm:prSet presAssocID="{126D3E09-0146-4FB8-AC81-6AF6D884E5DF}" presName="LevelTwoTextNode" presStyleLbl="node2" presStyleIdx="0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BE8D5E8-854C-46A8-B62E-8FD362EC3C81}" type="pres">
      <dgm:prSet presAssocID="{126D3E09-0146-4FB8-AC81-6AF6D884E5DF}" presName="level3hierChild" presStyleCnt="0"/>
      <dgm:spPr/>
    </dgm:pt>
    <dgm:pt modelId="{BE09DE28-F813-4F05-86BF-30E26777BFD2}" type="pres">
      <dgm:prSet presAssocID="{C14998AA-D05E-47AD-8EF4-C94D35C18A14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D4DBE15C-44E3-4F7E-8378-FB4E535B834D}" type="pres">
      <dgm:prSet presAssocID="{C14998AA-D05E-47AD-8EF4-C94D35C18A14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F46B16C-A45A-47FE-AFE1-8B95EE2F49A3}" type="pres">
      <dgm:prSet presAssocID="{B8CEEE3D-BE5C-42FF-B0FD-63B09F819397}" presName="root2" presStyleCnt="0"/>
      <dgm:spPr/>
    </dgm:pt>
    <dgm:pt modelId="{11E4A310-C98A-498B-B2C6-E79FBFF568DD}" type="pres">
      <dgm:prSet presAssocID="{B8CEEE3D-BE5C-42FF-B0FD-63B09F819397}" presName="LevelTwoTextNode" presStyleLbl="node3" presStyleIdx="0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9A0954-13EA-46CA-94E1-0733A4C6DD2E}" type="pres">
      <dgm:prSet presAssocID="{B8CEEE3D-BE5C-42FF-B0FD-63B09F819397}" presName="level3hierChild" presStyleCnt="0"/>
      <dgm:spPr/>
    </dgm:pt>
    <dgm:pt modelId="{E0CA4724-688A-45DF-8A09-8D18B0A89CF8}" type="pres">
      <dgm:prSet presAssocID="{29816A7E-5F0A-46AE-9162-451B5E23C100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7A86CEFE-5F31-4E14-8678-7076EDEABF52}" type="pres">
      <dgm:prSet presAssocID="{29816A7E-5F0A-46AE-9162-451B5E23C100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BB5AD666-F2F3-437D-BEBE-63CD9B82628F}" type="pres">
      <dgm:prSet presAssocID="{E59CCFEE-3D5F-4D88-B8E3-0E662F64298C}" presName="root2" presStyleCnt="0"/>
      <dgm:spPr/>
    </dgm:pt>
    <dgm:pt modelId="{1414981A-650D-409D-90D0-072551D2D05B}" type="pres">
      <dgm:prSet presAssocID="{E59CCFEE-3D5F-4D88-B8E3-0E662F64298C}" presName="LevelTwoTextNode" presStyleLbl="node2" presStyleIdx="1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41AC36-C42C-4494-8DCF-A417AF4B0385}" type="pres">
      <dgm:prSet presAssocID="{E59CCFEE-3D5F-4D88-B8E3-0E662F64298C}" presName="level3hierChild" presStyleCnt="0"/>
      <dgm:spPr/>
    </dgm:pt>
    <dgm:pt modelId="{21533791-C57A-435B-A0C1-C76B0DABB583}" type="pres">
      <dgm:prSet presAssocID="{DE6B69D7-16A4-4F34-A9B9-29974DEC8D67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913A714A-0FD9-49DC-A50F-9453F92D9E09}" type="pres">
      <dgm:prSet presAssocID="{DE6B69D7-16A4-4F34-A9B9-29974DEC8D67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004034EA-EFDF-444F-9051-FADB86F69926}" type="pres">
      <dgm:prSet presAssocID="{AD30695F-51BF-45CF-BE4F-4CB5D1987AA6}" presName="root2" presStyleCnt="0"/>
      <dgm:spPr/>
    </dgm:pt>
    <dgm:pt modelId="{E59EA223-4211-4D08-BA5D-20ECC178260B}" type="pres">
      <dgm:prSet presAssocID="{AD30695F-51BF-45CF-BE4F-4CB5D1987AA6}" presName="LevelTwoTextNode" presStyleLbl="node3" presStyleIdx="1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6F04CB-637B-447C-9EED-4538778E7AB7}" type="pres">
      <dgm:prSet presAssocID="{AD30695F-51BF-45CF-BE4F-4CB5D1987AA6}" presName="level3hierChild" presStyleCnt="0"/>
      <dgm:spPr/>
    </dgm:pt>
    <dgm:pt modelId="{802F85D6-B55B-4184-864D-35707DEAEFF5}" type="pres">
      <dgm:prSet presAssocID="{9F79B5BE-11C8-4697-95EA-8EED91FD0B8B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F54CA3F-39EB-40F2-8334-75F22B2A795B}" type="pres">
      <dgm:prSet presAssocID="{9F79B5BE-11C8-4697-95EA-8EED91FD0B8B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A3941A89-201B-4BB6-83DD-F60252C5C820}" type="pres">
      <dgm:prSet presAssocID="{F1EC314F-5D68-408F-A220-293963A198C2}" presName="root2" presStyleCnt="0"/>
      <dgm:spPr/>
    </dgm:pt>
    <dgm:pt modelId="{05D3576F-F615-46CE-8F4B-2D63FF3D241B}" type="pres">
      <dgm:prSet presAssocID="{F1EC314F-5D68-408F-A220-293963A198C2}" presName="LevelTwoTextNode" presStyleLbl="node2" presStyleIdx="2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5E4568-12F2-4444-855B-A01AEE54DB91}" type="pres">
      <dgm:prSet presAssocID="{F1EC314F-5D68-408F-A220-293963A198C2}" presName="level3hierChild" presStyleCnt="0"/>
      <dgm:spPr/>
    </dgm:pt>
    <dgm:pt modelId="{2A00CF34-08E1-45A9-8F3A-F1F284CF817E}" type="pres">
      <dgm:prSet presAssocID="{94D83DEA-510E-4066-937E-6A0E6FDFAEF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D5D591F5-F911-4BEE-A987-7F3EBA3345F6}" type="pres">
      <dgm:prSet presAssocID="{94D83DEA-510E-4066-937E-6A0E6FDFAEF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A9A45C74-DA4E-4A4B-92AF-CC25857462F2}" type="pres">
      <dgm:prSet presAssocID="{3885131C-04DF-47CA-A8C2-0187C4930D69}" presName="root2" presStyleCnt="0"/>
      <dgm:spPr/>
    </dgm:pt>
    <dgm:pt modelId="{0391ED92-B162-4AE7-ADA1-0667BCCD4BB7}" type="pres">
      <dgm:prSet presAssocID="{3885131C-04DF-47CA-A8C2-0187C4930D69}" presName="LevelTwoTextNode" presStyleLbl="node3" presStyleIdx="2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62C519-F9B4-4659-A859-1C554D1D9F8C}" type="pres">
      <dgm:prSet presAssocID="{3885131C-04DF-47CA-A8C2-0187C4930D69}" presName="level3hierChild" presStyleCnt="0"/>
      <dgm:spPr/>
    </dgm:pt>
    <dgm:pt modelId="{73B0CDBC-36EE-4836-8E71-C497FF9FA75D}" type="pres">
      <dgm:prSet presAssocID="{9D776D53-9A85-47B7-9960-17A9F1BDE82D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B31F813C-613C-40DB-BFC6-726629F1AB99}" type="pres">
      <dgm:prSet presAssocID="{9D776D53-9A85-47B7-9960-17A9F1BDE82D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B5979B0-4C84-4F7D-B684-AEE6C4AD88A4}" type="pres">
      <dgm:prSet presAssocID="{F2F863F5-F1C1-4A96-BBE3-F3C5A0E3A380}" presName="root2" presStyleCnt="0"/>
      <dgm:spPr/>
    </dgm:pt>
    <dgm:pt modelId="{2D12C1BF-AF53-4BF2-9C46-DC8576B6EEF9}" type="pres">
      <dgm:prSet presAssocID="{F2F863F5-F1C1-4A96-BBE3-F3C5A0E3A380}" presName="LevelTwoTextNode" presStyleLbl="node2" presStyleIdx="3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68C98D-7588-4B67-99E2-29CEF0818485}" type="pres">
      <dgm:prSet presAssocID="{F2F863F5-F1C1-4A96-BBE3-F3C5A0E3A380}" presName="level3hierChild" presStyleCnt="0"/>
      <dgm:spPr/>
    </dgm:pt>
    <dgm:pt modelId="{6C3A316A-608D-428E-B8D3-95CBFF39AC8C}" type="pres">
      <dgm:prSet presAssocID="{595ACAF7-10FB-4267-9BD4-2BB11DBE7640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2B293110-9993-4461-AA0B-480F6F802676}" type="pres">
      <dgm:prSet presAssocID="{595ACAF7-10FB-4267-9BD4-2BB11DBE7640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3717A73-E712-480E-AE7C-314B1E6D93CA}" type="pres">
      <dgm:prSet presAssocID="{DF3682CC-BFAD-41B6-BDFA-6489B9D6B4EF}" presName="root2" presStyleCnt="0"/>
      <dgm:spPr/>
    </dgm:pt>
    <dgm:pt modelId="{34901FB8-5977-4D52-92B3-4D1C31E0A1A2}" type="pres">
      <dgm:prSet presAssocID="{DF3682CC-BFAD-41B6-BDFA-6489B9D6B4EF}" presName="LevelTwoTextNode" presStyleLbl="node3" presStyleIdx="3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7CEEDC-D57F-4F4F-B4EC-9D59B1EFC32D}" type="pres">
      <dgm:prSet presAssocID="{DF3682CC-BFAD-41B6-BDFA-6489B9D6B4EF}" presName="level3hierChild" presStyleCnt="0"/>
      <dgm:spPr/>
    </dgm:pt>
  </dgm:ptLst>
  <dgm:cxnLst>
    <dgm:cxn modelId="{0771497D-79E3-45D7-95FF-4E9CA4192308}" type="presOf" srcId="{9F79B5BE-11C8-4697-95EA-8EED91FD0B8B}" destId="{802F85D6-B55B-4184-864D-35707DEAEFF5}" srcOrd="0" destOrd="0" presId="urn:microsoft.com/office/officeart/2008/layout/HorizontalMultiLevelHierarchy"/>
    <dgm:cxn modelId="{D3CC7ADD-4312-48EC-83C9-893014682EB6}" srcId="{EAB4C30A-8C2D-44C7-ACE2-B7814AD5571A}" destId="{F1EC314F-5D68-408F-A220-293963A198C2}" srcOrd="2" destOrd="0" parTransId="{9F79B5BE-11C8-4697-95EA-8EED91FD0B8B}" sibTransId="{78689095-46EC-401B-84CB-5CC645E925A0}"/>
    <dgm:cxn modelId="{51643701-3807-492B-8C46-6B5EDF2456A8}" type="presOf" srcId="{F2F863F5-F1C1-4A96-BBE3-F3C5A0E3A380}" destId="{2D12C1BF-AF53-4BF2-9C46-DC8576B6EEF9}" srcOrd="0" destOrd="0" presId="urn:microsoft.com/office/officeart/2008/layout/HorizontalMultiLevelHierarchy"/>
    <dgm:cxn modelId="{A7097C5B-CB4D-41AA-8B66-345992E60C33}" type="presOf" srcId="{94D83DEA-510E-4066-937E-6A0E6FDFAEF4}" destId="{D5D591F5-F911-4BEE-A987-7F3EBA3345F6}" srcOrd="1" destOrd="0" presId="urn:microsoft.com/office/officeart/2008/layout/HorizontalMultiLevelHierarchy"/>
    <dgm:cxn modelId="{B3EA82D9-F7CE-40EF-B8CD-50DE293D1FA3}" type="presOf" srcId="{E59CCFEE-3D5F-4D88-B8E3-0E662F64298C}" destId="{1414981A-650D-409D-90D0-072551D2D05B}" srcOrd="0" destOrd="0" presId="urn:microsoft.com/office/officeart/2008/layout/HorizontalMultiLevelHierarchy"/>
    <dgm:cxn modelId="{3ED8BE0E-96C7-47E1-BA96-49569E64F24B}" type="presOf" srcId="{9D776D53-9A85-47B7-9960-17A9F1BDE82D}" destId="{73B0CDBC-36EE-4836-8E71-C497FF9FA75D}" srcOrd="0" destOrd="0" presId="urn:microsoft.com/office/officeart/2008/layout/HorizontalMultiLevelHierarchy"/>
    <dgm:cxn modelId="{136A39D5-D98E-4767-877A-E3E807AC23E2}" type="presOf" srcId="{EAB4C30A-8C2D-44C7-ACE2-B7814AD5571A}" destId="{D9F5F0BC-A15A-451B-B07A-9EE58D704591}" srcOrd="0" destOrd="0" presId="urn:microsoft.com/office/officeart/2008/layout/HorizontalMultiLevelHierarchy"/>
    <dgm:cxn modelId="{0377B0D0-8A6C-4EB6-9390-60FEAEF22E2D}" type="presOf" srcId="{B8CEEE3D-BE5C-42FF-B0FD-63B09F819397}" destId="{11E4A310-C98A-498B-B2C6-E79FBFF568DD}" srcOrd="0" destOrd="0" presId="urn:microsoft.com/office/officeart/2008/layout/HorizontalMultiLevelHierarchy"/>
    <dgm:cxn modelId="{5FC42C9B-C195-4062-B4F1-D98BF2406150}" type="presOf" srcId="{D86D5D3D-8552-456A-9190-4EE98C57A129}" destId="{93CA8E2E-3D13-4A29-A024-0D490B1AFC3D}" srcOrd="0" destOrd="0" presId="urn:microsoft.com/office/officeart/2008/layout/HorizontalMultiLevelHierarchy"/>
    <dgm:cxn modelId="{F32C62D0-11F1-45D0-B250-A7D61D41C845}" srcId="{F2F863F5-F1C1-4A96-BBE3-F3C5A0E3A380}" destId="{DF3682CC-BFAD-41B6-BDFA-6489B9D6B4EF}" srcOrd="0" destOrd="0" parTransId="{595ACAF7-10FB-4267-9BD4-2BB11DBE7640}" sibTransId="{0B6EC4CC-B9E8-449A-9813-063AEB968893}"/>
    <dgm:cxn modelId="{89DE7EF9-F61F-4C7C-9F12-689FAB8885CD}" srcId="{EAB4C30A-8C2D-44C7-ACE2-B7814AD5571A}" destId="{126D3E09-0146-4FB8-AC81-6AF6D884E5DF}" srcOrd="0" destOrd="0" parTransId="{4A90912A-D44D-4E3B-9F0F-1F79A5967A8C}" sibTransId="{7EE3396D-7AC4-4010-87A3-2A5E8E49D416}"/>
    <dgm:cxn modelId="{B182D990-B622-46C4-AB70-64CCEF6A2CBC}" type="presOf" srcId="{595ACAF7-10FB-4267-9BD4-2BB11DBE7640}" destId="{6C3A316A-608D-428E-B8D3-95CBFF39AC8C}" srcOrd="0" destOrd="0" presId="urn:microsoft.com/office/officeart/2008/layout/HorizontalMultiLevelHierarchy"/>
    <dgm:cxn modelId="{3D793EDF-A6BE-41B2-B1D7-A60F7FEE1DC9}" type="presOf" srcId="{29816A7E-5F0A-46AE-9162-451B5E23C100}" destId="{7A86CEFE-5F31-4E14-8678-7076EDEABF52}" srcOrd="1" destOrd="0" presId="urn:microsoft.com/office/officeart/2008/layout/HorizontalMultiLevelHierarchy"/>
    <dgm:cxn modelId="{418F3D20-B4B6-4CB7-B4F4-25EEAC2DF64B}" type="presOf" srcId="{DE6B69D7-16A4-4F34-A9B9-29974DEC8D67}" destId="{21533791-C57A-435B-A0C1-C76B0DABB583}" srcOrd="0" destOrd="0" presId="urn:microsoft.com/office/officeart/2008/layout/HorizontalMultiLevelHierarchy"/>
    <dgm:cxn modelId="{A280E747-793F-43AB-A9F2-EF256A5B023C}" type="presOf" srcId="{595ACAF7-10FB-4267-9BD4-2BB11DBE7640}" destId="{2B293110-9993-4461-AA0B-480F6F802676}" srcOrd="1" destOrd="0" presId="urn:microsoft.com/office/officeart/2008/layout/HorizontalMultiLevelHierarchy"/>
    <dgm:cxn modelId="{CDEB6C58-C213-4AEB-810B-FC3083CDD2B8}" type="presOf" srcId="{DE6B69D7-16A4-4F34-A9B9-29974DEC8D67}" destId="{913A714A-0FD9-49DC-A50F-9453F92D9E09}" srcOrd="1" destOrd="0" presId="urn:microsoft.com/office/officeart/2008/layout/HorizontalMultiLevelHierarchy"/>
    <dgm:cxn modelId="{52233DB0-17A9-4688-A512-148FC2424F9D}" srcId="{F1EC314F-5D68-408F-A220-293963A198C2}" destId="{3885131C-04DF-47CA-A8C2-0187C4930D69}" srcOrd="0" destOrd="0" parTransId="{94D83DEA-510E-4066-937E-6A0E6FDFAEF4}" sibTransId="{BE62DFFC-845C-43B0-884F-CB9788888EC2}"/>
    <dgm:cxn modelId="{23B8400E-9CC4-4B19-8ED1-ADDC8C6A8036}" type="presOf" srcId="{9D776D53-9A85-47B7-9960-17A9F1BDE82D}" destId="{B31F813C-613C-40DB-BFC6-726629F1AB99}" srcOrd="1" destOrd="0" presId="urn:microsoft.com/office/officeart/2008/layout/HorizontalMultiLevelHierarchy"/>
    <dgm:cxn modelId="{54262AD1-4BB6-46A8-A9E4-D1EF5BBCC3B4}" type="presOf" srcId="{AD30695F-51BF-45CF-BE4F-4CB5D1987AA6}" destId="{E59EA223-4211-4D08-BA5D-20ECC178260B}" srcOrd="0" destOrd="0" presId="urn:microsoft.com/office/officeart/2008/layout/HorizontalMultiLevelHierarchy"/>
    <dgm:cxn modelId="{53AA2A35-46EA-48F7-99AC-C813A4714246}" type="presOf" srcId="{94D83DEA-510E-4066-937E-6A0E6FDFAEF4}" destId="{2A00CF34-08E1-45A9-8F3A-F1F284CF817E}" srcOrd="0" destOrd="0" presId="urn:microsoft.com/office/officeart/2008/layout/HorizontalMultiLevelHierarchy"/>
    <dgm:cxn modelId="{3C0FCD93-9A74-4D60-A04D-108D17F8CA4D}" srcId="{126D3E09-0146-4FB8-AC81-6AF6D884E5DF}" destId="{B8CEEE3D-BE5C-42FF-B0FD-63B09F819397}" srcOrd="0" destOrd="0" parTransId="{C14998AA-D05E-47AD-8EF4-C94D35C18A14}" sibTransId="{244C153A-339C-4AAB-9CDC-46A61E6C0B05}"/>
    <dgm:cxn modelId="{AFCC5F2A-0F53-4528-B337-7FA75D209C24}" type="presOf" srcId="{29816A7E-5F0A-46AE-9162-451B5E23C100}" destId="{E0CA4724-688A-45DF-8A09-8D18B0A89CF8}" srcOrd="0" destOrd="0" presId="urn:microsoft.com/office/officeart/2008/layout/HorizontalMultiLevelHierarchy"/>
    <dgm:cxn modelId="{C1291DFE-4EBF-4559-BD35-D85E29FCF1BE}" srcId="{D86D5D3D-8552-456A-9190-4EE98C57A129}" destId="{EAB4C30A-8C2D-44C7-ACE2-B7814AD5571A}" srcOrd="0" destOrd="0" parTransId="{F6F2FE99-6964-4A4F-943F-21E4D7859358}" sibTransId="{A9292239-7537-4695-A24D-2A024B45EE22}"/>
    <dgm:cxn modelId="{5D1990DF-DFAD-4FE1-9DD4-38ECB98CB055}" type="presOf" srcId="{DF3682CC-BFAD-41B6-BDFA-6489B9D6B4EF}" destId="{34901FB8-5977-4D52-92B3-4D1C31E0A1A2}" srcOrd="0" destOrd="0" presId="urn:microsoft.com/office/officeart/2008/layout/HorizontalMultiLevelHierarchy"/>
    <dgm:cxn modelId="{947FFC25-DDFB-45DB-B221-A6A415EA4AB8}" type="presOf" srcId="{C14998AA-D05E-47AD-8EF4-C94D35C18A14}" destId="{D4DBE15C-44E3-4F7E-8378-FB4E535B834D}" srcOrd="1" destOrd="0" presId="urn:microsoft.com/office/officeart/2008/layout/HorizontalMultiLevelHierarchy"/>
    <dgm:cxn modelId="{8E49AFA9-039A-4792-8DB6-35797FC0D0CE}" type="presOf" srcId="{126D3E09-0146-4FB8-AC81-6AF6D884E5DF}" destId="{76D9849B-7187-4E7E-A0B6-8D384931EB76}" srcOrd="0" destOrd="0" presId="urn:microsoft.com/office/officeart/2008/layout/HorizontalMultiLevelHierarchy"/>
    <dgm:cxn modelId="{41494F89-CCB2-4934-B62C-D43C7E0DE0F2}" srcId="{EAB4C30A-8C2D-44C7-ACE2-B7814AD5571A}" destId="{F2F863F5-F1C1-4A96-BBE3-F3C5A0E3A380}" srcOrd="3" destOrd="0" parTransId="{9D776D53-9A85-47B7-9960-17A9F1BDE82D}" sibTransId="{C8948142-3D5B-421B-A43E-C6B499731489}"/>
    <dgm:cxn modelId="{123476FE-456B-46EF-954F-AE4F40AFD6B2}" type="presOf" srcId="{C14998AA-D05E-47AD-8EF4-C94D35C18A14}" destId="{BE09DE28-F813-4F05-86BF-30E26777BFD2}" srcOrd="0" destOrd="0" presId="urn:microsoft.com/office/officeart/2008/layout/HorizontalMultiLevelHierarchy"/>
    <dgm:cxn modelId="{3763A2AD-1C49-4868-9331-A080487A6097}" srcId="{E59CCFEE-3D5F-4D88-B8E3-0E662F64298C}" destId="{AD30695F-51BF-45CF-BE4F-4CB5D1987AA6}" srcOrd="0" destOrd="0" parTransId="{DE6B69D7-16A4-4F34-A9B9-29974DEC8D67}" sibTransId="{23B12718-161C-4B8E-95AC-B262C354F457}"/>
    <dgm:cxn modelId="{79CB9D48-4CC9-4813-9D7B-DB41D7A6B41A}" type="presOf" srcId="{F1EC314F-5D68-408F-A220-293963A198C2}" destId="{05D3576F-F615-46CE-8F4B-2D63FF3D241B}" srcOrd="0" destOrd="0" presId="urn:microsoft.com/office/officeart/2008/layout/HorizontalMultiLevelHierarchy"/>
    <dgm:cxn modelId="{F9A6642F-8FCC-4D97-B85E-2E6A9CAC76B6}" type="presOf" srcId="{4A90912A-D44D-4E3B-9F0F-1F79A5967A8C}" destId="{49ACBA86-B01C-4CB2-A573-FF612A20D2B3}" srcOrd="0" destOrd="0" presId="urn:microsoft.com/office/officeart/2008/layout/HorizontalMultiLevelHierarchy"/>
    <dgm:cxn modelId="{86FA43F1-5443-48F2-83ED-8B8C8239F8D5}" type="presOf" srcId="{3885131C-04DF-47CA-A8C2-0187C4930D69}" destId="{0391ED92-B162-4AE7-ADA1-0667BCCD4BB7}" srcOrd="0" destOrd="0" presId="urn:microsoft.com/office/officeart/2008/layout/HorizontalMultiLevelHierarchy"/>
    <dgm:cxn modelId="{94F4BA88-3EA6-4E56-9FE0-FDB2689A72AA}" srcId="{EAB4C30A-8C2D-44C7-ACE2-B7814AD5571A}" destId="{E59CCFEE-3D5F-4D88-B8E3-0E662F64298C}" srcOrd="1" destOrd="0" parTransId="{29816A7E-5F0A-46AE-9162-451B5E23C100}" sibTransId="{742DB33A-17CC-4572-A323-28898DAE3C38}"/>
    <dgm:cxn modelId="{1FD90970-B7D3-432C-AC27-281D8FE23FAA}" type="presOf" srcId="{9F79B5BE-11C8-4697-95EA-8EED91FD0B8B}" destId="{1F54CA3F-39EB-40F2-8334-75F22B2A795B}" srcOrd="1" destOrd="0" presId="urn:microsoft.com/office/officeart/2008/layout/HorizontalMultiLevelHierarchy"/>
    <dgm:cxn modelId="{135CDB0B-E923-4B3A-8352-098E51252A6D}" type="presOf" srcId="{4A90912A-D44D-4E3B-9F0F-1F79A5967A8C}" destId="{C3B3931A-A91E-4EBE-B8F5-E2E7A520F91B}" srcOrd="1" destOrd="0" presId="urn:microsoft.com/office/officeart/2008/layout/HorizontalMultiLevelHierarchy"/>
    <dgm:cxn modelId="{C73B0E2F-8772-47E8-A552-3C7233E01989}" type="presParOf" srcId="{93CA8E2E-3D13-4A29-A024-0D490B1AFC3D}" destId="{950F4A1F-ED6A-4D36-A241-7537CF9E6FDE}" srcOrd="0" destOrd="0" presId="urn:microsoft.com/office/officeart/2008/layout/HorizontalMultiLevelHierarchy"/>
    <dgm:cxn modelId="{B015A7D8-5627-4F7D-8BE7-9561176F2440}" type="presParOf" srcId="{950F4A1F-ED6A-4D36-A241-7537CF9E6FDE}" destId="{D9F5F0BC-A15A-451B-B07A-9EE58D704591}" srcOrd="0" destOrd="0" presId="urn:microsoft.com/office/officeart/2008/layout/HorizontalMultiLevelHierarchy"/>
    <dgm:cxn modelId="{06AF7E0C-F43A-4DCD-9BAB-5B300BBC5182}" type="presParOf" srcId="{950F4A1F-ED6A-4D36-A241-7537CF9E6FDE}" destId="{6D25DE0D-2357-419D-B9CE-E959004E6F7B}" srcOrd="1" destOrd="0" presId="urn:microsoft.com/office/officeart/2008/layout/HorizontalMultiLevelHierarchy"/>
    <dgm:cxn modelId="{19530EB7-A532-40F3-9A27-1987C38EC65C}" type="presParOf" srcId="{6D25DE0D-2357-419D-B9CE-E959004E6F7B}" destId="{49ACBA86-B01C-4CB2-A573-FF612A20D2B3}" srcOrd="0" destOrd="0" presId="urn:microsoft.com/office/officeart/2008/layout/HorizontalMultiLevelHierarchy"/>
    <dgm:cxn modelId="{2754BF66-46E6-4487-94D9-94CDFCFB1F8C}" type="presParOf" srcId="{49ACBA86-B01C-4CB2-A573-FF612A20D2B3}" destId="{C3B3931A-A91E-4EBE-B8F5-E2E7A520F91B}" srcOrd="0" destOrd="0" presId="urn:microsoft.com/office/officeart/2008/layout/HorizontalMultiLevelHierarchy"/>
    <dgm:cxn modelId="{FB80F990-70AF-4A07-85EF-A783120592F5}" type="presParOf" srcId="{6D25DE0D-2357-419D-B9CE-E959004E6F7B}" destId="{AFCF7F52-4AAF-4A1B-8745-8192124918D1}" srcOrd="1" destOrd="0" presId="urn:microsoft.com/office/officeart/2008/layout/HorizontalMultiLevelHierarchy"/>
    <dgm:cxn modelId="{AE86B733-8AEE-487C-AB2F-E95947E4436C}" type="presParOf" srcId="{AFCF7F52-4AAF-4A1B-8745-8192124918D1}" destId="{76D9849B-7187-4E7E-A0B6-8D384931EB76}" srcOrd="0" destOrd="0" presId="urn:microsoft.com/office/officeart/2008/layout/HorizontalMultiLevelHierarchy"/>
    <dgm:cxn modelId="{0430D405-0259-4589-813C-C7AF0586C7FB}" type="presParOf" srcId="{AFCF7F52-4AAF-4A1B-8745-8192124918D1}" destId="{EBE8D5E8-854C-46A8-B62E-8FD362EC3C81}" srcOrd="1" destOrd="0" presId="urn:microsoft.com/office/officeart/2008/layout/HorizontalMultiLevelHierarchy"/>
    <dgm:cxn modelId="{FA244E3B-C6E2-4C7B-A44F-97D36A99082B}" type="presParOf" srcId="{EBE8D5E8-854C-46A8-B62E-8FD362EC3C81}" destId="{BE09DE28-F813-4F05-86BF-30E26777BFD2}" srcOrd="0" destOrd="0" presId="urn:microsoft.com/office/officeart/2008/layout/HorizontalMultiLevelHierarchy"/>
    <dgm:cxn modelId="{44D5D234-16FD-44CD-9747-509830D406ED}" type="presParOf" srcId="{BE09DE28-F813-4F05-86BF-30E26777BFD2}" destId="{D4DBE15C-44E3-4F7E-8378-FB4E535B834D}" srcOrd="0" destOrd="0" presId="urn:microsoft.com/office/officeart/2008/layout/HorizontalMultiLevelHierarchy"/>
    <dgm:cxn modelId="{69CCDFDD-3B29-4DF1-AA79-80781E0DD75E}" type="presParOf" srcId="{EBE8D5E8-854C-46A8-B62E-8FD362EC3C81}" destId="{AF46B16C-A45A-47FE-AFE1-8B95EE2F49A3}" srcOrd="1" destOrd="0" presId="urn:microsoft.com/office/officeart/2008/layout/HorizontalMultiLevelHierarchy"/>
    <dgm:cxn modelId="{B511E4B6-728F-4BE6-8496-0082D6DE6CCA}" type="presParOf" srcId="{AF46B16C-A45A-47FE-AFE1-8B95EE2F49A3}" destId="{11E4A310-C98A-498B-B2C6-E79FBFF568DD}" srcOrd="0" destOrd="0" presId="urn:microsoft.com/office/officeart/2008/layout/HorizontalMultiLevelHierarchy"/>
    <dgm:cxn modelId="{AB59D139-CC27-4571-BC2C-21B45C93E5BA}" type="presParOf" srcId="{AF46B16C-A45A-47FE-AFE1-8B95EE2F49A3}" destId="{829A0954-13EA-46CA-94E1-0733A4C6DD2E}" srcOrd="1" destOrd="0" presId="urn:microsoft.com/office/officeart/2008/layout/HorizontalMultiLevelHierarchy"/>
    <dgm:cxn modelId="{513D11A6-E4FD-444B-BCB7-8C2B4A516EEE}" type="presParOf" srcId="{6D25DE0D-2357-419D-B9CE-E959004E6F7B}" destId="{E0CA4724-688A-45DF-8A09-8D18B0A89CF8}" srcOrd="2" destOrd="0" presId="urn:microsoft.com/office/officeart/2008/layout/HorizontalMultiLevelHierarchy"/>
    <dgm:cxn modelId="{DCF157CC-B57E-4D0A-BDEC-AF6B48C2C765}" type="presParOf" srcId="{E0CA4724-688A-45DF-8A09-8D18B0A89CF8}" destId="{7A86CEFE-5F31-4E14-8678-7076EDEABF52}" srcOrd="0" destOrd="0" presId="urn:microsoft.com/office/officeart/2008/layout/HorizontalMultiLevelHierarchy"/>
    <dgm:cxn modelId="{E29561A6-F4FF-437A-9563-24B01AC5F20D}" type="presParOf" srcId="{6D25DE0D-2357-419D-B9CE-E959004E6F7B}" destId="{BB5AD666-F2F3-437D-BEBE-63CD9B82628F}" srcOrd="3" destOrd="0" presId="urn:microsoft.com/office/officeart/2008/layout/HorizontalMultiLevelHierarchy"/>
    <dgm:cxn modelId="{B273A07F-3BEE-4355-85AF-405F9D81F519}" type="presParOf" srcId="{BB5AD666-F2F3-437D-BEBE-63CD9B82628F}" destId="{1414981A-650D-409D-90D0-072551D2D05B}" srcOrd="0" destOrd="0" presId="urn:microsoft.com/office/officeart/2008/layout/HorizontalMultiLevelHierarchy"/>
    <dgm:cxn modelId="{E8CFF330-F84B-456E-AC11-5D3D5FED867F}" type="presParOf" srcId="{BB5AD666-F2F3-437D-BEBE-63CD9B82628F}" destId="{DF41AC36-C42C-4494-8DCF-A417AF4B0385}" srcOrd="1" destOrd="0" presId="urn:microsoft.com/office/officeart/2008/layout/HorizontalMultiLevelHierarchy"/>
    <dgm:cxn modelId="{F4751EB1-56F5-44E8-8E9B-CEF4EDBC54EB}" type="presParOf" srcId="{DF41AC36-C42C-4494-8DCF-A417AF4B0385}" destId="{21533791-C57A-435B-A0C1-C76B0DABB583}" srcOrd="0" destOrd="0" presId="urn:microsoft.com/office/officeart/2008/layout/HorizontalMultiLevelHierarchy"/>
    <dgm:cxn modelId="{E3DA04BF-358E-4B0E-95ED-0F8D1F4117FF}" type="presParOf" srcId="{21533791-C57A-435B-A0C1-C76B0DABB583}" destId="{913A714A-0FD9-49DC-A50F-9453F92D9E09}" srcOrd="0" destOrd="0" presId="urn:microsoft.com/office/officeart/2008/layout/HorizontalMultiLevelHierarchy"/>
    <dgm:cxn modelId="{57079B57-A708-4E0E-A468-3D4EF54CA441}" type="presParOf" srcId="{DF41AC36-C42C-4494-8DCF-A417AF4B0385}" destId="{004034EA-EFDF-444F-9051-FADB86F69926}" srcOrd="1" destOrd="0" presId="urn:microsoft.com/office/officeart/2008/layout/HorizontalMultiLevelHierarchy"/>
    <dgm:cxn modelId="{FE7A147D-D579-40E8-9E68-5690A29835A7}" type="presParOf" srcId="{004034EA-EFDF-444F-9051-FADB86F69926}" destId="{E59EA223-4211-4D08-BA5D-20ECC178260B}" srcOrd="0" destOrd="0" presId="urn:microsoft.com/office/officeart/2008/layout/HorizontalMultiLevelHierarchy"/>
    <dgm:cxn modelId="{B4C24F37-10EC-4DBF-BE3F-A8D823D22D57}" type="presParOf" srcId="{004034EA-EFDF-444F-9051-FADB86F69926}" destId="{256F04CB-637B-447C-9EED-4538778E7AB7}" srcOrd="1" destOrd="0" presId="urn:microsoft.com/office/officeart/2008/layout/HorizontalMultiLevelHierarchy"/>
    <dgm:cxn modelId="{A86F6DF2-E14C-49F2-9ADB-8AB75522ED38}" type="presParOf" srcId="{6D25DE0D-2357-419D-B9CE-E959004E6F7B}" destId="{802F85D6-B55B-4184-864D-35707DEAEFF5}" srcOrd="4" destOrd="0" presId="urn:microsoft.com/office/officeart/2008/layout/HorizontalMultiLevelHierarchy"/>
    <dgm:cxn modelId="{3C30BDFD-8D1C-4B21-8F6E-AF260CEB0C1C}" type="presParOf" srcId="{802F85D6-B55B-4184-864D-35707DEAEFF5}" destId="{1F54CA3F-39EB-40F2-8334-75F22B2A795B}" srcOrd="0" destOrd="0" presId="urn:microsoft.com/office/officeart/2008/layout/HorizontalMultiLevelHierarchy"/>
    <dgm:cxn modelId="{3E88D583-6223-498E-968D-CCB8ACAB41AA}" type="presParOf" srcId="{6D25DE0D-2357-419D-B9CE-E959004E6F7B}" destId="{A3941A89-201B-4BB6-83DD-F60252C5C820}" srcOrd="5" destOrd="0" presId="urn:microsoft.com/office/officeart/2008/layout/HorizontalMultiLevelHierarchy"/>
    <dgm:cxn modelId="{E5007B9C-90B0-4EB3-9E49-DBA1A4A754E3}" type="presParOf" srcId="{A3941A89-201B-4BB6-83DD-F60252C5C820}" destId="{05D3576F-F615-46CE-8F4B-2D63FF3D241B}" srcOrd="0" destOrd="0" presId="urn:microsoft.com/office/officeart/2008/layout/HorizontalMultiLevelHierarchy"/>
    <dgm:cxn modelId="{831D9773-C606-413C-A2F5-184FACEB5A17}" type="presParOf" srcId="{A3941A89-201B-4BB6-83DD-F60252C5C820}" destId="{115E4568-12F2-4444-855B-A01AEE54DB91}" srcOrd="1" destOrd="0" presId="urn:microsoft.com/office/officeart/2008/layout/HorizontalMultiLevelHierarchy"/>
    <dgm:cxn modelId="{91F6A756-FB2D-440E-91B3-653A06A9DBA3}" type="presParOf" srcId="{115E4568-12F2-4444-855B-A01AEE54DB91}" destId="{2A00CF34-08E1-45A9-8F3A-F1F284CF817E}" srcOrd="0" destOrd="0" presId="urn:microsoft.com/office/officeart/2008/layout/HorizontalMultiLevelHierarchy"/>
    <dgm:cxn modelId="{0D17C507-1C73-4705-A8FF-4547E15C019C}" type="presParOf" srcId="{2A00CF34-08E1-45A9-8F3A-F1F284CF817E}" destId="{D5D591F5-F911-4BEE-A987-7F3EBA3345F6}" srcOrd="0" destOrd="0" presId="urn:microsoft.com/office/officeart/2008/layout/HorizontalMultiLevelHierarchy"/>
    <dgm:cxn modelId="{39A459F0-F384-40C1-B4B6-D20817AB9FEE}" type="presParOf" srcId="{115E4568-12F2-4444-855B-A01AEE54DB91}" destId="{A9A45C74-DA4E-4A4B-92AF-CC25857462F2}" srcOrd="1" destOrd="0" presId="urn:microsoft.com/office/officeart/2008/layout/HorizontalMultiLevelHierarchy"/>
    <dgm:cxn modelId="{27EEFBC8-D3E7-4319-9436-BE03F72FE3E4}" type="presParOf" srcId="{A9A45C74-DA4E-4A4B-92AF-CC25857462F2}" destId="{0391ED92-B162-4AE7-ADA1-0667BCCD4BB7}" srcOrd="0" destOrd="0" presId="urn:microsoft.com/office/officeart/2008/layout/HorizontalMultiLevelHierarchy"/>
    <dgm:cxn modelId="{0317605F-6E40-4AB2-BB99-8968F9F35440}" type="presParOf" srcId="{A9A45C74-DA4E-4A4B-92AF-CC25857462F2}" destId="{4762C519-F9B4-4659-A859-1C554D1D9F8C}" srcOrd="1" destOrd="0" presId="urn:microsoft.com/office/officeart/2008/layout/HorizontalMultiLevelHierarchy"/>
    <dgm:cxn modelId="{3F5D38A2-9917-4241-B3C2-6030F5558E0C}" type="presParOf" srcId="{6D25DE0D-2357-419D-B9CE-E959004E6F7B}" destId="{73B0CDBC-36EE-4836-8E71-C497FF9FA75D}" srcOrd="6" destOrd="0" presId="urn:microsoft.com/office/officeart/2008/layout/HorizontalMultiLevelHierarchy"/>
    <dgm:cxn modelId="{E25A2910-FD3A-4E7C-9CEB-067D997142D4}" type="presParOf" srcId="{73B0CDBC-36EE-4836-8E71-C497FF9FA75D}" destId="{B31F813C-613C-40DB-BFC6-726629F1AB99}" srcOrd="0" destOrd="0" presId="urn:microsoft.com/office/officeart/2008/layout/HorizontalMultiLevelHierarchy"/>
    <dgm:cxn modelId="{57FD87FC-996C-4CCC-9612-094247D52A1A}" type="presParOf" srcId="{6D25DE0D-2357-419D-B9CE-E959004E6F7B}" destId="{2B5979B0-4C84-4F7D-B684-AEE6C4AD88A4}" srcOrd="7" destOrd="0" presId="urn:microsoft.com/office/officeart/2008/layout/HorizontalMultiLevelHierarchy"/>
    <dgm:cxn modelId="{6B3BAB21-A045-4CC3-8E2F-1C02E6B6838C}" type="presParOf" srcId="{2B5979B0-4C84-4F7D-B684-AEE6C4AD88A4}" destId="{2D12C1BF-AF53-4BF2-9C46-DC8576B6EEF9}" srcOrd="0" destOrd="0" presId="urn:microsoft.com/office/officeart/2008/layout/HorizontalMultiLevelHierarchy"/>
    <dgm:cxn modelId="{1213C75D-327B-4952-B656-F52FB15FF33F}" type="presParOf" srcId="{2B5979B0-4C84-4F7D-B684-AEE6C4AD88A4}" destId="{6268C98D-7588-4B67-99E2-29CEF0818485}" srcOrd="1" destOrd="0" presId="urn:microsoft.com/office/officeart/2008/layout/HorizontalMultiLevelHierarchy"/>
    <dgm:cxn modelId="{1399B48E-DF7A-4B49-8C1C-50E1093F4BD2}" type="presParOf" srcId="{6268C98D-7588-4B67-99E2-29CEF0818485}" destId="{6C3A316A-608D-428E-B8D3-95CBFF39AC8C}" srcOrd="0" destOrd="0" presId="urn:microsoft.com/office/officeart/2008/layout/HorizontalMultiLevelHierarchy"/>
    <dgm:cxn modelId="{15F9510B-7832-4453-A902-870C6B5BE8BA}" type="presParOf" srcId="{6C3A316A-608D-428E-B8D3-95CBFF39AC8C}" destId="{2B293110-9993-4461-AA0B-480F6F802676}" srcOrd="0" destOrd="0" presId="urn:microsoft.com/office/officeart/2008/layout/HorizontalMultiLevelHierarchy"/>
    <dgm:cxn modelId="{5CB30B35-100F-46B8-B7E5-2CD519722D65}" type="presParOf" srcId="{6268C98D-7588-4B67-99E2-29CEF0818485}" destId="{B3717A73-E712-480E-AE7C-314B1E6D93CA}" srcOrd="1" destOrd="0" presId="urn:microsoft.com/office/officeart/2008/layout/HorizontalMultiLevelHierarchy"/>
    <dgm:cxn modelId="{D799B41E-923D-4329-A79F-8B923B182CD9}" type="presParOf" srcId="{B3717A73-E712-480E-AE7C-314B1E6D93CA}" destId="{34901FB8-5977-4D52-92B3-4D1C31E0A1A2}" srcOrd="0" destOrd="0" presId="urn:microsoft.com/office/officeart/2008/layout/HorizontalMultiLevelHierarchy"/>
    <dgm:cxn modelId="{83D9B90A-6356-4620-96E2-97CE8E46B1D9}" type="presParOf" srcId="{B3717A73-E712-480E-AE7C-314B1E6D93CA}" destId="{2D7CEEDC-D57F-4F4F-B4EC-9D59B1EFC32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85C8FDE-9F01-4C72-9465-D262AC571008}" type="doc">
      <dgm:prSet loTypeId="urn:microsoft.com/office/officeart/2005/8/layout/equation2" loCatId="process" qsTypeId="urn:microsoft.com/office/officeart/2005/8/quickstyle/simple1" qsCatId="simple" csTypeId="urn:microsoft.com/office/officeart/2005/8/colors/colorful4" csCatId="colorful" phldr="1"/>
      <dgm:spPr/>
    </dgm:pt>
    <dgm:pt modelId="{192E2809-31C8-431D-B320-8AD5333B177D}">
      <dgm:prSet phldrT="[文字]" custT="1"/>
      <dgm:spPr/>
      <dgm:t>
        <a:bodyPr/>
        <a:lstStyle/>
        <a:p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博學  於文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B7B3A5E8-04D8-407F-A467-F1C2704CEF09}" type="par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D6E19946-A049-413E-B28D-F7D670D9D93B}" type="sib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444077B0-41C6-4840-9EB1-E65C0A88434D}">
      <dgm:prSet phldrT="[文字]" custT="1"/>
      <dgm:spPr/>
      <dgm:t>
        <a:bodyPr/>
        <a:lstStyle/>
        <a:p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約之 以禮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4E58B382-F995-4FE2-94DA-E374EDD6581B}" type="par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AFF188B2-FDE6-4B4B-9DD0-0F6A79F34099}" type="sib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9A8047E8-FB14-4852-ACFA-E293C055EE9C}">
      <dgm:prSet phldrT="[文字]" custT="1"/>
      <dgm:spPr>
        <a:solidFill>
          <a:schemeClr val="accent1">
            <a:lumMod val="60000"/>
            <a:lumOff val="40000"/>
          </a:schemeClr>
        </a:solidFill>
        <a:ln>
          <a:noFill/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成於樂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B8EE8E4A-52EF-442B-91E1-88E9268C40C4}" type="par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2BE7629C-0630-41D7-AA99-8BC3E98FE278}" type="sib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C2AE804D-306A-456E-B7C8-BFF5F78BC0C5}" type="pres">
      <dgm:prSet presAssocID="{A85C8FDE-9F01-4C72-9465-D262AC571008}" presName="Name0" presStyleCnt="0">
        <dgm:presLayoutVars>
          <dgm:dir/>
          <dgm:resizeHandles val="exact"/>
        </dgm:presLayoutVars>
      </dgm:prSet>
      <dgm:spPr/>
    </dgm:pt>
    <dgm:pt modelId="{14C999FE-32DA-4894-86E7-3C691D87C879}" type="pres">
      <dgm:prSet presAssocID="{A85C8FDE-9F01-4C72-9465-D262AC571008}" presName="vNodes" presStyleCnt="0"/>
      <dgm:spPr/>
    </dgm:pt>
    <dgm:pt modelId="{102E7317-DD70-445B-9E4D-B9FE5596054B}" type="pres">
      <dgm:prSet presAssocID="{192E2809-31C8-431D-B320-8AD5333B177D}" presName="node" presStyleLbl="node1" presStyleIdx="0" presStyleCnt="3" custScaleX="172205" custScaleY="17220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7355C0-48F1-42FD-BA94-7B6D167DDACF}" type="pres">
      <dgm:prSet presAssocID="{D6E19946-A049-413E-B28D-F7D670D9D93B}" presName="spacerT" presStyleCnt="0"/>
      <dgm:spPr/>
    </dgm:pt>
    <dgm:pt modelId="{FBF1EAD4-B511-4EFE-B384-659AC032FF83}" type="pres">
      <dgm:prSet presAssocID="{D6E19946-A049-413E-B28D-F7D670D9D93B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C845ECC1-77B9-4E60-88FE-36246425AD84}" type="pres">
      <dgm:prSet presAssocID="{D6E19946-A049-413E-B28D-F7D670D9D93B}" presName="spacerB" presStyleCnt="0"/>
      <dgm:spPr/>
    </dgm:pt>
    <dgm:pt modelId="{0C3C7E3D-C2B0-45F5-BEA6-DE7C120BFDC4}" type="pres">
      <dgm:prSet presAssocID="{444077B0-41C6-4840-9EB1-E65C0A88434D}" presName="node" presStyleLbl="node1" presStyleIdx="1" presStyleCnt="3" custScaleX="172205" custScaleY="17220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A1B9DB-BBE0-4AF3-90BE-AA934E9B39FC}" type="pres">
      <dgm:prSet presAssocID="{A85C8FDE-9F01-4C72-9465-D262AC571008}" presName="sibTransLast" presStyleLbl="sibTrans2D1" presStyleIdx="1" presStyleCnt="2"/>
      <dgm:spPr/>
      <dgm:t>
        <a:bodyPr/>
        <a:lstStyle/>
        <a:p>
          <a:endParaRPr lang="zh-TW" altLang="en-US"/>
        </a:p>
      </dgm:t>
    </dgm:pt>
    <dgm:pt modelId="{75BD91B4-DAAF-4F7A-AB5A-40CE12D52E6D}" type="pres">
      <dgm:prSet presAssocID="{A85C8FDE-9F01-4C72-9465-D262AC571008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C016B714-8BEF-4BF3-B03A-E5874C7A48CA}" type="pres">
      <dgm:prSet presAssocID="{A85C8FDE-9F01-4C72-9465-D262AC571008}" presName="lastNode" presStyleLbl="node1" presStyleIdx="2" presStyleCnt="3" custScaleX="92986" custScaleY="9533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98F0B2C-F533-444A-8033-4905D6D30A5D}" type="presOf" srcId="{444077B0-41C6-4840-9EB1-E65C0A88434D}" destId="{0C3C7E3D-C2B0-45F5-BEA6-DE7C120BFDC4}" srcOrd="0" destOrd="0" presId="urn:microsoft.com/office/officeart/2005/8/layout/equation2"/>
    <dgm:cxn modelId="{BF778C08-06DC-4920-A9E2-BF6A6EE88C13}" srcId="{A85C8FDE-9F01-4C72-9465-D262AC571008}" destId="{192E2809-31C8-431D-B320-8AD5333B177D}" srcOrd="0" destOrd="0" parTransId="{B7B3A5E8-04D8-407F-A467-F1C2704CEF09}" sibTransId="{D6E19946-A049-413E-B28D-F7D670D9D93B}"/>
    <dgm:cxn modelId="{BD130DE1-FC61-4077-AB6D-38F3532FE50E}" type="presOf" srcId="{9A8047E8-FB14-4852-ACFA-E293C055EE9C}" destId="{C016B714-8BEF-4BF3-B03A-E5874C7A48CA}" srcOrd="0" destOrd="0" presId="urn:microsoft.com/office/officeart/2005/8/layout/equation2"/>
    <dgm:cxn modelId="{318CA4D9-411D-46DD-A30F-8DEDE4F020D6}" srcId="{A85C8FDE-9F01-4C72-9465-D262AC571008}" destId="{444077B0-41C6-4840-9EB1-E65C0A88434D}" srcOrd="1" destOrd="0" parTransId="{4E58B382-F995-4FE2-94DA-E374EDD6581B}" sibTransId="{AFF188B2-FDE6-4B4B-9DD0-0F6A79F34099}"/>
    <dgm:cxn modelId="{F3DF15FF-B3DB-4912-B052-ED983E2134EB}" type="presOf" srcId="{AFF188B2-FDE6-4B4B-9DD0-0F6A79F34099}" destId="{9FA1B9DB-BBE0-4AF3-90BE-AA934E9B39FC}" srcOrd="0" destOrd="0" presId="urn:microsoft.com/office/officeart/2005/8/layout/equation2"/>
    <dgm:cxn modelId="{AAA6299F-D776-47F5-8751-B5733C57C587}" type="presOf" srcId="{AFF188B2-FDE6-4B4B-9DD0-0F6A79F34099}" destId="{75BD91B4-DAAF-4F7A-AB5A-40CE12D52E6D}" srcOrd="1" destOrd="0" presId="urn:microsoft.com/office/officeart/2005/8/layout/equation2"/>
    <dgm:cxn modelId="{95E0DEFD-D1B2-480F-9663-B0D3963CAE6D}" srcId="{A85C8FDE-9F01-4C72-9465-D262AC571008}" destId="{9A8047E8-FB14-4852-ACFA-E293C055EE9C}" srcOrd="2" destOrd="0" parTransId="{B8EE8E4A-52EF-442B-91E1-88E9268C40C4}" sibTransId="{2BE7629C-0630-41D7-AA99-8BC3E98FE278}"/>
    <dgm:cxn modelId="{65F37840-77EF-4BBF-B926-7267528440B8}" type="presOf" srcId="{A85C8FDE-9F01-4C72-9465-D262AC571008}" destId="{C2AE804D-306A-456E-B7C8-BFF5F78BC0C5}" srcOrd="0" destOrd="0" presId="urn:microsoft.com/office/officeart/2005/8/layout/equation2"/>
    <dgm:cxn modelId="{3E5F24B2-743A-4870-AF29-D6491D7B5F18}" type="presOf" srcId="{D6E19946-A049-413E-B28D-F7D670D9D93B}" destId="{FBF1EAD4-B511-4EFE-B384-659AC032FF83}" srcOrd="0" destOrd="0" presId="urn:microsoft.com/office/officeart/2005/8/layout/equation2"/>
    <dgm:cxn modelId="{404AA9A6-E629-45DF-9071-D9F69AEA0F9B}" type="presOf" srcId="{192E2809-31C8-431D-B320-8AD5333B177D}" destId="{102E7317-DD70-445B-9E4D-B9FE5596054B}" srcOrd="0" destOrd="0" presId="urn:microsoft.com/office/officeart/2005/8/layout/equation2"/>
    <dgm:cxn modelId="{6D7EC00B-F150-4E5E-9C3D-6BAA8182981E}" type="presParOf" srcId="{C2AE804D-306A-456E-B7C8-BFF5F78BC0C5}" destId="{14C999FE-32DA-4894-86E7-3C691D87C879}" srcOrd="0" destOrd="0" presId="urn:microsoft.com/office/officeart/2005/8/layout/equation2"/>
    <dgm:cxn modelId="{C036787F-22AE-434B-BC53-49E99DB45057}" type="presParOf" srcId="{14C999FE-32DA-4894-86E7-3C691D87C879}" destId="{102E7317-DD70-445B-9E4D-B9FE5596054B}" srcOrd="0" destOrd="0" presId="urn:microsoft.com/office/officeart/2005/8/layout/equation2"/>
    <dgm:cxn modelId="{EEFE896C-576D-4D36-8648-138C29ECA3DF}" type="presParOf" srcId="{14C999FE-32DA-4894-86E7-3C691D87C879}" destId="{487355C0-48F1-42FD-BA94-7B6D167DDACF}" srcOrd="1" destOrd="0" presId="urn:microsoft.com/office/officeart/2005/8/layout/equation2"/>
    <dgm:cxn modelId="{F727D305-62F5-4257-80BC-C7B63F6F9796}" type="presParOf" srcId="{14C999FE-32DA-4894-86E7-3C691D87C879}" destId="{FBF1EAD4-B511-4EFE-B384-659AC032FF83}" srcOrd="2" destOrd="0" presId="urn:microsoft.com/office/officeart/2005/8/layout/equation2"/>
    <dgm:cxn modelId="{C5E26FCA-75A1-486D-9823-BAC845633063}" type="presParOf" srcId="{14C999FE-32DA-4894-86E7-3C691D87C879}" destId="{C845ECC1-77B9-4E60-88FE-36246425AD84}" srcOrd="3" destOrd="0" presId="urn:microsoft.com/office/officeart/2005/8/layout/equation2"/>
    <dgm:cxn modelId="{01B2AAD4-682A-47D2-8F98-F0707184A739}" type="presParOf" srcId="{14C999FE-32DA-4894-86E7-3C691D87C879}" destId="{0C3C7E3D-C2B0-45F5-BEA6-DE7C120BFDC4}" srcOrd="4" destOrd="0" presId="urn:microsoft.com/office/officeart/2005/8/layout/equation2"/>
    <dgm:cxn modelId="{913CD5E8-A3B5-40B8-ACD0-294B8FB37005}" type="presParOf" srcId="{C2AE804D-306A-456E-B7C8-BFF5F78BC0C5}" destId="{9FA1B9DB-BBE0-4AF3-90BE-AA934E9B39FC}" srcOrd="1" destOrd="0" presId="urn:microsoft.com/office/officeart/2005/8/layout/equation2"/>
    <dgm:cxn modelId="{28F3D382-333A-4AEF-BFBE-FEE2F12EE132}" type="presParOf" srcId="{9FA1B9DB-BBE0-4AF3-90BE-AA934E9B39FC}" destId="{75BD91B4-DAAF-4F7A-AB5A-40CE12D52E6D}" srcOrd="0" destOrd="0" presId="urn:microsoft.com/office/officeart/2005/8/layout/equation2"/>
    <dgm:cxn modelId="{EC6B2FB1-49E6-404D-90AF-9F8B336A650D}" type="presParOf" srcId="{C2AE804D-306A-456E-B7C8-BFF5F78BC0C5}" destId="{C016B714-8BEF-4BF3-B03A-E5874C7A48CA}" srcOrd="2" destOrd="0" presId="urn:microsoft.com/office/officeart/2005/8/layout/equation2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DC099-2C7D-4D50-B0E3-4E01E149B4CB}">
      <dsp:nvSpPr>
        <dsp:cNvPr id="0" name=""/>
        <dsp:cNvSpPr/>
      </dsp:nvSpPr>
      <dsp:spPr>
        <a:xfrm>
          <a:off x="5222" y="833240"/>
          <a:ext cx="2277272" cy="11386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衛靈公</a:t>
          </a:r>
          <a:endParaRPr lang="zh-TW" altLang="en-US" sz="40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8572" y="866590"/>
        <a:ext cx="2210572" cy="1071936"/>
      </dsp:txXfrm>
    </dsp:sp>
    <dsp:sp modelId="{15A38C95-926C-432B-8904-EBAC09786A4A}">
      <dsp:nvSpPr>
        <dsp:cNvPr id="0" name=""/>
        <dsp:cNvSpPr/>
      </dsp:nvSpPr>
      <dsp:spPr>
        <a:xfrm rot="19457599">
          <a:off x="2177055" y="1045581"/>
          <a:ext cx="1121787" cy="59238"/>
        </a:xfrm>
        <a:custGeom>
          <a:avLst/>
          <a:gdLst/>
          <a:ahLst/>
          <a:cxnLst/>
          <a:rect l="0" t="0" r="0" b="0"/>
          <a:pathLst>
            <a:path>
              <a:moveTo>
                <a:pt x="0" y="29619"/>
              </a:moveTo>
              <a:lnTo>
                <a:pt x="1121787" y="2961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09904" y="1047155"/>
        <a:ext cx="56089" cy="56089"/>
      </dsp:txXfrm>
    </dsp:sp>
    <dsp:sp modelId="{D0D967AF-3F66-49D7-947E-2F61895CF2AD}">
      <dsp:nvSpPr>
        <dsp:cNvPr id="0" name=""/>
        <dsp:cNvSpPr/>
      </dsp:nvSpPr>
      <dsp:spPr>
        <a:xfrm>
          <a:off x="3193403" y="178524"/>
          <a:ext cx="2277272" cy="11386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蒯聵</a:t>
          </a:r>
          <a:r>
            <a:rPr lang="en-US" altLang="zh-TW" sz="32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32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莊公</a:t>
          </a:r>
          <a:r>
            <a:rPr lang="en-US" altLang="zh-TW" sz="32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32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226753" y="211874"/>
        <a:ext cx="2210572" cy="1071936"/>
      </dsp:txXfrm>
    </dsp:sp>
    <dsp:sp modelId="{2F975E5F-8F0A-4B1B-B6BD-37BD9B7EE4ED}">
      <dsp:nvSpPr>
        <dsp:cNvPr id="0" name=""/>
        <dsp:cNvSpPr/>
      </dsp:nvSpPr>
      <dsp:spPr>
        <a:xfrm>
          <a:off x="5470675" y="718223"/>
          <a:ext cx="910908" cy="59238"/>
        </a:xfrm>
        <a:custGeom>
          <a:avLst/>
          <a:gdLst/>
          <a:ahLst/>
          <a:cxnLst/>
          <a:rect l="0" t="0" r="0" b="0"/>
          <a:pathLst>
            <a:path>
              <a:moveTo>
                <a:pt x="0" y="29619"/>
              </a:moveTo>
              <a:lnTo>
                <a:pt x="910908" y="29619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03357" y="725069"/>
        <a:ext cx="45545" cy="45545"/>
      </dsp:txXfrm>
    </dsp:sp>
    <dsp:sp modelId="{247AF0B6-3D6D-41D0-AD8C-76424423AE45}">
      <dsp:nvSpPr>
        <dsp:cNvPr id="0" name=""/>
        <dsp:cNvSpPr/>
      </dsp:nvSpPr>
      <dsp:spPr>
        <a:xfrm>
          <a:off x="6381584" y="178524"/>
          <a:ext cx="2277272" cy="11386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輒</a:t>
          </a:r>
          <a:r>
            <a:rPr lang="en-US" altLang="zh-TW" sz="32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32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出公</a:t>
          </a:r>
          <a:r>
            <a:rPr lang="en-US" altLang="zh-TW" sz="32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32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6414934" y="211874"/>
        <a:ext cx="2210572" cy="1071936"/>
      </dsp:txXfrm>
    </dsp:sp>
    <dsp:sp modelId="{C831C66F-5801-40D2-81A3-1C53FFE805F8}">
      <dsp:nvSpPr>
        <dsp:cNvPr id="0" name=""/>
        <dsp:cNvSpPr/>
      </dsp:nvSpPr>
      <dsp:spPr>
        <a:xfrm rot="2142401">
          <a:off x="2177055" y="1700296"/>
          <a:ext cx="1121787" cy="59238"/>
        </a:xfrm>
        <a:custGeom>
          <a:avLst/>
          <a:gdLst/>
          <a:ahLst/>
          <a:cxnLst/>
          <a:rect l="0" t="0" r="0" b="0"/>
          <a:pathLst>
            <a:path>
              <a:moveTo>
                <a:pt x="0" y="29619"/>
              </a:moveTo>
              <a:lnTo>
                <a:pt x="1121787" y="2961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09904" y="1701871"/>
        <a:ext cx="56089" cy="56089"/>
      </dsp:txXfrm>
    </dsp:sp>
    <dsp:sp modelId="{D3C06DA6-7213-488D-998D-C03B4DE9AAD8}">
      <dsp:nvSpPr>
        <dsp:cNvPr id="0" name=""/>
        <dsp:cNvSpPr/>
      </dsp:nvSpPr>
      <dsp:spPr>
        <a:xfrm>
          <a:off x="3193403" y="1487955"/>
          <a:ext cx="2277272" cy="11386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郢</a:t>
          </a:r>
          <a:endParaRPr lang="zh-TW" altLang="en-US" sz="40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226753" y="1521305"/>
        <a:ext cx="2210572" cy="1071936"/>
      </dsp:txXfrm>
    </dsp:sp>
    <dsp:sp modelId="{28B33A8A-7037-4777-BFF2-440044B46D39}">
      <dsp:nvSpPr>
        <dsp:cNvPr id="0" name=""/>
        <dsp:cNvSpPr/>
      </dsp:nvSpPr>
      <dsp:spPr>
        <a:xfrm>
          <a:off x="5222" y="2142671"/>
          <a:ext cx="2277272" cy="11386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南子</a:t>
          </a:r>
          <a:endParaRPr lang="zh-TW" altLang="en-US" sz="40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8572" y="2176021"/>
        <a:ext cx="2210572" cy="10719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 smtClean="0"/>
              <a:t>按一下以編輯母片</a:t>
            </a:r>
          </a:p>
          <a:p>
            <a:pPr lvl="1"/>
            <a:r>
              <a:rPr lang="zh-TW" altLang="en-US" noProof="0" smtClean="0"/>
              <a:t>第二層</a:t>
            </a:r>
          </a:p>
          <a:p>
            <a:pPr lvl="2"/>
            <a:r>
              <a:rPr lang="zh-TW" altLang="en-US" noProof="0" smtClean="0"/>
              <a:t>第三層</a:t>
            </a:r>
          </a:p>
          <a:p>
            <a:pPr lvl="3"/>
            <a:r>
              <a:rPr lang="zh-TW" altLang="en-US" noProof="0" smtClean="0"/>
              <a:t>第四層</a:t>
            </a:r>
          </a:p>
          <a:p>
            <a:pPr lvl="4"/>
            <a:r>
              <a:rPr lang="zh-TW" altLang="en-US" noProof="0" smtClean="0"/>
              <a:t>第五層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430D646-5D93-4A0C-BA08-AF826E01208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1190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zh.wikipedia.org/wiki/%E8%AF%AD%E8%A8%80%E5%AD%A6%E5%AE%B6" TargetMode="External"/><Relationship Id="rId13" Type="http://schemas.openxmlformats.org/officeDocument/2006/relationships/hyperlink" Target="https://baike.baidu.com/item/%E5%B9%BF" TargetMode="External"/><Relationship Id="rId18" Type="http://schemas.openxmlformats.org/officeDocument/2006/relationships/hyperlink" Target="https://baike.baidu.com/item/%E7%BC%96%E7%BA%82/10012359" TargetMode="External"/><Relationship Id="rId3" Type="http://schemas.openxmlformats.org/officeDocument/2006/relationships/hyperlink" Target="https://zh.wikipedia.org/wiki/%E4%B8%9C%E6%B1%89" TargetMode="External"/><Relationship Id="rId7" Type="http://schemas.openxmlformats.org/officeDocument/2006/relationships/hyperlink" Target="https://zh.wikipedia.org/wiki/%E6%96%87%E5%AD%97%E5%AD%A6" TargetMode="External"/><Relationship Id="rId12" Type="http://schemas.openxmlformats.org/officeDocument/2006/relationships/hyperlink" Target="https://zh.wikipedia.org/wiki/%E5%AD%97%E5%85%B8" TargetMode="External"/><Relationship Id="rId17" Type="http://schemas.openxmlformats.org/officeDocument/2006/relationships/hyperlink" Target="https://baike.baidu.com/item/%E4%BD%93%E8%A3%81/3365212" TargetMode="External"/><Relationship Id="rId2" Type="http://schemas.openxmlformats.org/officeDocument/2006/relationships/slide" Target="../slides/slide4.xml"/><Relationship Id="rId16" Type="http://schemas.openxmlformats.org/officeDocument/2006/relationships/hyperlink" Target="https://baike.baidu.com/item/%E5%B0%94%E9%9B%85/735520" TargetMode="External"/><Relationship Id="rId20" Type="http://schemas.openxmlformats.org/officeDocument/2006/relationships/hyperlink" Target="https://baike.baidu.com/item/%E8%AE%BA%E8%AF%AD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zh.wikipedia.org/wiki/%E7%BB%8F%E5%AD%A6%E5%AE%B6" TargetMode="External"/><Relationship Id="rId11" Type="http://schemas.openxmlformats.org/officeDocument/2006/relationships/hyperlink" Target="https://zh.wikipedia.org/wiki/%E8%AF%B4%E6%96%87%E8%A7%A3%E5%AD%97" TargetMode="External"/><Relationship Id="rId5" Type="http://schemas.openxmlformats.org/officeDocument/2006/relationships/hyperlink" Target="https://zh.wikipedia.org/wiki/%E9%83%BE%E5%9F%8E%E7%B8%A3" TargetMode="External"/><Relationship Id="rId15" Type="http://schemas.openxmlformats.org/officeDocument/2006/relationships/hyperlink" Target="https://baike.baidu.com/item/%E5%BC%A0%E6%8F%96" TargetMode="External"/><Relationship Id="rId10" Type="http://schemas.openxmlformats.org/officeDocument/2006/relationships/hyperlink" Target="https://zh.wikipedia.org/wiki/%E6%B0%B8%E5%85%83_(%E4%B8%9C%E6%B1%89)" TargetMode="External"/><Relationship Id="rId19" Type="http://schemas.openxmlformats.org/officeDocument/2006/relationships/hyperlink" Target="https://baike.baidu.com/item/%E8%AE%AD%E8%AF%82%E5%AD%A6/3815210" TargetMode="External"/><Relationship Id="rId4" Type="http://schemas.openxmlformats.org/officeDocument/2006/relationships/hyperlink" Target="https://zh.wikipedia.org/wiki/%E6%B2%B3%E5%8D%97%E7%9C%81" TargetMode="External"/><Relationship Id="rId9" Type="http://schemas.openxmlformats.org/officeDocument/2006/relationships/hyperlink" Target="https://zh.wikipedia.org/wiki/%E6%B1%89%E5%92%8C%E5%B8%9D" TargetMode="External"/><Relationship Id="rId14" Type="http://schemas.openxmlformats.org/officeDocument/2006/relationships/hyperlink" Target="https://baike.baidu.com/item/%E9%9B%85" TargetMode="Externa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baike.baidu.com/item/%E8%AE%AD%E8%AF%82%E5%AD%A6/3815210" TargetMode="External"/><Relationship Id="rId3" Type="http://schemas.openxmlformats.org/officeDocument/2006/relationships/hyperlink" Target="https://baike.baidu.com/item/%E5%B9%BF" TargetMode="External"/><Relationship Id="rId7" Type="http://schemas.openxmlformats.org/officeDocument/2006/relationships/hyperlink" Target="https://baike.baidu.com/item/%E7%BC%96%E7%BA%82/10012359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baike.baidu.com/item/%E4%BD%93%E8%A3%81/3365212" TargetMode="External"/><Relationship Id="rId5" Type="http://schemas.openxmlformats.org/officeDocument/2006/relationships/hyperlink" Target="https://baike.baidu.com/item/%E5%B0%94%E9%9B%85/735520" TargetMode="External"/><Relationship Id="rId4" Type="http://schemas.openxmlformats.org/officeDocument/2006/relationships/hyperlink" Target="https://baike.baidu.com/item/%E9%9B%85" TargetMode="External"/><Relationship Id="rId9" Type="http://schemas.openxmlformats.org/officeDocument/2006/relationships/hyperlink" Target="https://baike.baidu.com/item/%E8%AE%BA%E8%AF%AD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kumimoji="1" lang="zh-TW" altLang="en-US" sz="1200" b="1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許慎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（約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30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年－約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124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年），字</a:t>
            </a:r>
            <a:r>
              <a:rPr kumimoji="1" lang="zh-TW" altLang="en-US" sz="1200" b="1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叔重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3" tooltip="東漢"/>
              </a:rPr>
              <a:t>東漢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汝南召陵（現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4" tooltip="河南省"/>
              </a:rPr>
              <a:t>河南省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5" tooltip="郾城縣"/>
              </a:rPr>
              <a:t>郾城縣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）人，有「五經無雙許叔重」之讚賞。他是漢代有名的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6" tooltip="經學家"/>
              </a:rPr>
              <a:t>經學家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7" tooltip="文字學"/>
              </a:rPr>
              <a:t>文字學家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8" tooltip="語言學家"/>
              </a:rPr>
              <a:t>語言學家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，是中國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7" tooltip="文字學"/>
              </a:rPr>
              <a:t>文字學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的開拓者。他於公元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100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年（東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9" tooltip="漢和帝"/>
              </a:rPr>
              <a:t>漢和帝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0" tooltip="永元 (東漢)"/>
              </a:rPr>
              <a:t>永元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十一年）著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1" tooltip="說文解字"/>
              </a:rPr>
              <a:t>說文解字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，是中國首部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2" tooltip="字典"/>
              </a:rPr>
              <a:t>字典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。</a:t>
            </a:r>
            <a:endParaRPr lang="en-US" altLang="zh-TW" dirty="0" smtClean="0"/>
          </a:p>
          <a:p>
            <a:r>
              <a:rPr lang="en-US" altLang="zh-TW" dirty="0" smtClean="0"/>
              <a:t>《</a:t>
            </a:r>
            <a:r>
              <a:rPr lang="zh-TW" altLang="en-US" dirty="0" smtClean="0"/>
              <a:t>廣雅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：學，效也。</a:t>
            </a:r>
            <a:endParaRPr lang="en-US" altLang="zh-TW" dirty="0" smtClean="0"/>
          </a:p>
          <a:p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3"/>
              </a:rPr>
              <a:t>广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4"/>
              </a:rPr>
              <a:t>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是我国最早的一部百科词典。三国魏时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5"/>
              </a:rPr>
              <a:t>张揖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撰。共收字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18150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个，是仿照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6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7"/>
              </a:rPr>
              <a:t>体裁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8"/>
              </a:rPr>
              <a:t>编纂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的一部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9"/>
              </a:rPr>
              <a:t>训诂学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汇编，相当于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6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的续篇，篇目也分为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19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类，各篇的名称、顺序，说解的方式，以致全书的体例，都和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相同，甚至有些条目的顺序也与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相同。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广雅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成书於三国魏明帝太和年间（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227-232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），其书依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体例，补所未备，集百家之训诂，采八方之殊语，详录品核，以著於篇。令核其书，自易、书、诗、三礼、三传经师之训，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20"/>
              </a:rPr>
              <a:t>论语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、孟子、淮南、法言之注、楚辞、汉赋之解，谶之记，含颉、训纂、滂喜、方言、说文之说，靡不兼载，盖周秦两汉古义之存者，悉萃於是。一向认为是研究汉魏以前词汇和训诂的重要著作。</a:t>
            </a:r>
            <a:endParaRPr lang="zh-TW" altLang="en-US" dirty="0" smtClean="0"/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《</a:t>
            </a:r>
            <a:r>
              <a:rPr lang="zh-CN" altLang="en-US" dirty="0" smtClean="0"/>
              <a:t>玉篇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是我国第一部按部首分门别类的汉字字典。</a:t>
            </a:r>
            <a:endParaRPr lang="zh-TW" altLang="en-US" dirty="0" smtClean="0"/>
          </a:p>
          <a:p>
            <a:r>
              <a:rPr lang="zh-CN" altLang="en-US" dirty="0" smtClean="0"/>
              <a:t>中国古代一部按汉字形体分部编排的字书。南朝梁大同九年（</a:t>
            </a:r>
            <a:r>
              <a:rPr lang="en-US" altLang="zh-CN" dirty="0" smtClean="0"/>
              <a:t>543</a:t>
            </a:r>
            <a:r>
              <a:rPr lang="zh-CN" altLang="en-US" dirty="0" smtClean="0"/>
              <a:t>）黄门侍郎兼太学博士顾野王撰。顾野王（</a:t>
            </a:r>
            <a:r>
              <a:rPr lang="en-US" altLang="zh-CN" dirty="0" smtClean="0"/>
              <a:t>519</a:t>
            </a:r>
            <a:r>
              <a:rPr lang="zh-CN" altLang="en-US" dirty="0" smtClean="0"/>
              <a:t>～</a:t>
            </a:r>
            <a:r>
              <a:rPr lang="en-US" altLang="zh-CN" dirty="0" smtClean="0"/>
              <a:t>581</a:t>
            </a:r>
            <a:r>
              <a:rPr lang="zh-CN" altLang="en-US" dirty="0" smtClean="0"/>
              <a:t>）字希冯，吴郡吴（今江苏苏州吴中区）人，仕梁陈两朝。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3561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廣雅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：學，效也。</a:t>
            </a:r>
            <a:endParaRPr lang="en-US" altLang="zh-TW" dirty="0" smtClean="0"/>
          </a:p>
          <a:p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3"/>
              </a:rPr>
              <a:t>广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4"/>
              </a:rPr>
              <a:t>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是我国最早的一部百科词典。共收字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18150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个，是仿照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5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6"/>
              </a:rPr>
              <a:t>体裁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7"/>
              </a:rPr>
              <a:t>编纂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的一部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8"/>
              </a:rPr>
              <a:t>训诂学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汇编，相当于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5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的续篇，篇目也分为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19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类，各篇的名称、顺序，说解的方式，以致全书的体例，都和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相同，甚至有些条目的顺序也与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相同。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广雅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成书於三国魏明帝太和年间（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227-232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），其书依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体例，补所未备，集百家之训诂，采八方之殊语，详录品核，以著於篇。令核其书，自易、书、诗、三礼、三传经师之训，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9"/>
              </a:rPr>
              <a:t>论语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、孟子、淮南、法言之注、楚辞、汉赋之解，谶之记，含颉、训纂、滂喜、方言、说文之说，靡不兼载，盖周秦两汉古义之存者，悉萃於是。一向认为是研究汉魏以前词汇和训诂的重要著作。</a:t>
            </a:r>
            <a:endParaRPr lang="zh-TW" altLang="en-US" dirty="0" smtClean="0"/>
          </a:p>
          <a:p>
            <a:r>
              <a:rPr lang="en-US" altLang="zh-TW" dirty="0" smtClean="0"/>
              <a:t>《</a:t>
            </a:r>
            <a:r>
              <a:rPr lang="zh-TW" altLang="en-US" dirty="0" smtClean="0"/>
              <a:t>玉篇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：學，覺也。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284975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395086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朱熹注</a:t>
            </a:r>
            <a:r>
              <a:rPr lang="en-US" altLang="zh-TW" dirty="0" smtClean="0"/>
              <a:t>:</a:t>
            </a:r>
            <a:r>
              <a:rPr lang="zh-TW" altLang="en-US" dirty="0" smtClean="0"/>
              <a:t>「有疾，先儒以為癩也。」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史記</a:t>
            </a:r>
            <a:r>
              <a:rPr lang="en-US" altLang="zh-TW" dirty="0" smtClean="0"/>
              <a:t>·</a:t>
            </a:r>
            <a:r>
              <a:rPr lang="zh-TW" altLang="en-US" dirty="0" smtClean="0"/>
              <a:t>仲尼弟子列傳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：「伯牛有惡疾。」裴駰集解引包氏曰：「牛有惡疾，不欲見人，孔子從牖執其手。」 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淮南子</a:t>
            </a:r>
            <a:r>
              <a:rPr lang="en-US" altLang="zh-TW" dirty="0" smtClean="0"/>
              <a:t>·</a:t>
            </a:r>
            <a:r>
              <a:rPr lang="zh-TW" altLang="en-US" dirty="0" smtClean="0"/>
              <a:t>精神訓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：「冉伯牛為厲」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104218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5598742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衛靈公逐太子蒯聵</a:t>
            </a:r>
            <a:r>
              <a:rPr lang="zh-CN" altLang="en-US" dirty="0" smtClean="0"/>
              <a:t>ㄎㄨㄞˇ ㄎㄨㄟˋ </a:t>
            </a:r>
            <a:r>
              <a:rPr lang="zh-TW" altLang="en-US" dirty="0" smtClean="0"/>
              <a:t>。公薨。而立孫輒。後，晉趙鞅納蒯聵于戚。衛石曼姑帥師圍之。故問其意助輒否乎。</a:t>
            </a:r>
            <a:endParaRPr lang="en-US" altLang="zh-TW" dirty="0" smtClean="0"/>
          </a:p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伯夷叔齊兄弟讓國，孔子讚為求仁得仁。可知孔子講求相讓，而非相爭。子貢一聽了然，乃出告冉有曰，夫子不助輒也。</a:t>
            </a:r>
            <a:endParaRPr kumimoji="1" lang="en-US" altLang="zh-TW" sz="1200" b="0" i="0" kern="1200" dirty="0" smtClean="0"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  <a:cs typeface="+mn-cs"/>
            </a:endParaRPr>
          </a:p>
          <a:p>
            <a:endParaRPr lang="en-US" altLang="zh-TW" dirty="0" smtClean="0"/>
          </a:p>
          <a:p>
            <a:r>
              <a:rPr lang="zh-TW" altLang="en-US" dirty="0" smtClean="0"/>
              <a:t>衞後莊公（？－前</a:t>
            </a:r>
            <a:r>
              <a:rPr lang="en-US" altLang="zh-TW" dirty="0" smtClean="0"/>
              <a:t>478</a:t>
            </a:r>
            <a:r>
              <a:rPr lang="zh-TW" altLang="en-US" dirty="0" smtClean="0"/>
              <a:t>年），姬姓，名蒯聵，為春秋諸侯國衞國君主之一，為了與前代的衞前莊公分別，故學者時稱衞後莊公。</a:t>
            </a:r>
          </a:p>
          <a:p>
            <a:r>
              <a:rPr lang="zh-TW" altLang="en-US" dirty="0" smtClean="0"/>
              <a:t>他為衛靈公的庶子，因謀害嫡母南子事敗，逃到晉國依附趙簡子，其子公孫輒成為儲君，就是衞出公。</a:t>
            </a:r>
          </a:p>
          <a:p>
            <a:r>
              <a:rPr lang="zh-TW" altLang="en-US" dirty="0" smtClean="0"/>
              <a:t>後來蒯聵奪衞出公政權，擔任該國君主，在位期間為前</a:t>
            </a:r>
            <a:r>
              <a:rPr lang="en-US" altLang="zh-TW" dirty="0" smtClean="0"/>
              <a:t>480</a:t>
            </a:r>
            <a:r>
              <a:rPr lang="zh-TW" altLang="en-US" dirty="0" smtClean="0"/>
              <a:t>年</a:t>
            </a:r>
            <a:r>
              <a:rPr lang="en-US" altLang="zh-TW" dirty="0" smtClean="0"/>
              <a:t>-</a:t>
            </a:r>
            <a:r>
              <a:rPr lang="zh-TW" altLang="en-US" dirty="0" smtClean="0"/>
              <a:t>前</a:t>
            </a:r>
            <a:r>
              <a:rPr lang="en-US" altLang="zh-TW" dirty="0" smtClean="0"/>
              <a:t>478</a:t>
            </a:r>
            <a:r>
              <a:rPr lang="zh-TW" altLang="en-US" dirty="0" smtClean="0"/>
              <a:t>年（在位</a:t>
            </a:r>
            <a:r>
              <a:rPr lang="en-US" altLang="zh-TW" dirty="0" smtClean="0"/>
              <a:t>3</a:t>
            </a:r>
            <a:r>
              <a:rPr lang="zh-TW" altLang="en-US" dirty="0" smtClean="0"/>
              <a:t>年），被晉國趙簡子討伐，趙簡子廢除了衞後莊公，改立公孫班師。不久，衛後莊公又回國驅逐了班師，繼續即位。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不久因討伐衛國大夫石圃，事敗而逃亡，後被部下己氏所殺。</a:t>
            </a:r>
            <a:r>
              <a:rPr lang="en-US" altLang="zh-TW" dirty="0" smtClean="0"/>
              <a:t>[3]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540840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■論語簡說</a:t>
            </a:r>
            <a:r>
              <a:rPr lang="en-US" altLang="zh-TW" dirty="0" smtClean="0"/>
              <a:t>(</a:t>
            </a:r>
            <a:r>
              <a:rPr lang="zh-TW" altLang="en-US" dirty="0" smtClean="0"/>
              <a:t>一</a:t>
            </a:r>
            <a:r>
              <a:rPr lang="en-US" altLang="zh-TW" dirty="0" smtClean="0"/>
              <a:t>o</a:t>
            </a:r>
            <a:r>
              <a:rPr lang="zh-TW" altLang="en-US" dirty="0" smtClean="0"/>
              <a:t>一</a:t>
            </a:r>
            <a:r>
              <a:rPr lang="en-US" altLang="zh-TW" dirty="0" smtClean="0"/>
              <a:t>)</a:t>
            </a:r>
            <a:r>
              <a:rPr lang="zh-TW" altLang="en-US" dirty="0" smtClean="0"/>
              <a:t>譯：宰我見到跟從孔子學習的同學們，有退步怠惰的跡象，就藉著自己晝寢的壞榜樣，引發孔子適時對學生的教化，警醒弟子們提振精神，努力學習。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900522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繪事後素句</a:t>
            </a:r>
          </a:p>
          <a:p>
            <a:r>
              <a:rPr lang="zh-TW" altLang="en-US" dirty="0" smtClean="0"/>
              <a:t>　　「集解」鄭曰：繪，畫文也。凡畫，先布眾色，然後以素分布其間，以成其文。</a:t>
            </a:r>
          </a:p>
          <a:p>
            <a:r>
              <a:rPr lang="zh-TW" altLang="en-US" dirty="0" smtClean="0"/>
              <a:t>　　「集注」：繪事，繪畫之事。後素，後於素也。引考工記曰：繪畫之事後素功，謂先以粉地為質，而後施五采。</a:t>
            </a:r>
          </a:p>
          <a:p>
            <a:r>
              <a:rPr lang="zh-TW" altLang="en-US" dirty="0" smtClean="0"/>
              <a:t>　　全祖望氏「經史問答」問：禮器：甘受和，白受采。是一說。考工繪畫之事後素功，又一說。全氏又云：古注論語，繪事後素引考工；至楊龜山解論語，始引禮器。朱子合而引之，近人多非之，蓋論語之素，乃素地，非素功也。</a:t>
            </a:r>
            <a:endParaRPr lang="en-US" altLang="zh-TW" dirty="0" smtClean="0"/>
          </a:p>
          <a:p>
            <a:r>
              <a:rPr lang="zh-TW" altLang="en-US" dirty="0" smtClean="0"/>
              <a:t>孔子以比喻答復子夏。繪事，是繪畫之事。素，是繒或絹之類的絲織品，普通是白色，可以用來繪畫，如後世畫家所用的畫紙。全祖望經史問答，據楊龜山所引禮記禮器篇「白受采」之文，將素解釋為素地。素地即是白地。白色可以接受采色。繪畫必須先鋪一塊白繒或白絹，是為素地，然後始能在此素地上施采繪畫。所以繪事後素，就是繪畫之事後於素。這句話既是比喻，則知素是比喻美女的口輔美目，這是美的素質。繪事比喻笑倩盼動，這是美的姿態。先有美質，而後有美姿，故說繪畫之事在素地之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16802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繪事後素句</a:t>
            </a:r>
          </a:p>
          <a:p>
            <a:r>
              <a:rPr lang="zh-TW" altLang="en-US" dirty="0" smtClean="0"/>
              <a:t>　　　　　　全祖望氏「經史問答」問：禮器：甘受和，白受采。是一說。考工繪畫之事後素功，又一說。全氏又云：古注論語，繪事後素引考工；至楊龜山解論語，始引禮器。朱子合而引之，近人多非之，蓋論語之素，乃素地，非素功也。</a:t>
            </a:r>
            <a:endParaRPr lang="en-US" altLang="zh-TW" dirty="0" smtClean="0"/>
          </a:p>
          <a:p>
            <a:r>
              <a:rPr lang="zh-TW" altLang="en-US" dirty="0" smtClean="0"/>
              <a:t>孔子以比喻答復子夏。繪事，是繪畫之事。素，是繒或絹之類的絲織品，普通是白色，可以用來繪畫，如後世畫家所用的畫紙。全祖望經史問答，據楊龜山所引禮記禮器篇「白受采」之文，將素解釋為素地。素地即是白地。白色可以接受采色。繪畫必須先鋪一塊白繒或白絹，是為素地，然後始能在此素地上施采繪畫。所以繪事後素，就是繪畫之事後於素。這句話既是比喻，則知素是比喻美女的口輔美目，這是美的素質。繪事比喻笑倩盼動，這是美的姿態。先有美質，而後有美姿，故說繪畫之事在素地之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1419624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en-US" sz="1200" b="0" i="0" kern="120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雪公講義</a:t>
            </a:r>
            <a:r>
              <a:rPr kumimoji="1" lang="en-US" altLang="zh-TW" sz="1200" b="0" i="0" kern="120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【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按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】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此章事分三段，其一段三句，僅子夏問詩之義。集解言簡而要，頗得其體。集注口輔目盼亦佳，大可從也。惟素絢以畫質畫飾解，先言孔子尚未言，未免過早，而無所據。蓋素只言是人之口與目，為其本質；絢乃言笑倩盼動之美姿。至有云可加粉黛衣裳等飾為絢，亦嫌語有枝葉矣。若能思及西東二施之顰蹙，自能了悟質姿殊異。二段乃孔子指事喻詩，舉繪事以明，素於考工記，為言素功，乃繪後鉤粉以成。在禮器，素言白地，而後施繪。孔子所言，是禮器意。楊氏、全氏所據，可從也。素喻口輔美目，繪喻笑倩盼動。三段為子夏所悟，忠信為主，禮在質後。忠信是素，禮喻繪事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502521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君子之道，孰先傳焉，孰後倦焉。」君子之道，皇疏以為先王之道，劉氏恭冕正義以為禮樂大道，即子游所謂之「本」。劉氏說：「此當視人所能學而後傳之。故曰，孰先傳焉，孰後倦焉。倦即誨人不倦之倦，言誰當為先而傳之，誰當為後而倦教，皆因弟子學有淺深，故教之亦異。」依劉氏此解，則子夏的意思是說，君子之道，不是我不傳給弟子們。但看誰能先學，我便傳焉。誰到以後始能學，我今且倦於教而已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231201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A5544E21-DA5C-469F-8070-0603C85A248F}" type="slidenum">
              <a:rPr lang="en-US" altLang="zh-TW"/>
              <a:pPr eaLnBrk="1" hangingPunct="1"/>
              <a:t>36</a:t>
            </a:fld>
            <a:endParaRPr lang="en-US" altLang="zh-TW"/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2162941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20D4E8B-76DC-4E50-9CDB-77305ADB7A8C}" type="slidenum">
              <a:rPr lang="en-US" altLang="zh-TW" smtClean="0"/>
              <a:pPr/>
              <a:t>‹#›</a:t>
            </a:fld>
            <a:endParaRPr lang="en-US" altLang="zh-TW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8991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228600" indent="-182880">
              <a:lnSpc>
                <a:spcPts val="4800"/>
              </a:lnSpc>
              <a:buClrTx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1pPr>
            <a:lvl2pPr marL="457200" indent="-182880">
              <a:lnSpc>
                <a:spcPts val="4800"/>
              </a:lnSpc>
              <a:buClrTx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2pPr>
            <a:lvl3pPr marL="731520" indent="-182880">
              <a:lnSpc>
                <a:spcPts val="4800"/>
              </a:lnSpc>
              <a:buClrTx/>
              <a:buFont typeface="Wingdings" panose="05000000000000000000" pitchFamily="2" charset="2"/>
              <a:buChar char="u"/>
              <a:defRPr sz="280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3pPr>
            <a:lvl4pPr marL="1005840" indent="-182880">
              <a:lnSpc>
                <a:spcPts val="4800"/>
              </a:lnSpc>
              <a:buClrTx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4pPr>
            <a:lvl5pPr marL="1280160" indent="-182880">
              <a:lnSpc>
                <a:spcPts val="4800"/>
              </a:lnSpc>
              <a:buClrTx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defRPr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86797" y="6223828"/>
            <a:ext cx="2329074" cy="365125"/>
          </a:xfrm>
        </p:spPr>
        <p:txBody>
          <a:bodyPr/>
          <a:lstStyle/>
          <a:p>
            <a:pPr>
              <a:defRPr/>
            </a:pPr>
            <a:endParaRPr lang="en-US" altLang="zh-TW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27" y="6431694"/>
            <a:ext cx="643749" cy="314518"/>
          </a:xfrm>
        </p:spPr>
        <p:txBody>
          <a:bodyPr/>
          <a:lstStyle>
            <a:lvl1pPr>
              <a:defRPr sz="2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0205EE41-5EFC-41B9-8089-4744DEB048DE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761213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6504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1049780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17D47-AAEA-4112-B798-A23DA5D1519D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82625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65918" y="6041265"/>
            <a:ext cx="1706217" cy="365125"/>
          </a:xfrm>
        </p:spPr>
        <p:txBody>
          <a:bodyPr/>
          <a:lstStyle/>
          <a:p>
            <a:fld id="{87D19B94-3EBE-4D08-917F-A3CEF459D02B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33608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D498-98B8-4FFC-A785-B54FD6FCBA54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246901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3B3C-BB01-4331-8EDA-9D560988327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830464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EA593-97C9-4543-9B0C-68BA0D23A55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121352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-50141" y="6342798"/>
            <a:ext cx="716059" cy="492310"/>
          </a:xfrm>
        </p:spPr>
        <p:txBody>
          <a:bodyPr/>
          <a:lstStyle>
            <a:lvl1pPr>
              <a:defRPr sz="2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F502AF3B-1FD4-454A-B995-B66DBBCBF756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3169030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9AD6-D8C6-4698-8CEA-D7DBFA7CB8B7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817129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標題，文字及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DF0307-3196-4F60-B833-46926C10B006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277298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95451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8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microsoft.com/office/2007/relationships/diagramDrawing" Target="../diagrams/drawing10.xml"/><Relationship Id="rId3" Type="http://schemas.openxmlformats.org/officeDocument/2006/relationships/diagramLayout" Target="../diagrams/layout9.xml"/><Relationship Id="rId7" Type="http://schemas.openxmlformats.org/officeDocument/2006/relationships/image" Target="../media/image8.jpeg"/><Relationship Id="rId12" Type="http://schemas.openxmlformats.org/officeDocument/2006/relationships/diagramColors" Target="../diagrams/colors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11" Type="http://schemas.openxmlformats.org/officeDocument/2006/relationships/diagramQuickStyle" Target="../diagrams/quickStyle10.xml"/><Relationship Id="rId5" Type="http://schemas.openxmlformats.org/officeDocument/2006/relationships/diagramColors" Target="../diagrams/colors9.xml"/><Relationship Id="rId10" Type="http://schemas.openxmlformats.org/officeDocument/2006/relationships/diagramLayout" Target="../diagrams/layout10.xml"/><Relationship Id="rId4" Type="http://schemas.openxmlformats.org/officeDocument/2006/relationships/diagramQuickStyle" Target="../diagrams/quickStyle9.xml"/><Relationship Id="rId9" Type="http://schemas.openxmlformats.org/officeDocument/2006/relationships/diagramData" Target="../diagrams/data10.xml"/><Relationship Id="rId14" Type="http://schemas.openxmlformats.org/officeDocument/2006/relationships/image" Target="../media/image10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361040" cy="547260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論語論學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656" y="1728022"/>
            <a:ext cx="6408712" cy="4437282"/>
          </a:xfrm>
          <a:prstGeom prst="rect">
            <a:avLst/>
          </a:prstGeo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800" b="1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大綱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772816"/>
            <a:ext cx="8915400" cy="46085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學的義涵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的科目與內容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學的原則與方法</a:t>
            </a:r>
            <a:endParaRPr lang="en-US" altLang="zh-TW" sz="4000" dirty="0" smtClean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en-US" altLang="zh-TW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學的目標與效用</a:t>
            </a:r>
            <a:endParaRPr lang="en-US" altLang="zh-TW" sz="4000" dirty="0" smtClean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</a:t>
            </a:r>
            <a:r>
              <a:rPr lang="en-US" altLang="zh-TW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</a:t>
            </a:r>
            <a:r>
              <a:rPr lang="zh-TW" altLang="en-US" sz="40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進程與</a:t>
            </a:r>
            <a:r>
              <a:rPr lang="zh-TW" altLang="en-US" sz="40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目的</a:t>
            </a:r>
            <a:endParaRPr lang="zh-TW" altLang="en-US" sz="4000" dirty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27448" y="1124744"/>
            <a:ext cx="11083320" cy="5590856"/>
          </a:xfrm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【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名詞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】</a:t>
            </a:r>
          </a:p>
          <a:p>
            <a:pPr>
              <a:lnSpc>
                <a:spcPts val="4800"/>
              </a:lnSpc>
            </a:pPr>
            <a:r>
              <a:rPr lang="zh-TW" altLang="en-US" sz="3400" dirty="0">
                <a:solidFill>
                  <a:srgbClr val="FF0000"/>
                </a:solidFill>
              </a:rPr>
              <a:t>道術</a:t>
            </a:r>
            <a:r>
              <a:rPr lang="en-US" altLang="zh-TW" sz="3400" dirty="0">
                <a:solidFill>
                  <a:schemeClr val="tx1"/>
                </a:solidFill>
              </a:rPr>
              <a:t>—</a:t>
            </a:r>
            <a:r>
              <a:rPr lang="zh-TW" altLang="en-US" sz="3400" dirty="0">
                <a:solidFill>
                  <a:schemeClr val="tx1"/>
                </a:solidFill>
              </a:rPr>
              <a:t>清</a:t>
            </a:r>
            <a:r>
              <a:rPr lang="zh-TW" altLang="en-US" sz="3400" dirty="0" smtClean="0">
                <a:solidFill>
                  <a:schemeClr val="tx1"/>
                </a:solidFill>
              </a:rPr>
              <a:t>毛奇齡</a:t>
            </a:r>
            <a:r>
              <a:rPr lang="en-US" altLang="zh-TW" sz="3400" dirty="0">
                <a:solidFill>
                  <a:schemeClr val="tx1"/>
                </a:solidFill>
              </a:rPr>
              <a:t>《</a:t>
            </a:r>
            <a:r>
              <a:rPr lang="zh-TW" altLang="en-US" sz="3400" dirty="0">
                <a:solidFill>
                  <a:schemeClr val="tx1"/>
                </a:solidFill>
              </a:rPr>
              <a:t>四書改錯</a:t>
            </a:r>
            <a:r>
              <a:rPr lang="en-US" altLang="zh-TW" sz="3400" dirty="0" smtClean="0">
                <a:solidFill>
                  <a:schemeClr val="tx1"/>
                </a:solidFill>
              </a:rPr>
              <a:t>》:</a:t>
            </a:r>
            <a:r>
              <a:rPr lang="zh-TW" altLang="en-US" sz="3400" dirty="0" smtClean="0">
                <a:solidFill>
                  <a:schemeClr val="tx1"/>
                </a:solidFill>
              </a:rPr>
              <a:t>學者，</a:t>
            </a:r>
            <a:r>
              <a:rPr lang="zh-TW" altLang="en-US" sz="3400" dirty="0" smtClean="0">
                <a:solidFill>
                  <a:srgbClr val="FF0000"/>
                </a:solidFill>
              </a:rPr>
              <a:t>道術</a:t>
            </a:r>
            <a:r>
              <a:rPr lang="zh-TW" altLang="en-US" sz="3400" dirty="0">
                <a:solidFill>
                  <a:srgbClr val="FF0000"/>
                </a:solidFill>
              </a:rPr>
              <a:t>之總</a:t>
            </a:r>
            <a:r>
              <a:rPr lang="zh-TW" altLang="en-US" sz="3400" dirty="0" smtClean="0">
                <a:solidFill>
                  <a:srgbClr val="FF0000"/>
                </a:solidFill>
              </a:rPr>
              <a:t>名</a:t>
            </a:r>
            <a:r>
              <a:rPr lang="zh-TW" altLang="en-US" sz="3400" dirty="0" smtClean="0">
                <a:solidFill>
                  <a:schemeClr val="tx1"/>
                </a:solidFill>
              </a:rPr>
              <a:t>。</a:t>
            </a:r>
            <a:endParaRPr lang="en-US" altLang="zh-TW" sz="3400" dirty="0">
              <a:solidFill>
                <a:schemeClr val="tx1"/>
              </a:solidFill>
            </a:endParaRPr>
          </a:p>
          <a:p>
            <a:pPr lvl="1">
              <a:lnSpc>
                <a:spcPts val="4800"/>
              </a:lnSpc>
            </a:pPr>
            <a:r>
              <a:rPr lang="zh-TW" altLang="en-US" sz="3400" dirty="0">
                <a:solidFill>
                  <a:schemeClr val="tx1"/>
                </a:solidFill>
              </a:rPr>
              <a:t>道</a:t>
            </a:r>
            <a:r>
              <a:rPr lang="en-US" altLang="zh-TW" sz="3400" dirty="0">
                <a:solidFill>
                  <a:schemeClr val="tx1"/>
                </a:solidFill>
              </a:rPr>
              <a:t>(</a:t>
            </a:r>
            <a:r>
              <a:rPr lang="zh-TW" altLang="en-US" sz="3400" dirty="0">
                <a:solidFill>
                  <a:schemeClr val="tx1"/>
                </a:solidFill>
              </a:rPr>
              <a:t>理論</a:t>
            </a:r>
            <a:r>
              <a:rPr lang="en-US" altLang="zh-TW" sz="3400" dirty="0">
                <a:solidFill>
                  <a:schemeClr val="tx1"/>
                </a:solidFill>
              </a:rPr>
              <a:t>)</a:t>
            </a:r>
            <a:r>
              <a:rPr lang="zh-TW" altLang="en-US" sz="3400" dirty="0">
                <a:solidFill>
                  <a:schemeClr val="tx1"/>
                </a:solidFill>
              </a:rPr>
              <a:t>－大學之道</a:t>
            </a:r>
            <a:r>
              <a:rPr lang="zh-TW" altLang="en-US" sz="3400" dirty="0" smtClean="0">
                <a:solidFill>
                  <a:schemeClr val="tx1"/>
                </a:solidFill>
              </a:rPr>
              <a:t>：格致</a:t>
            </a:r>
            <a:r>
              <a:rPr lang="zh-TW" altLang="en-US" sz="3400" dirty="0">
                <a:solidFill>
                  <a:schemeClr val="tx1"/>
                </a:solidFill>
              </a:rPr>
              <a:t>誠正修齊治平</a:t>
            </a:r>
          </a:p>
          <a:p>
            <a:pPr lvl="2">
              <a:lnSpc>
                <a:spcPts val="4800"/>
              </a:lnSpc>
            </a:pPr>
            <a:r>
              <a:rPr lang="zh-TW" altLang="en-US" sz="3400" dirty="0" smtClean="0">
                <a:solidFill>
                  <a:schemeClr val="tx1"/>
                </a:solidFill>
              </a:rPr>
              <a:t>文學、數學、哲學、美學、醫學</a:t>
            </a:r>
            <a:r>
              <a:rPr lang="en-US" altLang="zh-TW" sz="3400" dirty="0" smtClean="0">
                <a:solidFill>
                  <a:schemeClr val="tx1"/>
                </a:solidFill>
              </a:rPr>
              <a:t>……</a:t>
            </a:r>
          </a:p>
          <a:p>
            <a:pPr lvl="1">
              <a:lnSpc>
                <a:spcPts val="4800"/>
              </a:lnSpc>
            </a:pPr>
            <a:r>
              <a:rPr lang="zh-TW" altLang="en-US" sz="3400" dirty="0" smtClean="0">
                <a:solidFill>
                  <a:schemeClr val="tx1"/>
                </a:solidFill>
              </a:rPr>
              <a:t>術</a:t>
            </a:r>
            <a:r>
              <a:rPr lang="en-US" altLang="zh-TW" sz="3400" dirty="0">
                <a:solidFill>
                  <a:schemeClr val="tx1"/>
                </a:solidFill>
              </a:rPr>
              <a:t>(</a:t>
            </a:r>
            <a:r>
              <a:rPr lang="zh-TW" altLang="en-US" sz="3400" dirty="0">
                <a:solidFill>
                  <a:schemeClr val="tx1"/>
                </a:solidFill>
              </a:rPr>
              <a:t>技能</a:t>
            </a:r>
            <a:r>
              <a:rPr lang="en-US" altLang="zh-TW" sz="3400" dirty="0">
                <a:solidFill>
                  <a:schemeClr val="tx1"/>
                </a:solidFill>
              </a:rPr>
              <a:t>)</a:t>
            </a:r>
            <a:r>
              <a:rPr lang="zh-TW" altLang="en-US" sz="3400" dirty="0">
                <a:solidFill>
                  <a:schemeClr val="tx1"/>
                </a:solidFill>
              </a:rPr>
              <a:t>－六藝：禮樂射御書</a:t>
            </a:r>
            <a:r>
              <a:rPr lang="zh-TW" altLang="en-US" sz="3400" dirty="0" smtClean="0">
                <a:solidFill>
                  <a:schemeClr val="tx1"/>
                </a:solidFill>
              </a:rPr>
              <a:t>數</a:t>
            </a:r>
            <a:endParaRPr lang="en-US" altLang="zh-TW" sz="3400" dirty="0" smtClean="0">
              <a:solidFill>
                <a:schemeClr val="tx1"/>
              </a:solidFill>
            </a:endParaRPr>
          </a:p>
          <a:p>
            <a:pPr lvl="2">
              <a:lnSpc>
                <a:spcPts val="4800"/>
              </a:lnSpc>
            </a:pPr>
            <a:r>
              <a:rPr lang="zh-TW" altLang="en-US" sz="3400" dirty="0">
                <a:solidFill>
                  <a:schemeClr val="tx1"/>
                </a:solidFill>
              </a:rPr>
              <a:t>工程、機械、運動、</a:t>
            </a:r>
            <a:r>
              <a:rPr lang="zh-TW" altLang="en-US" sz="3400" dirty="0" smtClean="0">
                <a:solidFill>
                  <a:schemeClr val="tx1"/>
                </a:solidFill>
              </a:rPr>
              <a:t>藝術、解剖學</a:t>
            </a:r>
            <a:r>
              <a:rPr lang="en-US" altLang="zh-TW" sz="3400" dirty="0" smtClean="0">
                <a:solidFill>
                  <a:schemeClr val="tx1"/>
                </a:solidFill>
              </a:rPr>
              <a:t>……</a:t>
            </a:r>
            <a:endParaRPr lang="en-US" altLang="zh-TW" sz="3400" dirty="0">
              <a:solidFill>
                <a:schemeClr val="tx1"/>
              </a:solidFill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教育</a:t>
            </a:r>
            <a:r>
              <a:rPr lang="zh-TW" altLang="en-US" sz="3200" dirty="0">
                <a:solidFill>
                  <a:srgbClr val="FF0000"/>
                </a:solidFill>
              </a:rPr>
              <a:t>場所</a:t>
            </a:r>
            <a:r>
              <a:rPr lang="zh-TW" altLang="en-US" sz="3200" dirty="0" smtClean="0">
                <a:solidFill>
                  <a:schemeClr val="tx1"/>
                </a:solidFill>
              </a:rPr>
              <a:t>：</a:t>
            </a:r>
            <a:r>
              <a:rPr lang="zh-TW" altLang="en-US" sz="3200" dirty="0">
                <a:solidFill>
                  <a:schemeClr val="tx1"/>
                </a:solidFill>
              </a:rPr>
              <a:t>入學、學堂、小學、</a:t>
            </a:r>
            <a:r>
              <a:rPr lang="zh-TW" altLang="en-US" sz="3200" dirty="0" smtClean="0">
                <a:solidFill>
                  <a:schemeClr val="tx1"/>
                </a:solidFill>
              </a:rPr>
              <a:t>大學</a:t>
            </a:r>
            <a:r>
              <a:rPr lang="en-US" altLang="zh-TW" sz="3200" dirty="0" smtClean="0">
                <a:solidFill>
                  <a:schemeClr val="tx1"/>
                </a:solidFill>
              </a:rPr>
              <a:t>……</a:t>
            </a:r>
            <a:endParaRPr lang="zh-TW" altLang="en-US" sz="3200" dirty="0"/>
          </a:p>
        </p:txBody>
      </p:sp>
      <p:sp>
        <p:nvSpPr>
          <p:cNvPr id="5" name="文字方塊 4"/>
          <p:cNvSpPr txBox="1"/>
          <p:nvPr/>
        </p:nvSpPr>
        <p:spPr>
          <a:xfrm>
            <a:off x="983432" y="478413"/>
            <a:ext cx="10081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一</a:t>
            </a:r>
            <a:r>
              <a:rPr lang="en-US" altLang="zh-TW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.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學的義</a:t>
            </a:r>
            <a:r>
              <a:rPr lang="zh-TW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涵：從不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同詞性檢視「學」的義涵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03844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15480" y="1196752"/>
            <a:ext cx="10585176" cy="5400600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【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動詞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】</a:t>
            </a:r>
          </a:p>
          <a:p>
            <a:r>
              <a:rPr lang="zh-TW" altLang="en-US" sz="3400" dirty="0" smtClean="0">
                <a:solidFill>
                  <a:srgbClr val="FF0000"/>
                </a:solidFill>
              </a:rPr>
              <a:t>仿效</a:t>
            </a:r>
            <a:r>
              <a:rPr lang="en-US" altLang="zh-TW" sz="3400" dirty="0"/>
              <a:t>(</a:t>
            </a:r>
            <a:r>
              <a:rPr lang="zh-TW" altLang="en-US" sz="3400" dirty="0" smtClean="0"/>
              <a:t>基礎</a:t>
            </a:r>
            <a:r>
              <a:rPr lang="zh-TW" altLang="en-US" sz="3400" dirty="0"/>
              <a:t>階段</a:t>
            </a:r>
            <a:r>
              <a:rPr lang="en-US" altLang="zh-TW" sz="3400" dirty="0" smtClean="0"/>
              <a:t>)—</a:t>
            </a:r>
          </a:p>
          <a:p>
            <a:pPr lvl="1"/>
            <a:r>
              <a:rPr lang="en-US" altLang="zh-TW" sz="3200" dirty="0"/>
              <a:t>《</a:t>
            </a:r>
            <a:r>
              <a:rPr lang="zh-TW" altLang="en-US" sz="3200" dirty="0"/>
              <a:t>廣雅</a:t>
            </a:r>
            <a:r>
              <a:rPr lang="en-US" altLang="zh-TW" sz="3200" dirty="0"/>
              <a:t>》</a:t>
            </a:r>
            <a:r>
              <a:rPr lang="zh-TW" altLang="en-US" sz="3200" dirty="0"/>
              <a:t>：學，效也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三國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公元</a:t>
            </a:r>
            <a:r>
              <a:rPr lang="en-US" altLang="zh-TW" sz="3200" dirty="0" smtClean="0"/>
              <a:t>230</a:t>
            </a:r>
            <a:r>
              <a:rPr lang="zh-TW" altLang="en-US" sz="3200" dirty="0" smtClean="0"/>
              <a:t>年</a:t>
            </a:r>
            <a:r>
              <a:rPr lang="en-US" altLang="zh-TW" sz="3200" dirty="0" smtClean="0"/>
              <a:t>)</a:t>
            </a:r>
            <a:endParaRPr lang="en-US" altLang="zh-TW" sz="3200" dirty="0"/>
          </a:p>
          <a:p>
            <a:pPr lvl="1"/>
            <a:r>
              <a:rPr lang="zh-TW" altLang="en-US" sz="3200" dirty="0" smtClean="0"/>
              <a:t>朱熹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集注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：學之為言效也。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南宋，</a:t>
            </a:r>
            <a:r>
              <a:rPr lang="en-US" altLang="zh-TW" sz="3200" dirty="0" smtClean="0"/>
              <a:t>1130</a:t>
            </a:r>
            <a:r>
              <a:rPr lang="zh-TW" altLang="en-US" sz="3200" dirty="0"/>
              <a:t>－</a:t>
            </a:r>
            <a:r>
              <a:rPr lang="en-US" altLang="zh-TW" sz="3200" dirty="0"/>
              <a:t>1200)</a:t>
            </a:r>
            <a:endParaRPr lang="zh-TW" altLang="en-US" sz="3200" dirty="0"/>
          </a:p>
          <a:p>
            <a:r>
              <a:rPr lang="zh-TW" altLang="en-US" sz="3400" dirty="0" smtClean="0">
                <a:solidFill>
                  <a:srgbClr val="FF0000"/>
                </a:solidFill>
              </a:rPr>
              <a:t>覺悟</a:t>
            </a:r>
            <a:r>
              <a:rPr lang="en-US" altLang="zh-TW" sz="3400" dirty="0"/>
              <a:t>(</a:t>
            </a:r>
            <a:r>
              <a:rPr lang="zh-TW" altLang="en-US" sz="3400" dirty="0" smtClean="0"/>
              <a:t>成熟階段</a:t>
            </a:r>
            <a:r>
              <a:rPr lang="en-US" altLang="zh-TW" sz="3400" dirty="0" smtClean="0"/>
              <a:t>)—</a:t>
            </a:r>
          </a:p>
          <a:p>
            <a:pPr lvl="1"/>
            <a:r>
              <a:rPr lang="en-US" altLang="zh-TW" sz="3200" dirty="0"/>
              <a:t>《</a:t>
            </a:r>
            <a:r>
              <a:rPr lang="zh-TW" altLang="en-US" sz="3200" dirty="0"/>
              <a:t>白虎通</a:t>
            </a:r>
            <a:r>
              <a:rPr lang="en-US" altLang="zh-TW" sz="3200" dirty="0" smtClean="0"/>
              <a:t>》:</a:t>
            </a:r>
            <a:r>
              <a:rPr lang="zh-TW" altLang="en-US" sz="3200" dirty="0" smtClean="0"/>
              <a:t>學</a:t>
            </a:r>
            <a:r>
              <a:rPr lang="zh-TW" altLang="en-US" sz="3200" dirty="0"/>
              <a:t>之為言覺也，以覺悟所不知也</a:t>
            </a:r>
            <a:r>
              <a:rPr lang="zh-TW" altLang="en-US" sz="3200" dirty="0" smtClean="0"/>
              <a:t>。（公元</a:t>
            </a:r>
            <a:r>
              <a:rPr lang="en-US" altLang="zh-TW" sz="3200" dirty="0" smtClean="0"/>
              <a:t>79</a:t>
            </a:r>
            <a:r>
              <a:rPr lang="zh-TW" altLang="en-US" sz="3200" dirty="0" smtClean="0"/>
              <a:t>）</a:t>
            </a:r>
            <a:endParaRPr lang="zh-TW" altLang="en-US" sz="3200" dirty="0"/>
          </a:p>
          <a:p>
            <a:pPr lvl="1"/>
            <a:r>
              <a:rPr lang="zh-TW" altLang="en-US" sz="3200" dirty="0" smtClean="0"/>
              <a:t>許慎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說文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：學，覺</a:t>
            </a:r>
            <a:r>
              <a:rPr lang="zh-TW" altLang="en-US" sz="3200" dirty="0"/>
              <a:t>悟</a:t>
            </a:r>
            <a:r>
              <a:rPr lang="zh-TW" altLang="en-US" sz="3200" dirty="0" smtClean="0"/>
              <a:t>也。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公元</a:t>
            </a:r>
            <a:r>
              <a:rPr lang="en-US" altLang="zh-TW" sz="3200" dirty="0" smtClean="0"/>
              <a:t>100)</a:t>
            </a:r>
            <a:endParaRPr lang="zh-TW" altLang="en-US" sz="3200" dirty="0"/>
          </a:p>
        </p:txBody>
      </p:sp>
      <p:sp>
        <p:nvSpPr>
          <p:cNvPr id="5" name="文字方塊 4"/>
          <p:cNvSpPr txBox="1"/>
          <p:nvPr/>
        </p:nvSpPr>
        <p:spPr>
          <a:xfrm>
            <a:off x="2999656" y="404664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從不同詞性檢視「學」的義涵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26099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/>
          <p:cNvSpPr txBox="1"/>
          <p:nvPr/>
        </p:nvSpPr>
        <p:spPr>
          <a:xfrm>
            <a:off x="2999656" y="692696"/>
            <a:ext cx="626469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>
                <a:latin typeface="標楷體" pitchFamily="65" charset="-120"/>
                <a:ea typeface="標楷體" pitchFamily="65" charset="-120"/>
              </a:rPr>
              <a:t>今舊注解用語對照</a:t>
            </a:r>
          </a:p>
          <a:p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311471"/>
              </p:ext>
            </p:extLst>
          </p:nvPr>
        </p:nvGraphicFramePr>
        <p:xfrm>
          <a:off x="1991544" y="1772816"/>
          <a:ext cx="8127999" cy="3096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="" xmlns:a16="http://schemas.microsoft.com/office/drawing/2014/main" val="513601946"/>
                    </a:ext>
                  </a:extLst>
                </a:gridCol>
                <a:gridCol w="2709333">
                  <a:extLst>
                    <a:ext uri="{9D8B030D-6E8A-4147-A177-3AD203B41FA5}">
                      <a16:colId xmlns="" xmlns:a16="http://schemas.microsoft.com/office/drawing/2014/main" val="3727089740"/>
                    </a:ext>
                  </a:extLst>
                </a:gridCol>
                <a:gridCol w="2709333">
                  <a:extLst>
                    <a:ext uri="{9D8B030D-6E8A-4147-A177-3AD203B41FA5}">
                      <a16:colId xmlns="" xmlns:a16="http://schemas.microsoft.com/office/drawing/2014/main" val="374382598"/>
                    </a:ext>
                  </a:extLst>
                </a:gridCol>
              </a:tblGrid>
              <a:tr h="103203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今解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動詞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名詞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339776856"/>
                  </a:ext>
                </a:extLst>
              </a:tr>
              <a:tr h="1032037">
                <a:tc rowSpan="2"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舊注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動詞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靜詞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676293625"/>
                  </a:ext>
                </a:extLst>
              </a:tr>
              <a:tr h="1032037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虛詞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實詞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142727068"/>
                  </a:ext>
                </a:extLst>
              </a:tr>
            </a:tbl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3105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667515812"/>
              </p:ext>
            </p:extLst>
          </p:nvPr>
        </p:nvGraphicFramePr>
        <p:xfrm>
          <a:off x="623392" y="404664"/>
          <a:ext cx="11420141" cy="6210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52F984-6F1F-4A8B-97A6-4D90FB86D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B52F984-6F1F-4A8B-97A6-4D90FB86DF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A764E0-9EFD-4DAF-90A6-E0C0F03AF0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DA764E0-9EFD-4DAF-90A6-E0C0F03AF0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7D883E-EA37-47C2-B6EA-2A69AB70E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67D883E-EA37-47C2-B6EA-2A69AB70EC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4ED3F54-7F98-41D4-9932-B42ADD4E94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4ED3F54-7F98-41D4-9932-B42ADD4E94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346F1A-02FD-4EB4-A3F8-F52DAC5F9A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5346F1A-02FD-4EB4-A3F8-F52DAC5F9A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009D5B-E911-42DC-863E-12BE3FD2A9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CA009D5B-E911-42DC-863E-12BE3FD2A9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533535-75FA-45CF-90CD-7A1B21BDC0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F0533535-75FA-45CF-90CD-7A1B21BDC0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1AB11F-4730-4458-B0C8-322846E50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D71AB11F-4730-4458-B0C8-322846E50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9E7EEA-7C4D-433F-8EC6-8976F099A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ED9E7EEA-7C4D-433F-8EC6-8976F099A4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2B28717-912C-4759-A161-C068A5DE2D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42B28717-912C-4759-A161-C068A5DE2D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FC6D38-3971-443E-AC9D-D8E057D7A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98FC6D38-3971-443E-AC9D-D8E057D7A6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CF9BA0-E764-47B1-A18D-9CB8033C7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ECCF9BA0-E764-47B1-A18D-9CB8033C70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541D2D-C211-4B42-8CBB-8940F3276F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81541D2D-C211-4B42-8CBB-8940F3276F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D7416A-3878-478C-8A66-6CCFEBCF44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6FD7416A-3878-478C-8A66-6CCFEBCF44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C559C2-E5B4-4123-8D5E-DB1945981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66C559C2-E5B4-4123-8D5E-DB19459811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7905C4-B3EE-4E86-A6B6-9487614F9D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0B7905C4-B3EE-4E86-A6B6-9487614F9D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0B9FC2-683B-4091-8843-9182E01F6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>
                                            <p:graphicEl>
                                              <a:dgm id="{580B9FC2-683B-4091-8843-9182E01F63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E5DF0E-E4A4-4CD7-884F-C341235B24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graphicEl>
                                              <a:dgm id="{0BE5DF0E-E4A4-4CD7-884F-C341235B24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AB86B10-E798-4191-A4B2-D21989CD25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graphicEl>
                                              <a:dgm id="{0AB86B10-E798-4191-A4B2-D21989CD25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FAFF6C-96F9-42E9-9589-420AA291CA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">
                                            <p:graphicEl>
                                              <a:dgm id="{08FAFF6C-96F9-42E9-9589-420AA291CA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1186B5-2DCE-42A6-867A-670E892292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graphicEl>
                                              <a:dgm id="{0B1186B5-2DCE-42A6-867A-670E892292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78E48EC-CA02-44D1-8752-AA1C9DEE4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graphicEl>
                                              <a:dgm id="{178E48EC-CA02-44D1-8752-AA1C9DEE40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9F7EA6-0112-4183-8430-6289B59DD6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graphicEl>
                                              <a:dgm id="{ED9F7EA6-0112-4183-8430-6289B59DD6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54E964-8ECA-4EB4-9EE5-504645F9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">
                                            <p:graphicEl>
                                              <a:dgm id="{D754E964-8ECA-4EB4-9EE5-504645F9B1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731ACFD-39DF-451E-AEAF-842A9E171F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">
                                            <p:graphicEl>
                                              <a:dgm id="{4731ACFD-39DF-451E-AEAF-842A9E171F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D7A805-0FC9-44C0-A6ED-926EAD3F71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">
                                            <p:graphicEl>
                                              <a:dgm id="{7FD7A805-0FC9-44C0-A6ED-926EAD3F71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FBCF45B-4948-4195-B863-077B26130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">
                                            <p:graphicEl>
                                              <a:dgm id="{AFBCF45B-4948-4195-B863-077B26130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A6E9AF-C889-4BC4-9C11-CDC0EC0FBC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">
                                            <p:graphicEl>
                                              <a:dgm id="{4DA6E9AF-C889-4BC4-9C11-CDC0EC0FBC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28D371-3329-40EA-B727-38B840420F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">
                                            <p:graphicEl>
                                              <a:dgm id="{B828D371-3329-40EA-B727-38B840420F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D24882-041B-41D7-859D-D8DF70387F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">
                                            <p:graphicEl>
                                              <a:dgm id="{A0D24882-041B-41D7-859D-D8DF70387F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F58CC11-0B48-41CB-A39E-632A58172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">
                                            <p:graphicEl>
                                              <a:dgm id="{EF58CC11-0B48-41CB-A39E-632A581721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C7F840-B30F-4806-8F93-1BD65D22E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">
                                            <p:graphicEl>
                                              <a:dgm id="{DAC7F840-B30F-4806-8F93-1BD65D22E0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69953BE-D654-445E-AB92-DD8B9DBD1F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">
                                            <p:graphicEl>
                                              <a:dgm id="{869953BE-D654-445E-AB92-DD8B9DBD1F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9BC7A2A-A205-45AD-A876-C7D4072914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">
                                            <p:graphicEl>
                                              <a:dgm id="{39BC7A2A-A205-45AD-A876-C7D4072914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FC3C46-4F65-49D7-B950-D6133FA6F2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">
                                            <p:graphicEl>
                                              <a:dgm id="{5DFC3C46-4F65-49D7-B950-D6133FA6F2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27448" y="764704"/>
            <a:ext cx="10513168" cy="352839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600" dirty="0">
                <a:solidFill>
                  <a:schemeClr val="tx1"/>
                </a:solidFill>
                <a:latin typeface="微軟正黑體" panose="020B0604030504040204" pitchFamily="34" charset="-120"/>
              </a:rPr>
              <a:t>例</a:t>
            </a:r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</a:rPr>
              <a:t>一：</a:t>
            </a:r>
            <a:endParaRPr lang="en-US" altLang="zh-TW" sz="3600" dirty="0" smtClean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</a:t>
            </a:r>
            <a:r>
              <a:rPr lang="zh-TW" altLang="en-US" sz="3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曰：「學而時習之，不亦說乎？有朋自遠方來，不亦樂乎？人不知而不慍，不亦君子乎？」（學而）</a:t>
            </a:r>
          </a:p>
          <a:p>
            <a:pPr>
              <a:lnSpc>
                <a:spcPct val="150000"/>
              </a:lnSpc>
            </a:pPr>
            <a:endParaRPr lang="zh-TW" altLang="en-US" sz="3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7215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199456" y="260648"/>
            <a:ext cx="10153128" cy="6048672"/>
          </a:xfrm>
        </p:spPr>
        <p:txBody>
          <a:bodyPr>
            <a:normAutofit fontScale="25000" lnSpcReduction="20000"/>
          </a:bodyPr>
          <a:lstStyle/>
          <a:p>
            <a:pPr eaLnBrk="1" hangingPunct="1">
              <a:spcBef>
                <a:spcPts val="0"/>
              </a:spcBef>
            </a:pPr>
            <a:r>
              <a:rPr lang="zh-TW" altLang="en-US" sz="1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子曰：「</a:t>
            </a:r>
            <a:r>
              <a:rPr lang="zh-TW" altLang="en-US" sz="1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</a:t>
            </a:r>
            <a:r>
              <a:rPr lang="zh-TW" altLang="en-US" sz="1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而時習之，不亦</a:t>
            </a:r>
            <a:r>
              <a:rPr lang="zh-TW" altLang="en-US" sz="1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說</a:t>
            </a:r>
            <a:r>
              <a:rPr lang="zh-TW" altLang="en-US" sz="1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乎？」</a:t>
            </a:r>
          </a:p>
          <a:p>
            <a:pPr lvl="1">
              <a:spcBef>
                <a:spcPts val="0"/>
              </a:spcBef>
            </a:pPr>
            <a:r>
              <a:rPr lang="zh-TW" altLang="en-US" sz="11200" dirty="0" smtClean="0">
                <a:solidFill>
                  <a:schemeClr val="tx1"/>
                </a:solidFill>
              </a:rPr>
              <a:t>本章「學」字為何義？</a:t>
            </a:r>
            <a:r>
              <a:rPr lang="zh-TW" altLang="en-US" sz="11200" dirty="0" smtClean="0">
                <a:solidFill>
                  <a:srgbClr val="FF0000"/>
                </a:solidFill>
              </a:rPr>
              <a:t>動詞？名詞？</a:t>
            </a:r>
            <a:endParaRPr lang="en-US" altLang="zh-TW" sz="11200" dirty="0" smtClean="0">
              <a:solidFill>
                <a:srgbClr val="FF0000"/>
              </a:solidFill>
            </a:endParaRPr>
          </a:p>
          <a:p>
            <a:pPr lvl="1">
              <a:spcBef>
                <a:spcPts val="0"/>
              </a:spcBef>
            </a:pPr>
            <a:r>
              <a:rPr lang="zh-TW" altLang="en-US" sz="11200" dirty="0" smtClean="0">
                <a:solidFill>
                  <a:schemeClr val="tx1"/>
                </a:solidFill>
              </a:rPr>
              <a:t>名詞義</a:t>
            </a:r>
            <a:r>
              <a:rPr lang="en-US" altLang="zh-TW" sz="11200" dirty="0" smtClean="0">
                <a:solidFill>
                  <a:schemeClr val="tx1"/>
                </a:solidFill>
              </a:rPr>
              <a:t>:</a:t>
            </a:r>
            <a:r>
              <a:rPr lang="zh-TW" altLang="en-US" sz="11200" dirty="0" smtClean="0">
                <a:solidFill>
                  <a:srgbClr val="FF0000"/>
                </a:solidFill>
              </a:rPr>
              <a:t>道術、場所</a:t>
            </a:r>
            <a:endParaRPr lang="en-US" altLang="zh-TW" sz="11200" dirty="0" smtClean="0">
              <a:solidFill>
                <a:srgbClr val="FF0000"/>
              </a:solidFill>
            </a:endParaRPr>
          </a:p>
          <a:p>
            <a:pPr lvl="2">
              <a:spcBef>
                <a:spcPts val="0"/>
              </a:spcBef>
            </a:pPr>
            <a:r>
              <a:rPr lang="zh-TW" altLang="en-US" sz="11200" dirty="0" smtClean="0">
                <a:solidFill>
                  <a:schemeClr val="tx1"/>
                </a:solidFill>
              </a:rPr>
              <a:t>學的內容（學甚麼？）學的場所（在哪裡學？）</a:t>
            </a:r>
            <a:endParaRPr lang="en-US" altLang="zh-TW" sz="112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zh-TW" altLang="en-US" sz="12800" dirty="0" smtClean="0">
                <a:solidFill>
                  <a:schemeClr val="tx1"/>
                </a:solidFill>
              </a:rPr>
              <a:t>動詞義：學習二階段</a:t>
            </a:r>
          </a:p>
          <a:p>
            <a:pPr lvl="2">
              <a:spcBef>
                <a:spcPts val="0"/>
              </a:spcBef>
            </a:pPr>
            <a:r>
              <a:rPr lang="zh-TW" altLang="en-US" sz="11200" dirty="0" smtClean="0">
                <a:solidFill>
                  <a:srgbClr val="FF0000"/>
                </a:solidFill>
              </a:rPr>
              <a:t>仿效</a:t>
            </a:r>
            <a:r>
              <a:rPr lang="zh-TW" altLang="en-US" sz="11200" dirty="0" smtClean="0">
                <a:solidFill>
                  <a:schemeClr val="tx1"/>
                </a:solidFill>
              </a:rPr>
              <a:t>開始</a:t>
            </a:r>
            <a:r>
              <a:rPr lang="zh-TW" altLang="en-US" sz="11200" dirty="0" smtClean="0">
                <a:solidFill>
                  <a:srgbClr val="FF0000"/>
                </a:solidFill>
              </a:rPr>
              <a:t>→覺悟</a:t>
            </a:r>
            <a:r>
              <a:rPr lang="zh-TW" altLang="en-US" sz="11200" dirty="0" smtClean="0">
                <a:solidFill>
                  <a:schemeClr val="tx1"/>
                </a:solidFill>
              </a:rPr>
              <a:t>完成</a:t>
            </a:r>
          </a:p>
          <a:p>
            <a:pPr lvl="1">
              <a:spcBef>
                <a:spcPts val="0"/>
              </a:spcBef>
            </a:pPr>
            <a:r>
              <a:rPr lang="zh-TW" altLang="en-US" sz="11200" dirty="0" smtClean="0">
                <a:solidFill>
                  <a:schemeClr val="tx1"/>
                </a:solidFill>
              </a:rPr>
              <a:t>說（悅）從哪裡來？</a:t>
            </a:r>
            <a:endParaRPr lang="en-US" altLang="zh-TW" sz="11200" dirty="0" smtClean="0">
              <a:solidFill>
                <a:schemeClr val="tx1"/>
              </a:solidFill>
            </a:endParaRPr>
          </a:p>
          <a:p>
            <a:pPr lvl="2">
              <a:spcBef>
                <a:spcPts val="0"/>
              </a:spcBef>
            </a:pPr>
            <a:r>
              <a:rPr lang="zh-TW" altLang="en-US" sz="11200" dirty="0" smtClean="0">
                <a:solidFill>
                  <a:schemeClr val="tx1"/>
                </a:solidFill>
              </a:rPr>
              <a:t>悅自悟來，佛曰</a:t>
            </a:r>
            <a:r>
              <a:rPr lang="zh-TW" altLang="en-US" sz="11200" dirty="0">
                <a:solidFill>
                  <a:srgbClr val="FF0000"/>
                </a:solidFill>
              </a:rPr>
              <a:t>禪悅</a:t>
            </a:r>
            <a:r>
              <a:rPr lang="zh-TW" altLang="en-US" sz="11200" dirty="0" smtClean="0">
                <a:solidFill>
                  <a:schemeClr val="tx1"/>
                </a:solidFill>
              </a:rPr>
              <a:t>，儒曰</a:t>
            </a:r>
            <a:r>
              <a:rPr lang="zh-TW" altLang="en-US" sz="11200" dirty="0">
                <a:solidFill>
                  <a:srgbClr val="FF0000"/>
                </a:solidFill>
              </a:rPr>
              <a:t>孔顏樂處</a:t>
            </a:r>
            <a:r>
              <a:rPr lang="zh-TW" altLang="en-US" sz="11200" dirty="0" smtClean="0">
                <a:solidFill>
                  <a:schemeClr val="tx1"/>
                </a:solidFill>
              </a:rPr>
              <a:t>。</a:t>
            </a:r>
          </a:p>
          <a:p>
            <a:pPr lvl="2">
              <a:spcBef>
                <a:spcPts val="0"/>
              </a:spcBef>
            </a:pPr>
            <a:r>
              <a:rPr lang="zh-TW" altLang="en-US" sz="11200" dirty="0"/>
              <a:t>學而時習，至於有悟，心中喜悅。</a:t>
            </a:r>
          </a:p>
          <a:p>
            <a:pPr>
              <a:spcBef>
                <a:spcPts val="0"/>
              </a:spcBef>
            </a:pPr>
            <a:r>
              <a:rPr lang="zh-TW" altLang="en-US" sz="11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詮</a:t>
            </a:r>
            <a:r>
              <a:rPr lang="zh-TW" altLang="en-US" sz="1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解</a:t>
            </a:r>
            <a:r>
              <a:rPr lang="zh-TW" altLang="en-US" sz="11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不妨多義</a:t>
            </a:r>
            <a:r>
              <a:rPr lang="zh-TW" altLang="en-US" sz="1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並存</a:t>
            </a:r>
            <a:endParaRPr lang="zh-TW" altLang="en-US" sz="11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8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8016" y="512064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文法脈絡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1410033"/>
              </p:ext>
            </p:extLst>
          </p:nvPr>
        </p:nvGraphicFramePr>
        <p:xfrm>
          <a:off x="1199456" y="950386"/>
          <a:ext cx="10019456" cy="50875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9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857830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68431D-B6EB-4B46-A565-3F87070A8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5E68431D-B6EB-4B46-A565-3F87070A8E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11CE7E-F815-4C8A-BB53-5FA89A150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EB11CE7E-F815-4C8A-BB53-5FA89A150E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2FE2BC-35EE-4524-B43A-69FF669FA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262FE2BC-35EE-4524-B43A-69FF669FA2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7FD381-FBEA-4BE4-8F36-3B279B937C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9F7FD381-FBEA-4BE4-8F36-3B279B937C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228AAB-3491-4899-8FFA-30377CE7F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0B228AAB-3491-4899-8FFA-30377CE7F2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5150E0-AE39-4D9D-9336-B0142DCD6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C15150E0-AE39-4D9D-9336-B0142DCD6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9F2F3E-325A-41B4-97DD-CAC8679124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graphicEl>
                                              <a:dgm id="{7C9F2F3E-325A-41B4-97DD-CAC8679124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5AE46F-23A4-4AF8-A01F-E24E464417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B05AE46F-23A4-4AF8-A01F-E24E464417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346548-A1F3-4CD7-B1F7-3C654D1CBC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graphicEl>
                                              <a:dgm id="{F0346548-A1F3-4CD7-B1F7-3C654D1CBC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 smtClean="0"/>
              <a:t>例二：（陽貨篇）子</a:t>
            </a:r>
            <a:r>
              <a:rPr lang="zh-TW" altLang="en-US" dirty="0"/>
              <a:t>曰</a:t>
            </a:r>
            <a:r>
              <a:rPr lang="en-US" altLang="zh-TW" dirty="0" smtClean="0"/>
              <a:t>︰</a:t>
            </a:r>
            <a:r>
              <a:rPr lang="zh-TW" altLang="en-US" dirty="0" smtClean="0"/>
              <a:t>由</a:t>
            </a:r>
            <a:r>
              <a:rPr lang="zh-TW" altLang="en-US" dirty="0"/>
              <a:t>也，女聞</a:t>
            </a:r>
            <a:r>
              <a:rPr lang="zh-TW" altLang="en-US" dirty="0">
                <a:solidFill>
                  <a:srgbClr val="FF0000"/>
                </a:solidFill>
              </a:rPr>
              <a:t>六言六</a:t>
            </a:r>
            <a:r>
              <a:rPr lang="zh-TW" altLang="en-US" dirty="0" smtClean="0">
                <a:solidFill>
                  <a:srgbClr val="FF0000"/>
                </a:solidFill>
              </a:rPr>
              <a:t>蔽</a:t>
            </a:r>
            <a:r>
              <a:rPr lang="zh-TW" altLang="en-US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（覆障</a:t>
            </a:r>
            <a:r>
              <a:rPr lang="en-US" altLang="zh-TW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/</a:t>
            </a:r>
            <a:r>
              <a:rPr lang="zh-TW" altLang="en-US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壅</a:t>
            </a:r>
            <a:r>
              <a:rPr lang="zh-TW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滯</a:t>
            </a:r>
            <a:r>
              <a:rPr lang="zh-TW" altLang="en-US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）</a:t>
            </a:r>
            <a:r>
              <a:rPr lang="zh-TW" altLang="en-US" dirty="0" smtClean="0"/>
              <a:t>矣</a:t>
            </a:r>
            <a:r>
              <a:rPr lang="zh-TW" altLang="en-US" dirty="0"/>
              <a:t>乎</a:t>
            </a:r>
            <a:r>
              <a:rPr lang="zh-TW" altLang="en-US" dirty="0" smtClean="0"/>
              <a:t>？對</a:t>
            </a:r>
            <a:r>
              <a:rPr lang="zh-TW" altLang="en-US" dirty="0"/>
              <a:t>曰</a:t>
            </a:r>
            <a:r>
              <a:rPr lang="en-US" altLang="zh-TW" dirty="0" smtClean="0"/>
              <a:t>︰</a:t>
            </a:r>
            <a:r>
              <a:rPr lang="zh-TW" altLang="en-US" dirty="0" smtClean="0"/>
              <a:t>未</a:t>
            </a:r>
            <a:r>
              <a:rPr lang="zh-TW" altLang="en-US" dirty="0"/>
              <a:t>也</a:t>
            </a:r>
            <a:r>
              <a:rPr lang="zh-TW" altLang="en-US" dirty="0" smtClean="0"/>
              <a:t>。居</a:t>
            </a:r>
            <a:r>
              <a:rPr lang="zh-TW" altLang="en-US" dirty="0"/>
              <a:t>！吾語</a:t>
            </a:r>
            <a:r>
              <a:rPr lang="zh-TW" altLang="en-US" dirty="0" smtClean="0"/>
              <a:t>女：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55440" y="1772816"/>
            <a:ext cx="5472608" cy="4896544"/>
          </a:xfrm>
        </p:spPr>
        <p:txBody>
          <a:bodyPr>
            <a:noAutofit/>
          </a:bodyPr>
          <a:lstStyle/>
          <a:p>
            <a:r>
              <a:rPr lang="zh-TW" altLang="en-US" dirty="0" smtClean="0"/>
              <a:t>好</a:t>
            </a:r>
            <a:r>
              <a:rPr lang="zh-TW" altLang="en-US" dirty="0">
                <a:solidFill>
                  <a:srgbClr val="FF0000"/>
                </a:solidFill>
              </a:rPr>
              <a:t>仁</a:t>
            </a:r>
            <a:r>
              <a:rPr lang="zh-TW" altLang="en-US" dirty="0"/>
              <a:t>不好</a:t>
            </a:r>
            <a:r>
              <a:rPr lang="zh-TW" altLang="en-US" dirty="0">
                <a:solidFill>
                  <a:srgbClr val="FF0000"/>
                </a:solidFill>
              </a:rPr>
              <a:t>學</a:t>
            </a:r>
            <a:r>
              <a:rPr lang="zh-TW" altLang="en-US" dirty="0"/>
              <a:t>，其蔽也</a:t>
            </a:r>
            <a:r>
              <a:rPr lang="zh-TW" altLang="en-US" dirty="0" smtClean="0">
                <a:solidFill>
                  <a:srgbClr val="FF0000"/>
                </a:solidFill>
              </a:rPr>
              <a:t>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昧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；</a:t>
            </a:r>
            <a:endParaRPr lang="zh-TW" altLang="en-US" dirty="0"/>
          </a:p>
          <a:p>
            <a:r>
              <a:rPr lang="zh-TW" altLang="en-US" dirty="0" smtClean="0"/>
              <a:t>好</a:t>
            </a:r>
            <a:r>
              <a:rPr lang="zh-TW" altLang="en-US" dirty="0">
                <a:solidFill>
                  <a:srgbClr val="FF0000"/>
                </a:solidFill>
              </a:rPr>
              <a:t>知</a:t>
            </a:r>
            <a:r>
              <a:rPr lang="zh-TW" altLang="en-US" dirty="0"/>
              <a:t>不好</a:t>
            </a:r>
            <a:r>
              <a:rPr lang="zh-TW" altLang="en-US" dirty="0">
                <a:solidFill>
                  <a:srgbClr val="FF0000"/>
                </a:solidFill>
              </a:rPr>
              <a:t>學</a:t>
            </a:r>
            <a:r>
              <a:rPr lang="zh-TW" altLang="en-US" dirty="0"/>
              <a:t>，其蔽也</a:t>
            </a:r>
            <a:r>
              <a:rPr lang="zh-TW" altLang="en-US" dirty="0" smtClean="0">
                <a:solidFill>
                  <a:srgbClr val="FF0000"/>
                </a:solidFill>
              </a:rPr>
              <a:t>蕩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放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；</a:t>
            </a:r>
            <a:endParaRPr lang="zh-TW" altLang="en-US" dirty="0"/>
          </a:p>
          <a:p>
            <a:r>
              <a:rPr lang="zh-TW" altLang="en-US" dirty="0" smtClean="0"/>
              <a:t>好</a:t>
            </a:r>
            <a:r>
              <a:rPr lang="zh-TW" altLang="en-US" dirty="0">
                <a:solidFill>
                  <a:srgbClr val="FF0000"/>
                </a:solidFill>
              </a:rPr>
              <a:t>信</a:t>
            </a:r>
            <a:r>
              <a:rPr lang="zh-TW" altLang="en-US" dirty="0"/>
              <a:t>不好</a:t>
            </a:r>
            <a:r>
              <a:rPr lang="zh-TW" altLang="en-US" dirty="0">
                <a:solidFill>
                  <a:srgbClr val="FF0000"/>
                </a:solidFill>
              </a:rPr>
              <a:t>學</a:t>
            </a:r>
            <a:r>
              <a:rPr lang="zh-TW" altLang="en-US" dirty="0"/>
              <a:t>，其蔽也</a:t>
            </a:r>
            <a:r>
              <a:rPr lang="zh-TW" altLang="en-US" dirty="0" smtClean="0">
                <a:solidFill>
                  <a:srgbClr val="FF0000"/>
                </a:solidFill>
              </a:rPr>
              <a:t>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；</a:t>
            </a:r>
            <a:endParaRPr lang="zh-TW" altLang="en-US" dirty="0"/>
          </a:p>
          <a:p>
            <a:r>
              <a:rPr lang="zh-TW" altLang="en-US" dirty="0" smtClean="0"/>
              <a:t>好</a:t>
            </a:r>
            <a:r>
              <a:rPr lang="zh-TW" altLang="en-US" dirty="0">
                <a:solidFill>
                  <a:srgbClr val="FF0000"/>
                </a:solidFill>
              </a:rPr>
              <a:t>直</a:t>
            </a:r>
            <a:r>
              <a:rPr lang="zh-TW" altLang="en-US" dirty="0"/>
              <a:t>不好</a:t>
            </a:r>
            <a:r>
              <a:rPr lang="zh-TW" altLang="en-US" dirty="0">
                <a:solidFill>
                  <a:srgbClr val="FF0000"/>
                </a:solidFill>
              </a:rPr>
              <a:t>學</a:t>
            </a:r>
            <a:r>
              <a:rPr lang="zh-TW" altLang="en-US" dirty="0"/>
              <a:t>，其蔽也</a:t>
            </a:r>
            <a:r>
              <a:rPr lang="zh-TW" altLang="en-US" dirty="0" smtClean="0">
                <a:solidFill>
                  <a:srgbClr val="FF0000"/>
                </a:solidFill>
              </a:rPr>
              <a:t>絞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刺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；</a:t>
            </a:r>
            <a:endParaRPr lang="zh-TW" altLang="en-US" dirty="0"/>
          </a:p>
          <a:p>
            <a:r>
              <a:rPr lang="zh-TW" altLang="en-US" dirty="0" smtClean="0"/>
              <a:t>好</a:t>
            </a:r>
            <a:r>
              <a:rPr lang="zh-TW" altLang="en-US" dirty="0">
                <a:solidFill>
                  <a:srgbClr val="FF0000"/>
                </a:solidFill>
              </a:rPr>
              <a:t>勇</a:t>
            </a:r>
            <a:r>
              <a:rPr lang="zh-TW" altLang="en-US" dirty="0"/>
              <a:t>不好</a:t>
            </a:r>
            <a:r>
              <a:rPr lang="zh-TW" altLang="en-US" dirty="0">
                <a:solidFill>
                  <a:srgbClr val="FF0000"/>
                </a:solidFill>
              </a:rPr>
              <a:t>學</a:t>
            </a:r>
            <a:r>
              <a:rPr lang="zh-TW" altLang="en-US" dirty="0"/>
              <a:t>，其蔽也</a:t>
            </a:r>
            <a:r>
              <a:rPr lang="zh-TW" altLang="en-US" dirty="0" smtClean="0">
                <a:solidFill>
                  <a:srgbClr val="FF0000"/>
                </a:solidFill>
              </a:rPr>
              <a:t>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禍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；</a:t>
            </a:r>
            <a:endParaRPr lang="zh-TW" altLang="en-US" dirty="0"/>
          </a:p>
          <a:p>
            <a:r>
              <a:rPr lang="zh-TW" altLang="en-US" dirty="0" smtClean="0"/>
              <a:t>好</a:t>
            </a:r>
            <a:r>
              <a:rPr lang="zh-TW" altLang="en-US" dirty="0">
                <a:solidFill>
                  <a:srgbClr val="FF0000"/>
                </a:solidFill>
              </a:rPr>
              <a:t>剛</a:t>
            </a:r>
            <a:r>
              <a:rPr lang="zh-TW" altLang="en-US" dirty="0"/>
              <a:t>不好</a:t>
            </a:r>
            <a:r>
              <a:rPr lang="zh-TW" altLang="en-US" dirty="0">
                <a:solidFill>
                  <a:srgbClr val="FF0000"/>
                </a:solidFill>
              </a:rPr>
              <a:t>學</a:t>
            </a:r>
            <a:r>
              <a:rPr lang="zh-TW" altLang="en-US" dirty="0"/>
              <a:t>，其蔽也</a:t>
            </a:r>
            <a:r>
              <a:rPr lang="zh-TW" altLang="en-US" dirty="0" smtClean="0">
                <a:solidFill>
                  <a:srgbClr val="FF0000"/>
                </a:solidFill>
              </a:rPr>
              <a:t>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495395175"/>
              </p:ext>
            </p:extLst>
          </p:nvPr>
        </p:nvGraphicFramePr>
        <p:xfrm>
          <a:off x="7712801" y="2795104"/>
          <a:ext cx="4114369" cy="2907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8077797" y="205766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：名詞？動詞？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10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75224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CBBBEB-1FFC-44F5-83C1-076D22575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graphicEl>
                                              <a:dgm id="{00CBBBEB-1FFC-44F5-83C1-076D22575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5E990FE-3DCD-4E39-A940-BC03BB6531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graphicEl>
                                              <a:dgm id="{35E990FE-3DCD-4E39-A940-BC03BB6531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2F5803-8C21-4E47-9B39-6441E213C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752F5803-8C21-4E47-9B39-6441E213C2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95E41-8F08-483A-9BA1-67786427E0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graphicEl>
                                              <a:dgm id="{64995E41-8F08-483A-9BA1-67786427E0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56B3FC-4976-474D-B300-6BDEE9CC20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graphicEl>
                                              <a:dgm id="{D156B3FC-4976-474D-B300-6BDEE9CC20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5" grpId="0" uiExpand="1">
        <p:bldSub>
          <a:bldDgm bld="lvlOne"/>
        </p:bldSub>
      </p:bldGraphic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例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三</a:t>
            </a:r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子夏曰：「百工居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肆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以成其事；</a:t>
            </a:r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君子　　</a:t>
            </a:r>
            <a:r>
              <a:rPr lang="zh-TW" altLang="en-US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以致其道。」（子張篇</a:t>
            </a:r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）</a:t>
            </a:r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9416" y="2057400"/>
            <a:ext cx="10176455" cy="4038600"/>
          </a:xfrm>
        </p:spPr>
        <p:txBody>
          <a:bodyPr/>
          <a:lstStyle/>
          <a:p>
            <a:r>
              <a:rPr lang="zh-TW" altLang="en-US" sz="3200" dirty="0"/>
              <a:t>學：名詞？動詞</a:t>
            </a:r>
            <a:r>
              <a:rPr lang="zh-TW" altLang="en-US" sz="3200" dirty="0" smtClean="0"/>
              <a:t>？ </a:t>
            </a:r>
            <a:endParaRPr lang="zh-TW" altLang="en-US" sz="3200" dirty="0"/>
          </a:p>
          <a:p>
            <a:r>
              <a:rPr lang="zh-TW" altLang="en-US" dirty="0">
                <a:solidFill>
                  <a:srgbClr val="FF0000"/>
                </a:solidFill>
              </a:rPr>
              <a:t>肆</a:t>
            </a:r>
            <a:endParaRPr lang="en-US" altLang="zh-TW" dirty="0">
              <a:solidFill>
                <a:srgbClr val="FF0000"/>
              </a:solidFill>
            </a:endParaRPr>
          </a:p>
          <a:p>
            <a:pPr lvl="2"/>
            <a:r>
              <a:rPr lang="zh-TW" altLang="en-US" sz="3200" dirty="0" smtClean="0"/>
              <a:t>手工業作坊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職場</a:t>
            </a:r>
            <a:r>
              <a:rPr lang="en-US" altLang="zh-TW" sz="3200" dirty="0" smtClean="0"/>
              <a:t>)</a:t>
            </a:r>
          </a:p>
          <a:p>
            <a:r>
              <a:rPr lang="zh-TW" altLang="en-US" dirty="0">
                <a:solidFill>
                  <a:srgbClr val="FF0000"/>
                </a:solidFill>
              </a:rPr>
              <a:t>學</a:t>
            </a:r>
            <a:endParaRPr lang="en-US" altLang="zh-TW" dirty="0">
              <a:solidFill>
                <a:srgbClr val="FF0000"/>
              </a:solidFill>
            </a:endParaRPr>
          </a:p>
          <a:p>
            <a:pPr lvl="2"/>
            <a:r>
              <a:rPr lang="zh-TW" altLang="en-US" sz="3200" dirty="0" smtClean="0"/>
              <a:t>學習</a:t>
            </a:r>
            <a:r>
              <a:rPr lang="zh-TW" altLang="en-US" sz="3200" dirty="0"/>
              <a:t>場所、環境</a:t>
            </a:r>
            <a:endParaRPr lang="en-US" altLang="zh-TW" sz="3200" dirty="0"/>
          </a:p>
          <a:p>
            <a:pPr lvl="2"/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1640" y="2377440"/>
            <a:ext cx="5715000" cy="3810000"/>
          </a:xfrm>
          <a:prstGeom prst="rect">
            <a:avLst/>
          </a:prstGeom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714938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映襯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（反襯、正襯）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4364" y="1628800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zh-TW" sz="3200" dirty="0">
                <a:solidFill>
                  <a:srgbClr val="FF0000"/>
                </a:solidFill>
              </a:rPr>
              <a:t>正襯</a:t>
            </a:r>
            <a:r>
              <a:rPr lang="zh-TW" altLang="zh-TW" sz="3200" dirty="0"/>
              <a:t>：應用性質相似的客體事物，襯托本體事物，使本體事物更顯</a:t>
            </a:r>
            <a:r>
              <a:rPr lang="zh-TW" altLang="en-US" sz="3200" dirty="0"/>
              <a:t>明的</a:t>
            </a:r>
            <a:r>
              <a:rPr lang="en-US" altLang="zh-TW" sz="3200" dirty="0" err="1"/>
              <a:t>修辭法</a:t>
            </a:r>
            <a:r>
              <a:rPr lang="en-US" altLang="zh-TW" sz="3200" dirty="0"/>
              <a:t>。</a:t>
            </a:r>
            <a:endParaRPr lang="zh-TW" altLang="zh-TW" sz="3200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201717629"/>
              </p:ext>
            </p:extLst>
          </p:nvPr>
        </p:nvGraphicFramePr>
        <p:xfrm>
          <a:off x="1919536" y="3140968"/>
          <a:ext cx="4752528" cy="2623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3775353325"/>
              </p:ext>
            </p:extLst>
          </p:nvPr>
        </p:nvGraphicFramePr>
        <p:xfrm>
          <a:off x="7248128" y="2868712"/>
          <a:ext cx="3600400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12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52281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13DB93-86A7-4AC4-8B04-E77288556C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6D13DB93-86A7-4AC4-8B04-E77288556C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939CD5-440C-43DB-A072-9178FCF51F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57939CD5-440C-43DB-A072-9178FCF51F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0C3B32-6B64-47AB-A3FF-0A668E625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410C3B32-6B64-47AB-A3FF-0A668E625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43000" y="1556792"/>
            <a:ext cx="9872871" cy="4539208"/>
          </a:xfrm>
        </p:spPr>
        <p:txBody>
          <a:bodyPr>
            <a:normAutofit/>
          </a:bodyPr>
          <a:lstStyle/>
          <a:p>
            <a:pPr marL="45720" indent="0">
              <a:lnSpc>
                <a:spcPct val="150000"/>
              </a:lnSpc>
              <a:buNone/>
            </a:pPr>
            <a:r>
              <a:rPr lang="zh-TW" altLang="en-US" sz="3600" b="1" dirty="0" smtClean="0">
                <a:solidFill>
                  <a:srgbClr val="FF0000"/>
                </a:solidFill>
              </a:rPr>
              <a:t>（一）學的科目：</a:t>
            </a:r>
            <a:endParaRPr lang="en-US" altLang="zh-TW" sz="3600" b="1" dirty="0" smtClean="0">
              <a:solidFill>
                <a:srgbClr val="FF000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13</a:t>
            </a:fld>
            <a:endParaRPr lang="en-US" altLang="zh-TW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209800" y="404664"/>
            <a:ext cx="7772400" cy="890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kumimoji="0" lang="zh-TW" altLang="en-US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二、學的科目與內容</a:t>
            </a:r>
            <a:endParaRPr kumimoji="0" lang="zh-TW" altLang="en-US" sz="4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標題 1"/>
          <p:cNvSpPr>
            <a:spLocks noGrp="1"/>
          </p:cNvSpPr>
          <p:nvPr>
            <p:ph type="title"/>
          </p:nvPr>
        </p:nvSpPr>
        <p:spPr>
          <a:xfrm>
            <a:off x="1218895" y="2636912"/>
            <a:ext cx="9721079" cy="1280890"/>
          </a:xfrm>
        </p:spPr>
        <p:txBody>
          <a:bodyPr>
            <a:no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孔門四科：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德行、言語、政事、文學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先進篇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56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27448" y="548680"/>
            <a:ext cx="9721079" cy="1280890"/>
          </a:xfrm>
        </p:spPr>
        <p:txBody>
          <a:bodyPr>
            <a:no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孔門四科：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德行、言語、政事、文學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先進篇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83432" y="1988840"/>
            <a:ext cx="8915400" cy="29135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dirty="0" smtClean="0">
                <a:solidFill>
                  <a:srgbClr val="FF0000"/>
                </a:solidFill>
              </a:rPr>
              <a:t>德行</a:t>
            </a:r>
            <a:r>
              <a:rPr lang="zh-TW" altLang="en-US" dirty="0"/>
              <a:t>：顏淵、閔子騫、冉伯牛、仲弓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marL="0" indent="0">
              <a:buNone/>
            </a:pPr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r>
              <a:rPr lang="zh-TW" altLang="en-US" dirty="0"/>
              <a:t>：宰我、子貢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marL="0" indent="0">
              <a:buNone/>
            </a:pPr>
            <a:r>
              <a:rPr lang="zh-TW" altLang="en-US" dirty="0" smtClean="0">
                <a:solidFill>
                  <a:srgbClr val="FF0000"/>
                </a:solidFill>
              </a:rPr>
              <a:t>政事</a:t>
            </a:r>
            <a:r>
              <a:rPr lang="zh-TW" altLang="en-US" dirty="0"/>
              <a:t>：冉有、季路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marL="0" indent="0">
              <a:buNone/>
            </a:pPr>
            <a:r>
              <a:rPr lang="zh-TW" altLang="en-US" dirty="0" smtClean="0">
                <a:solidFill>
                  <a:srgbClr val="FF0000"/>
                </a:solidFill>
              </a:rPr>
              <a:t>文學</a:t>
            </a:r>
            <a:r>
              <a:rPr lang="zh-TW" altLang="en-US" dirty="0"/>
              <a:t>：子游、子夏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4819" y="2492896"/>
            <a:ext cx="4173674" cy="4014676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14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03732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9336" y="27592"/>
            <a:ext cx="9875520" cy="135636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德行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55440" y="692696"/>
            <a:ext cx="10873208" cy="5904656"/>
          </a:xfrm>
        </p:spPr>
        <p:txBody>
          <a:bodyPr>
            <a:noAutofit/>
          </a:bodyPr>
          <a:lstStyle/>
          <a:p>
            <a:r>
              <a:rPr lang="zh-TW" altLang="en-US" sz="3200" dirty="0"/>
              <a:t>子曰：「賢哉，回也！一</a:t>
            </a:r>
            <a:r>
              <a:rPr lang="zh-TW" altLang="en-US" sz="3200" dirty="0" smtClean="0"/>
              <a:t>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圓形盛飯竹器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食</a:t>
            </a:r>
            <a:r>
              <a:rPr lang="zh-TW" altLang="en-US" sz="3200" dirty="0"/>
              <a:t>，一瓢飲，在陋巷，人不堪其憂，回也不改其樂。賢哉，回也！」</a:t>
            </a:r>
            <a:r>
              <a:rPr lang="zh-TW" altLang="en-US" sz="3200" dirty="0" smtClean="0"/>
              <a:t>（雍也）</a:t>
            </a:r>
            <a:endParaRPr lang="en-US" altLang="zh-TW" sz="3200" dirty="0" smtClean="0"/>
          </a:p>
          <a:p>
            <a:r>
              <a:rPr lang="zh-TW" altLang="en-US" sz="3200" dirty="0"/>
              <a:t>子曰：「孝哉閔子騫，人</a:t>
            </a:r>
            <a:r>
              <a:rPr lang="zh-TW" altLang="en-US" sz="3200" dirty="0" smtClean="0"/>
              <a:t>不閒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非議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其父母昆弟之言。」</a:t>
            </a:r>
            <a:r>
              <a:rPr lang="zh-TW" altLang="en-US" sz="3200" dirty="0" smtClean="0"/>
              <a:t>（先進）</a:t>
            </a:r>
            <a:endParaRPr lang="en-US" altLang="zh-TW" sz="3200" dirty="0" smtClean="0"/>
          </a:p>
          <a:p>
            <a:r>
              <a:rPr lang="zh-TW" altLang="en-US" sz="3200" dirty="0" smtClean="0"/>
              <a:t>伯</a:t>
            </a:r>
            <a:r>
              <a:rPr lang="zh-TW" altLang="en-US" sz="3200" dirty="0"/>
              <a:t>牛有疾，子問之，自</a:t>
            </a:r>
            <a:r>
              <a:rPr lang="zh-TW" altLang="en-US" sz="3200" dirty="0" smtClean="0"/>
              <a:t>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執</a:t>
            </a:r>
            <a:r>
              <a:rPr lang="zh-TW" altLang="en-US" sz="3200" dirty="0"/>
              <a:t>其手，曰：「</a:t>
            </a:r>
            <a:r>
              <a:rPr lang="zh-TW" altLang="en-US" sz="3200" dirty="0" smtClean="0"/>
              <a:t>亡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之命矣夫！斯人也而有斯疾也，斯人也而有斯疾也」（雍也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r>
              <a:rPr lang="zh-TW" altLang="en-US" sz="3200" dirty="0"/>
              <a:t>子曰：「雍也可使南面。」（雍也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86469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1344" y="476672"/>
            <a:ext cx="9875520" cy="135636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71464" y="692696"/>
            <a:ext cx="10233148" cy="521852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子貢曰：「貧而無諂，富而無驕，何如？」子曰：「可也；未若貧而樂，富而好禮者也。」子貢曰：「詩云：</a:t>
            </a:r>
            <a:r>
              <a:rPr lang="en-US" altLang="zh-TW" sz="3200" dirty="0"/>
              <a:t>『</a:t>
            </a:r>
            <a:r>
              <a:rPr lang="zh-TW" altLang="en-US" sz="3200" dirty="0"/>
              <a:t>如</a:t>
            </a:r>
            <a:r>
              <a:rPr lang="zh-TW" altLang="en-US" sz="3200" dirty="0" smtClean="0"/>
              <a:t>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如磋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如</a:t>
            </a:r>
            <a:r>
              <a:rPr lang="zh-TW" altLang="en-US" sz="3200" dirty="0" smtClean="0"/>
              <a:t>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如磨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en-US" altLang="zh-TW" sz="3200" dirty="0" smtClean="0"/>
              <a:t>』</a:t>
            </a:r>
            <a:r>
              <a:rPr lang="zh-TW" altLang="en-US" sz="3200" dirty="0"/>
              <a:t>，其斯之謂與？」子曰：「賜也，始可與言詩已矣，告諸往而知來者。」（學而</a:t>
            </a:r>
            <a:r>
              <a:rPr lang="zh-TW" altLang="en-US" sz="3200" dirty="0" smtClean="0"/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16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52394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67408" y="764704"/>
            <a:ext cx="10737204" cy="554461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禽問於子貢曰：「夫子至於是邦也，必聞其政，求之與？抑與之與？子貢曰：「夫子溫</a:t>
            </a:r>
            <a:r>
              <a:rPr lang="en-US" altLang="zh-TW" sz="3200" dirty="0"/>
              <a:t>﹑</a:t>
            </a:r>
            <a:r>
              <a:rPr lang="zh-TW" altLang="en-US" sz="3200" dirty="0"/>
              <a:t>良</a:t>
            </a:r>
            <a:r>
              <a:rPr lang="en-US" altLang="zh-TW" sz="3200" dirty="0"/>
              <a:t>﹑</a:t>
            </a:r>
            <a:r>
              <a:rPr lang="zh-TW" altLang="en-US" sz="3200" dirty="0"/>
              <a:t>恭</a:t>
            </a:r>
            <a:r>
              <a:rPr lang="en-US" altLang="zh-TW" sz="3200" dirty="0"/>
              <a:t>﹑</a:t>
            </a:r>
            <a:r>
              <a:rPr lang="zh-TW" altLang="en-US" sz="3200" dirty="0"/>
              <a:t>儉</a:t>
            </a:r>
            <a:r>
              <a:rPr lang="en-US" altLang="zh-TW" sz="3200" dirty="0"/>
              <a:t>﹑</a:t>
            </a:r>
            <a:r>
              <a:rPr lang="zh-TW" altLang="en-US" sz="3200" dirty="0"/>
              <a:t>讓以得之。</a:t>
            </a:r>
            <a:r>
              <a:rPr lang="zh-TW" altLang="en-US" sz="3200" dirty="0">
                <a:solidFill>
                  <a:srgbClr val="FF0000"/>
                </a:solidFill>
              </a:rPr>
              <a:t>夫子之求之也，其諸異乎人之求之與</a:t>
            </a:r>
            <a:r>
              <a:rPr lang="zh-TW" altLang="en-US" sz="3200" dirty="0" smtClean="0">
                <a:solidFill>
                  <a:srgbClr val="FF0000"/>
                </a:solidFill>
              </a:rPr>
              <a:t>？</a:t>
            </a:r>
            <a:r>
              <a:rPr lang="zh-TW" altLang="en-US" sz="3200" dirty="0" smtClean="0"/>
              <a:t>」</a:t>
            </a:r>
            <a:r>
              <a:rPr lang="zh-TW" altLang="en-US" sz="3200" dirty="0"/>
              <a:t>（學而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/>
              <a:t>冉有曰：「夫子</a:t>
            </a:r>
            <a:r>
              <a:rPr lang="zh-TW" altLang="en-US" sz="3200" dirty="0" smtClean="0"/>
              <a:t>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衛君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乎</a:t>
            </a:r>
            <a:r>
              <a:rPr lang="zh-TW" altLang="en-US" sz="3200" dirty="0"/>
              <a:t>？」子貢曰：「</a:t>
            </a:r>
            <a:r>
              <a:rPr lang="zh-TW" altLang="en-US" sz="3200" dirty="0">
                <a:solidFill>
                  <a:srgbClr val="FF0000"/>
                </a:solidFill>
              </a:rPr>
              <a:t>諾；吾將問之。</a:t>
            </a:r>
            <a:r>
              <a:rPr lang="zh-TW" altLang="en-US" sz="3200" dirty="0"/>
              <a:t>」入，曰：「伯夷</a:t>
            </a:r>
            <a:r>
              <a:rPr lang="en-US" altLang="zh-TW" sz="3200" dirty="0"/>
              <a:t>﹑</a:t>
            </a:r>
            <a:r>
              <a:rPr lang="zh-TW" altLang="en-US" sz="3200" dirty="0"/>
              <a:t>叔齊何人也？」曰：「古之賢人也。」曰：「怨乎？」曰：「求仁而得仁，又何怨？」出，曰：「夫子不為也。」（述而</a:t>
            </a:r>
            <a:r>
              <a:rPr lang="zh-TW" altLang="en-US" sz="3200" dirty="0" smtClean="0"/>
              <a:t>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17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5747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279576" y="2492896"/>
          <a:ext cx="8664079" cy="3459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415480" y="620688"/>
            <a:ext cx="1008913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（集解）鄭</a:t>
            </a:r>
            <a:r>
              <a:rPr lang="zh-TW" altLang="en-US" sz="32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玄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曰：為</a:t>
            </a:r>
            <a:r>
              <a:rPr lang="zh-TW" altLang="en-US" sz="32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，猶助也。衛君者，謂輒也。衛靈公逐太子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蒯</a:t>
            </a:r>
            <a:r>
              <a:rPr lang="en-US" altLang="zh-TW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(</a:t>
            </a:r>
            <a:r>
              <a:rPr lang="en-GB" altLang="zh-TW" sz="2800" dirty="0" err="1"/>
              <a:t>Kuǎi</a:t>
            </a:r>
            <a:r>
              <a:rPr lang="en-US" altLang="zh-TW" sz="28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)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聵</a:t>
            </a:r>
            <a:r>
              <a:rPr lang="zh-TW" altLang="en-US" sz="32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。公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薨，而立</a:t>
            </a:r>
            <a:r>
              <a:rPr lang="zh-TW" altLang="en-US" sz="32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孫輒。後，晉趙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鞅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簡子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納</a:t>
            </a:r>
            <a:r>
              <a:rPr lang="zh-TW" altLang="en-US" sz="32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蒯聵于戚。衛石曼姑帥師圍之。故問其意助輒否乎。</a:t>
            </a: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18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04263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9336" y="548680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31504" y="836712"/>
            <a:ext cx="10297144" cy="568863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宰予晝寢。子曰：「朽木不可雕也，糞土之牆</a:t>
            </a:r>
            <a:r>
              <a:rPr lang="zh-TW" altLang="en-US" sz="3200" dirty="0" smtClean="0"/>
              <a:t>不可杇也</a:t>
            </a:r>
            <a:r>
              <a:rPr lang="zh-TW" altLang="en-US" sz="3200" dirty="0"/>
              <a:t>。於予與何誅？」子曰：「始吾於人也，聽其言而信其行；今吾於人也，聽其言而觀其行。於予與改是。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公冶長</a:t>
            </a:r>
            <a:r>
              <a:rPr lang="en-US" altLang="zh-TW" sz="3200" dirty="0" smtClean="0"/>
              <a:t>)</a:t>
            </a:r>
          </a:p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皇疏引慧琳公云：「宰予見時後學之徒，將有懈廢之心，故假晝寢以發夫子切磋之教。」</a:t>
            </a:r>
          </a:p>
          <a:p>
            <a:pPr>
              <a:lnSpc>
                <a:spcPts val="4800"/>
              </a:lnSpc>
            </a:pPr>
            <a:endParaRPr lang="en-US" altLang="zh-TW" sz="3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19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730552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3352" y="476672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15480" y="764704"/>
            <a:ext cx="10513168" cy="576064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貢曰：「我不欲人之加諸我也，吾亦欲無加諸人。」子曰：「賜也，非爾所及也。」（公冶長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子貢問君子。子曰：「先行其言，而後從之。」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子貢方人。子曰：「賜也，賢乎哉？夫我則不暇！」</a:t>
            </a:r>
            <a:r>
              <a:rPr lang="zh-TW" altLang="en-US" sz="3200" dirty="0" smtClean="0"/>
              <a:t>（憲問）</a:t>
            </a:r>
            <a:endParaRPr lang="zh-TW" altLang="en-US" sz="3200" dirty="0"/>
          </a:p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通“謗”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( </a:t>
            </a:r>
            <a:r>
              <a:rPr lang="en-US" altLang="zh-TW" dirty="0" err="1">
                <a:latin typeface="DFKai-SB" panose="03000509000000000000" pitchFamily="65" charset="-120"/>
                <a:ea typeface="DFKai-SB" panose="03000509000000000000" pitchFamily="65" charset="-120"/>
              </a:rPr>
              <a:t>bàng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。指責別人的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過失。</a:t>
            </a:r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20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82730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9336" y="332656"/>
            <a:ext cx="9875520" cy="135636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政事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71464" y="692696"/>
            <a:ext cx="10729192" cy="568863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求也藝，由也果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於</a:t>
            </a:r>
            <a:r>
              <a:rPr lang="zh-TW" altLang="en-US" sz="3200" dirty="0" smtClean="0"/>
              <a:t>從政乎何</a:t>
            </a:r>
            <a:r>
              <a:rPr lang="zh-TW" altLang="en-US" sz="3200" dirty="0"/>
              <a:t>有？」（雍</a:t>
            </a:r>
            <a:r>
              <a:rPr lang="zh-TW" altLang="en-US" sz="3200" dirty="0" smtClean="0"/>
              <a:t>也）。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孟武伯問子路仁乎？子曰：「不知也。」又問。子曰：「由也，千乘之國，可使治其賦也，不知其仁也。」「求也何如？」子曰：「求也，千室之邑，百乘之家，可使為之宰也，不知其仁也。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公冶長</a:t>
            </a:r>
            <a:r>
              <a:rPr lang="en-US" altLang="zh-TW" sz="3200" dirty="0" smtClean="0"/>
              <a:t>)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322142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83432" y="836712"/>
            <a:ext cx="10873208" cy="507451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季康子問：「仲由可使從政也與？」子曰：「由也果，於從政乎何有？」曰：「賜也可</a:t>
            </a:r>
            <a:r>
              <a:rPr lang="zh-TW" altLang="en-US" sz="3200" dirty="0" smtClean="0"/>
              <a:t>使</a:t>
            </a:r>
            <a:r>
              <a:rPr lang="zh-TW" altLang="en-US" sz="3200" dirty="0"/>
              <a:t>從</a:t>
            </a:r>
            <a:r>
              <a:rPr lang="zh-TW" altLang="en-US" sz="3200" dirty="0" smtClean="0"/>
              <a:t>政</a:t>
            </a:r>
            <a:r>
              <a:rPr lang="zh-TW" altLang="en-US" sz="3200" dirty="0"/>
              <a:t>也與？」曰：「賜也達，於從政乎何有？」曰：「求也可使從政也與？」曰：「求也藝，於從政乎何有？」</a:t>
            </a:r>
            <a:r>
              <a:rPr lang="zh-TW" altLang="en-US" sz="3200" dirty="0" smtClean="0"/>
              <a:t>（雍也）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子曰：「片言可以折獄者，其由也與！」子路無宿諾。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22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98778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1344" y="548680"/>
            <a:ext cx="8911687" cy="936104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文學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15480" y="620688"/>
            <a:ext cx="10585176" cy="583264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子夏問曰：「巧笑倩兮，美目盼兮，素以為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絢</a:t>
            </a:r>
            <a:r>
              <a:rPr lang="en-US" altLang="zh-TW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文飾</a:t>
            </a:r>
            <a:r>
              <a:rPr lang="en-US" altLang="zh-TW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兮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何謂也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？」子曰：「繪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事後素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。」曰：「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禮後乎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？」子曰：「起予者商也！始可與言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詩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已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矣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。」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（八佾）</a:t>
            </a:r>
            <a:endParaRPr lang="en-US" altLang="zh-TW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前二</a:t>
            </a:r>
            <a:r>
              <a:rPr lang="zh-TW" altLang="en-US" sz="3200" dirty="0"/>
              <a:t>句</a:t>
            </a:r>
            <a:r>
              <a:rPr lang="zh-TW" altLang="en-US" sz="3200" dirty="0" smtClean="0"/>
              <a:t>在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詩經．衛風．碩</a:t>
            </a:r>
            <a:r>
              <a:rPr lang="zh-TW" altLang="en-US" sz="3200" dirty="0"/>
              <a:t>人</a:t>
            </a:r>
            <a:r>
              <a:rPr lang="zh-TW" altLang="en-US" sz="3200" dirty="0" smtClean="0"/>
              <a:t>篇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後一句不見於此篇，馬融以為此句為逸詩，朱子集注以這三句皆是逸詩。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馬融注：「倩，笑貌。盼，動貌。絢，文也。」毛亨傳：「倩，好口輔。盼，黑白分。」口輔，是指面頰。黑白分，是眼球黑白分明。毛詩鄭箋：「此說莊姜容貌之美。」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endParaRPr lang="en-US" altLang="zh-TW" sz="3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728005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51384" y="404664"/>
            <a:ext cx="11449272" cy="60486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子夏問曰：「巧笑倩兮，美目盼兮，素以為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絢</a:t>
            </a:r>
            <a:r>
              <a:rPr lang="en-US" altLang="zh-TW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文飾</a:t>
            </a:r>
            <a:r>
              <a:rPr lang="en-US" altLang="zh-TW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兮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何謂也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？」子曰：「繪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事後素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。」曰：「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禮後乎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？」子曰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：「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起予者商也！始可與言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詩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已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矣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。」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（八佾）</a:t>
            </a:r>
            <a:endParaRPr lang="en-US" altLang="zh-TW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/>
              <a:t>《</a:t>
            </a:r>
            <a:r>
              <a:rPr lang="zh-TW" altLang="en-US" sz="3200" dirty="0" smtClean="0"/>
              <a:t>集解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鄭</a:t>
            </a:r>
            <a:r>
              <a:rPr lang="zh-TW" altLang="en-US" sz="3200" dirty="0"/>
              <a:t>曰：繪，畫文也。凡畫，先布眾色，然後以素分布其間，以成其文。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集注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r>
              <a:rPr lang="zh-TW" altLang="en-US" sz="3200" dirty="0"/>
              <a:t>繪事，繪畫之事。後素，後於素也。引考工記曰：繪畫之事後素功，謂先以粉地為質，而後施五采。</a:t>
            </a:r>
          </a:p>
          <a:p>
            <a:pPr>
              <a:spcBef>
                <a:spcPts val="0"/>
              </a:spcBef>
            </a:pPr>
            <a:r>
              <a:rPr lang="zh-TW" altLang="en-US" sz="3200" dirty="0"/>
              <a:t>全祖</a:t>
            </a:r>
            <a:r>
              <a:rPr lang="zh-TW" altLang="en-US" sz="3200" dirty="0" smtClean="0"/>
              <a:t>望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經史問答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r>
              <a:rPr lang="zh-TW" altLang="en-US" sz="3200" dirty="0"/>
              <a:t>蓋論語之素，乃素地，非素功也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spcBef>
                <a:spcPts val="0"/>
              </a:spcBef>
            </a:pPr>
            <a:r>
              <a:rPr lang="en-US" altLang="zh-TW" sz="3200" dirty="0"/>
              <a:t>《</a:t>
            </a:r>
            <a:r>
              <a:rPr lang="zh-TW" altLang="en-US" sz="3200" dirty="0"/>
              <a:t>禮記．禮器篇</a:t>
            </a:r>
            <a:r>
              <a:rPr lang="en-US" altLang="zh-TW" sz="3200" dirty="0"/>
              <a:t>》</a:t>
            </a:r>
            <a:r>
              <a:rPr lang="zh-TW" altLang="en-US" sz="3200" dirty="0"/>
              <a:t>：「白受采</a:t>
            </a:r>
            <a:r>
              <a:rPr lang="zh-TW" altLang="en-US" sz="3200" dirty="0" smtClean="0"/>
              <a:t>」。</a:t>
            </a:r>
            <a:endParaRPr lang="en-US" altLang="zh-TW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24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872899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51384" y="620688"/>
            <a:ext cx="11449272" cy="583264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子夏問曰：「巧笑倩兮，美目盼兮，素以為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絢</a:t>
            </a:r>
            <a:r>
              <a:rPr lang="en-US" altLang="zh-TW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文飾</a:t>
            </a:r>
            <a:r>
              <a:rPr lang="en-US" altLang="zh-TW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兮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何謂也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？」子曰：「繪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事後素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。」曰：「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禮後乎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？」子曰：「起予者商也！始可與言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詩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已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矣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。」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（八佾）</a:t>
            </a:r>
            <a:endParaRPr lang="en-US" altLang="zh-TW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>
              <a:lnSpc>
                <a:spcPts val="4800"/>
              </a:lnSpc>
            </a:pPr>
            <a:r>
              <a:rPr lang="en-US" altLang="zh-TW" sz="3000" dirty="0" smtClean="0"/>
              <a:t>(</a:t>
            </a:r>
            <a:r>
              <a:rPr lang="zh-TW" altLang="en-US" sz="3000" dirty="0" smtClean="0"/>
              <a:t>雪公</a:t>
            </a:r>
            <a:r>
              <a:rPr lang="en-US" altLang="zh-TW" sz="3000" dirty="0" smtClean="0"/>
              <a:t>)</a:t>
            </a:r>
            <a:r>
              <a:rPr lang="zh-TW" altLang="en-US" sz="3000" dirty="0" smtClean="0"/>
              <a:t>用</a:t>
            </a:r>
            <a:r>
              <a:rPr lang="zh-TW" altLang="en-US" sz="3000" dirty="0"/>
              <a:t>佛經的科判、與作詩的方法，研究論語</a:t>
            </a:r>
            <a:r>
              <a:rPr lang="zh-TW" altLang="en-US" sz="3000" dirty="0" smtClean="0"/>
              <a:t>。</a:t>
            </a:r>
            <a:endParaRPr lang="en-US" altLang="zh-TW" sz="30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/>
              <a:t>此章</a:t>
            </a:r>
            <a:r>
              <a:rPr lang="zh-TW" altLang="en-US" sz="3000" dirty="0"/>
              <a:t>分三段，其實是四段，首先子夏只舉詩經，其次是孔子承接著舉繪事，再次則</a:t>
            </a:r>
            <a:r>
              <a:rPr lang="zh-TW" altLang="en-US" sz="3000" dirty="0" smtClean="0"/>
              <a:t>轉為「</a:t>
            </a:r>
            <a:r>
              <a:rPr lang="zh-TW" altLang="en-US" sz="3000" dirty="0"/>
              <a:t>禮後乎</a:t>
            </a:r>
            <a:r>
              <a:rPr lang="zh-TW" altLang="en-US" sz="3000" dirty="0" smtClean="0"/>
              <a:t>」，</a:t>
            </a:r>
            <a:r>
              <a:rPr lang="zh-TW" altLang="en-US" sz="3000" dirty="0"/>
              <a:t>最後合起來</a:t>
            </a:r>
            <a:r>
              <a:rPr lang="zh-TW" altLang="en-US" sz="3000" dirty="0" smtClean="0"/>
              <a:t>說「</a:t>
            </a:r>
            <a:r>
              <a:rPr lang="zh-TW" altLang="en-US" sz="3000" dirty="0"/>
              <a:t>啟予者，商也</a:t>
            </a:r>
            <a:r>
              <a:rPr lang="zh-TW" altLang="en-US" sz="3000" dirty="0" smtClean="0"/>
              <a:t>」，</a:t>
            </a:r>
            <a:r>
              <a:rPr lang="zh-TW" altLang="en-US" sz="3000" dirty="0"/>
              <a:t>又合於最初所引的詩經。</a:t>
            </a:r>
            <a:endParaRPr lang="en-US" altLang="zh-TW" sz="3000" dirty="0" smtClean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29525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3352" y="476672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文學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87488" y="692696"/>
            <a:ext cx="10153128" cy="58772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游曰：「子夏之門人小子，當洒掃，應對，進退，則可矣。抑末也；本之則無，如之何？」子夏聞之曰：「噫！言游過矣！君子之道，孰先傳焉？孰後倦焉？譬諸草木，區以別矣。君子之道，焉可誣也？有始有卒者，其惟聖人乎！」</a:t>
            </a:r>
            <a:r>
              <a:rPr lang="zh-TW" altLang="en-US" sz="3200" dirty="0" smtClean="0"/>
              <a:t>（子張）</a:t>
            </a:r>
            <a:endParaRPr lang="en-US" altLang="zh-TW" sz="3200" dirty="0" smtClean="0"/>
          </a:p>
          <a:p>
            <a:pPr lvl="2"/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倦：疲，引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伸爲休息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之稱。</a:t>
            </a:r>
            <a:endParaRPr lang="en-US" altLang="zh-TW" sz="3200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/>
              <a:t>子謂子夏曰：「女為君子儒！無為小人儒！」</a:t>
            </a:r>
            <a:r>
              <a:rPr lang="zh-TW" altLang="en-US" sz="3200" dirty="0" smtClean="0"/>
              <a:t>（雍也）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26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61399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43000" y="1556792"/>
            <a:ext cx="9872871" cy="45392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 smtClean="0"/>
              <a:t>子</a:t>
            </a:r>
            <a:r>
              <a:rPr lang="zh-TW" altLang="en-US" dirty="0"/>
              <a:t>以四教：文、行、忠、信。</a:t>
            </a:r>
            <a:r>
              <a:rPr lang="en-US" altLang="zh-TW" dirty="0"/>
              <a:t>(</a:t>
            </a:r>
            <a:r>
              <a:rPr lang="zh-TW" altLang="en-US" dirty="0"/>
              <a:t>述而</a:t>
            </a:r>
            <a:r>
              <a:rPr lang="en-US" altLang="zh-TW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皇疏</a:t>
            </a:r>
            <a:r>
              <a:rPr lang="en-US" altLang="zh-TW" sz="3200" dirty="0"/>
              <a:t>》</a:t>
            </a:r>
            <a:r>
              <a:rPr lang="zh-TW" altLang="en-US" sz="3200" dirty="0"/>
              <a:t>引李允曰：「其典籍辭義謂之文，孝弟恭睦謂之行，為人臣則忠，與朋友則信，此四者教之所由先也。」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27</a:t>
            </a:fld>
            <a:endParaRPr lang="en-US" altLang="zh-TW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209800" y="404664"/>
            <a:ext cx="7772400" cy="890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kumimoji="0" lang="zh-TW" altLang="en-US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（二）學的內容</a:t>
            </a:r>
            <a:endParaRPr kumimoji="0" lang="zh-TW" altLang="en-US" sz="4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8275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idx="1"/>
          </p:nvPr>
        </p:nvSpPr>
        <p:spPr>
          <a:xfrm>
            <a:off x="1055440" y="1295400"/>
            <a:ext cx="10425920" cy="5301952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曰：君子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博學於文，約之以禮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，亦可以弗畔矣夫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en-US" altLang="zh-TW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雍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也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篇</a:t>
            </a:r>
            <a:r>
              <a:rPr lang="en-US" altLang="zh-TW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</a:p>
          <a:p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曰：不學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詩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無以言</a:t>
            </a:r>
            <a:r>
              <a:rPr lang="en-US" altLang="zh-TW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……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不學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禮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無以立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en-US" altLang="zh-TW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季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氏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篇</a:t>
            </a:r>
            <a:r>
              <a:rPr lang="en-US" altLang="zh-TW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</a:p>
          <a:p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興於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詩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，立於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禮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，成於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樂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en-US" altLang="zh-TW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泰</a:t>
            </a:r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伯</a:t>
            </a:r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篇</a:t>
            </a:r>
            <a:r>
              <a:rPr lang="en-US" altLang="zh-TW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</a:p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∙孔子世家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孔子以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詩書禮樂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教，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弟子蓋三千焉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28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841712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 uiExpand="1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5"/>
          <p:cNvSpPr>
            <a:spLocks noGrp="1" noChangeArrowheads="1"/>
          </p:cNvSpPr>
          <p:nvPr>
            <p:ph type="title"/>
          </p:nvPr>
        </p:nvSpPr>
        <p:spPr>
          <a:xfrm>
            <a:off x="1143000" y="260648"/>
            <a:ext cx="9875520" cy="1705312"/>
          </a:xfrm>
        </p:spPr>
        <p:txBody>
          <a:bodyPr>
            <a:normAutofit/>
          </a:bodyPr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興於詩：</a:t>
            </a:r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不學詩無以言</a:t>
            </a:r>
            <a:endParaRPr lang="zh-TW" altLang="en-US" sz="4000" u="sng" dirty="0">
              <a:solidFill>
                <a:schemeClr val="tx1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055440" y="1556792"/>
            <a:ext cx="10222904" cy="4484687"/>
          </a:xfrm>
        </p:spPr>
        <p:txBody>
          <a:bodyPr>
            <a:norm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子曰：「小子！何莫學夫詩？詩可以</a:t>
            </a:r>
            <a:r>
              <a:rPr lang="zh-TW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興</a:t>
            </a:r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觀</a:t>
            </a:r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群</a:t>
            </a:r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怨</a:t>
            </a:r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；邇之</a:t>
            </a:r>
            <a:r>
              <a:rPr lang="zh-TW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事父</a:t>
            </a:r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，遠之</a:t>
            </a:r>
            <a:r>
              <a:rPr lang="zh-TW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事君</a:t>
            </a:r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；多識於</a:t>
            </a:r>
            <a:r>
              <a:rPr lang="zh-TW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鳥、獸、草、木</a:t>
            </a:r>
            <a:r>
              <a:rPr lang="zh-TW" altLang="en-US" sz="32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之名。」</a:t>
            </a: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興：起</a:t>
            </a:r>
            <a:r>
              <a:rPr lang="zh-TW" altLang="en-US" sz="30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zh-TW" altLang="en-US" sz="30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觀：觀</a:t>
            </a:r>
            <a:r>
              <a:rPr lang="zh-TW" altLang="en-US" sz="30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風俗。</a:t>
            </a:r>
            <a:r>
              <a:rPr lang="zh-TW" altLang="en-US" sz="30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群：合群</a:t>
            </a:r>
            <a:r>
              <a:rPr lang="zh-TW" altLang="en-US" sz="30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r>
              <a:rPr lang="zh-TW" altLang="en-US" sz="30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怨</a:t>
            </a:r>
            <a:r>
              <a:rPr lang="zh-TW" altLang="en-US" sz="30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TW" altLang="en-US" sz="30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抒發</a:t>
            </a:r>
            <a:r>
              <a:rPr lang="zh-TW" altLang="en-US" sz="30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不滿。</a:t>
            </a: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邇</a:t>
            </a:r>
            <a:r>
              <a:rPr lang="zh-TW" altLang="en-US" sz="30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TW" altLang="en-US" sz="30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近</a:t>
            </a:r>
            <a:r>
              <a:rPr lang="zh-TW" altLang="en-US" sz="30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zh-TW" altLang="en-US" sz="3000" dirty="0" smtClean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9976" y="4221088"/>
            <a:ext cx="3816424" cy="21825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29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55993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1775520" y="509432"/>
            <a:ext cx="9001000" cy="1143000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詩經是綜合教科書～</a:t>
            </a:r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學詩，無以言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3315" name="Rectangle 67"/>
          <p:cNvSpPr>
            <a:spLocks noGrp="1" noChangeArrowheads="1"/>
          </p:cNvSpPr>
          <p:nvPr>
            <p:ph type="body" sz="half" idx="1"/>
          </p:nvPr>
        </p:nvSpPr>
        <p:spPr>
          <a:xfrm>
            <a:off x="2112636" y="5157192"/>
            <a:ext cx="8413997" cy="115235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言之有物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內容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、言之成理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（道理、條理）</a:t>
            </a:r>
          </a:p>
        </p:txBody>
      </p:sp>
      <p:graphicFrame>
        <p:nvGraphicFramePr>
          <p:cNvPr id="53320" name="Group 72"/>
          <p:cNvGraphicFramePr>
            <a:graphicFrameLocks noGrp="1"/>
          </p:cNvGraphicFramePr>
          <p:nvPr>
            <p:ph sz="half" idx="2"/>
            <p:extLst/>
          </p:nvPr>
        </p:nvGraphicFramePr>
        <p:xfrm>
          <a:off x="2351584" y="1427011"/>
          <a:ext cx="7704856" cy="324008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5245589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459267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820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興觀群怨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820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興觀群怨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820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事父、事君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7778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多識於鳥、獸、草、木之名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>
          <a:xfrm>
            <a:off x="-96688" y="6362584"/>
            <a:ext cx="695400" cy="360040"/>
          </a:xfrm>
        </p:spPr>
        <p:txBody>
          <a:bodyPr/>
          <a:lstStyle/>
          <a:p>
            <a:r>
              <a:rPr lang="en-US" altLang="zh-TW" sz="2800" dirty="0" smtClean="0">
                <a:solidFill>
                  <a:schemeClr val="bg1">
                    <a:lumMod val="50000"/>
                  </a:schemeClr>
                </a:solidFill>
              </a:rPr>
              <a:t>15</a:t>
            </a:r>
            <a:endParaRPr lang="en-US" altLang="zh-TW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344472" y="1652432"/>
            <a:ext cx="1440160" cy="7684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/>
          <p:cNvSpPr/>
          <p:nvPr/>
        </p:nvSpPr>
        <p:spPr>
          <a:xfrm>
            <a:off x="8076798" y="1558698"/>
            <a:ext cx="14157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心理學</a:t>
            </a:r>
            <a:endParaRPr lang="zh-TW" altLang="en-US" sz="3200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076798" y="2364150"/>
            <a:ext cx="14157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社會學</a:t>
            </a:r>
            <a:endParaRPr lang="zh-TW" altLang="en-US" sz="3200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076798" y="3197162"/>
            <a:ext cx="14157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倫理學</a:t>
            </a:r>
            <a:endParaRPr lang="zh-TW" altLang="en-US" sz="3200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871613" y="3979644"/>
            <a:ext cx="1826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自然科學</a:t>
            </a:r>
            <a:endParaRPr lang="zh-TW" altLang="en-US" sz="3200" dirty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5996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315" grpId="0" uiExpand="1" build="p"/>
      <p:bldP spid="4" grpId="0"/>
      <p:bldP spid="8" grpId="0"/>
      <p:bldP spid="9" grpId="0"/>
      <p:bldP spid="1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立於禮</a:t>
            </a:r>
            <a:r>
              <a:rPr lang="en-US" altLang="zh-TW" sz="40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不學禮無以立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767408" y="1628776"/>
            <a:ext cx="11305256" cy="5112592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>
                <a:solidFill>
                  <a:schemeClr val="tx1"/>
                </a:solidFill>
              </a:rPr>
              <a:t>禮的</a:t>
            </a:r>
            <a:r>
              <a:rPr lang="zh-TW" altLang="en-US" sz="3200" dirty="0" smtClean="0">
                <a:solidFill>
                  <a:schemeClr val="tx1"/>
                </a:solidFill>
              </a:rPr>
              <a:t>意義</a:t>
            </a:r>
            <a:r>
              <a:rPr lang="zh-TW" altLang="en-US" dirty="0" smtClean="0"/>
              <a:t>：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阮元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經籍纂詁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lvl="1">
              <a:lnSpc>
                <a:spcPts val="4200"/>
              </a:lnSpc>
            </a:pPr>
            <a:r>
              <a:rPr kumimoji="0" lang="zh-TW" altLang="en-US" sz="3000" dirty="0">
                <a:solidFill>
                  <a:schemeClr val="tx1"/>
                </a:solidFill>
              </a:rPr>
              <a:t>理</a:t>
            </a:r>
            <a:r>
              <a:rPr kumimoji="0" lang="zh-TW" altLang="en-US" sz="3000" dirty="0" smtClean="0">
                <a:solidFill>
                  <a:schemeClr val="tx1"/>
                </a:solidFill>
              </a:rPr>
              <a:t>也：合理</a:t>
            </a:r>
            <a:endParaRPr kumimoji="0" lang="en-US" altLang="zh-TW" sz="3000" dirty="0" smtClean="0">
              <a:solidFill>
                <a:schemeClr val="tx1"/>
              </a:solidFill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>
                <a:solidFill>
                  <a:schemeClr val="tx1"/>
                </a:solidFill>
              </a:rPr>
              <a:t>節</a:t>
            </a:r>
            <a:r>
              <a:rPr lang="zh-TW" altLang="en-US" sz="3000" dirty="0" smtClean="0">
                <a:solidFill>
                  <a:schemeClr val="tx1"/>
                </a:solidFill>
              </a:rPr>
              <a:t>也：</a:t>
            </a:r>
            <a:r>
              <a:rPr kumimoji="0" lang="zh-TW" altLang="en-US" sz="3000" dirty="0" smtClean="0">
                <a:solidFill>
                  <a:schemeClr val="tx1"/>
                </a:solidFill>
              </a:rPr>
              <a:t>節制</a:t>
            </a:r>
            <a:endParaRPr kumimoji="0" lang="zh-TW" altLang="en-US" sz="3000" dirty="0">
              <a:solidFill>
                <a:schemeClr val="tx1"/>
              </a:solidFill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>
                <a:solidFill>
                  <a:schemeClr val="tx1"/>
                </a:solidFill>
              </a:rPr>
              <a:t>履</a:t>
            </a:r>
            <a:r>
              <a:rPr lang="zh-TW" altLang="en-US" sz="3000" dirty="0" smtClean="0">
                <a:solidFill>
                  <a:schemeClr val="tx1"/>
                </a:solidFill>
              </a:rPr>
              <a:t>也：實</a:t>
            </a:r>
            <a:r>
              <a:rPr lang="zh-TW" altLang="en-US" sz="3000" dirty="0">
                <a:solidFill>
                  <a:schemeClr val="tx1"/>
                </a:solidFill>
              </a:rPr>
              <a:t>踐</a:t>
            </a:r>
            <a:endParaRPr lang="en-US" altLang="zh-TW" sz="3000" dirty="0" smtClean="0">
              <a:solidFill>
                <a:schemeClr val="tx1"/>
              </a:solidFill>
            </a:endParaRPr>
          </a:p>
          <a:p>
            <a:pPr lvl="2">
              <a:lnSpc>
                <a:spcPts val="4200"/>
              </a:lnSpc>
            </a:pPr>
            <a:r>
              <a:rPr lang="zh-TW" altLang="en-US" sz="2800" dirty="0" smtClean="0">
                <a:solidFill>
                  <a:schemeClr val="tx1"/>
                </a:solidFill>
              </a:rPr>
              <a:t>個人行為</a:t>
            </a:r>
            <a:r>
              <a:rPr lang="zh-TW" altLang="en-US" sz="2800" dirty="0">
                <a:solidFill>
                  <a:schemeClr val="tx1"/>
                </a:solidFill>
              </a:rPr>
              <a:t>：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修身踐言，謂之善行， 行修言道，禮之質也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曲禮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200"/>
              </a:lnSpc>
            </a:pPr>
            <a:r>
              <a:rPr lang="zh-TW" altLang="en-US" sz="2800" dirty="0" smtClean="0">
                <a:solidFill>
                  <a:schemeClr val="tx1"/>
                </a:solidFill>
              </a:rPr>
              <a:t>國家</a:t>
            </a:r>
            <a:r>
              <a:rPr lang="zh-TW" altLang="en-US" sz="2800" dirty="0">
                <a:solidFill>
                  <a:schemeClr val="tx1"/>
                </a:solidFill>
              </a:rPr>
              <a:t>社會典章</a:t>
            </a:r>
            <a:r>
              <a:rPr lang="zh-TW" altLang="en-US" sz="2800" dirty="0" smtClean="0">
                <a:solidFill>
                  <a:schemeClr val="tx1"/>
                </a:solidFill>
              </a:rPr>
              <a:t>制度：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吉凶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軍賓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嘉（五禮）</a:t>
            </a: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200"/>
              </a:lnSpc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禮：合理、有節制的個人行為或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國家社會典章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制度。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4777" y="908720"/>
            <a:ext cx="3800475" cy="2609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92053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成於樂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911424" y="1628775"/>
            <a:ext cx="10593188" cy="4895850"/>
          </a:xfrm>
        </p:spPr>
        <p:txBody>
          <a:bodyPr/>
          <a:lstStyle/>
          <a:p>
            <a:r>
              <a:rPr lang="zh-TW" altLang="en-US" sz="3200" dirty="0" smtClean="0">
                <a:solidFill>
                  <a:schemeClr val="tx1"/>
                </a:solidFill>
              </a:rPr>
              <a:t>樂</a:t>
            </a:r>
            <a:r>
              <a:rPr lang="zh-TW" altLang="en-US" sz="3200" dirty="0">
                <a:solidFill>
                  <a:schemeClr val="tx1"/>
                </a:solidFill>
              </a:rPr>
              <a:t>者，天地之</a:t>
            </a:r>
            <a:r>
              <a:rPr lang="zh-TW" altLang="en-US" sz="3200" dirty="0">
                <a:solidFill>
                  <a:srgbClr val="FF0000"/>
                </a:solidFill>
              </a:rPr>
              <a:t>和</a:t>
            </a:r>
            <a:r>
              <a:rPr lang="zh-TW" altLang="en-US" sz="3200" dirty="0">
                <a:solidFill>
                  <a:schemeClr val="tx1"/>
                </a:solidFill>
              </a:rPr>
              <a:t>也。禮者，天地之</a:t>
            </a:r>
            <a:r>
              <a:rPr lang="zh-TW" altLang="en-US" sz="3200" dirty="0">
                <a:solidFill>
                  <a:srgbClr val="FF0000"/>
                </a:solidFill>
              </a:rPr>
              <a:t>序</a:t>
            </a:r>
            <a:r>
              <a:rPr lang="zh-TW" altLang="en-US" sz="3200" dirty="0">
                <a:solidFill>
                  <a:schemeClr val="tx1"/>
                </a:solidFill>
              </a:rPr>
              <a:t>也。和故百物皆</a:t>
            </a:r>
            <a:r>
              <a:rPr lang="zh-TW" altLang="en-US" sz="3200" dirty="0" smtClean="0">
                <a:solidFill>
                  <a:srgbClr val="FF0000"/>
                </a:solidFill>
              </a:rPr>
              <a:t>化</a:t>
            </a:r>
            <a:r>
              <a:rPr lang="en-US" altLang="zh-TW" sz="3200" dirty="0">
                <a:solidFill>
                  <a:schemeClr val="tx1"/>
                </a:solidFill>
              </a:rPr>
              <a:t>(</a:t>
            </a:r>
            <a:r>
              <a:rPr lang="zh-TW" altLang="en-US" sz="3200" dirty="0">
                <a:solidFill>
                  <a:schemeClr val="tx1"/>
                </a:solidFill>
              </a:rPr>
              <a:t>同</a:t>
            </a:r>
            <a:r>
              <a:rPr lang="en-US" altLang="zh-TW" sz="3200" dirty="0">
                <a:solidFill>
                  <a:schemeClr val="tx1"/>
                </a:solidFill>
              </a:rPr>
              <a:t>)</a:t>
            </a:r>
            <a:r>
              <a:rPr lang="zh-TW" altLang="en-US" sz="3200" dirty="0" smtClean="0">
                <a:solidFill>
                  <a:schemeClr val="tx1"/>
                </a:solidFill>
              </a:rPr>
              <a:t>，</a:t>
            </a:r>
            <a:r>
              <a:rPr lang="zh-TW" altLang="en-US" sz="3200" dirty="0">
                <a:solidFill>
                  <a:schemeClr val="tx1"/>
                </a:solidFill>
              </a:rPr>
              <a:t>序故群物皆</a:t>
            </a:r>
            <a:r>
              <a:rPr lang="zh-TW" altLang="en-US" sz="3200" dirty="0" smtClean="0">
                <a:solidFill>
                  <a:srgbClr val="FF0000"/>
                </a:solidFill>
              </a:rPr>
              <a:t>別</a:t>
            </a:r>
            <a:r>
              <a:rPr lang="en-US" altLang="zh-TW" sz="3200" dirty="0">
                <a:solidFill>
                  <a:schemeClr val="tx1"/>
                </a:solidFill>
              </a:rPr>
              <a:t>(</a:t>
            </a:r>
            <a:r>
              <a:rPr lang="zh-TW" altLang="en-US" sz="3200" dirty="0">
                <a:solidFill>
                  <a:schemeClr val="tx1"/>
                </a:solidFill>
              </a:rPr>
              <a:t>異</a:t>
            </a:r>
            <a:r>
              <a:rPr lang="en-US" altLang="zh-TW" sz="3200" dirty="0">
                <a:solidFill>
                  <a:schemeClr val="tx1"/>
                </a:solidFill>
              </a:rPr>
              <a:t>)</a:t>
            </a:r>
            <a:r>
              <a:rPr lang="zh-TW" altLang="en-US" sz="3200" dirty="0" smtClean="0">
                <a:solidFill>
                  <a:schemeClr val="tx1"/>
                </a:solidFill>
              </a:rPr>
              <a:t>。 （禮記</a:t>
            </a:r>
            <a:r>
              <a:rPr lang="en-US" altLang="zh-TW" sz="3200" dirty="0">
                <a:solidFill>
                  <a:schemeClr val="tx1"/>
                </a:solidFill>
              </a:rPr>
              <a:t>‧</a:t>
            </a:r>
            <a:r>
              <a:rPr lang="zh-TW" altLang="en-US" sz="3200" dirty="0">
                <a:solidFill>
                  <a:schemeClr val="tx1"/>
                </a:solidFill>
              </a:rPr>
              <a:t>樂</a:t>
            </a:r>
            <a:r>
              <a:rPr lang="zh-TW" altLang="en-US" sz="3200" dirty="0" smtClean="0">
                <a:solidFill>
                  <a:schemeClr val="tx1"/>
                </a:solidFill>
              </a:rPr>
              <a:t>記</a:t>
            </a:r>
            <a:r>
              <a:rPr lang="zh-TW" altLang="en-US" sz="3200" dirty="0">
                <a:solidFill>
                  <a:schemeClr val="tx1"/>
                </a:solidFill>
              </a:rPr>
              <a:t>）</a:t>
            </a:r>
            <a:endParaRPr lang="en-US" altLang="zh-TW" sz="3200" dirty="0">
              <a:solidFill>
                <a:schemeClr val="tx1"/>
              </a:solidFill>
            </a:endParaRPr>
          </a:p>
          <a:p>
            <a:r>
              <a:rPr lang="zh-TW" altLang="en-US" sz="3200" dirty="0">
                <a:solidFill>
                  <a:schemeClr val="tx1"/>
                </a:solidFill>
              </a:rPr>
              <a:t>樂者為</a:t>
            </a:r>
            <a:r>
              <a:rPr lang="zh-TW" altLang="en-US" sz="3200" dirty="0" smtClean="0">
                <a:solidFill>
                  <a:schemeClr val="tx1"/>
                </a:solidFill>
              </a:rPr>
              <a:t>同，禮</a:t>
            </a:r>
            <a:r>
              <a:rPr lang="zh-TW" altLang="en-US" sz="3200" dirty="0">
                <a:solidFill>
                  <a:schemeClr val="tx1"/>
                </a:solidFill>
              </a:rPr>
              <a:t>者為</a:t>
            </a:r>
            <a:r>
              <a:rPr lang="zh-TW" altLang="en-US" sz="3200" dirty="0" smtClean="0">
                <a:solidFill>
                  <a:schemeClr val="tx1"/>
                </a:solidFill>
              </a:rPr>
              <a:t>異，同</a:t>
            </a:r>
            <a:r>
              <a:rPr lang="zh-TW" altLang="en-US" sz="3200" dirty="0">
                <a:solidFill>
                  <a:schemeClr val="tx1"/>
                </a:solidFill>
              </a:rPr>
              <a:t>則</a:t>
            </a:r>
            <a:r>
              <a:rPr lang="zh-TW" altLang="en-US" sz="3200" dirty="0" smtClean="0">
                <a:solidFill>
                  <a:schemeClr val="tx1"/>
                </a:solidFill>
              </a:rPr>
              <a:t>相親，異</a:t>
            </a:r>
            <a:r>
              <a:rPr lang="zh-TW" altLang="en-US" sz="3200" dirty="0">
                <a:solidFill>
                  <a:schemeClr val="tx1"/>
                </a:solidFill>
              </a:rPr>
              <a:t>則相</a:t>
            </a:r>
            <a:r>
              <a:rPr lang="zh-TW" altLang="en-US" sz="3200" dirty="0" smtClean="0">
                <a:solidFill>
                  <a:schemeClr val="tx1"/>
                </a:solidFill>
              </a:rPr>
              <a:t>敬。</a:t>
            </a:r>
            <a:r>
              <a:rPr lang="zh-TW" altLang="en-US" sz="3200" dirty="0" smtClean="0">
                <a:solidFill>
                  <a:srgbClr val="FF0000"/>
                </a:solidFill>
              </a:rPr>
              <a:t>樂</a:t>
            </a:r>
            <a:r>
              <a:rPr lang="zh-TW" altLang="en-US" sz="3200" dirty="0">
                <a:solidFill>
                  <a:srgbClr val="FF0000"/>
                </a:solidFill>
              </a:rPr>
              <a:t>勝則</a:t>
            </a:r>
            <a:r>
              <a:rPr lang="zh-TW" altLang="en-US" sz="3200" dirty="0" smtClean="0">
                <a:solidFill>
                  <a:srgbClr val="FF0000"/>
                </a:solidFill>
              </a:rPr>
              <a:t>流，禮</a:t>
            </a:r>
            <a:r>
              <a:rPr lang="zh-TW" altLang="en-US" sz="3200" dirty="0">
                <a:solidFill>
                  <a:srgbClr val="FF0000"/>
                </a:solidFill>
              </a:rPr>
              <a:t>勝則</a:t>
            </a:r>
            <a:r>
              <a:rPr lang="zh-TW" altLang="en-US" sz="3200" dirty="0" smtClean="0">
                <a:solidFill>
                  <a:srgbClr val="FF0000"/>
                </a:solidFill>
              </a:rPr>
              <a:t>離</a:t>
            </a:r>
            <a:r>
              <a:rPr lang="zh-TW" altLang="en-US" sz="3200" dirty="0" smtClean="0">
                <a:solidFill>
                  <a:schemeClr val="tx1"/>
                </a:solidFill>
              </a:rPr>
              <a:t>，合</a:t>
            </a:r>
            <a:r>
              <a:rPr lang="zh-TW" altLang="en-US" sz="3200" dirty="0">
                <a:solidFill>
                  <a:schemeClr val="tx1"/>
                </a:solidFill>
              </a:rPr>
              <a:t>情飾貌</a:t>
            </a:r>
            <a:r>
              <a:rPr lang="zh-TW" altLang="en-US" sz="3200" dirty="0" smtClean="0">
                <a:solidFill>
                  <a:schemeClr val="tx1"/>
                </a:solidFill>
              </a:rPr>
              <a:t>者，禮</a:t>
            </a:r>
            <a:r>
              <a:rPr lang="zh-TW" altLang="en-US" sz="3200" dirty="0">
                <a:solidFill>
                  <a:schemeClr val="tx1"/>
                </a:solidFill>
              </a:rPr>
              <a:t>樂之事</a:t>
            </a:r>
            <a:r>
              <a:rPr lang="zh-TW" altLang="en-US" sz="3200" dirty="0" smtClean="0">
                <a:solidFill>
                  <a:schemeClr val="tx1"/>
                </a:solidFill>
              </a:rPr>
              <a:t>也。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</a:rPr>
              <a:t>成：</a:t>
            </a:r>
            <a:r>
              <a:rPr lang="zh-TW" altLang="en-US" sz="3200" dirty="0" smtClean="0">
                <a:solidFill>
                  <a:srgbClr val="FF0000"/>
                </a:solidFill>
              </a:rPr>
              <a:t>成長→成熟</a:t>
            </a:r>
            <a:r>
              <a:rPr lang="zh-TW" altLang="en-US" sz="3200" dirty="0">
                <a:solidFill>
                  <a:srgbClr val="FF0000"/>
                </a:solidFill>
              </a:rPr>
              <a:t>→</a:t>
            </a:r>
            <a:r>
              <a:rPr lang="zh-TW" altLang="en-US" sz="3200" dirty="0" smtClean="0">
                <a:solidFill>
                  <a:srgbClr val="FF0000"/>
                </a:solidFill>
              </a:rPr>
              <a:t>成就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32</a:t>
            </a:fld>
            <a:endParaRPr lang="en-US" altLang="zh-TW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92" y="4077072"/>
            <a:ext cx="4286944" cy="251188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7686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15480" y="476672"/>
            <a:ext cx="9937104" cy="1080120"/>
          </a:xfrm>
        </p:spPr>
        <p:txBody>
          <a:bodyPr>
            <a:normAutofit/>
          </a:bodyPr>
          <a:lstStyle/>
          <a:p>
            <a:pPr algn="ctr"/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子曰：興於詩，立於禮，成於樂。</a:t>
            </a:r>
            <a:r>
              <a:rPr lang="en-US" altLang="zh-TW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泰伯篇</a:t>
            </a:r>
            <a:r>
              <a:rPr lang="en-US" altLang="zh-TW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  <a:endParaRPr lang="zh-TW" altLang="en-US" sz="3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aphicFrame>
        <p:nvGraphicFramePr>
          <p:cNvPr id="5" name="內容版面配置區 5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8040216" y="2060848"/>
          <a:ext cx="2736304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資料庫圖表 3"/>
          <p:cNvGraphicFramePr/>
          <p:nvPr>
            <p:extLst/>
          </p:nvPr>
        </p:nvGraphicFramePr>
        <p:xfrm>
          <a:off x="2207568" y="1700808"/>
          <a:ext cx="518457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>
          <a:xfrm>
            <a:off x="0" y="6348859"/>
            <a:ext cx="648072" cy="509141"/>
          </a:xfrm>
        </p:spPr>
        <p:txBody>
          <a:bodyPr/>
          <a:lstStyle/>
          <a:p>
            <a:fld id="{7E24BE7F-86D9-4656-BB42-2CF7FCD762BF}" type="slidenum">
              <a:rPr lang="en-US" altLang="zh-TW" sz="2800" smtClean="0">
                <a:solidFill>
                  <a:schemeClr val="bg1">
                    <a:lumMod val="50000"/>
                  </a:schemeClr>
                </a:solidFill>
              </a:rPr>
              <a:pPr/>
              <a:t>33</a:t>
            </a:fld>
            <a:endParaRPr lang="en-US" altLang="zh-TW" sz="28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79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2C8F58-3BC8-4337-866F-129C5D1C6E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DC2C8F58-3BC8-4337-866F-129C5D1C6E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C3DD9A-8A11-4926-8E65-99B9CC280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42C3DD9A-8A11-4926-8E65-99B9CC2801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D9B9D3-30B7-4325-B423-07755395F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FBD9B9D3-30B7-4325-B423-07755395FB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C370B0-F56A-409E-B761-B5BFE56EF3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15C370B0-F56A-409E-B761-B5BFE56EF3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F8843C-4D6D-4F96-A6C6-3D2B012E6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9CF8843C-4D6D-4F96-A6C6-3D2B012E6C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0829EB-8B50-4E68-834A-5606EF5AE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890829EB-8B50-4E68-834A-5606EF5AE0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4" grpId="0">
        <p:bldSub>
          <a:bldDgm bld="one"/>
        </p:bldSub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資料庫圖表 8"/>
          <p:cNvGraphicFramePr/>
          <p:nvPr>
            <p:extLst/>
          </p:nvPr>
        </p:nvGraphicFramePr>
        <p:xfrm>
          <a:off x="-208169" y="836712"/>
          <a:ext cx="532859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文字方塊 9"/>
          <p:cNvSpPr txBox="1"/>
          <p:nvPr/>
        </p:nvSpPr>
        <p:spPr>
          <a:xfrm>
            <a:off x="4655840" y="623731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547042" y="5385144"/>
            <a:ext cx="417646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不經一事，不長一智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pic>
        <p:nvPicPr>
          <p:cNvPr id="8196" name="Picture 4" descr="http://pic.pimg.tw/aguaviva2077/4b9f99cb41171.jpg"/>
          <p:cNvPicPr>
            <a:picLocks noChangeAspect="1" noChangeArrowheads="1"/>
          </p:cNvPicPr>
          <p:nvPr/>
        </p:nvPicPr>
        <p:blipFill>
          <a:blip r:embed="rId7" cstate="print"/>
          <a:srcRect l="1801" t="34398" r="2721"/>
          <a:stretch>
            <a:fillRect/>
          </a:stretch>
        </p:blipFill>
        <p:spPr bwMode="auto">
          <a:xfrm>
            <a:off x="5348230" y="3943289"/>
            <a:ext cx="4084537" cy="2632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http://www.wise99.com/shtml/1001/UploadFiles/201111/2011110708062173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80670" y="128386"/>
            <a:ext cx="2843808" cy="3031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資料庫圖表 7"/>
          <p:cNvGraphicFramePr/>
          <p:nvPr>
            <p:extLst/>
          </p:nvPr>
        </p:nvGraphicFramePr>
        <p:xfrm>
          <a:off x="9271360" y="1064642"/>
          <a:ext cx="2902191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>
          <a:xfrm>
            <a:off x="-96688" y="6424081"/>
            <a:ext cx="617035" cy="365125"/>
          </a:xfrm>
        </p:spPr>
        <p:txBody>
          <a:bodyPr/>
          <a:lstStyle/>
          <a:p>
            <a:fld id="{7E24BE7F-86D9-4656-BB42-2CF7FCD762BF}" type="slidenum">
              <a:rPr lang="en-US" altLang="zh-TW" sz="2800" smtClean="0">
                <a:solidFill>
                  <a:schemeClr val="bg1">
                    <a:lumMod val="50000"/>
                  </a:schemeClr>
                </a:solidFill>
              </a:rPr>
              <a:pPr/>
              <a:t>34</a:t>
            </a:fld>
            <a:endParaRPr lang="en-US" altLang="zh-TW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向上箭號 3"/>
          <p:cNvSpPr/>
          <p:nvPr/>
        </p:nvSpPr>
        <p:spPr>
          <a:xfrm>
            <a:off x="10488488" y="3789040"/>
            <a:ext cx="288032" cy="4320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向上箭號 11"/>
          <p:cNvSpPr/>
          <p:nvPr/>
        </p:nvSpPr>
        <p:spPr>
          <a:xfrm>
            <a:off x="10488488" y="2204864"/>
            <a:ext cx="288032" cy="4320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橢圓 13"/>
          <p:cNvSpPr/>
          <p:nvPr/>
        </p:nvSpPr>
        <p:spPr>
          <a:xfrm>
            <a:off x="1631504" y="1772816"/>
            <a:ext cx="1731661" cy="1201266"/>
          </a:xfrm>
          <a:prstGeom prst="ellipse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正 反</a:t>
            </a:r>
            <a:endParaRPr lang="en-US" altLang="zh-TW" sz="28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合</a:t>
            </a:r>
            <a:endParaRPr lang="zh-TW" altLang="en-US" sz="28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pic>
        <p:nvPicPr>
          <p:cNvPr id="15" name="圖片 14"/>
          <p:cNvPicPr>
            <a:picLocks noChangeAspect="1"/>
          </p:cNvPicPr>
          <p:nvPr/>
        </p:nvPicPr>
        <p:blipFill rotWithShape="1">
          <a:blip r:embed="rId14"/>
          <a:srcRect l="26375" b="11049"/>
          <a:stretch/>
        </p:blipFill>
        <p:spPr>
          <a:xfrm>
            <a:off x="6068308" y="2461605"/>
            <a:ext cx="2482974" cy="20014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04733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 uiExpand="1">
        <p:bldSub>
          <a:bldDgm bld="one"/>
        </p:bldSub>
      </p:bldGraphic>
      <p:bldP spid="11" grpId="0"/>
      <p:bldGraphic spid="8" grpId="0">
        <p:bldAsOne/>
      </p:bldGraphic>
      <p:bldP spid="4" grpId="0" animBg="1"/>
      <p:bldP spid="12" grpId="0" animBg="1"/>
      <p:bldP spid="1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title"/>
          </p:nvPr>
        </p:nvSpPr>
        <p:spPr>
          <a:xfrm>
            <a:off x="1992313" y="476250"/>
            <a:ext cx="8382000" cy="1143000"/>
          </a:xfrm>
        </p:spPr>
        <p:txBody>
          <a:bodyPr/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子曰：興於詩，立於禮，成於樂。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idx="1"/>
          </p:nvPr>
        </p:nvSpPr>
        <p:spPr>
          <a:xfrm>
            <a:off x="1127448" y="1619250"/>
            <a:ext cx="10368631" cy="4033167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zh-TW" altLang="en-US" sz="3600" dirty="0" smtClean="0">
                <a:solidFill>
                  <a:schemeClr val="tx1"/>
                </a:solidFill>
              </a:rPr>
              <a:t>詩為言文－充實美化語言</a:t>
            </a:r>
            <a:r>
              <a:rPr lang="en-US" altLang="zh-TW" sz="3600" dirty="0" smtClean="0">
                <a:solidFill>
                  <a:schemeClr val="tx1"/>
                </a:solidFill>
              </a:rPr>
              <a:t>(</a:t>
            </a:r>
            <a:r>
              <a:rPr lang="zh-TW" altLang="en-US" sz="3600" dirty="0" smtClean="0">
                <a:solidFill>
                  <a:schemeClr val="tx1"/>
                </a:solidFill>
              </a:rPr>
              <a:t>文</a:t>
            </a:r>
            <a:r>
              <a:rPr lang="en-US" altLang="zh-TW" sz="3600" dirty="0" smtClean="0">
                <a:solidFill>
                  <a:schemeClr val="tx1"/>
                </a:solidFill>
              </a:rPr>
              <a:t>:</a:t>
            </a:r>
            <a:r>
              <a:rPr lang="zh-TW" altLang="en-US" sz="3600" dirty="0" smtClean="0">
                <a:solidFill>
                  <a:schemeClr val="tx1"/>
                </a:solidFill>
              </a:rPr>
              <a:t>飾也</a:t>
            </a:r>
            <a:r>
              <a:rPr lang="en-US" altLang="zh-TW" sz="3600" dirty="0" smtClean="0">
                <a:solidFill>
                  <a:schemeClr val="tx1"/>
                </a:solidFill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TW" altLang="en-US" sz="3600" dirty="0" smtClean="0">
                <a:solidFill>
                  <a:srgbClr val="FF0000"/>
                </a:solidFill>
              </a:rPr>
              <a:t>　（口業清淨）</a:t>
            </a:r>
          </a:p>
          <a:p>
            <a:pPr eaLnBrk="1" hangingPunct="1">
              <a:lnSpc>
                <a:spcPct val="90000"/>
              </a:lnSpc>
            </a:pPr>
            <a:r>
              <a:rPr lang="zh-TW" altLang="en-US" sz="3600" dirty="0" smtClean="0">
                <a:solidFill>
                  <a:schemeClr val="tx1"/>
                </a:solidFill>
              </a:rPr>
              <a:t>禮為身文－莊嚴行為舉止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TW" altLang="en-US" sz="3600" dirty="0" smtClean="0">
                <a:solidFill>
                  <a:schemeClr val="tx1"/>
                </a:solidFill>
              </a:rPr>
              <a:t>　</a:t>
            </a:r>
            <a:r>
              <a:rPr lang="zh-TW" altLang="en-US" sz="3600" dirty="0" smtClean="0">
                <a:solidFill>
                  <a:srgbClr val="FF0000"/>
                </a:solidFill>
              </a:rPr>
              <a:t>（身業清淨）</a:t>
            </a:r>
          </a:p>
          <a:p>
            <a:pPr eaLnBrk="1" hangingPunct="1">
              <a:lnSpc>
                <a:spcPct val="90000"/>
              </a:lnSpc>
            </a:pPr>
            <a:r>
              <a:rPr lang="zh-TW" altLang="en-US" sz="3600" dirty="0" smtClean="0">
                <a:solidFill>
                  <a:schemeClr val="tx1"/>
                </a:solidFill>
              </a:rPr>
              <a:t>樂為意文－淨化心靈情志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TW" altLang="en-US" sz="3600" dirty="0" smtClean="0">
                <a:solidFill>
                  <a:schemeClr val="tx1"/>
                </a:solidFill>
              </a:rPr>
              <a:t>　</a:t>
            </a:r>
            <a:r>
              <a:rPr lang="zh-TW" altLang="en-US" sz="3600" dirty="0" smtClean="0">
                <a:solidFill>
                  <a:srgbClr val="FF0000"/>
                </a:solidFill>
              </a:rPr>
              <a:t>（意業清淨）</a:t>
            </a:r>
          </a:p>
          <a:p>
            <a:pPr eaLnBrk="1" hangingPunct="1">
              <a:lnSpc>
                <a:spcPct val="90000"/>
              </a:lnSpc>
            </a:pPr>
            <a:endParaRPr lang="en-US" altLang="zh-TW" sz="36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 rotWithShape="1">
          <a:blip r:embed="rId2"/>
          <a:srcRect l="15120" r="28937"/>
          <a:stretch/>
        </p:blipFill>
        <p:spPr>
          <a:xfrm flipH="1">
            <a:off x="8345720" y="2797274"/>
            <a:ext cx="3167831" cy="3877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74108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 uiExpand="1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5" name="Group 25"/>
          <p:cNvGraphicFramePr>
            <a:graphicFrameLocks noGrp="1"/>
          </p:cNvGraphicFramePr>
          <p:nvPr>
            <p:extLst/>
          </p:nvPr>
        </p:nvGraphicFramePr>
        <p:xfrm>
          <a:off x="2209800" y="1052736"/>
          <a:ext cx="8062664" cy="460851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80649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256174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1161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佛家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儒家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161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口業清淨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不妄語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興於詩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161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身業清淨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不殺盜淫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立於禮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11249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意業清淨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不貪嗔癡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成於樂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</a:endParaRPr>
                    </a:p>
                  </a:txBody>
                  <a:tcPr anchor="ctr" horzOverflow="overflow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36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802235411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8643" y="332656"/>
            <a:ext cx="7063740" cy="836182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學</a:t>
            </a:r>
            <a:r>
              <a:rPr lang="zh-TW" altLang="en-US" dirty="0">
                <a:solidFill>
                  <a:srgbClr val="FF0000"/>
                </a:solidFill>
              </a:rPr>
              <a:t>的科目與內容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1344" y="1627055"/>
          <a:ext cx="6768752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/>
          </p:nvPr>
        </p:nvGraphicFramePr>
        <p:xfrm>
          <a:off x="7680176" y="1765470"/>
          <a:ext cx="3991992" cy="3501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左右大括弧 6"/>
          <p:cNvSpPr/>
          <p:nvPr/>
        </p:nvSpPr>
        <p:spPr>
          <a:xfrm>
            <a:off x="6023992" y="2004012"/>
            <a:ext cx="1951173" cy="3024336"/>
          </a:xfrm>
          <a:prstGeom prst="bracePair">
            <a:avLst/>
          </a:prstGeom>
          <a:solidFill>
            <a:schemeClr val="accent1">
              <a:lumMod val="60000"/>
              <a:lumOff val="40000"/>
            </a:schemeClr>
          </a:solidFill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詩</a:t>
            </a:r>
            <a:endParaRPr lang="en-US" altLang="zh-TW" sz="36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書</a:t>
            </a:r>
            <a:endParaRPr lang="en-US" altLang="zh-TW" sz="36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zh-TW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禮</a:t>
            </a:r>
            <a:endParaRPr lang="zh-TW" altLang="en-US" sz="36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矩形圖說文字 7"/>
          <p:cNvSpPr/>
          <p:nvPr/>
        </p:nvSpPr>
        <p:spPr>
          <a:xfrm>
            <a:off x="7975165" y="346166"/>
            <a:ext cx="1844522" cy="1042347"/>
          </a:xfrm>
          <a:prstGeom prst="wedgeRectCallout">
            <a:avLst>
              <a:gd name="adj1" fmla="val -17520"/>
              <a:gd name="adj2" fmla="val 8272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行有餘力則以學文</a:t>
            </a:r>
          </a:p>
        </p:txBody>
      </p:sp>
      <p:sp>
        <p:nvSpPr>
          <p:cNvPr id="9" name="矩形圖說文字 8"/>
          <p:cNvSpPr/>
          <p:nvPr/>
        </p:nvSpPr>
        <p:spPr>
          <a:xfrm>
            <a:off x="7975165" y="5552185"/>
            <a:ext cx="1944216" cy="938695"/>
          </a:xfrm>
          <a:prstGeom prst="wedgeRectCallout">
            <a:avLst>
              <a:gd name="adj1" fmla="val -24029"/>
              <a:gd name="adj2" fmla="val -8055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非禮勿　視 聽 言 動</a:t>
            </a:r>
            <a:endParaRPr lang="zh-TW" altLang="en-US" sz="28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37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5892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7" grpId="0" animBg="1"/>
      <p:bldP spid="8" grpId="0" animBg="1"/>
      <p:bldP spid="9" grpId="0" animBg="1"/>
    </p:bldLst>
  </p:timing>
</p:sld>
</file>

<file path=ppt/theme/theme1.xml><?xml version="1.0" encoding="utf-8"?>
<a:theme xmlns:a="http://schemas.openxmlformats.org/drawingml/2006/main" name="基礎">
  <a:themeElements>
    <a:clrScheme name="綠黃色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基礎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基礎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基準</Template>
  <TotalTime>3327</TotalTime>
  <Words>4540</Words>
  <Application>Microsoft Office PowerPoint</Application>
  <PresentationFormat>寬螢幕</PresentationFormat>
  <Paragraphs>335</Paragraphs>
  <Slides>37</Slides>
  <Notes>12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37</vt:i4>
      </vt:variant>
    </vt:vector>
  </HeadingPairs>
  <TitlesOfParts>
    <vt:vector size="46" baseType="lpstr">
      <vt:lpstr>DFKai-SB</vt:lpstr>
      <vt:lpstr>DFKai-SB</vt:lpstr>
      <vt:lpstr>微軟正黑體</vt:lpstr>
      <vt:lpstr>新細明體</vt:lpstr>
      <vt:lpstr>微軟正黑體 Light</vt:lpstr>
      <vt:lpstr>Arial</vt:lpstr>
      <vt:lpstr>Corbel</vt:lpstr>
      <vt:lpstr>Wingdings</vt:lpstr>
      <vt:lpstr>基礎</vt:lpstr>
      <vt:lpstr>PowerPoint 簡報</vt:lpstr>
      <vt:lpstr>大綱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文法脈絡</vt:lpstr>
      <vt:lpstr>例二：（陽貨篇）子曰︰由也，女聞六言六蔽（覆障/壅滯）矣乎？對曰︰未也。居！吾語女： </vt:lpstr>
      <vt:lpstr>例三：子夏曰：「百工居肆以成其事；君子　　學以致其道。」（子張篇）</vt:lpstr>
      <vt:lpstr>映襯（反襯、正襯）</vt:lpstr>
      <vt:lpstr>孔門四科：德行、言語、政事、文學。(先進篇)</vt:lpstr>
      <vt:lpstr>孔門四科：德行、言語、政事、文學。(先進篇)</vt:lpstr>
      <vt:lpstr>德行</vt:lpstr>
      <vt:lpstr>言語</vt:lpstr>
      <vt:lpstr>PowerPoint 簡報</vt:lpstr>
      <vt:lpstr>PowerPoint 簡報</vt:lpstr>
      <vt:lpstr>言語</vt:lpstr>
      <vt:lpstr>言語</vt:lpstr>
      <vt:lpstr>政事</vt:lpstr>
      <vt:lpstr>PowerPoint 簡報</vt:lpstr>
      <vt:lpstr>文學</vt:lpstr>
      <vt:lpstr>PowerPoint 簡報</vt:lpstr>
      <vt:lpstr>PowerPoint 簡報</vt:lpstr>
      <vt:lpstr>文學</vt:lpstr>
      <vt:lpstr>PowerPoint 簡報</vt:lpstr>
      <vt:lpstr>PowerPoint 簡報</vt:lpstr>
      <vt:lpstr>興於詩：不學詩無以言</vt:lpstr>
      <vt:lpstr>詩經是綜合教科書～不學詩，無以言 </vt:lpstr>
      <vt:lpstr>立於禮:不學禮無以立</vt:lpstr>
      <vt:lpstr>成於樂</vt:lpstr>
      <vt:lpstr>子曰：興於詩，立於禮，成於樂。(泰伯篇)</vt:lpstr>
      <vt:lpstr>PowerPoint 簡報</vt:lpstr>
      <vt:lpstr>子曰：興於詩，立於禮，成於樂。</vt:lpstr>
      <vt:lpstr>PowerPoint 簡報</vt:lpstr>
      <vt:lpstr>學的科目與內容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當孔子遇見佛陀～ 人生必學儒與佛</dc:title>
  <dc:creator>Jangcc</dc:creator>
  <cp:lastModifiedBy>清泉 張</cp:lastModifiedBy>
  <cp:revision>270</cp:revision>
  <dcterms:created xsi:type="dcterms:W3CDTF">2007-11-25T07:55:53Z</dcterms:created>
  <dcterms:modified xsi:type="dcterms:W3CDTF">2019-12-07T16:45:53Z</dcterms:modified>
</cp:coreProperties>
</file>