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1"/>
  </p:sldMasterIdLst>
  <p:sldIdLst>
    <p:sldId id="256" r:id="rId2"/>
    <p:sldId id="257" r:id="rId3"/>
    <p:sldId id="258" r:id="rId4"/>
    <p:sldId id="259" r:id="rId5"/>
    <p:sldId id="260" r:id="rId6"/>
    <p:sldId id="288" r:id="rId7"/>
    <p:sldId id="293" r:id="rId8"/>
    <p:sldId id="261" r:id="rId9"/>
    <p:sldId id="289" r:id="rId10"/>
    <p:sldId id="290" r:id="rId11"/>
    <p:sldId id="291" r:id="rId12"/>
    <p:sldId id="292" r:id="rId13"/>
    <p:sldId id="294" r:id="rId14"/>
    <p:sldId id="295" r:id="rId15"/>
    <p:sldId id="296" r:id="rId16"/>
    <p:sldId id="297" r:id="rId17"/>
    <p:sldId id="298" r:id="rId18"/>
    <p:sldId id="299" r:id="rId19"/>
    <p:sldId id="307" r:id="rId20"/>
    <p:sldId id="300" r:id="rId21"/>
    <p:sldId id="301" r:id="rId22"/>
    <p:sldId id="302" r:id="rId23"/>
    <p:sldId id="303" r:id="rId24"/>
    <p:sldId id="262" r:id="rId25"/>
    <p:sldId id="304" r:id="rId26"/>
    <p:sldId id="263" r:id="rId27"/>
    <p:sldId id="264" r:id="rId28"/>
    <p:sldId id="265" r:id="rId29"/>
    <p:sldId id="305" r:id="rId30"/>
    <p:sldId id="310" r:id="rId31"/>
    <p:sldId id="306" r:id="rId32"/>
    <p:sldId id="266" r:id="rId33"/>
    <p:sldId id="308" r:id="rId34"/>
    <p:sldId id="267" r:id="rId35"/>
    <p:sldId id="309" r:id="rId36"/>
    <p:sldId id="311" r:id="rId37"/>
    <p:sldId id="268" r:id="rId38"/>
    <p:sldId id="312" r:id="rId39"/>
    <p:sldId id="270" r:id="rId40"/>
    <p:sldId id="271" r:id="rId41"/>
    <p:sldId id="272" r:id="rId42"/>
    <p:sldId id="273" r:id="rId43"/>
    <p:sldId id="314" r:id="rId44"/>
    <p:sldId id="274" r:id="rId45"/>
    <p:sldId id="275" r:id="rId46"/>
    <p:sldId id="276" r:id="rId47"/>
    <p:sldId id="277" r:id="rId48"/>
    <p:sldId id="279" r:id="rId49"/>
    <p:sldId id="315" r:id="rId50"/>
    <p:sldId id="280" r:id="rId51"/>
    <p:sldId id="316" r:id="rId52"/>
    <p:sldId id="281" r:id="rId53"/>
    <p:sldId id="282" r:id="rId54"/>
    <p:sldId id="285" r:id="rId55"/>
    <p:sldId id="286" r:id="rId56"/>
    <p:sldId id="313" r:id="rId57"/>
    <p:sldId id="287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7815CE-9015-BC25-589A-A3F3565785C7}" v="35" dt="2024-09-05T10:08:40.378"/>
    <p1510:client id="{627A2C35-E38A-FC5B-E9B7-27ECA56B65C1}" v="39" dt="2024-09-05T11:05:23.354"/>
    <p1510:client id="{852042EE-2460-5EFA-949B-C71E4778AB82}" v="21" dt="2024-09-05T10:12:47.252"/>
    <p1510:client id="{B06595F0-89E7-A10C-3480-6A4CC36D76FC}" v="1664" dt="2024-09-06T09:46:04.242"/>
    <p1510:client id="{F725ED1A-E1A5-DC10-56EF-4AEFBA2FFF57}" v="4026" dt="2024-09-04T14:56:39.9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F725ED1A-E1A5-DC10-56EF-4AEFBA2FFF57}"/>
    <pc:docChg chg="addSld delSld modSld">
      <pc:chgData name="Corey Edwards" userId="S::corey.edwards@uwtsd.ac.uk::7a967df3-e232-40a5-b10c-dee8f912d80a" providerId="AD" clId="Web-{F725ED1A-E1A5-DC10-56EF-4AEFBA2FFF57}" dt="2024-09-04T14:56:39.999" v="3970" actId="1076"/>
      <pc:docMkLst>
        <pc:docMk/>
      </pc:docMkLst>
      <pc:sldChg chg="addSp delSp modSp mod setBg setClrOvrMap">
        <pc:chgData name="Corey Edwards" userId="S::corey.edwards@uwtsd.ac.uk::7a967df3-e232-40a5-b10c-dee8f912d80a" providerId="AD" clId="Web-{F725ED1A-E1A5-DC10-56EF-4AEFBA2FFF57}" dt="2024-09-04T13:06:22.397" v="172"/>
        <pc:sldMkLst>
          <pc:docMk/>
          <pc:sldMk cId="752063374" sldId="257"/>
        </pc:sldMkLst>
        <pc:spChg chg="mod">
          <ac:chgData name="Corey Edwards" userId="S::corey.edwards@uwtsd.ac.uk::7a967df3-e232-40a5-b10c-dee8f912d80a" providerId="AD" clId="Web-{F725ED1A-E1A5-DC10-56EF-4AEFBA2FFF57}" dt="2024-09-04T13:06:22.397" v="172"/>
          <ac:spMkLst>
            <pc:docMk/>
            <pc:sldMk cId="752063374" sldId="257"/>
            <ac:spMk id="2" creationId="{D08D1906-BAD9-D397-19D4-4C4244BFE474}"/>
          </ac:spMkLst>
        </pc:spChg>
        <pc:spChg chg="del mod">
          <ac:chgData name="Corey Edwards" userId="S::corey.edwards@uwtsd.ac.uk::7a967df3-e232-40a5-b10c-dee8f912d80a" providerId="AD" clId="Web-{F725ED1A-E1A5-DC10-56EF-4AEFBA2FFF57}" dt="2024-09-04T13:06:22.397" v="172"/>
          <ac:spMkLst>
            <pc:docMk/>
            <pc:sldMk cId="752063374" sldId="257"/>
            <ac:spMk id="3" creationId="{F74E9624-76C0-CD29-8DF2-56B0FFDD8549}"/>
          </ac:spMkLst>
        </pc:spChg>
        <pc:spChg chg="add">
          <ac:chgData name="Corey Edwards" userId="S::corey.edwards@uwtsd.ac.uk::7a967df3-e232-40a5-b10c-dee8f912d80a" providerId="AD" clId="Web-{F725ED1A-E1A5-DC10-56EF-4AEFBA2FFF57}" dt="2024-09-04T13:06:22.397" v="172"/>
          <ac:spMkLst>
            <pc:docMk/>
            <pc:sldMk cId="752063374" sldId="257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F725ED1A-E1A5-DC10-56EF-4AEFBA2FFF57}" dt="2024-09-04T13:06:22.397" v="172"/>
          <ac:spMkLst>
            <pc:docMk/>
            <pc:sldMk cId="752063374" sldId="257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F725ED1A-E1A5-DC10-56EF-4AEFBA2FFF57}" dt="2024-09-04T13:06:22.397" v="172"/>
          <ac:spMkLst>
            <pc:docMk/>
            <pc:sldMk cId="752063374" sldId="257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F725ED1A-E1A5-DC10-56EF-4AEFBA2FFF57}" dt="2024-09-04T13:06:22.397" v="172"/>
          <ac:graphicFrameMkLst>
            <pc:docMk/>
            <pc:sldMk cId="752063374" sldId="257"/>
            <ac:graphicFrameMk id="5" creationId="{8C2EFAA1-51A8-63D6-B7BB-9B4829852934}"/>
          </ac:graphicFrameMkLst>
        </pc:graphicFrameChg>
        <pc:picChg chg="add">
          <ac:chgData name="Corey Edwards" userId="S::corey.edwards@uwtsd.ac.uk::7a967df3-e232-40a5-b10c-dee8f912d80a" providerId="AD" clId="Web-{F725ED1A-E1A5-DC10-56EF-4AEFBA2FFF57}" dt="2024-09-04T13:06:22.397" v="172"/>
          <ac:picMkLst>
            <pc:docMk/>
            <pc:sldMk cId="752063374" sldId="257"/>
            <ac:picMk id="13" creationId="{15640A69-3748-450C-8DDB-B2051AC04BC7}"/>
          </ac:picMkLst>
        </pc:picChg>
      </pc:sldChg>
      <pc:sldChg chg="modSp">
        <pc:chgData name="Corey Edwards" userId="S::corey.edwards@uwtsd.ac.uk::7a967df3-e232-40a5-b10c-dee8f912d80a" providerId="AD" clId="Web-{F725ED1A-E1A5-DC10-56EF-4AEFBA2FFF57}" dt="2024-09-04T13:12:21.734" v="225" actId="20577"/>
        <pc:sldMkLst>
          <pc:docMk/>
          <pc:sldMk cId="3109891353" sldId="259"/>
        </pc:sldMkLst>
        <pc:spChg chg="mod">
          <ac:chgData name="Corey Edwards" userId="S::corey.edwards@uwtsd.ac.uk::7a967df3-e232-40a5-b10c-dee8f912d80a" providerId="AD" clId="Web-{F725ED1A-E1A5-DC10-56EF-4AEFBA2FFF57}" dt="2024-09-04T13:12:21.734" v="225" actId="20577"/>
          <ac:spMkLst>
            <pc:docMk/>
            <pc:sldMk cId="3109891353" sldId="259"/>
            <ac:spMk id="3" creationId="{4A63A1BB-ED5B-13D6-8643-49B7EAD66004}"/>
          </ac:spMkLst>
        </pc:spChg>
      </pc:sldChg>
      <pc:sldChg chg="modSp">
        <pc:chgData name="Corey Edwards" userId="S::corey.edwards@uwtsd.ac.uk::7a967df3-e232-40a5-b10c-dee8f912d80a" providerId="AD" clId="Web-{F725ED1A-E1A5-DC10-56EF-4AEFBA2FFF57}" dt="2024-09-04T13:25:36.977" v="335" actId="20577"/>
        <pc:sldMkLst>
          <pc:docMk/>
          <pc:sldMk cId="2806834038" sldId="260"/>
        </pc:sldMkLst>
        <pc:spChg chg="mod">
          <ac:chgData name="Corey Edwards" userId="S::corey.edwards@uwtsd.ac.uk::7a967df3-e232-40a5-b10c-dee8f912d80a" providerId="AD" clId="Web-{F725ED1A-E1A5-DC10-56EF-4AEFBA2FFF57}" dt="2024-09-04T13:25:36.977" v="335" actId="20577"/>
          <ac:spMkLst>
            <pc:docMk/>
            <pc:sldMk cId="2806834038" sldId="260"/>
            <ac:spMk id="3" creationId="{5234277C-D3EC-CF90-FBAE-EE3BA7250B9A}"/>
          </ac:spMkLst>
        </pc:spChg>
      </pc:sldChg>
      <pc:sldChg chg="modSp">
        <pc:chgData name="Corey Edwards" userId="S::corey.edwards@uwtsd.ac.uk::7a967df3-e232-40a5-b10c-dee8f912d80a" providerId="AD" clId="Web-{F725ED1A-E1A5-DC10-56EF-4AEFBA2FFF57}" dt="2024-09-04T13:29:32.634" v="594" actId="20577"/>
        <pc:sldMkLst>
          <pc:docMk/>
          <pc:sldMk cId="2124326546" sldId="261"/>
        </pc:sldMkLst>
        <pc:spChg chg="mod">
          <ac:chgData name="Corey Edwards" userId="S::corey.edwards@uwtsd.ac.uk::7a967df3-e232-40a5-b10c-dee8f912d80a" providerId="AD" clId="Web-{F725ED1A-E1A5-DC10-56EF-4AEFBA2FFF57}" dt="2024-09-04T13:29:32.634" v="594" actId="20577"/>
          <ac:spMkLst>
            <pc:docMk/>
            <pc:sldMk cId="2124326546" sldId="261"/>
            <ac:spMk id="3" creationId="{F1469B06-8DF5-5DA1-09AC-098653A25295}"/>
          </ac:spMkLst>
        </pc:spChg>
      </pc:sldChg>
      <pc:sldChg chg="modSp">
        <pc:chgData name="Corey Edwards" userId="S::corey.edwards@uwtsd.ac.uk::7a967df3-e232-40a5-b10c-dee8f912d80a" providerId="AD" clId="Web-{F725ED1A-E1A5-DC10-56EF-4AEFBA2FFF57}" dt="2024-09-04T14:07:05.369" v="3340" actId="20577"/>
        <pc:sldMkLst>
          <pc:docMk/>
          <pc:sldMk cId="327134133" sldId="262"/>
        </pc:sldMkLst>
        <pc:spChg chg="mod">
          <ac:chgData name="Corey Edwards" userId="S::corey.edwards@uwtsd.ac.uk::7a967df3-e232-40a5-b10c-dee8f912d80a" providerId="AD" clId="Web-{F725ED1A-E1A5-DC10-56EF-4AEFBA2FFF57}" dt="2024-09-04T14:07:05.369" v="3340" actId="20577"/>
          <ac:spMkLst>
            <pc:docMk/>
            <pc:sldMk cId="327134133" sldId="262"/>
            <ac:spMk id="3" creationId="{AEC49889-AFF4-4ECE-1764-AE58A62378AE}"/>
          </ac:spMkLst>
        </pc:spChg>
      </pc:sldChg>
      <pc:sldChg chg="modSp">
        <pc:chgData name="Corey Edwards" userId="S::corey.edwards@uwtsd.ac.uk::7a967df3-e232-40a5-b10c-dee8f912d80a" providerId="AD" clId="Web-{F725ED1A-E1A5-DC10-56EF-4AEFBA2FFF57}" dt="2024-09-04T14:17:30.772" v="3793" actId="20577"/>
        <pc:sldMkLst>
          <pc:docMk/>
          <pc:sldMk cId="125346028" sldId="263"/>
        </pc:sldMkLst>
        <pc:spChg chg="mod">
          <ac:chgData name="Corey Edwards" userId="S::corey.edwards@uwtsd.ac.uk::7a967df3-e232-40a5-b10c-dee8f912d80a" providerId="AD" clId="Web-{F725ED1A-E1A5-DC10-56EF-4AEFBA2FFF57}" dt="2024-09-04T14:17:30.772" v="3793" actId="20577"/>
          <ac:spMkLst>
            <pc:docMk/>
            <pc:sldMk cId="125346028" sldId="263"/>
            <ac:spMk id="3" creationId="{9A34704F-4DEA-1190-98E7-90C7D5CE8E55}"/>
          </ac:spMkLst>
        </pc:spChg>
      </pc:sldChg>
      <pc:sldChg chg="modSp">
        <pc:chgData name="Corey Edwards" userId="S::corey.edwards@uwtsd.ac.uk::7a967df3-e232-40a5-b10c-dee8f912d80a" providerId="AD" clId="Web-{F725ED1A-E1A5-DC10-56EF-4AEFBA2FFF57}" dt="2024-09-04T14:53:02.469" v="3866" actId="20577"/>
        <pc:sldMkLst>
          <pc:docMk/>
          <pc:sldMk cId="613314320" sldId="264"/>
        </pc:sldMkLst>
        <pc:spChg chg="mod">
          <ac:chgData name="Corey Edwards" userId="S::corey.edwards@uwtsd.ac.uk::7a967df3-e232-40a5-b10c-dee8f912d80a" providerId="AD" clId="Web-{F725ED1A-E1A5-DC10-56EF-4AEFBA2FFF57}" dt="2024-09-04T14:53:02.469" v="3866" actId="20577"/>
          <ac:spMkLst>
            <pc:docMk/>
            <pc:sldMk cId="613314320" sldId="264"/>
            <ac:spMk id="3" creationId="{4A856576-A3A6-1F56-9177-F7C3B96BC684}"/>
          </ac:spMkLst>
        </pc:spChg>
      </pc:sldChg>
      <pc:sldChg chg="modSp">
        <pc:chgData name="Corey Edwards" userId="S::corey.edwards@uwtsd.ac.uk::7a967df3-e232-40a5-b10c-dee8f912d80a" providerId="AD" clId="Web-{F725ED1A-E1A5-DC10-56EF-4AEFBA2FFF57}" dt="2024-09-04T14:54:17.317" v="3902" actId="20577"/>
        <pc:sldMkLst>
          <pc:docMk/>
          <pc:sldMk cId="1502144195" sldId="265"/>
        </pc:sldMkLst>
        <pc:spChg chg="mod">
          <ac:chgData name="Corey Edwards" userId="S::corey.edwards@uwtsd.ac.uk::7a967df3-e232-40a5-b10c-dee8f912d80a" providerId="AD" clId="Web-{F725ED1A-E1A5-DC10-56EF-4AEFBA2FFF57}" dt="2024-09-04T14:54:02.754" v="3870" actId="20577"/>
          <ac:spMkLst>
            <pc:docMk/>
            <pc:sldMk cId="1502144195" sldId="265"/>
            <ac:spMk id="2" creationId="{270FE317-518A-87EA-37AF-2E21EE35309E}"/>
          </ac:spMkLst>
        </pc:spChg>
        <pc:spChg chg="mod">
          <ac:chgData name="Corey Edwards" userId="S::corey.edwards@uwtsd.ac.uk::7a967df3-e232-40a5-b10c-dee8f912d80a" providerId="AD" clId="Web-{F725ED1A-E1A5-DC10-56EF-4AEFBA2FFF57}" dt="2024-09-04T14:54:17.317" v="3902" actId="20577"/>
          <ac:spMkLst>
            <pc:docMk/>
            <pc:sldMk cId="1502144195" sldId="265"/>
            <ac:spMk id="3" creationId="{04593580-D51B-D7E5-DE41-B1483435085E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1:42:47.009" v="8" actId="20577"/>
        <pc:sldMkLst>
          <pc:docMk/>
          <pc:sldMk cId="2811350908" sldId="281"/>
        </pc:sldMkLst>
        <pc:spChg chg="mod">
          <ac:chgData name="Corey Edwards" userId="S::corey.edwards@uwtsd.ac.uk::7a967df3-e232-40a5-b10c-dee8f912d80a" providerId="AD" clId="Web-{F725ED1A-E1A5-DC10-56EF-4AEFBA2FFF57}" dt="2024-09-04T11:42:47.009" v="8" actId="20577"/>
          <ac:spMkLst>
            <pc:docMk/>
            <pc:sldMk cId="2811350908" sldId="281"/>
            <ac:spMk id="2" creationId="{F43D1F16-07F9-4FE1-6675-9A9FAE853760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1:42:57.557" v="11" actId="20577"/>
        <pc:sldMkLst>
          <pc:docMk/>
          <pc:sldMk cId="4057070228" sldId="282"/>
        </pc:sldMkLst>
        <pc:spChg chg="mod">
          <ac:chgData name="Corey Edwards" userId="S::corey.edwards@uwtsd.ac.uk::7a967df3-e232-40a5-b10c-dee8f912d80a" providerId="AD" clId="Web-{F725ED1A-E1A5-DC10-56EF-4AEFBA2FFF57}" dt="2024-09-04T11:42:57.557" v="11" actId="20577"/>
          <ac:spMkLst>
            <pc:docMk/>
            <pc:sldMk cId="4057070228" sldId="282"/>
            <ac:spMk id="2" creationId="{CCB650BD-7F99-3C65-9973-EF1E382159FB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1:43:00.869" v="14" actId="20577"/>
        <pc:sldMkLst>
          <pc:docMk/>
          <pc:sldMk cId="4120915385" sldId="283"/>
        </pc:sldMkLst>
        <pc:spChg chg="mod">
          <ac:chgData name="Corey Edwards" userId="S::corey.edwards@uwtsd.ac.uk::7a967df3-e232-40a5-b10c-dee8f912d80a" providerId="AD" clId="Web-{F725ED1A-E1A5-DC10-56EF-4AEFBA2FFF57}" dt="2024-09-04T11:43:00.869" v="14" actId="20577"/>
          <ac:spMkLst>
            <pc:docMk/>
            <pc:sldMk cId="4120915385" sldId="283"/>
            <ac:spMk id="2" creationId="{36907B32-1962-4C86-F7AA-A502AF1581A1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1:43:04.557" v="23" actId="20577"/>
        <pc:sldMkLst>
          <pc:docMk/>
          <pc:sldMk cId="37417886" sldId="284"/>
        </pc:sldMkLst>
        <pc:spChg chg="mod">
          <ac:chgData name="Corey Edwards" userId="S::corey.edwards@uwtsd.ac.uk::7a967df3-e232-40a5-b10c-dee8f912d80a" providerId="AD" clId="Web-{F725ED1A-E1A5-DC10-56EF-4AEFBA2FFF57}" dt="2024-09-04T11:43:04.557" v="23" actId="20577"/>
          <ac:spMkLst>
            <pc:docMk/>
            <pc:sldMk cId="37417886" sldId="284"/>
            <ac:spMk id="2" creationId="{8F216529-711F-ACE6-DEE0-1834C475571E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1:43:13.214" v="27" actId="20577"/>
        <pc:sldMkLst>
          <pc:docMk/>
          <pc:sldMk cId="2489042695" sldId="285"/>
        </pc:sldMkLst>
        <pc:spChg chg="mod">
          <ac:chgData name="Corey Edwards" userId="S::corey.edwards@uwtsd.ac.uk::7a967df3-e232-40a5-b10c-dee8f912d80a" providerId="AD" clId="Web-{F725ED1A-E1A5-DC10-56EF-4AEFBA2FFF57}" dt="2024-09-04T11:43:13.214" v="27" actId="20577"/>
          <ac:spMkLst>
            <pc:docMk/>
            <pc:sldMk cId="2489042695" sldId="285"/>
            <ac:spMk id="2" creationId="{AB6D053B-6C0E-2265-07AB-F95C38D64F51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1:43:17.198" v="38" actId="20577"/>
        <pc:sldMkLst>
          <pc:docMk/>
          <pc:sldMk cId="425845542" sldId="286"/>
        </pc:sldMkLst>
        <pc:spChg chg="mod">
          <ac:chgData name="Corey Edwards" userId="S::corey.edwards@uwtsd.ac.uk::7a967df3-e232-40a5-b10c-dee8f912d80a" providerId="AD" clId="Web-{F725ED1A-E1A5-DC10-56EF-4AEFBA2FFF57}" dt="2024-09-04T11:43:17.198" v="38" actId="20577"/>
          <ac:spMkLst>
            <pc:docMk/>
            <pc:sldMk cId="425845542" sldId="286"/>
            <ac:spMk id="2" creationId="{62322BC7-3F73-EC89-AF00-48B4E4B8F577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1:43:20.339" v="40" actId="20577"/>
        <pc:sldMkLst>
          <pc:docMk/>
          <pc:sldMk cId="2778230051" sldId="287"/>
        </pc:sldMkLst>
        <pc:spChg chg="mod">
          <ac:chgData name="Corey Edwards" userId="S::corey.edwards@uwtsd.ac.uk::7a967df3-e232-40a5-b10c-dee8f912d80a" providerId="AD" clId="Web-{F725ED1A-E1A5-DC10-56EF-4AEFBA2FFF57}" dt="2024-09-04T11:43:20.339" v="40" actId="20577"/>
          <ac:spMkLst>
            <pc:docMk/>
            <pc:sldMk cId="2778230051" sldId="287"/>
            <ac:spMk id="2" creationId="{AD912EF0-73E6-FE98-DCDC-42CE8271A687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27:09.093" v="483" actId="20577"/>
        <pc:sldMkLst>
          <pc:docMk/>
          <pc:sldMk cId="1233302449" sldId="288"/>
        </pc:sldMkLst>
        <pc:spChg chg="mod">
          <ac:chgData name="Corey Edwards" userId="S::corey.edwards@uwtsd.ac.uk::7a967df3-e232-40a5-b10c-dee8f912d80a" providerId="AD" clId="Web-{F725ED1A-E1A5-DC10-56EF-4AEFBA2FFF57}" dt="2024-09-04T13:25:43.743" v="338" actId="20577"/>
          <ac:spMkLst>
            <pc:docMk/>
            <pc:sldMk cId="1233302449" sldId="288"/>
            <ac:spMk id="2" creationId="{E1788286-61D3-C0C8-4F3D-489A8F2FB556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27:09.093" v="483" actId="20577"/>
          <ac:spMkLst>
            <pc:docMk/>
            <pc:sldMk cId="1233302449" sldId="288"/>
            <ac:spMk id="3" creationId="{224A2F99-6ED2-3A9C-F5C3-F9F66B87CC06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30:35.795" v="662" actId="20577"/>
        <pc:sldMkLst>
          <pc:docMk/>
          <pc:sldMk cId="1299348085" sldId="289"/>
        </pc:sldMkLst>
        <pc:spChg chg="mod">
          <ac:chgData name="Corey Edwards" userId="S::corey.edwards@uwtsd.ac.uk::7a967df3-e232-40a5-b10c-dee8f912d80a" providerId="AD" clId="Web-{F725ED1A-E1A5-DC10-56EF-4AEFBA2FFF57}" dt="2024-09-04T13:29:35.665" v="596" actId="20577"/>
          <ac:spMkLst>
            <pc:docMk/>
            <pc:sldMk cId="1299348085" sldId="289"/>
            <ac:spMk id="2" creationId="{AA8F404D-B208-BED9-DB3A-0310B494D844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30:35.795" v="662" actId="20577"/>
          <ac:spMkLst>
            <pc:docMk/>
            <pc:sldMk cId="1299348085" sldId="289"/>
            <ac:spMk id="3" creationId="{66F811C0-EFAC-C7AB-F3A2-B4BC1E440B84}"/>
          </ac:spMkLst>
        </pc:spChg>
      </pc:sldChg>
      <pc:sldChg chg="modSp new del">
        <pc:chgData name="Corey Edwards" userId="S::corey.edwards@uwtsd.ac.uk::7a967df3-e232-40a5-b10c-dee8f912d80a" providerId="AD" clId="Web-{F725ED1A-E1A5-DC10-56EF-4AEFBA2FFF57}" dt="2024-09-04T13:27:53.018" v="492"/>
        <pc:sldMkLst>
          <pc:docMk/>
          <pc:sldMk cId="1414500293" sldId="289"/>
        </pc:sldMkLst>
        <pc:spChg chg="mod">
          <ac:chgData name="Corey Edwards" userId="S::corey.edwards@uwtsd.ac.uk::7a967df3-e232-40a5-b10c-dee8f912d80a" providerId="AD" clId="Web-{F725ED1A-E1A5-DC10-56EF-4AEFBA2FFF57}" dt="2024-09-04T13:27:15.062" v="491" actId="20577"/>
          <ac:spMkLst>
            <pc:docMk/>
            <pc:sldMk cId="1414500293" sldId="289"/>
            <ac:spMk id="2" creationId="{783C1ABE-DA42-6CDE-0552-5B58E04E54EF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32:02.347" v="765" actId="20577"/>
        <pc:sldMkLst>
          <pc:docMk/>
          <pc:sldMk cId="1487343096" sldId="290"/>
        </pc:sldMkLst>
        <pc:spChg chg="mod">
          <ac:chgData name="Corey Edwards" userId="S::corey.edwards@uwtsd.ac.uk::7a967df3-e232-40a5-b10c-dee8f912d80a" providerId="AD" clId="Web-{F725ED1A-E1A5-DC10-56EF-4AEFBA2FFF57}" dt="2024-09-04T13:30:38.810" v="664" actId="20577"/>
          <ac:spMkLst>
            <pc:docMk/>
            <pc:sldMk cId="1487343096" sldId="290"/>
            <ac:spMk id="2" creationId="{D81BC7EB-E44A-BB8B-FFD2-9C7F945CB77A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32:02.347" v="765" actId="20577"/>
          <ac:spMkLst>
            <pc:docMk/>
            <pc:sldMk cId="1487343096" sldId="290"/>
            <ac:spMk id="3" creationId="{ED42D13A-FAED-553B-F8FE-AC4F7EA0F075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33:25.744" v="893" actId="20577"/>
        <pc:sldMkLst>
          <pc:docMk/>
          <pc:sldMk cId="1278037540" sldId="291"/>
        </pc:sldMkLst>
        <pc:spChg chg="mod">
          <ac:chgData name="Corey Edwards" userId="S::corey.edwards@uwtsd.ac.uk::7a967df3-e232-40a5-b10c-dee8f912d80a" providerId="AD" clId="Web-{F725ED1A-E1A5-DC10-56EF-4AEFBA2FFF57}" dt="2024-09-04T13:32:05.863" v="767" actId="20577"/>
          <ac:spMkLst>
            <pc:docMk/>
            <pc:sldMk cId="1278037540" sldId="291"/>
            <ac:spMk id="2" creationId="{04F9B211-100A-FEB4-A14A-F09C033493E1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33:25.744" v="893" actId="20577"/>
          <ac:spMkLst>
            <pc:docMk/>
            <pc:sldMk cId="1278037540" sldId="291"/>
            <ac:spMk id="3" creationId="{39A55069-2F9B-A018-398F-CD4D8497B5D1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34:57.250" v="935" actId="20577"/>
        <pc:sldMkLst>
          <pc:docMk/>
          <pc:sldMk cId="3410224254" sldId="292"/>
        </pc:sldMkLst>
        <pc:spChg chg="mod">
          <ac:chgData name="Corey Edwards" userId="S::corey.edwards@uwtsd.ac.uk::7a967df3-e232-40a5-b10c-dee8f912d80a" providerId="AD" clId="Web-{F725ED1A-E1A5-DC10-56EF-4AEFBA2FFF57}" dt="2024-09-04T13:33:37.088" v="898" actId="20577"/>
          <ac:spMkLst>
            <pc:docMk/>
            <pc:sldMk cId="3410224254" sldId="292"/>
            <ac:spMk id="2" creationId="{A9F08417-5E13-C140-3F4A-089889E623E5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34:57.250" v="935" actId="20577"/>
          <ac:spMkLst>
            <pc:docMk/>
            <pc:sldMk cId="3410224254" sldId="292"/>
            <ac:spMk id="3" creationId="{54980439-11E4-00C4-7191-93B09DB5C38C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36:00.739" v="1039" actId="20577"/>
        <pc:sldMkLst>
          <pc:docMk/>
          <pc:sldMk cId="685352128" sldId="293"/>
        </pc:sldMkLst>
        <pc:spChg chg="mod">
          <ac:chgData name="Corey Edwards" userId="S::corey.edwards@uwtsd.ac.uk::7a967df3-e232-40a5-b10c-dee8f912d80a" providerId="AD" clId="Web-{F725ED1A-E1A5-DC10-56EF-4AEFBA2FFF57}" dt="2024-09-04T13:35:10.704" v="942" actId="20577"/>
          <ac:spMkLst>
            <pc:docMk/>
            <pc:sldMk cId="685352128" sldId="293"/>
            <ac:spMk id="2" creationId="{1FFDDC5A-9989-A4E9-7C76-2C2224D38D2D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36:00.739" v="1039" actId="20577"/>
          <ac:spMkLst>
            <pc:docMk/>
            <pc:sldMk cId="685352128" sldId="293"/>
            <ac:spMk id="3" creationId="{AC7CF073-71B3-44BE-52B7-974A6AAB5DA8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37:46.090" v="1267" actId="20577"/>
        <pc:sldMkLst>
          <pc:docMk/>
          <pc:sldMk cId="3287631068" sldId="294"/>
        </pc:sldMkLst>
        <pc:spChg chg="mod">
          <ac:chgData name="Corey Edwards" userId="S::corey.edwards@uwtsd.ac.uk::7a967df3-e232-40a5-b10c-dee8f912d80a" providerId="AD" clId="Web-{F725ED1A-E1A5-DC10-56EF-4AEFBA2FFF57}" dt="2024-09-04T13:36:06.443" v="1041" actId="20577"/>
          <ac:spMkLst>
            <pc:docMk/>
            <pc:sldMk cId="3287631068" sldId="294"/>
            <ac:spMk id="2" creationId="{C92C7335-8B7A-6FFB-EE31-193EE5DD45F3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37:46.090" v="1267" actId="20577"/>
          <ac:spMkLst>
            <pc:docMk/>
            <pc:sldMk cId="3287631068" sldId="294"/>
            <ac:spMk id="3" creationId="{1412613D-0913-897B-8D8D-2EF9406BE71C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39:18.018" v="1430" actId="20577"/>
        <pc:sldMkLst>
          <pc:docMk/>
          <pc:sldMk cId="4277670051" sldId="295"/>
        </pc:sldMkLst>
        <pc:spChg chg="mod">
          <ac:chgData name="Corey Edwards" userId="S::corey.edwards@uwtsd.ac.uk::7a967df3-e232-40a5-b10c-dee8f912d80a" providerId="AD" clId="Web-{F725ED1A-E1A5-DC10-56EF-4AEFBA2FFF57}" dt="2024-09-04T13:37:49.028" v="1269" actId="20577"/>
          <ac:spMkLst>
            <pc:docMk/>
            <pc:sldMk cId="4277670051" sldId="295"/>
            <ac:spMk id="2" creationId="{CE0338B4-556A-0F73-A1BB-908913197B40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39:18.018" v="1430" actId="20577"/>
          <ac:spMkLst>
            <pc:docMk/>
            <pc:sldMk cId="4277670051" sldId="295"/>
            <ac:spMk id="3" creationId="{78D4268E-6B96-C2DF-90EB-8559EFAEF2E8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40:58.932" v="1584" actId="20577"/>
        <pc:sldMkLst>
          <pc:docMk/>
          <pc:sldMk cId="1256800546" sldId="296"/>
        </pc:sldMkLst>
        <pc:spChg chg="mod">
          <ac:chgData name="Corey Edwards" userId="S::corey.edwards@uwtsd.ac.uk::7a967df3-e232-40a5-b10c-dee8f912d80a" providerId="AD" clId="Web-{F725ED1A-E1A5-DC10-56EF-4AEFBA2FFF57}" dt="2024-09-04T13:39:20.159" v="1433" actId="20577"/>
          <ac:spMkLst>
            <pc:docMk/>
            <pc:sldMk cId="1256800546" sldId="296"/>
            <ac:spMk id="2" creationId="{06E45B95-3C0E-DDF7-F9C7-58A2389C42D6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40:58.932" v="1584" actId="20577"/>
          <ac:spMkLst>
            <pc:docMk/>
            <pc:sldMk cId="1256800546" sldId="296"/>
            <ac:spMk id="3" creationId="{0D031B14-31CF-8C06-7396-3FDB6F305D01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42:05.858" v="1803" actId="20577"/>
        <pc:sldMkLst>
          <pc:docMk/>
          <pc:sldMk cId="2078617544" sldId="297"/>
        </pc:sldMkLst>
        <pc:spChg chg="mod">
          <ac:chgData name="Corey Edwards" userId="S::corey.edwards@uwtsd.ac.uk::7a967df3-e232-40a5-b10c-dee8f912d80a" providerId="AD" clId="Web-{F725ED1A-E1A5-DC10-56EF-4AEFBA2FFF57}" dt="2024-09-04T13:41:02.776" v="1586" actId="20577"/>
          <ac:spMkLst>
            <pc:docMk/>
            <pc:sldMk cId="2078617544" sldId="297"/>
            <ac:spMk id="2" creationId="{EE832A72-C9C6-60C8-32E1-E6A6D4512E44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42:05.858" v="1803" actId="20577"/>
          <ac:spMkLst>
            <pc:docMk/>
            <pc:sldMk cId="2078617544" sldId="297"/>
            <ac:spMk id="3" creationId="{997FDADF-675C-E1FB-3255-DC52379D3D3F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44:23.962" v="2089" actId="20577"/>
        <pc:sldMkLst>
          <pc:docMk/>
          <pc:sldMk cId="3906463345" sldId="298"/>
        </pc:sldMkLst>
        <pc:spChg chg="mod">
          <ac:chgData name="Corey Edwards" userId="S::corey.edwards@uwtsd.ac.uk::7a967df3-e232-40a5-b10c-dee8f912d80a" providerId="AD" clId="Web-{F725ED1A-E1A5-DC10-56EF-4AEFBA2FFF57}" dt="2024-09-04T13:42:09.233" v="1805" actId="20577"/>
          <ac:spMkLst>
            <pc:docMk/>
            <pc:sldMk cId="3906463345" sldId="298"/>
            <ac:spMk id="2" creationId="{0BDBD4C0-D56F-E0C4-5C52-F125EF9EF5D2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44:23.962" v="2089" actId="20577"/>
          <ac:spMkLst>
            <pc:docMk/>
            <pc:sldMk cId="3906463345" sldId="298"/>
            <ac:spMk id="3" creationId="{99746EF6-3A24-1981-A31E-C9A5DFFC43D6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49:44.062" v="2409" actId="20577"/>
        <pc:sldMkLst>
          <pc:docMk/>
          <pc:sldMk cId="3863468490" sldId="299"/>
        </pc:sldMkLst>
        <pc:spChg chg="mod">
          <ac:chgData name="Corey Edwards" userId="S::corey.edwards@uwtsd.ac.uk::7a967df3-e232-40a5-b10c-dee8f912d80a" providerId="AD" clId="Web-{F725ED1A-E1A5-DC10-56EF-4AEFBA2FFF57}" dt="2024-09-04T13:44:27.618" v="2091" actId="20577"/>
          <ac:spMkLst>
            <pc:docMk/>
            <pc:sldMk cId="3863468490" sldId="299"/>
            <ac:spMk id="2" creationId="{88AF83B9-BC8B-3FD3-3557-28541795AAE4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49:44.062" v="2409" actId="20577"/>
          <ac:spMkLst>
            <pc:docMk/>
            <pc:sldMk cId="3863468490" sldId="299"/>
            <ac:spMk id="3" creationId="{DC78D628-D3B9-DBF2-968D-ADE0928406A8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3:50:14.814" v="2520" actId="20577"/>
        <pc:sldMkLst>
          <pc:docMk/>
          <pc:sldMk cId="2794610995" sldId="300"/>
        </pc:sldMkLst>
        <pc:spChg chg="mod">
          <ac:chgData name="Corey Edwards" userId="S::corey.edwards@uwtsd.ac.uk::7a967df3-e232-40a5-b10c-dee8f912d80a" providerId="AD" clId="Web-{F725ED1A-E1A5-DC10-56EF-4AEFBA2FFF57}" dt="2024-09-04T13:49:47.578" v="2411" actId="20577"/>
          <ac:spMkLst>
            <pc:docMk/>
            <pc:sldMk cId="2794610995" sldId="300"/>
            <ac:spMk id="2" creationId="{F01EAC86-1BAB-5676-5DC4-B7F5A057311C}"/>
          </ac:spMkLst>
        </pc:spChg>
        <pc:spChg chg="mod">
          <ac:chgData name="Corey Edwards" userId="S::corey.edwards@uwtsd.ac.uk::7a967df3-e232-40a5-b10c-dee8f912d80a" providerId="AD" clId="Web-{F725ED1A-E1A5-DC10-56EF-4AEFBA2FFF57}" dt="2024-09-04T13:50:14.814" v="2520" actId="20577"/>
          <ac:spMkLst>
            <pc:docMk/>
            <pc:sldMk cId="2794610995" sldId="300"/>
            <ac:spMk id="3" creationId="{BBBAD8CC-351A-8736-E331-3A383BD05150}"/>
          </ac:spMkLst>
        </pc:spChg>
      </pc:sldChg>
      <pc:sldChg chg="addSp delSp modSp new mod setBg">
        <pc:chgData name="Corey Edwards" userId="S::corey.edwards@uwtsd.ac.uk::7a967df3-e232-40a5-b10c-dee8f912d80a" providerId="AD" clId="Web-{F725ED1A-E1A5-DC10-56EF-4AEFBA2FFF57}" dt="2024-09-04T14:01:13.751" v="2720" actId="20577"/>
        <pc:sldMkLst>
          <pc:docMk/>
          <pc:sldMk cId="362929857" sldId="301"/>
        </pc:sldMkLst>
        <pc:spChg chg="mod">
          <ac:chgData name="Corey Edwards" userId="S::corey.edwards@uwtsd.ac.uk::7a967df3-e232-40a5-b10c-dee8f912d80a" providerId="AD" clId="Web-{F725ED1A-E1A5-DC10-56EF-4AEFBA2FFF57}" dt="2024-09-04T13:58:28.317" v="2536"/>
          <ac:spMkLst>
            <pc:docMk/>
            <pc:sldMk cId="362929857" sldId="301"/>
            <ac:spMk id="2" creationId="{2BA0E751-EF66-C91B-A165-CBB770D4B629}"/>
          </ac:spMkLst>
        </pc:spChg>
        <pc:spChg chg="del">
          <ac:chgData name="Corey Edwards" userId="S::corey.edwards@uwtsd.ac.uk::7a967df3-e232-40a5-b10c-dee8f912d80a" providerId="AD" clId="Web-{F725ED1A-E1A5-DC10-56EF-4AEFBA2FFF57}" dt="2024-09-04T13:58:23.254" v="2535"/>
          <ac:spMkLst>
            <pc:docMk/>
            <pc:sldMk cId="362929857" sldId="301"/>
            <ac:spMk id="3" creationId="{549DED75-0EE6-B492-74D1-987DA434F587}"/>
          </ac:spMkLst>
        </pc:spChg>
        <pc:spChg chg="add mod">
          <ac:chgData name="Corey Edwards" userId="S::corey.edwards@uwtsd.ac.uk::7a967df3-e232-40a5-b10c-dee8f912d80a" providerId="AD" clId="Web-{F725ED1A-E1A5-DC10-56EF-4AEFBA2FFF57}" dt="2024-09-04T14:01:13.751" v="2720" actId="20577"/>
          <ac:spMkLst>
            <pc:docMk/>
            <pc:sldMk cId="362929857" sldId="301"/>
            <ac:spMk id="8" creationId="{9C8CAC81-5AC3-8254-3DA9-32A466BBA5D7}"/>
          </ac:spMkLst>
        </pc:spChg>
        <pc:picChg chg="add mod ord">
          <ac:chgData name="Corey Edwards" userId="S::corey.edwards@uwtsd.ac.uk::7a967df3-e232-40a5-b10c-dee8f912d80a" providerId="AD" clId="Web-{F725ED1A-E1A5-DC10-56EF-4AEFBA2FFF57}" dt="2024-09-04T13:58:28.317" v="2536"/>
          <ac:picMkLst>
            <pc:docMk/>
            <pc:sldMk cId="362929857" sldId="301"/>
            <ac:picMk id="4" creationId="{89E8F04C-C15E-8F01-F79A-DBA6D0058F77}"/>
          </ac:picMkLst>
        </pc:picChg>
      </pc:sldChg>
      <pc:sldChg chg="modSp new">
        <pc:chgData name="Corey Edwards" userId="S::corey.edwards@uwtsd.ac.uk::7a967df3-e232-40a5-b10c-dee8f912d80a" providerId="AD" clId="Web-{F725ED1A-E1A5-DC10-56EF-4AEFBA2FFF57}" dt="2024-09-04T14:03:53.418" v="3009" actId="20577"/>
        <pc:sldMkLst>
          <pc:docMk/>
          <pc:sldMk cId="1440846293" sldId="302"/>
        </pc:sldMkLst>
        <pc:spChg chg="mod">
          <ac:chgData name="Corey Edwards" userId="S::corey.edwards@uwtsd.ac.uk::7a967df3-e232-40a5-b10c-dee8f912d80a" providerId="AD" clId="Web-{F725ED1A-E1A5-DC10-56EF-4AEFBA2FFF57}" dt="2024-09-04T14:01:18.032" v="2739" actId="20577"/>
          <ac:spMkLst>
            <pc:docMk/>
            <pc:sldMk cId="1440846293" sldId="302"/>
            <ac:spMk id="2" creationId="{BBCC4FA0-0CCB-D497-607C-5EE734749D24}"/>
          </ac:spMkLst>
        </pc:spChg>
        <pc:spChg chg="mod">
          <ac:chgData name="Corey Edwards" userId="S::corey.edwards@uwtsd.ac.uk::7a967df3-e232-40a5-b10c-dee8f912d80a" providerId="AD" clId="Web-{F725ED1A-E1A5-DC10-56EF-4AEFBA2FFF57}" dt="2024-09-04T14:03:53.418" v="3009" actId="20577"/>
          <ac:spMkLst>
            <pc:docMk/>
            <pc:sldMk cId="1440846293" sldId="302"/>
            <ac:spMk id="3" creationId="{E0187516-3314-216C-AB7F-E129C26A58D4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4:05:07.845" v="3173" actId="20577"/>
        <pc:sldMkLst>
          <pc:docMk/>
          <pc:sldMk cId="539385043" sldId="303"/>
        </pc:sldMkLst>
        <pc:spChg chg="mod">
          <ac:chgData name="Corey Edwards" userId="S::corey.edwards@uwtsd.ac.uk::7a967df3-e232-40a5-b10c-dee8f912d80a" providerId="AD" clId="Web-{F725ED1A-E1A5-DC10-56EF-4AEFBA2FFF57}" dt="2024-09-04T14:04:06.903" v="3031" actId="20577"/>
          <ac:spMkLst>
            <pc:docMk/>
            <pc:sldMk cId="539385043" sldId="303"/>
            <ac:spMk id="2" creationId="{DACF1E82-68EF-0E51-CB39-8D4068B1E675}"/>
          </ac:spMkLst>
        </pc:spChg>
        <pc:spChg chg="mod">
          <ac:chgData name="Corey Edwards" userId="S::corey.edwards@uwtsd.ac.uk::7a967df3-e232-40a5-b10c-dee8f912d80a" providerId="AD" clId="Web-{F725ED1A-E1A5-DC10-56EF-4AEFBA2FFF57}" dt="2024-09-04T14:05:07.845" v="3173" actId="20577"/>
          <ac:spMkLst>
            <pc:docMk/>
            <pc:sldMk cId="539385043" sldId="303"/>
            <ac:spMk id="3" creationId="{0ED86274-ED80-1876-0184-EF1761732674}"/>
          </ac:spMkLst>
        </pc:spChg>
      </pc:sldChg>
      <pc:sldChg chg="new del">
        <pc:chgData name="Corey Edwards" userId="S::corey.edwards@uwtsd.ac.uk::7a967df3-e232-40a5-b10c-dee8f912d80a" providerId="AD" clId="Web-{F725ED1A-E1A5-DC10-56EF-4AEFBA2FFF57}" dt="2024-09-04T14:07:08.978" v="3342"/>
        <pc:sldMkLst>
          <pc:docMk/>
          <pc:sldMk cId="746973837" sldId="304"/>
        </pc:sldMkLst>
      </pc:sldChg>
      <pc:sldChg chg="modSp new">
        <pc:chgData name="Corey Edwards" userId="S::corey.edwards@uwtsd.ac.uk::7a967df3-e232-40a5-b10c-dee8f912d80a" providerId="AD" clId="Web-{F725ED1A-E1A5-DC10-56EF-4AEFBA2FFF57}" dt="2024-09-04T14:11:37.778" v="3618" actId="20577"/>
        <pc:sldMkLst>
          <pc:docMk/>
          <pc:sldMk cId="888467965" sldId="304"/>
        </pc:sldMkLst>
        <pc:spChg chg="mod">
          <ac:chgData name="Corey Edwards" userId="S::corey.edwards@uwtsd.ac.uk::7a967df3-e232-40a5-b10c-dee8f912d80a" providerId="AD" clId="Web-{F725ED1A-E1A5-DC10-56EF-4AEFBA2FFF57}" dt="2024-09-04T14:07:28.839" v="3344" actId="20577"/>
          <ac:spMkLst>
            <pc:docMk/>
            <pc:sldMk cId="888467965" sldId="304"/>
            <ac:spMk id="2" creationId="{38402EF7-53BB-0ACC-550E-AC36EB81EFC8}"/>
          </ac:spMkLst>
        </pc:spChg>
        <pc:spChg chg="mod">
          <ac:chgData name="Corey Edwards" userId="S::corey.edwards@uwtsd.ac.uk::7a967df3-e232-40a5-b10c-dee8f912d80a" providerId="AD" clId="Web-{F725ED1A-E1A5-DC10-56EF-4AEFBA2FFF57}" dt="2024-09-04T14:11:37.778" v="3618" actId="20577"/>
          <ac:spMkLst>
            <pc:docMk/>
            <pc:sldMk cId="888467965" sldId="304"/>
            <ac:spMk id="3" creationId="{8E8AF9C9-9E14-6ED4-3915-6475B4D531DC}"/>
          </ac:spMkLst>
        </pc:spChg>
      </pc:sldChg>
      <pc:sldChg chg="modSp new">
        <pc:chgData name="Corey Edwards" userId="S::corey.edwards@uwtsd.ac.uk::7a967df3-e232-40a5-b10c-dee8f912d80a" providerId="AD" clId="Web-{F725ED1A-E1A5-DC10-56EF-4AEFBA2FFF57}" dt="2024-09-04T14:55:23.525" v="3964" actId="20577"/>
        <pc:sldMkLst>
          <pc:docMk/>
          <pc:sldMk cId="1048052594" sldId="305"/>
        </pc:sldMkLst>
        <pc:spChg chg="mod">
          <ac:chgData name="Corey Edwards" userId="S::corey.edwards@uwtsd.ac.uk::7a967df3-e232-40a5-b10c-dee8f912d80a" providerId="AD" clId="Web-{F725ED1A-E1A5-DC10-56EF-4AEFBA2FFF57}" dt="2024-09-04T14:54:25.896" v="3905" actId="20577"/>
          <ac:spMkLst>
            <pc:docMk/>
            <pc:sldMk cId="1048052594" sldId="305"/>
            <ac:spMk id="2" creationId="{9075C10C-632B-4320-BCEE-7A5B13419C05}"/>
          </ac:spMkLst>
        </pc:spChg>
        <pc:spChg chg="mod">
          <ac:chgData name="Corey Edwards" userId="S::corey.edwards@uwtsd.ac.uk::7a967df3-e232-40a5-b10c-dee8f912d80a" providerId="AD" clId="Web-{F725ED1A-E1A5-DC10-56EF-4AEFBA2FFF57}" dt="2024-09-04T14:55:23.525" v="3964" actId="20577"/>
          <ac:spMkLst>
            <pc:docMk/>
            <pc:sldMk cId="1048052594" sldId="305"/>
            <ac:spMk id="3" creationId="{9E49063A-246E-B83E-C39C-02BF7A768B63}"/>
          </ac:spMkLst>
        </pc:spChg>
      </pc:sldChg>
      <pc:sldChg chg="addSp delSp modSp new">
        <pc:chgData name="Corey Edwards" userId="S::corey.edwards@uwtsd.ac.uk::7a967df3-e232-40a5-b10c-dee8f912d80a" providerId="AD" clId="Web-{F725ED1A-E1A5-DC10-56EF-4AEFBA2FFF57}" dt="2024-09-04T14:56:39.999" v="3970" actId="1076"/>
        <pc:sldMkLst>
          <pc:docMk/>
          <pc:sldMk cId="279756414" sldId="306"/>
        </pc:sldMkLst>
        <pc:spChg chg="del">
          <ac:chgData name="Corey Edwards" userId="S::corey.edwards@uwtsd.ac.uk::7a967df3-e232-40a5-b10c-dee8f912d80a" providerId="AD" clId="Web-{F725ED1A-E1A5-DC10-56EF-4AEFBA2FFF57}" dt="2024-09-04T14:56:31.108" v="3966"/>
          <ac:spMkLst>
            <pc:docMk/>
            <pc:sldMk cId="279756414" sldId="306"/>
            <ac:spMk id="3" creationId="{45C2403F-127A-A32E-E035-C02804C8DE6A}"/>
          </ac:spMkLst>
        </pc:spChg>
        <pc:picChg chg="add mod ord">
          <ac:chgData name="Corey Edwards" userId="S::corey.edwards@uwtsd.ac.uk::7a967df3-e232-40a5-b10c-dee8f912d80a" providerId="AD" clId="Web-{F725ED1A-E1A5-DC10-56EF-4AEFBA2FFF57}" dt="2024-09-04T14:56:39.999" v="3970" actId="1076"/>
          <ac:picMkLst>
            <pc:docMk/>
            <pc:sldMk cId="279756414" sldId="306"/>
            <ac:picMk id="4" creationId="{CCBE9925-AE38-AC47-DD07-122C4DD5BD01}"/>
          </ac:picMkLst>
        </pc:picChg>
      </pc:sldChg>
    </pc:docChg>
  </pc:docChgLst>
  <pc:docChgLst>
    <pc:chgData name="Corey Edwards" userId="S::corey.edwards@uwtsd.ac.uk::7a967df3-e232-40a5-b10c-dee8f912d80a" providerId="AD" clId="Web-{5E7815CE-9015-BC25-589A-A3F3565785C7}"/>
    <pc:docChg chg="modSld">
      <pc:chgData name="Corey Edwards" userId="S::corey.edwards@uwtsd.ac.uk::7a967df3-e232-40a5-b10c-dee8f912d80a" providerId="AD" clId="Web-{5E7815CE-9015-BC25-589A-A3F3565785C7}" dt="2024-09-05T10:08:43.628" v="39"/>
      <pc:docMkLst>
        <pc:docMk/>
      </pc:docMkLst>
      <pc:sldChg chg="addSp delSp modSp mod setBg setClrOvrMap">
        <pc:chgData name="Corey Edwards" userId="S::corey.edwards@uwtsd.ac.uk::7a967df3-e232-40a5-b10c-dee8f912d80a" providerId="AD" clId="Web-{5E7815CE-9015-BC25-589A-A3F3565785C7}" dt="2024-09-05T10:01:33.773" v="0"/>
        <pc:sldMkLst>
          <pc:docMk/>
          <pc:sldMk cId="3109891353" sldId="259"/>
        </pc:sldMkLst>
        <pc:spChg chg="mod">
          <ac:chgData name="Corey Edwards" userId="S::corey.edwards@uwtsd.ac.uk::7a967df3-e232-40a5-b10c-dee8f912d80a" providerId="AD" clId="Web-{5E7815CE-9015-BC25-589A-A3F3565785C7}" dt="2024-09-05T10:01:33.773" v="0"/>
          <ac:spMkLst>
            <pc:docMk/>
            <pc:sldMk cId="3109891353" sldId="259"/>
            <ac:spMk id="2" creationId="{07FFF513-CD51-4A05-AD9C-D09D177D4D8A}"/>
          </ac:spMkLst>
        </pc:spChg>
        <pc:spChg chg="del">
          <ac:chgData name="Corey Edwards" userId="S::corey.edwards@uwtsd.ac.uk::7a967df3-e232-40a5-b10c-dee8f912d80a" providerId="AD" clId="Web-{5E7815CE-9015-BC25-589A-A3F3565785C7}" dt="2024-09-05T10:01:33.773" v="0"/>
          <ac:spMkLst>
            <pc:docMk/>
            <pc:sldMk cId="3109891353" sldId="259"/>
            <ac:spMk id="3" creationId="{4A63A1BB-ED5B-13D6-8643-49B7EAD66004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1:33.773" v="0"/>
          <ac:spMkLst>
            <pc:docMk/>
            <pc:sldMk cId="3109891353" sldId="259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1:33.773" v="0"/>
          <ac:spMkLst>
            <pc:docMk/>
            <pc:sldMk cId="3109891353" sldId="259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1:33.773" v="0"/>
          <ac:spMkLst>
            <pc:docMk/>
            <pc:sldMk cId="3109891353" sldId="259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5E7815CE-9015-BC25-589A-A3F3565785C7}" dt="2024-09-05T10:01:33.773" v="0"/>
          <ac:graphicFrameMkLst>
            <pc:docMk/>
            <pc:sldMk cId="3109891353" sldId="259"/>
            <ac:graphicFrameMk id="5" creationId="{BD34D205-95B1-9EE5-A17D-93A9F85C5C22}"/>
          </ac:graphicFrameMkLst>
        </pc:graphicFrameChg>
        <pc:picChg chg="add">
          <ac:chgData name="Corey Edwards" userId="S::corey.edwards@uwtsd.ac.uk::7a967df3-e232-40a5-b10c-dee8f912d80a" providerId="AD" clId="Web-{5E7815CE-9015-BC25-589A-A3F3565785C7}" dt="2024-09-05T10:01:33.773" v="0"/>
          <ac:picMkLst>
            <pc:docMk/>
            <pc:sldMk cId="3109891353" sldId="259"/>
            <ac:picMk id="13" creationId="{15640A69-3748-450C-8DDB-B2051AC04BC7}"/>
          </ac:picMkLst>
        </pc:picChg>
      </pc:sldChg>
      <pc:sldChg chg="addSp delSp modSp mod setBg setClrOvrMap">
        <pc:chgData name="Corey Edwards" userId="S::corey.edwards@uwtsd.ac.uk::7a967df3-e232-40a5-b10c-dee8f912d80a" providerId="AD" clId="Web-{5E7815CE-9015-BC25-589A-A3F3565785C7}" dt="2024-09-05T10:01:38.914" v="1"/>
        <pc:sldMkLst>
          <pc:docMk/>
          <pc:sldMk cId="2806834038" sldId="260"/>
        </pc:sldMkLst>
        <pc:spChg chg="mod">
          <ac:chgData name="Corey Edwards" userId="S::corey.edwards@uwtsd.ac.uk::7a967df3-e232-40a5-b10c-dee8f912d80a" providerId="AD" clId="Web-{5E7815CE-9015-BC25-589A-A3F3565785C7}" dt="2024-09-05T10:01:38.914" v="1"/>
          <ac:spMkLst>
            <pc:docMk/>
            <pc:sldMk cId="2806834038" sldId="260"/>
            <ac:spMk id="2" creationId="{75EC87EF-F071-F3F1-CE9B-8067D54433E1}"/>
          </ac:spMkLst>
        </pc:spChg>
        <pc:spChg chg="del">
          <ac:chgData name="Corey Edwards" userId="S::corey.edwards@uwtsd.ac.uk::7a967df3-e232-40a5-b10c-dee8f912d80a" providerId="AD" clId="Web-{5E7815CE-9015-BC25-589A-A3F3565785C7}" dt="2024-09-05T10:01:38.914" v="1"/>
          <ac:spMkLst>
            <pc:docMk/>
            <pc:sldMk cId="2806834038" sldId="260"/>
            <ac:spMk id="3" creationId="{5234277C-D3EC-CF90-FBAE-EE3BA7250B9A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1:38.914" v="1"/>
          <ac:spMkLst>
            <pc:docMk/>
            <pc:sldMk cId="2806834038" sldId="260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1:38.914" v="1"/>
          <ac:spMkLst>
            <pc:docMk/>
            <pc:sldMk cId="2806834038" sldId="260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1:38.914" v="1"/>
          <ac:spMkLst>
            <pc:docMk/>
            <pc:sldMk cId="2806834038" sldId="260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5E7815CE-9015-BC25-589A-A3F3565785C7}" dt="2024-09-05T10:01:38.914" v="1"/>
          <ac:graphicFrameMkLst>
            <pc:docMk/>
            <pc:sldMk cId="2806834038" sldId="260"/>
            <ac:graphicFrameMk id="5" creationId="{7218B93F-1EEE-F392-A8B9-2FBED63134F7}"/>
          </ac:graphicFrameMkLst>
        </pc:graphicFrameChg>
        <pc:picChg chg="add">
          <ac:chgData name="Corey Edwards" userId="S::corey.edwards@uwtsd.ac.uk::7a967df3-e232-40a5-b10c-dee8f912d80a" providerId="AD" clId="Web-{5E7815CE-9015-BC25-589A-A3F3565785C7}" dt="2024-09-05T10:01:38.914" v="1"/>
          <ac:picMkLst>
            <pc:docMk/>
            <pc:sldMk cId="2806834038" sldId="260"/>
            <ac:picMk id="13" creationId="{15640A69-3748-450C-8DDB-B2051AC04BC7}"/>
          </ac:picMkLst>
        </pc:picChg>
      </pc:sldChg>
      <pc:sldChg chg="addSp delSp modSp mod setBg">
        <pc:chgData name="Corey Edwards" userId="S::corey.edwards@uwtsd.ac.uk::7a967df3-e232-40a5-b10c-dee8f912d80a" providerId="AD" clId="Web-{5E7815CE-9015-BC25-589A-A3F3565785C7}" dt="2024-09-05T10:01:57.071" v="6"/>
        <pc:sldMkLst>
          <pc:docMk/>
          <pc:sldMk cId="2124326546" sldId="261"/>
        </pc:sldMkLst>
        <pc:spChg chg="mod">
          <ac:chgData name="Corey Edwards" userId="S::corey.edwards@uwtsd.ac.uk::7a967df3-e232-40a5-b10c-dee8f912d80a" providerId="AD" clId="Web-{5E7815CE-9015-BC25-589A-A3F3565785C7}" dt="2024-09-05T10:01:57.071" v="6"/>
          <ac:spMkLst>
            <pc:docMk/>
            <pc:sldMk cId="2124326546" sldId="261"/>
            <ac:spMk id="2" creationId="{F1B4734A-594F-4FA7-12D3-AB985F22F4F3}"/>
          </ac:spMkLst>
        </pc:spChg>
        <pc:spChg chg="del">
          <ac:chgData name="Corey Edwards" userId="S::corey.edwards@uwtsd.ac.uk::7a967df3-e232-40a5-b10c-dee8f912d80a" providerId="AD" clId="Web-{5E7815CE-9015-BC25-589A-A3F3565785C7}" dt="2024-09-05T10:01:57.071" v="6"/>
          <ac:spMkLst>
            <pc:docMk/>
            <pc:sldMk cId="2124326546" sldId="261"/>
            <ac:spMk id="3" creationId="{F1469B06-8DF5-5DA1-09AC-098653A25295}"/>
          </ac:spMkLst>
        </pc:spChg>
        <pc:graphicFrameChg chg="add">
          <ac:chgData name="Corey Edwards" userId="S::corey.edwards@uwtsd.ac.uk::7a967df3-e232-40a5-b10c-dee8f912d80a" providerId="AD" clId="Web-{5E7815CE-9015-BC25-589A-A3F3565785C7}" dt="2024-09-05T10:01:57.071" v="6"/>
          <ac:graphicFrameMkLst>
            <pc:docMk/>
            <pc:sldMk cId="2124326546" sldId="261"/>
            <ac:graphicFrameMk id="5" creationId="{89585608-7904-6E9C-1FC1-44C57112366C}"/>
          </ac:graphicFrameMkLst>
        </pc:graphicFrameChg>
      </pc:sldChg>
      <pc:sldChg chg="addSp delSp modSp mod setBg setClrOvrMap">
        <pc:chgData name="Corey Edwards" userId="S::corey.edwards@uwtsd.ac.uk::7a967df3-e232-40a5-b10c-dee8f912d80a" providerId="AD" clId="Web-{5E7815CE-9015-BC25-589A-A3F3565785C7}" dt="2024-09-05T10:01:46.164" v="4"/>
        <pc:sldMkLst>
          <pc:docMk/>
          <pc:sldMk cId="1233302449" sldId="288"/>
        </pc:sldMkLst>
        <pc:spChg chg="mod">
          <ac:chgData name="Corey Edwards" userId="S::corey.edwards@uwtsd.ac.uk::7a967df3-e232-40a5-b10c-dee8f912d80a" providerId="AD" clId="Web-{5E7815CE-9015-BC25-589A-A3F3565785C7}" dt="2024-09-05T10:01:46.164" v="4"/>
          <ac:spMkLst>
            <pc:docMk/>
            <pc:sldMk cId="1233302449" sldId="288"/>
            <ac:spMk id="2" creationId="{E1788286-61D3-C0C8-4F3D-489A8F2FB556}"/>
          </ac:spMkLst>
        </pc:spChg>
        <pc:spChg chg="add del">
          <ac:chgData name="Corey Edwards" userId="S::corey.edwards@uwtsd.ac.uk::7a967df3-e232-40a5-b10c-dee8f912d80a" providerId="AD" clId="Web-{5E7815CE-9015-BC25-589A-A3F3565785C7}" dt="2024-09-05T10:01:46.164" v="4"/>
          <ac:spMkLst>
            <pc:docMk/>
            <pc:sldMk cId="1233302449" sldId="288"/>
            <ac:spMk id="3" creationId="{224A2F99-6ED2-3A9C-F5C3-F9F66B87CC06}"/>
          </ac:spMkLst>
        </pc:spChg>
        <pc:spChg chg="add del">
          <ac:chgData name="Corey Edwards" userId="S::corey.edwards@uwtsd.ac.uk::7a967df3-e232-40a5-b10c-dee8f912d80a" providerId="AD" clId="Web-{5E7815CE-9015-BC25-589A-A3F3565785C7}" dt="2024-09-05T10:01:46.117" v="3"/>
          <ac:spMkLst>
            <pc:docMk/>
            <pc:sldMk cId="1233302449" sldId="288"/>
            <ac:spMk id="9" creationId="{6A166780-9337-4437-95D3-5EA9D55AAAC5}"/>
          </ac:spMkLst>
        </pc:spChg>
        <pc:spChg chg="add del">
          <ac:chgData name="Corey Edwards" userId="S::corey.edwards@uwtsd.ac.uk::7a967df3-e232-40a5-b10c-dee8f912d80a" providerId="AD" clId="Web-{5E7815CE-9015-BC25-589A-A3F3565785C7}" dt="2024-09-05T10:01:46.117" v="3"/>
          <ac:spMkLst>
            <pc:docMk/>
            <pc:sldMk cId="1233302449" sldId="288"/>
            <ac:spMk id="11" creationId="{EB3D0F40-BF1F-4120-945D-90C5AAD6E35A}"/>
          </ac:spMkLst>
        </pc:spChg>
        <pc:spChg chg="add del">
          <ac:chgData name="Corey Edwards" userId="S::corey.edwards@uwtsd.ac.uk::7a967df3-e232-40a5-b10c-dee8f912d80a" providerId="AD" clId="Web-{5E7815CE-9015-BC25-589A-A3F3565785C7}" dt="2024-09-05T10:01:46.117" v="3"/>
          <ac:spMkLst>
            <pc:docMk/>
            <pc:sldMk cId="1233302449" sldId="288"/>
            <ac:spMk id="15" creationId="{66F4F323-644B-4A47-97E9-BFB73840F402}"/>
          </ac:spMkLst>
        </pc:spChg>
        <pc:graphicFrameChg chg="add del">
          <ac:chgData name="Corey Edwards" userId="S::corey.edwards@uwtsd.ac.uk::7a967df3-e232-40a5-b10c-dee8f912d80a" providerId="AD" clId="Web-{5E7815CE-9015-BC25-589A-A3F3565785C7}" dt="2024-09-05T10:01:46.117" v="3"/>
          <ac:graphicFrameMkLst>
            <pc:docMk/>
            <pc:sldMk cId="1233302449" sldId="288"/>
            <ac:graphicFrameMk id="5" creationId="{4FADBA1D-4B4C-57F7-9DC3-A6E904530127}"/>
          </ac:graphicFrameMkLst>
        </pc:graphicFrameChg>
        <pc:graphicFrameChg chg="add">
          <ac:chgData name="Corey Edwards" userId="S::corey.edwards@uwtsd.ac.uk::7a967df3-e232-40a5-b10c-dee8f912d80a" providerId="AD" clId="Web-{5E7815CE-9015-BC25-589A-A3F3565785C7}" dt="2024-09-05T10:01:46.164" v="4"/>
          <ac:graphicFrameMkLst>
            <pc:docMk/>
            <pc:sldMk cId="1233302449" sldId="288"/>
            <ac:graphicFrameMk id="17" creationId="{3C9D6E52-1AED-3795-F344-C37726F34768}"/>
          </ac:graphicFrameMkLst>
        </pc:graphicFrameChg>
        <pc:picChg chg="add del">
          <ac:chgData name="Corey Edwards" userId="S::corey.edwards@uwtsd.ac.uk::7a967df3-e232-40a5-b10c-dee8f912d80a" providerId="AD" clId="Web-{5E7815CE-9015-BC25-589A-A3F3565785C7}" dt="2024-09-05T10:01:46.117" v="3"/>
          <ac:picMkLst>
            <pc:docMk/>
            <pc:sldMk cId="1233302449" sldId="288"/>
            <ac:picMk id="13" creationId="{15640A69-3748-450C-8DDB-B2051AC04BC7}"/>
          </ac:picMkLst>
        </pc:picChg>
      </pc:sldChg>
      <pc:sldChg chg="addSp delSp modSp mod setBg setClrOvrMap">
        <pc:chgData name="Corey Edwards" userId="S::corey.edwards@uwtsd.ac.uk::7a967df3-e232-40a5-b10c-dee8f912d80a" providerId="AD" clId="Web-{5E7815CE-9015-BC25-589A-A3F3565785C7}" dt="2024-09-05T10:02:01.211" v="7"/>
        <pc:sldMkLst>
          <pc:docMk/>
          <pc:sldMk cId="1299348085" sldId="289"/>
        </pc:sldMkLst>
        <pc:spChg chg="mod">
          <ac:chgData name="Corey Edwards" userId="S::corey.edwards@uwtsd.ac.uk::7a967df3-e232-40a5-b10c-dee8f912d80a" providerId="AD" clId="Web-{5E7815CE-9015-BC25-589A-A3F3565785C7}" dt="2024-09-05T10:02:01.211" v="7"/>
          <ac:spMkLst>
            <pc:docMk/>
            <pc:sldMk cId="1299348085" sldId="289"/>
            <ac:spMk id="2" creationId="{AA8F404D-B208-BED9-DB3A-0310B494D844}"/>
          </ac:spMkLst>
        </pc:spChg>
        <pc:spChg chg="del">
          <ac:chgData name="Corey Edwards" userId="S::corey.edwards@uwtsd.ac.uk::7a967df3-e232-40a5-b10c-dee8f912d80a" providerId="AD" clId="Web-{5E7815CE-9015-BC25-589A-A3F3565785C7}" dt="2024-09-05T10:02:01.211" v="7"/>
          <ac:spMkLst>
            <pc:docMk/>
            <pc:sldMk cId="1299348085" sldId="289"/>
            <ac:spMk id="3" creationId="{66F811C0-EFAC-C7AB-F3A2-B4BC1E440B84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2:01.211" v="7"/>
          <ac:spMkLst>
            <pc:docMk/>
            <pc:sldMk cId="1299348085" sldId="289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2:01.211" v="7"/>
          <ac:spMkLst>
            <pc:docMk/>
            <pc:sldMk cId="1299348085" sldId="289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5E7815CE-9015-BC25-589A-A3F3565785C7}" dt="2024-09-05T10:02:01.211" v="7"/>
          <ac:spMkLst>
            <pc:docMk/>
            <pc:sldMk cId="1299348085" sldId="289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5E7815CE-9015-BC25-589A-A3F3565785C7}" dt="2024-09-05T10:02:01.211" v="7"/>
          <ac:graphicFrameMkLst>
            <pc:docMk/>
            <pc:sldMk cId="1299348085" sldId="289"/>
            <ac:graphicFrameMk id="5" creationId="{2F1C0D84-4734-A972-2072-B27570CDAD23}"/>
          </ac:graphicFrameMkLst>
        </pc:graphicFrameChg>
        <pc:picChg chg="add">
          <ac:chgData name="Corey Edwards" userId="S::corey.edwards@uwtsd.ac.uk::7a967df3-e232-40a5-b10c-dee8f912d80a" providerId="AD" clId="Web-{5E7815CE-9015-BC25-589A-A3F3565785C7}" dt="2024-09-05T10:02:01.211" v="7"/>
          <ac:picMkLst>
            <pc:docMk/>
            <pc:sldMk cId="1299348085" sldId="289"/>
            <ac:picMk id="13" creationId="{15640A69-3748-450C-8DDB-B2051AC04BC7}"/>
          </ac:picMkLst>
        </pc:picChg>
      </pc:sldChg>
      <pc:sldChg chg="addSp modSp mod setBg">
        <pc:chgData name="Corey Edwards" userId="S::corey.edwards@uwtsd.ac.uk::7a967df3-e232-40a5-b10c-dee8f912d80a" providerId="AD" clId="Web-{5E7815CE-9015-BC25-589A-A3F3565785C7}" dt="2024-09-05T10:03:48.417" v="24"/>
        <pc:sldMkLst>
          <pc:docMk/>
          <pc:sldMk cId="1487343096" sldId="290"/>
        </pc:sldMkLst>
        <pc:spChg chg="mod">
          <ac:chgData name="Corey Edwards" userId="S::corey.edwards@uwtsd.ac.uk::7a967df3-e232-40a5-b10c-dee8f912d80a" providerId="AD" clId="Web-{5E7815CE-9015-BC25-589A-A3F3565785C7}" dt="2024-09-05T10:03:48.417" v="24"/>
          <ac:spMkLst>
            <pc:docMk/>
            <pc:sldMk cId="1487343096" sldId="290"/>
            <ac:spMk id="2" creationId="{D81BC7EB-E44A-BB8B-FFD2-9C7F945CB77A}"/>
          </ac:spMkLst>
        </pc:spChg>
        <pc:spChg chg="mod ord">
          <ac:chgData name="Corey Edwards" userId="S::corey.edwards@uwtsd.ac.uk::7a967df3-e232-40a5-b10c-dee8f912d80a" providerId="AD" clId="Web-{5E7815CE-9015-BC25-589A-A3F3565785C7}" dt="2024-09-05T10:03:48.417" v="24"/>
          <ac:spMkLst>
            <pc:docMk/>
            <pc:sldMk cId="1487343096" sldId="290"/>
            <ac:spMk id="3" creationId="{ED42D13A-FAED-553B-F8FE-AC4F7EA0F075}"/>
          </ac:spMkLst>
        </pc:spChg>
        <pc:picChg chg="add mod">
          <ac:chgData name="Corey Edwards" userId="S::corey.edwards@uwtsd.ac.uk::7a967df3-e232-40a5-b10c-dee8f912d80a" providerId="AD" clId="Web-{5E7815CE-9015-BC25-589A-A3F3565785C7}" dt="2024-09-05T10:03:48.417" v="24"/>
          <ac:picMkLst>
            <pc:docMk/>
            <pc:sldMk cId="1487343096" sldId="290"/>
            <ac:picMk id="4" creationId="{03179374-CA72-3899-A218-789346E8BEBD}"/>
          </ac:picMkLst>
        </pc:picChg>
        <pc:picChg chg="add mod ord">
          <ac:chgData name="Corey Edwards" userId="S::corey.edwards@uwtsd.ac.uk::7a967df3-e232-40a5-b10c-dee8f912d80a" providerId="AD" clId="Web-{5E7815CE-9015-BC25-589A-A3F3565785C7}" dt="2024-09-05T10:03:48.417" v="24"/>
          <ac:picMkLst>
            <pc:docMk/>
            <pc:sldMk cId="1487343096" sldId="290"/>
            <ac:picMk id="5" creationId="{F26DA4D6-1A61-D3E4-BFA3-F7CB9A87EBF3}"/>
          </ac:picMkLst>
        </pc:picChg>
        <pc:picChg chg="add mod">
          <ac:chgData name="Corey Edwards" userId="S::corey.edwards@uwtsd.ac.uk::7a967df3-e232-40a5-b10c-dee8f912d80a" providerId="AD" clId="Web-{5E7815CE-9015-BC25-589A-A3F3565785C7}" dt="2024-09-05T10:03:48.417" v="24"/>
          <ac:picMkLst>
            <pc:docMk/>
            <pc:sldMk cId="1487343096" sldId="290"/>
            <ac:picMk id="6" creationId="{7780F88F-7293-C938-5B99-2D0598964D61}"/>
          </ac:picMkLst>
        </pc:picChg>
        <pc:cxnChg chg="add">
          <ac:chgData name="Corey Edwards" userId="S::corey.edwards@uwtsd.ac.uk::7a967df3-e232-40a5-b10c-dee8f912d80a" providerId="AD" clId="Web-{5E7815CE-9015-BC25-589A-A3F3565785C7}" dt="2024-09-05T10:03:48.417" v="24"/>
          <ac:cxnSpMkLst>
            <pc:docMk/>
            <pc:sldMk cId="1487343096" sldId="290"/>
            <ac:cxnSpMk id="11" creationId="{1746A44C-DD84-42A8-8633-CAD83CEDDFAE}"/>
          </ac:cxnSpMkLst>
        </pc:cxnChg>
        <pc:cxnChg chg="add">
          <ac:chgData name="Corey Edwards" userId="S::corey.edwards@uwtsd.ac.uk::7a967df3-e232-40a5-b10c-dee8f912d80a" providerId="AD" clId="Web-{5E7815CE-9015-BC25-589A-A3F3565785C7}" dt="2024-09-05T10:03:48.417" v="24"/>
          <ac:cxnSpMkLst>
            <pc:docMk/>
            <pc:sldMk cId="1487343096" sldId="290"/>
            <ac:cxnSpMk id="13" creationId="{25B1F4F4-74A7-4FA4-AAB9-D8907E7AC6C1}"/>
          </ac:cxnSpMkLst>
        </pc:cxnChg>
        <pc:cxnChg chg="add">
          <ac:chgData name="Corey Edwards" userId="S::corey.edwards@uwtsd.ac.uk::7a967df3-e232-40a5-b10c-dee8f912d80a" providerId="AD" clId="Web-{5E7815CE-9015-BC25-589A-A3F3565785C7}" dt="2024-09-05T10:03:48.417" v="24"/>
          <ac:cxnSpMkLst>
            <pc:docMk/>
            <pc:sldMk cId="1487343096" sldId="290"/>
            <ac:cxnSpMk id="15" creationId="{A403AC02-D206-4063-981D-20B6789C6A3A}"/>
          </ac:cxnSpMkLst>
        </pc:cxnChg>
      </pc:sldChg>
      <pc:sldChg chg="addSp modSp mod setBg">
        <pc:chgData name="Corey Edwards" userId="S::corey.edwards@uwtsd.ac.uk::7a967df3-e232-40a5-b10c-dee8f912d80a" providerId="AD" clId="Web-{5E7815CE-9015-BC25-589A-A3F3565785C7}" dt="2024-09-05T10:04:36.965" v="26"/>
        <pc:sldMkLst>
          <pc:docMk/>
          <pc:sldMk cId="1278037540" sldId="291"/>
        </pc:sldMkLst>
        <pc:spChg chg="mod">
          <ac:chgData name="Corey Edwards" userId="S::corey.edwards@uwtsd.ac.uk::7a967df3-e232-40a5-b10c-dee8f912d80a" providerId="AD" clId="Web-{5E7815CE-9015-BC25-589A-A3F3565785C7}" dt="2024-09-05T10:04:36.965" v="26"/>
          <ac:spMkLst>
            <pc:docMk/>
            <pc:sldMk cId="1278037540" sldId="291"/>
            <ac:spMk id="2" creationId="{04F9B211-100A-FEB4-A14A-F09C033493E1}"/>
          </ac:spMkLst>
        </pc:spChg>
        <pc:spChg chg="mod">
          <ac:chgData name="Corey Edwards" userId="S::corey.edwards@uwtsd.ac.uk::7a967df3-e232-40a5-b10c-dee8f912d80a" providerId="AD" clId="Web-{5E7815CE-9015-BC25-589A-A3F3565785C7}" dt="2024-09-05T10:04:36.965" v="26"/>
          <ac:spMkLst>
            <pc:docMk/>
            <pc:sldMk cId="1278037540" sldId="291"/>
            <ac:spMk id="3" creationId="{39A55069-2F9B-A018-398F-CD4D8497B5D1}"/>
          </ac:spMkLst>
        </pc:spChg>
        <pc:picChg chg="add mod">
          <ac:chgData name="Corey Edwards" userId="S::corey.edwards@uwtsd.ac.uk::7a967df3-e232-40a5-b10c-dee8f912d80a" providerId="AD" clId="Web-{5E7815CE-9015-BC25-589A-A3F3565785C7}" dt="2024-09-05T10:04:36.965" v="26"/>
          <ac:picMkLst>
            <pc:docMk/>
            <pc:sldMk cId="1278037540" sldId="291"/>
            <ac:picMk id="4" creationId="{5A5ED806-C845-1FC0-3711-82B025AE7D41}"/>
          </ac:picMkLst>
        </pc:picChg>
      </pc:sldChg>
      <pc:sldChg chg="addSp modSp mod setBg">
        <pc:chgData name="Corey Edwards" userId="S::corey.edwards@uwtsd.ac.uk::7a967df3-e232-40a5-b10c-dee8f912d80a" providerId="AD" clId="Web-{5E7815CE-9015-BC25-589A-A3F3565785C7}" dt="2024-09-05T10:05:37.186" v="28"/>
        <pc:sldMkLst>
          <pc:docMk/>
          <pc:sldMk cId="3410224254" sldId="292"/>
        </pc:sldMkLst>
        <pc:spChg chg="mod">
          <ac:chgData name="Corey Edwards" userId="S::corey.edwards@uwtsd.ac.uk::7a967df3-e232-40a5-b10c-dee8f912d80a" providerId="AD" clId="Web-{5E7815CE-9015-BC25-589A-A3F3565785C7}" dt="2024-09-05T10:05:37.186" v="28"/>
          <ac:spMkLst>
            <pc:docMk/>
            <pc:sldMk cId="3410224254" sldId="292"/>
            <ac:spMk id="2" creationId="{A9F08417-5E13-C140-3F4A-089889E623E5}"/>
          </ac:spMkLst>
        </pc:spChg>
        <pc:spChg chg="mod ord">
          <ac:chgData name="Corey Edwards" userId="S::corey.edwards@uwtsd.ac.uk::7a967df3-e232-40a5-b10c-dee8f912d80a" providerId="AD" clId="Web-{5E7815CE-9015-BC25-589A-A3F3565785C7}" dt="2024-09-05T10:05:37.186" v="28"/>
          <ac:spMkLst>
            <pc:docMk/>
            <pc:sldMk cId="3410224254" sldId="292"/>
            <ac:spMk id="3" creationId="{54980439-11E4-00C4-7191-93B09DB5C38C}"/>
          </ac:spMkLst>
        </pc:spChg>
        <pc:picChg chg="add mod">
          <ac:chgData name="Corey Edwards" userId="S::corey.edwards@uwtsd.ac.uk::7a967df3-e232-40a5-b10c-dee8f912d80a" providerId="AD" clId="Web-{5E7815CE-9015-BC25-589A-A3F3565785C7}" dt="2024-09-05T10:05:37.186" v="28"/>
          <ac:picMkLst>
            <pc:docMk/>
            <pc:sldMk cId="3410224254" sldId="292"/>
            <ac:picMk id="4" creationId="{E98290E5-1DF9-01DA-D640-4AF29153C554}"/>
          </ac:picMkLst>
        </pc:picChg>
      </pc:sldChg>
      <pc:sldChg chg="addSp delSp modSp mod setBg">
        <pc:chgData name="Corey Edwards" userId="S::corey.edwards@uwtsd.ac.uk::7a967df3-e232-40a5-b10c-dee8f912d80a" providerId="AD" clId="Web-{5E7815CE-9015-BC25-589A-A3F3565785C7}" dt="2024-09-05T10:01:52.055" v="5"/>
        <pc:sldMkLst>
          <pc:docMk/>
          <pc:sldMk cId="685352128" sldId="293"/>
        </pc:sldMkLst>
        <pc:spChg chg="mod">
          <ac:chgData name="Corey Edwards" userId="S::corey.edwards@uwtsd.ac.uk::7a967df3-e232-40a5-b10c-dee8f912d80a" providerId="AD" clId="Web-{5E7815CE-9015-BC25-589A-A3F3565785C7}" dt="2024-09-05T10:01:52.055" v="5"/>
          <ac:spMkLst>
            <pc:docMk/>
            <pc:sldMk cId="685352128" sldId="293"/>
            <ac:spMk id="2" creationId="{1FFDDC5A-9989-A4E9-7C76-2C2224D38D2D}"/>
          </ac:spMkLst>
        </pc:spChg>
        <pc:spChg chg="del">
          <ac:chgData name="Corey Edwards" userId="S::corey.edwards@uwtsd.ac.uk::7a967df3-e232-40a5-b10c-dee8f912d80a" providerId="AD" clId="Web-{5E7815CE-9015-BC25-589A-A3F3565785C7}" dt="2024-09-05T10:01:52.055" v="5"/>
          <ac:spMkLst>
            <pc:docMk/>
            <pc:sldMk cId="685352128" sldId="293"/>
            <ac:spMk id="3" creationId="{AC7CF073-71B3-44BE-52B7-974A6AAB5DA8}"/>
          </ac:spMkLst>
        </pc:spChg>
        <pc:graphicFrameChg chg="add">
          <ac:chgData name="Corey Edwards" userId="S::corey.edwards@uwtsd.ac.uk::7a967df3-e232-40a5-b10c-dee8f912d80a" providerId="AD" clId="Web-{5E7815CE-9015-BC25-589A-A3F3565785C7}" dt="2024-09-05T10:01:52.055" v="5"/>
          <ac:graphicFrameMkLst>
            <pc:docMk/>
            <pc:sldMk cId="685352128" sldId="293"/>
            <ac:graphicFrameMk id="5" creationId="{BA123A33-5FEF-1F60-283B-4D6A2BB8C1C8}"/>
          </ac:graphicFrameMkLst>
        </pc:graphicFrameChg>
      </pc:sldChg>
      <pc:sldChg chg="addSp modSp mod setBg">
        <pc:chgData name="Corey Edwards" userId="S::corey.edwards@uwtsd.ac.uk::7a967df3-e232-40a5-b10c-dee8f912d80a" providerId="AD" clId="Web-{5E7815CE-9015-BC25-589A-A3F3565785C7}" dt="2024-09-05T10:05:59.405" v="30"/>
        <pc:sldMkLst>
          <pc:docMk/>
          <pc:sldMk cId="3287631068" sldId="294"/>
        </pc:sldMkLst>
        <pc:spChg chg="mod">
          <ac:chgData name="Corey Edwards" userId="S::corey.edwards@uwtsd.ac.uk::7a967df3-e232-40a5-b10c-dee8f912d80a" providerId="AD" clId="Web-{5E7815CE-9015-BC25-589A-A3F3565785C7}" dt="2024-09-05T10:05:59.405" v="30"/>
          <ac:spMkLst>
            <pc:docMk/>
            <pc:sldMk cId="3287631068" sldId="294"/>
            <ac:spMk id="2" creationId="{C92C7335-8B7A-6FFB-EE31-193EE5DD45F3}"/>
          </ac:spMkLst>
        </pc:spChg>
        <pc:spChg chg="mod ord">
          <ac:chgData name="Corey Edwards" userId="S::corey.edwards@uwtsd.ac.uk::7a967df3-e232-40a5-b10c-dee8f912d80a" providerId="AD" clId="Web-{5E7815CE-9015-BC25-589A-A3F3565785C7}" dt="2024-09-05T10:05:59.405" v="30"/>
          <ac:spMkLst>
            <pc:docMk/>
            <pc:sldMk cId="3287631068" sldId="294"/>
            <ac:spMk id="3" creationId="{1412613D-0913-897B-8D8D-2EF9406BE71C}"/>
          </ac:spMkLst>
        </pc:spChg>
        <pc:picChg chg="add mod">
          <ac:chgData name="Corey Edwards" userId="S::corey.edwards@uwtsd.ac.uk::7a967df3-e232-40a5-b10c-dee8f912d80a" providerId="AD" clId="Web-{5E7815CE-9015-BC25-589A-A3F3565785C7}" dt="2024-09-05T10:05:59.405" v="30"/>
          <ac:picMkLst>
            <pc:docMk/>
            <pc:sldMk cId="3287631068" sldId="294"/>
            <ac:picMk id="4" creationId="{EA2D066A-7C84-0B3B-EC2D-6CE29E82EBFF}"/>
          </ac:picMkLst>
        </pc:picChg>
      </pc:sldChg>
      <pc:sldChg chg="addSp modSp mod setBg">
        <pc:chgData name="Corey Edwards" userId="S::corey.edwards@uwtsd.ac.uk::7a967df3-e232-40a5-b10c-dee8f912d80a" providerId="AD" clId="Web-{5E7815CE-9015-BC25-589A-A3F3565785C7}" dt="2024-09-05T10:06:29.156" v="32"/>
        <pc:sldMkLst>
          <pc:docMk/>
          <pc:sldMk cId="4277670051" sldId="295"/>
        </pc:sldMkLst>
        <pc:spChg chg="mod">
          <ac:chgData name="Corey Edwards" userId="S::corey.edwards@uwtsd.ac.uk::7a967df3-e232-40a5-b10c-dee8f912d80a" providerId="AD" clId="Web-{5E7815CE-9015-BC25-589A-A3F3565785C7}" dt="2024-09-05T10:06:29.156" v="32"/>
          <ac:spMkLst>
            <pc:docMk/>
            <pc:sldMk cId="4277670051" sldId="295"/>
            <ac:spMk id="2" creationId="{CE0338B4-556A-0F73-A1BB-908913197B40}"/>
          </ac:spMkLst>
        </pc:spChg>
        <pc:spChg chg="mod ord">
          <ac:chgData name="Corey Edwards" userId="S::corey.edwards@uwtsd.ac.uk::7a967df3-e232-40a5-b10c-dee8f912d80a" providerId="AD" clId="Web-{5E7815CE-9015-BC25-589A-A3F3565785C7}" dt="2024-09-05T10:06:29.156" v="32"/>
          <ac:spMkLst>
            <pc:docMk/>
            <pc:sldMk cId="4277670051" sldId="295"/>
            <ac:spMk id="3" creationId="{78D4268E-6B96-C2DF-90EB-8559EFAEF2E8}"/>
          </ac:spMkLst>
        </pc:spChg>
        <pc:picChg chg="add mod">
          <ac:chgData name="Corey Edwards" userId="S::corey.edwards@uwtsd.ac.uk::7a967df3-e232-40a5-b10c-dee8f912d80a" providerId="AD" clId="Web-{5E7815CE-9015-BC25-589A-A3F3565785C7}" dt="2024-09-05T10:06:29.156" v="32"/>
          <ac:picMkLst>
            <pc:docMk/>
            <pc:sldMk cId="4277670051" sldId="295"/>
            <ac:picMk id="4" creationId="{32AC83F3-D75A-B755-64AB-5C0B3643096D}"/>
          </ac:picMkLst>
        </pc:picChg>
      </pc:sldChg>
      <pc:sldChg chg="addSp delSp modSp mod setBg">
        <pc:chgData name="Corey Edwards" userId="S::corey.edwards@uwtsd.ac.uk::7a967df3-e232-40a5-b10c-dee8f912d80a" providerId="AD" clId="Web-{5E7815CE-9015-BC25-589A-A3F3565785C7}" dt="2024-09-05T10:08:14.362" v="37"/>
        <pc:sldMkLst>
          <pc:docMk/>
          <pc:sldMk cId="1256800546" sldId="296"/>
        </pc:sldMkLst>
        <pc:spChg chg="mod">
          <ac:chgData name="Corey Edwards" userId="S::corey.edwards@uwtsd.ac.uk::7a967df3-e232-40a5-b10c-dee8f912d80a" providerId="AD" clId="Web-{5E7815CE-9015-BC25-589A-A3F3565785C7}" dt="2024-09-05T10:07:45.330" v="34"/>
          <ac:spMkLst>
            <pc:docMk/>
            <pc:sldMk cId="1256800546" sldId="296"/>
            <ac:spMk id="2" creationId="{06E45B95-3C0E-DDF7-F9C7-58A2389C42D6}"/>
          </ac:spMkLst>
        </pc:spChg>
        <pc:spChg chg="mod">
          <ac:chgData name="Corey Edwards" userId="S::corey.edwards@uwtsd.ac.uk::7a967df3-e232-40a5-b10c-dee8f912d80a" providerId="AD" clId="Web-{5E7815CE-9015-BC25-589A-A3F3565785C7}" dt="2024-09-05T10:07:45.330" v="34"/>
          <ac:spMkLst>
            <pc:docMk/>
            <pc:sldMk cId="1256800546" sldId="296"/>
            <ac:spMk id="3" creationId="{0D031B14-31CF-8C06-7396-3FDB6F305D01}"/>
          </ac:spMkLst>
        </pc:spChg>
        <pc:picChg chg="add del mod">
          <ac:chgData name="Corey Edwards" userId="S::corey.edwards@uwtsd.ac.uk::7a967df3-e232-40a5-b10c-dee8f912d80a" providerId="AD" clId="Web-{5E7815CE-9015-BC25-589A-A3F3565785C7}" dt="2024-09-05T10:08:08.955" v="35"/>
          <ac:picMkLst>
            <pc:docMk/>
            <pc:sldMk cId="1256800546" sldId="296"/>
            <ac:picMk id="4" creationId="{D7FE8C78-9ECC-140C-5F53-4FE455038D2F}"/>
          </ac:picMkLst>
        </pc:picChg>
        <pc:picChg chg="add mod">
          <ac:chgData name="Corey Edwards" userId="S::corey.edwards@uwtsd.ac.uk::7a967df3-e232-40a5-b10c-dee8f912d80a" providerId="AD" clId="Web-{5E7815CE-9015-BC25-589A-A3F3565785C7}" dt="2024-09-05T10:08:14.362" v="37"/>
          <ac:picMkLst>
            <pc:docMk/>
            <pc:sldMk cId="1256800546" sldId="296"/>
            <ac:picMk id="5" creationId="{61677BFD-8022-E706-D64F-B6E7AC93FAC2}"/>
          </ac:picMkLst>
        </pc:picChg>
      </pc:sldChg>
      <pc:sldChg chg="addSp modSp mod setBg">
        <pc:chgData name="Corey Edwards" userId="S::corey.edwards@uwtsd.ac.uk::7a967df3-e232-40a5-b10c-dee8f912d80a" providerId="AD" clId="Web-{5E7815CE-9015-BC25-589A-A3F3565785C7}" dt="2024-09-05T10:08:43.628" v="39"/>
        <pc:sldMkLst>
          <pc:docMk/>
          <pc:sldMk cId="2078617544" sldId="297"/>
        </pc:sldMkLst>
        <pc:spChg chg="mod">
          <ac:chgData name="Corey Edwards" userId="S::corey.edwards@uwtsd.ac.uk::7a967df3-e232-40a5-b10c-dee8f912d80a" providerId="AD" clId="Web-{5E7815CE-9015-BC25-589A-A3F3565785C7}" dt="2024-09-05T10:08:43.628" v="39"/>
          <ac:spMkLst>
            <pc:docMk/>
            <pc:sldMk cId="2078617544" sldId="297"/>
            <ac:spMk id="2" creationId="{EE832A72-C9C6-60C8-32E1-E6A6D4512E44}"/>
          </ac:spMkLst>
        </pc:spChg>
        <pc:spChg chg="mod ord">
          <ac:chgData name="Corey Edwards" userId="S::corey.edwards@uwtsd.ac.uk::7a967df3-e232-40a5-b10c-dee8f912d80a" providerId="AD" clId="Web-{5E7815CE-9015-BC25-589A-A3F3565785C7}" dt="2024-09-05T10:08:43.628" v="39"/>
          <ac:spMkLst>
            <pc:docMk/>
            <pc:sldMk cId="2078617544" sldId="297"/>
            <ac:spMk id="3" creationId="{997FDADF-675C-E1FB-3255-DC52379D3D3F}"/>
          </ac:spMkLst>
        </pc:spChg>
        <pc:picChg chg="add mod">
          <ac:chgData name="Corey Edwards" userId="S::corey.edwards@uwtsd.ac.uk::7a967df3-e232-40a5-b10c-dee8f912d80a" providerId="AD" clId="Web-{5E7815CE-9015-BC25-589A-A3F3565785C7}" dt="2024-09-05T10:08:43.628" v="39"/>
          <ac:picMkLst>
            <pc:docMk/>
            <pc:sldMk cId="2078617544" sldId="297"/>
            <ac:picMk id="4" creationId="{F3B8E0C7-A483-3D50-563F-1977D7AEBF2A}"/>
          </ac:picMkLst>
        </pc:picChg>
      </pc:sldChg>
    </pc:docChg>
  </pc:docChgLst>
  <pc:docChgLst>
    <pc:chgData name="Corey Edwards" userId="S::corey.edwards@uwtsd.ac.uk::7a967df3-e232-40a5-b10c-dee8f912d80a" providerId="AD" clId="Web-{E4F51B6E-E5CF-4D83-B03C-2ED691F5A9DE}"/>
    <pc:docChg chg="addSld modSld addMainMaster delMainMaster">
      <pc:chgData name="Corey Edwards" userId="S::corey.edwards@uwtsd.ac.uk::7a967df3-e232-40a5-b10c-dee8f912d80a" providerId="AD" clId="Web-{E4F51B6E-E5CF-4D83-B03C-2ED691F5A9DE}" dt="2024-09-03T13:04:48.605" v="380" actId="20577"/>
      <pc:docMkLst>
        <pc:docMk/>
      </pc:docMkLst>
      <pc:sldChg chg="addSp delSp modSp mod setBg modClrScheme delDesignElem chgLayout">
        <pc:chgData name="Corey Edwards" userId="S::corey.edwards@uwtsd.ac.uk::7a967df3-e232-40a5-b10c-dee8f912d80a" providerId="AD" clId="Web-{E4F51B6E-E5CF-4D83-B03C-2ED691F5A9DE}" dt="2024-09-03T12:59:47.422" v="329"/>
        <pc:sldMkLst>
          <pc:docMk/>
          <pc:sldMk cId="109857222" sldId="256"/>
        </pc:sldMkLst>
        <pc:spChg chg="mod ord">
          <ac:chgData name="Corey Edwards" userId="S::corey.edwards@uwtsd.ac.uk::7a967df3-e232-40a5-b10c-dee8f912d80a" providerId="AD" clId="Web-{E4F51B6E-E5CF-4D83-B03C-2ED691F5A9DE}" dt="2024-09-03T12:59:47.422" v="32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orey Edwards" userId="S::corey.edwards@uwtsd.ac.uk::7a967df3-e232-40a5-b10c-dee8f912d80a" providerId="AD" clId="Web-{E4F51B6E-E5CF-4D83-B03C-2ED691F5A9DE}" dt="2024-09-03T12:59:47.422" v="32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E4F51B6E-E5CF-4D83-B03C-2ED691F5A9DE}" dt="2024-09-03T12:59:47.422" v="329"/>
          <ac:spMkLst>
            <pc:docMk/>
            <pc:sldMk cId="109857222" sldId="256"/>
            <ac:spMk id="7" creationId="{F4A20210-FA90-4B6D-8D2E-1B90054E097A}"/>
          </ac:spMkLst>
        </pc:spChg>
        <pc:spChg chg="add">
          <ac:chgData name="Corey Edwards" userId="S::corey.edwards@uwtsd.ac.uk::7a967df3-e232-40a5-b10c-dee8f912d80a" providerId="AD" clId="Web-{E4F51B6E-E5CF-4D83-B03C-2ED691F5A9DE}" dt="2024-09-03T12:59:47.422" v="329"/>
          <ac:spMkLst>
            <pc:docMk/>
            <pc:sldMk cId="109857222" sldId="256"/>
            <ac:spMk id="8" creationId="{39213B44-68B7-47E7-B506-5C79FCF80924}"/>
          </ac:spMkLst>
        </pc:spChg>
        <pc:spChg chg="add del">
          <ac:chgData name="Corey Edwards" userId="S::corey.edwards@uwtsd.ac.uk::7a967df3-e232-40a5-b10c-dee8f912d80a" providerId="AD" clId="Web-{E4F51B6E-E5CF-4D83-B03C-2ED691F5A9DE}" dt="2024-09-03T12:40:58.661" v="9"/>
          <ac:spMkLst>
            <pc:docMk/>
            <pc:sldMk cId="109857222" sldId="256"/>
            <ac:spMk id="9" creationId="{1AB7CFDD-E67B-4078-9BD0-D09D4200E4E1}"/>
          </ac:spMkLst>
        </pc:spChg>
        <pc:spChg chg="add del">
          <ac:chgData name="Corey Edwards" userId="S::corey.edwards@uwtsd.ac.uk::7a967df3-e232-40a5-b10c-dee8f912d80a" providerId="AD" clId="Web-{E4F51B6E-E5CF-4D83-B03C-2ED691F5A9DE}" dt="2024-09-03T12:40:58.661" v="9"/>
          <ac:spMkLst>
            <pc:docMk/>
            <pc:sldMk cId="109857222" sldId="256"/>
            <ac:spMk id="11" creationId="{B191E377-3C4E-4C42-B42C-858169F3AB3A}"/>
          </ac:spMkLst>
        </pc:spChg>
        <pc:grpChg chg="add del">
          <ac:chgData name="Corey Edwards" userId="S::corey.edwards@uwtsd.ac.uk::7a967df3-e232-40a5-b10c-dee8f912d80a" providerId="AD" clId="Web-{E4F51B6E-E5CF-4D83-B03C-2ED691F5A9DE}" dt="2024-09-03T12:40:58.661" v="9"/>
          <ac:grpSpMkLst>
            <pc:docMk/>
            <pc:sldMk cId="109857222" sldId="256"/>
            <ac:grpSpMk id="13" creationId="{91B7537E-7B93-4306-B9DF-4CD583E0AA21}"/>
          </ac:grpSpMkLst>
        </pc:grpChg>
        <pc:grpChg chg="add">
          <ac:chgData name="Corey Edwards" userId="S::corey.edwards@uwtsd.ac.uk::7a967df3-e232-40a5-b10c-dee8f912d80a" providerId="AD" clId="Web-{E4F51B6E-E5CF-4D83-B03C-2ED691F5A9DE}" dt="2024-09-03T12:59:47.422" v="329"/>
          <ac:grpSpMkLst>
            <pc:docMk/>
            <pc:sldMk cId="109857222" sldId="256"/>
            <ac:grpSpMk id="15" creationId="{39084D60-65A6-45F8-8C17-3529E43F1C39}"/>
          </ac:grpSpMkLst>
        </pc:grpChg>
        <pc:picChg chg="add mod">
          <ac:chgData name="Corey Edwards" userId="S::corey.edwards@uwtsd.ac.uk::7a967df3-e232-40a5-b10c-dee8f912d80a" providerId="AD" clId="Web-{E4F51B6E-E5CF-4D83-B03C-2ED691F5A9DE}" dt="2024-09-03T12:59:47.422" v="329"/>
          <ac:picMkLst>
            <pc:docMk/>
            <pc:sldMk cId="109857222" sldId="256"/>
            <ac:picMk id="4" creationId="{1FCFEE11-760A-5724-B422-FEE3CC0A56A0}"/>
          </ac:picMkLst>
        </pc:picChg>
        <pc:picChg chg="add">
          <ac:chgData name="Corey Edwards" userId="S::corey.edwards@uwtsd.ac.uk::7a967df3-e232-40a5-b10c-dee8f912d80a" providerId="AD" clId="Web-{E4F51B6E-E5CF-4D83-B03C-2ED691F5A9DE}" dt="2024-09-03T12:59:47.422" v="329"/>
          <ac:picMkLst>
            <pc:docMk/>
            <pc:sldMk cId="109857222" sldId="256"/>
            <ac:picMk id="6" creationId="{545F67A4-7428-47F3-AE14-8CA43D976E11}"/>
          </ac:picMkLst>
        </pc:picChg>
      </pc:sldChg>
      <pc:sldChg chg="modSp new mod modClrScheme chgLayout">
        <pc:chgData name="Corey Edwards" userId="S::corey.edwards@uwtsd.ac.uk::7a967df3-e232-40a5-b10c-dee8f912d80a" providerId="AD" clId="Web-{E4F51B6E-E5CF-4D83-B03C-2ED691F5A9DE}" dt="2024-09-03T12:41:20.990" v="26" actId="20577"/>
        <pc:sldMkLst>
          <pc:docMk/>
          <pc:sldMk cId="752063374" sldId="257"/>
        </pc:sldMkLst>
        <pc:spChg chg="mod ord">
          <ac:chgData name="Corey Edwards" userId="S::corey.edwards@uwtsd.ac.uk::7a967df3-e232-40a5-b10c-dee8f912d80a" providerId="AD" clId="Web-{E4F51B6E-E5CF-4D83-B03C-2ED691F5A9DE}" dt="2024-09-03T12:41:20.990" v="26" actId="20577"/>
          <ac:spMkLst>
            <pc:docMk/>
            <pc:sldMk cId="752063374" sldId="257"/>
            <ac:spMk id="2" creationId="{D08D1906-BAD9-D397-19D4-4C4244BFE474}"/>
          </ac:spMkLst>
        </pc:spChg>
        <pc:spChg chg="mod ord">
          <ac:chgData name="Corey Edwards" userId="S::corey.edwards@uwtsd.ac.uk::7a967df3-e232-40a5-b10c-dee8f912d80a" providerId="AD" clId="Web-{E4F51B6E-E5CF-4D83-B03C-2ED691F5A9DE}" dt="2024-09-03T12:41:14.053" v="13"/>
          <ac:spMkLst>
            <pc:docMk/>
            <pc:sldMk cId="752063374" sldId="257"/>
            <ac:spMk id="3" creationId="{F74E9624-76C0-CD29-8DF2-56B0FFDD8549}"/>
          </ac:spMkLst>
        </pc:spChg>
      </pc:sldChg>
      <pc:sldChg chg="addSp delSp modSp new mod setBg">
        <pc:chgData name="Corey Edwards" userId="S::corey.edwards@uwtsd.ac.uk::7a967df3-e232-40a5-b10c-dee8f912d80a" providerId="AD" clId="Web-{E4F51B6E-E5CF-4D83-B03C-2ED691F5A9DE}" dt="2024-09-03T12:47:08.581" v="50"/>
        <pc:sldMkLst>
          <pc:docMk/>
          <pc:sldMk cId="171581422" sldId="258"/>
        </pc:sldMkLst>
        <pc:spChg chg="mod">
          <ac:chgData name="Corey Edwards" userId="S::corey.edwards@uwtsd.ac.uk::7a967df3-e232-40a5-b10c-dee8f912d80a" providerId="AD" clId="Web-{E4F51B6E-E5CF-4D83-B03C-2ED691F5A9DE}" dt="2024-09-03T12:47:08.581" v="50"/>
          <ac:spMkLst>
            <pc:docMk/>
            <pc:sldMk cId="171581422" sldId="258"/>
            <ac:spMk id="2" creationId="{1C96E5C6-BAA1-5C5F-AC41-3E3B50A5DC4B}"/>
          </ac:spMkLst>
        </pc:spChg>
        <pc:spChg chg="del mod">
          <ac:chgData name="Corey Edwards" userId="S::corey.edwards@uwtsd.ac.uk::7a967df3-e232-40a5-b10c-dee8f912d80a" providerId="AD" clId="Web-{E4F51B6E-E5CF-4D83-B03C-2ED691F5A9DE}" dt="2024-09-03T12:47:08.581" v="50"/>
          <ac:spMkLst>
            <pc:docMk/>
            <pc:sldMk cId="171581422" sldId="258"/>
            <ac:spMk id="3" creationId="{7307E95E-E012-3611-E72C-64B0867E1B43}"/>
          </ac:spMkLst>
        </pc:spChg>
        <pc:graphicFrameChg chg="add">
          <ac:chgData name="Corey Edwards" userId="S::corey.edwards@uwtsd.ac.uk::7a967df3-e232-40a5-b10c-dee8f912d80a" providerId="AD" clId="Web-{E4F51B6E-E5CF-4D83-B03C-2ED691F5A9DE}" dt="2024-09-03T12:47:08.581" v="50"/>
          <ac:graphicFrameMkLst>
            <pc:docMk/>
            <pc:sldMk cId="171581422" sldId="258"/>
            <ac:graphicFrameMk id="5" creationId="{D3F5611D-F0C4-17CA-1D25-ABE9C745DC2A}"/>
          </ac:graphicFrameMkLst>
        </pc:graphicFrameChg>
      </pc:sldChg>
      <pc:sldChg chg="modSp new">
        <pc:chgData name="Corey Edwards" userId="S::corey.edwards@uwtsd.ac.uk::7a967df3-e232-40a5-b10c-dee8f912d80a" providerId="AD" clId="Web-{E4F51B6E-E5CF-4D83-B03C-2ED691F5A9DE}" dt="2024-09-03T12:47:19.285" v="60" actId="20577"/>
        <pc:sldMkLst>
          <pc:docMk/>
          <pc:sldMk cId="3109891353" sldId="259"/>
        </pc:sldMkLst>
        <pc:spChg chg="mod">
          <ac:chgData name="Corey Edwards" userId="S::corey.edwards@uwtsd.ac.uk::7a967df3-e232-40a5-b10c-dee8f912d80a" providerId="AD" clId="Web-{E4F51B6E-E5CF-4D83-B03C-2ED691F5A9DE}" dt="2024-09-03T12:47:19.285" v="60" actId="20577"/>
          <ac:spMkLst>
            <pc:docMk/>
            <pc:sldMk cId="3109891353" sldId="259"/>
            <ac:spMk id="2" creationId="{07FFF513-CD51-4A05-AD9C-D09D177D4D8A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49:28.211" v="67" actId="20577"/>
        <pc:sldMkLst>
          <pc:docMk/>
          <pc:sldMk cId="2806834038" sldId="260"/>
        </pc:sldMkLst>
        <pc:spChg chg="mod">
          <ac:chgData name="Corey Edwards" userId="S::corey.edwards@uwtsd.ac.uk::7a967df3-e232-40a5-b10c-dee8f912d80a" providerId="AD" clId="Web-{E4F51B6E-E5CF-4D83-B03C-2ED691F5A9DE}" dt="2024-09-03T12:49:28.211" v="67" actId="20577"/>
          <ac:spMkLst>
            <pc:docMk/>
            <pc:sldMk cId="2806834038" sldId="260"/>
            <ac:spMk id="2" creationId="{75EC87EF-F071-F3F1-CE9B-8067D54433E1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49:32.915" v="74" actId="20577"/>
        <pc:sldMkLst>
          <pc:docMk/>
          <pc:sldMk cId="2124326546" sldId="261"/>
        </pc:sldMkLst>
        <pc:spChg chg="mod">
          <ac:chgData name="Corey Edwards" userId="S::corey.edwards@uwtsd.ac.uk::7a967df3-e232-40a5-b10c-dee8f912d80a" providerId="AD" clId="Web-{E4F51B6E-E5CF-4D83-B03C-2ED691F5A9DE}" dt="2024-09-03T12:49:32.915" v="74" actId="20577"/>
          <ac:spMkLst>
            <pc:docMk/>
            <pc:sldMk cId="2124326546" sldId="261"/>
            <ac:spMk id="2" creationId="{F1B4734A-594F-4FA7-12D3-AB985F22F4F3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49:41.509" v="84" actId="20577"/>
        <pc:sldMkLst>
          <pc:docMk/>
          <pc:sldMk cId="327134133" sldId="262"/>
        </pc:sldMkLst>
        <pc:spChg chg="mod">
          <ac:chgData name="Corey Edwards" userId="S::corey.edwards@uwtsd.ac.uk::7a967df3-e232-40a5-b10c-dee8f912d80a" providerId="AD" clId="Web-{E4F51B6E-E5CF-4D83-B03C-2ED691F5A9DE}" dt="2024-09-03T12:49:41.509" v="84" actId="20577"/>
          <ac:spMkLst>
            <pc:docMk/>
            <pc:sldMk cId="327134133" sldId="262"/>
            <ac:spMk id="2" creationId="{59D51603-7FFA-3ADA-015A-1C91D3642106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49:49.275" v="103" actId="20577"/>
        <pc:sldMkLst>
          <pc:docMk/>
          <pc:sldMk cId="125346028" sldId="263"/>
        </pc:sldMkLst>
        <pc:spChg chg="mod">
          <ac:chgData name="Corey Edwards" userId="S::corey.edwards@uwtsd.ac.uk::7a967df3-e232-40a5-b10c-dee8f912d80a" providerId="AD" clId="Web-{E4F51B6E-E5CF-4D83-B03C-2ED691F5A9DE}" dt="2024-09-03T12:49:49.275" v="103" actId="20577"/>
          <ac:spMkLst>
            <pc:docMk/>
            <pc:sldMk cId="125346028" sldId="263"/>
            <ac:spMk id="2" creationId="{E819CC19-7C50-205F-3895-670FCAAB5D50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1:36.982" v="115" actId="20577"/>
        <pc:sldMkLst>
          <pc:docMk/>
          <pc:sldMk cId="613314320" sldId="264"/>
        </pc:sldMkLst>
        <pc:spChg chg="mod">
          <ac:chgData name="Corey Edwards" userId="S::corey.edwards@uwtsd.ac.uk::7a967df3-e232-40a5-b10c-dee8f912d80a" providerId="AD" clId="Web-{E4F51B6E-E5CF-4D83-B03C-2ED691F5A9DE}" dt="2024-09-03T12:51:36.982" v="115" actId="20577"/>
          <ac:spMkLst>
            <pc:docMk/>
            <pc:sldMk cId="613314320" sldId="264"/>
            <ac:spMk id="2" creationId="{2F37519E-B474-2A0C-B0E8-5A647DAB9FA6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6:08.382" v="118" actId="20577"/>
        <pc:sldMkLst>
          <pc:docMk/>
          <pc:sldMk cId="1502144195" sldId="265"/>
        </pc:sldMkLst>
        <pc:spChg chg="mod">
          <ac:chgData name="Corey Edwards" userId="S::corey.edwards@uwtsd.ac.uk::7a967df3-e232-40a5-b10c-dee8f912d80a" providerId="AD" clId="Web-{E4F51B6E-E5CF-4D83-B03C-2ED691F5A9DE}" dt="2024-09-03T12:56:08.382" v="118" actId="20577"/>
          <ac:spMkLst>
            <pc:docMk/>
            <pc:sldMk cId="1502144195" sldId="265"/>
            <ac:spMk id="2" creationId="{270FE317-518A-87EA-37AF-2E21EE35309E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6:17.101" v="124" actId="20577"/>
        <pc:sldMkLst>
          <pc:docMk/>
          <pc:sldMk cId="552773532" sldId="266"/>
        </pc:sldMkLst>
        <pc:spChg chg="mod">
          <ac:chgData name="Corey Edwards" userId="S::corey.edwards@uwtsd.ac.uk::7a967df3-e232-40a5-b10c-dee8f912d80a" providerId="AD" clId="Web-{E4F51B6E-E5CF-4D83-B03C-2ED691F5A9DE}" dt="2024-09-03T12:56:17.101" v="124" actId="20577"/>
          <ac:spMkLst>
            <pc:docMk/>
            <pc:sldMk cId="552773532" sldId="266"/>
            <ac:spMk id="2" creationId="{D20CDBAE-C4D9-E85C-8DD9-BE412FA1C6D2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6:21.211" v="135" actId="20577"/>
        <pc:sldMkLst>
          <pc:docMk/>
          <pc:sldMk cId="2965380647" sldId="267"/>
        </pc:sldMkLst>
        <pc:spChg chg="mod">
          <ac:chgData name="Corey Edwards" userId="S::corey.edwards@uwtsd.ac.uk::7a967df3-e232-40a5-b10c-dee8f912d80a" providerId="AD" clId="Web-{E4F51B6E-E5CF-4D83-B03C-2ED691F5A9DE}" dt="2024-09-03T12:56:21.211" v="135" actId="20577"/>
          <ac:spMkLst>
            <pc:docMk/>
            <pc:sldMk cId="2965380647" sldId="267"/>
            <ac:spMk id="2" creationId="{ED2688D1-BDD9-0DC3-AD27-FF90D2983B62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6:24.445" v="137" actId="20577"/>
        <pc:sldMkLst>
          <pc:docMk/>
          <pc:sldMk cId="893165692" sldId="268"/>
        </pc:sldMkLst>
        <pc:spChg chg="mod">
          <ac:chgData name="Corey Edwards" userId="S::corey.edwards@uwtsd.ac.uk::7a967df3-e232-40a5-b10c-dee8f912d80a" providerId="AD" clId="Web-{E4F51B6E-E5CF-4D83-B03C-2ED691F5A9DE}" dt="2024-09-03T12:56:24.445" v="137" actId="20577"/>
          <ac:spMkLst>
            <pc:docMk/>
            <pc:sldMk cId="893165692" sldId="268"/>
            <ac:spMk id="2" creationId="{617B2D2B-3B01-52DF-246D-CD4ACEA29890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6:26.102" v="143" actId="20577"/>
        <pc:sldMkLst>
          <pc:docMk/>
          <pc:sldMk cId="3376806741" sldId="269"/>
        </pc:sldMkLst>
        <pc:spChg chg="mod">
          <ac:chgData name="Corey Edwards" userId="S::corey.edwards@uwtsd.ac.uk::7a967df3-e232-40a5-b10c-dee8f912d80a" providerId="AD" clId="Web-{E4F51B6E-E5CF-4D83-B03C-2ED691F5A9DE}" dt="2024-09-03T12:56:26.102" v="143" actId="20577"/>
          <ac:spMkLst>
            <pc:docMk/>
            <pc:sldMk cId="3376806741" sldId="269"/>
            <ac:spMk id="2" creationId="{CCC2BF6D-8788-A57E-6592-80DF51B1DC4B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6:32.305" v="151" actId="20577"/>
        <pc:sldMkLst>
          <pc:docMk/>
          <pc:sldMk cId="2447043370" sldId="270"/>
        </pc:sldMkLst>
        <pc:spChg chg="mod">
          <ac:chgData name="Corey Edwards" userId="S::corey.edwards@uwtsd.ac.uk::7a967df3-e232-40a5-b10c-dee8f912d80a" providerId="AD" clId="Web-{E4F51B6E-E5CF-4D83-B03C-2ED691F5A9DE}" dt="2024-09-03T12:56:32.305" v="151" actId="20577"/>
          <ac:spMkLst>
            <pc:docMk/>
            <pc:sldMk cId="2447043370" sldId="270"/>
            <ac:spMk id="2" creationId="{F3314AE2-4291-D98B-57C7-0577F05110A9}"/>
          </ac:spMkLst>
        </pc:spChg>
      </pc:sldChg>
      <pc:sldChg chg="addSp delSp modSp new mod setBg">
        <pc:chgData name="Corey Edwards" userId="S::corey.edwards@uwtsd.ac.uk::7a967df3-e232-40a5-b10c-dee8f912d80a" providerId="AD" clId="Web-{E4F51B6E-E5CF-4D83-B03C-2ED691F5A9DE}" dt="2024-09-03T12:57:08.478" v="188"/>
        <pc:sldMkLst>
          <pc:docMk/>
          <pc:sldMk cId="3542700738" sldId="271"/>
        </pc:sldMkLst>
        <pc:spChg chg="mod">
          <ac:chgData name="Corey Edwards" userId="S::corey.edwards@uwtsd.ac.uk::7a967df3-e232-40a5-b10c-dee8f912d80a" providerId="AD" clId="Web-{E4F51B6E-E5CF-4D83-B03C-2ED691F5A9DE}" dt="2024-09-03T12:57:08.478" v="188"/>
          <ac:spMkLst>
            <pc:docMk/>
            <pc:sldMk cId="3542700738" sldId="271"/>
            <ac:spMk id="2" creationId="{8163496A-BBBD-77E0-3FBA-7136B242E021}"/>
          </ac:spMkLst>
        </pc:spChg>
        <pc:spChg chg="del mod">
          <ac:chgData name="Corey Edwards" userId="S::corey.edwards@uwtsd.ac.uk::7a967df3-e232-40a5-b10c-dee8f912d80a" providerId="AD" clId="Web-{E4F51B6E-E5CF-4D83-B03C-2ED691F5A9DE}" dt="2024-09-03T12:57:08.478" v="188"/>
          <ac:spMkLst>
            <pc:docMk/>
            <pc:sldMk cId="3542700738" sldId="271"/>
            <ac:spMk id="3" creationId="{F3BD95A5-C15F-DFFB-FA3C-983C5939D12B}"/>
          </ac:spMkLst>
        </pc:spChg>
        <pc:graphicFrameChg chg="add">
          <ac:chgData name="Corey Edwards" userId="S::corey.edwards@uwtsd.ac.uk::7a967df3-e232-40a5-b10c-dee8f912d80a" providerId="AD" clId="Web-{E4F51B6E-E5CF-4D83-B03C-2ED691F5A9DE}" dt="2024-09-03T12:57:08.478" v="188"/>
          <ac:graphicFrameMkLst>
            <pc:docMk/>
            <pc:sldMk cId="3542700738" sldId="271"/>
            <ac:graphicFrameMk id="5" creationId="{42C46337-967E-09F2-1A4C-D01A5D86E409}"/>
          </ac:graphicFrameMkLst>
        </pc:graphicFrameChg>
      </pc:sldChg>
      <pc:sldChg chg="modSp new">
        <pc:chgData name="Corey Edwards" userId="S::corey.edwards@uwtsd.ac.uk::7a967df3-e232-40a5-b10c-dee8f912d80a" providerId="AD" clId="Web-{E4F51B6E-E5CF-4D83-B03C-2ED691F5A9DE}" dt="2024-09-03T12:57:35.323" v="226" actId="20577"/>
        <pc:sldMkLst>
          <pc:docMk/>
          <pc:sldMk cId="975431640" sldId="272"/>
        </pc:sldMkLst>
        <pc:spChg chg="mod">
          <ac:chgData name="Corey Edwards" userId="S::corey.edwards@uwtsd.ac.uk::7a967df3-e232-40a5-b10c-dee8f912d80a" providerId="AD" clId="Web-{E4F51B6E-E5CF-4D83-B03C-2ED691F5A9DE}" dt="2024-09-03T12:57:19.588" v="199" actId="20577"/>
          <ac:spMkLst>
            <pc:docMk/>
            <pc:sldMk cId="975431640" sldId="272"/>
            <ac:spMk id="2" creationId="{B31B774E-084E-7BCC-C7C4-E3645928CDD2}"/>
          </ac:spMkLst>
        </pc:spChg>
        <pc:spChg chg="mod">
          <ac:chgData name="Corey Edwards" userId="S::corey.edwards@uwtsd.ac.uk::7a967df3-e232-40a5-b10c-dee8f912d80a" providerId="AD" clId="Web-{E4F51B6E-E5CF-4D83-B03C-2ED691F5A9DE}" dt="2024-09-03T12:57:35.323" v="226" actId="20577"/>
          <ac:spMkLst>
            <pc:docMk/>
            <pc:sldMk cId="975431640" sldId="272"/>
            <ac:spMk id="3" creationId="{4845AD12-1881-F96C-46D6-F49A4F76BC51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8:11.027" v="281" actId="20577"/>
        <pc:sldMkLst>
          <pc:docMk/>
          <pc:sldMk cId="4121785257" sldId="273"/>
        </pc:sldMkLst>
        <pc:spChg chg="mod">
          <ac:chgData name="Corey Edwards" userId="S::corey.edwards@uwtsd.ac.uk::7a967df3-e232-40a5-b10c-dee8f912d80a" providerId="AD" clId="Web-{E4F51B6E-E5CF-4D83-B03C-2ED691F5A9DE}" dt="2024-09-03T12:57:52.730" v="248" actId="20577"/>
          <ac:spMkLst>
            <pc:docMk/>
            <pc:sldMk cId="4121785257" sldId="273"/>
            <ac:spMk id="2" creationId="{134C2224-97C7-9609-E55D-062BCD9793A0}"/>
          </ac:spMkLst>
        </pc:spChg>
        <pc:spChg chg="mod">
          <ac:chgData name="Corey Edwards" userId="S::corey.edwards@uwtsd.ac.uk::7a967df3-e232-40a5-b10c-dee8f912d80a" providerId="AD" clId="Web-{E4F51B6E-E5CF-4D83-B03C-2ED691F5A9DE}" dt="2024-09-03T12:58:11.027" v="281" actId="20577"/>
          <ac:spMkLst>
            <pc:docMk/>
            <pc:sldMk cId="4121785257" sldId="273"/>
            <ac:spMk id="3" creationId="{8C03EA16-6362-449B-13D5-0830B89CDF74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8:17.278" v="295" actId="20577"/>
        <pc:sldMkLst>
          <pc:docMk/>
          <pc:sldMk cId="3419360954" sldId="274"/>
        </pc:sldMkLst>
        <pc:spChg chg="mod">
          <ac:chgData name="Corey Edwards" userId="S::corey.edwards@uwtsd.ac.uk::7a967df3-e232-40a5-b10c-dee8f912d80a" providerId="AD" clId="Web-{E4F51B6E-E5CF-4D83-B03C-2ED691F5A9DE}" dt="2024-09-03T12:58:17.278" v="295" actId="20577"/>
          <ac:spMkLst>
            <pc:docMk/>
            <pc:sldMk cId="3419360954" sldId="274"/>
            <ac:spMk id="2" creationId="{FE31C339-DBAA-EBE7-1A6D-E79621462474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8:41.107" v="310" actId="20577"/>
        <pc:sldMkLst>
          <pc:docMk/>
          <pc:sldMk cId="3763064219" sldId="275"/>
        </pc:sldMkLst>
        <pc:spChg chg="mod">
          <ac:chgData name="Corey Edwards" userId="S::corey.edwards@uwtsd.ac.uk::7a967df3-e232-40a5-b10c-dee8f912d80a" providerId="AD" clId="Web-{E4F51B6E-E5CF-4D83-B03C-2ED691F5A9DE}" dt="2024-09-03T12:58:41.107" v="310" actId="20577"/>
          <ac:spMkLst>
            <pc:docMk/>
            <pc:sldMk cId="3763064219" sldId="275"/>
            <ac:spMk id="2" creationId="{DF02032E-8D06-C838-C9D2-2FA195AE6428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9:13.436" v="323" actId="20577"/>
        <pc:sldMkLst>
          <pc:docMk/>
          <pc:sldMk cId="1822602539" sldId="276"/>
        </pc:sldMkLst>
        <pc:spChg chg="mod">
          <ac:chgData name="Corey Edwards" userId="S::corey.edwards@uwtsd.ac.uk::7a967df3-e232-40a5-b10c-dee8f912d80a" providerId="AD" clId="Web-{E4F51B6E-E5CF-4D83-B03C-2ED691F5A9DE}" dt="2024-09-03T12:59:13.436" v="323" actId="20577"/>
          <ac:spMkLst>
            <pc:docMk/>
            <pc:sldMk cId="1822602539" sldId="276"/>
            <ac:spMk id="2" creationId="{E634162B-51BB-3019-F37F-4EBD36B7DCA0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2:59:33.452" v="327" actId="20577"/>
        <pc:sldMkLst>
          <pc:docMk/>
          <pc:sldMk cId="963772002" sldId="277"/>
        </pc:sldMkLst>
        <pc:spChg chg="mod">
          <ac:chgData name="Corey Edwards" userId="S::corey.edwards@uwtsd.ac.uk::7a967df3-e232-40a5-b10c-dee8f912d80a" providerId="AD" clId="Web-{E4F51B6E-E5CF-4D83-B03C-2ED691F5A9DE}" dt="2024-09-03T12:59:33.452" v="327" actId="20577"/>
          <ac:spMkLst>
            <pc:docMk/>
            <pc:sldMk cId="963772002" sldId="277"/>
            <ac:spMk id="2" creationId="{9FD4FF62-6D85-7C5F-4655-23A88F6BFA6C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3:00:02.016" v="343" actId="20577"/>
        <pc:sldMkLst>
          <pc:docMk/>
          <pc:sldMk cId="2971329024" sldId="278"/>
        </pc:sldMkLst>
        <pc:spChg chg="mod">
          <ac:chgData name="Corey Edwards" userId="S::corey.edwards@uwtsd.ac.uk::7a967df3-e232-40a5-b10c-dee8f912d80a" providerId="AD" clId="Web-{E4F51B6E-E5CF-4D83-B03C-2ED691F5A9DE}" dt="2024-09-03T13:00:02.016" v="343" actId="20577"/>
          <ac:spMkLst>
            <pc:docMk/>
            <pc:sldMk cId="2971329024" sldId="278"/>
            <ac:spMk id="2" creationId="{4992B01D-9687-11C6-0FE0-EFE27C6C8E02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3:04:30.713" v="354" actId="20577"/>
        <pc:sldMkLst>
          <pc:docMk/>
          <pc:sldMk cId="1560271349" sldId="279"/>
        </pc:sldMkLst>
        <pc:spChg chg="mod">
          <ac:chgData name="Corey Edwards" userId="S::corey.edwards@uwtsd.ac.uk::7a967df3-e232-40a5-b10c-dee8f912d80a" providerId="AD" clId="Web-{E4F51B6E-E5CF-4D83-B03C-2ED691F5A9DE}" dt="2024-09-03T13:04:30.713" v="354" actId="20577"/>
          <ac:spMkLst>
            <pc:docMk/>
            <pc:sldMk cId="1560271349" sldId="279"/>
            <ac:spMk id="2" creationId="{82CA40D9-8449-24C8-4E57-0224AEBC9326}"/>
          </ac:spMkLst>
        </pc:spChg>
      </pc:sldChg>
      <pc:sldChg chg="modSp new">
        <pc:chgData name="Corey Edwards" userId="S::corey.edwards@uwtsd.ac.uk::7a967df3-e232-40a5-b10c-dee8f912d80a" providerId="AD" clId="Web-{E4F51B6E-E5CF-4D83-B03C-2ED691F5A9DE}" dt="2024-09-03T13:04:48.605" v="380" actId="20577"/>
        <pc:sldMkLst>
          <pc:docMk/>
          <pc:sldMk cId="1664173525" sldId="280"/>
        </pc:sldMkLst>
        <pc:spChg chg="mod">
          <ac:chgData name="Corey Edwards" userId="S::corey.edwards@uwtsd.ac.uk::7a967df3-e232-40a5-b10c-dee8f912d80a" providerId="AD" clId="Web-{E4F51B6E-E5CF-4D83-B03C-2ED691F5A9DE}" dt="2024-09-03T13:04:38.589" v="372" actId="20577"/>
          <ac:spMkLst>
            <pc:docMk/>
            <pc:sldMk cId="1664173525" sldId="280"/>
            <ac:spMk id="2" creationId="{C22D1FC0-EF26-BC5A-263C-EA58012594C3}"/>
          </ac:spMkLst>
        </pc:spChg>
        <pc:spChg chg="mod">
          <ac:chgData name="Corey Edwards" userId="S::corey.edwards@uwtsd.ac.uk::7a967df3-e232-40a5-b10c-dee8f912d80a" providerId="AD" clId="Web-{E4F51B6E-E5CF-4D83-B03C-2ED691F5A9DE}" dt="2024-09-03T13:04:48.605" v="380" actId="20577"/>
          <ac:spMkLst>
            <pc:docMk/>
            <pc:sldMk cId="1664173525" sldId="280"/>
            <ac:spMk id="3" creationId="{A04ED8DA-36A0-44B4-2413-AD60D6FD2FB2}"/>
          </ac:spMkLst>
        </pc:spChg>
      </pc:sldChg>
      <pc:sldMasterChg chg="del delSldLayout">
        <pc:chgData name="Corey Edwards" userId="S::corey.edwards@uwtsd.ac.uk::7a967df3-e232-40a5-b10c-dee8f912d80a" providerId="AD" clId="Web-{E4F51B6E-E5CF-4D83-B03C-2ED691F5A9DE}" dt="2024-09-03T12:40:54.177" v="7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E4F51B6E-E5CF-4D83-B03C-2ED691F5A9DE}" dt="2024-09-03T12:40:54.177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E4F51B6E-E5CF-4D83-B03C-2ED691F5A9DE}" dt="2024-09-03T12:40:58.661" v="9"/>
        <pc:sldMasterMkLst>
          <pc:docMk/>
          <pc:sldMasterMk cId="1139212766" sldId="2147483724"/>
        </pc:sldMasterMkLst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3881822069" sldId="2147483713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2662001596" sldId="2147483714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4194419880" sldId="2147483715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1265608968" sldId="2147483716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2056562697" sldId="2147483717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1625469268" sldId="2147483718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2394544541" sldId="2147483719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2342493411" sldId="2147483720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3454181859" sldId="2147483721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3489936322" sldId="2147483722"/>
          </pc:sldLayoutMkLst>
        </pc:sldLayoutChg>
        <pc:sldLayoutChg chg="add del">
          <pc:chgData name="Corey Edwards" userId="S::corey.edwards@uwtsd.ac.uk::7a967df3-e232-40a5-b10c-dee8f912d80a" providerId="AD" clId="Web-{E4F51B6E-E5CF-4D83-B03C-2ED691F5A9DE}" dt="2024-09-03T12:40:58.661" v="9"/>
          <pc:sldLayoutMkLst>
            <pc:docMk/>
            <pc:sldMasterMk cId="1139212766" sldId="2147483724"/>
            <pc:sldLayoutMk cId="285711730" sldId="2147483723"/>
          </pc:sldLayoutMkLst>
        </pc:sldLayoutChg>
      </pc:sldMasterChg>
      <pc:sldMasterChg chg="add del addSldLayout delSldLayout modSldLayout">
        <pc:chgData name="Corey Edwards" userId="S::corey.edwards@uwtsd.ac.uk::7a967df3-e232-40a5-b10c-dee8f912d80a" providerId="AD" clId="Web-{E4F51B6E-E5CF-4D83-B03C-2ED691F5A9DE}" dt="2024-09-03T12:40:59.568" v="10"/>
        <pc:sldMasterMkLst>
          <pc:docMk/>
          <pc:sldMasterMk cId="1650856230" sldId="2147483725"/>
        </pc:sldMasterMkLst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3663625973" sldId="2147483726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1792252832" sldId="2147483727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338731839" sldId="2147483728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3690213439" sldId="2147483729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1668053865" sldId="2147483730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881292970" sldId="2147483731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576875301" sldId="2147483732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3935781268" sldId="2147483733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1116721767" sldId="2147483734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2970466538" sldId="2147483735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0:59.568" v="10"/>
          <pc:sldLayoutMkLst>
            <pc:docMk/>
            <pc:sldMasterMk cId="1650856230" sldId="2147483725"/>
            <pc:sldLayoutMk cId="3180406669" sldId="2147483736"/>
          </pc:sldLayoutMkLst>
        </pc:sldLayoutChg>
      </pc:sldMasterChg>
      <pc:sldMasterChg chg="add del addSldLayout delSldLayout modSldLayout">
        <pc:chgData name="Corey Edwards" userId="S::corey.edwards@uwtsd.ac.uk::7a967df3-e232-40a5-b10c-dee8f912d80a" providerId="AD" clId="Web-{E4F51B6E-E5CF-4D83-B03C-2ED691F5A9DE}" dt="2024-09-03T12:41:03.865" v="11"/>
        <pc:sldMasterMkLst>
          <pc:docMk/>
          <pc:sldMasterMk cId="3611283177" sldId="2147483737"/>
        </pc:sldMasterMkLst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430999367" sldId="2147483738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3549519059" sldId="2147483739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2964658933" sldId="2147483740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2825007887" sldId="2147483741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689450842" sldId="2147483742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259654980" sldId="2147483743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1297384125" sldId="2147483744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1045444335" sldId="2147483745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2321415264" sldId="2147483746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2441976316" sldId="2147483747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3.865" v="11"/>
          <pc:sldLayoutMkLst>
            <pc:docMk/>
            <pc:sldMasterMk cId="3611283177" sldId="2147483737"/>
            <pc:sldLayoutMk cId="2419493998" sldId="2147483748"/>
          </pc:sldLayoutMkLst>
        </pc:sldLayoutChg>
      </pc:sldMasterChg>
      <pc:sldMasterChg chg="add del addSldLayout delSldLayout modSldLayout">
        <pc:chgData name="Corey Edwards" userId="S::corey.edwards@uwtsd.ac.uk::7a967df3-e232-40a5-b10c-dee8f912d80a" providerId="AD" clId="Web-{E4F51B6E-E5CF-4D83-B03C-2ED691F5A9DE}" dt="2024-09-03T12:41:08.865" v="12"/>
        <pc:sldMasterMkLst>
          <pc:docMk/>
          <pc:sldMasterMk cId="160505368" sldId="2147483749"/>
        </pc:sldMasterMkLst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1236433782" sldId="2147483750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2646834382" sldId="2147483751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842529409" sldId="2147483752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1189224232" sldId="2147483753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1955731439" sldId="2147483754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2933498795" sldId="2147483755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181243432" sldId="2147483756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2520750259" sldId="2147483757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1886489340" sldId="2147483758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2226614844" sldId="2147483759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276500762" sldId="2147483760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2622149864" sldId="2147483761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2898765657" sldId="2147483762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300007156" sldId="2147483763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3134089526" sldId="2147483764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3310828569" sldId="2147483765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08.865" v="12"/>
          <pc:sldLayoutMkLst>
            <pc:docMk/>
            <pc:sldMasterMk cId="160505368" sldId="2147483749"/>
            <pc:sldLayoutMk cId="1071006782" sldId="2147483766"/>
          </pc:sldLayoutMkLst>
        </pc:sldLayoutChg>
      </pc:sldMasterChg>
      <pc:sldMasterChg chg="add del addSldLayout delSldLayout modSldLayout">
        <pc:chgData name="Corey Edwards" userId="S::corey.edwards@uwtsd.ac.uk::7a967df3-e232-40a5-b10c-dee8f912d80a" providerId="AD" clId="Web-{E4F51B6E-E5CF-4D83-B03C-2ED691F5A9DE}" dt="2024-09-03T12:41:14.053" v="13"/>
        <pc:sldMasterMkLst>
          <pc:docMk/>
          <pc:sldMasterMk cId="90057072" sldId="2147483767"/>
        </pc:sldMasterMkLst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343167118" sldId="2147483768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2634125471" sldId="2147483769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3582212773" sldId="2147483770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1608926189" sldId="2147483771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3515978068" sldId="2147483772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206315426" sldId="2147483773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4247063879" sldId="2147483774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4143152892" sldId="2147483775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381923296" sldId="2147483776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1474565646" sldId="2147483777"/>
          </pc:sldLayoutMkLst>
        </pc:sldLayoutChg>
        <pc:sldLayoutChg chg="add del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90057072" sldId="2147483767"/>
            <pc:sldLayoutMk cId="2859261799" sldId="2147483778"/>
          </pc:sldLayoutMkLst>
        </pc:sldLayoutChg>
      </pc:sldMasterChg>
      <pc:sldMasterChg chg="add addSldLayout modSldLayout">
        <pc:chgData name="Corey Edwards" userId="S::corey.edwards@uwtsd.ac.uk::7a967df3-e232-40a5-b10c-dee8f912d80a" providerId="AD" clId="Web-{E4F51B6E-E5CF-4D83-B03C-2ED691F5A9DE}" dt="2024-09-03T12:41:14.053" v="13"/>
        <pc:sldMasterMkLst>
          <pc:docMk/>
          <pc:sldMasterMk cId="627810457" sldId="2147483779"/>
        </pc:sldMasterMkLst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310989114" sldId="2147483780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2281784167" sldId="2147483781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3453893483" sldId="2147483782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1904216396" sldId="2147483783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1138134171" sldId="2147483784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2767645697" sldId="2147483785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2690547484" sldId="2147483786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3162889367" sldId="2147483787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14650150" sldId="2147483788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4052348956" sldId="2147483789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1573546856" sldId="2147483790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2823192229" sldId="2147483791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1110204442" sldId="2147483792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4280140077" sldId="2147483793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4198664956" sldId="2147483794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1836986725" sldId="2147483795"/>
          </pc:sldLayoutMkLst>
        </pc:sldLayoutChg>
        <pc:sldLayoutChg chg="add mod replId">
          <pc:chgData name="Corey Edwards" userId="S::corey.edwards@uwtsd.ac.uk::7a967df3-e232-40a5-b10c-dee8f912d80a" providerId="AD" clId="Web-{E4F51B6E-E5CF-4D83-B03C-2ED691F5A9DE}" dt="2024-09-03T12:41:14.053" v="13"/>
          <pc:sldLayoutMkLst>
            <pc:docMk/>
            <pc:sldMasterMk cId="627810457" sldId="2147483779"/>
            <pc:sldLayoutMk cId="1054087485" sldId="2147483796"/>
          </pc:sldLayoutMkLst>
        </pc:sldLayoutChg>
      </pc:sldMasterChg>
    </pc:docChg>
  </pc:docChgLst>
  <pc:docChgLst>
    <pc:chgData name="Corey Edwards" userId="S::corey.edwards@uwtsd.ac.uk::7a967df3-e232-40a5-b10c-dee8f912d80a" providerId="AD" clId="Web-{27C4D197-F50B-ED4E-58E5-6497EBE8EEC8}"/>
    <pc:docChg chg="modSld">
      <pc:chgData name="Corey Edwards" userId="S::corey.edwards@uwtsd.ac.uk::7a967df3-e232-40a5-b10c-dee8f912d80a" providerId="AD" clId="Web-{27C4D197-F50B-ED4E-58E5-6497EBE8EEC8}" dt="2024-09-06T09:47:59.041" v="9"/>
      <pc:docMkLst>
        <pc:docMk/>
      </pc:docMkLst>
      <pc:sldChg chg="addSp modSp mod setBg">
        <pc:chgData name="Corey Edwards" userId="S::corey.edwards@uwtsd.ac.uk::7a967df3-e232-40a5-b10c-dee8f912d80a" providerId="AD" clId="Web-{27C4D197-F50B-ED4E-58E5-6497EBE8EEC8}" dt="2024-09-06T09:46:46.320" v="0"/>
        <pc:sldMkLst>
          <pc:docMk/>
          <pc:sldMk cId="3763064219" sldId="275"/>
        </pc:sldMkLst>
        <pc:spChg chg="mod">
          <ac:chgData name="Corey Edwards" userId="S::corey.edwards@uwtsd.ac.uk::7a967df3-e232-40a5-b10c-dee8f912d80a" providerId="AD" clId="Web-{27C4D197-F50B-ED4E-58E5-6497EBE8EEC8}" dt="2024-09-06T09:46:46.320" v="0"/>
          <ac:spMkLst>
            <pc:docMk/>
            <pc:sldMk cId="3763064219" sldId="275"/>
            <ac:spMk id="2" creationId="{DF02032E-8D06-C838-C9D2-2FA195AE6428}"/>
          </ac:spMkLst>
        </pc:spChg>
        <pc:spChg chg="mod">
          <ac:chgData name="Corey Edwards" userId="S::corey.edwards@uwtsd.ac.uk::7a967df3-e232-40a5-b10c-dee8f912d80a" providerId="AD" clId="Web-{27C4D197-F50B-ED4E-58E5-6497EBE8EEC8}" dt="2024-09-06T09:46:46.320" v="0"/>
          <ac:spMkLst>
            <pc:docMk/>
            <pc:sldMk cId="3763064219" sldId="275"/>
            <ac:spMk id="3" creationId="{37476188-0233-C0CD-E2E0-78EB507E08DB}"/>
          </ac:spMkLst>
        </pc:spChg>
        <pc:picChg chg="add">
          <ac:chgData name="Corey Edwards" userId="S::corey.edwards@uwtsd.ac.uk::7a967df3-e232-40a5-b10c-dee8f912d80a" providerId="AD" clId="Web-{27C4D197-F50B-ED4E-58E5-6497EBE8EEC8}" dt="2024-09-06T09:46:46.320" v="0"/>
          <ac:picMkLst>
            <pc:docMk/>
            <pc:sldMk cId="3763064219" sldId="275"/>
            <ac:picMk id="5" creationId="{100E8F55-D728-A69D-9529-44E3C2CAE92A}"/>
          </ac:picMkLst>
        </pc:picChg>
      </pc:sldChg>
      <pc:sldChg chg="addSp modSp mod setBg">
        <pc:chgData name="Corey Edwards" userId="S::corey.edwards@uwtsd.ac.uk::7a967df3-e232-40a5-b10c-dee8f912d80a" providerId="AD" clId="Web-{27C4D197-F50B-ED4E-58E5-6497EBE8EEC8}" dt="2024-09-06T09:46:52.085" v="1"/>
        <pc:sldMkLst>
          <pc:docMk/>
          <pc:sldMk cId="1822602539" sldId="276"/>
        </pc:sldMkLst>
        <pc:spChg chg="mod">
          <ac:chgData name="Corey Edwards" userId="S::corey.edwards@uwtsd.ac.uk::7a967df3-e232-40a5-b10c-dee8f912d80a" providerId="AD" clId="Web-{27C4D197-F50B-ED4E-58E5-6497EBE8EEC8}" dt="2024-09-06T09:46:52.085" v="1"/>
          <ac:spMkLst>
            <pc:docMk/>
            <pc:sldMk cId="1822602539" sldId="276"/>
            <ac:spMk id="2" creationId="{E634162B-51BB-3019-F37F-4EBD36B7DCA0}"/>
          </ac:spMkLst>
        </pc:spChg>
        <pc:spChg chg="mod">
          <ac:chgData name="Corey Edwards" userId="S::corey.edwards@uwtsd.ac.uk::7a967df3-e232-40a5-b10c-dee8f912d80a" providerId="AD" clId="Web-{27C4D197-F50B-ED4E-58E5-6497EBE8EEC8}" dt="2024-09-06T09:46:52.085" v="1"/>
          <ac:spMkLst>
            <pc:docMk/>
            <pc:sldMk cId="1822602539" sldId="276"/>
            <ac:spMk id="3" creationId="{F4911B39-589C-48A3-9CF6-C4AC11E0FF83}"/>
          </ac:spMkLst>
        </pc:spChg>
        <pc:picChg chg="add">
          <ac:chgData name="Corey Edwards" userId="S::corey.edwards@uwtsd.ac.uk::7a967df3-e232-40a5-b10c-dee8f912d80a" providerId="AD" clId="Web-{27C4D197-F50B-ED4E-58E5-6497EBE8EEC8}" dt="2024-09-06T09:46:52.085" v="1"/>
          <ac:picMkLst>
            <pc:docMk/>
            <pc:sldMk cId="1822602539" sldId="276"/>
            <ac:picMk id="5" creationId="{8A591EA3-B2F0-92AC-C109-4AE6017E520A}"/>
          </ac:picMkLst>
        </pc:picChg>
      </pc:sldChg>
      <pc:sldChg chg="addSp delSp modSp mod setBg setClrOvrMap">
        <pc:chgData name="Corey Edwards" userId="S::corey.edwards@uwtsd.ac.uk::7a967df3-e232-40a5-b10c-dee8f912d80a" providerId="AD" clId="Web-{27C4D197-F50B-ED4E-58E5-6497EBE8EEC8}" dt="2024-09-06T09:46:57.945" v="2"/>
        <pc:sldMkLst>
          <pc:docMk/>
          <pc:sldMk cId="963772002" sldId="277"/>
        </pc:sldMkLst>
        <pc:spChg chg="mod">
          <ac:chgData name="Corey Edwards" userId="S::corey.edwards@uwtsd.ac.uk::7a967df3-e232-40a5-b10c-dee8f912d80a" providerId="AD" clId="Web-{27C4D197-F50B-ED4E-58E5-6497EBE8EEC8}" dt="2024-09-06T09:46:57.945" v="2"/>
          <ac:spMkLst>
            <pc:docMk/>
            <pc:sldMk cId="963772002" sldId="277"/>
            <ac:spMk id="2" creationId="{9FD4FF62-6D85-7C5F-4655-23A88F6BFA6C}"/>
          </ac:spMkLst>
        </pc:spChg>
        <pc:spChg chg="del">
          <ac:chgData name="Corey Edwards" userId="S::corey.edwards@uwtsd.ac.uk::7a967df3-e232-40a5-b10c-dee8f912d80a" providerId="AD" clId="Web-{27C4D197-F50B-ED4E-58E5-6497EBE8EEC8}" dt="2024-09-06T09:46:57.945" v="2"/>
          <ac:spMkLst>
            <pc:docMk/>
            <pc:sldMk cId="963772002" sldId="277"/>
            <ac:spMk id="3" creationId="{04E6BEA2-1ECF-6FE5-FEAF-810CE619B8FA}"/>
          </ac:spMkLst>
        </pc:spChg>
        <pc:spChg chg="add">
          <ac:chgData name="Corey Edwards" userId="S::corey.edwards@uwtsd.ac.uk::7a967df3-e232-40a5-b10c-dee8f912d80a" providerId="AD" clId="Web-{27C4D197-F50B-ED4E-58E5-6497EBE8EEC8}" dt="2024-09-06T09:46:57.945" v="2"/>
          <ac:spMkLst>
            <pc:docMk/>
            <pc:sldMk cId="963772002" sldId="277"/>
            <ac:spMk id="9" creationId="{4117F0C1-BCBB-40C7-99D6-F703E7A4B5F3}"/>
          </ac:spMkLst>
        </pc:spChg>
        <pc:spChg chg="add">
          <ac:chgData name="Corey Edwards" userId="S::corey.edwards@uwtsd.ac.uk::7a967df3-e232-40a5-b10c-dee8f912d80a" providerId="AD" clId="Web-{27C4D197-F50B-ED4E-58E5-6497EBE8EEC8}" dt="2024-09-06T09:46:57.945" v="2"/>
          <ac:spMkLst>
            <pc:docMk/>
            <pc:sldMk cId="963772002" sldId="277"/>
            <ac:spMk id="11" creationId="{D1A5D8BC-B41A-4E96-91C4-D60F5162257E}"/>
          </ac:spMkLst>
        </pc:spChg>
        <pc:spChg chg="add">
          <ac:chgData name="Corey Edwards" userId="S::corey.edwards@uwtsd.ac.uk::7a967df3-e232-40a5-b10c-dee8f912d80a" providerId="AD" clId="Web-{27C4D197-F50B-ED4E-58E5-6497EBE8EEC8}" dt="2024-09-06T09:46:57.945" v="2"/>
          <ac:spMkLst>
            <pc:docMk/>
            <pc:sldMk cId="963772002" sldId="277"/>
            <ac:spMk id="15" creationId="{51287385-D3EA-47A8-A127-6061791ADBB6}"/>
          </ac:spMkLst>
        </pc:spChg>
        <pc:graphicFrameChg chg="add">
          <ac:chgData name="Corey Edwards" userId="S::corey.edwards@uwtsd.ac.uk::7a967df3-e232-40a5-b10c-dee8f912d80a" providerId="AD" clId="Web-{27C4D197-F50B-ED4E-58E5-6497EBE8EEC8}" dt="2024-09-06T09:46:57.945" v="2"/>
          <ac:graphicFrameMkLst>
            <pc:docMk/>
            <pc:sldMk cId="963772002" sldId="277"/>
            <ac:graphicFrameMk id="5" creationId="{23D54939-46A2-47E1-E722-FD60A7A61346}"/>
          </ac:graphicFrameMkLst>
        </pc:graphicFrameChg>
        <pc:picChg chg="add">
          <ac:chgData name="Corey Edwards" userId="S::corey.edwards@uwtsd.ac.uk::7a967df3-e232-40a5-b10c-dee8f912d80a" providerId="AD" clId="Web-{27C4D197-F50B-ED4E-58E5-6497EBE8EEC8}" dt="2024-09-06T09:46:57.945" v="2"/>
          <ac:picMkLst>
            <pc:docMk/>
            <pc:sldMk cId="963772002" sldId="277"/>
            <ac:picMk id="13" creationId="{0D321D5F-FA18-4271-9EAA-0BEA14116BB5}"/>
          </ac:picMkLst>
        </pc:picChg>
      </pc:sldChg>
      <pc:sldChg chg="addSp modSp mod setBg">
        <pc:chgData name="Corey Edwards" userId="S::corey.edwards@uwtsd.ac.uk::7a967df3-e232-40a5-b10c-dee8f912d80a" providerId="AD" clId="Web-{27C4D197-F50B-ED4E-58E5-6497EBE8EEC8}" dt="2024-09-06T09:47:22.368" v="3"/>
        <pc:sldMkLst>
          <pc:docMk/>
          <pc:sldMk cId="1560271349" sldId="279"/>
        </pc:sldMkLst>
        <pc:spChg chg="mod">
          <ac:chgData name="Corey Edwards" userId="S::corey.edwards@uwtsd.ac.uk::7a967df3-e232-40a5-b10c-dee8f912d80a" providerId="AD" clId="Web-{27C4D197-F50B-ED4E-58E5-6497EBE8EEC8}" dt="2024-09-06T09:47:22.368" v="3"/>
          <ac:spMkLst>
            <pc:docMk/>
            <pc:sldMk cId="1560271349" sldId="279"/>
            <ac:spMk id="2" creationId="{82CA40D9-8449-24C8-4E57-0224AEBC9326}"/>
          </ac:spMkLst>
        </pc:spChg>
        <pc:spChg chg="mod">
          <ac:chgData name="Corey Edwards" userId="S::corey.edwards@uwtsd.ac.uk::7a967df3-e232-40a5-b10c-dee8f912d80a" providerId="AD" clId="Web-{27C4D197-F50B-ED4E-58E5-6497EBE8EEC8}" dt="2024-09-06T09:47:22.368" v="3"/>
          <ac:spMkLst>
            <pc:docMk/>
            <pc:sldMk cId="1560271349" sldId="279"/>
            <ac:spMk id="3" creationId="{B7F6CB5A-9638-6D3E-04F4-F4AB0FFB275D}"/>
          </ac:spMkLst>
        </pc:spChg>
        <pc:spChg chg="add">
          <ac:chgData name="Corey Edwards" userId="S::corey.edwards@uwtsd.ac.uk::7a967df3-e232-40a5-b10c-dee8f912d80a" providerId="AD" clId="Web-{27C4D197-F50B-ED4E-58E5-6497EBE8EEC8}" dt="2024-09-06T09:47:22.368" v="3"/>
          <ac:spMkLst>
            <pc:docMk/>
            <pc:sldMk cId="1560271349" sldId="279"/>
            <ac:spMk id="10" creationId="{3D1E5586-8BB5-40F6-96C3-2E87DD7CE5CD}"/>
          </ac:spMkLst>
        </pc:spChg>
        <pc:picChg chg="add">
          <ac:chgData name="Corey Edwards" userId="S::corey.edwards@uwtsd.ac.uk::7a967df3-e232-40a5-b10c-dee8f912d80a" providerId="AD" clId="Web-{27C4D197-F50B-ED4E-58E5-6497EBE8EEC8}" dt="2024-09-06T09:47:22.368" v="3"/>
          <ac:picMkLst>
            <pc:docMk/>
            <pc:sldMk cId="1560271349" sldId="279"/>
            <ac:picMk id="8" creationId="{18BD78ED-75E1-4879-B369-BC61F7C45E22}"/>
          </ac:picMkLst>
        </pc:picChg>
        <pc:cxnChg chg="add">
          <ac:chgData name="Corey Edwards" userId="S::corey.edwards@uwtsd.ac.uk::7a967df3-e232-40a5-b10c-dee8f912d80a" providerId="AD" clId="Web-{27C4D197-F50B-ED4E-58E5-6497EBE8EEC8}" dt="2024-09-06T09:47:22.368" v="3"/>
          <ac:cxnSpMkLst>
            <pc:docMk/>
            <pc:sldMk cId="1560271349" sldId="279"/>
            <ac:cxnSpMk id="12" creationId="{8A832D40-B9E2-4CE7-9E0A-B35591EA2035}"/>
          </ac:cxnSpMkLst>
        </pc:cxnChg>
      </pc:sldChg>
      <pc:sldChg chg="addSp delSp modSp mod setBg">
        <pc:chgData name="Corey Edwards" userId="S::corey.edwards@uwtsd.ac.uk::7a967df3-e232-40a5-b10c-dee8f912d80a" providerId="AD" clId="Web-{27C4D197-F50B-ED4E-58E5-6497EBE8EEC8}" dt="2024-09-06T09:47:32.259" v="5"/>
        <pc:sldMkLst>
          <pc:docMk/>
          <pc:sldMk cId="1664173525" sldId="280"/>
        </pc:sldMkLst>
        <pc:spChg chg="mod">
          <ac:chgData name="Corey Edwards" userId="S::corey.edwards@uwtsd.ac.uk::7a967df3-e232-40a5-b10c-dee8f912d80a" providerId="AD" clId="Web-{27C4D197-F50B-ED4E-58E5-6497EBE8EEC8}" dt="2024-09-06T09:47:32.259" v="5"/>
          <ac:spMkLst>
            <pc:docMk/>
            <pc:sldMk cId="1664173525" sldId="280"/>
            <ac:spMk id="2" creationId="{C22D1FC0-EF26-BC5A-263C-EA58012594C3}"/>
          </ac:spMkLst>
        </pc:spChg>
        <pc:spChg chg="del">
          <ac:chgData name="Corey Edwards" userId="S::corey.edwards@uwtsd.ac.uk::7a967df3-e232-40a5-b10c-dee8f912d80a" providerId="AD" clId="Web-{27C4D197-F50B-ED4E-58E5-6497EBE8EEC8}" dt="2024-09-06T09:47:32.259" v="5"/>
          <ac:spMkLst>
            <pc:docMk/>
            <pc:sldMk cId="1664173525" sldId="280"/>
            <ac:spMk id="3" creationId="{A04ED8DA-36A0-44B4-2413-AD60D6FD2FB2}"/>
          </ac:spMkLst>
        </pc:spChg>
        <pc:graphicFrameChg chg="add">
          <ac:chgData name="Corey Edwards" userId="S::corey.edwards@uwtsd.ac.uk::7a967df3-e232-40a5-b10c-dee8f912d80a" providerId="AD" clId="Web-{27C4D197-F50B-ED4E-58E5-6497EBE8EEC8}" dt="2024-09-06T09:47:32.259" v="5"/>
          <ac:graphicFrameMkLst>
            <pc:docMk/>
            <pc:sldMk cId="1664173525" sldId="280"/>
            <ac:graphicFrameMk id="5" creationId="{ADEF2453-E06C-5F90-63DE-75ACF413BEA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7C4D197-F50B-ED4E-58E5-6497EBE8EEC8}" dt="2024-09-06T09:47:40.759" v="6"/>
        <pc:sldMkLst>
          <pc:docMk/>
          <pc:sldMk cId="2811350908" sldId="281"/>
        </pc:sldMkLst>
        <pc:spChg chg="mod">
          <ac:chgData name="Corey Edwards" userId="S::corey.edwards@uwtsd.ac.uk::7a967df3-e232-40a5-b10c-dee8f912d80a" providerId="AD" clId="Web-{27C4D197-F50B-ED4E-58E5-6497EBE8EEC8}" dt="2024-09-06T09:47:40.759" v="6"/>
          <ac:spMkLst>
            <pc:docMk/>
            <pc:sldMk cId="2811350908" sldId="281"/>
            <ac:spMk id="2" creationId="{F43D1F16-07F9-4FE1-6675-9A9FAE853760}"/>
          </ac:spMkLst>
        </pc:spChg>
        <pc:spChg chg="del">
          <ac:chgData name="Corey Edwards" userId="S::corey.edwards@uwtsd.ac.uk::7a967df3-e232-40a5-b10c-dee8f912d80a" providerId="AD" clId="Web-{27C4D197-F50B-ED4E-58E5-6497EBE8EEC8}" dt="2024-09-06T09:47:40.759" v="6"/>
          <ac:spMkLst>
            <pc:docMk/>
            <pc:sldMk cId="2811350908" sldId="281"/>
            <ac:spMk id="3" creationId="{876716E8-3858-61BE-6098-D176C8ACE47D}"/>
          </ac:spMkLst>
        </pc:spChg>
        <pc:graphicFrameChg chg="add">
          <ac:chgData name="Corey Edwards" userId="S::corey.edwards@uwtsd.ac.uk::7a967df3-e232-40a5-b10c-dee8f912d80a" providerId="AD" clId="Web-{27C4D197-F50B-ED4E-58E5-6497EBE8EEC8}" dt="2024-09-06T09:47:40.759" v="6"/>
          <ac:graphicFrameMkLst>
            <pc:docMk/>
            <pc:sldMk cId="2811350908" sldId="281"/>
            <ac:graphicFrameMk id="5" creationId="{8FDC8863-78E8-4018-1BE2-2F6DC580AA7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7C4D197-F50B-ED4E-58E5-6497EBE8EEC8}" dt="2024-09-06T09:47:44.337" v="7"/>
        <pc:sldMkLst>
          <pc:docMk/>
          <pc:sldMk cId="4057070228" sldId="282"/>
        </pc:sldMkLst>
        <pc:spChg chg="mod">
          <ac:chgData name="Corey Edwards" userId="S::corey.edwards@uwtsd.ac.uk::7a967df3-e232-40a5-b10c-dee8f912d80a" providerId="AD" clId="Web-{27C4D197-F50B-ED4E-58E5-6497EBE8EEC8}" dt="2024-09-06T09:47:44.337" v="7"/>
          <ac:spMkLst>
            <pc:docMk/>
            <pc:sldMk cId="4057070228" sldId="282"/>
            <ac:spMk id="2" creationId="{CCB650BD-7F99-3C65-9973-EF1E382159FB}"/>
          </ac:spMkLst>
        </pc:spChg>
        <pc:spChg chg="del">
          <ac:chgData name="Corey Edwards" userId="S::corey.edwards@uwtsd.ac.uk::7a967df3-e232-40a5-b10c-dee8f912d80a" providerId="AD" clId="Web-{27C4D197-F50B-ED4E-58E5-6497EBE8EEC8}" dt="2024-09-06T09:47:44.337" v="7"/>
          <ac:spMkLst>
            <pc:docMk/>
            <pc:sldMk cId="4057070228" sldId="282"/>
            <ac:spMk id="3" creationId="{06429B19-9807-3C4B-4497-DD7A4AD30F3A}"/>
          </ac:spMkLst>
        </pc:spChg>
        <pc:graphicFrameChg chg="add">
          <ac:chgData name="Corey Edwards" userId="S::corey.edwards@uwtsd.ac.uk::7a967df3-e232-40a5-b10c-dee8f912d80a" providerId="AD" clId="Web-{27C4D197-F50B-ED4E-58E5-6497EBE8EEC8}" dt="2024-09-06T09:47:44.337" v="7"/>
          <ac:graphicFrameMkLst>
            <pc:docMk/>
            <pc:sldMk cId="4057070228" sldId="282"/>
            <ac:graphicFrameMk id="5" creationId="{578CAF52-9BB2-B0C5-9C49-5CCA7EA99C42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7C4D197-F50B-ED4E-58E5-6497EBE8EEC8}" dt="2024-09-06T09:47:52.634" v="8"/>
        <pc:sldMkLst>
          <pc:docMk/>
          <pc:sldMk cId="425845542" sldId="286"/>
        </pc:sldMkLst>
        <pc:spChg chg="mod">
          <ac:chgData name="Corey Edwards" userId="S::corey.edwards@uwtsd.ac.uk::7a967df3-e232-40a5-b10c-dee8f912d80a" providerId="AD" clId="Web-{27C4D197-F50B-ED4E-58E5-6497EBE8EEC8}" dt="2024-09-06T09:47:52.634" v="8"/>
          <ac:spMkLst>
            <pc:docMk/>
            <pc:sldMk cId="425845542" sldId="286"/>
            <ac:spMk id="2" creationId="{62322BC7-3F73-EC89-AF00-48B4E4B8F577}"/>
          </ac:spMkLst>
        </pc:spChg>
        <pc:spChg chg="del">
          <ac:chgData name="Corey Edwards" userId="S::corey.edwards@uwtsd.ac.uk::7a967df3-e232-40a5-b10c-dee8f912d80a" providerId="AD" clId="Web-{27C4D197-F50B-ED4E-58E5-6497EBE8EEC8}" dt="2024-09-06T09:47:52.634" v="8"/>
          <ac:spMkLst>
            <pc:docMk/>
            <pc:sldMk cId="425845542" sldId="286"/>
            <ac:spMk id="3" creationId="{E83BE430-19CD-1B8F-C496-8AB0CD8CBEBB}"/>
          </ac:spMkLst>
        </pc:spChg>
        <pc:graphicFrameChg chg="add">
          <ac:chgData name="Corey Edwards" userId="S::corey.edwards@uwtsd.ac.uk::7a967df3-e232-40a5-b10c-dee8f912d80a" providerId="AD" clId="Web-{27C4D197-F50B-ED4E-58E5-6497EBE8EEC8}" dt="2024-09-06T09:47:52.634" v="8"/>
          <ac:graphicFrameMkLst>
            <pc:docMk/>
            <pc:sldMk cId="425845542" sldId="286"/>
            <ac:graphicFrameMk id="5" creationId="{E1D626F7-951E-4827-DB0F-607BB32274E2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7C4D197-F50B-ED4E-58E5-6497EBE8EEC8}" dt="2024-09-06T09:47:59.041" v="9"/>
        <pc:sldMkLst>
          <pc:docMk/>
          <pc:sldMk cId="1671244481" sldId="313"/>
        </pc:sldMkLst>
        <pc:spChg chg="mod">
          <ac:chgData name="Corey Edwards" userId="S::corey.edwards@uwtsd.ac.uk::7a967df3-e232-40a5-b10c-dee8f912d80a" providerId="AD" clId="Web-{27C4D197-F50B-ED4E-58E5-6497EBE8EEC8}" dt="2024-09-06T09:47:59.041" v="9"/>
          <ac:spMkLst>
            <pc:docMk/>
            <pc:sldMk cId="1671244481" sldId="313"/>
            <ac:spMk id="2" creationId="{98F48CB6-3E17-FDE1-AE78-131481E6812D}"/>
          </ac:spMkLst>
        </pc:spChg>
        <pc:spChg chg="del">
          <ac:chgData name="Corey Edwards" userId="S::corey.edwards@uwtsd.ac.uk::7a967df3-e232-40a5-b10c-dee8f912d80a" providerId="AD" clId="Web-{27C4D197-F50B-ED4E-58E5-6497EBE8EEC8}" dt="2024-09-06T09:47:59.041" v="9"/>
          <ac:spMkLst>
            <pc:docMk/>
            <pc:sldMk cId="1671244481" sldId="313"/>
            <ac:spMk id="3" creationId="{B05F56B6-806A-BFD7-7D03-7BC80CC455CD}"/>
          </ac:spMkLst>
        </pc:spChg>
        <pc:graphicFrameChg chg="add">
          <ac:chgData name="Corey Edwards" userId="S::corey.edwards@uwtsd.ac.uk::7a967df3-e232-40a5-b10c-dee8f912d80a" providerId="AD" clId="Web-{27C4D197-F50B-ED4E-58E5-6497EBE8EEC8}" dt="2024-09-06T09:47:59.041" v="9"/>
          <ac:graphicFrameMkLst>
            <pc:docMk/>
            <pc:sldMk cId="1671244481" sldId="313"/>
            <ac:graphicFrameMk id="5" creationId="{9D85F1FB-7AEB-46AB-F03A-5AFE3624F10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7C4D197-F50B-ED4E-58E5-6497EBE8EEC8}" dt="2024-09-06T09:47:28.352" v="4"/>
        <pc:sldMkLst>
          <pc:docMk/>
          <pc:sldMk cId="1129901337" sldId="315"/>
        </pc:sldMkLst>
        <pc:spChg chg="mod">
          <ac:chgData name="Corey Edwards" userId="S::corey.edwards@uwtsd.ac.uk::7a967df3-e232-40a5-b10c-dee8f912d80a" providerId="AD" clId="Web-{27C4D197-F50B-ED4E-58E5-6497EBE8EEC8}" dt="2024-09-06T09:47:28.352" v="4"/>
          <ac:spMkLst>
            <pc:docMk/>
            <pc:sldMk cId="1129901337" sldId="315"/>
            <ac:spMk id="2" creationId="{A188304C-DF2F-2CF7-1DE5-F360C431BDB4}"/>
          </ac:spMkLst>
        </pc:spChg>
        <pc:spChg chg="del">
          <ac:chgData name="Corey Edwards" userId="S::corey.edwards@uwtsd.ac.uk::7a967df3-e232-40a5-b10c-dee8f912d80a" providerId="AD" clId="Web-{27C4D197-F50B-ED4E-58E5-6497EBE8EEC8}" dt="2024-09-06T09:47:28.352" v="4"/>
          <ac:spMkLst>
            <pc:docMk/>
            <pc:sldMk cId="1129901337" sldId="315"/>
            <ac:spMk id="3" creationId="{D1CF8588-AF64-E7F0-EA00-D99E56A03696}"/>
          </ac:spMkLst>
        </pc:spChg>
        <pc:graphicFrameChg chg="add">
          <ac:chgData name="Corey Edwards" userId="S::corey.edwards@uwtsd.ac.uk::7a967df3-e232-40a5-b10c-dee8f912d80a" providerId="AD" clId="Web-{27C4D197-F50B-ED4E-58E5-6497EBE8EEC8}" dt="2024-09-06T09:47:28.352" v="4"/>
          <ac:graphicFrameMkLst>
            <pc:docMk/>
            <pc:sldMk cId="1129901337" sldId="315"/>
            <ac:graphicFrameMk id="5" creationId="{C450C255-9FD0-EB70-E8FC-6F5D6F938973}"/>
          </ac:graphicFrameMkLst>
        </pc:graphicFrameChg>
      </pc:sldChg>
    </pc:docChg>
  </pc:docChgLst>
  <pc:docChgLst>
    <pc:chgData name="Corey Edwards" userId="S::corey.edwards@uwtsd.ac.uk::7a967df3-e232-40a5-b10c-dee8f912d80a" providerId="AD" clId="Web-{627A2C35-E38A-FC5B-E9B7-27ECA56B65C1}"/>
    <pc:docChg chg="addSld modSld">
      <pc:chgData name="Corey Edwards" userId="S::corey.edwards@uwtsd.ac.uk::7a967df3-e232-40a5-b10c-dee8f912d80a" providerId="AD" clId="Web-{627A2C35-E38A-FC5B-E9B7-27ECA56B65C1}" dt="2024-09-05T11:05:31.386" v="38"/>
      <pc:docMkLst>
        <pc:docMk/>
      </pc:docMkLst>
      <pc:sldChg chg="addSp modSp mod setBg">
        <pc:chgData name="Corey Edwards" userId="S::corey.edwards@uwtsd.ac.uk::7a967df3-e232-40a5-b10c-dee8f912d80a" providerId="AD" clId="Web-{627A2C35-E38A-FC5B-E9B7-27ECA56B65C1}" dt="2024-09-05T11:05:31.386" v="38"/>
        <pc:sldMkLst>
          <pc:docMk/>
          <pc:sldMk cId="552773532" sldId="266"/>
        </pc:sldMkLst>
        <pc:spChg chg="mod">
          <ac:chgData name="Corey Edwards" userId="S::corey.edwards@uwtsd.ac.uk::7a967df3-e232-40a5-b10c-dee8f912d80a" providerId="AD" clId="Web-{627A2C35-E38A-FC5B-E9B7-27ECA56B65C1}" dt="2024-09-05T11:05:31.386" v="38"/>
          <ac:spMkLst>
            <pc:docMk/>
            <pc:sldMk cId="552773532" sldId="266"/>
            <ac:spMk id="2" creationId="{D20CDBAE-C4D9-E85C-8DD9-BE412FA1C6D2}"/>
          </ac:spMkLst>
        </pc:spChg>
        <pc:spChg chg="mod">
          <ac:chgData name="Corey Edwards" userId="S::corey.edwards@uwtsd.ac.uk::7a967df3-e232-40a5-b10c-dee8f912d80a" providerId="AD" clId="Web-{627A2C35-E38A-FC5B-E9B7-27ECA56B65C1}" dt="2024-09-05T11:05:31.386" v="38"/>
          <ac:spMkLst>
            <pc:docMk/>
            <pc:sldMk cId="552773532" sldId="266"/>
            <ac:spMk id="3" creationId="{C8C6892A-EAA5-35AD-657B-927091172177}"/>
          </ac:spMkLst>
        </pc:spChg>
        <pc:spChg chg="add">
          <ac:chgData name="Corey Edwards" userId="S::corey.edwards@uwtsd.ac.uk::7a967df3-e232-40a5-b10c-dee8f912d80a" providerId="AD" clId="Web-{627A2C35-E38A-FC5B-E9B7-27ECA56B65C1}" dt="2024-09-05T11:05:31.386" v="38"/>
          <ac:spMkLst>
            <pc:docMk/>
            <pc:sldMk cId="552773532" sldId="266"/>
            <ac:spMk id="10" creationId="{3D1E5586-8BB5-40F6-96C3-2E87DD7CE5CD}"/>
          </ac:spMkLst>
        </pc:spChg>
        <pc:picChg chg="add">
          <ac:chgData name="Corey Edwards" userId="S::corey.edwards@uwtsd.ac.uk::7a967df3-e232-40a5-b10c-dee8f912d80a" providerId="AD" clId="Web-{627A2C35-E38A-FC5B-E9B7-27ECA56B65C1}" dt="2024-09-05T11:05:31.386" v="38"/>
          <ac:picMkLst>
            <pc:docMk/>
            <pc:sldMk cId="552773532" sldId="266"/>
            <ac:picMk id="8" creationId="{18BD78ED-75E1-4879-B369-BC61F7C45E22}"/>
          </ac:picMkLst>
        </pc:picChg>
        <pc:cxnChg chg="add">
          <ac:chgData name="Corey Edwards" userId="S::corey.edwards@uwtsd.ac.uk::7a967df3-e232-40a5-b10c-dee8f912d80a" providerId="AD" clId="Web-{627A2C35-E38A-FC5B-E9B7-27ECA56B65C1}" dt="2024-09-05T11:05:31.386" v="38"/>
          <ac:cxnSpMkLst>
            <pc:docMk/>
            <pc:sldMk cId="552773532" sldId="266"/>
            <ac:cxnSpMk id="12" creationId="{8A832D40-B9E2-4CE7-9E0A-B35591EA2035}"/>
          </ac:cxnSpMkLst>
        </pc:cxnChg>
      </pc:sldChg>
      <pc:sldChg chg="addSp modSp new mod setBg">
        <pc:chgData name="Corey Edwards" userId="S::corey.edwards@uwtsd.ac.uk::7a967df3-e232-40a5-b10c-dee8f912d80a" providerId="AD" clId="Web-{627A2C35-E38A-FC5B-E9B7-27ECA56B65C1}" dt="2024-09-05T11:05:24.010" v="37"/>
        <pc:sldMkLst>
          <pc:docMk/>
          <pc:sldMk cId="3131333091" sldId="308"/>
        </pc:sldMkLst>
        <pc:spChg chg="mod">
          <ac:chgData name="Corey Edwards" userId="S::corey.edwards@uwtsd.ac.uk::7a967df3-e232-40a5-b10c-dee8f912d80a" providerId="AD" clId="Web-{627A2C35-E38A-FC5B-E9B7-27ECA56B65C1}" dt="2024-09-05T11:05:24.010" v="37"/>
          <ac:spMkLst>
            <pc:docMk/>
            <pc:sldMk cId="3131333091" sldId="308"/>
            <ac:spMk id="2" creationId="{C572E9D2-3F9B-2584-0B74-F12465DEBF4B}"/>
          </ac:spMkLst>
        </pc:spChg>
        <pc:spChg chg="mod">
          <ac:chgData name="Corey Edwards" userId="S::corey.edwards@uwtsd.ac.uk::7a967df3-e232-40a5-b10c-dee8f912d80a" providerId="AD" clId="Web-{627A2C35-E38A-FC5B-E9B7-27ECA56B65C1}" dt="2024-09-05T11:05:24.010" v="37"/>
          <ac:spMkLst>
            <pc:docMk/>
            <pc:sldMk cId="3131333091" sldId="308"/>
            <ac:spMk id="3" creationId="{A6A7DC35-C855-CFB2-0F79-D9C3E447467A}"/>
          </ac:spMkLst>
        </pc:spChg>
        <pc:picChg chg="add mod">
          <ac:chgData name="Corey Edwards" userId="S::corey.edwards@uwtsd.ac.uk::7a967df3-e232-40a5-b10c-dee8f912d80a" providerId="AD" clId="Web-{627A2C35-E38A-FC5B-E9B7-27ECA56B65C1}" dt="2024-09-05T11:05:24.010" v="37"/>
          <ac:picMkLst>
            <pc:docMk/>
            <pc:sldMk cId="3131333091" sldId="308"/>
            <ac:picMk id="4" creationId="{6BFE387D-4D77-D1A5-4463-7EF63D6A3D8B}"/>
          </ac:picMkLst>
        </pc:picChg>
      </pc:sldChg>
    </pc:docChg>
  </pc:docChgLst>
  <pc:docChgLst>
    <pc:chgData name="Corey Edwards" userId="S::corey.edwards@uwtsd.ac.uk::7a967df3-e232-40a5-b10c-dee8f912d80a" providerId="AD" clId="Web-{852042EE-2460-5EFA-949B-C71E4778AB82}"/>
    <pc:docChg chg="addSld modSld">
      <pc:chgData name="Corey Edwards" userId="S::corey.edwards@uwtsd.ac.uk::7a967df3-e232-40a5-b10c-dee8f912d80a" providerId="AD" clId="Web-{852042EE-2460-5EFA-949B-C71E4778AB82}" dt="2024-09-05T10:53:35.980" v="25"/>
      <pc:docMkLst>
        <pc:docMk/>
      </pc:docMkLst>
      <pc:sldChg chg="addSp delSp modSp mod setBg setClrOvrMap">
        <pc:chgData name="Corey Edwards" userId="S::corey.edwards@uwtsd.ac.uk::7a967df3-e232-40a5-b10c-dee8f912d80a" providerId="AD" clId="Web-{852042EE-2460-5EFA-949B-C71E4778AB82}" dt="2024-09-05T10:13:04.456" v="20"/>
        <pc:sldMkLst>
          <pc:docMk/>
          <pc:sldMk cId="327134133" sldId="262"/>
        </pc:sldMkLst>
        <pc:spChg chg="mod">
          <ac:chgData name="Corey Edwards" userId="S::corey.edwards@uwtsd.ac.uk::7a967df3-e232-40a5-b10c-dee8f912d80a" providerId="AD" clId="Web-{852042EE-2460-5EFA-949B-C71E4778AB82}" dt="2024-09-05T10:13:04.456" v="20"/>
          <ac:spMkLst>
            <pc:docMk/>
            <pc:sldMk cId="327134133" sldId="262"/>
            <ac:spMk id="2" creationId="{59D51603-7FFA-3ADA-015A-1C91D3642106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13:04.456" v="20"/>
          <ac:spMkLst>
            <pc:docMk/>
            <pc:sldMk cId="327134133" sldId="262"/>
            <ac:spMk id="3" creationId="{AEC49889-AFF4-4ECE-1764-AE58A62378AE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04.456" v="20"/>
          <ac:spMkLst>
            <pc:docMk/>
            <pc:sldMk cId="327134133" sldId="262"/>
            <ac:spMk id="9" creationId="{75F65CD9-825D-44BD-8681-D42D260D4C63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04.456" v="20"/>
          <ac:spMkLst>
            <pc:docMk/>
            <pc:sldMk cId="327134133" sldId="262"/>
            <ac:spMk id="11" creationId="{B2F64C47-BE0B-4DA4-A62F-C6922DD2082F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13:04.456" v="20"/>
          <ac:graphicFrameMkLst>
            <pc:docMk/>
            <pc:sldMk cId="327134133" sldId="262"/>
            <ac:graphicFrameMk id="5" creationId="{896E1555-785D-B068-1CBD-5A0A9EF449DB}"/>
          </ac:graphicFrameMkLst>
        </pc:graphicFrameChg>
      </pc:sldChg>
      <pc:sldChg chg="addSp delSp modSp mod setBg setClrOvrMap">
        <pc:chgData name="Corey Edwards" userId="S::corey.edwards@uwtsd.ac.uk::7a967df3-e232-40a5-b10c-dee8f912d80a" providerId="AD" clId="Web-{852042EE-2460-5EFA-949B-C71E4778AB82}" dt="2024-09-05T10:13:13.566" v="22"/>
        <pc:sldMkLst>
          <pc:docMk/>
          <pc:sldMk cId="125346028" sldId="263"/>
        </pc:sldMkLst>
        <pc:spChg chg="mod">
          <ac:chgData name="Corey Edwards" userId="S::corey.edwards@uwtsd.ac.uk::7a967df3-e232-40a5-b10c-dee8f912d80a" providerId="AD" clId="Web-{852042EE-2460-5EFA-949B-C71E4778AB82}" dt="2024-09-05T10:13:13.566" v="22"/>
          <ac:spMkLst>
            <pc:docMk/>
            <pc:sldMk cId="125346028" sldId="263"/>
            <ac:spMk id="2" creationId="{E819CC19-7C50-205F-3895-670FCAAB5D50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13:13.566" v="22"/>
          <ac:spMkLst>
            <pc:docMk/>
            <pc:sldMk cId="125346028" sldId="263"/>
            <ac:spMk id="3" creationId="{9A34704F-4DEA-1190-98E7-90C7D5CE8E55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13.566" v="22"/>
          <ac:spMkLst>
            <pc:docMk/>
            <pc:sldMk cId="125346028" sldId="263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13.566" v="22"/>
          <ac:spMkLst>
            <pc:docMk/>
            <pc:sldMk cId="125346028" sldId="263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13.566" v="22"/>
          <ac:spMkLst>
            <pc:docMk/>
            <pc:sldMk cId="125346028" sldId="263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13:13.566" v="22"/>
          <ac:graphicFrameMkLst>
            <pc:docMk/>
            <pc:sldMk cId="125346028" sldId="263"/>
            <ac:graphicFrameMk id="5" creationId="{242AEF67-C628-A3A3-D30D-7AB57E2EA358}"/>
          </ac:graphicFrameMkLst>
        </pc:graphicFrameChg>
        <pc:picChg chg="add">
          <ac:chgData name="Corey Edwards" userId="S::corey.edwards@uwtsd.ac.uk::7a967df3-e232-40a5-b10c-dee8f912d80a" providerId="AD" clId="Web-{852042EE-2460-5EFA-949B-C71E4778AB82}" dt="2024-09-05T10:13:13.566" v="22"/>
          <ac:picMkLst>
            <pc:docMk/>
            <pc:sldMk cId="125346028" sldId="263"/>
            <ac:picMk id="13" creationId="{15640A69-3748-450C-8DDB-B2051AC04BC7}"/>
          </ac:picMkLst>
        </pc:picChg>
      </pc:sldChg>
      <pc:sldChg chg="addSp delSp modSp mod setBg setClrOvrMap">
        <pc:chgData name="Corey Edwards" userId="S::corey.edwards@uwtsd.ac.uk::7a967df3-e232-40a5-b10c-dee8f912d80a" providerId="AD" clId="Web-{852042EE-2460-5EFA-949B-C71E4778AB82}" dt="2024-09-05T10:53:16.917" v="23"/>
        <pc:sldMkLst>
          <pc:docMk/>
          <pc:sldMk cId="613314320" sldId="264"/>
        </pc:sldMkLst>
        <pc:spChg chg="mod">
          <ac:chgData name="Corey Edwards" userId="S::corey.edwards@uwtsd.ac.uk::7a967df3-e232-40a5-b10c-dee8f912d80a" providerId="AD" clId="Web-{852042EE-2460-5EFA-949B-C71E4778AB82}" dt="2024-09-05T10:53:16.917" v="23"/>
          <ac:spMkLst>
            <pc:docMk/>
            <pc:sldMk cId="613314320" sldId="264"/>
            <ac:spMk id="2" creationId="{2F37519E-B474-2A0C-B0E8-5A647DAB9FA6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53:16.917" v="23"/>
          <ac:spMkLst>
            <pc:docMk/>
            <pc:sldMk cId="613314320" sldId="264"/>
            <ac:spMk id="3" creationId="{4A856576-A3A6-1F56-9177-F7C3B96BC684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53:16.917" v="23"/>
          <ac:spMkLst>
            <pc:docMk/>
            <pc:sldMk cId="613314320" sldId="264"/>
            <ac:spMk id="9" creationId="{75F65CD9-825D-44BD-8681-D42D260D4C63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53:16.917" v="23"/>
          <ac:spMkLst>
            <pc:docMk/>
            <pc:sldMk cId="613314320" sldId="264"/>
            <ac:spMk id="11" creationId="{B2F64C47-BE0B-4DA4-A62F-C6922DD2082F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53:16.917" v="23"/>
          <ac:graphicFrameMkLst>
            <pc:docMk/>
            <pc:sldMk cId="613314320" sldId="264"/>
            <ac:graphicFrameMk id="5" creationId="{B6F4B848-0506-2DCC-48B5-0BDB0EB6C41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852042EE-2460-5EFA-949B-C71E4778AB82}" dt="2024-09-05T10:53:24.183" v="24"/>
        <pc:sldMkLst>
          <pc:docMk/>
          <pc:sldMk cId="1502144195" sldId="265"/>
        </pc:sldMkLst>
        <pc:spChg chg="mod">
          <ac:chgData name="Corey Edwards" userId="S::corey.edwards@uwtsd.ac.uk::7a967df3-e232-40a5-b10c-dee8f912d80a" providerId="AD" clId="Web-{852042EE-2460-5EFA-949B-C71E4778AB82}" dt="2024-09-05T10:53:24.183" v="24"/>
          <ac:spMkLst>
            <pc:docMk/>
            <pc:sldMk cId="1502144195" sldId="265"/>
            <ac:spMk id="2" creationId="{270FE317-518A-87EA-37AF-2E21EE35309E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53:24.183" v="24"/>
          <ac:spMkLst>
            <pc:docMk/>
            <pc:sldMk cId="1502144195" sldId="265"/>
            <ac:spMk id="3" creationId="{04593580-D51B-D7E5-DE41-B1483435085E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53:24.183" v="24"/>
          <ac:graphicFrameMkLst>
            <pc:docMk/>
            <pc:sldMk cId="1502144195" sldId="265"/>
            <ac:graphicFrameMk id="5" creationId="{8BF4F85B-F7DE-F04B-F39C-85C8C0A4E089}"/>
          </ac:graphicFrameMkLst>
        </pc:graphicFrameChg>
      </pc:sldChg>
      <pc:sldChg chg="addSp delSp modSp">
        <pc:chgData name="Corey Edwards" userId="S::corey.edwards@uwtsd.ac.uk::7a967df3-e232-40a5-b10c-dee8f912d80a" providerId="AD" clId="Web-{852042EE-2460-5EFA-949B-C71E4778AB82}" dt="2024-09-05T10:11:46.733" v="7"/>
        <pc:sldMkLst>
          <pc:docMk/>
          <pc:sldMk cId="2078617544" sldId="297"/>
        </pc:sldMkLst>
        <pc:spChg chg="ord">
          <ac:chgData name="Corey Edwards" userId="S::corey.edwards@uwtsd.ac.uk::7a967df3-e232-40a5-b10c-dee8f912d80a" providerId="AD" clId="Web-{852042EE-2460-5EFA-949B-C71E4778AB82}" dt="2024-09-05T10:11:46.733" v="7"/>
          <ac:spMkLst>
            <pc:docMk/>
            <pc:sldMk cId="2078617544" sldId="297"/>
            <ac:spMk id="3" creationId="{997FDADF-675C-E1FB-3255-DC52379D3D3F}"/>
          </ac:spMkLst>
        </pc:spChg>
        <pc:picChg chg="del">
          <ac:chgData name="Corey Edwards" userId="S::corey.edwards@uwtsd.ac.uk::7a967df3-e232-40a5-b10c-dee8f912d80a" providerId="AD" clId="Web-{852042EE-2460-5EFA-949B-C71E4778AB82}" dt="2024-09-05T10:11:40.717" v="5"/>
          <ac:picMkLst>
            <pc:docMk/>
            <pc:sldMk cId="2078617544" sldId="297"/>
            <ac:picMk id="4" creationId="{F3B8E0C7-A483-3D50-563F-1977D7AEBF2A}"/>
          </ac:picMkLst>
        </pc:picChg>
        <pc:picChg chg="add mod">
          <ac:chgData name="Corey Edwards" userId="S::corey.edwards@uwtsd.ac.uk::7a967df3-e232-40a5-b10c-dee8f912d80a" providerId="AD" clId="Web-{852042EE-2460-5EFA-949B-C71E4778AB82}" dt="2024-09-05T10:11:46.733" v="7"/>
          <ac:picMkLst>
            <pc:docMk/>
            <pc:sldMk cId="2078617544" sldId="297"/>
            <ac:picMk id="5" creationId="{BE087B16-8F47-A9C4-E0C0-DC347247C345}"/>
          </ac:picMkLst>
        </pc:picChg>
      </pc:sldChg>
      <pc:sldChg chg="addSp delSp modSp mod setBg">
        <pc:chgData name="Corey Edwards" userId="S::corey.edwards@uwtsd.ac.uk::7a967df3-e232-40a5-b10c-dee8f912d80a" providerId="AD" clId="Web-{852042EE-2460-5EFA-949B-C71E4778AB82}" dt="2024-09-05T10:11:38.060" v="4"/>
        <pc:sldMkLst>
          <pc:docMk/>
          <pc:sldMk cId="3906463345" sldId="298"/>
        </pc:sldMkLst>
        <pc:spChg chg="mod">
          <ac:chgData name="Corey Edwards" userId="S::corey.edwards@uwtsd.ac.uk::7a967df3-e232-40a5-b10c-dee8f912d80a" providerId="AD" clId="Web-{852042EE-2460-5EFA-949B-C71E4778AB82}" dt="2024-09-05T10:11:20.434" v="1"/>
          <ac:spMkLst>
            <pc:docMk/>
            <pc:sldMk cId="3906463345" sldId="298"/>
            <ac:spMk id="2" creationId="{0BDBD4C0-D56F-E0C4-5C52-F125EF9EF5D2}"/>
          </ac:spMkLst>
        </pc:spChg>
        <pc:spChg chg="mod ord">
          <ac:chgData name="Corey Edwards" userId="S::corey.edwards@uwtsd.ac.uk::7a967df3-e232-40a5-b10c-dee8f912d80a" providerId="AD" clId="Web-{852042EE-2460-5EFA-949B-C71E4778AB82}" dt="2024-09-05T10:11:38.060" v="4"/>
          <ac:spMkLst>
            <pc:docMk/>
            <pc:sldMk cId="3906463345" sldId="298"/>
            <ac:spMk id="3" creationId="{99746EF6-3A24-1981-A31E-C9A5DFFC43D6}"/>
          </ac:spMkLst>
        </pc:spChg>
        <pc:picChg chg="add del mod">
          <ac:chgData name="Corey Edwards" userId="S::corey.edwards@uwtsd.ac.uk::7a967df3-e232-40a5-b10c-dee8f912d80a" providerId="AD" clId="Web-{852042EE-2460-5EFA-949B-C71E4778AB82}" dt="2024-09-05T10:11:32.091" v="2"/>
          <ac:picMkLst>
            <pc:docMk/>
            <pc:sldMk cId="3906463345" sldId="298"/>
            <ac:picMk id="4" creationId="{E4686546-38B2-35E2-2088-CAA8461226B9}"/>
          </ac:picMkLst>
        </pc:picChg>
        <pc:picChg chg="add mod">
          <ac:chgData name="Corey Edwards" userId="S::corey.edwards@uwtsd.ac.uk::7a967df3-e232-40a5-b10c-dee8f912d80a" providerId="AD" clId="Web-{852042EE-2460-5EFA-949B-C71E4778AB82}" dt="2024-09-05T10:11:38.060" v="4"/>
          <ac:picMkLst>
            <pc:docMk/>
            <pc:sldMk cId="3906463345" sldId="298"/>
            <ac:picMk id="5" creationId="{AE895A9C-CD4B-F57A-02DA-C7A803E10EC4}"/>
          </ac:picMkLst>
        </pc:picChg>
      </pc:sldChg>
      <pc:sldChg chg="addSp delSp modSp mod setBg setClrOvrMap">
        <pc:chgData name="Corey Edwards" userId="S::corey.edwards@uwtsd.ac.uk::7a967df3-e232-40a5-b10c-dee8f912d80a" providerId="AD" clId="Web-{852042EE-2460-5EFA-949B-C71E4778AB82}" dt="2024-09-05T10:12:19.688" v="8"/>
        <pc:sldMkLst>
          <pc:docMk/>
          <pc:sldMk cId="3863468490" sldId="299"/>
        </pc:sldMkLst>
        <pc:spChg chg="mod">
          <ac:chgData name="Corey Edwards" userId="S::corey.edwards@uwtsd.ac.uk::7a967df3-e232-40a5-b10c-dee8f912d80a" providerId="AD" clId="Web-{852042EE-2460-5EFA-949B-C71E4778AB82}" dt="2024-09-05T10:12:19.688" v="8"/>
          <ac:spMkLst>
            <pc:docMk/>
            <pc:sldMk cId="3863468490" sldId="299"/>
            <ac:spMk id="2" creationId="{88AF83B9-BC8B-3FD3-3557-28541795AAE4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12:19.688" v="8"/>
          <ac:spMkLst>
            <pc:docMk/>
            <pc:sldMk cId="3863468490" sldId="299"/>
            <ac:spMk id="3" creationId="{DC78D628-D3B9-DBF2-968D-ADE0928406A8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2:19.688" v="8"/>
          <ac:spMkLst>
            <pc:docMk/>
            <pc:sldMk cId="3863468490" sldId="299"/>
            <ac:spMk id="9" creationId="{75F65CD9-825D-44BD-8681-D42D260D4C63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2:19.688" v="8"/>
          <ac:spMkLst>
            <pc:docMk/>
            <pc:sldMk cId="3863468490" sldId="299"/>
            <ac:spMk id="11" creationId="{B2F64C47-BE0B-4DA4-A62F-C6922DD2082F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12:19.688" v="8"/>
          <ac:graphicFrameMkLst>
            <pc:docMk/>
            <pc:sldMk cId="3863468490" sldId="299"/>
            <ac:graphicFrameMk id="5" creationId="{CE9E83A9-1594-6477-234D-A30C6E470C9C}"/>
          </ac:graphicFrameMkLst>
        </pc:graphicFrameChg>
      </pc:sldChg>
      <pc:sldChg chg="addSp delSp modSp mod setBg setClrOvrMap">
        <pc:chgData name="Corey Edwards" userId="S::corey.edwards@uwtsd.ac.uk::7a967df3-e232-40a5-b10c-dee8f912d80a" providerId="AD" clId="Web-{852042EE-2460-5EFA-949B-C71E4778AB82}" dt="2024-09-05T10:12:52.908" v="17"/>
        <pc:sldMkLst>
          <pc:docMk/>
          <pc:sldMk cId="2794610995" sldId="300"/>
        </pc:sldMkLst>
        <pc:spChg chg="mod">
          <ac:chgData name="Corey Edwards" userId="S::corey.edwards@uwtsd.ac.uk::7a967df3-e232-40a5-b10c-dee8f912d80a" providerId="AD" clId="Web-{852042EE-2460-5EFA-949B-C71E4778AB82}" dt="2024-09-05T10:12:52.908" v="17"/>
          <ac:spMkLst>
            <pc:docMk/>
            <pc:sldMk cId="2794610995" sldId="300"/>
            <ac:spMk id="2" creationId="{F01EAC86-1BAB-5676-5DC4-B7F5A057311C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12:52.908" v="17"/>
          <ac:spMkLst>
            <pc:docMk/>
            <pc:sldMk cId="2794610995" sldId="300"/>
            <ac:spMk id="3" creationId="{BBBAD8CC-351A-8736-E331-3A383BD05150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2:52.908" v="17"/>
          <ac:spMkLst>
            <pc:docMk/>
            <pc:sldMk cId="2794610995" sldId="300"/>
            <ac:spMk id="9" creationId="{75F65CD9-825D-44BD-8681-D42D260D4C63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2:52.908" v="17"/>
          <ac:spMkLst>
            <pc:docMk/>
            <pc:sldMk cId="2794610995" sldId="300"/>
            <ac:spMk id="11" creationId="{B2F64C47-BE0B-4DA4-A62F-C6922DD2082F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12:52.908" v="17"/>
          <ac:graphicFrameMkLst>
            <pc:docMk/>
            <pc:sldMk cId="2794610995" sldId="300"/>
            <ac:graphicFrameMk id="5" creationId="{CF61B0A0-C14F-E14B-2D9F-7982CC4CB6A2}"/>
          </ac:graphicFrameMkLst>
        </pc:graphicFrameChg>
      </pc:sldChg>
      <pc:sldChg chg="addSp delSp modSp mod setBg setClrOvrMap">
        <pc:chgData name="Corey Edwards" userId="S::corey.edwards@uwtsd.ac.uk::7a967df3-e232-40a5-b10c-dee8f912d80a" providerId="AD" clId="Web-{852042EE-2460-5EFA-949B-C71E4778AB82}" dt="2024-09-05T10:12:57.205" v="18"/>
        <pc:sldMkLst>
          <pc:docMk/>
          <pc:sldMk cId="1440846293" sldId="302"/>
        </pc:sldMkLst>
        <pc:spChg chg="mod">
          <ac:chgData name="Corey Edwards" userId="S::corey.edwards@uwtsd.ac.uk::7a967df3-e232-40a5-b10c-dee8f912d80a" providerId="AD" clId="Web-{852042EE-2460-5EFA-949B-C71E4778AB82}" dt="2024-09-05T10:12:57.205" v="18"/>
          <ac:spMkLst>
            <pc:docMk/>
            <pc:sldMk cId="1440846293" sldId="302"/>
            <ac:spMk id="2" creationId="{BBCC4FA0-0CCB-D497-607C-5EE734749D24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12:57.205" v="18"/>
          <ac:spMkLst>
            <pc:docMk/>
            <pc:sldMk cId="1440846293" sldId="302"/>
            <ac:spMk id="3" creationId="{E0187516-3314-216C-AB7F-E129C26A58D4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2:57.205" v="18"/>
          <ac:spMkLst>
            <pc:docMk/>
            <pc:sldMk cId="1440846293" sldId="302"/>
            <ac:spMk id="9" creationId="{75F65CD9-825D-44BD-8681-D42D260D4C63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2:57.205" v="18"/>
          <ac:spMkLst>
            <pc:docMk/>
            <pc:sldMk cId="1440846293" sldId="302"/>
            <ac:spMk id="11" creationId="{B2F64C47-BE0B-4DA4-A62F-C6922DD2082F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12:57.205" v="18"/>
          <ac:graphicFrameMkLst>
            <pc:docMk/>
            <pc:sldMk cId="1440846293" sldId="302"/>
            <ac:graphicFrameMk id="5" creationId="{D50CAA6C-262B-C752-AC36-72D686D502AB}"/>
          </ac:graphicFrameMkLst>
        </pc:graphicFrameChg>
      </pc:sldChg>
      <pc:sldChg chg="addSp delSp modSp mod setBg setClrOvrMap">
        <pc:chgData name="Corey Edwards" userId="S::corey.edwards@uwtsd.ac.uk::7a967df3-e232-40a5-b10c-dee8f912d80a" providerId="AD" clId="Web-{852042EE-2460-5EFA-949B-C71E4778AB82}" dt="2024-09-05T10:13:01.331" v="19"/>
        <pc:sldMkLst>
          <pc:docMk/>
          <pc:sldMk cId="539385043" sldId="303"/>
        </pc:sldMkLst>
        <pc:spChg chg="mod">
          <ac:chgData name="Corey Edwards" userId="S::corey.edwards@uwtsd.ac.uk::7a967df3-e232-40a5-b10c-dee8f912d80a" providerId="AD" clId="Web-{852042EE-2460-5EFA-949B-C71E4778AB82}" dt="2024-09-05T10:13:01.331" v="19"/>
          <ac:spMkLst>
            <pc:docMk/>
            <pc:sldMk cId="539385043" sldId="303"/>
            <ac:spMk id="2" creationId="{DACF1E82-68EF-0E51-CB39-8D4068B1E675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13:01.331" v="19"/>
          <ac:spMkLst>
            <pc:docMk/>
            <pc:sldMk cId="539385043" sldId="303"/>
            <ac:spMk id="3" creationId="{0ED86274-ED80-1876-0184-EF1761732674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01.331" v="19"/>
          <ac:spMkLst>
            <pc:docMk/>
            <pc:sldMk cId="539385043" sldId="303"/>
            <ac:spMk id="9" creationId="{75F65CD9-825D-44BD-8681-D42D260D4C63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01.331" v="19"/>
          <ac:spMkLst>
            <pc:docMk/>
            <pc:sldMk cId="539385043" sldId="303"/>
            <ac:spMk id="11" creationId="{B2F64C47-BE0B-4DA4-A62F-C6922DD2082F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13:01.331" v="19"/>
          <ac:graphicFrameMkLst>
            <pc:docMk/>
            <pc:sldMk cId="539385043" sldId="303"/>
            <ac:graphicFrameMk id="5" creationId="{2A333603-1033-EFFA-85FA-1694D0D9F18F}"/>
          </ac:graphicFrameMkLst>
        </pc:graphicFrameChg>
      </pc:sldChg>
      <pc:sldChg chg="addSp delSp modSp mod setBg setClrOvrMap">
        <pc:chgData name="Corey Edwards" userId="S::corey.edwards@uwtsd.ac.uk::7a967df3-e232-40a5-b10c-dee8f912d80a" providerId="AD" clId="Web-{852042EE-2460-5EFA-949B-C71E4778AB82}" dt="2024-09-05T10:13:09.206" v="21"/>
        <pc:sldMkLst>
          <pc:docMk/>
          <pc:sldMk cId="888467965" sldId="304"/>
        </pc:sldMkLst>
        <pc:spChg chg="mod">
          <ac:chgData name="Corey Edwards" userId="S::corey.edwards@uwtsd.ac.uk::7a967df3-e232-40a5-b10c-dee8f912d80a" providerId="AD" clId="Web-{852042EE-2460-5EFA-949B-C71E4778AB82}" dt="2024-09-05T10:13:09.206" v="21"/>
          <ac:spMkLst>
            <pc:docMk/>
            <pc:sldMk cId="888467965" sldId="304"/>
            <ac:spMk id="2" creationId="{38402EF7-53BB-0ACC-550E-AC36EB81EFC8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13:09.206" v="21"/>
          <ac:spMkLst>
            <pc:docMk/>
            <pc:sldMk cId="888467965" sldId="304"/>
            <ac:spMk id="3" creationId="{8E8AF9C9-9E14-6ED4-3915-6475B4D531DC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09.206" v="21"/>
          <ac:spMkLst>
            <pc:docMk/>
            <pc:sldMk cId="888467965" sldId="304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09.206" v="21"/>
          <ac:spMkLst>
            <pc:docMk/>
            <pc:sldMk cId="888467965" sldId="304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852042EE-2460-5EFA-949B-C71E4778AB82}" dt="2024-09-05T10:13:09.206" v="21"/>
          <ac:spMkLst>
            <pc:docMk/>
            <pc:sldMk cId="888467965" sldId="304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13:09.206" v="21"/>
          <ac:graphicFrameMkLst>
            <pc:docMk/>
            <pc:sldMk cId="888467965" sldId="304"/>
            <ac:graphicFrameMk id="5" creationId="{772A0A38-FADF-9B91-A656-4B4E6B219762}"/>
          </ac:graphicFrameMkLst>
        </pc:graphicFrameChg>
        <pc:picChg chg="add">
          <ac:chgData name="Corey Edwards" userId="S::corey.edwards@uwtsd.ac.uk::7a967df3-e232-40a5-b10c-dee8f912d80a" providerId="AD" clId="Web-{852042EE-2460-5EFA-949B-C71E4778AB82}" dt="2024-09-05T10:13:09.206" v="21"/>
          <ac:picMkLst>
            <pc:docMk/>
            <pc:sldMk cId="888467965" sldId="304"/>
            <ac:picMk id="13" creationId="{15640A69-3748-450C-8DDB-B2051AC04BC7}"/>
          </ac:picMkLst>
        </pc:picChg>
      </pc:sldChg>
      <pc:sldChg chg="addSp delSp modSp mod setBg">
        <pc:chgData name="Corey Edwards" userId="S::corey.edwards@uwtsd.ac.uk::7a967df3-e232-40a5-b10c-dee8f912d80a" providerId="AD" clId="Web-{852042EE-2460-5EFA-949B-C71E4778AB82}" dt="2024-09-05T10:53:35.980" v="25"/>
        <pc:sldMkLst>
          <pc:docMk/>
          <pc:sldMk cId="1048052594" sldId="305"/>
        </pc:sldMkLst>
        <pc:spChg chg="mod">
          <ac:chgData name="Corey Edwards" userId="S::corey.edwards@uwtsd.ac.uk::7a967df3-e232-40a5-b10c-dee8f912d80a" providerId="AD" clId="Web-{852042EE-2460-5EFA-949B-C71E4778AB82}" dt="2024-09-05T10:53:35.980" v="25"/>
          <ac:spMkLst>
            <pc:docMk/>
            <pc:sldMk cId="1048052594" sldId="305"/>
            <ac:spMk id="2" creationId="{9075C10C-632B-4320-BCEE-7A5B13419C05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53:35.980" v="25"/>
          <ac:spMkLst>
            <pc:docMk/>
            <pc:sldMk cId="1048052594" sldId="305"/>
            <ac:spMk id="3" creationId="{9E49063A-246E-B83E-C39C-02BF7A768B63}"/>
          </ac:spMkLst>
        </pc:spChg>
        <pc:graphicFrameChg chg="add">
          <ac:chgData name="Corey Edwards" userId="S::corey.edwards@uwtsd.ac.uk::7a967df3-e232-40a5-b10c-dee8f912d80a" providerId="AD" clId="Web-{852042EE-2460-5EFA-949B-C71E4778AB82}" dt="2024-09-05T10:53:35.980" v="25"/>
          <ac:graphicFrameMkLst>
            <pc:docMk/>
            <pc:sldMk cId="1048052594" sldId="305"/>
            <ac:graphicFrameMk id="5" creationId="{F572D118-21E4-8435-9423-B1304B9F9393}"/>
          </ac:graphicFrameMkLst>
        </pc:graphicFrameChg>
      </pc:sldChg>
      <pc:sldChg chg="addSp delSp modSp new">
        <pc:chgData name="Corey Edwards" userId="S::corey.edwards@uwtsd.ac.uk::7a967df3-e232-40a5-b10c-dee8f912d80a" providerId="AD" clId="Web-{852042EE-2460-5EFA-949B-C71E4778AB82}" dt="2024-09-05T10:12:47.252" v="16" actId="14100"/>
        <pc:sldMkLst>
          <pc:docMk/>
          <pc:sldMk cId="2247788918" sldId="307"/>
        </pc:sldMkLst>
        <pc:spChg chg="mod">
          <ac:chgData name="Corey Edwards" userId="S::corey.edwards@uwtsd.ac.uk::7a967df3-e232-40a5-b10c-dee8f912d80a" providerId="AD" clId="Web-{852042EE-2460-5EFA-949B-C71E4778AB82}" dt="2024-09-05T10:12:23.907" v="11" actId="20577"/>
          <ac:spMkLst>
            <pc:docMk/>
            <pc:sldMk cId="2247788918" sldId="307"/>
            <ac:spMk id="2" creationId="{C261CE3F-4B32-C6E6-3A68-4B80711BDC33}"/>
          </ac:spMkLst>
        </pc:spChg>
        <pc:spChg chg="del">
          <ac:chgData name="Corey Edwards" userId="S::corey.edwards@uwtsd.ac.uk::7a967df3-e232-40a5-b10c-dee8f912d80a" providerId="AD" clId="Web-{852042EE-2460-5EFA-949B-C71E4778AB82}" dt="2024-09-05T10:12:28.329" v="12"/>
          <ac:spMkLst>
            <pc:docMk/>
            <pc:sldMk cId="2247788918" sldId="307"/>
            <ac:spMk id="3" creationId="{0424F308-38F1-5527-6C42-91C7B2AC79D6}"/>
          </ac:spMkLst>
        </pc:spChg>
        <pc:picChg chg="add mod ord">
          <ac:chgData name="Corey Edwards" userId="S::corey.edwards@uwtsd.ac.uk::7a967df3-e232-40a5-b10c-dee8f912d80a" providerId="AD" clId="Web-{852042EE-2460-5EFA-949B-C71E4778AB82}" dt="2024-09-05T10:12:47.252" v="16" actId="14100"/>
          <ac:picMkLst>
            <pc:docMk/>
            <pc:sldMk cId="2247788918" sldId="307"/>
            <ac:picMk id="4" creationId="{AA6CEAC2-E081-303C-2C65-5ADAAA1FC850}"/>
          </ac:picMkLst>
        </pc:picChg>
        <pc:picChg chg="add mod">
          <ac:chgData name="Corey Edwards" userId="S::corey.edwards@uwtsd.ac.uk::7a967df3-e232-40a5-b10c-dee8f912d80a" providerId="AD" clId="Web-{852042EE-2460-5EFA-949B-C71E4778AB82}" dt="2024-09-05T10:12:42.486" v="15" actId="1076"/>
          <ac:picMkLst>
            <pc:docMk/>
            <pc:sldMk cId="2247788918" sldId="307"/>
            <ac:picMk id="5" creationId="{38F2C38D-31D4-BABA-7360-C4F55E3721C5}"/>
          </ac:picMkLst>
        </pc:picChg>
      </pc:sldChg>
    </pc:docChg>
  </pc:docChgLst>
  <pc:docChgLst>
    <pc:chgData name="Corey Edwards" userId="S::corey.edwards@uwtsd.ac.uk::7a967df3-e232-40a5-b10c-dee8f912d80a" providerId="AD" clId="Web-{B06595F0-89E7-A10C-3480-6A4CC36D76FC}"/>
    <pc:docChg chg="addSld delSld modSld">
      <pc:chgData name="Corey Edwards" userId="S::corey.edwards@uwtsd.ac.uk::7a967df3-e232-40a5-b10c-dee8f912d80a" providerId="AD" clId="Web-{B06595F0-89E7-A10C-3480-6A4CC36D76FC}" dt="2024-09-06T09:46:06.929" v="1651"/>
      <pc:docMkLst>
        <pc:docMk/>
      </pc:docMkLst>
      <pc:sldChg chg="addSp modSp mod setBg">
        <pc:chgData name="Corey Edwards" userId="S::corey.edwards@uwtsd.ac.uk::7a967df3-e232-40a5-b10c-dee8f912d80a" providerId="AD" clId="Web-{B06595F0-89E7-A10C-3480-6A4CC36D76FC}" dt="2024-09-06T09:45:02.771" v="1642"/>
        <pc:sldMkLst>
          <pc:docMk/>
          <pc:sldMk cId="2965380647" sldId="267"/>
        </pc:sldMkLst>
        <pc:spChg chg="mod">
          <ac:chgData name="Corey Edwards" userId="S::corey.edwards@uwtsd.ac.uk::7a967df3-e232-40a5-b10c-dee8f912d80a" providerId="AD" clId="Web-{B06595F0-89E7-A10C-3480-6A4CC36D76FC}" dt="2024-09-06T09:45:02.771" v="1642"/>
          <ac:spMkLst>
            <pc:docMk/>
            <pc:sldMk cId="2965380647" sldId="267"/>
            <ac:spMk id="2" creationId="{ED2688D1-BDD9-0DC3-AD27-FF90D2983B62}"/>
          </ac:spMkLst>
        </pc:spChg>
        <pc:spChg chg="mod">
          <ac:chgData name="Corey Edwards" userId="S::corey.edwards@uwtsd.ac.uk::7a967df3-e232-40a5-b10c-dee8f912d80a" providerId="AD" clId="Web-{B06595F0-89E7-A10C-3480-6A4CC36D76FC}" dt="2024-09-06T09:45:02.771" v="1642"/>
          <ac:spMkLst>
            <pc:docMk/>
            <pc:sldMk cId="2965380647" sldId="267"/>
            <ac:spMk id="3" creationId="{2FA324D4-F96C-4657-E2E2-D685E5EBDB58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02.771" v="1642"/>
          <ac:spMkLst>
            <pc:docMk/>
            <pc:sldMk cId="2965380647" sldId="267"/>
            <ac:spMk id="10" creationId="{3D1E5586-8BB5-40F6-96C3-2E87DD7CE5CD}"/>
          </ac:spMkLst>
        </pc:spChg>
        <pc:picChg chg="add">
          <ac:chgData name="Corey Edwards" userId="S::corey.edwards@uwtsd.ac.uk::7a967df3-e232-40a5-b10c-dee8f912d80a" providerId="AD" clId="Web-{B06595F0-89E7-A10C-3480-6A4CC36D76FC}" dt="2024-09-06T09:45:02.771" v="1642"/>
          <ac:picMkLst>
            <pc:docMk/>
            <pc:sldMk cId="2965380647" sldId="267"/>
            <ac:picMk id="8" creationId="{18BD78ED-75E1-4879-B369-BC61F7C45E22}"/>
          </ac:picMkLst>
        </pc:picChg>
        <pc:cxnChg chg="add">
          <ac:chgData name="Corey Edwards" userId="S::corey.edwards@uwtsd.ac.uk::7a967df3-e232-40a5-b10c-dee8f912d80a" providerId="AD" clId="Web-{B06595F0-89E7-A10C-3480-6A4CC36D76FC}" dt="2024-09-06T09:45:02.771" v="1642"/>
          <ac:cxnSpMkLst>
            <pc:docMk/>
            <pc:sldMk cId="2965380647" sldId="267"/>
            <ac:cxnSpMk id="12" creationId="{8A832D40-B9E2-4CE7-9E0A-B35591EA2035}"/>
          </ac:cxnSpMkLst>
        </pc:cxnChg>
      </pc:sldChg>
      <pc:sldChg chg="addSp modSp mod setBg">
        <pc:chgData name="Corey Edwards" userId="S::corey.edwards@uwtsd.ac.uk::7a967df3-e232-40a5-b10c-dee8f912d80a" providerId="AD" clId="Web-{B06595F0-89E7-A10C-3480-6A4CC36D76FC}" dt="2024-09-06T09:45:22.834" v="1645"/>
        <pc:sldMkLst>
          <pc:docMk/>
          <pc:sldMk cId="893165692" sldId="268"/>
        </pc:sldMkLst>
        <pc:spChg chg="mod">
          <ac:chgData name="Corey Edwards" userId="S::corey.edwards@uwtsd.ac.uk::7a967df3-e232-40a5-b10c-dee8f912d80a" providerId="AD" clId="Web-{B06595F0-89E7-A10C-3480-6A4CC36D76FC}" dt="2024-09-06T09:45:22.834" v="1645"/>
          <ac:spMkLst>
            <pc:docMk/>
            <pc:sldMk cId="893165692" sldId="268"/>
            <ac:spMk id="2" creationId="{617B2D2B-3B01-52DF-246D-CD4ACEA29890}"/>
          </ac:spMkLst>
        </pc:spChg>
        <pc:spChg chg="mod">
          <ac:chgData name="Corey Edwards" userId="S::corey.edwards@uwtsd.ac.uk::7a967df3-e232-40a5-b10c-dee8f912d80a" providerId="AD" clId="Web-{B06595F0-89E7-A10C-3480-6A4CC36D76FC}" dt="2024-09-06T09:45:22.834" v="1645"/>
          <ac:spMkLst>
            <pc:docMk/>
            <pc:sldMk cId="893165692" sldId="268"/>
            <ac:spMk id="3" creationId="{756306DE-FE5F-CFF1-E8C6-83F55D99167A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22.834" v="1645"/>
          <ac:spMkLst>
            <pc:docMk/>
            <pc:sldMk cId="893165692" sldId="268"/>
            <ac:spMk id="11" creationId="{0DC895F7-4E59-40FB-87DD-ACE47F94C143}"/>
          </ac:spMkLst>
        </pc:spChg>
        <pc:picChg chg="add">
          <ac:chgData name="Corey Edwards" userId="S::corey.edwards@uwtsd.ac.uk::7a967df3-e232-40a5-b10c-dee8f912d80a" providerId="AD" clId="Web-{B06595F0-89E7-A10C-3480-6A4CC36D76FC}" dt="2024-09-06T09:45:22.834" v="1645"/>
          <ac:picMkLst>
            <pc:docMk/>
            <pc:sldMk cId="893165692" sldId="268"/>
            <ac:picMk id="5" creationId="{AB5DF463-FFF7-3371-419E-6FDB9DDA8111}"/>
          </ac:picMkLst>
        </pc:picChg>
        <pc:picChg chg="add">
          <ac:chgData name="Corey Edwards" userId="S::corey.edwards@uwtsd.ac.uk::7a967df3-e232-40a5-b10c-dee8f912d80a" providerId="AD" clId="Web-{B06595F0-89E7-A10C-3480-6A4CC36D76FC}" dt="2024-09-06T09:45:22.834" v="1645"/>
          <ac:picMkLst>
            <pc:docMk/>
            <pc:sldMk cId="893165692" sldId="268"/>
            <ac:picMk id="9" creationId="{CBECFFDC-94DB-4DA3-94FE-22FEDDA8FA30}"/>
          </ac:picMkLst>
        </pc:picChg>
        <pc:picChg chg="add">
          <ac:chgData name="Corey Edwards" userId="S::corey.edwards@uwtsd.ac.uk::7a967df3-e232-40a5-b10c-dee8f912d80a" providerId="AD" clId="Web-{B06595F0-89E7-A10C-3480-6A4CC36D76FC}" dt="2024-09-06T09:45:22.834" v="1645"/>
          <ac:picMkLst>
            <pc:docMk/>
            <pc:sldMk cId="893165692" sldId="268"/>
            <ac:picMk id="13" creationId="{1A4C720E-710D-44F8-A8D7-2BAA61E1814B}"/>
          </ac:picMkLst>
        </pc:picChg>
      </pc:sldChg>
      <pc:sldChg chg="del">
        <pc:chgData name="Corey Edwards" userId="S::corey.edwards@uwtsd.ac.uk::7a967df3-e232-40a5-b10c-dee8f912d80a" providerId="AD" clId="Web-{B06595F0-89E7-A10C-3480-6A4CC36D76FC}" dt="2024-09-06T08:48:34.610" v="578"/>
        <pc:sldMkLst>
          <pc:docMk/>
          <pc:sldMk cId="3376806741" sldId="269"/>
        </pc:sldMkLst>
      </pc:sldChg>
      <pc:sldChg chg="addSp delSp modSp mod setBg">
        <pc:chgData name="Corey Edwards" userId="S::corey.edwards@uwtsd.ac.uk::7a967df3-e232-40a5-b10c-dee8f912d80a" providerId="AD" clId="Web-{B06595F0-89E7-A10C-3480-6A4CC36D76FC}" dt="2024-09-06T09:45:40.834" v="1647"/>
        <pc:sldMkLst>
          <pc:docMk/>
          <pc:sldMk cId="2447043370" sldId="270"/>
        </pc:sldMkLst>
        <pc:spChg chg="mod">
          <ac:chgData name="Corey Edwards" userId="S::corey.edwards@uwtsd.ac.uk::7a967df3-e232-40a5-b10c-dee8f912d80a" providerId="AD" clId="Web-{B06595F0-89E7-A10C-3480-6A4CC36D76FC}" dt="2024-09-06T09:45:40.834" v="1647"/>
          <ac:spMkLst>
            <pc:docMk/>
            <pc:sldMk cId="2447043370" sldId="270"/>
            <ac:spMk id="2" creationId="{F3314AE2-4291-D98B-57C7-0577F05110A9}"/>
          </ac:spMkLst>
        </pc:spChg>
        <pc:spChg chg="del mod">
          <ac:chgData name="Corey Edwards" userId="S::corey.edwards@uwtsd.ac.uk::7a967df3-e232-40a5-b10c-dee8f912d80a" providerId="AD" clId="Web-{B06595F0-89E7-A10C-3480-6A4CC36D76FC}" dt="2024-09-06T09:45:40.834" v="1647"/>
          <ac:spMkLst>
            <pc:docMk/>
            <pc:sldMk cId="2447043370" sldId="270"/>
            <ac:spMk id="3" creationId="{93C20D48-D05A-3E15-8185-C727EE33348E}"/>
          </ac:spMkLst>
        </pc:spChg>
        <pc:graphicFrameChg chg="add">
          <ac:chgData name="Corey Edwards" userId="S::corey.edwards@uwtsd.ac.uk::7a967df3-e232-40a5-b10c-dee8f912d80a" providerId="AD" clId="Web-{B06595F0-89E7-A10C-3480-6A4CC36D76FC}" dt="2024-09-06T09:45:40.834" v="1647"/>
          <ac:graphicFrameMkLst>
            <pc:docMk/>
            <pc:sldMk cId="2447043370" sldId="270"/>
            <ac:graphicFrameMk id="5" creationId="{BCEF3A20-986B-FEA7-61F8-C230465A7FD9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B06595F0-89E7-A10C-3480-6A4CC36D76FC}" dt="2024-09-06T09:45:46.413" v="1648"/>
        <pc:sldMkLst>
          <pc:docMk/>
          <pc:sldMk cId="975431640" sldId="272"/>
        </pc:sldMkLst>
        <pc:spChg chg="mod">
          <ac:chgData name="Corey Edwards" userId="S::corey.edwards@uwtsd.ac.uk::7a967df3-e232-40a5-b10c-dee8f912d80a" providerId="AD" clId="Web-{B06595F0-89E7-A10C-3480-6A4CC36D76FC}" dt="2024-09-06T09:45:46.413" v="1648"/>
          <ac:spMkLst>
            <pc:docMk/>
            <pc:sldMk cId="975431640" sldId="272"/>
            <ac:spMk id="2" creationId="{B31B774E-084E-7BCC-C7C4-E3645928CDD2}"/>
          </ac:spMkLst>
        </pc:spChg>
        <pc:spChg chg="del">
          <ac:chgData name="Corey Edwards" userId="S::corey.edwards@uwtsd.ac.uk::7a967df3-e232-40a5-b10c-dee8f912d80a" providerId="AD" clId="Web-{B06595F0-89E7-A10C-3480-6A4CC36D76FC}" dt="2024-09-06T09:45:46.413" v="1648"/>
          <ac:spMkLst>
            <pc:docMk/>
            <pc:sldMk cId="975431640" sldId="272"/>
            <ac:spMk id="3" creationId="{4845AD12-1881-F96C-46D6-F49A4F76BC51}"/>
          </ac:spMkLst>
        </pc:spChg>
        <pc:graphicFrameChg chg="add">
          <ac:chgData name="Corey Edwards" userId="S::corey.edwards@uwtsd.ac.uk::7a967df3-e232-40a5-b10c-dee8f912d80a" providerId="AD" clId="Web-{B06595F0-89E7-A10C-3480-6A4CC36D76FC}" dt="2024-09-06T09:45:46.413" v="1648"/>
          <ac:graphicFrameMkLst>
            <pc:docMk/>
            <pc:sldMk cId="975431640" sldId="272"/>
            <ac:graphicFrameMk id="5" creationId="{15E60A86-B82E-82AD-67B3-779AEEFFD759}"/>
          </ac:graphicFrameMkLst>
        </pc:graphicFrameChg>
      </pc:sldChg>
      <pc:sldChg chg="addSp delSp modSp mod setBg setClrOvrMap">
        <pc:chgData name="Corey Edwards" userId="S::corey.edwards@uwtsd.ac.uk::7a967df3-e232-40a5-b10c-dee8f912d80a" providerId="AD" clId="Web-{B06595F0-89E7-A10C-3480-6A4CC36D76FC}" dt="2024-09-06T09:45:50.835" v="1649"/>
        <pc:sldMkLst>
          <pc:docMk/>
          <pc:sldMk cId="4121785257" sldId="273"/>
        </pc:sldMkLst>
        <pc:spChg chg="mod">
          <ac:chgData name="Corey Edwards" userId="S::corey.edwards@uwtsd.ac.uk::7a967df3-e232-40a5-b10c-dee8f912d80a" providerId="AD" clId="Web-{B06595F0-89E7-A10C-3480-6A4CC36D76FC}" dt="2024-09-06T09:45:50.835" v="1649"/>
          <ac:spMkLst>
            <pc:docMk/>
            <pc:sldMk cId="4121785257" sldId="273"/>
            <ac:spMk id="2" creationId="{134C2224-97C7-9609-E55D-062BCD9793A0}"/>
          </ac:spMkLst>
        </pc:spChg>
        <pc:spChg chg="del">
          <ac:chgData name="Corey Edwards" userId="S::corey.edwards@uwtsd.ac.uk::7a967df3-e232-40a5-b10c-dee8f912d80a" providerId="AD" clId="Web-{B06595F0-89E7-A10C-3480-6A4CC36D76FC}" dt="2024-09-06T09:45:50.835" v="1649"/>
          <ac:spMkLst>
            <pc:docMk/>
            <pc:sldMk cId="4121785257" sldId="273"/>
            <ac:spMk id="3" creationId="{8C03EA16-6362-449B-13D5-0830B89CDF74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50.835" v="1649"/>
          <ac:spMkLst>
            <pc:docMk/>
            <pc:sldMk cId="4121785257" sldId="273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50.835" v="1649"/>
          <ac:spMkLst>
            <pc:docMk/>
            <pc:sldMk cId="4121785257" sldId="273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50.835" v="1649"/>
          <ac:spMkLst>
            <pc:docMk/>
            <pc:sldMk cId="4121785257" sldId="273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B06595F0-89E7-A10C-3480-6A4CC36D76FC}" dt="2024-09-06T09:45:50.835" v="1649"/>
          <ac:graphicFrameMkLst>
            <pc:docMk/>
            <pc:sldMk cId="4121785257" sldId="273"/>
            <ac:graphicFrameMk id="5" creationId="{88F429BA-9AC0-34D9-A4D1-046DAA1E176F}"/>
          </ac:graphicFrameMkLst>
        </pc:graphicFrameChg>
        <pc:picChg chg="add">
          <ac:chgData name="Corey Edwards" userId="S::corey.edwards@uwtsd.ac.uk::7a967df3-e232-40a5-b10c-dee8f912d80a" providerId="AD" clId="Web-{B06595F0-89E7-A10C-3480-6A4CC36D76FC}" dt="2024-09-06T09:45:50.835" v="1649"/>
          <ac:picMkLst>
            <pc:docMk/>
            <pc:sldMk cId="4121785257" sldId="273"/>
            <ac:picMk id="13" creationId="{15640A69-3748-450C-8DDB-B2051AC04BC7}"/>
          </ac:picMkLst>
        </pc:picChg>
      </pc:sldChg>
      <pc:sldChg chg="addSp delSp modSp mod setBg">
        <pc:chgData name="Corey Edwards" userId="S::corey.edwards@uwtsd.ac.uk::7a967df3-e232-40a5-b10c-dee8f912d80a" providerId="AD" clId="Web-{B06595F0-89E7-A10C-3480-6A4CC36D76FC}" dt="2024-09-06T09:46:06.929" v="1651"/>
        <pc:sldMkLst>
          <pc:docMk/>
          <pc:sldMk cId="3419360954" sldId="274"/>
        </pc:sldMkLst>
        <pc:spChg chg="mod">
          <ac:chgData name="Corey Edwards" userId="S::corey.edwards@uwtsd.ac.uk::7a967df3-e232-40a5-b10c-dee8f912d80a" providerId="AD" clId="Web-{B06595F0-89E7-A10C-3480-6A4CC36D76FC}" dt="2024-09-06T09:46:06.929" v="1651"/>
          <ac:spMkLst>
            <pc:docMk/>
            <pc:sldMk cId="3419360954" sldId="274"/>
            <ac:spMk id="2" creationId="{FE31C339-DBAA-EBE7-1A6D-E79621462474}"/>
          </ac:spMkLst>
        </pc:spChg>
        <pc:spChg chg="del mod">
          <ac:chgData name="Corey Edwards" userId="S::corey.edwards@uwtsd.ac.uk::7a967df3-e232-40a5-b10c-dee8f912d80a" providerId="AD" clId="Web-{B06595F0-89E7-A10C-3480-6A4CC36D76FC}" dt="2024-09-06T09:46:06.929" v="1651"/>
          <ac:spMkLst>
            <pc:docMk/>
            <pc:sldMk cId="3419360954" sldId="274"/>
            <ac:spMk id="3" creationId="{0ED0268E-B8D8-1A2E-4463-650AC3C24D6B}"/>
          </ac:spMkLst>
        </pc:spChg>
        <pc:graphicFrameChg chg="add">
          <ac:chgData name="Corey Edwards" userId="S::corey.edwards@uwtsd.ac.uk::7a967df3-e232-40a5-b10c-dee8f912d80a" providerId="AD" clId="Web-{B06595F0-89E7-A10C-3480-6A4CC36D76FC}" dt="2024-09-06T09:46:06.929" v="1651"/>
          <ac:graphicFrameMkLst>
            <pc:docMk/>
            <pc:sldMk cId="3419360954" sldId="274"/>
            <ac:graphicFrameMk id="5" creationId="{2946A613-BABD-24C9-238E-11884847FC45}"/>
          </ac:graphicFrameMkLst>
        </pc:graphicFrameChg>
      </pc:sldChg>
      <pc:sldChg chg="modSp">
        <pc:chgData name="Corey Edwards" userId="S::corey.edwards@uwtsd.ac.uk::7a967df3-e232-40a5-b10c-dee8f912d80a" providerId="AD" clId="Web-{B06595F0-89E7-A10C-3480-6A4CC36D76FC}" dt="2024-09-06T09:11:43.725" v="937" actId="20577"/>
        <pc:sldMkLst>
          <pc:docMk/>
          <pc:sldMk cId="3763064219" sldId="275"/>
        </pc:sldMkLst>
        <pc:spChg chg="mod">
          <ac:chgData name="Corey Edwards" userId="S::corey.edwards@uwtsd.ac.uk::7a967df3-e232-40a5-b10c-dee8f912d80a" providerId="AD" clId="Web-{B06595F0-89E7-A10C-3480-6A4CC36D76FC}" dt="2024-09-06T09:11:43.725" v="937" actId="20577"/>
          <ac:spMkLst>
            <pc:docMk/>
            <pc:sldMk cId="3763064219" sldId="275"/>
            <ac:spMk id="3" creationId="{37476188-0233-C0CD-E2E0-78EB507E08DB}"/>
          </ac:spMkLst>
        </pc:spChg>
      </pc:sldChg>
      <pc:sldChg chg="modSp">
        <pc:chgData name="Corey Edwards" userId="S::corey.edwards@uwtsd.ac.uk::7a967df3-e232-40a5-b10c-dee8f912d80a" providerId="AD" clId="Web-{B06595F0-89E7-A10C-3480-6A4CC36D76FC}" dt="2024-09-06T09:15:39.594" v="1102" actId="20577"/>
        <pc:sldMkLst>
          <pc:docMk/>
          <pc:sldMk cId="1822602539" sldId="276"/>
        </pc:sldMkLst>
        <pc:spChg chg="mod">
          <ac:chgData name="Corey Edwards" userId="S::corey.edwards@uwtsd.ac.uk::7a967df3-e232-40a5-b10c-dee8f912d80a" providerId="AD" clId="Web-{B06595F0-89E7-A10C-3480-6A4CC36D76FC}" dt="2024-09-06T09:15:39.594" v="1102" actId="20577"/>
          <ac:spMkLst>
            <pc:docMk/>
            <pc:sldMk cId="1822602539" sldId="276"/>
            <ac:spMk id="3" creationId="{F4911B39-589C-48A3-9CF6-C4AC11E0FF83}"/>
          </ac:spMkLst>
        </pc:spChg>
      </pc:sldChg>
      <pc:sldChg chg="modSp">
        <pc:chgData name="Corey Edwards" userId="S::corey.edwards@uwtsd.ac.uk::7a967df3-e232-40a5-b10c-dee8f912d80a" providerId="AD" clId="Web-{B06595F0-89E7-A10C-3480-6A4CC36D76FC}" dt="2024-09-06T09:18:04.256" v="1158" actId="20577"/>
        <pc:sldMkLst>
          <pc:docMk/>
          <pc:sldMk cId="963772002" sldId="277"/>
        </pc:sldMkLst>
        <pc:spChg chg="mod">
          <ac:chgData name="Corey Edwards" userId="S::corey.edwards@uwtsd.ac.uk::7a967df3-e232-40a5-b10c-dee8f912d80a" providerId="AD" clId="Web-{B06595F0-89E7-A10C-3480-6A4CC36D76FC}" dt="2024-09-06T09:15:58.579" v="1115" actId="20577"/>
          <ac:spMkLst>
            <pc:docMk/>
            <pc:sldMk cId="963772002" sldId="277"/>
            <ac:spMk id="2" creationId="{9FD4FF62-6D85-7C5F-4655-23A88F6BFA6C}"/>
          </ac:spMkLst>
        </pc:spChg>
        <pc:spChg chg="mod">
          <ac:chgData name="Corey Edwards" userId="S::corey.edwards@uwtsd.ac.uk::7a967df3-e232-40a5-b10c-dee8f912d80a" providerId="AD" clId="Web-{B06595F0-89E7-A10C-3480-6A4CC36D76FC}" dt="2024-09-06T09:18:04.256" v="1158" actId="20577"/>
          <ac:spMkLst>
            <pc:docMk/>
            <pc:sldMk cId="963772002" sldId="277"/>
            <ac:spMk id="3" creationId="{04E6BEA2-1ECF-6FE5-FEAF-810CE619B8FA}"/>
          </ac:spMkLst>
        </pc:spChg>
      </pc:sldChg>
      <pc:sldChg chg="del">
        <pc:chgData name="Corey Edwards" userId="S::corey.edwards@uwtsd.ac.uk::7a967df3-e232-40a5-b10c-dee8f912d80a" providerId="AD" clId="Web-{B06595F0-89E7-A10C-3480-6A4CC36D76FC}" dt="2024-09-06T09:18:05.615" v="1159"/>
        <pc:sldMkLst>
          <pc:docMk/>
          <pc:sldMk cId="2971329024" sldId="278"/>
        </pc:sldMkLst>
      </pc:sldChg>
      <pc:sldChg chg="modSp">
        <pc:chgData name="Corey Edwards" userId="S::corey.edwards@uwtsd.ac.uk::7a967df3-e232-40a5-b10c-dee8f912d80a" providerId="AD" clId="Web-{B06595F0-89E7-A10C-3480-6A4CC36D76FC}" dt="2024-09-06T09:19:33.415" v="1179" actId="20577"/>
        <pc:sldMkLst>
          <pc:docMk/>
          <pc:sldMk cId="1560271349" sldId="279"/>
        </pc:sldMkLst>
        <pc:spChg chg="mod">
          <ac:chgData name="Corey Edwards" userId="S::corey.edwards@uwtsd.ac.uk::7a967df3-e232-40a5-b10c-dee8f912d80a" providerId="AD" clId="Web-{B06595F0-89E7-A10C-3480-6A4CC36D76FC}" dt="2024-09-06T09:19:33.415" v="1179" actId="20577"/>
          <ac:spMkLst>
            <pc:docMk/>
            <pc:sldMk cId="1560271349" sldId="279"/>
            <ac:spMk id="3" creationId="{B7F6CB5A-9638-6D3E-04F4-F4AB0FFB275D}"/>
          </ac:spMkLst>
        </pc:spChg>
      </pc:sldChg>
      <pc:sldChg chg="modSp">
        <pc:chgData name="Corey Edwards" userId="S::corey.edwards@uwtsd.ac.uk::7a967df3-e232-40a5-b10c-dee8f912d80a" providerId="AD" clId="Web-{B06595F0-89E7-A10C-3480-6A4CC36D76FC}" dt="2024-09-06T09:32:01.053" v="1421" actId="20577"/>
        <pc:sldMkLst>
          <pc:docMk/>
          <pc:sldMk cId="2811350908" sldId="281"/>
        </pc:sldMkLst>
        <pc:spChg chg="mod">
          <ac:chgData name="Corey Edwards" userId="S::corey.edwards@uwtsd.ac.uk::7a967df3-e232-40a5-b10c-dee8f912d80a" providerId="AD" clId="Web-{B06595F0-89E7-A10C-3480-6A4CC36D76FC}" dt="2024-09-06T09:32:01.053" v="1421" actId="20577"/>
          <ac:spMkLst>
            <pc:docMk/>
            <pc:sldMk cId="2811350908" sldId="281"/>
            <ac:spMk id="3" creationId="{876716E8-3858-61BE-6098-D176C8ACE47D}"/>
          </ac:spMkLst>
        </pc:spChg>
      </pc:sldChg>
      <pc:sldChg chg="modSp">
        <pc:chgData name="Corey Edwards" userId="S::corey.edwards@uwtsd.ac.uk::7a967df3-e232-40a5-b10c-dee8f912d80a" providerId="AD" clId="Web-{B06595F0-89E7-A10C-3480-6A4CC36D76FC}" dt="2024-09-06T09:33:36.104" v="1471" actId="20577"/>
        <pc:sldMkLst>
          <pc:docMk/>
          <pc:sldMk cId="4057070228" sldId="282"/>
        </pc:sldMkLst>
        <pc:spChg chg="mod">
          <ac:chgData name="Corey Edwards" userId="S::corey.edwards@uwtsd.ac.uk::7a967df3-e232-40a5-b10c-dee8f912d80a" providerId="AD" clId="Web-{B06595F0-89E7-A10C-3480-6A4CC36D76FC}" dt="2024-09-06T09:33:36.104" v="1471" actId="20577"/>
          <ac:spMkLst>
            <pc:docMk/>
            <pc:sldMk cId="4057070228" sldId="282"/>
            <ac:spMk id="3" creationId="{06429B19-9807-3C4B-4497-DD7A4AD30F3A}"/>
          </ac:spMkLst>
        </pc:spChg>
      </pc:sldChg>
      <pc:sldChg chg="del">
        <pc:chgData name="Corey Edwards" userId="S::corey.edwards@uwtsd.ac.uk::7a967df3-e232-40a5-b10c-dee8f912d80a" providerId="AD" clId="Web-{B06595F0-89E7-A10C-3480-6A4CC36D76FC}" dt="2024-09-06T09:33:36.494" v="1472"/>
        <pc:sldMkLst>
          <pc:docMk/>
          <pc:sldMk cId="4120915385" sldId="283"/>
        </pc:sldMkLst>
      </pc:sldChg>
      <pc:sldChg chg="del">
        <pc:chgData name="Corey Edwards" userId="S::corey.edwards@uwtsd.ac.uk::7a967df3-e232-40a5-b10c-dee8f912d80a" providerId="AD" clId="Web-{B06595F0-89E7-A10C-3480-6A4CC36D76FC}" dt="2024-09-06T09:44:04.206" v="1558"/>
        <pc:sldMkLst>
          <pc:docMk/>
          <pc:sldMk cId="37417886" sldId="284"/>
        </pc:sldMkLst>
      </pc:sldChg>
      <pc:sldChg chg="addSp modSp mod setBg">
        <pc:chgData name="Corey Edwards" userId="S::corey.edwards@uwtsd.ac.uk::7a967df3-e232-40a5-b10c-dee8f912d80a" providerId="AD" clId="Web-{B06595F0-89E7-A10C-3480-6A4CC36D76FC}" dt="2024-09-06T09:39:54.931" v="1557" actId="20577"/>
        <pc:sldMkLst>
          <pc:docMk/>
          <pc:sldMk cId="2489042695" sldId="285"/>
        </pc:sldMkLst>
        <pc:spChg chg="mod">
          <ac:chgData name="Corey Edwards" userId="S::corey.edwards@uwtsd.ac.uk::7a967df3-e232-40a5-b10c-dee8f912d80a" providerId="AD" clId="Web-{B06595F0-89E7-A10C-3480-6A4CC36D76FC}" dt="2024-09-06T09:34:39.497" v="1512"/>
          <ac:spMkLst>
            <pc:docMk/>
            <pc:sldMk cId="2489042695" sldId="285"/>
            <ac:spMk id="2" creationId="{AB6D053B-6C0E-2265-07AB-F95C38D64F51}"/>
          </ac:spMkLst>
        </pc:spChg>
        <pc:spChg chg="mod">
          <ac:chgData name="Corey Edwards" userId="S::corey.edwards@uwtsd.ac.uk::7a967df3-e232-40a5-b10c-dee8f912d80a" providerId="AD" clId="Web-{B06595F0-89E7-A10C-3480-6A4CC36D76FC}" dt="2024-09-06T09:39:54.931" v="1557" actId="20577"/>
          <ac:spMkLst>
            <pc:docMk/>
            <pc:sldMk cId="2489042695" sldId="285"/>
            <ac:spMk id="3" creationId="{6514F2DC-2E8A-DF53-D8B0-EB4381304B63}"/>
          </ac:spMkLst>
        </pc:spChg>
        <pc:picChg chg="add mod">
          <ac:chgData name="Corey Edwards" userId="S::corey.edwards@uwtsd.ac.uk::7a967df3-e232-40a5-b10c-dee8f912d80a" providerId="AD" clId="Web-{B06595F0-89E7-A10C-3480-6A4CC36D76FC}" dt="2024-09-06T09:34:39.497" v="1512"/>
          <ac:picMkLst>
            <pc:docMk/>
            <pc:sldMk cId="2489042695" sldId="285"/>
            <ac:picMk id="4" creationId="{C56AB1D8-5A96-656E-A795-3A8B21648F58}"/>
          </ac:picMkLst>
        </pc:picChg>
      </pc:sldChg>
      <pc:sldChg chg="modSp">
        <pc:chgData name="Corey Edwards" userId="S::corey.edwards@uwtsd.ac.uk::7a967df3-e232-40a5-b10c-dee8f912d80a" providerId="AD" clId="Web-{B06595F0-89E7-A10C-3480-6A4CC36D76FC}" dt="2024-09-06T09:44:19.628" v="1605" actId="20577"/>
        <pc:sldMkLst>
          <pc:docMk/>
          <pc:sldMk cId="425845542" sldId="286"/>
        </pc:sldMkLst>
        <pc:spChg chg="mod">
          <ac:chgData name="Corey Edwards" userId="S::corey.edwards@uwtsd.ac.uk::7a967df3-e232-40a5-b10c-dee8f912d80a" providerId="AD" clId="Web-{B06595F0-89E7-A10C-3480-6A4CC36D76FC}" dt="2024-09-06T09:44:19.628" v="1605" actId="20577"/>
          <ac:spMkLst>
            <pc:docMk/>
            <pc:sldMk cId="425845542" sldId="286"/>
            <ac:spMk id="3" creationId="{E83BE430-19CD-1B8F-C496-8AB0CD8CBEBB}"/>
          </ac:spMkLst>
        </pc:spChg>
      </pc:sldChg>
      <pc:sldChg chg="modSp">
        <pc:chgData name="Corey Edwards" userId="S::corey.edwards@uwtsd.ac.uk::7a967df3-e232-40a5-b10c-dee8f912d80a" providerId="AD" clId="Web-{B06595F0-89E7-A10C-3480-6A4CC36D76FC}" dt="2024-09-06T09:29:05.171" v="1322" actId="20577"/>
        <pc:sldMkLst>
          <pc:docMk/>
          <pc:sldMk cId="2778230051" sldId="287"/>
        </pc:sldMkLst>
        <pc:spChg chg="mod">
          <ac:chgData name="Corey Edwards" userId="S::corey.edwards@uwtsd.ac.uk::7a967df3-e232-40a5-b10c-dee8f912d80a" providerId="AD" clId="Web-{B06595F0-89E7-A10C-3480-6A4CC36D76FC}" dt="2024-09-06T09:29:05.171" v="1322" actId="20577"/>
          <ac:spMkLst>
            <pc:docMk/>
            <pc:sldMk cId="2778230051" sldId="287"/>
            <ac:spMk id="3" creationId="{FACEBCAE-A7FB-4358-D1B8-B4C97EF2E0FF}"/>
          </ac:spMkLst>
        </pc:spChg>
      </pc:sldChg>
      <pc:sldChg chg="addSp delSp modSp new mod setBg setClrOvrMap">
        <pc:chgData name="Corey Edwards" userId="S::corey.edwards@uwtsd.ac.uk::7a967df3-e232-40a5-b10c-dee8f912d80a" providerId="AD" clId="Web-{B06595F0-89E7-A10C-3480-6A4CC36D76FC}" dt="2024-09-06T09:45:10.927" v="1643"/>
        <pc:sldMkLst>
          <pc:docMk/>
          <pc:sldMk cId="605308559" sldId="309"/>
        </pc:sldMkLst>
        <pc:spChg chg="mod">
          <ac:chgData name="Corey Edwards" userId="S::corey.edwards@uwtsd.ac.uk::7a967df3-e232-40a5-b10c-dee8f912d80a" providerId="AD" clId="Web-{B06595F0-89E7-A10C-3480-6A4CC36D76FC}" dt="2024-09-06T09:45:10.927" v="1643"/>
          <ac:spMkLst>
            <pc:docMk/>
            <pc:sldMk cId="605308559" sldId="309"/>
            <ac:spMk id="2" creationId="{3A87BF64-77C7-4792-972E-46549AED963F}"/>
          </ac:spMkLst>
        </pc:spChg>
        <pc:spChg chg="del mod">
          <ac:chgData name="Corey Edwards" userId="S::corey.edwards@uwtsd.ac.uk::7a967df3-e232-40a5-b10c-dee8f912d80a" providerId="AD" clId="Web-{B06595F0-89E7-A10C-3480-6A4CC36D76FC}" dt="2024-09-06T09:45:10.927" v="1643"/>
          <ac:spMkLst>
            <pc:docMk/>
            <pc:sldMk cId="605308559" sldId="309"/>
            <ac:spMk id="3" creationId="{0766F5DB-BD4C-1197-B355-9473120A9E76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10.927" v="1643"/>
          <ac:spMkLst>
            <pc:docMk/>
            <pc:sldMk cId="605308559" sldId="309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10.927" v="1643"/>
          <ac:spMkLst>
            <pc:docMk/>
            <pc:sldMk cId="605308559" sldId="309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10.927" v="1643"/>
          <ac:spMkLst>
            <pc:docMk/>
            <pc:sldMk cId="605308559" sldId="309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B06595F0-89E7-A10C-3480-6A4CC36D76FC}" dt="2024-09-06T09:45:10.927" v="1643"/>
          <ac:graphicFrameMkLst>
            <pc:docMk/>
            <pc:sldMk cId="605308559" sldId="309"/>
            <ac:graphicFrameMk id="5" creationId="{D86C714A-0C00-2095-AF7B-A2A1B8A4EB76}"/>
          </ac:graphicFrameMkLst>
        </pc:graphicFrameChg>
        <pc:picChg chg="add">
          <ac:chgData name="Corey Edwards" userId="S::corey.edwards@uwtsd.ac.uk::7a967df3-e232-40a5-b10c-dee8f912d80a" providerId="AD" clId="Web-{B06595F0-89E7-A10C-3480-6A4CC36D76FC}" dt="2024-09-06T09:45:10.927" v="1643"/>
          <ac:picMkLst>
            <pc:docMk/>
            <pc:sldMk cId="605308559" sldId="309"/>
            <ac:picMk id="13" creationId="{15640A69-3748-450C-8DDB-B2051AC04BC7}"/>
          </ac:picMkLst>
        </pc:picChg>
      </pc:sldChg>
      <pc:sldChg chg="modSp new">
        <pc:chgData name="Corey Edwards" userId="S::corey.edwards@uwtsd.ac.uk::7a967df3-e232-40a5-b10c-dee8f912d80a" providerId="AD" clId="Web-{B06595F0-89E7-A10C-3480-6A4CC36D76FC}" dt="2024-09-06T08:34:25.484" v="51" actId="20577"/>
        <pc:sldMkLst>
          <pc:docMk/>
          <pc:sldMk cId="3925769766" sldId="310"/>
        </pc:sldMkLst>
        <pc:spChg chg="mod">
          <ac:chgData name="Corey Edwards" userId="S::corey.edwards@uwtsd.ac.uk::7a967df3-e232-40a5-b10c-dee8f912d80a" providerId="AD" clId="Web-{B06595F0-89E7-A10C-3480-6A4CC36D76FC}" dt="2024-09-06T08:33:42.732" v="28" actId="20577"/>
          <ac:spMkLst>
            <pc:docMk/>
            <pc:sldMk cId="3925769766" sldId="310"/>
            <ac:spMk id="2" creationId="{3E27534D-5058-38B9-92F6-3B18B645289F}"/>
          </ac:spMkLst>
        </pc:spChg>
        <pc:spChg chg="mod">
          <ac:chgData name="Corey Edwards" userId="S::corey.edwards@uwtsd.ac.uk::7a967df3-e232-40a5-b10c-dee8f912d80a" providerId="AD" clId="Web-{B06595F0-89E7-A10C-3480-6A4CC36D76FC}" dt="2024-09-06T08:34:25.484" v="51" actId="20577"/>
          <ac:spMkLst>
            <pc:docMk/>
            <pc:sldMk cId="3925769766" sldId="310"/>
            <ac:spMk id="3" creationId="{E08563E3-3984-ABE2-5072-6299A4E8B788}"/>
          </ac:spMkLst>
        </pc:spChg>
      </pc:sldChg>
      <pc:sldChg chg="addSp delSp modSp new mod setBg setClrOvrMap">
        <pc:chgData name="Corey Edwards" userId="S::corey.edwards@uwtsd.ac.uk::7a967df3-e232-40a5-b10c-dee8f912d80a" providerId="AD" clId="Web-{B06595F0-89E7-A10C-3480-6A4CC36D76FC}" dt="2024-09-06T09:45:16.474" v="1644"/>
        <pc:sldMkLst>
          <pc:docMk/>
          <pc:sldMk cId="715557278" sldId="311"/>
        </pc:sldMkLst>
        <pc:spChg chg="mod">
          <ac:chgData name="Corey Edwards" userId="S::corey.edwards@uwtsd.ac.uk::7a967df3-e232-40a5-b10c-dee8f912d80a" providerId="AD" clId="Web-{B06595F0-89E7-A10C-3480-6A4CC36D76FC}" dt="2024-09-06T09:45:16.474" v="1644"/>
          <ac:spMkLst>
            <pc:docMk/>
            <pc:sldMk cId="715557278" sldId="311"/>
            <ac:spMk id="2" creationId="{4C4B664D-9509-4E82-4760-290BFEF437C5}"/>
          </ac:spMkLst>
        </pc:spChg>
        <pc:spChg chg="del mod">
          <ac:chgData name="Corey Edwards" userId="S::corey.edwards@uwtsd.ac.uk::7a967df3-e232-40a5-b10c-dee8f912d80a" providerId="AD" clId="Web-{B06595F0-89E7-A10C-3480-6A4CC36D76FC}" dt="2024-09-06T09:45:16.474" v="1644"/>
          <ac:spMkLst>
            <pc:docMk/>
            <pc:sldMk cId="715557278" sldId="311"/>
            <ac:spMk id="3" creationId="{E8A617D4-DDB0-62D1-9842-BF2948D547C7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16.474" v="1644"/>
          <ac:spMkLst>
            <pc:docMk/>
            <pc:sldMk cId="715557278" sldId="311"/>
            <ac:spMk id="9" creationId="{6A166780-9337-4437-95D3-5EA9D55AAAC5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16.474" v="1644"/>
          <ac:spMkLst>
            <pc:docMk/>
            <pc:sldMk cId="715557278" sldId="311"/>
            <ac:spMk id="11" creationId="{EB3D0F40-BF1F-4120-945D-90C5AAD6E35A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5:16.474" v="1644"/>
          <ac:spMkLst>
            <pc:docMk/>
            <pc:sldMk cId="715557278" sldId="311"/>
            <ac:spMk id="15" creationId="{66F4F323-644B-4A47-97E9-BFB73840F402}"/>
          </ac:spMkLst>
        </pc:spChg>
        <pc:graphicFrameChg chg="add">
          <ac:chgData name="Corey Edwards" userId="S::corey.edwards@uwtsd.ac.uk::7a967df3-e232-40a5-b10c-dee8f912d80a" providerId="AD" clId="Web-{B06595F0-89E7-A10C-3480-6A4CC36D76FC}" dt="2024-09-06T09:45:16.474" v="1644"/>
          <ac:graphicFrameMkLst>
            <pc:docMk/>
            <pc:sldMk cId="715557278" sldId="311"/>
            <ac:graphicFrameMk id="5" creationId="{F6F9BF54-A8BD-842D-76AB-D6876ECDC3D0}"/>
          </ac:graphicFrameMkLst>
        </pc:graphicFrameChg>
        <pc:picChg chg="add">
          <ac:chgData name="Corey Edwards" userId="S::corey.edwards@uwtsd.ac.uk::7a967df3-e232-40a5-b10c-dee8f912d80a" providerId="AD" clId="Web-{B06595F0-89E7-A10C-3480-6A4CC36D76FC}" dt="2024-09-06T09:45:16.474" v="1644"/>
          <ac:picMkLst>
            <pc:docMk/>
            <pc:sldMk cId="715557278" sldId="311"/>
            <ac:picMk id="13" creationId="{15640A69-3748-450C-8DDB-B2051AC04BC7}"/>
          </ac:picMkLst>
        </pc:picChg>
      </pc:sldChg>
      <pc:sldChg chg="addSp delSp modSp new mod setBg">
        <pc:chgData name="Corey Edwards" userId="S::corey.edwards@uwtsd.ac.uk::7a967df3-e232-40a5-b10c-dee8f912d80a" providerId="AD" clId="Web-{B06595F0-89E7-A10C-3480-6A4CC36D76FC}" dt="2024-09-06T09:45:34.522" v="1646"/>
        <pc:sldMkLst>
          <pc:docMk/>
          <pc:sldMk cId="3976013496" sldId="312"/>
        </pc:sldMkLst>
        <pc:spChg chg="mod">
          <ac:chgData name="Corey Edwards" userId="S::corey.edwards@uwtsd.ac.uk::7a967df3-e232-40a5-b10c-dee8f912d80a" providerId="AD" clId="Web-{B06595F0-89E7-A10C-3480-6A4CC36D76FC}" dt="2024-09-06T09:45:34.522" v="1646"/>
          <ac:spMkLst>
            <pc:docMk/>
            <pc:sldMk cId="3976013496" sldId="312"/>
            <ac:spMk id="2" creationId="{4D1B72B8-BFA5-B699-E714-2406D50B1CFB}"/>
          </ac:spMkLst>
        </pc:spChg>
        <pc:spChg chg="del mod">
          <ac:chgData name="Corey Edwards" userId="S::corey.edwards@uwtsd.ac.uk::7a967df3-e232-40a5-b10c-dee8f912d80a" providerId="AD" clId="Web-{B06595F0-89E7-A10C-3480-6A4CC36D76FC}" dt="2024-09-06T09:45:34.522" v="1646"/>
          <ac:spMkLst>
            <pc:docMk/>
            <pc:sldMk cId="3976013496" sldId="312"/>
            <ac:spMk id="3" creationId="{8D14AE73-6B58-8F68-2843-8489FC2C931A}"/>
          </ac:spMkLst>
        </pc:spChg>
        <pc:graphicFrameChg chg="add">
          <ac:chgData name="Corey Edwards" userId="S::corey.edwards@uwtsd.ac.uk::7a967df3-e232-40a5-b10c-dee8f912d80a" providerId="AD" clId="Web-{B06595F0-89E7-A10C-3480-6A4CC36D76FC}" dt="2024-09-06T09:45:34.522" v="1646"/>
          <ac:graphicFrameMkLst>
            <pc:docMk/>
            <pc:sldMk cId="3976013496" sldId="312"/>
            <ac:graphicFrameMk id="5" creationId="{34CA46EB-0C2C-BC9B-EA53-2FFAD3508163}"/>
          </ac:graphicFrameMkLst>
        </pc:graphicFrameChg>
      </pc:sldChg>
      <pc:sldChg chg="modSp new">
        <pc:chgData name="Corey Edwards" userId="S::corey.edwards@uwtsd.ac.uk::7a967df3-e232-40a5-b10c-dee8f912d80a" providerId="AD" clId="Web-{B06595F0-89E7-A10C-3480-6A4CC36D76FC}" dt="2024-09-06T09:44:59.427" v="1641" actId="20577"/>
        <pc:sldMkLst>
          <pc:docMk/>
          <pc:sldMk cId="1671244481" sldId="313"/>
        </pc:sldMkLst>
        <pc:spChg chg="mod">
          <ac:chgData name="Corey Edwards" userId="S::corey.edwards@uwtsd.ac.uk::7a967df3-e232-40a5-b10c-dee8f912d80a" providerId="AD" clId="Web-{B06595F0-89E7-A10C-3480-6A4CC36D76FC}" dt="2024-09-06T08:57:43.412" v="584" actId="20577"/>
          <ac:spMkLst>
            <pc:docMk/>
            <pc:sldMk cId="1671244481" sldId="313"/>
            <ac:spMk id="2" creationId="{98F48CB6-3E17-FDE1-AE78-131481E6812D}"/>
          </ac:spMkLst>
        </pc:spChg>
        <pc:spChg chg="mod">
          <ac:chgData name="Corey Edwards" userId="S::corey.edwards@uwtsd.ac.uk::7a967df3-e232-40a5-b10c-dee8f912d80a" providerId="AD" clId="Web-{B06595F0-89E7-A10C-3480-6A4CC36D76FC}" dt="2024-09-06T09:44:59.427" v="1641" actId="20577"/>
          <ac:spMkLst>
            <pc:docMk/>
            <pc:sldMk cId="1671244481" sldId="313"/>
            <ac:spMk id="3" creationId="{B05F56B6-806A-BFD7-7D03-7BC80CC455CD}"/>
          </ac:spMkLst>
        </pc:spChg>
      </pc:sldChg>
      <pc:sldChg chg="addSp modSp new mod setBg">
        <pc:chgData name="Corey Edwards" userId="S::corey.edwards@uwtsd.ac.uk::7a967df3-e232-40a5-b10c-dee8f912d80a" providerId="AD" clId="Web-{B06595F0-89E7-A10C-3480-6A4CC36D76FC}" dt="2024-09-06T09:46:01.148" v="1650"/>
        <pc:sldMkLst>
          <pc:docMk/>
          <pc:sldMk cId="4211383981" sldId="314"/>
        </pc:sldMkLst>
        <pc:spChg chg="mod">
          <ac:chgData name="Corey Edwards" userId="S::corey.edwards@uwtsd.ac.uk::7a967df3-e232-40a5-b10c-dee8f912d80a" providerId="AD" clId="Web-{B06595F0-89E7-A10C-3480-6A4CC36D76FC}" dt="2024-09-06T09:46:01.148" v="1650"/>
          <ac:spMkLst>
            <pc:docMk/>
            <pc:sldMk cId="4211383981" sldId="314"/>
            <ac:spMk id="2" creationId="{E550C934-D5C7-4468-84C7-901D16EE774A}"/>
          </ac:spMkLst>
        </pc:spChg>
        <pc:spChg chg="mod">
          <ac:chgData name="Corey Edwards" userId="S::corey.edwards@uwtsd.ac.uk::7a967df3-e232-40a5-b10c-dee8f912d80a" providerId="AD" clId="Web-{B06595F0-89E7-A10C-3480-6A4CC36D76FC}" dt="2024-09-06T09:46:01.148" v="1650"/>
          <ac:spMkLst>
            <pc:docMk/>
            <pc:sldMk cId="4211383981" sldId="314"/>
            <ac:spMk id="3" creationId="{B33633E8-1192-A436-602E-5E7E5FD3441C}"/>
          </ac:spMkLst>
        </pc:spChg>
        <pc:spChg chg="add">
          <ac:chgData name="Corey Edwards" userId="S::corey.edwards@uwtsd.ac.uk::7a967df3-e232-40a5-b10c-dee8f912d80a" providerId="AD" clId="Web-{B06595F0-89E7-A10C-3480-6A4CC36D76FC}" dt="2024-09-06T09:46:01.148" v="1650"/>
          <ac:spMkLst>
            <pc:docMk/>
            <pc:sldMk cId="4211383981" sldId="314"/>
            <ac:spMk id="11" creationId="{0DC895F7-4E59-40FB-87DD-ACE47F94C143}"/>
          </ac:spMkLst>
        </pc:spChg>
        <pc:picChg chg="add">
          <ac:chgData name="Corey Edwards" userId="S::corey.edwards@uwtsd.ac.uk::7a967df3-e232-40a5-b10c-dee8f912d80a" providerId="AD" clId="Web-{B06595F0-89E7-A10C-3480-6A4CC36D76FC}" dt="2024-09-06T09:46:01.148" v="1650"/>
          <ac:picMkLst>
            <pc:docMk/>
            <pc:sldMk cId="4211383981" sldId="314"/>
            <ac:picMk id="5" creationId="{416C1435-5056-4A5A-569C-312D20CC002A}"/>
          </ac:picMkLst>
        </pc:picChg>
        <pc:picChg chg="add">
          <ac:chgData name="Corey Edwards" userId="S::corey.edwards@uwtsd.ac.uk::7a967df3-e232-40a5-b10c-dee8f912d80a" providerId="AD" clId="Web-{B06595F0-89E7-A10C-3480-6A4CC36D76FC}" dt="2024-09-06T09:46:01.148" v="1650"/>
          <ac:picMkLst>
            <pc:docMk/>
            <pc:sldMk cId="4211383981" sldId="314"/>
            <ac:picMk id="9" creationId="{CBECFFDC-94DB-4DA3-94FE-22FEDDA8FA30}"/>
          </ac:picMkLst>
        </pc:picChg>
        <pc:picChg chg="add">
          <ac:chgData name="Corey Edwards" userId="S::corey.edwards@uwtsd.ac.uk::7a967df3-e232-40a5-b10c-dee8f912d80a" providerId="AD" clId="Web-{B06595F0-89E7-A10C-3480-6A4CC36D76FC}" dt="2024-09-06T09:46:01.148" v="1650"/>
          <ac:picMkLst>
            <pc:docMk/>
            <pc:sldMk cId="4211383981" sldId="314"/>
            <ac:picMk id="13" creationId="{1A4C720E-710D-44F8-A8D7-2BAA61E1814B}"/>
          </ac:picMkLst>
        </pc:picChg>
      </pc:sldChg>
      <pc:sldChg chg="modSp new">
        <pc:chgData name="Corey Edwards" userId="S::corey.edwards@uwtsd.ac.uk::7a967df3-e232-40a5-b10c-dee8f912d80a" providerId="AD" clId="Web-{B06595F0-89E7-A10C-3480-6A4CC36D76FC}" dt="2024-09-06T09:28:51.311" v="1315" actId="20577"/>
        <pc:sldMkLst>
          <pc:docMk/>
          <pc:sldMk cId="1129901337" sldId="315"/>
        </pc:sldMkLst>
        <pc:spChg chg="mod">
          <ac:chgData name="Corey Edwards" userId="S::corey.edwards@uwtsd.ac.uk::7a967df3-e232-40a5-b10c-dee8f912d80a" providerId="AD" clId="Web-{B06595F0-89E7-A10C-3480-6A4CC36D76FC}" dt="2024-09-06T09:19:45.650" v="1190" actId="20577"/>
          <ac:spMkLst>
            <pc:docMk/>
            <pc:sldMk cId="1129901337" sldId="315"/>
            <ac:spMk id="2" creationId="{A188304C-DF2F-2CF7-1DE5-F360C431BDB4}"/>
          </ac:spMkLst>
        </pc:spChg>
        <pc:spChg chg="mod">
          <ac:chgData name="Corey Edwards" userId="S::corey.edwards@uwtsd.ac.uk::7a967df3-e232-40a5-b10c-dee8f912d80a" providerId="AD" clId="Web-{B06595F0-89E7-A10C-3480-6A4CC36D76FC}" dt="2024-09-06T09:28:51.311" v="1315" actId="20577"/>
          <ac:spMkLst>
            <pc:docMk/>
            <pc:sldMk cId="1129901337" sldId="315"/>
            <ac:spMk id="3" creationId="{D1CF8588-AF64-E7F0-EA00-D99E56A03696}"/>
          </ac:spMkLst>
        </pc:spChg>
      </pc:sldChg>
      <pc:sldChg chg="new del">
        <pc:chgData name="Corey Edwards" userId="S::corey.edwards@uwtsd.ac.uk::7a967df3-e232-40a5-b10c-dee8f912d80a" providerId="AD" clId="Web-{B06595F0-89E7-A10C-3480-6A4CC36D76FC}" dt="2024-09-06T09:29:06.968" v="1323"/>
        <pc:sldMkLst>
          <pc:docMk/>
          <pc:sldMk cId="444439740" sldId="316"/>
        </pc:sldMkLst>
      </pc:sldChg>
      <pc:sldChg chg="modSp new">
        <pc:chgData name="Corey Edwards" userId="S::corey.edwards@uwtsd.ac.uk::7a967df3-e232-40a5-b10c-dee8f912d80a" providerId="AD" clId="Web-{B06595F0-89E7-A10C-3480-6A4CC36D76FC}" dt="2024-09-06T09:31:04.817" v="1356" actId="20577"/>
        <pc:sldMkLst>
          <pc:docMk/>
          <pc:sldMk cId="3904351307" sldId="316"/>
        </pc:sldMkLst>
        <pc:spChg chg="mod">
          <ac:chgData name="Corey Edwards" userId="S::corey.edwards@uwtsd.ac.uk::7a967df3-e232-40a5-b10c-dee8f912d80a" providerId="AD" clId="Web-{B06595F0-89E7-A10C-3480-6A4CC36D76FC}" dt="2024-09-06T09:30:57.723" v="1333" actId="20577"/>
          <ac:spMkLst>
            <pc:docMk/>
            <pc:sldMk cId="3904351307" sldId="316"/>
            <ac:spMk id="2" creationId="{EBA8BA94-4EC6-FE97-B871-BB2AFC441816}"/>
          </ac:spMkLst>
        </pc:spChg>
        <pc:spChg chg="mod">
          <ac:chgData name="Corey Edwards" userId="S::corey.edwards@uwtsd.ac.uk::7a967df3-e232-40a5-b10c-dee8f912d80a" providerId="AD" clId="Web-{B06595F0-89E7-A10C-3480-6A4CC36D76FC}" dt="2024-09-06T09:31:04.817" v="1356" actId="20577"/>
          <ac:spMkLst>
            <pc:docMk/>
            <pc:sldMk cId="3904351307" sldId="316"/>
            <ac:spMk id="3" creationId="{FDB5B445-D2D3-957C-AD41-8F63E4CFEE1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11.png"/><Relationship Id="rId7" Type="http://schemas.openxmlformats.org/officeDocument/2006/relationships/image" Target="../media/image49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12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49.png"/><Relationship Id="rId7" Type="http://schemas.openxmlformats.org/officeDocument/2006/relationships/image" Target="../media/image62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0.svg"/></Relationships>
</file>

<file path=ppt/diagrams/_rels/data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21.png"/><Relationship Id="rId7" Type="http://schemas.openxmlformats.org/officeDocument/2006/relationships/image" Target="../media/image69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openxmlformats.org/officeDocument/2006/relationships/image" Target="../media/image22.svg"/></Relationships>
</file>

<file path=ppt/diagrams/_rels/data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73.svg"/><Relationship Id="rId1" Type="http://schemas.openxmlformats.org/officeDocument/2006/relationships/image" Target="../media/image72.png"/><Relationship Id="rId6" Type="http://schemas.openxmlformats.org/officeDocument/2006/relationships/image" Target="../media/image77.svg"/><Relationship Id="rId5" Type="http://schemas.openxmlformats.org/officeDocument/2006/relationships/image" Target="../media/image76.png"/><Relationship Id="rId10" Type="http://schemas.openxmlformats.org/officeDocument/2006/relationships/image" Target="../media/image70.svg"/><Relationship Id="rId4" Type="http://schemas.openxmlformats.org/officeDocument/2006/relationships/image" Target="../media/image75.svg"/><Relationship Id="rId9" Type="http://schemas.openxmlformats.org/officeDocument/2006/relationships/image" Target="../media/image69.png"/></Relationships>
</file>

<file path=ppt/diagrams/_rels/data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svg"/><Relationship Id="rId3" Type="http://schemas.openxmlformats.org/officeDocument/2006/relationships/image" Target="../media/image84.png"/><Relationship Id="rId7" Type="http://schemas.openxmlformats.org/officeDocument/2006/relationships/image" Target="../media/image88.pn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85.svg"/></Relationships>
</file>

<file path=ppt/diagrams/_rels/data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svg"/><Relationship Id="rId1" Type="http://schemas.openxmlformats.org/officeDocument/2006/relationships/image" Target="../media/image90.png"/><Relationship Id="rId6" Type="http://schemas.openxmlformats.org/officeDocument/2006/relationships/image" Target="../media/image95.svg"/><Relationship Id="rId5" Type="http://schemas.openxmlformats.org/officeDocument/2006/relationships/image" Target="../media/image94.png"/><Relationship Id="rId4" Type="http://schemas.openxmlformats.org/officeDocument/2006/relationships/image" Target="../media/image93.svg"/></Relationships>
</file>

<file path=ppt/diagrams/_rels/data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svg"/><Relationship Id="rId3" Type="http://schemas.openxmlformats.org/officeDocument/2006/relationships/image" Target="../media/image98.png"/><Relationship Id="rId7" Type="http://schemas.openxmlformats.org/officeDocument/2006/relationships/image" Target="../media/image74.png"/><Relationship Id="rId2" Type="http://schemas.openxmlformats.org/officeDocument/2006/relationships/image" Target="../media/image97.svg"/><Relationship Id="rId1" Type="http://schemas.openxmlformats.org/officeDocument/2006/relationships/image" Target="../media/image96.png"/><Relationship Id="rId6" Type="http://schemas.openxmlformats.org/officeDocument/2006/relationships/image" Target="../media/image101.svg"/><Relationship Id="rId5" Type="http://schemas.openxmlformats.org/officeDocument/2006/relationships/image" Target="../media/image100.png"/><Relationship Id="rId4" Type="http://schemas.openxmlformats.org/officeDocument/2006/relationships/image" Target="../media/image99.svg"/></Relationships>
</file>

<file path=ppt/diagrams/_rels/data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svg"/><Relationship Id="rId1" Type="http://schemas.openxmlformats.org/officeDocument/2006/relationships/image" Target="../media/image103.png"/><Relationship Id="rId4" Type="http://schemas.openxmlformats.org/officeDocument/2006/relationships/image" Target="../media/image10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11.png"/><Relationship Id="rId7" Type="http://schemas.openxmlformats.org/officeDocument/2006/relationships/image" Target="../media/image49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12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49.png"/><Relationship Id="rId7" Type="http://schemas.openxmlformats.org/officeDocument/2006/relationships/image" Target="../media/image62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0.svg"/></Relationships>
</file>

<file path=ppt/diagrams/_rels/drawing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21.png"/><Relationship Id="rId7" Type="http://schemas.openxmlformats.org/officeDocument/2006/relationships/image" Target="../media/image69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openxmlformats.org/officeDocument/2006/relationships/image" Target="../media/image22.svg"/></Relationships>
</file>

<file path=ppt/diagrams/_rels/drawing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73.svg"/><Relationship Id="rId1" Type="http://schemas.openxmlformats.org/officeDocument/2006/relationships/image" Target="../media/image72.png"/><Relationship Id="rId6" Type="http://schemas.openxmlformats.org/officeDocument/2006/relationships/image" Target="../media/image77.svg"/><Relationship Id="rId5" Type="http://schemas.openxmlformats.org/officeDocument/2006/relationships/image" Target="../media/image76.png"/><Relationship Id="rId10" Type="http://schemas.openxmlformats.org/officeDocument/2006/relationships/image" Target="../media/image70.svg"/><Relationship Id="rId4" Type="http://schemas.openxmlformats.org/officeDocument/2006/relationships/image" Target="../media/image75.svg"/><Relationship Id="rId9" Type="http://schemas.openxmlformats.org/officeDocument/2006/relationships/image" Target="../media/image69.png"/></Relationships>
</file>

<file path=ppt/diagrams/_rels/drawing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svg"/><Relationship Id="rId3" Type="http://schemas.openxmlformats.org/officeDocument/2006/relationships/image" Target="../media/image84.png"/><Relationship Id="rId7" Type="http://schemas.openxmlformats.org/officeDocument/2006/relationships/image" Target="../media/image88.pn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85.svg"/></Relationships>
</file>

<file path=ppt/diagrams/_rels/drawing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svg"/><Relationship Id="rId1" Type="http://schemas.openxmlformats.org/officeDocument/2006/relationships/image" Target="../media/image90.png"/><Relationship Id="rId6" Type="http://schemas.openxmlformats.org/officeDocument/2006/relationships/image" Target="../media/image95.svg"/><Relationship Id="rId5" Type="http://schemas.openxmlformats.org/officeDocument/2006/relationships/image" Target="../media/image94.png"/><Relationship Id="rId4" Type="http://schemas.openxmlformats.org/officeDocument/2006/relationships/image" Target="../media/image93.svg"/></Relationships>
</file>

<file path=ppt/diagrams/_rels/drawing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svg"/><Relationship Id="rId3" Type="http://schemas.openxmlformats.org/officeDocument/2006/relationships/image" Target="../media/image98.png"/><Relationship Id="rId7" Type="http://schemas.openxmlformats.org/officeDocument/2006/relationships/image" Target="../media/image74.png"/><Relationship Id="rId2" Type="http://schemas.openxmlformats.org/officeDocument/2006/relationships/image" Target="../media/image97.svg"/><Relationship Id="rId1" Type="http://schemas.openxmlformats.org/officeDocument/2006/relationships/image" Target="../media/image96.png"/><Relationship Id="rId6" Type="http://schemas.openxmlformats.org/officeDocument/2006/relationships/image" Target="../media/image101.svg"/><Relationship Id="rId5" Type="http://schemas.openxmlformats.org/officeDocument/2006/relationships/image" Target="../media/image100.png"/><Relationship Id="rId4" Type="http://schemas.openxmlformats.org/officeDocument/2006/relationships/image" Target="../media/image99.svg"/></Relationships>
</file>

<file path=ppt/diagrams/_rels/drawing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svg"/><Relationship Id="rId1" Type="http://schemas.openxmlformats.org/officeDocument/2006/relationships/image" Target="../media/image103.png"/><Relationship Id="rId4" Type="http://schemas.openxmlformats.org/officeDocument/2006/relationships/image" Target="../media/image10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B2C6EE-46EE-4B91-817C-AAD999E73B3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503BFD2-D56E-4B66-A60B-7AB1FC5ADE77}">
      <dgm:prSet/>
      <dgm:spPr/>
      <dgm:t>
        <a:bodyPr/>
        <a:lstStyle/>
        <a:p>
          <a:r>
            <a:rPr lang="en-US"/>
            <a:t>Aim: To provide an overview and comparison of service provision models for mental health. </a:t>
          </a:r>
        </a:p>
      </dgm:t>
    </dgm:pt>
    <dgm:pt modelId="{412380D5-5427-442E-AFBF-D2EABF4AAB1C}" type="parTrans" cxnId="{C6B093D3-7AB2-43D7-99F6-1782458F0A96}">
      <dgm:prSet/>
      <dgm:spPr/>
      <dgm:t>
        <a:bodyPr/>
        <a:lstStyle/>
        <a:p>
          <a:endParaRPr lang="en-US"/>
        </a:p>
      </dgm:t>
    </dgm:pt>
    <dgm:pt modelId="{34887E28-C544-4317-A9BD-8AA86D90465E}" type="sibTrans" cxnId="{C6B093D3-7AB2-43D7-99F6-1782458F0A96}">
      <dgm:prSet/>
      <dgm:spPr/>
      <dgm:t>
        <a:bodyPr/>
        <a:lstStyle/>
        <a:p>
          <a:endParaRPr lang="en-US"/>
        </a:p>
      </dgm:t>
    </dgm:pt>
    <dgm:pt modelId="{B800E97E-F2EF-478C-A01F-E686E71CEE35}">
      <dgm:prSet/>
      <dgm:spPr/>
      <dgm:t>
        <a:bodyPr/>
        <a:lstStyle/>
        <a:p>
          <a:r>
            <a:rPr lang="en-US"/>
            <a:t>Describe public, private and third sector provision.</a:t>
          </a:r>
        </a:p>
      </dgm:t>
    </dgm:pt>
    <dgm:pt modelId="{4636E753-C7FD-476F-AC83-88EE5DC1CCA3}" type="parTrans" cxnId="{26EF4F78-8B13-4810-929B-628B0EA46441}">
      <dgm:prSet/>
      <dgm:spPr/>
      <dgm:t>
        <a:bodyPr/>
        <a:lstStyle/>
        <a:p>
          <a:endParaRPr lang="en-US"/>
        </a:p>
      </dgm:t>
    </dgm:pt>
    <dgm:pt modelId="{F8BA8AD4-1FE7-414D-8442-4D0457D02DD5}" type="sibTrans" cxnId="{26EF4F78-8B13-4810-929B-628B0EA46441}">
      <dgm:prSet/>
      <dgm:spPr/>
      <dgm:t>
        <a:bodyPr/>
        <a:lstStyle/>
        <a:p>
          <a:endParaRPr lang="en-US"/>
        </a:p>
      </dgm:t>
    </dgm:pt>
    <dgm:pt modelId="{80219AC2-621C-4CD8-95A2-F43F43B090A0}">
      <dgm:prSet/>
      <dgm:spPr/>
      <dgm:t>
        <a:bodyPr/>
        <a:lstStyle/>
        <a:p>
          <a:r>
            <a:rPr lang="en-US"/>
            <a:t>Debate integrated models for mental health provision.</a:t>
          </a:r>
        </a:p>
      </dgm:t>
    </dgm:pt>
    <dgm:pt modelId="{A4E16E3E-6636-49CC-9601-7F5BBB95AF02}" type="parTrans" cxnId="{0C9B24DF-FFDC-405C-B898-4D5317BEC291}">
      <dgm:prSet/>
      <dgm:spPr/>
      <dgm:t>
        <a:bodyPr/>
        <a:lstStyle/>
        <a:p>
          <a:endParaRPr lang="en-US"/>
        </a:p>
      </dgm:t>
    </dgm:pt>
    <dgm:pt modelId="{3AFC040D-2002-4C21-A1A8-EA38DB45F2A2}" type="sibTrans" cxnId="{0C9B24DF-FFDC-405C-B898-4D5317BEC291}">
      <dgm:prSet/>
      <dgm:spPr/>
      <dgm:t>
        <a:bodyPr/>
        <a:lstStyle/>
        <a:p>
          <a:endParaRPr lang="en-US"/>
        </a:p>
      </dgm:t>
    </dgm:pt>
    <dgm:pt modelId="{188D0DAE-88E4-4362-9230-B779B7B31EB3}">
      <dgm:prSet/>
      <dgm:spPr/>
      <dgm:t>
        <a:bodyPr/>
        <a:lstStyle/>
        <a:p>
          <a:r>
            <a:rPr lang="en-US"/>
            <a:t>Discuss challenges and opportunities for mental health provision.</a:t>
          </a:r>
        </a:p>
      </dgm:t>
    </dgm:pt>
    <dgm:pt modelId="{5DF28BDE-DD93-49DB-BCE5-CF044DA6C6A6}" type="parTrans" cxnId="{1B8D5BEF-FFA2-495E-8EB7-1AF2F497C1FC}">
      <dgm:prSet/>
      <dgm:spPr/>
      <dgm:t>
        <a:bodyPr/>
        <a:lstStyle/>
        <a:p>
          <a:endParaRPr lang="en-US"/>
        </a:p>
      </dgm:t>
    </dgm:pt>
    <dgm:pt modelId="{17455C50-72FE-46D6-84D2-5C49FB0D7131}" type="sibTrans" cxnId="{1B8D5BEF-FFA2-495E-8EB7-1AF2F497C1FC}">
      <dgm:prSet/>
      <dgm:spPr/>
      <dgm:t>
        <a:bodyPr/>
        <a:lstStyle/>
        <a:p>
          <a:endParaRPr lang="en-US"/>
        </a:p>
      </dgm:t>
    </dgm:pt>
    <dgm:pt modelId="{1E88A7DB-6655-4C40-B549-9D602006F460}" type="pres">
      <dgm:prSet presAssocID="{9AB2C6EE-46EE-4B91-817C-AAD999E73B32}" presName="root" presStyleCnt="0">
        <dgm:presLayoutVars>
          <dgm:dir/>
          <dgm:resizeHandles val="exact"/>
        </dgm:presLayoutVars>
      </dgm:prSet>
      <dgm:spPr/>
    </dgm:pt>
    <dgm:pt modelId="{1B274174-EF2E-49DD-A247-7DC275D96330}" type="pres">
      <dgm:prSet presAssocID="{3503BFD2-D56E-4B66-A60B-7AB1FC5ADE77}" presName="compNode" presStyleCnt="0"/>
      <dgm:spPr/>
    </dgm:pt>
    <dgm:pt modelId="{739F5156-16D7-4BD5-82FF-B369C81255FD}" type="pres">
      <dgm:prSet presAssocID="{3503BFD2-D56E-4B66-A60B-7AB1FC5ADE77}" presName="bgRect" presStyleLbl="bgShp" presStyleIdx="0" presStyleCnt="4"/>
      <dgm:spPr/>
    </dgm:pt>
    <dgm:pt modelId="{B9EC26CB-825A-44A7-8201-362F271D7BF3}" type="pres">
      <dgm:prSet presAssocID="{3503BFD2-D56E-4B66-A60B-7AB1FC5ADE7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F13FADD-EA2B-402A-A367-1EB1EB54D56B}" type="pres">
      <dgm:prSet presAssocID="{3503BFD2-D56E-4B66-A60B-7AB1FC5ADE77}" presName="spaceRect" presStyleCnt="0"/>
      <dgm:spPr/>
    </dgm:pt>
    <dgm:pt modelId="{4F17E7B5-D77E-4E80-8B60-B55F392A6AC1}" type="pres">
      <dgm:prSet presAssocID="{3503BFD2-D56E-4B66-A60B-7AB1FC5ADE77}" presName="parTx" presStyleLbl="revTx" presStyleIdx="0" presStyleCnt="4">
        <dgm:presLayoutVars>
          <dgm:chMax val="0"/>
          <dgm:chPref val="0"/>
        </dgm:presLayoutVars>
      </dgm:prSet>
      <dgm:spPr/>
    </dgm:pt>
    <dgm:pt modelId="{21C8DE84-E768-4EF4-BBDF-F619E9EBA7DF}" type="pres">
      <dgm:prSet presAssocID="{34887E28-C544-4317-A9BD-8AA86D90465E}" presName="sibTrans" presStyleCnt="0"/>
      <dgm:spPr/>
    </dgm:pt>
    <dgm:pt modelId="{72967E17-0040-4E82-9186-7FD85DD7F848}" type="pres">
      <dgm:prSet presAssocID="{B800E97E-F2EF-478C-A01F-E686E71CEE35}" presName="compNode" presStyleCnt="0"/>
      <dgm:spPr/>
    </dgm:pt>
    <dgm:pt modelId="{5C714654-1441-4BC4-BC48-BB09F66C91A0}" type="pres">
      <dgm:prSet presAssocID="{B800E97E-F2EF-478C-A01F-E686E71CEE35}" presName="bgRect" presStyleLbl="bgShp" presStyleIdx="1" presStyleCnt="4"/>
      <dgm:spPr/>
    </dgm:pt>
    <dgm:pt modelId="{874E5BC6-F884-4B50-A9E6-E9EAB33DBE96}" type="pres">
      <dgm:prSet presAssocID="{B800E97E-F2EF-478C-A01F-E686E71CEE3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B203048-FE45-4A54-9C1E-5380DF7D08DB}" type="pres">
      <dgm:prSet presAssocID="{B800E97E-F2EF-478C-A01F-E686E71CEE35}" presName="spaceRect" presStyleCnt="0"/>
      <dgm:spPr/>
    </dgm:pt>
    <dgm:pt modelId="{CFE08668-F5CE-460F-BD37-01A822AD1ECA}" type="pres">
      <dgm:prSet presAssocID="{B800E97E-F2EF-478C-A01F-E686E71CEE35}" presName="parTx" presStyleLbl="revTx" presStyleIdx="1" presStyleCnt="4">
        <dgm:presLayoutVars>
          <dgm:chMax val="0"/>
          <dgm:chPref val="0"/>
        </dgm:presLayoutVars>
      </dgm:prSet>
      <dgm:spPr/>
    </dgm:pt>
    <dgm:pt modelId="{9DE977AE-B6F7-4419-BA5E-053A05F3A576}" type="pres">
      <dgm:prSet presAssocID="{F8BA8AD4-1FE7-414D-8442-4D0457D02DD5}" presName="sibTrans" presStyleCnt="0"/>
      <dgm:spPr/>
    </dgm:pt>
    <dgm:pt modelId="{4B2F5CF2-C031-43B7-AD56-73A3F5C9693A}" type="pres">
      <dgm:prSet presAssocID="{80219AC2-621C-4CD8-95A2-F43F43B090A0}" presName="compNode" presStyleCnt="0"/>
      <dgm:spPr/>
    </dgm:pt>
    <dgm:pt modelId="{3560573C-F410-4085-A10A-D4C6925F5414}" type="pres">
      <dgm:prSet presAssocID="{80219AC2-621C-4CD8-95A2-F43F43B090A0}" presName="bgRect" presStyleLbl="bgShp" presStyleIdx="2" presStyleCnt="4"/>
      <dgm:spPr/>
    </dgm:pt>
    <dgm:pt modelId="{834BC081-1088-42BE-925B-0CA4E8812365}" type="pres">
      <dgm:prSet presAssocID="{80219AC2-621C-4CD8-95A2-F43F43B090A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9AAEA36-52AC-4C26-9D8D-EE64A8B9D3D0}" type="pres">
      <dgm:prSet presAssocID="{80219AC2-621C-4CD8-95A2-F43F43B090A0}" presName="spaceRect" presStyleCnt="0"/>
      <dgm:spPr/>
    </dgm:pt>
    <dgm:pt modelId="{E3FD8BA1-6BC3-434C-8055-63503ABF1330}" type="pres">
      <dgm:prSet presAssocID="{80219AC2-621C-4CD8-95A2-F43F43B090A0}" presName="parTx" presStyleLbl="revTx" presStyleIdx="2" presStyleCnt="4">
        <dgm:presLayoutVars>
          <dgm:chMax val="0"/>
          <dgm:chPref val="0"/>
        </dgm:presLayoutVars>
      </dgm:prSet>
      <dgm:spPr/>
    </dgm:pt>
    <dgm:pt modelId="{217EFFA3-5945-43B4-A14C-C47EF8EF30D5}" type="pres">
      <dgm:prSet presAssocID="{3AFC040D-2002-4C21-A1A8-EA38DB45F2A2}" presName="sibTrans" presStyleCnt="0"/>
      <dgm:spPr/>
    </dgm:pt>
    <dgm:pt modelId="{A551DB9A-FB43-4534-A479-F27651802705}" type="pres">
      <dgm:prSet presAssocID="{188D0DAE-88E4-4362-9230-B779B7B31EB3}" presName="compNode" presStyleCnt="0"/>
      <dgm:spPr/>
    </dgm:pt>
    <dgm:pt modelId="{EC845A7E-691C-4AAE-B56A-BAF7155163CB}" type="pres">
      <dgm:prSet presAssocID="{188D0DAE-88E4-4362-9230-B779B7B31EB3}" presName="bgRect" presStyleLbl="bgShp" presStyleIdx="3" presStyleCnt="4"/>
      <dgm:spPr/>
    </dgm:pt>
    <dgm:pt modelId="{2DF676BC-1DEC-49BC-A04B-CF9ABC52CFB5}" type="pres">
      <dgm:prSet presAssocID="{188D0DAE-88E4-4362-9230-B779B7B31EB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BBFB6401-A619-446D-9D24-7070CFCCA9C7}" type="pres">
      <dgm:prSet presAssocID="{188D0DAE-88E4-4362-9230-B779B7B31EB3}" presName="spaceRect" presStyleCnt="0"/>
      <dgm:spPr/>
    </dgm:pt>
    <dgm:pt modelId="{F26C45DA-AA34-497A-9C5E-525A288380FF}" type="pres">
      <dgm:prSet presAssocID="{188D0DAE-88E4-4362-9230-B779B7B31EB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9CDE604-7633-4A47-945E-5DBD0001F653}" type="presOf" srcId="{188D0DAE-88E4-4362-9230-B779B7B31EB3}" destId="{F26C45DA-AA34-497A-9C5E-525A288380FF}" srcOrd="0" destOrd="0" presId="urn:microsoft.com/office/officeart/2018/2/layout/IconVerticalSolidList"/>
    <dgm:cxn modelId="{E663C51A-D5A7-45EE-B452-855A892C2408}" type="presOf" srcId="{B800E97E-F2EF-478C-A01F-E686E71CEE35}" destId="{CFE08668-F5CE-460F-BD37-01A822AD1ECA}" srcOrd="0" destOrd="0" presId="urn:microsoft.com/office/officeart/2018/2/layout/IconVerticalSolidList"/>
    <dgm:cxn modelId="{7951CA76-6C76-4CCC-801F-373D7741AECC}" type="presOf" srcId="{3503BFD2-D56E-4B66-A60B-7AB1FC5ADE77}" destId="{4F17E7B5-D77E-4E80-8B60-B55F392A6AC1}" srcOrd="0" destOrd="0" presId="urn:microsoft.com/office/officeart/2018/2/layout/IconVerticalSolidList"/>
    <dgm:cxn modelId="{26EF4F78-8B13-4810-929B-628B0EA46441}" srcId="{9AB2C6EE-46EE-4B91-817C-AAD999E73B32}" destId="{B800E97E-F2EF-478C-A01F-E686E71CEE35}" srcOrd="1" destOrd="0" parTransId="{4636E753-C7FD-476F-AC83-88EE5DC1CCA3}" sibTransId="{F8BA8AD4-1FE7-414D-8442-4D0457D02DD5}"/>
    <dgm:cxn modelId="{2EF652B2-C202-43B8-BDCF-BF049203EC68}" type="presOf" srcId="{9AB2C6EE-46EE-4B91-817C-AAD999E73B32}" destId="{1E88A7DB-6655-4C40-B549-9D602006F460}" srcOrd="0" destOrd="0" presId="urn:microsoft.com/office/officeart/2018/2/layout/IconVerticalSolidList"/>
    <dgm:cxn modelId="{C19D87C1-03A7-466F-ACC2-3FD632AF2B3E}" type="presOf" srcId="{80219AC2-621C-4CD8-95A2-F43F43B090A0}" destId="{E3FD8BA1-6BC3-434C-8055-63503ABF1330}" srcOrd="0" destOrd="0" presId="urn:microsoft.com/office/officeart/2018/2/layout/IconVerticalSolidList"/>
    <dgm:cxn modelId="{C6B093D3-7AB2-43D7-99F6-1782458F0A96}" srcId="{9AB2C6EE-46EE-4B91-817C-AAD999E73B32}" destId="{3503BFD2-D56E-4B66-A60B-7AB1FC5ADE77}" srcOrd="0" destOrd="0" parTransId="{412380D5-5427-442E-AFBF-D2EABF4AAB1C}" sibTransId="{34887E28-C544-4317-A9BD-8AA86D90465E}"/>
    <dgm:cxn modelId="{0C9B24DF-FFDC-405C-B898-4D5317BEC291}" srcId="{9AB2C6EE-46EE-4B91-817C-AAD999E73B32}" destId="{80219AC2-621C-4CD8-95A2-F43F43B090A0}" srcOrd="2" destOrd="0" parTransId="{A4E16E3E-6636-49CC-9601-7F5BBB95AF02}" sibTransId="{3AFC040D-2002-4C21-A1A8-EA38DB45F2A2}"/>
    <dgm:cxn modelId="{1B8D5BEF-FFA2-495E-8EB7-1AF2F497C1FC}" srcId="{9AB2C6EE-46EE-4B91-817C-AAD999E73B32}" destId="{188D0DAE-88E4-4362-9230-B779B7B31EB3}" srcOrd="3" destOrd="0" parTransId="{5DF28BDE-DD93-49DB-BCE5-CF044DA6C6A6}" sibTransId="{17455C50-72FE-46D6-84D2-5C49FB0D7131}"/>
    <dgm:cxn modelId="{1952938D-2EE7-488F-B5B6-18D0201F65B4}" type="presParOf" srcId="{1E88A7DB-6655-4C40-B549-9D602006F460}" destId="{1B274174-EF2E-49DD-A247-7DC275D96330}" srcOrd="0" destOrd="0" presId="urn:microsoft.com/office/officeart/2018/2/layout/IconVerticalSolidList"/>
    <dgm:cxn modelId="{874FFF58-E591-4CA5-B228-7ACFE201FD13}" type="presParOf" srcId="{1B274174-EF2E-49DD-A247-7DC275D96330}" destId="{739F5156-16D7-4BD5-82FF-B369C81255FD}" srcOrd="0" destOrd="0" presId="urn:microsoft.com/office/officeart/2018/2/layout/IconVerticalSolidList"/>
    <dgm:cxn modelId="{052623C4-FF95-4F4B-8F0B-1652FA23B11A}" type="presParOf" srcId="{1B274174-EF2E-49DD-A247-7DC275D96330}" destId="{B9EC26CB-825A-44A7-8201-362F271D7BF3}" srcOrd="1" destOrd="0" presId="urn:microsoft.com/office/officeart/2018/2/layout/IconVerticalSolidList"/>
    <dgm:cxn modelId="{2981227B-4196-4E9D-AE38-C8760C1150C2}" type="presParOf" srcId="{1B274174-EF2E-49DD-A247-7DC275D96330}" destId="{FF13FADD-EA2B-402A-A367-1EB1EB54D56B}" srcOrd="2" destOrd="0" presId="urn:microsoft.com/office/officeart/2018/2/layout/IconVerticalSolidList"/>
    <dgm:cxn modelId="{2E62589E-23DE-45DD-AB9D-827BDE940F12}" type="presParOf" srcId="{1B274174-EF2E-49DD-A247-7DC275D96330}" destId="{4F17E7B5-D77E-4E80-8B60-B55F392A6AC1}" srcOrd="3" destOrd="0" presId="urn:microsoft.com/office/officeart/2018/2/layout/IconVerticalSolidList"/>
    <dgm:cxn modelId="{1FC5EEE5-1B2B-408B-8DB0-39845DA0193B}" type="presParOf" srcId="{1E88A7DB-6655-4C40-B549-9D602006F460}" destId="{21C8DE84-E768-4EF4-BBDF-F619E9EBA7DF}" srcOrd="1" destOrd="0" presId="urn:microsoft.com/office/officeart/2018/2/layout/IconVerticalSolidList"/>
    <dgm:cxn modelId="{593F20C0-E38B-4F36-9F43-3E6FF410579B}" type="presParOf" srcId="{1E88A7DB-6655-4C40-B549-9D602006F460}" destId="{72967E17-0040-4E82-9186-7FD85DD7F848}" srcOrd="2" destOrd="0" presId="urn:microsoft.com/office/officeart/2018/2/layout/IconVerticalSolidList"/>
    <dgm:cxn modelId="{0C1CD83B-129B-427D-8953-2FC122A88093}" type="presParOf" srcId="{72967E17-0040-4E82-9186-7FD85DD7F848}" destId="{5C714654-1441-4BC4-BC48-BB09F66C91A0}" srcOrd="0" destOrd="0" presId="urn:microsoft.com/office/officeart/2018/2/layout/IconVerticalSolidList"/>
    <dgm:cxn modelId="{1D808FAF-86BB-434C-BD26-A2CB23A3BCEA}" type="presParOf" srcId="{72967E17-0040-4E82-9186-7FD85DD7F848}" destId="{874E5BC6-F884-4B50-A9E6-E9EAB33DBE96}" srcOrd="1" destOrd="0" presId="urn:microsoft.com/office/officeart/2018/2/layout/IconVerticalSolidList"/>
    <dgm:cxn modelId="{88838B27-6797-4706-B017-B0338822E81B}" type="presParOf" srcId="{72967E17-0040-4E82-9186-7FD85DD7F848}" destId="{CB203048-FE45-4A54-9C1E-5380DF7D08DB}" srcOrd="2" destOrd="0" presId="urn:microsoft.com/office/officeart/2018/2/layout/IconVerticalSolidList"/>
    <dgm:cxn modelId="{7B0EAF93-3C04-4871-B58A-D01FA72D6817}" type="presParOf" srcId="{72967E17-0040-4E82-9186-7FD85DD7F848}" destId="{CFE08668-F5CE-460F-BD37-01A822AD1ECA}" srcOrd="3" destOrd="0" presId="urn:microsoft.com/office/officeart/2018/2/layout/IconVerticalSolidList"/>
    <dgm:cxn modelId="{294948C8-35A6-4000-A24A-1900F38FB683}" type="presParOf" srcId="{1E88A7DB-6655-4C40-B549-9D602006F460}" destId="{9DE977AE-B6F7-4419-BA5E-053A05F3A576}" srcOrd="3" destOrd="0" presId="urn:microsoft.com/office/officeart/2018/2/layout/IconVerticalSolidList"/>
    <dgm:cxn modelId="{CF692AF6-41C2-48CD-9149-4361935933F7}" type="presParOf" srcId="{1E88A7DB-6655-4C40-B549-9D602006F460}" destId="{4B2F5CF2-C031-43B7-AD56-73A3F5C9693A}" srcOrd="4" destOrd="0" presId="urn:microsoft.com/office/officeart/2018/2/layout/IconVerticalSolidList"/>
    <dgm:cxn modelId="{0822DA11-63AA-4EA0-8157-3DEDDAF37508}" type="presParOf" srcId="{4B2F5CF2-C031-43B7-AD56-73A3F5C9693A}" destId="{3560573C-F410-4085-A10A-D4C6925F5414}" srcOrd="0" destOrd="0" presId="urn:microsoft.com/office/officeart/2018/2/layout/IconVerticalSolidList"/>
    <dgm:cxn modelId="{299A89A5-E144-4ECE-AA81-6685C1E4E102}" type="presParOf" srcId="{4B2F5CF2-C031-43B7-AD56-73A3F5C9693A}" destId="{834BC081-1088-42BE-925B-0CA4E8812365}" srcOrd="1" destOrd="0" presId="urn:microsoft.com/office/officeart/2018/2/layout/IconVerticalSolidList"/>
    <dgm:cxn modelId="{4E0045E8-D207-4BE4-9749-0D8DF4B36CC0}" type="presParOf" srcId="{4B2F5CF2-C031-43B7-AD56-73A3F5C9693A}" destId="{09AAEA36-52AC-4C26-9D8D-EE64A8B9D3D0}" srcOrd="2" destOrd="0" presId="urn:microsoft.com/office/officeart/2018/2/layout/IconVerticalSolidList"/>
    <dgm:cxn modelId="{C1893B07-4657-45FA-9AD7-472E0D9D655C}" type="presParOf" srcId="{4B2F5CF2-C031-43B7-AD56-73A3F5C9693A}" destId="{E3FD8BA1-6BC3-434C-8055-63503ABF1330}" srcOrd="3" destOrd="0" presId="urn:microsoft.com/office/officeart/2018/2/layout/IconVerticalSolidList"/>
    <dgm:cxn modelId="{D0342715-FEDE-4768-8027-86BC6DFEDE3F}" type="presParOf" srcId="{1E88A7DB-6655-4C40-B549-9D602006F460}" destId="{217EFFA3-5945-43B4-A14C-C47EF8EF30D5}" srcOrd="5" destOrd="0" presId="urn:microsoft.com/office/officeart/2018/2/layout/IconVerticalSolidList"/>
    <dgm:cxn modelId="{9CE906A3-4682-4A85-B906-0024BC292E2F}" type="presParOf" srcId="{1E88A7DB-6655-4C40-B549-9D602006F460}" destId="{A551DB9A-FB43-4534-A479-F27651802705}" srcOrd="6" destOrd="0" presId="urn:microsoft.com/office/officeart/2018/2/layout/IconVerticalSolidList"/>
    <dgm:cxn modelId="{6F29399D-8C34-4838-9D35-5B17F75A7C48}" type="presParOf" srcId="{A551DB9A-FB43-4534-A479-F27651802705}" destId="{EC845A7E-691C-4AAE-B56A-BAF7155163CB}" srcOrd="0" destOrd="0" presId="urn:microsoft.com/office/officeart/2018/2/layout/IconVerticalSolidList"/>
    <dgm:cxn modelId="{1AFCB32D-1FA9-4101-8646-AEAA6910D6CF}" type="presParOf" srcId="{A551DB9A-FB43-4534-A479-F27651802705}" destId="{2DF676BC-1DEC-49BC-A04B-CF9ABC52CFB5}" srcOrd="1" destOrd="0" presId="urn:microsoft.com/office/officeart/2018/2/layout/IconVerticalSolidList"/>
    <dgm:cxn modelId="{64D88394-505E-47DD-B5F7-8B213D0297A5}" type="presParOf" srcId="{A551DB9A-FB43-4534-A479-F27651802705}" destId="{BBFB6401-A619-446D-9D24-7070CFCCA9C7}" srcOrd="2" destOrd="0" presId="urn:microsoft.com/office/officeart/2018/2/layout/IconVerticalSolidList"/>
    <dgm:cxn modelId="{CA3FAC74-5799-4028-BF05-5F4D0220C513}" type="presParOf" srcId="{A551DB9A-FB43-4534-A479-F27651802705}" destId="{F26C45DA-AA34-497A-9C5E-525A288380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6AD4AD-3C16-4F27-95EF-5E06A8D94A6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9CA69A1-4A38-41D8-9C58-5D905A24A243}">
      <dgm:prSet/>
      <dgm:spPr/>
      <dgm:t>
        <a:bodyPr/>
        <a:lstStyle/>
        <a:p>
          <a:pPr>
            <a:defRPr cap="all"/>
          </a:pPr>
          <a:r>
            <a:rPr lang="en-US"/>
            <a:t>Public sector</a:t>
          </a:r>
        </a:p>
      </dgm:t>
    </dgm:pt>
    <dgm:pt modelId="{886C3F51-D98F-44D8-9769-2E8A10AD03D8}" type="parTrans" cxnId="{243FCF6B-ADCC-4764-8979-977E3ABDFCA9}">
      <dgm:prSet/>
      <dgm:spPr/>
      <dgm:t>
        <a:bodyPr/>
        <a:lstStyle/>
        <a:p>
          <a:endParaRPr lang="en-US"/>
        </a:p>
      </dgm:t>
    </dgm:pt>
    <dgm:pt modelId="{EAA38545-033D-4B80-A5F9-45D8725CDDBC}" type="sibTrans" cxnId="{243FCF6B-ADCC-4764-8979-977E3ABDFCA9}">
      <dgm:prSet/>
      <dgm:spPr/>
      <dgm:t>
        <a:bodyPr/>
        <a:lstStyle/>
        <a:p>
          <a:endParaRPr lang="en-US"/>
        </a:p>
      </dgm:t>
    </dgm:pt>
    <dgm:pt modelId="{E7C7A85D-6694-48C6-98E0-8AB3651EA613}">
      <dgm:prSet/>
      <dgm:spPr/>
      <dgm:t>
        <a:bodyPr/>
        <a:lstStyle/>
        <a:p>
          <a:pPr>
            <a:defRPr cap="all"/>
          </a:pPr>
          <a:r>
            <a:rPr lang="en-US"/>
            <a:t>Private sector</a:t>
          </a:r>
        </a:p>
      </dgm:t>
    </dgm:pt>
    <dgm:pt modelId="{1558AA89-06A0-442A-982B-CAC010245AD9}" type="parTrans" cxnId="{BFE135F1-0C83-4CBD-BE91-696F93C6D0E2}">
      <dgm:prSet/>
      <dgm:spPr/>
      <dgm:t>
        <a:bodyPr/>
        <a:lstStyle/>
        <a:p>
          <a:endParaRPr lang="en-US"/>
        </a:p>
      </dgm:t>
    </dgm:pt>
    <dgm:pt modelId="{32046B15-DDEE-4277-972E-0BDA44660F7C}" type="sibTrans" cxnId="{BFE135F1-0C83-4CBD-BE91-696F93C6D0E2}">
      <dgm:prSet/>
      <dgm:spPr/>
      <dgm:t>
        <a:bodyPr/>
        <a:lstStyle/>
        <a:p>
          <a:endParaRPr lang="en-US"/>
        </a:p>
      </dgm:t>
    </dgm:pt>
    <dgm:pt modelId="{E4547AD5-738D-43A0-9A3D-1CAA77131A51}">
      <dgm:prSet/>
      <dgm:spPr/>
      <dgm:t>
        <a:bodyPr/>
        <a:lstStyle/>
        <a:p>
          <a:pPr>
            <a:defRPr cap="all"/>
          </a:pPr>
          <a:r>
            <a:rPr lang="en-US"/>
            <a:t>Third sector</a:t>
          </a:r>
        </a:p>
      </dgm:t>
    </dgm:pt>
    <dgm:pt modelId="{07F45606-DEB7-4B91-A9D3-C345EA898F3D}" type="parTrans" cxnId="{30EF0D75-C676-4836-A568-313FE5DEF89D}">
      <dgm:prSet/>
      <dgm:spPr/>
      <dgm:t>
        <a:bodyPr/>
        <a:lstStyle/>
        <a:p>
          <a:endParaRPr lang="en-US"/>
        </a:p>
      </dgm:t>
    </dgm:pt>
    <dgm:pt modelId="{75D29ED7-6B9D-485B-B39C-186C54F01ED6}" type="sibTrans" cxnId="{30EF0D75-C676-4836-A568-313FE5DEF89D}">
      <dgm:prSet/>
      <dgm:spPr/>
      <dgm:t>
        <a:bodyPr/>
        <a:lstStyle/>
        <a:p>
          <a:endParaRPr lang="en-US"/>
        </a:p>
      </dgm:t>
    </dgm:pt>
    <dgm:pt modelId="{2A243E2D-F3FD-442B-82B9-B918042C6A83}" type="pres">
      <dgm:prSet presAssocID="{D56AD4AD-3C16-4F27-95EF-5E06A8D94A6F}" presName="root" presStyleCnt="0">
        <dgm:presLayoutVars>
          <dgm:dir/>
          <dgm:resizeHandles val="exact"/>
        </dgm:presLayoutVars>
      </dgm:prSet>
      <dgm:spPr/>
    </dgm:pt>
    <dgm:pt modelId="{96C6C7D0-5105-4102-B77C-0216217E8D86}" type="pres">
      <dgm:prSet presAssocID="{E9CA69A1-4A38-41D8-9C58-5D905A24A243}" presName="compNode" presStyleCnt="0"/>
      <dgm:spPr/>
    </dgm:pt>
    <dgm:pt modelId="{7FEE0FF3-5CFD-4903-B596-9EF8E6183AFE}" type="pres">
      <dgm:prSet presAssocID="{E9CA69A1-4A38-41D8-9C58-5D905A24A24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D545DBC-4859-416D-ACE0-C77EE21F6CF4}" type="pres">
      <dgm:prSet presAssocID="{E9CA69A1-4A38-41D8-9C58-5D905A24A24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DC9A97C-E5A0-48E1-BB97-74EA3DAFA5D3}" type="pres">
      <dgm:prSet presAssocID="{E9CA69A1-4A38-41D8-9C58-5D905A24A243}" presName="spaceRect" presStyleCnt="0"/>
      <dgm:spPr/>
    </dgm:pt>
    <dgm:pt modelId="{AC283DEE-25B3-42EA-9A04-2287C61CB10D}" type="pres">
      <dgm:prSet presAssocID="{E9CA69A1-4A38-41D8-9C58-5D905A24A243}" presName="textRect" presStyleLbl="revTx" presStyleIdx="0" presStyleCnt="3">
        <dgm:presLayoutVars>
          <dgm:chMax val="1"/>
          <dgm:chPref val="1"/>
        </dgm:presLayoutVars>
      </dgm:prSet>
      <dgm:spPr/>
    </dgm:pt>
    <dgm:pt modelId="{4377CB4C-3261-4505-A9D7-1C9825040C33}" type="pres">
      <dgm:prSet presAssocID="{EAA38545-033D-4B80-A5F9-45D8725CDDBC}" presName="sibTrans" presStyleCnt="0"/>
      <dgm:spPr/>
    </dgm:pt>
    <dgm:pt modelId="{2C6D1CA4-1A64-41F9-8521-7A11AD2B26BD}" type="pres">
      <dgm:prSet presAssocID="{E7C7A85D-6694-48C6-98E0-8AB3651EA613}" presName="compNode" presStyleCnt="0"/>
      <dgm:spPr/>
    </dgm:pt>
    <dgm:pt modelId="{A3505B98-0CA1-43FC-B1F5-98C26B52620B}" type="pres">
      <dgm:prSet presAssocID="{E7C7A85D-6694-48C6-98E0-8AB3651EA613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A32E21B-C5EC-4D13-8C22-0B2E913E3F37}" type="pres">
      <dgm:prSet presAssocID="{E7C7A85D-6694-48C6-98E0-8AB3651EA61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6BF54EFC-4ED6-4421-8A58-09FFAD1EA7EF}" type="pres">
      <dgm:prSet presAssocID="{E7C7A85D-6694-48C6-98E0-8AB3651EA613}" presName="spaceRect" presStyleCnt="0"/>
      <dgm:spPr/>
    </dgm:pt>
    <dgm:pt modelId="{BB55A7C8-44B9-4ED7-AF8A-4814DECC0DBA}" type="pres">
      <dgm:prSet presAssocID="{E7C7A85D-6694-48C6-98E0-8AB3651EA613}" presName="textRect" presStyleLbl="revTx" presStyleIdx="1" presStyleCnt="3">
        <dgm:presLayoutVars>
          <dgm:chMax val="1"/>
          <dgm:chPref val="1"/>
        </dgm:presLayoutVars>
      </dgm:prSet>
      <dgm:spPr/>
    </dgm:pt>
    <dgm:pt modelId="{4038D914-3EEC-4F70-A3C0-1F5981DBC374}" type="pres">
      <dgm:prSet presAssocID="{32046B15-DDEE-4277-972E-0BDA44660F7C}" presName="sibTrans" presStyleCnt="0"/>
      <dgm:spPr/>
    </dgm:pt>
    <dgm:pt modelId="{CD4AFBB3-3895-40DD-A8BC-23FD4579D638}" type="pres">
      <dgm:prSet presAssocID="{E4547AD5-738D-43A0-9A3D-1CAA77131A51}" presName="compNode" presStyleCnt="0"/>
      <dgm:spPr/>
    </dgm:pt>
    <dgm:pt modelId="{B513B27A-B8E3-4E8F-BB04-5C0733734D88}" type="pres">
      <dgm:prSet presAssocID="{E4547AD5-738D-43A0-9A3D-1CAA77131A5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EC50699-8918-4DBC-9843-019E181543C1}" type="pres">
      <dgm:prSet presAssocID="{E4547AD5-738D-43A0-9A3D-1CAA77131A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A37F070D-3C5B-43F2-9BD4-F8C03EF018A3}" type="pres">
      <dgm:prSet presAssocID="{E4547AD5-738D-43A0-9A3D-1CAA77131A51}" presName="spaceRect" presStyleCnt="0"/>
      <dgm:spPr/>
    </dgm:pt>
    <dgm:pt modelId="{76636AE4-D7BE-4267-87C9-0F6F88E1F2DA}" type="pres">
      <dgm:prSet presAssocID="{E4547AD5-738D-43A0-9A3D-1CAA77131A5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944C3F-F7F1-4CA2-B5FE-5622A6E581AC}" type="presOf" srcId="{E4547AD5-738D-43A0-9A3D-1CAA77131A51}" destId="{76636AE4-D7BE-4267-87C9-0F6F88E1F2DA}" srcOrd="0" destOrd="0" presId="urn:microsoft.com/office/officeart/2018/5/layout/IconLeafLabelList"/>
    <dgm:cxn modelId="{243FCF6B-ADCC-4764-8979-977E3ABDFCA9}" srcId="{D56AD4AD-3C16-4F27-95EF-5E06A8D94A6F}" destId="{E9CA69A1-4A38-41D8-9C58-5D905A24A243}" srcOrd="0" destOrd="0" parTransId="{886C3F51-D98F-44D8-9769-2E8A10AD03D8}" sibTransId="{EAA38545-033D-4B80-A5F9-45D8725CDDBC}"/>
    <dgm:cxn modelId="{421AE66E-A850-4702-B56B-53997A73051C}" type="presOf" srcId="{E7C7A85D-6694-48C6-98E0-8AB3651EA613}" destId="{BB55A7C8-44B9-4ED7-AF8A-4814DECC0DBA}" srcOrd="0" destOrd="0" presId="urn:microsoft.com/office/officeart/2018/5/layout/IconLeafLabelList"/>
    <dgm:cxn modelId="{30EF0D75-C676-4836-A568-313FE5DEF89D}" srcId="{D56AD4AD-3C16-4F27-95EF-5E06A8D94A6F}" destId="{E4547AD5-738D-43A0-9A3D-1CAA77131A51}" srcOrd="2" destOrd="0" parTransId="{07F45606-DEB7-4B91-A9D3-C345EA898F3D}" sibTransId="{75D29ED7-6B9D-485B-B39C-186C54F01ED6}"/>
    <dgm:cxn modelId="{BFE135F1-0C83-4CBD-BE91-696F93C6D0E2}" srcId="{D56AD4AD-3C16-4F27-95EF-5E06A8D94A6F}" destId="{E7C7A85D-6694-48C6-98E0-8AB3651EA613}" srcOrd="1" destOrd="0" parTransId="{1558AA89-06A0-442A-982B-CAC010245AD9}" sibTransId="{32046B15-DDEE-4277-972E-0BDA44660F7C}"/>
    <dgm:cxn modelId="{8C57DDF8-B41A-48E5-A571-D8A9881F537F}" type="presOf" srcId="{D56AD4AD-3C16-4F27-95EF-5E06A8D94A6F}" destId="{2A243E2D-F3FD-442B-82B9-B918042C6A83}" srcOrd="0" destOrd="0" presId="urn:microsoft.com/office/officeart/2018/5/layout/IconLeafLabelList"/>
    <dgm:cxn modelId="{0ED886FB-05DB-4BDA-A9CB-283A2372B7E6}" type="presOf" srcId="{E9CA69A1-4A38-41D8-9C58-5D905A24A243}" destId="{AC283DEE-25B3-42EA-9A04-2287C61CB10D}" srcOrd="0" destOrd="0" presId="urn:microsoft.com/office/officeart/2018/5/layout/IconLeafLabelList"/>
    <dgm:cxn modelId="{3377BCE4-DDDE-4132-8843-D78C7FB6401C}" type="presParOf" srcId="{2A243E2D-F3FD-442B-82B9-B918042C6A83}" destId="{96C6C7D0-5105-4102-B77C-0216217E8D86}" srcOrd="0" destOrd="0" presId="urn:microsoft.com/office/officeart/2018/5/layout/IconLeafLabelList"/>
    <dgm:cxn modelId="{5D5FFE87-5633-4DE7-AB6E-4C921B24ED15}" type="presParOf" srcId="{96C6C7D0-5105-4102-B77C-0216217E8D86}" destId="{7FEE0FF3-5CFD-4903-B596-9EF8E6183AFE}" srcOrd="0" destOrd="0" presId="urn:microsoft.com/office/officeart/2018/5/layout/IconLeafLabelList"/>
    <dgm:cxn modelId="{FA654BC0-43AC-4D7C-8CD0-8A4E96D3941E}" type="presParOf" srcId="{96C6C7D0-5105-4102-B77C-0216217E8D86}" destId="{4D545DBC-4859-416D-ACE0-C77EE21F6CF4}" srcOrd="1" destOrd="0" presId="urn:microsoft.com/office/officeart/2018/5/layout/IconLeafLabelList"/>
    <dgm:cxn modelId="{387701B5-A871-4ED2-A9DF-ED25F0F0FA64}" type="presParOf" srcId="{96C6C7D0-5105-4102-B77C-0216217E8D86}" destId="{3DC9A97C-E5A0-48E1-BB97-74EA3DAFA5D3}" srcOrd="2" destOrd="0" presId="urn:microsoft.com/office/officeart/2018/5/layout/IconLeafLabelList"/>
    <dgm:cxn modelId="{0218B663-EF1E-4664-B607-1CF82338AA44}" type="presParOf" srcId="{96C6C7D0-5105-4102-B77C-0216217E8D86}" destId="{AC283DEE-25B3-42EA-9A04-2287C61CB10D}" srcOrd="3" destOrd="0" presId="urn:microsoft.com/office/officeart/2018/5/layout/IconLeafLabelList"/>
    <dgm:cxn modelId="{94A0D8D9-613C-4CC9-B14D-D2FA45E207BF}" type="presParOf" srcId="{2A243E2D-F3FD-442B-82B9-B918042C6A83}" destId="{4377CB4C-3261-4505-A9D7-1C9825040C33}" srcOrd="1" destOrd="0" presId="urn:microsoft.com/office/officeart/2018/5/layout/IconLeafLabelList"/>
    <dgm:cxn modelId="{23A4DBD8-32FB-40C2-928F-B1B36F20A54E}" type="presParOf" srcId="{2A243E2D-F3FD-442B-82B9-B918042C6A83}" destId="{2C6D1CA4-1A64-41F9-8521-7A11AD2B26BD}" srcOrd="2" destOrd="0" presId="urn:microsoft.com/office/officeart/2018/5/layout/IconLeafLabelList"/>
    <dgm:cxn modelId="{1FAF9248-F1E7-4E91-BABF-067F63B6BE33}" type="presParOf" srcId="{2C6D1CA4-1A64-41F9-8521-7A11AD2B26BD}" destId="{A3505B98-0CA1-43FC-B1F5-98C26B52620B}" srcOrd="0" destOrd="0" presId="urn:microsoft.com/office/officeart/2018/5/layout/IconLeafLabelList"/>
    <dgm:cxn modelId="{2DFAADFC-7464-45BD-A828-5124F018F58B}" type="presParOf" srcId="{2C6D1CA4-1A64-41F9-8521-7A11AD2B26BD}" destId="{BA32E21B-C5EC-4D13-8C22-0B2E913E3F37}" srcOrd="1" destOrd="0" presId="urn:microsoft.com/office/officeart/2018/5/layout/IconLeafLabelList"/>
    <dgm:cxn modelId="{1B4B9B41-BC85-4D67-9FAE-84410DC6EDF3}" type="presParOf" srcId="{2C6D1CA4-1A64-41F9-8521-7A11AD2B26BD}" destId="{6BF54EFC-4ED6-4421-8A58-09FFAD1EA7EF}" srcOrd="2" destOrd="0" presId="urn:microsoft.com/office/officeart/2018/5/layout/IconLeafLabelList"/>
    <dgm:cxn modelId="{2E7C575E-B24E-4BA3-AEE9-709494B47D69}" type="presParOf" srcId="{2C6D1CA4-1A64-41F9-8521-7A11AD2B26BD}" destId="{BB55A7C8-44B9-4ED7-AF8A-4814DECC0DBA}" srcOrd="3" destOrd="0" presId="urn:microsoft.com/office/officeart/2018/5/layout/IconLeafLabelList"/>
    <dgm:cxn modelId="{644A7CC1-A372-432E-8074-35E9EBB37831}" type="presParOf" srcId="{2A243E2D-F3FD-442B-82B9-B918042C6A83}" destId="{4038D914-3EEC-4F70-A3C0-1F5981DBC374}" srcOrd="3" destOrd="0" presId="urn:microsoft.com/office/officeart/2018/5/layout/IconLeafLabelList"/>
    <dgm:cxn modelId="{6F716122-C347-44B6-AE16-DB49B977A245}" type="presParOf" srcId="{2A243E2D-F3FD-442B-82B9-B918042C6A83}" destId="{CD4AFBB3-3895-40DD-A8BC-23FD4579D638}" srcOrd="4" destOrd="0" presId="urn:microsoft.com/office/officeart/2018/5/layout/IconLeafLabelList"/>
    <dgm:cxn modelId="{D727AFB3-1310-4275-AE75-C943A3667AAA}" type="presParOf" srcId="{CD4AFBB3-3895-40DD-A8BC-23FD4579D638}" destId="{B513B27A-B8E3-4E8F-BB04-5C0733734D88}" srcOrd="0" destOrd="0" presId="urn:microsoft.com/office/officeart/2018/5/layout/IconLeafLabelList"/>
    <dgm:cxn modelId="{62D1F783-A7BC-4972-A278-41FF4941231C}" type="presParOf" srcId="{CD4AFBB3-3895-40DD-A8BC-23FD4579D638}" destId="{0EC50699-8918-4DBC-9843-019E181543C1}" srcOrd="1" destOrd="0" presId="urn:microsoft.com/office/officeart/2018/5/layout/IconLeafLabelList"/>
    <dgm:cxn modelId="{3524037F-0EA1-4B86-A58A-E2CE70D075FE}" type="presParOf" srcId="{CD4AFBB3-3895-40DD-A8BC-23FD4579D638}" destId="{A37F070D-3C5B-43F2-9BD4-F8C03EF018A3}" srcOrd="2" destOrd="0" presId="urn:microsoft.com/office/officeart/2018/5/layout/IconLeafLabelList"/>
    <dgm:cxn modelId="{840B5F36-5863-4CEF-8FAC-F8A0FBD36E38}" type="presParOf" srcId="{CD4AFBB3-3895-40DD-A8BC-23FD4579D638}" destId="{76636AE4-D7BE-4267-87C9-0F6F88E1F2D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FEBDE8-D69C-4C75-9D01-59D6445BC9F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0DB06F4-8A39-4CBD-BCBD-36359365E100}">
      <dgm:prSet/>
      <dgm:spPr/>
      <dgm:t>
        <a:bodyPr/>
        <a:lstStyle/>
        <a:p>
          <a:r>
            <a:rPr lang="en-US"/>
            <a:t>The public sector refers to services and parts of the economy that is directly or indirectly controlled by the government. </a:t>
          </a:r>
        </a:p>
      </dgm:t>
    </dgm:pt>
    <dgm:pt modelId="{6FF3EBC5-458B-4952-84E0-F64BC21B18C8}" type="parTrans" cxnId="{73CEA97C-4AB2-4E96-8244-820054360F58}">
      <dgm:prSet/>
      <dgm:spPr/>
      <dgm:t>
        <a:bodyPr/>
        <a:lstStyle/>
        <a:p>
          <a:endParaRPr lang="en-US"/>
        </a:p>
      </dgm:t>
    </dgm:pt>
    <dgm:pt modelId="{7631C20B-67E2-459D-882F-C1BBEE06D763}" type="sibTrans" cxnId="{73CEA97C-4AB2-4E96-8244-820054360F58}">
      <dgm:prSet/>
      <dgm:spPr/>
      <dgm:t>
        <a:bodyPr/>
        <a:lstStyle/>
        <a:p>
          <a:endParaRPr lang="en-US"/>
        </a:p>
      </dgm:t>
    </dgm:pt>
    <dgm:pt modelId="{502418CF-A631-4E2D-90CE-D876220F943A}">
      <dgm:prSet/>
      <dgm:spPr/>
      <dgm:t>
        <a:bodyPr/>
        <a:lstStyle/>
        <a:p>
          <a:r>
            <a:rPr lang="en-US"/>
            <a:t>What services could this include in the UK? </a:t>
          </a:r>
        </a:p>
      </dgm:t>
    </dgm:pt>
    <dgm:pt modelId="{B1C53BAD-1FAF-41C8-98AB-848F0A6821C1}" type="parTrans" cxnId="{D416928C-1A44-4563-A7A4-628A9044BC49}">
      <dgm:prSet/>
      <dgm:spPr/>
      <dgm:t>
        <a:bodyPr/>
        <a:lstStyle/>
        <a:p>
          <a:endParaRPr lang="en-US"/>
        </a:p>
      </dgm:t>
    </dgm:pt>
    <dgm:pt modelId="{4B72857D-7732-43D5-B676-ADB0E0013FFB}" type="sibTrans" cxnId="{D416928C-1A44-4563-A7A4-628A9044BC49}">
      <dgm:prSet/>
      <dgm:spPr/>
      <dgm:t>
        <a:bodyPr/>
        <a:lstStyle/>
        <a:p>
          <a:endParaRPr lang="en-US"/>
        </a:p>
      </dgm:t>
    </dgm:pt>
    <dgm:pt modelId="{EF5B4D85-0BBD-452F-9A60-62086B791C7E}" type="pres">
      <dgm:prSet presAssocID="{25FEBDE8-D69C-4C75-9D01-59D6445BC9FF}" presName="root" presStyleCnt="0">
        <dgm:presLayoutVars>
          <dgm:dir/>
          <dgm:resizeHandles val="exact"/>
        </dgm:presLayoutVars>
      </dgm:prSet>
      <dgm:spPr/>
    </dgm:pt>
    <dgm:pt modelId="{3CDF54BB-6443-4ACB-B1F0-1ADE7C5F9BB7}" type="pres">
      <dgm:prSet presAssocID="{70DB06F4-8A39-4CBD-BCBD-36359365E100}" presName="compNode" presStyleCnt="0"/>
      <dgm:spPr/>
    </dgm:pt>
    <dgm:pt modelId="{3E3971D6-4583-4475-A042-749A67759384}" type="pres">
      <dgm:prSet presAssocID="{70DB06F4-8A39-4CBD-BCBD-36359365E100}" presName="bgRect" presStyleLbl="bgShp" presStyleIdx="0" presStyleCnt="2"/>
      <dgm:spPr/>
    </dgm:pt>
    <dgm:pt modelId="{A08C28E6-CECC-4F98-8074-BA391692597D}" type="pres">
      <dgm:prSet presAssocID="{70DB06F4-8A39-4CBD-BCBD-36359365E10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A41DCDB-27B4-4D9C-AAA1-A105AB858FF1}" type="pres">
      <dgm:prSet presAssocID="{70DB06F4-8A39-4CBD-BCBD-36359365E100}" presName="spaceRect" presStyleCnt="0"/>
      <dgm:spPr/>
    </dgm:pt>
    <dgm:pt modelId="{5B4D1559-1A3B-4230-B2CD-8AD8E475BE61}" type="pres">
      <dgm:prSet presAssocID="{70DB06F4-8A39-4CBD-BCBD-36359365E100}" presName="parTx" presStyleLbl="revTx" presStyleIdx="0" presStyleCnt="2">
        <dgm:presLayoutVars>
          <dgm:chMax val="0"/>
          <dgm:chPref val="0"/>
        </dgm:presLayoutVars>
      </dgm:prSet>
      <dgm:spPr/>
    </dgm:pt>
    <dgm:pt modelId="{204617A1-1BC8-4769-8236-A7BADF0CD1DA}" type="pres">
      <dgm:prSet presAssocID="{7631C20B-67E2-459D-882F-C1BBEE06D763}" presName="sibTrans" presStyleCnt="0"/>
      <dgm:spPr/>
    </dgm:pt>
    <dgm:pt modelId="{B5F40CD4-0EC8-489A-A22E-201A699D0C3F}" type="pres">
      <dgm:prSet presAssocID="{502418CF-A631-4E2D-90CE-D876220F943A}" presName="compNode" presStyleCnt="0"/>
      <dgm:spPr/>
    </dgm:pt>
    <dgm:pt modelId="{62199E16-639F-4392-A56D-963581E481BA}" type="pres">
      <dgm:prSet presAssocID="{502418CF-A631-4E2D-90CE-D876220F943A}" presName="bgRect" presStyleLbl="bgShp" presStyleIdx="1" presStyleCnt="2"/>
      <dgm:spPr/>
    </dgm:pt>
    <dgm:pt modelId="{80F94F57-191C-4A8E-B20B-C8835C828490}" type="pres">
      <dgm:prSet presAssocID="{502418CF-A631-4E2D-90CE-D876220F943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71BE56D-7F71-448B-B2E0-D780870FD6CD}" type="pres">
      <dgm:prSet presAssocID="{502418CF-A631-4E2D-90CE-D876220F943A}" presName="spaceRect" presStyleCnt="0"/>
      <dgm:spPr/>
    </dgm:pt>
    <dgm:pt modelId="{73A39AFB-88D0-4D78-9E35-60B347CD713F}" type="pres">
      <dgm:prSet presAssocID="{502418CF-A631-4E2D-90CE-D876220F943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B39DE1A-707B-491E-980C-5206B5B4F7CD}" type="presOf" srcId="{25FEBDE8-D69C-4C75-9D01-59D6445BC9FF}" destId="{EF5B4D85-0BBD-452F-9A60-62086B791C7E}" srcOrd="0" destOrd="0" presId="urn:microsoft.com/office/officeart/2018/2/layout/IconVerticalSolidList"/>
    <dgm:cxn modelId="{FFA1A61B-C312-4436-B975-F899ACE3DB68}" type="presOf" srcId="{70DB06F4-8A39-4CBD-BCBD-36359365E100}" destId="{5B4D1559-1A3B-4230-B2CD-8AD8E475BE61}" srcOrd="0" destOrd="0" presId="urn:microsoft.com/office/officeart/2018/2/layout/IconVerticalSolidList"/>
    <dgm:cxn modelId="{73CEA97C-4AB2-4E96-8244-820054360F58}" srcId="{25FEBDE8-D69C-4C75-9D01-59D6445BC9FF}" destId="{70DB06F4-8A39-4CBD-BCBD-36359365E100}" srcOrd="0" destOrd="0" parTransId="{6FF3EBC5-458B-4952-84E0-F64BC21B18C8}" sibTransId="{7631C20B-67E2-459D-882F-C1BBEE06D763}"/>
    <dgm:cxn modelId="{D416928C-1A44-4563-A7A4-628A9044BC49}" srcId="{25FEBDE8-D69C-4C75-9D01-59D6445BC9FF}" destId="{502418CF-A631-4E2D-90CE-D876220F943A}" srcOrd="1" destOrd="0" parTransId="{B1C53BAD-1FAF-41C8-98AB-848F0A6821C1}" sibTransId="{4B72857D-7732-43D5-B676-ADB0E0013FFB}"/>
    <dgm:cxn modelId="{A9F345D2-DA68-4E61-BD6B-7D89530A5E8D}" type="presOf" srcId="{502418CF-A631-4E2D-90CE-D876220F943A}" destId="{73A39AFB-88D0-4D78-9E35-60B347CD713F}" srcOrd="0" destOrd="0" presId="urn:microsoft.com/office/officeart/2018/2/layout/IconVerticalSolidList"/>
    <dgm:cxn modelId="{4882FE4F-D8A4-43A1-B1B1-5F3F5A69F553}" type="presParOf" srcId="{EF5B4D85-0BBD-452F-9A60-62086B791C7E}" destId="{3CDF54BB-6443-4ACB-B1F0-1ADE7C5F9BB7}" srcOrd="0" destOrd="0" presId="urn:microsoft.com/office/officeart/2018/2/layout/IconVerticalSolidList"/>
    <dgm:cxn modelId="{EBC950F2-80A4-42A3-94F3-F16B7C198363}" type="presParOf" srcId="{3CDF54BB-6443-4ACB-B1F0-1ADE7C5F9BB7}" destId="{3E3971D6-4583-4475-A042-749A67759384}" srcOrd="0" destOrd="0" presId="urn:microsoft.com/office/officeart/2018/2/layout/IconVerticalSolidList"/>
    <dgm:cxn modelId="{4A26D873-AE77-466A-A906-4690AC35AF64}" type="presParOf" srcId="{3CDF54BB-6443-4ACB-B1F0-1ADE7C5F9BB7}" destId="{A08C28E6-CECC-4F98-8074-BA391692597D}" srcOrd="1" destOrd="0" presId="urn:microsoft.com/office/officeart/2018/2/layout/IconVerticalSolidList"/>
    <dgm:cxn modelId="{40BA35DA-9B00-407C-AA76-FB870DEDD594}" type="presParOf" srcId="{3CDF54BB-6443-4ACB-B1F0-1ADE7C5F9BB7}" destId="{AA41DCDB-27B4-4D9C-AAA1-A105AB858FF1}" srcOrd="2" destOrd="0" presId="urn:microsoft.com/office/officeart/2018/2/layout/IconVerticalSolidList"/>
    <dgm:cxn modelId="{4E5C7C34-DF9E-41CB-9E89-5B6F450A693B}" type="presParOf" srcId="{3CDF54BB-6443-4ACB-B1F0-1ADE7C5F9BB7}" destId="{5B4D1559-1A3B-4230-B2CD-8AD8E475BE61}" srcOrd="3" destOrd="0" presId="urn:microsoft.com/office/officeart/2018/2/layout/IconVerticalSolidList"/>
    <dgm:cxn modelId="{58EBD913-4D3F-4F78-9805-9C6E4BA03D72}" type="presParOf" srcId="{EF5B4D85-0BBD-452F-9A60-62086B791C7E}" destId="{204617A1-1BC8-4769-8236-A7BADF0CD1DA}" srcOrd="1" destOrd="0" presId="urn:microsoft.com/office/officeart/2018/2/layout/IconVerticalSolidList"/>
    <dgm:cxn modelId="{1B226157-809B-454B-9EBB-67D784FF6DED}" type="presParOf" srcId="{EF5B4D85-0BBD-452F-9A60-62086B791C7E}" destId="{B5F40CD4-0EC8-489A-A22E-201A699D0C3F}" srcOrd="2" destOrd="0" presId="urn:microsoft.com/office/officeart/2018/2/layout/IconVerticalSolidList"/>
    <dgm:cxn modelId="{33689490-EABD-412B-85AE-34DFEA4250A9}" type="presParOf" srcId="{B5F40CD4-0EC8-489A-A22E-201A699D0C3F}" destId="{62199E16-639F-4392-A56D-963581E481BA}" srcOrd="0" destOrd="0" presId="urn:microsoft.com/office/officeart/2018/2/layout/IconVerticalSolidList"/>
    <dgm:cxn modelId="{9B829B93-88E9-434A-96EC-B98AC7402E4C}" type="presParOf" srcId="{B5F40CD4-0EC8-489A-A22E-201A699D0C3F}" destId="{80F94F57-191C-4A8E-B20B-C8835C828490}" srcOrd="1" destOrd="0" presId="urn:microsoft.com/office/officeart/2018/2/layout/IconVerticalSolidList"/>
    <dgm:cxn modelId="{3D7A1D48-81D4-4A44-BE34-E95CD7D747F9}" type="presParOf" srcId="{B5F40CD4-0EC8-489A-A22E-201A699D0C3F}" destId="{D71BE56D-7F71-448B-B2E0-D780870FD6CD}" srcOrd="2" destOrd="0" presId="urn:microsoft.com/office/officeart/2018/2/layout/IconVerticalSolidList"/>
    <dgm:cxn modelId="{2EB66C77-6893-472B-AA9C-3915A70966BD}" type="presParOf" srcId="{B5F40CD4-0EC8-489A-A22E-201A699D0C3F}" destId="{73A39AFB-88D0-4D78-9E35-60B347CD71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7CC36B8-B380-472E-9987-FA3D3227EBE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90DE65C8-3880-4D6E-A90B-3375E94163B8}">
      <dgm:prSet/>
      <dgm:spPr/>
      <dgm:t>
        <a:bodyPr/>
        <a:lstStyle/>
        <a:p>
          <a:r>
            <a:rPr lang="en-US"/>
            <a:t>Prior to 1948, healthcare was paid for at the point of contact.</a:t>
          </a:r>
        </a:p>
      </dgm:t>
    </dgm:pt>
    <dgm:pt modelId="{6FACA08D-D759-464A-841F-A612A09D66FC}" type="parTrans" cxnId="{E1741161-8009-46E8-B877-B4AFE060B290}">
      <dgm:prSet/>
      <dgm:spPr/>
      <dgm:t>
        <a:bodyPr/>
        <a:lstStyle/>
        <a:p>
          <a:endParaRPr lang="en-US"/>
        </a:p>
      </dgm:t>
    </dgm:pt>
    <dgm:pt modelId="{81B9C187-63C5-4CD7-8C8B-0E125562AC0A}" type="sibTrans" cxnId="{E1741161-8009-46E8-B877-B4AFE060B290}">
      <dgm:prSet/>
      <dgm:spPr/>
      <dgm:t>
        <a:bodyPr/>
        <a:lstStyle/>
        <a:p>
          <a:endParaRPr lang="en-US"/>
        </a:p>
      </dgm:t>
    </dgm:pt>
    <dgm:pt modelId="{D070E0AD-1A43-4ED3-B31F-7D3E5E5EA1C6}">
      <dgm:prSet/>
      <dgm:spPr/>
      <dgm:t>
        <a:bodyPr/>
        <a:lstStyle/>
        <a:p>
          <a:r>
            <a:rPr lang="en-US"/>
            <a:t>In medieval times, the poor often suffered more so because of a lack of financial aid. </a:t>
          </a:r>
        </a:p>
      </dgm:t>
    </dgm:pt>
    <dgm:pt modelId="{7D780E7E-E2DF-46BA-9358-076D3D43D5E2}" type="parTrans" cxnId="{4C2EE0FA-8301-420A-A30B-A76FAA1060E7}">
      <dgm:prSet/>
      <dgm:spPr/>
      <dgm:t>
        <a:bodyPr/>
        <a:lstStyle/>
        <a:p>
          <a:endParaRPr lang="en-US"/>
        </a:p>
      </dgm:t>
    </dgm:pt>
    <dgm:pt modelId="{E8259109-A6EF-434B-82FE-29097B12FF0D}" type="sibTrans" cxnId="{4C2EE0FA-8301-420A-A30B-A76FAA1060E7}">
      <dgm:prSet/>
      <dgm:spPr/>
      <dgm:t>
        <a:bodyPr/>
        <a:lstStyle/>
        <a:p>
          <a:endParaRPr lang="en-US"/>
        </a:p>
      </dgm:t>
    </dgm:pt>
    <dgm:pt modelId="{BF387101-350D-468E-A3CD-08C02CD126ED}">
      <dgm:prSet/>
      <dgm:spPr/>
      <dgm:t>
        <a:bodyPr/>
        <a:lstStyle/>
        <a:p>
          <a:r>
            <a:rPr lang="en-US"/>
            <a:t>However, in 1123, a monk and priest founded St Bartholomew's Hospital in London to assist the poor. </a:t>
          </a:r>
        </a:p>
      </dgm:t>
    </dgm:pt>
    <dgm:pt modelId="{A18F1850-790A-4A6D-89F9-D2BCEA3C6E3A}" type="parTrans" cxnId="{68DD88DB-EA18-43C1-B9FE-CCF78741D2B2}">
      <dgm:prSet/>
      <dgm:spPr/>
      <dgm:t>
        <a:bodyPr/>
        <a:lstStyle/>
        <a:p>
          <a:endParaRPr lang="en-US"/>
        </a:p>
      </dgm:t>
    </dgm:pt>
    <dgm:pt modelId="{92096EFB-40B9-4808-A5FE-5A2DF8BB89A1}" type="sibTrans" cxnId="{68DD88DB-EA18-43C1-B9FE-CCF78741D2B2}">
      <dgm:prSet/>
      <dgm:spPr/>
      <dgm:t>
        <a:bodyPr/>
        <a:lstStyle/>
        <a:p>
          <a:endParaRPr lang="en-US"/>
        </a:p>
      </dgm:t>
    </dgm:pt>
    <dgm:pt modelId="{7066F55D-6717-4A98-90E6-65BBFE9F38D8}">
      <dgm:prSet/>
      <dgm:spPr/>
      <dgm:t>
        <a:bodyPr/>
        <a:lstStyle/>
        <a:p>
          <a:r>
            <a:rPr lang="en-US"/>
            <a:t>It is still open today! </a:t>
          </a:r>
        </a:p>
      </dgm:t>
    </dgm:pt>
    <dgm:pt modelId="{78EA0F44-FBE0-4A99-9613-69F5CB9DE7D6}" type="parTrans" cxnId="{60DF49D5-3BAB-4044-9933-F33F4CE496E9}">
      <dgm:prSet/>
      <dgm:spPr/>
      <dgm:t>
        <a:bodyPr/>
        <a:lstStyle/>
        <a:p>
          <a:endParaRPr lang="en-US"/>
        </a:p>
      </dgm:t>
    </dgm:pt>
    <dgm:pt modelId="{43E39E82-AE10-4A40-8ACC-2B7664DC1C03}" type="sibTrans" cxnId="{60DF49D5-3BAB-4044-9933-F33F4CE496E9}">
      <dgm:prSet/>
      <dgm:spPr/>
      <dgm:t>
        <a:bodyPr/>
        <a:lstStyle/>
        <a:p>
          <a:endParaRPr lang="en-US"/>
        </a:p>
      </dgm:t>
    </dgm:pt>
    <dgm:pt modelId="{FCDA8D89-FF69-4287-AB22-50D4E70AAFE0}" type="pres">
      <dgm:prSet presAssocID="{37CC36B8-B380-472E-9987-FA3D3227EBEB}" presName="vert0" presStyleCnt="0">
        <dgm:presLayoutVars>
          <dgm:dir/>
          <dgm:animOne val="branch"/>
          <dgm:animLvl val="lvl"/>
        </dgm:presLayoutVars>
      </dgm:prSet>
      <dgm:spPr/>
    </dgm:pt>
    <dgm:pt modelId="{54D9233E-3B93-491B-8C20-9555AEF25BDA}" type="pres">
      <dgm:prSet presAssocID="{90DE65C8-3880-4D6E-A90B-3375E94163B8}" presName="thickLine" presStyleLbl="alignNode1" presStyleIdx="0" presStyleCnt="4"/>
      <dgm:spPr/>
    </dgm:pt>
    <dgm:pt modelId="{0089DE68-CFEB-49AF-81CA-71C49ED56099}" type="pres">
      <dgm:prSet presAssocID="{90DE65C8-3880-4D6E-A90B-3375E94163B8}" presName="horz1" presStyleCnt="0"/>
      <dgm:spPr/>
    </dgm:pt>
    <dgm:pt modelId="{F4EC6DFA-6DE5-45C1-A0A7-1EBA2FF6873C}" type="pres">
      <dgm:prSet presAssocID="{90DE65C8-3880-4D6E-A90B-3375E94163B8}" presName="tx1" presStyleLbl="revTx" presStyleIdx="0" presStyleCnt="4"/>
      <dgm:spPr/>
    </dgm:pt>
    <dgm:pt modelId="{2C03A78D-8067-439F-B20D-63EDE4B7E98C}" type="pres">
      <dgm:prSet presAssocID="{90DE65C8-3880-4D6E-A90B-3375E94163B8}" presName="vert1" presStyleCnt="0"/>
      <dgm:spPr/>
    </dgm:pt>
    <dgm:pt modelId="{AFFD75DF-226A-4D6A-B35D-9BF05BA0A5CA}" type="pres">
      <dgm:prSet presAssocID="{D070E0AD-1A43-4ED3-B31F-7D3E5E5EA1C6}" presName="thickLine" presStyleLbl="alignNode1" presStyleIdx="1" presStyleCnt="4"/>
      <dgm:spPr/>
    </dgm:pt>
    <dgm:pt modelId="{7722C45F-3A59-4AE6-B7D7-4AD1C64EBD49}" type="pres">
      <dgm:prSet presAssocID="{D070E0AD-1A43-4ED3-B31F-7D3E5E5EA1C6}" presName="horz1" presStyleCnt="0"/>
      <dgm:spPr/>
    </dgm:pt>
    <dgm:pt modelId="{DBD4E139-A08E-49E4-902F-082B1569D653}" type="pres">
      <dgm:prSet presAssocID="{D070E0AD-1A43-4ED3-B31F-7D3E5E5EA1C6}" presName="tx1" presStyleLbl="revTx" presStyleIdx="1" presStyleCnt="4"/>
      <dgm:spPr/>
    </dgm:pt>
    <dgm:pt modelId="{1B8B7EA3-1450-441B-AB59-AA2A18F5ECE6}" type="pres">
      <dgm:prSet presAssocID="{D070E0AD-1A43-4ED3-B31F-7D3E5E5EA1C6}" presName="vert1" presStyleCnt="0"/>
      <dgm:spPr/>
    </dgm:pt>
    <dgm:pt modelId="{F376E3C2-BB75-4F49-B511-48F43B279888}" type="pres">
      <dgm:prSet presAssocID="{BF387101-350D-468E-A3CD-08C02CD126ED}" presName="thickLine" presStyleLbl="alignNode1" presStyleIdx="2" presStyleCnt="4"/>
      <dgm:spPr/>
    </dgm:pt>
    <dgm:pt modelId="{4105A42A-2492-4680-B1A4-18BA7B84A17B}" type="pres">
      <dgm:prSet presAssocID="{BF387101-350D-468E-A3CD-08C02CD126ED}" presName="horz1" presStyleCnt="0"/>
      <dgm:spPr/>
    </dgm:pt>
    <dgm:pt modelId="{C7A56E7A-A273-4C5B-9B8D-FD1700DB14E8}" type="pres">
      <dgm:prSet presAssocID="{BF387101-350D-468E-A3CD-08C02CD126ED}" presName="tx1" presStyleLbl="revTx" presStyleIdx="2" presStyleCnt="4"/>
      <dgm:spPr/>
    </dgm:pt>
    <dgm:pt modelId="{5EF85602-3D89-4179-8A0D-5C821375C57D}" type="pres">
      <dgm:prSet presAssocID="{BF387101-350D-468E-A3CD-08C02CD126ED}" presName="vert1" presStyleCnt="0"/>
      <dgm:spPr/>
    </dgm:pt>
    <dgm:pt modelId="{39D498DF-A672-4C1F-B80C-3ED5C06AF8CB}" type="pres">
      <dgm:prSet presAssocID="{7066F55D-6717-4A98-90E6-65BBFE9F38D8}" presName="thickLine" presStyleLbl="alignNode1" presStyleIdx="3" presStyleCnt="4"/>
      <dgm:spPr/>
    </dgm:pt>
    <dgm:pt modelId="{EE461C03-A1CB-4C60-9DE5-94D9899BF49C}" type="pres">
      <dgm:prSet presAssocID="{7066F55D-6717-4A98-90E6-65BBFE9F38D8}" presName="horz1" presStyleCnt="0"/>
      <dgm:spPr/>
    </dgm:pt>
    <dgm:pt modelId="{560AB700-B0BC-4405-86AD-32993E40DF0D}" type="pres">
      <dgm:prSet presAssocID="{7066F55D-6717-4A98-90E6-65BBFE9F38D8}" presName="tx1" presStyleLbl="revTx" presStyleIdx="3" presStyleCnt="4"/>
      <dgm:spPr/>
    </dgm:pt>
    <dgm:pt modelId="{8B63CF88-CD5E-47CF-9624-511D216E0BBB}" type="pres">
      <dgm:prSet presAssocID="{7066F55D-6717-4A98-90E6-65BBFE9F38D8}" presName="vert1" presStyleCnt="0"/>
      <dgm:spPr/>
    </dgm:pt>
  </dgm:ptLst>
  <dgm:cxnLst>
    <dgm:cxn modelId="{B3B1CC09-07A7-4313-A281-3E507ACEA3F7}" type="presOf" srcId="{90DE65C8-3880-4D6E-A90B-3375E94163B8}" destId="{F4EC6DFA-6DE5-45C1-A0A7-1EBA2FF6873C}" srcOrd="0" destOrd="0" presId="urn:microsoft.com/office/officeart/2008/layout/LinedList"/>
    <dgm:cxn modelId="{9CF79130-D336-447B-8A99-DA55468D7609}" type="presOf" srcId="{37CC36B8-B380-472E-9987-FA3D3227EBEB}" destId="{FCDA8D89-FF69-4287-AB22-50D4E70AAFE0}" srcOrd="0" destOrd="0" presId="urn:microsoft.com/office/officeart/2008/layout/LinedList"/>
    <dgm:cxn modelId="{E1741161-8009-46E8-B877-B4AFE060B290}" srcId="{37CC36B8-B380-472E-9987-FA3D3227EBEB}" destId="{90DE65C8-3880-4D6E-A90B-3375E94163B8}" srcOrd="0" destOrd="0" parTransId="{6FACA08D-D759-464A-841F-A612A09D66FC}" sibTransId="{81B9C187-63C5-4CD7-8C8B-0E125562AC0A}"/>
    <dgm:cxn modelId="{F43C5AB6-3608-4665-946B-81DC783C13A8}" type="presOf" srcId="{7066F55D-6717-4A98-90E6-65BBFE9F38D8}" destId="{560AB700-B0BC-4405-86AD-32993E40DF0D}" srcOrd="0" destOrd="0" presId="urn:microsoft.com/office/officeart/2008/layout/LinedList"/>
    <dgm:cxn modelId="{96E8C3BA-6D7A-4F62-BD4D-19214A4EF6E4}" type="presOf" srcId="{D070E0AD-1A43-4ED3-B31F-7D3E5E5EA1C6}" destId="{DBD4E139-A08E-49E4-902F-082B1569D653}" srcOrd="0" destOrd="0" presId="urn:microsoft.com/office/officeart/2008/layout/LinedList"/>
    <dgm:cxn modelId="{60DF49D5-3BAB-4044-9933-F33F4CE496E9}" srcId="{37CC36B8-B380-472E-9987-FA3D3227EBEB}" destId="{7066F55D-6717-4A98-90E6-65BBFE9F38D8}" srcOrd="3" destOrd="0" parTransId="{78EA0F44-FBE0-4A99-9613-69F5CB9DE7D6}" sibTransId="{43E39E82-AE10-4A40-8ACC-2B7664DC1C03}"/>
    <dgm:cxn modelId="{68DD88DB-EA18-43C1-B9FE-CCF78741D2B2}" srcId="{37CC36B8-B380-472E-9987-FA3D3227EBEB}" destId="{BF387101-350D-468E-A3CD-08C02CD126ED}" srcOrd="2" destOrd="0" parTransId="{A18F1850-790A-4A6D-89F9-D2BCEA3C6E3A}" sibTransId="{92096EFB-40B9-4808-A5FE-5A2DF8BB89A1}"/>
    <dgm:cxn modelId="{CAA3DFEB-C62C-4387-AA27-41C568A30178}" type="presOf" srcId="{BF387101-350D-468E-A3CD-08C02CD126ED}" destId="{C7A56E7A-A273-4C5B-9B8D-FD1700DB14E8}" srcOrd="0" destOrd="0" presId="urn:microsoft.com/office/officeart/2008/layout/LinedList"/>
    <dgm:cxn modelId="{4C2EE0FA-8301-420A-A30B-A76FAA1060E7}" srcId="{37CC36B8-B380-472E-9987-FA3D3227EBEB}" destId="{D070E0AD-1A43-4ED3-B31F-7D3E5E5EA1C6}" srcOrd="1" destOrd="0" parTransId="{7D780E7E-E2DF-46BA-9358-076D3D43D5E2}" sibTransId="{E8259109-A6EF-434B-82FE-29097B12FF0D}"/>
    <dgm:cxn modelId="{5B645D1F-1336-4127-88DA-91C5C211011B}" type="presParOf" srcId="{FCDA8D89-FF69-4287-AB22-50D4E70AAFE0}" destId="{54D9233E-3B93-491B-8C20-9555AEF25BDA}" srcOrd="0" destOrd="0" presId="urn:microsoft.com/office/officeart/2008/layout/LinedList"/>
    <dgm:cxn modelId="{F9C15A33-D722-4A99-B6B4-0B07408E911E}" type="presParOf" srcId="{FCDA8D89-FF69-4287-AB22-50D4E70AAFE0}" destId="{0089DE68-CFEB-49AF-81CA-71C49ED56099}" srcOrd="1" destOrd="0" presId="urn:microsoft.com/office/officeart/2008/layout/LinedList"/>
    <dgm:cxn modelId="{13DBD9F6-1764-4969-BD1D-EB05E5D55D70}" type="presParOf" srcId="{0089DE68-CFEB-49AF-81CA-71C49ED56099}" destId="{F4EC6DFA-6DE5-45C1-A0A7-1EBA2FF6873C}" srcOrd="0" destOrd="0" presId="urn:microsoft.com/office/officeart/2008/layout/LinedList"/>
    <dgm:cxn modelId="{115F45CD-690E-40BB-B356-011807E3E5FC}" type="presParOf" srcId="{0089DE68-CFEB-49AF-81CA-71C49ED56099}" destId="{2C03A78D-8067-439F-B20D-63EDE4B7E98C}" srcOrd="1" destOrd="0" presId="urn:microsoft.com/office/officeart/2008/layout/LinedList"/>
    <dgm:cxn modelId="{D5487866-82CD-4A11-BDCC-D5ED6F41E9C3}" type="presParOf" srcId="{FCDA8D89-FF69-4287-AB22-50D4E70AAFE0}" destId="{AFFD75DF-226A-4D6A-B35D-9BF05BA0A5CA}" srcOrd="2" destOrd="0" presId="urn:microsoft.com/office/officeart/2008/layout/LinedList"/>
    <dgm:cxn modelId="{B252C41B-1896-4872-9DA4-9EB18E64EC7F}" type="presParOf" srcId="{FCDA8D89-FF69-4287-AB22-50D4E70AAFE0}" destId="{7722C45F-3A59-4AE6-B7D7-4AD1C64EBD49}" srcOrd="3" destOrd="0" presId="urn:microsoft.com/office/officeart/2008/layout/LinedList"/>
    <dgm:cxn modelId="{27C4B3C5-ECBA-4F66-A907-F84CAB003B49}" type="presParOf" srcId="{7722C45F-3A59-4AE6-B7D7-4AD1C64EBD49}" destId="{DBD4E139-A08E-49E4-902F-082B1569D653}" srcOrd="0" destOrd="0" presId="urn:microsoft.com/office/officeart/2008/layout/LinedList"/>
    <dgm:cxn modelId="{EA82FE44-9E80-4068-B9E5-783C656BBF66}" type="presParOf" srcId="{7722C45F-3A59-4AE6-B7D7-4AD1C64EBD49}" destId="{1B8B7EA3-1450-441B-AB59-AA2A18F5ECE6}" srcOrd="1" destOrd="0" presId="urn:microsoft.com/office/officeart/2008/layout/LinedList"/>
    <dgm:cxn modelId="{40506817-62F8-4A47-9F40-FFD719866344}" type="presParOf" srcId="{FCDA8D89-FF69-4287-AB22-50D4E70AAFE0}" destId="{F376E3C2-BB75-4F49-B511-48F43B279888}" srcOrd="4" destOrd="0" presId="urn:microsoft.com/office/officeart/2008/layout/LinedList"/>
    <dgm:cxn modelId="{E157428D-96B3-408D-9690-4D8DFF4F9B80}" type="presParOf" srcId="{FCDA8D89-FF69-4287-AB22-50D4E70AAFE0}" destId="{4105A42A-2492-4680-B1A4-18BA7B84A17B}" srcOrd="5" destOrd="0" presId="urn:microsoft.com/office/officeart/2008/layout/LinedList"/>
    <dgm:cxn modelId="{E2EB303F-6EB2-46E5-8016-44BD43E5395F}" type="presParOf" srcId="{4105A42A-2492-4680-B1A4-18BA7B84A17B}" destId="{C7A56E7A-A273-4C5B-9B8D-FD1700DB14E8}" srcOrd="0" destOrd="0" presId="urn:microsoft.com/office/officeart/2008/layout/LinedList"/>
    <dgm:cxn modelId="{E2C75C3F-DE5B-4B43-B48F-ACEA1C48E60B}" type="presParOf" srcId="{4105A42A-2492-4680-B1A4-18BA7B84A17B}" destId="{5EF85602-3D89-4179-8A0D-5C821375C57D}" srcOrd="1" destOrd="0" presId="urn:microsoft.com/office/officeart/2008/layout/LinedList"/>
    <dgm:cxn modelId="{55F16147-AD56-494C-A78E-E8C507E2002D}" type="presParOf" srcId="{FCDA8D89-FF69-4287-AB22-50D4E70AAFE0}" destId="{39D498DF-A672-4C1F-B80C-3ED5C06AF8CB}" srcOrd="6" destOrd="0" presId="urn:microsoft.com/office/officeart/2008/layout/LinedList"/>
    <dgm:cxn modelId="{510A69B9-2847-4F2B-80A9-9C88E64AB0A2}" type="presParOf" srcId="{FCDA8D89-FF69-4287-AB22-50D4E70AAFE0}" destId="{EE461C03-A1CB-4C60-9DE5-94D9899BF49C}" srcOrd="7" destOrd="0" presId="urn:microsoft.com/office/officeart/2008/layout/LinedList"/>
    <dgm:cxn modelId="{0695BA0B-A490-461D-B4F0-1312C2AA0F12}" type="presParOf" srcId="{EE461C03-A1CB-4C60-9DE5-94D9899BF49C}" destId="{560AB700-B0BC-4405-86AD-32993E40DF0D}" srcOrd="0" destOrd="0" presId="urn:microsoft.com/office/officeart/2008/layout/LinedList"/>
    <dgm:cxn modelId="{64222CEA-ABD2-442A-80E6-686E1B1FAB17}" type="presParOf" srcId="{EE461C03-A1CB-4C60-9DE5-94D9899BF49C}" destId="{8B63CF88-CD5E-47CF-9624-511D216E0B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344111-67EE-4FDB-988D-DB489FE48C8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F3A4BDD-2D84-43DA-8010-F170CD1BEF17}">
      <dgm:prSet/>
      <dgm:spPr/>
      <dgm:t>
        <a:bodyPr/>
        <a:lstStyle/>
        <a:p>
          <a:r>
            <a:rPr lang="en-US"/>
            <a:t>Until the Apothecaries Act of 1815, training and qualifications were not required to become a GP.</a:t>
          </a:r>
        </a:p>
      </dgm:t>
    </dgm:pt>
    <dgm:pt modelId="{087BA5D2-4554-434D-9E49-2371F49FC111}" type="parTrans" cxnId="{9C84E77A-1498-40CC-B9FD-F0B916E4C970}">
      <dgm:prSet/>
      <dgm:spPr/>
      <dgm:t>
        <a:bodyPr/>
        <a:lstStyle/>
        <a:p>
          <a:endParaRPr lang="en-US"/>
        </a:p>
      </dgm:t>
    </dgm:pt>
    <dgm:pt modelId="{7C67309A-D7CE-46F7-AACF-D1F0A7E7004F}" type="sibTrans" cxnId="{9C84E77A-1498-40CC-B9FD-F0B916E4C970}">
      <dgm:prSet/>
      <dgm:spPr/>
      <dgm:t>
        <a:bodyPr/>
        <a:lstStyle/>
        <a:p>
          <a:endParaRPr lang="en-US"/>
        </a:p>
      </dgm:t>
    </dgm:pt>
    <dgm:pt modelId="{39D4966E-9821-4B36-A483-2F5A64BD1ED3}">
      <dgm:prSet/>
      <dgm:spPr/>
      <dgm:t>
        <a:bodyPr/>
        <a:lstStyle/>
        <a:p>
          <a:r>
            <a:rPr lang="en-US"/>
            <a:t>The British Medical Association was founded in 1832.</a:t>
          </a:r>
        </a:p>
      </dgm:t>
    </dgm:pt>
    <dgm:pt modelId="{C04DC8A9-1474-4A37-9158-B26073B5FAD8}" type="parTrans" cxnId="{AE436800-3C50-446B-BE8B-D662CC197B33}">
      <dgm:prSet/>
      <dgm:spPr/>
      <dgm:t>
        <a:bodyPr/>
        <a:lstStyle/>
        <a:p>
          <a:endParaRPr lang="en-US"/>
        </a:p>
      </dgm:t>
    </dgm:pt>
    <dgm:pt modelId="{CD5C0BA2-F711-4719-899D-FAB3DB405173}" type="sibTrans" cxnId="{AE436800-3C50-446B-BE8B-D662CC197B33}">
      <dgm:prSet/>
      <dgm:spPr/>
      <dgm:t>
        <a:bodyPr/>
        <a:lstStyle/>
        <a:p>
          <a:endParaRPr lang="en-US"/>
        </a:p>
      </dgm:t>
    </dgm:pt>
    <dgm:pt modelId="{DAB4BF92-3AA3-4E64-8913-7B1506453739}">
      <dgm:prSet/>
      <dgm:spPr/>
      <dgm:t>
        <a:bodyPr/>
        <a:lstStyle/>
        <a:p>
          <a:r>
            <a:rPr lang="en-US"/>
            <a:t>The National Insurance Act of 1911 was the first step towards the Welfare State.</a:t>
          </a:r>
        </a:p>
      </dgm:t>
    </dgm:pt>
    <dgm:pt modelId="{D4645C7D-62A5-412A-B0F6-3ECA95D91A96}" type="parTrans" cxnId="{104D7AF7-B263-4FA7-8D5D-1B3A3E6632D5}">
      <dgm:prSet/>
      <dgm:spPr/>
      <dgm:t>
        <a:bodyPr/>
        <a:lstStyle/>
        <a:p>
          <a:endParaRPr lang="en-US"/>
        </a:p>
      </dgm:t>
    </dgm:pt>
    <dgm:pt modelId="{1105E908-3E52-4FAE-8AD1-405D50372282}" type="sibTrans" cxnId="{104D7AF7-B263-4FA7-8D5D-1B3A3E6632D5}">
      <dgm:prSet/>
      <dgm:spPr/>
      <dgm:t>
        <a:bodyPr/>
        <a:lstStyle/>
        <a:p>
          <a:endParaRPr lang="en-US"/>
        </a:p>
      </dgm:t>
    </dgm:pt>
    <dgm:pt modelId="{99498FB8-9666-48B6-A837-53A3BB93E195}">
      <dgm:prSet/>
      <dgm:spPr/>
      <dgm:t>
        <a:bodyPr/>
        <a:lstStyle/>
        <a:p>
          <a:r>
            <a:rPr lang="en-US"/>
            <a:t>Creating a safety net for working people. </a:t>
          </a:r>
        </a:p>
      </dgm:t>
    </dgm:pt>
    <dgm:pt modelId="{5E69EB44-FF4B-4595-9E0C-A5BEDBCFFEDE}" type="parTrans" cxnId="{599C3902-AEB4-472A-8344-363B9E07CAFC}">
      <dgm:prSet/>
      <dgm:spPr/>
      <dgm:t>
        <a:bodyPr/>
        <a:lstStyle/>
        <a:p>
          <a:endParaRPr lang="en-US"/>
        </a:p>
      </dgm:t>
    </dgm:pt>
    <dgm:pt modelId="{DB58E953-703A-4F70-BC35-79A0E261EBAE}" type="sibTrans" cxnId="{599C3902-AEB4-472A-8344-363B9E07CAFC}">
      <dgm:prSet/>
      <dgm:spPr/>
      <dgm:t>
        <a:bodyPr/>
        <a:lstStyle/>
        <a:p>
          <a:endParaRPr lang="en-US"/>
        </a:p>
      </dgm:t>
    </dgm:pt>
    <dgm:pt modelId="{0E5693C9-B2E8-4FEF-9CD2-652E15DF2513}">
      <dgm:prSet/>
      <dgm:spPr/>
      <dgm:t>
        <a:bodyPr/>
        <a:lstStyle/>
        <a:p>
          <a:r>
            <a:rPr lang="en-US"/>
            <a:t>This was funded by authoried voluntary friendly societies until 1945, when it was nationalised.</a:t>
          </a:r>
        </a:p>
      </dgm:t>
    </dgm:pt>
    <dgm:pt modelId="{9C067005-C072-41FC-8E7C-9DD3C09AF2CC}" type="parTrans" cxnId="{00383022-6874-4683-B9B8-7D0A9FA315E1}">
      <dgm:prSet/>
      <dgm:spPr/>
      <dgm:t>
        <a:bodyPr/>
        <a:lstStyle/>
        <a:p>
          <a:endParaRPr lang="en-US"/>
        </a:p>
      </dgm:t>
    </dgm:pt>
    <dgm:pt modelId="{1FB29DCE-D5C3-4DFF-AB87-71E86CF4E661}" type="sibTrans" cxnId="{00383022-6874-4683-B9B8-7D0A9FA315E1}">
      <dgm:prSet/>
      <dgm:spPr/>
      <dgm:t>
        <a:bodyPr/>
        <a:lstStyle/>
        <a:p>
          <a:endParaRPr lang="en-US"/>
        </a:p>
      </dgm:t>
    </dgm:pt>
    <dgm:pt modelId="{F605BE8F-2ACC-43D1-95FE-D9FA66565322}" type="pres">
      <dgm:prSet presAssocID="{0E344111-67EE-4FDB-988D-DB489FE48C88}" presName="diagram" presStyleCnt="0">
        <dgm:presLayoutVars>
          <dgm:dir/>
          <dgm:resizeHandles val="exact"/>
        </dgm:presLayoutVars>
      </dgm:prSet>
      <dgm:spPr/>
    </dgm:pt>
    <dgm:pt modelId="{4759167F-A3A7-4D9B-8646-29470AD1BD24}" type="pres">
      <dgm:prSet presAssocID="{6F3A4BDD-2D84-43DA-8010-F170CD1BEF17}" presName="node" presStyleLbl="node1" presStyleIdx="0" presStyleCnt="5">
        <dgm:presLayoutVars>
          <dgm:bulletEnabled val="1"/>
        </dgm:presLayoutVars>
      </dgm:prSet>
      <dgm:spPr/>
    </dgm:pt>
    <dgm:pt modelId="{B059A971-09D8-4E6B-9F83-347FC9B0C72C}" type="pres">
      <dgm:prSet presAssocID="{7C67309A-D7CE-46F7-AACF-D1F0A7E7004F}" presName="sibTrans" presStyleCnt="0"/>
      <dgm:spPr/>
    </dgm:pt>
    <dgm:pt modelId="{66DDEB77-D637-40C5-823E-23B80F104912}" type="pres">
      <dgm:prSet presAssocID="{39D4966E-9821-4B36-A483-2F5A64BD1ED3}" presName="node" presStyleLbl="node1" presStyleIdx="1" presStyleCnt="5">
        <dgm:presLayoutVars>
          <dgm:bulletEnabled val="1"/>
        </dgm:presLayoutVars>
      </dgm:prSet>
      <dgm:spPr/>
    </dgm:pt>
    <dgm:pt modelId="{BF4348CF-8485-4A6A-907E-E2EC0F941AF4}" type="pres">
      <dgm:prSet presAssocID="{CD5C0BA2-F711-4719-899D-FAB3DB405173}" presName="sibTrans" presStyleCnt="0"/>
      <dgm:spPr/>
    </dgm:pt>
    <dgm:pt modelId="{4E4FC8EA-DC39-477D-9F1B-9F2A95E62379}" type="pres">
      <dgm:prSet presAssocID="{DAB4BF92-3AA3-4E64-8913-7B1506453739}" presName="node" presStyleLbl="node1" presStyleIdx="2" presStyleCnt="5">
        <dgm:presLayoutVars>
          <dgm:bulletEnabled val="1"/>
        </dgm:presLayoutVars>
      </dgm:prSet>
      <dgm:spPr/>
    </dgm:pt>
    <dgm:pt modelId="{DD7E30F2-1022-4256-A8F8-704BD69E569C}" type="pres">
      <dgm:prSet presAssocID="{1105E908-3E52-4FAE-8AD1-405D50372282}" presName="sibTrans" presStyleCnt="0"/>
      <dgm:spPr/>
    </dgm:pt>
    <dgm:pt modelId="{E036909A-5EE5-4524-9C72-13E78957F986}" type="pres">
      <dgm:prSet presAssocID="{99498FB8-9666-48B6-A837-53A3BB93E195}" presName="node" presStyleLbl="node1" presStyleIdx="3" presStyleCnt="5">
        <dgm:presLayoutVars>
          <dgm:bulletEnabled val="1"/>
        </dgm:presLayoutVars>
      </dgm:prSet>
      <dgm:spPr/>
    </dgm:pt>
    <dgm:pt modelId="{639916A6-23AD-48E7-94D5-42DB9671B09E}" type="pres">
      <dgm:prSet presAssocID="{DB58E953-703A-4F70-BC35-79A0E261EBAE}" presName="sibTrans" presStyleCnt="0"/>
      <dgm:spPr/>
    </dgm:pt>
    <dgm:pt modelId="{E48C3B8B-A9A1-4533-875C-427C25270A2B}" type="pres">
      <dgm:prSet presAssocID="{0E5693C9-B2E8-4FEF-9CD2-652E15DF2513}" presName="node" presStyleLbl="node1" presStyleIdx="4" presStyleCnt="5">
        <dgm:presLayoutVars>
          <dgm:bulletEnabled val="1"/>
        </dgm:presLayoutVars>
      </dgm:prSet>
      <dgm:spPr/>
    </dgm:pt>
  </dgm:ptLst>
  <dgm:cxnLst>
    <dgm:cxn modelId="{AE436800-3C50-446B-BE8B-D662CC197B33}" srcId="{0E344111-67EE-4FDB-988D-DB489FE48C88}" destId="{39D4966E-9821-4B36-A483-2F5A64BD1ED3}" srcOrd="1" destOrd="0" parTransId="{C04DC8A9-1474-4A37-9158-B26073B5FAD8}" sibTransId="{CD5C0BA2-F711-4719-899D-FAB3DB405173}"/>
    <dgm:cxn modelId="{599C3902-AEB4-472A-8344-363B9E07CAFC}" srcId="{0E344111-67EE-4FDB-988D-DB489FE48C88}" destId="{99498FB8-9666-48B6-A837-53A3BB93E195}" srcOrd="3" destOrd="0" parTransId="{5E69EB44-FF4B-4595-9E0C-A5BEDBCFFEDE}" sibTransId="{DB58E953-703A-4F70-BC35-79A0E261EBAE}"/>
    <dgm:cxn modelId="{6F97031C-8B8A-48C6-8DE7-1258F42B8D3C}" type="presOf" srcId="{39D4966E-9821-4B36-A483-2F5A64BD1ED3}" destId="{66DDEB77-D637-40C5-823E-23B80F104912}" srcOrd="0" destOrd="0" presId="urn:microsoft.com/office/officeart/2005/8/layout/default"/>
    <dgm:cxn modelId="{00383022-6874-4683-B9B8-7D0A9FA315E1}" srcId="{0E344111-67EE-4FDB-988D-DB489FE48C88}" destId="{0E5693C9-B2E8-4FEF-9CD2-652E15DF2513}" srcOrd="4" destOrd="0" parTransId="{9C067005-C072-41FC-8E7C-9DD3C09AF2CC}" sibTransId="{1FB29DCE-D5C3-4DFF-AB87-71E86CF4E661}"/>
    <dgm:cxn modelId="{815B0F42-DBDD-42BC-AFCB-D8C710E7B914}" type="presOf" srcId="{99498FB8-9666-48B6-A837-53A3BB93E195}" destId="{E036909A-5EE5-4524-9C72-13E78957F986}" srcOrd="0" destOrd="0" presId="urn:microsoft.com/office/officeart/2005/8/layout/default"/>
    <dgm:cxn modelId="{A60C6D42-5B05-476A-8A16-DF8244FAD6C1}" type="presOf" srcId="{0E5693C9-B2E8-4FEF-9CD2-652E15DF2513}" destId="{E48C3B8B-A9A1-4533-875C-427C25270A2B}" srcOrd="0" destOrd="0" presId="urn:microsoft.com/office/officeart/2005/8/layout/default"/>
    <dgm:cxn modelId="{69317F73-A5E6-47A1-9495-6FF0D957A0F8}" type="presOf" srcId="{DAB4BF92-3AA3-4E64-8913-7B1506453739}" destId="{4E4FC8EA-DC39-477D-9F1B-9F2A95E62379}" srcOrd="0" destOrd="0" presId="urn:microsoft.com/office/officeart/2005/8/layout/default"/>
    <dgm:cxn modelId="{9C84E77A-1498-40CC-B9FD-F0B916E4C970}" srcId="{0E344111-67EE-4FDB-988D-DB489FE48C88}" destId="{6F3A4BDD-2D84-43DA-8010-F170CD1BEF17}" srcOrd="0" destOrd="0" parTransId="{087BA5D2-4554-434D-9E49-2371F49FC111}" sibTransId="{7C67309A-D7CE-46F7-AACF-D1F0A7E7004F}"/>
    <dgm:cxn modelId="{5435FFAE-012E-4722-848F-0432A8EED346}" type="presOf" srcId="{0E344111-67EE-4FDB-988D-DB489FE48C88}" destId="{F605BE8F-2ACC-43D1-95FE-D9FA66565322}" srcOrd="0" destOrd="0" presId="urn:microsoft.com/office/officeart/2005/8/layout/default"/>
    <dgm:cxn modelId="{A4D55FE5-9316-4534-9213-B340221259C5}" type="presOf" srcId="{6F3A4BDD-2D84-43DA-8010-F170CD1BEF17}" destId="{4759167F-A3A7-4D9B-8646-29470AD1BD24}" srcOrd="0" destOrd="0" presId="urn:microsoft.com/office/officeart/2005/8/layout/default"/>
    <dgm:cxn modelId="{104D7AF7-B263-4FA7-8D5D-1B3A3E6632D5}" srcId="{0E344111-67EE-4FDB-988D-DB489FE48C88}" destId="{DAB4BF92-3AA3-4E64-8913-7B1506453739}" srcOrd="2" destOrd="0" parTransId="{D4645C7D-62A5-412A-B0F6-3ECA95D91A96}" sibTransId="{1105E908-3E52-4FAE-8AD1-405D50372282}"/>
    <dgm:cxn modelId="{92B5777D-2E0F-409F-A99D-A453A4BBB602}" type="presParOf" srcId="{F605BE8F-2ACC-43D1-95FE-D9FA66565322}" destId="{4759167F-A3A7-4D9B-8646-29470AD1BD24}" srcOrd="0" destOrd="0" presId="urn:microsoft.com/office/officeart/2005/8/layout/default"/>
    <dgm:cxn modelId="{794F941F-CA73-42CB-AE42-002EB8B9D89F}" type="presParOf" srcId="{F605BE8F-2ACC-43D1-95FE-D9FA66565322}" destId="{B059A971-09D8-4E6B-9F83-347FC9B0C72C}" srcOrd="1" destOrd="0" presId="urn:microsoft.com/office/officeart/2005/8/layout/default"/>
    <dgm:cxn modelId="{F492792E-C2B2-45D0-89C1-B25456F2BF9B}" type="presParOf" srcId="{F605BE8F-2ACC-43D1-95FE-D9FA66565322}" destId="{66DDEB77-D637-40C5-823E-23B80F104912}" srcOrd="2" destOrd="0" presId="urn:microsoft.com/office/officeart/2005/8/layout/default"/>
    <dgm:cxn modelId="{7E1FAB9B-8135-44C7-8C60-B5D072BD2F1B}" type="presParOf" srcId="{F605BE8F-2ACC-43D1-95FE-D9FA66565322}" destId="{BF4348CF-8485-4A6A-907E-E2EC0F941AF4}" srcOrd="3" destOrd="0" presId="urn:microsoft.com/office/officeart/2005/8/layout/default"/>
    <dgm:cxn modelId="{68485632-5ED7-497D-B06F-20801DCF8103}" type="presParOf" srcId="{F605BE8F-2ACC-43D1-95FE-D9FA66565322}" destId="{4E4FC8EA-DC39-477D-9F1B-9F2A95E62379}" srcOrd="4" destOrd="0" presId="urn:microsoft.com/office/officeart/2005/8/layout/default"/>
    <dgm:cxn modelId="{66495AED-CC90-4D7E-9AD7-0ABBFF818E13}" type="presParOf" srcId="{F605BE8F-2ACC-43D1-95FE-D9FA66565322}" destId="{DD7E30F2-1022-4256-A8F8-704BD69E569C}" srcOrd="5" destOrd="0" presId="urn:microsoft.com/office/officeart/2005/8/layout/default"/>
    <dgm:cxn modelId="{F510BDA9-B6A0-4729-82D9-FFACA334A544}" type="presParOf" srcId="{F605BE8F-2ACC-43D1-95FE-D9FA66565322}" destId="{E036909A-5EE5-4524-9C72-13E78957F986}" srcOrd="6" destOrd="0" presId="urn:microsoft.com/office/officeart/2005/8/layout/default"/>
    <dgm:cxn modelId="{5C15BA9E-FA21-4260-A492-804AA2EB3F95}" type="presParOf" srcId="{F605BE8F-2ACC-43D1-95FE-D9FA66565322}" destId="{639916A6-23AD-48E7-94D5-42DB9671B09E}" srcOrd="7" destOrd="0" presId="urn:microsoft.com/office/officeart/2005/8/layout/default"/>
    <dgm:cxn modelId="{D73FCBDF-383F-42AF-89C7-2134307E1534}" type="presParOf" srcId="{F605BE8F-2ACC-43D1-95FE-D9FA66565322}" destId="{E48C3B8B-A9A1-4533-875C-427C25270A2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2E3B115-66C1-41F9-B14F-5758DBF2D84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3D214A7-5390-45FF-B633-0B65F242A750}">
      <dgm:prSet/>
      <dgm:spPr/>
      <dgm:t>
        <a:bodyPr/>
        <a:lstStyle/>
        <a:p>
          <a:pPr>
            <a:defRPr cap="all"/>
          </a:pPr>
          <a:r>
            <a:rPr lang="en-US"/>
            <a:t>In the UK, mental health issues were not treated well.</a:t>
          </a:r>
        </a:p>
      </dgm:t>
    </dgm:pt>
    <dgm:pt modelId="{8C56839E-99AB-40F2-9FA8-A6299A53108D}" type="parTrans" cxnId="{28B17BC6-DA46-4E63-88C4-BF2263E0D2A4}">
      <dgm:prSet/>
      <dgm:spPr/>
      <dgm:t>
        <a:bodyPr/>
        <a:lstStyle/>
        <a:p>
          <a:endParaRPr lang="en-US"/>
        </a:p>
      </dgm:t>
    </dgm:pt>
    <dgm:pt modelId="{7F8D0817-7D91-4137-A3E3-09E6CE434B5C}" type="sibTrans" cxnId="{28B17BC6-DA46-4E63-88C4-BF2263E0D2A4}">
      <dgm:prSet/>
      <dgm:spPr/>
      <dgm:t>
        <a:bodyPr/>
        <a:lstStyle/>
        <a:p>
          <a:endParaRPr lang="en-US"/>
        </a:p>
      </dgm:t>
    </dgm:pt>
    <dgm:pt modelId="{BE3FE751-7212-401F-B387-29FC510FC0E1}">
      <dgm:prSet/>
      <dgm:spPr/>
      <dgm:t>
        <a:bodyPr/>
        <a:lstStyle/>
        <a:p>
          <a:pPr>
            <a:defRPr cap="all"/>
          </a:pPr>
          <a:r>
            <a:rPr lang="en-US"/>
            <a:t>Fools' Towers existed to keep those with mental ill health living on the city walls.</a:t>
          </a:r>
        </a:p>
      </dgm:t>
    </dgm:pt>
    <dgm:pt modelId="{63270D27-9C9D-45E3-9BC1-75AA9D818504}" type="parTrans" cxnId="{8D6923CA-0F5B-4F9E-B1F9-14F59234E80C}">
      <dgm:prSet/>
      <dgm:spPr/>
      <dgm:t>
        <a:bodyPr/>
        <a:lstStyle/>
        <a:p>
          <a:endParaRPr lang="en-US"/>
        </a:p>
      </dgm:t>
    </dgm:pt>
    <dgm:pt modelId="{AB8F58A7-DA84-4296-BA49-1D5CA63A538E}" type="sibTrans" cxnId="{8D6923CA-0F5B-4F9E-B1F9-14F59234E80C}">
      <dgm:prSet/>
      <dgm:spPr/>
      <dgm:t>
        <a:bodyPr/>
        <a:lstStyle/>
        <a:p>
          <a:endParaRPr lang="en-US"/>
        </a:p>
      </dgm:t>
    </dgm:pt>
    <dgm:pt modelId="{0FE5FE5E-F754-4696-978F-6D21C0588E8D}">
      <dgm:prSet/>
      <dgm:spPr/>
      <dgm:t>
        <a:bodyPr/>
        <a:lstStyle/>
        <a:p>
          <a:pPr>
            <a:defRPr cap="all"/>
          </a:pPr>
          <a:r>
            <a:rPr lang="en-US"/>
            <a:t>If they were lucky, they could live in a monastery. </a:t>
          </a:r>
        </a:p>
      </dgm:t>
    </dgm:pt>
    <dgm:pt modelId="{08A79553-D15F-4984-9C13-D83679E797F9}" type="parTrans" cxnId="{96310A96-ED26-4297-9CFE-3FE19555558F}">
      <dgm:prSet/>
      <dgm:spPr/>
      <dgm:t>
        <a:bodyPr/>
        <a:lstStyle/>
        <a:p>
          <a:endParaRPr lang="en-US"/>
        </a:p>
      </dgm:t>
    </dgm:pt>
    <dgm:pt modelId="{34C93494-79DE-4F7F-9879-865F13FA2BD6}" type="sibTrans" cxnId="{96310A96-ED26-4297-9CFE-3FE19555558F}">
      <dgm:prSet/>
      <dgm:spPr/>
      <dgm:t>
        <a:bodyPr/>
        <a:lstStyle/>
        <a:p>
          <a:endParaRPr lang="en-US"/>
        </a:p>
      </dgm:t>
    </dgm:pt>
    <dgm:pt modelId="{AD3FBB2B-846B-4EFA-8C4A-C83E63507573}">
      <dgm:prSet/>
      <dgm:spPr/>
      <dgm:t>
        <a:bodyPr/>
        <a:lstStyle/>
        <a:p>
          <a:pPr>
            <a:defRPr cap="all"/>
          </a:pPr>
          <a:r>
            <a:rPr lang="en-US"/>
            <a:t>Some were kept in cages, or made to entertain nobles. </a:t>
          </a:r>
        </a:p>
      </dgm:t>
    </dgm:pt>
    <dgm:pt modelId="{B1F25291-18F9-4901-9B6B-7B1D2074C8F8}" type="parTrans" cxnId="{90E8BEDA-C055-4218-ACD3-619F3F8F3B8D}">
      <dgm:prSet/>
      <dgm:spPr/>
      <dgm:t>
        <a:bodyPr/>
        <a:lstStyle/>
        <a:p>
          <a:endParaRPr lang="en-US"/>
        </a:p>
      </dgm:t>
    </dgm:pt>
    <dgm:pt modelId="{E1ECC72E-FDB6-402B-AE91-71DA46CF82C3}" type="sibTrans" cxnId="{90E8BEDA-C055-4218-ACD3-619F3F8F3B8D}">
      <dgm:prSet/>
      <dgm:spPr/>
      <dgm:t>
        <a:bodyPr/>
        <a:lstStyle/>
        <a:p>
          <a:endParaRPr lang="en-US"/>
        </a:p>
      </dgm:t>
    </dgm:pt>
    <dgm:pt modelId="{921BC7E2-7CF9-4D5D-B9BF-4D2A78CBD894}" type="pres">
      <dgm:prSet presAssocID="{42E3B115-66C1-41F9-B14F-5758DBF2D846}" presName="root" presStyleCnt="0">
        <dgm:presLayoutVars>
          <dgm:dir/>
          <dgm:resizeHandles val="exact"/>
        </dgm:presLayoutVars>
      </dgm:prSet>
      <dgm:spPr/>
    </dgm:pt>
    <dgm:pt modelId="{857C6C5D-0C1F-41A1-A2DA-688FDB8E8A73}" type="pres">
      <dgm:prSet presAssocID="{D3D214A7-5390-45FF-B633-0B65F242A750}" presName="compNode" presStyleCnt="0"/>
      <dgm:spPr/>
    </dgm:pt>
    <dgm:pt modelId="{ACE548C5-0B7B-4881-8C49-D216D1BE998F}" type="pres">
      <dgm:prSet presAssocID="{D3D214A7-5390-45FF-B633-0B65F242A75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FC82B17-22C9-41B1-BA42-F16E7F887C32}" type="pres">
      <dgm:prSet presAssocID="{D3D214A7-5390-45FF-B633-0B65F242A75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8841CC5-20DA-46D5-8ACE-E19BF6E66EC4}" type="pres">
      <dgm:prSet presAssocID="{D3D214A7-5390-45FF-B633-0B65F242A750}" presName="spaceRect" presStyleCnt="0"/>
      <dgm:spPr/>
    </dgm:pt>
    <dgm:pt modelId="{3B7C1212-57E2-4A7C-8AAD-2AE205F655E5}" type="pres">
      <dgm:prSet presAssocID="{D3D214A7-5390-45FF-B633-0B65F242A750}" presName="textRect" presStyleLbl="revTx" presStyleIdx="0" presStyleCnt="4">
        <dgm:presLayoutVars>
          <dgm:chMax val="1"/>
          <dgm:chPref val="1"/>
        </dgm:presLayoutVars>
      </dgm:prSet>
      <dgm:spPr/>
    </dgm:pt>
    <dgm:pt modelId="{C9B2CA87-03D8-4461-9482-53A97107E897}" type="pres">
      <dgm:prSet presAssocID="{7F8D0817-7D91-4137-A3E3-09E6CE434B5C}" presName="sibTrans" presStyleCnt="0"/>
      <dgm:spPr/>
    </dgm:pt>
    <dgm:pt modelId="{DA8B40B5-F2D4-4211-B62E-1643061DF66A}" type="pres">
      <dgm:prSet presAssocID="{BE3FE751-7212-401F-B387-29FC510FC0E1}" presName="compNode" presStyleCnt="0"/>
      <dgm:spPr/>
    </dgm:pt>
    <dgm:pt modelId="{F1FCDB4C-DD15-433B-B048-0FFC5F866B0B}" type="pres">
      <dgm:prSet presAssocID="{BE3FE751-7212-401F-B387-29FC510FC0E1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5C65AC2-F7E2-49A8-9B42-3A35E211EBE9}" type="pres">
      <dgm:prSet presAssocID="{BE3FE751-7212-401F-B387-29FC510FC0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rseshoe"/>
        </a:ext>
      </dgm:extLst>
    </dgm:pt>
    <dgm:pt modelId="{8C4AEF40-D880-4CCE-B04C-F800D9A8F7B0}" type="pres">
      <dgm:prSet presAssocID="{BE3FE751-7212-401F-B387-29FC510FC0E1}" presName="spaceRect" presStyleCnt="0"/>
      <dgm:spPr/>
    </dgm:pt>
    <dgm:pt modelId="{F3D42079-7ECC-46F8-8A3A-6C59F71258DD}" type="pres">
      <dgm:prSet presAssocID="{BE3FE751-7212-401F-B387-29FC510FC0E1}" presName="textRect" presStyleLbl="revTx" presStyleIdx="1" presStyleCnt="4">
        <dgm:presLayoutVars>
          <dgm:chMax val="1"/>
          <dgm:chPref val="1"/>
        </dgm:presLayoutVars>
      </dgm:prSet>
      <dgm:spPr/>
    </dgm:pt>
    <dgm:pt modelId="{A8DED362-61AC-4187-8D9B-71F33DEB14B8}" type="pres">
      <dgm:prSet presAssocID="{AB8F58A7-DA84-4296-BA49-1D5CA63A538E}" presName="sibTrans" presStyleCnt="0"/>
      <dgm:spPr/>
    </dgm:pt>
    <dgm:pt modelId="{9B8A5AC0-3851-4B35-AC43-00C6226DB967}" type="pres">
      <dgm:prSet presAssocID="{0FE5FE5E-F754-4696-978F-6D21C0588E8D}" presName="compNode" presStyleCnt="0"/>
      <dgm:spPr/>
    </dgm:pt>
    <dgm:pt modelId="{E6C0260A-C41B-41BB-94AD-D79465DC3FD8}" type="pres">
      <dgm:prSet presAssocID="{0FE5FE5E-F754-4696-978F-6D21C0588E8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80AE600-AA29-4F2C-AE5A-C4629A687F12}" type="pres">
      <dgm:prSet presAssocID="{0FE5FE5E-F754-4696-978F-6D21C0588E8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7279001C-4A5F-497F-980A-4F1308AB0951}" type="pres">
      <dgm:prSet presAssocID="{0FE5FE5E-F754-4696-978F-6D21C0588E8D}" presName="spaceRect" presStyleCnt="0"/>
      <dgm:spPr/>
    </dgm:pt>
    <dgm:pt modelId="{8C1B32E3-A900-4BC4-A995-79E1DF2E47FC}" type="pres">
      <dgm:prSet presAssocID="{0FE5FE5E-F754-4696-978F-6D21C0588E8D}" presName="textRect" presStyleLbl="revTx" presStyleIdx="2" presStyleCnt="4">
        <dgm:presLayoutVars>
          <dgm:chMax val="1"/>
          <dgm:chPref val="1"/>
        </dgm:presLayoutVars>
      </dgm:prSet>
      <dgm:spPr/>
    </dgm:pt>
    <dgm:pt modelId="{BA099058-8A6D-464C-B5A4-389A3F6C89E5}" type="pres">
      <dgm:prSet presAssocID="{34C93494-79DE-4F7F-9879-865F13FA2BD6}" presName="sibTrans" presStyleCnt="0"/>
      <dgm:spPr/>
    </dgm:pt>
    <dgm:pt modelId="{E59BDE59-9C5F-4136-BC12-6FF654429D4E}" type="pres">
      <dgm:prSet presAssocID="{AD3FBB2B-846B-4EFA-8C4A-C83E63507573}" presName="compNode" presStyleCnt="0"/>
      <dgm:spPr/>
    </dgm:pt>
    <dgm:pt modelId="{27970BDE-A2F3-4DEB-8591-0BA617141794}" type="pres">
      <dgm:prSet presAssocID="{AD3FBB2B-846B-4EFA-8C4A-C83E6350757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E4F4239-697A-4355-82CF-C62DE3ACA556}" type="pres">
      <dgm:prSet presAssocID="{AD3FBB2B-846B-4EFA-8C4A-C83E6350757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ger"/>
        </a:ext>
      </dgm:extLst>
    </dgm:pt>
    <dgm:pt modelId="{0B7E75ED-5AC6-4A74-91D4-FA97E1E1F7C1}" type="pres">
      <dgm:prSet presAssocID="{AD3FBB2B-846B-4EFA-8C4A-C83E63507573}" presName="spaceRect" presStyleCnt="0"/>
      <dgm:spPr/>
    </dgm:pt>
    <dgm:pt modelId="{937AA1A8-A2D9-4B1E-8309-08D87C7E7C2C}" type="pres">
      <dgm:prSet presAssocID="{AD3FBB2B-846B-4EFA-8C4A-C83E6350757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03B213C-7264-49C7-AFB4-2043820675DB}" type="presOf" srcId="{AD3FBB2B-846B-4EFA-8C4A-C83E63507573}" destId="{937AA1A8-A2D9-4B1E-8309-08D87C7E7C2C}" srcOrd="0" destOrd="0" presId="urn:microsoft.com/office/officeart/2018/5/layout/IconLeafLabelList"/>
    <dgm:cxn modelId="{F0CA5195-6A2B-4C52-B954-51E3FDA1EC52}" type="presOf" srcId="{BE3FE751-7212-401F-B387-29FC510FC0E1}" destId="{F3D42079-7ECC-46F8-8A3A-6C59F71258DD}" srcOrd="0" destOrd="0" presId="urn:microsoft.com/office/officeart/2018/5/layout/IconLeafLabelList"/>
    <dgm:cxn modelId="{96310A96-ED26-4297-9CFE-3FE19555558F}" srcId="{42E3B115-66C1-41F9-B14F-5758DBF2D846}" destId="{0FE5FE5E-F754-4696-978F-6D21C0588E8D}" srcOrd="2" destOrd="0" parTransId="{08A79553-D15F-4984-9C13-D83679E797F9}" sibTransId="{34C93494-79DE-4F7F-9879-865F13FA2BD6}"/>
    <dgm:cxn modelId="{49781DBD-0D15-4662-BFA2-9C21C817A276}" type="presOf" srcId="{42E3B115-66C1-41F9-B14F-5758DBF2D846}" destId="{921BC7E2-7CF9-4D5D-B9BF-4D2A78CBD894}" srcOrd="0" destOrd="0" presId="urn:microsoft.com/office/officeart/2018/5/layout/IconLeafLabelList"/>
    <dgm:cxn modelId="{28B17BC6-DA46-4E63-88C4-BF2263E0D2A4}" srcId="{42E3B115-66C1-41F9-B14F-5758DBF2D846}" destId="{D3D214A7-5390-45FF-B633-0B65F242A750}" srcOrd="0" destOrd="0" parTransId="{8C56839E-99AB-40F2-9FA8-A6299A53108D}" sibTransId="{7F8D0817-7D91-4137-A3E3-09E6CE434B5C}"/>
    <dgm:cxn modelId="{DF6684C8-4124-433F-B21B-438362730922}" type="presOf" srcId="{D3D214A7-5390-45FF-B633-0B65F242A750}" destId="{3B7C1212-57E2-4A7C-8AAD-2AE205F655E5}" srcOrd="0" destOrd="0" presId="urn:microsoft.com/office/officeart/2018/5/layout/IconLeafLabelList"/>
    <dgm:cxn modelId="{8D6923CA-0F5B-4F9E-B1F9-14F59234E80C}" srcId="{42E3B115-66C1-41F9-B14F-5758DBF2D846}" destId="{BE3FE751-7212-401F-B387-29FC510FC0E1}" srcOrd="1" destOrd="0" parTransId="{63270D27-9C9D-45E3-9BC1-75AA9D818504}" sibTransId="{AB8F58A7-DA84-4296-BA49-1D5CA63A538E}"/>
    <dgm:cxn modelId="{616F8FCB-1B54-4BFA-A35B-78AFAEA77E93}" type="presOf" srcId="{0FE5FE5E-F754-4696-978F-6D21C0588E8D}" destId="{8C1B32E3-A900-4BC4-A995-79E1DF2E47FC}" srcOrd="0" destOrd="0" presId="urn:microsoft.com/office/officeart/2018/5/layout/IconLeafLabelList"/>
    <dgm:cxn modelId="{90E8BEDA-C055-4218-ACD3-619F3F8F3B8D}" srcId="{42E3B115-66C1-41F9-B14F-5758DBF2D846}" destId="{AD3FBB2B-846B-4EFA-8C4A-C83E63507573}" srcOrd="3" destOrd="0" parTransId="{B1F25291-18F9-4901-9B6B-7B1D2074C8F8}" sibTransId="{E1ECC72E-FDB6-402B-AE91-71DA46CF82C3}"/>
    <dgm:cxn modelId="{9F52D34D-D8CB-4B1B-96D7-787932B177B5}" type="presParOf" srcId="{921BC7E2-7CF9-4D5D-B9BF-4D2A78CBD894}" destId="{857C6C5D-0C1F-41A1-A2DA-688FDB8E8A73}" srcOrd="0" destOrd="0" presId="urn:microsoft.com/office/officeart/2018/5/layout/IconLeafLabelList"/>
    <dgm:cxn modelId="{8A9D012D-5593-492B-9459-22F74D211B8A}" type="presParOf" srcId="{857C6C5D-0C1F-41A1-A2DA-688FDB8E8A73}" destId="{ACE548C5-0B7B-4881-8C49-D216D1BE998F}" srcOrd="0" destOrd="0" presId="urn:microsoft.com/office/officeart/2018/5/layout/IconLeafLabelList"/>
    <dgm:cxn modelId="{2ABA27FA-4BAA-41D3-A337-419431718DD1}" type="presParOf" srcId="{857C6C5D-0C1F-41A1-A2DA-688FDB8E8A73}" destId="{6FC82B17-22C9-41B1-BA42-F16E7F887C32}" srcOrd="1" destOrd="0" presId="urn:microsoft.com/office/officeart/2018/5/layout/IconLeafLabelList"/>
    <dgm:cxn modelId="{54BBBBE5-2B67-4B35-B3E1-862596038502}" type="presParOf" srcId="{857C6C5D-0C1F-41A1-A2DA-688FDB8E8A73}" destId="{E8841CC5-20DA-46D5-8ACE-E19BF6E66EC4}" srcOrd="2" destOrd="0" presId="urn:microsoft.com/office/officeart/2018/5/layout/IconLeafLabelList"/>
    <dgm:cxn modelId="{B676DB87-8A7B-4BB5-8334-BD0BF3C712EF}" type="presParOf" srcId="{857C6C5D-0C1F-41A1-A2DA-688FDB8E8A73}" destId="{3B7C1212-57E2-4A7C-8AAD-2AE205F655E5}" srcOrd="3" destOrd="0" presId="urn:microsoft.com/office/officeart/2018/5/layout/IconLeafLabelList"/>
    <dgm:cxn modelId="{322CA340-2854-47A7-8279-312DDE3A0EC1}" type="presParOf" srcId="{921BC7E2-7CF9-4D5D-B9BF-4D2A78CBD894}" destId="{C9B2CA87-03D8-4461-9482-53A97107E897}" srcOrd="1" destOrd="0" presId="urn:microsoft.com/office/officeart/2018/5/layout/IconLeafLabelList"/>
    <dgm:cxn modelId="{B0603436-F9E3-47E0-A95F-1F33856B0C29}" type="presParOf" srcId="{921BC7E2-7CF9-4D5D-B9BF-4D2A78CBD894}" destId="{DA8B40B5-F2D4-4211-B62E-1643061DF66A}" srcOrd="2" destOrd="0" presId="urn:microsoft.com/office/officeart/2018/5/layout/IconLeafLabelList"/>
    <dgm:cxn modelId="{ABA8F08D-F2D7-483F-BE11-9924AF7ED6D2}" type="presParOf" srcId="{DA8B40B5-F2D4-4211-B62E-1643061DF66A}" destId="{F1FCDB4C-DD15-433B-B048-0FFC5F866B0B}" srcOrd="0" destOrd="0" presId="urn:microsoft.com/office/officeart/2018/5/layout/IconLeafLabelList"/>
    <dgm:cxn modelId="{EDD517D3-DFBE-4EF4-AADD-7A68C26D0334}" type="presParOf" srcId="{DA8B40B5-F2D4-4211-B62E-1643061DF66A}" destId="{85C65AC2-F7E2-49A8-9B42-3A35E211EBE9}" srcOrd="1" destOrd="0" presId="urn:microsoft.com/office/officeart/2018/5/layout/IconLeafLabelList"/>
    <dgm:cxn modelId="{EFB2BDC5-51F8-40B4-B89E-F5DE87F4D908}" type="presParOf" srcId="{DA8B40B5-F2D4-4211-B62E-1643061DF66A}" destId="{8C4AEF40-D880-4CCE-B04C-F800D9A8F7B0}" srcOrd="2" destOrd="0" presId="urn:microsoft.com/office/officeart/2018/5/layout/IconLeafLabelList"/>
    <dgm:cxn modelId="{2FC178FC-2E49-468C-B24C-54099B5E0970}" type="presParOf" srcId="{DA8B40B5-F2D4-4211-B62E-1643061DF66A}" destId="{F3D42079-7ECC-46F8-8A3A-6C59F71258DD}" srcOrd="3" destOrd="0" presId="urn:microsoft.com/office/officeart/2018/5/layout/IconLeafLabelList"/>
    <dgm:cxn modelId="{B2F3ADE6-06A3-4DFF-A086-124B1C3AD6D0}" type="presParOf" srcId="{921BC7E2-7CF9-4D5D-B9BF-4D2A78CBD894}" destId="{A8DED362-61AC-4187-8D9B-71F33DEB14B8}" srcOrd="3" destOrd="0" presId="urn:microsoft.com/office/officeart/2018/5/layout/IconLeafLabelList"/>
    <dgm:cxn modelId="{6322FA80-42F0-4A34-BCF9-262C6195CC9D}" type="presParOf" srcId="{921BC7E2-7CF9-4D5D-B9BF-4D2A78CBD894}" destId="{9B8A5AC0-3851-4B35-AC43-00C6226DB967}" srcOrd="4" destOrd="0" presId="urn:microsoft.com/office/officeart/2018/5/layout/IconLeafLabelList"/>
    <dgm:cxn modelId="{4EF48711-35BE-4D19-97C9-37BEB064763A}" type="presParOf" srcId="{9B8A5AC0-3851-4B35-AC43-00C6226DB967}" destId="{E6C0260A-C41B-41BB-94AD-D79465DC3FD8}" srcOrd="0" destOrd="0" presId="urn:microsoft.com/office/officeart/2018/5/layout/IconLeafLabelList"/>
    <dgm:cxn modelId="{D9F96F7A-1211-4038-A397-32A25E0661E1}" type="presParOf" srcId="{9B8A5AC0-3851-4B35-AC43-00C6226DB967}" destId="{180AE600-AA29-4F2C-AE5A-C4629A687F12}" srcOrd="1" destOrd="0" presId="urn:microsoft.com/office/officeart/2018/5/layout/IconLeafLabelList"/>
    <dgm:cxn modelId="{0958B815-CCFB-42A9-B503-B7FF00851064}" type="presParOf" srcId="{9B8A5AC0-3851-4B35-AC43-00C6226DB967}" destId="{7279001C-4A5F-497F-980A-4F1308AB0951}" srcOrd="2" destOrd="0" presId="urn:microsoft.com/office/officeart/2018/5/layout/IconLeafLabelList"/>
    <dgm:cxn modelId="{F380AD69-E451-49C5-84A0-8FCE9124FC35}" type="presParOf" srcId="{9B8A5AC0-3851-4B35-AC43-00C6226DB967}" destId="{8C1B32E3-A900-4BC4-A995-79E1DF2E47FC}" srcOrd="3" destOrd="0" presId="urn:microsoft.com/office/officeart/2018/5/layout/IconLeafLabelList"/>
    <dgm:cxn modelId="{6FB411C3-DE16-4844-BF44-FE4A6DCB1408}" type="presParOf" srcId="{921BC7E2-7CF9-4D5D-B9BF-4D2A78CBD894}" destId="{BA099058-8A6D-464C-B5A4-389A3F6C89E5}" srcOrd="5" destOrd="0" presId="urn:microsoft.com/office/officeart/2018/5/layout/IconLeafLabelList"/>
    <dgm:cxn modelId="{6F9CFC4D-8A71-4DFC-ABD2-1B806F654120}" type="presParOf" srcId="{921BC7E2-7CF9-4D5D-B9BF-4D2A78CBD894}" destId="{E59BDE59-9C5F-4136-BC12-6FF654429D4E}" srcOrd="6" destOrd="0" presId="urn:microsoft.com/office/officeart/2018/5/layout/IconLeafLabelList"/>
    <dgm:cxn modelId="{DE6ECD5C-86E6-4E5E-99B1-9CCA1A78DF6E}" type="presParOf" srcId="{E59BDE59-9C5F-4136-BC12-6FF654429D4E}" destId="{27970BDE-A2F3-4DEB-8591-0BA617141794}" srcOrd="0" destOrd="0" presId="urn:microsoft.com/office/officeart/2018/5/layout/IconLeafLabelList"/>
    <dgm:cxn modelId="{A77C3E46-337F-4703-BEF6-A0F719B466F3}" type="presParOf" srcId="{E59BDE59-9C5F-4136-BC12-6FF654429D4E}" destId="{7E4F4239-697A-4355-82CF-C62DE3ACA556}" srcOrd="1" destOrd="0" presId="urn:microsoft.com/office/officeart/2018/5/layout/IconLeafLabelList"/>
    <dgm:cxn modelId="{D5C2ECDE-21C7-4CF8-8248-22769EB229AC}" type="presParOf" srcId="{E59BDE59-9C5F-4136-BC12-6FF654429D4E}" destId="{0B7E75ED-5AC6-4A74-91D4-FA97E1E1F7C1}" srcOrd="2" destOrd="0" presId="urn:microsoft.com/office/officeart/2018/5/layout/IconLeafLabelList"/>
    <dgm:cxn modelId="{924908F6-ECBC-404A-AAC4-B93CF2981BE5}" type="presParOf" srcId="{E59BDE59-9C5F-4136-BC12-6FF654429D4E}" destId="{937AA1A8-A2D9-4B1E-8309-08D87C7E7C2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4A76C94-D30C-4713-8394-44C1DC3A004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B462D82-1589-486B-9579-E45F559A736F}">
      <dgm:prSet/>
      <dgm:spPr/>
      <dgm:t>
        <a:bodyPr/>
        <a:lstStyle/>
        <a:p>
          <a:r>
            <a:rPr lang="en-US"/>
            <a:t>When it came to mental health, the Asylum Age began in the 19th Century. </a:t>
          </a:r>
        </a:p>
      </dgm:t>
    </dgm:pt>
    <dgm:pt modelId="{EBD3F3F3-07CD-41F3-9AD6-2D65AEF49555}" type="parTrans" cxnId="{857B245B-B489-4E0F-A270-5AF5071435C7}">
      <dgm:prSet/>
      <dgm:spPr/>
      <dgm:t>
        <a:bodyPr/>
        <a:lstStyle/>
        <a:p>
          <a:endParaRPr lang="en-US"/>
        </a:p>
      </dgm:t>
    </dgm:pt>
    <dgm:pt modelId="{C8C1C446-4B2F-4F21-AD64-94E722690C23}" type="sibTrans" cxnId="{857B245B-B489-4E0F-A270-5AF5071435C7}">
      <dgm:prSet/>
      <dgm:spPr/>
      <dgm:t>
        <a:bodyPr/>
        <a:lstStyle/>
        <a:p>
          <a:endParaRPr lang="en-US"/>
        </a:p>
      </dgm:t>
    </dgm:pt>
    <dgm:pt modelId="{E0F79A7F-1A70-46D9-B9E1-CCE0A9056DE2}">
      <dgm:prSet/>
      <dgm:spPr/>
      <dgm:t>
        <a:bodyPr/>
        <a:lstStyle/>
        <a:p>
          <a:r>
            <a:rPr lang="en-US"/>
            <a:t>Lunatics could be cured.</a:t>
          </a:r>
        </a:p>
      </dgm:t>
    </dgm:pt>
    <dgm:pt modelId="{8560BB12-0BF3-4BDD-AC64-177D8ED2C80C}" type="parTrans" cxnId="{A9B03A6D-8730-4874-B719-04EFCAF2999D}">
      <dgm:prSet/>
      <dgm:spPr/>
      <dgm:t>
        <a:bodyPr/>
        <a:lstStyle/>
        <a:p>
          <a:endParaRPr lang="en-US"/>
        </a:p>
      </dgm:t>
    </dgm:pt>
    <dgm:pt modelId="{E2D2FE93-1D4D-4FD7-94C5-0EAA0C81826E}" type="sibTrans" cxnId="{A9B03A6D-8730-4874-B719-04EFCAF2999D}">
      <dgm:prSet/>
      <dgm:spPr/>
      <dgm:t>
        <a:bodyPr/>
        <a:lstStyle/>
        <a:p>
          <a:endParaRPr lang="en-US"/>
        </a:p>
      </dgm:t>
    </dgm:pt>
    <dgm:pt modelId="{B0E86162-1E0F-4DFC-8F5D-88402A3AFD42}">
      <dgm:prSet/>
      <dgm:spPr/>
      <dgm:t>
        <a:bodyPr/>
        <a:lstStyle/>
        <a:p>
          <a:r>
            <a:rPr lang="en-US"/>
            <a:t>Idiots could be taught.</a:t>
          </a:r>
        </a:p>
      </dgm:t>
    </dgm:pt>
    <dgm:pt modelId="{88841B03-6D30-479D-8488-A146DFDB1F9D}" type="parTrans" cxnId="{5FFD71EF-381F-4E11-A201-0A081DF42369}">
      <dgm:prSet/>
      <dgm:spPr/>
      <dgm:t>
        <a:bodyPr/>
        <a:lstStyle/>
        <a:p>
          <a:endParaRPr lang="en-US"/>
        </a:p>
      </dgm:t>
    </dgm:pt>
    <dgm:pt modelId="{69312D91-79FA-4B5C-A2F7-C49968E8FB7C}" type="sibTrans" cxnId="{5FFD71EF-381F-4E11-A201-0A081DF42369}">
      <dgm:prSet/>
      <dgm:spPr/>
      <dgm:t>
        <a:bodyPr/>
        <a:lstStyle/>
        <a:p>
          <a:endParaRPr lang="en-US"/>
        </a:p>
      </dgm:t>
    </dgm:pt>
    <dgm:pt modelId="{91A7E822-01A9-408F-9D13-677562C00CA5}">
      <dgm:prSet/>
      <dgm:spPr/>
      <dgm:t>
        <a:bodyPr/>
        <a:lstStyle/>
        <a:p>
          <a:r>
            <a:rPr lang="en-US"/>
            <a:t>From 1808, parliament authorised the public funding of asylums for 'pauper lunatics'. </a:t>
          </a:r>
        </a:p>
      </dgm:t>
    </dgm:pt>
    <dgm:pt modelId="{8D757E45-CE91-47B3-9688-633A385DE843}" type="parTrans" cxnId="{B40AA518-70DD-4530-9864-80068143FD2B}">
      <dgm:prSet/>
      <dgm:spPr/>
      <dgm:t>
        <a:bodyPr/>
        <a:lstStyle/>
        <a:p>
          <a:endParaRPr lang="en-US"/>
        </a:p>
      </dgm:t>
    </dgm:pt>
    <dgm:pt modelId="{C114E8D2-0007-497B-A2D5-DE5054BE1BCF}" type="sibTrans" cxnId="{B40AA518-70DD-4530-9864-80068143FD2B}">
      <dgm:prSet/>
      <dgm:spPr/>
      <dgm:t>
        <a:bodyPr/>
        <a:lstStyle/>
        <a:p>
          <a:endParaRPr lang="en-US"/>
        </a:p>
      </dgm:t>
    </dgm:pt>
    <dgm:pt modelId="{E1A7B03A-7A69-412F-A41A-811A37E4C35F}">
      <dgm:prSet/>
      <dgm:spPr/>
      <dgm:t>
        <a:bodyPr/>
        <a:lstStyle/>
        <a:p>
          <a:r>
            <a:rPr lang="en-US"/>
            <a:t>The Lunacy Commission was set up to monitor them. </a:t>
          </a:r>
        </a:p>
      </dgm:t>
    </dgm:pt>
    <dgm:pt modelId="{AF88C9FD-3CA1-40D9-9465-A92BC083085D}" type="parTrans" cxnId="{D5300BC9-5D91-4685-BE71-78674D2E0996}">
      <dgm:prSet/>
      <dgm:spPr/>
      <dgm:t>
        <a:bodyPr/>
        <a:lstStyle/>
        <a:p>
          <a:endParaRPr lang="en-US"/>
        </a:p>
      </dgm:t>
    </dgm:pt>
    <dgm:pt modelId="{CC413847-2020-4499-BDA7-2B6664CF1435}" type="sibTrans" cxnId="{D5300BC9-5D91-4685-BE71-78674D2E0996}">
      <dgm:prSet/>
      <dgm:spPr/>
      <dgm:t>
        <a:bodyPr/>
        <a:lstStyle/>
        <a:p>
          <a:endParaRPr lang="en-US"/>
        </a:p>
      </dgm:t>
    </dgm:pt>
    <dgm:pt modelId="{802A64A1-0856-43A4-9666-A020AB383060}" type="pres">
      <dgm:prSet presAssocID="{A4A76C94-D30C-4713-8394-44C1DC3A004D}" presName="outerComposite" presStyleCnt="0">
        <dgm:presLayoutVars>
          <dgm:chMax val="5"/>
          <dgm:dir/>
          <dgm:resizeHandles val="exact"/>
        </dgm:presLayoutVars>
      </dgm:prSet>
      <dgm:spPr/>
    </dgm:pt>
    <dgm:pt modelId="{970AB742-E9A3-4DB0-B50F-0E8712830D26}" type="pres">
      <dgm:prSet presAssocID="{A4A76C94-D30C-4713-8394-44C1DC3A004D}" presName="dummyMaxCanvas" presStyleCnt="0">
        <dgm:presLayoutVars/>
      </dgm:prSet>
      <dgm:spPr/>
    </dgm:pt>
    <dgm:pt modelId="{5CDB7FF2-4548-4989-A13B-1E96A6760903}" type="pres">
      <dgm:prSet presAssocID="{A4A76C94-D30C-4713-8394-44C1DC3A004D}" presName="FiveNodes_1" presStyleLbl="node1" presStyleIdx="0" presStyleCnt="5">
        <dgm:presLayoutVars>
          <dgm:bulletEnabled val="1"/>
        </dgm:presLayoutVars>
      </dgm:prSet>
      <dgm:spPr/>
    </dgm:pt>
    <dgm:pt modelId="{49EAB555-37A9-448F-A5CC-8D0D300D7402}" type="pres">
      <dgm:prSet presAssocID="{A4A76C94-D30C-4713-8394-44C1DC3A004D}" presName="FiveNodes_2" presStyleLbl="node1" presStyleIdx="1" presStyleCnt="5">
        <dgm:presLayoutVars>
          <dgm:bulletEnabled val="1"/>
        </dgm:presLayoutVars>
      </dgm:prSet>
      <dgm:spPr/>
    </dgm:pt>
    <dgm:pt modelId="{7991AFCF-D5A6-43E2-ABB3-8A36FF88FD54}" type="pres">
      <dgm:prSet presAssocID="{A4A76C94-D30C-4713-8394-44C1DC3A004D}" presName="FiveNodes_3" presStyleLbl="node1" presStyleIdx="2" presStyleCnt="5">
        <dgm:presLayoutVars>
          <dgm:bulletEnabled val="1"/>
        </dgm:presLayoutVars>
      </dgm:prSet>
      <dgm:spPr/>
    </dgm:pt>
    <dgm:pt modelId="{466904C8-B51A-4EDB-86C4-196F4AA6614A}" type="pres">
      <dgm:prSet presAssocID="{A4A76C94-D30C-4713-8394-44C1DC3A004D}" presName="FiveNodes_4" presStyleLbl="node1" presStyleIdx="3" presStyleCnt="5">
        <dgm:presLayoutVars>
          <dgm:bulletEnabled val="1"/>
        </dgm:presLayoutVars>
      </dgm:prSet>
      <dgm:spPr/>
    </dgm:pt>
    <dgm:pt modelId="{A8BB9498-65B7-4BD1-8726-E83EAD1A8A76}" type="pres">
      <dgm:prSet presAssocID="{A4A76C94-D30C-4713-8394-44C1DC3A004D}" presName="FiveNodes_5" presStyleLbl="node1" presStyleIdx="4" presStyleCnt="5">
        <dgm:presLayoutVars>
          <dgm:bulletEnabled val="1"/>
        </dgm:presLayoutVars>
      </dgm:prSet>
      <dgm:spPr/>
    </dgm:pt>
    <dgm:pt modelId="{C8DCF2A6-E581-457E-B10C-628DDE49BC1A}" type="pres">
      <dgm:prSet presAssocID="{A4A76C94-D30C-4713-8394-44C1DC3A004D}" presName="FiveConn_1-2" presStyleLbl="fgAccFollowNode1" presStyleIdx="0" presStyleCnt="4">
        <dgm:presLayoutVars>
          <dgm:bulletEnabled val="1"/>
        </dgm:presLayoutVars>
      </dgm:prSet>
      <dgm:spPr/>
    </dgm:pt>
    <dgm:pt modelId="{BB17342B-B2F0-41C6-B8AC-D9D8DAC602C2}" type="pres">
      <dgm:prSet presAssocID="{A4A76C94-D30C-4713-8394-44C1DC3A004D}" presName="FiveConn_2-3" presStyleLbl="fgAccFollowNode1" presStyleIdx="1" presStyleCnt="4">
        <dgm:presLayoutVars>
          <dgm:bulletEnabled val="1"/>
        </dgm:presLayoutVars>
      </dgm:prSet>
      <dgm:spPr/>
    </dgm:pt>
    <dgm:pt modelId="{F83E6EC9-3D48-4CD1-8173-C6867FB96DC6}" type="pres">
      <dgm:prSet presAssocID="{A4A76C94-D30C-4713-8394-44C1DC3A004D}" presName="FiveConn_3-4" presStyleLbl="fgAccFollowNode1" presStyleIdx="2" presStyleCnt="4">
        <dgm:presLayoutVars>
          <dgm:bulletEnabled val="1"/>
        </dgm:presLayoutVars>
      </dgm:prSet>
      <dgm:spPr/>
    </dgm:pt>
    <dgm:pt modelId="{74DEB9EC-3A9C-4DA7-80A7-F23226E5E2AD}" type="pres">
      <dgm:prSet presAssocID="{A4A76C94-D30C-4713-8394-44C1DC3A004D}" presName="FiveConn_4-5" presStyleLbl="fgAccFollowNode1" presStyleIdx="3" presStyleCnt="4">
        <dgm:presLayoutVars>
          <dgm:bulletEnabled val="1"/>
        </dgm:presLayoutVars>
      </dgm:prSet>
      <dgm:spPr/>
    </dgm:pt>
    <dgm:pt modelId="{76743A91-ACA5-4155-9582-36576789FC8F}" type="pres">
      <dgm:prSet presAssocID="{A4A76C94-D30C-4713-8394-44C1DC3A004D}" presName="FiveNodes_1_text" presStyleLbl="node1" presStyleIdx="4" presStyleCnt="5">
        <dgm:presLayoutVars>
          <dgm:bulletEnabled val="1"/>
        </dgm:presLayoutVars>
      </dgm:prSet>
      <dgm:spPr/>
    </dgm:pt>
    <dgm:pt modelId="{CB644EE1-96C7-40E8-9348-E900A205647C}" type="pres">
      <dgm:prSet presAssocID="{A4A76C94-D30C-4713-8394-44C1DC3A004D}" presName="FiveNodes_2_text" presStyleLbl="node1" presStyleIdx="4" presStyleCnt="5">
        <dgm:presLayoutVars>
          <dgm:bulletEnabled val="1"/>
        </dgm:presLayoutVars>
      </dgm:prSet>
      <dgm:spPr/>
    </dgm:pt>
    <dgm:pt modelId="{FA7B2234-9B68-4742-A099-7D67AD52E3AF}" type="pres">
      <dgm:prSet presAssocID="{A4A76C94-D30C-4713-8394-44C1DC3A004D}" presName="FiveNodes_3_text" presStyleLbl="node1" presStyleIdx="4" presStyleCnt="5">
        <dgm:presLayoutVars>
          <dgm:bulletEnabled val="1"/>
        </dgm:presLayoutVars>
      </dgm:prSet>
      <dgm:spPr/>
    </dgm:pt>
    <dgm:pt modelId="{A7FD58AF-3BFF-467A-9EDA-2686F3C97895}" type="pres">
      <dgm:prSet presAssocID="{A4A76C94-D30C-4713-8394-44C1DC3A004D}" presName="FiveNodes_4_text" presStyleLbl="node1" presStyleIdx="4" presStyleCnt="5">
        <dgm:presLayoutVars>
          <dgm:bulletEnabled val="1"/>
        </dgm:presLayoutVars>
      </dgm:prSet>
      <dgm:spPr/>
    </dgm:pt>
    <dgm:pt modelId="{D05EAE63-41A2-4704-BB04-D1D46F4E738F}" type="pres">
      <dgm:prSet presAssocID="{A4A76C94-D30C-4713-8394-44C1DC3A004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1FA9D04-3085-474E-AF10-7F8C18D37FFF}" type="presOf" srcId="{E1A7B03A-7A69-412F-A41A-811A37E4C35F}" destId="{D05EAE63-41A2-4704-BB04-D1D46F4E738F}" srcOrd="1" destOrd="0" presId="urn:microsoft.com/office/officeart/2005/8/layout/vProcess5"/>
    <dgm:cxn modelId="{5102CA04-8E3F-4D3F-B2CD-1A5C3EC4D684}" type="presOf" srcId="{E2D2FE93-1D4D-4FD7-94C5-0EAA0C81826E}" destId="{BB17342B-B2F0-41C6-B8AC-D9D8DAC602C2}" srcOrd="0" destOrd="0" presId="urn:microsoft.com/office/officeart/2005/8/layout/vProcess5"/>
    <dgm:cxn modelId="{37C2E206-3F54-4E8F-9AE6-74712E504E64}" type="presOf" srcId="{B0E86162-1E0F-4DFC-8F5D-88402A3AFD42}" destId="{7991AFCF-D5A6-43E2-ABB3-8A36FF88FD54}" srcOrd="0" destOrd="0" presId="urn:microsoft.com/office/officeart/2005/8/layout/vProcess5"/>
    <dgm:cxn modelId="{995C860C-7D48-49E6-A5BA-B6ADE4F16EF9}" type="presOf" srcId="{69312D91-79FA-4B5C-A2F7-C49968E8FB7C}" destId="{F83E6EC9-3D48-4CD1-8173-C6867FB96DC6}" srcOrd="0" destOrd="0" presId="urn:microsoft.com/office/officeart/2005/8/layout/vProcess5"/>
    <dgm:cxn modelId="{F52AF512-84B6-48AB-A2FE-F9769FF5CC04}" type="presOf" srcId="{C114E8D2-0007-497B-A2D5-DE5054BE1BCF}" destId="{74DEB9EC-3A9C-4DA7-80A7-F23226E5E2AD}" srcOrd="0" destOrd="0" presId="urn:microsoft.com/office/officeart/2005/8/layout/vProcess5"/>
    <dgm:cxn modelId="{90B62013-F1C8-4B15-87A8-4B3DA3C674E0}" type="presOf" srcId="{E0F79A7F-1A70-46D9-B9E1-CCE0A9056DE2}" destId="{CB644EE1-96C7-40E8-9348-E900A205647C}" srcOrd="1" destOrd="0" presId="urn:microsoft.com/office/officeart/2005/8/layout/vProcess5"/>
    <dgm:cxn modelId="{B40AA518-70DD-4530-9864-80068143FD2B}" srcId="{A4A76C94-D30C-4713-8394-44C1DC3A004D}" destId="{91A7E822-01A9-408F-9D13-677562C00CA5}" srcOrd="3" destOrd="0" parTransId="{8D757E45-CE91-47B3-9688-633A385DE843}" sibTransId="{C114E8D2-0007-497B-A2D5-DE5054BE1BCF}"/>
    <dgm:cxn modelId="{A6F7582D-D905-41E0-8CA7-54BC35413E6B}" type="presOf" srcId="{91A7E822-01A9-408F-9D13-677562C00CA5}" destId="{466904C8-B51A-4EDB-86C4-196F4AA6614A}" srcOrd="0" destOrd="0" presId="urn:microsoft.com/office/officeart/2005/8/layout/vProcess5"/>
    <dgm:cxn modelId="{A8755D2E-730C-4231-BDD0-E8A9FADC6C0C}" type="presOf" srcId="{A4A76C94-D30C-4713-8394-44C1DC3A004D}" destId="{802A64A1-0856-43A4-9666-A020AB383060}" srcOrd="0" destOrd="0" presId="urn:microsoft.com/office/officeart/2005/8/layout/vProcess5"/>
    <dgm:cxn modelId="{857B245B-B489-4E0F-A270-5AF5071435C7}" srcId="{A4A76C94-D30C-4713-8394-44C1DC3A004D}" destId="{3B462D82-1589-486B-9579-E45F559A736F}" srcOrd="0" destOrd="0" parTransId="{EBD3F3F3-07CD-41F3-9AD6-2D65AEF49555}" sibTransId="{C8C1C446-4B2F-4F21-AD64-94E722690C23}"/>
    <dgm:cxn modelId="{1652B845-B8CC-403C-B6CB-93567BD19EB7}" type="presOf" srcId="{3B462D82-1589-486B-9579-E45F559A736F}" destId="{76743A91-ACA5-4155-9582-36576789FC8F}" srcOrd="1" destOrd="0" presId="urn:microsoft.com/office/officeart/2005/8/layout/vProcess5"/>
    <dgm:cxn modelId="{A9B03A6D-8730-4874-B719-04EFCAF2999D}" srcId="{A4A76C94-D30C-4713-8394-44C1DC3A004D}" destId="{E0F79A7F-1A70-46D9-B9E1-CCE0A9056DE2}" srcOrd="1" destOrd="0" parTransId="{8560BB12-0BF3-4BDD-AC64-177D8ED2C80C}" sibTransId="{E2D2FE93-1D4D-4FD7-94C5-0EAA0C81826E}"/>
    <dgm:cxn modelId="{8AF0F155-9018-4878-A62F-9BBFFE0870FE}" type="presOf" srcId="{3B462D82-1589-486B-9579-E45F559A736F}" destId="{5CDB7FF2-4548-4989-A13B-1E96A6760903}" srcOrd="0" destOrd="0" presId="urn:microsoft.com/office/officeart/2005/8/layout/vProcess5"/>
    <dgm:cxn modelId="{1985E976-599C-4304-A3C5-420F722031B3}" type="presOf" srcId="{C8C1C446-4B2F-4F21-AD64-94E722690C23}" destId="{C8DCF2A6-E581-457E-B10C-628DDE49BC1A}" srcOrd="0" destOrd="0" presId="urn:microsoft.com/office/officeart/2005/8/layout/vProcess5"/>
    <dgm:cxn modelId="{C013B17B-AF2A-4F7B-8978-8AA54F1A86A1}" type="presOf" srcId="{91A7E822-01A9-408F-9D13-677562C00CA5}" destId="{A7FD58AF-3BFF-467A-9EDA-2686F3C97895}" srcOrd="1" destOrd="0" presId="urn:microsoft.com/office/officeart/2005/8/layout/vProcess5"/>
    <dgm:cxn modelId="{4DE3C1A9-4464-4A07-8DC1-93F1484EF01C}" type="presOf" srcId="{E0F79A7F-1A70-46D9-B9E1-CCE0A9056DE2}" destId="{49EAB555-37A9-448F-A5CC-8D0D300D7402}" srcOrd="0" destOrd="0" presId="urn:microsoft.com/office/officeart/2005/8/layout/vProcess5"/>
    <dgm:cxn modelId="{309CCDB6-F59C-4C12-B891-247E399C391D}" type="presOf" srcId="{B0E86162-1E0F-4DFC-8F5D-88402A3AFD42}" destId="{FA7B2234-9B68-4742-A099-7D67AD52E3AF}" srcOrd="1" destOrd="0" presId="urn:microsoft.com/office/officeart/2005/8/layout/vProcess5"/>
    <dgm:cxn modelId="{4BBB8EB9-8B71-4BE5-8619-F8F8FFF051A4}" type="presOf" srcId="{E1A7B03A-7A69-412F-A41A-811A37E4C35F}" destId="{A8BB9498-65B7-4BD1-8726-E83EAD1A8A76}" srcOrd="0" destOrd="0" presId="urn:microsoft.com/office/officeart/2005/8/layout/vProcess5"/>
    <dgm:cxn modelId="{D5300BC9-5D91-4685-BE71-78674D2E0996}" srcId="{A4A76C94-D30C-4713-8394-44C1DC3A004D}" destId="{E1A7B03A-7A69-412F-A41A-811A37E4C35F}" srcOrd="4" destOrd="0" parTransId="{AF88C9FD-3CA1-40D9-9465-A92BC083085D}" sibTransId="{CC413847-2020-4499-BDA7-2B6664CF1435}"/>
    <dgm:cxn modelId="{5FFD71EF-381F-4E11-A201-0A081DF42369}" srcId="{A4A76C94-D30C-4713-8394-44C1DC3A004D}" destId="{B0E86162-1E0F-4DFC-8F5D-88402A3AFD42}" srcOrd="2" destOrd="0" parTransId="{88841B03-6D30-479D-8488-A146DFDB1F9D}" sibTransId="{69312D91-79FA-4B5C-A2F7-C49968E8FB7C}"/>
    <dgm:cxn modelId="{BCED9E1E-4968-4214-A314-6D35BEADE6E4}" type="presParOf" srcId="{802A64A1-0856-43A4-9666-A020AB383060}" destId="{970AB742-E9A3-4DB0-B50F-0E8712830D26}" srcOrd="0" destOrd="0" presId="urn:microsoft.com/office/officeart/2005/8/layout/vProcess5"/>
    <dgm:cxn modelId="{F1AEA630-3084-4684-A490-896945D80DEB}" type="presParOf" srcId="{802A64A1-0856-43A4-9666-A020AB383060}" destId="{5CDB7FF2-4548-4989-A13B-1E96A6760903}" srcOrd="1" destOrd="0" presId="urn:microsoft.com/office/officeart/2005/8/layout/vProcess5"/>
    <dgm:cxn modelId="{D0C1C8C0-DE98-4830-9E59-387A9A3FFDFE}" type="presParOf" srcId="{802A64A1-0856-43A4-9666-A020AB383060}" destId="{49EAB555-37A9-448F-A5CC-8D0D300D7402}" srcOrd="2" destOrd="0" presId="urn:microsoft.com/office/officeart/2005/8/layout/vProcess5"/>
    <dgm:cxn modelId="{75E76820-F3EB-4783-BF23-0EC925A1EA72}" type="presParOf" srcId="{802A64A1-0856-43A4-9666-A020AB383060}" destId="{7991AFCF-D5A6-43E2-ABB3-8A36FF88FD54}" srcOrd="3" destOrd="0" presId="urn:microsoft.com/office/officeart/2005/8/layout/vProcess5"/>
    <dgm:cxn modelId="{1C97F4A6-715F-4C93-9640-A46DF293835C}" type="presParOf" srcId="{802A64A1-0856-43A4-9666-A020AB383060}" destId="{466904C8-B51A-4EDB-86C4-196F4AA6614A}" srcOrd="4" destOrd="0" presId="urn:microsoft.com/office/officeart/2005/8/layout/vProcess5"/>
    <dgm:cxn modelId="{39E9EB9D-1405-46C8-ADC5-BEE170AA3FA9}" type="presParOf" srcId="{802A64A1-0856-43A4-9666-A020AB383060}" destId="{A8BB9498-65B7-4BD1-8726-E83EAD1A8A76}" srcOrd="5" destOrd="0" presId="urn:microsoft.com/office/officeart/2005/8/layout/vProcess5"/>
    <dgm:cxn modelId="{AC61D292-4764-4AF0-9DD4-F7C04BEA343A}" type="presParOf" srcId="{802A64A1-0856-43A4-9666-A020AB383060}" destId="{C8DCF2A6-E581-457E-B10C-628DDE49BC1A}" srcOrd="6" destOrd="0" presId="urn:microsoft.com/office/officeart/2005/8/layout/vProcess5"/>
    <dgm:cxn modelId="{3C26E235-DC61-4C9E-8250-BBCD3000FF13}" type="presParOf" srcId="{802A64A1-0856-43A4-9666-A020AB383060}" destId="{BB17342B-B2F0-41C6-B8AC-D9D8DAC602C2}" srcOrd="7" destOrd="0" presId="urn:microsoft.com/office/officeart/2005/8/layout/vProcess5"/>
    <dgm:cxn modelId="{5BE5EAD6-132E-4130-AA80-1BC71C357945}" type="presParOf" srcId="{802A64A1-0856-43A4-9666-A020AB383060}" destId="{F83E6EC9-3D48-4CD1-8173-C6867FB96DC6}" srcOrd="8" destOrd="0" presId="urn:microsoft.com/office/officeart/2005/8/layout/vProcess5"/>
    <dgm:cxn modelId="{E74B7004-9B0D-4063-A372-D07E6D167FF6}" type="presParOf" srcId="{802A64A1-0856-43A4-9666-A020AB383060}" destId="{74DEB9EC-3A9C-4DA7-80A7-F23226E5E2AD}" srcOrd="9" destOrd="0" presId="urn:microsoft.com/office/officeart/2005/8/layout/vProcess5"/>
    <dgm:cxn modelId="{8FFB8129-0050-416D-80CB-42E2BA5525CC}" type="presParOf" srcId="{802A64A1-0856-43A4-9666-A020AB383060}" destId="{76743A91-ACA5-4155-9582-36576789FC8F}" srcOrd="10" destOrd="0" presId="urn:microsoft.com/office/officeart/2005/8/layout/vProcess5"/>
    <dgm:cxn modelId="{67BC14B4-6377-4AA5-9154-9E6E0D7F249B}" type="presParOf" srcId="{802A64A1-0856-43A4-9666-A020AB383060}" destId="{CB644EE1-96C7-40E8-9348-E900A205647C}" srcOrd="11" destOrd="0" presId="urn:microsoft.com/office/officeart/2005/8/layout/vProcess5"/>
    <dgm:cxn modelId="{D1B51A27-FB98-4951-BFD5-679420EDADCF}" type="presParOf" srcId="{802A64A1-0856-43A4-9666-A020AB383060}" destId="{FA7B2234-9B68-4742-A099-7D67AD52E3AF}" srcOrd="12" destOrd="0" presId="urn:microsoft.com/office/officeart/2005/8/layout/vProcess5"/>
    <dgm:cxn modelId="{42BBB15A-98A7-405C-AC9E-27D63B65D12E}" type="presParOf" srcId="{802A64A1-0856-43A4-9666-A020AB383060}" destId="{A7FD58AF-3BFF-467A-9EDA-2686F3C97895}" srcOrd="13" destOrd="0" presId="urn:microsoft.com/office/officeart/2005/8/layout/vProcess5"/>
    <dgm:cxn modelId="{B8F44283-71B0-4D82-BB3C-C235EC5ED235}" type="presParOf" srcId="{802A64A1-0856-43A4-9666-A020AB383060}" destId="{D05EAE63-41A2-4704-BB04-D1D46F4E738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E0D0FB8-E29E-40FF-BBBC-807F4965369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EDED442-1D30-4BCF-8F19-5A094A95B78F}">
      <dgm:prSet/>
      <dgm:spPr/>
      <dgm:t>
        <a:bodyPr/>
        <a:lstStyle/>
        <a:p>
          <a:r>
            <a:rPr lang="en-US"/>
            <a:t>Before the Lunacy Commission was established, 20 asylums were built. </a:t>
          </a:r>
        </a:p>
      </dgm:t>
    </dgm:pt>
    <dgm:pt modelId="{533F1F65-177E-45CF-8FE9-31C00E3BEE83}" type="parTrans" cxnId="{9F749112-703B-46CE-A808-1FDF90E2ED93}">
      <dgm:prSet/>
      <dgm:spPr/>
      <dgm:t>
        <a:bodyPr/>
        <a:lstStyle/>
        <a:p>
          <a:endParaRPr lang="en-US"/>
        </a:p>
      </dgm:t>
    </dgm:pt>
    <dgm:pt modelId="{87E3ADC4-FCE0-47D5-B788-AA317CC955AB}" type="sibTrans" cxnId="{9F749112-703B-46CE-A808-1FDF90E2ED93}">
      <dgm:prSet/>
      <dgm:spPr/>
      <dgm:t>
        <a:bodyPr/>
        <a:lstStyle/>
        <a:p>
          <a:endParaRPr lang="en-US"/>
        </a:p>
      </dgm:t>
    </dgm:pt>
    <dgm:pt modelId="{C9DA8C17-49E0-4B50-8568-9E938D2C4633}">
      <dgm:prSet/>
      <dgm:spPr/>
      <dgm:t>
        <a:bodyPr/>
        <a:lstStyle/>
        <a:p>
          <a:r>
            <a:rPr lang="en-US"/>
            <a:t>From 1845, every county had to build them. </a:t>
          </a:r>
        </a:p>
      </dgm:t>
    </dgm:pt>
    <dgm:pt modelId="{185A518E-57EB-470B-8000-FC69D366D596}" type="parTrans" cxnId="{F8CD4595-828A-4B3D-8B1A-E8132415CE46}">
      <dgm:prSet/>
      <dgm:spPr/>
      <dgm:t>
        <a:bodyPr/>
        <a:lstStyle/>
        <a:p>
          <a:endParaRPr lang="en-US"/>
        </a:p>
      </dgm:t>
    </dgm:pt>
    <dgm:pt modelId="{7E68A8BE-0830-4E0B-9EF6-5D41FC2DBBF8}" type="sibTrans" cxnId="{F8CD4595-828A-4B3D-8B1A-E8132415CE46}">
      <dgm:prSet/>
      <dgm:spPr/>
      <dgm:t>
        <a:bodyPr/>
        <a:lstStyle/>
        <a:p>
          <a:endParaRPr lang="en-US"/>
        </a:p>
      </dgm:t>
    </dgm:pt>
    <dgm:pt modelId="{A047E61C-2A4E-4219-A9DF-5E0B83F0ADAD}">
      <dgm:prSet/>
      <dgm:spPr/>
      <dgm:t>
        <a:bodyPr/>
        <a:lstStyle/>
        <a:p>
          <a:r>
            <a:rPr lang="en-US"/>
            <a:t>By 1900, there were more than 120 new asylums, with 100,000 people housed.</a:t>
          </a:r>
        </a:p>
      </dgm:t>
    </dgm:pt>
    <dgm:pt modelId="{CD2CEC0E-B5BE-4C63-A3E9-0EE8022CE4BE}" type="parTrans" cxnId="{BA2F1AEC-76D8-4F72-A4CC-D8C5CC99FFF5}">
      <dgm:prSet/>
      <dgm:spPr/>
      <dgm:t>
        <a:bodyPr/>
        <a:lstStyle/>
        <a:p>
          <a:endParaRPr lang="en-US"/>
        </a:p>
      </dgm:t>
    </dgm:pt>
    <dgm:pt modelId="{891A444F-F24B-4F51-89BD-2B4465851589}" type="sibTrans" cxnId="{BA2F1AEC-76D8-4F72-A4CC-D8C5CC99FFF5}">
      <dgm:prSet/>
      <dgm:spPr/>
      <dgm:t>
        <a:bodyPr/>
        <a:lstStyle/>
        <a:p>
          <a:endParaRPr lang="en-US"/>
        </a:p>
      </dgm:t>
    </dgm:pt>
    <dgm:pt modelId="{76C40701-0B3F-43A2-8978-F3234F462E11}" type="pres">
      <dgm:prSet presAssocID="{DE0D0FB8-E29E-40FF-BBBC-807F4965369D}" presName="root" presStyleCnt="0">
        <dgm:presLayoutVars>
          <dgm:dir/>
          <dgm:resizeHandles val="exact"/>
        </dgm:presLayoutVars>
      </dgm:prSet>
      <dgm:spPr/>
    </dgm:pt>
    <dgm:pt modelId="{A2A540F6-40ED-4B7F-B4DD-FE108CA55D74}" type="pres">
      <dgm:prSet presAssocID="{6EDED442-1D30-4BCF-8F19-5A094A95B78F}" presName="compNode" presStyleCnt="0"/>
      <dgm:spPr/>
    </dgm:pt>
    <dgm:pt modelId="{A9FE9C1F-38E8-42AB-989F-F141A49D3BF3}" type="pres">
      <dgm:prSet presAssocID="{6EDED442-1D30-4BCF-8F19-5A094A95B78F}" presName="bgRect" presStyleLbl="bgShp" presStyleIdx="0" presStyleCnt="3"/>
      <dgm:spPr/>
    </dgm:pt>
    <dgm:pt modelId="{B18B5D42-BBFA-4BF1-A072-B07CAEE89CFF}" type="pres">
      <dgm:prSet presAssocID="{6EDED442-1D30-4BCF-8F19-5A094A95B78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et"/>
        </a:ext>
      </dgm:extLst>
    </dgm:pt>
    <dgm:pt modelId="{69150D55-4E67-44A9-AE55-884EA6442B5C}" type="pres">
      <dgm:prSet presAssocID="{6EDED442-1D30-4BCF-8F19-5A094A95B78F}" presName="spaceRect" presStyleCnt="0"/>
      <dgm:spPr/>
    </dgm:pt>
    <dgm:pt modelId="{C4976173-53C8-4804-BE42-E966ABACD90A}" type="pres">
      <dgm:prSet presAssocID="{6EDED442-1D30-4BCF-8F19-5A094A95B78F}" presName="parTx" presStyleLbl="revTx" presStyleIdx="0" presStyleCnt="3">
        <dgm:presLayoutVars>
          <dgm:chMax val="0"/>
          <dgm:chPref val="0"/>
        </dgm:presLayoutVars>
      </dgm:prSet>
      <dgm:spPr/>
    </dgm:pt>
    <dgm:pt modelId="{393DA842-4285-4B3A-95E3-E1AFF89EA5E4}" type="pres">
      <dgm:prSet presAssocID="{87E3ADC4-FCE0-47D5-B788-AA317CC955AB}" presName="sibTrans" presStyleCnt="0"/>
      <dgm:spPr/>
    </dgm:pt>
    <dgm:pt modelId="{2ABD867D-9253-4E48-B410-E57D05327055}" type="pres">
      <dgm:prSet presAssocID="{C9DA8C17-49E0-4B50-8568-9E938D2C4633}" presName="compNode" presStyleCnt="0"/>
      <dgm:spPr/>
    </dgm:pt>
    <dgm:pt modelId="{7BDB3C9B-B520-482B-8361-3A5434AE315E}" type="pres">
      <dgm:prSet presAssocID="{C9DA8C17-49E0-4B50-8568-9E938D2C4633}" presName="bgRect" presStyleLbl="bgShp" presStyleIdx="1" presStyleCnt="3"/>
      <dgm:spPr/>
    </dgm:pt>
    <dgm:pt modelId="{E528CB1E-EAB2-4779-8E4C-CD4AD198E2DB}" type="pres">
      <dgm:prSet presAssocID="{C9DA8C17-49E0-4B50-8568-9E938D2C46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E4FB3CD0-2AD9-4DFB-A4D2-0F3192FF8C03}" type="pres">
      <dgm:prSet presAssocID="{C9DA8C17-49E0-4B50-8568-9E938D2C4633}" presName="spaceRect" presStyleCnt="0"/>
      <dgm:spPr/>
    </dgm:pt>
    <dgm:pt modelId="{9D13470A-FA74-483D-8C37-284F41AEA572}" type="pres">
      <dgm:prSet presAssocID="{C9DA8C17-49E0-4B50-8568-9E938D2C4633}" presName="parTx" presStyleLbl="revTx" presStyleIdx="1" presStyleCnt="3">
        <dgm:presLayoutVars>
          <dgm:chMax val="0"/>
          <dgm:chPref val="0"/>
        </dgm:presLayoutVars>
      </dgm:prSet>
      <dgm:spPr/>
    </dgm:pt>
    <dgm:pt modelId="{4C48F928-FFC0-4B07-98CE-919FFAEF3A65}" type="pres">
      <dgm:prSet presAssocID="{7E68A8BE-0830-4E0B-9EF6-5D41FC2DBBF8}" presName="sibTrans" presStyleCnt="0"/>
      <dgm:spPr/>
    </dgm:pt>
    <dgm:pt modelId="{6EE8806E-F2A3-467D-B4F2-8398304D3E31}" type="pres">
      <dgm:prSet presAssocID="{A047E61C-2A4E-4219-A9DF-5E0B83F0ADAD}" presName="compNode" presStyleCnt="0"/>
      <dgm:spPr/>
    </dgm:pt>
    <dgm:pt modelId="{9D9CF20D-F18A-4BB4-AB8E-BE8F226649EE}" type="pres">
      <dgm:prSet presAssocID="{A047E61C-2A4E-4219-A9DF-5E0B83F0ADAD}" presName="bgRect" presStyleLbl="bgShp" presStyleIdx="2" presStyleCnt="3"/>
      <dgm:spPr/>
    </dgm:pt>
    <dgm:pt modelId="{1F871A05-01CD-410F-B01E-96C1C5C20C20}" type="pres">
      <dgm:prSet presAssocID="{A047E61C-2A4E-4219-A9DF-5E0B83F0AD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E3FA531C-D5FF-44E1-89BA-CF3D96CB29BE}" type="pres">
      <dgm:prSet presAssocID="{A047E61C-2A4E-4219-A9DF-5E0B83F0ADAD}" presName="spaceRect" presStyleCnt="0"/>
      <dgm:spPr/>
    </dgm:pt>
    <dgm:pt modelId="{FA797602-9424-4729-8437-997B48303CB1}" type="pres">
      <dgm:prSet presAssocID="{A047E61C-2A4E-4219-A9DF-5E0B83F0AD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F749112-703B-46CE-A808-1FDF90E2ED93}" srcId="{DE0D0FB8-E29E-40FF-BBBC-807F4965369D}" destId="{6EDED442-1D30-4BCF-8F19-5A094A95B78F}" srcOrd="0" destOrd="0" parTransId="{533F1F65-177E-45CF-8FE9-31C00E3BEE83}" sibTransId="{87E3ADC4-FCE0-47D5-B788-AA317CC955AB}"/>
    <dgm:cxn modelId="{D984F531-8CEE-4244-A1AD-4A1704BAD611}" type="presOf" srcId="{6EDED442-1D30-4BCF-8F19-5A094A95B78F}" destId="{C4976173-53C8-4804-BE42-E966ABACD90A}" srcOrd="0" destOrd="0" presId="urn:microsoft.com/office/officeart/2018/2/layout/IconVerticalSolidList"/>
    <dgm:cxn modelId="{344EE87C-006A-403F-ABB8-06B140A19898}" type="presOf" srcId="{A047E61C-2A4E-4219-A9DF-5E0B83F0ADAD}" destId="{FA797602-9424-4729-8437-997B48303CB1}" srcOrd="0" destOrd="0" presId="urn:microsoft.com/office/officeart/2018/2/layout/IconVerticalSolidList"/>
    <dgm:cxn modelId="{6187A087-00F0-4771-89C9-BAC596BFC571}" type="presOf" srcId="{C9DA8C17-49E0-4B50-8568-9E938D2C4633}" destId="{9D13470A-FA74-483D-8C37-284F41AEA572}" srcOrd="0" destOrd="0" presId="urn:microsoft.com/office/officeart/2018/2/layout/IconVerticalSolidList"/>
    <dgm:cxn modelId="{F8CD4595-828A-4B3D-8B1A-E8132415CE46}" srcId="{DE0D0FB8-E29E-40FF-BBBC-807F4965369D}" destId="{C9DA8C17-49E0-4B50-8568-9E938D2C4633}" srcOrd="1" destOrd="0" parTransId="{185A518E-57EB-470B-8000-FC69D366D596}" sibTransId="{7E68A8BE-0830-4E0B-9EF6-5D41FC2DBBF8}"/>
    <dgm:cxn modelId="{BD1622A1-1C31-4D36-9863-4F14FB13C03D}" type="presOf" srcId="{DE0D0FB8-E29E-40FF-BBBC-807F4965369D}" destId="{76C40701-0B3F-43A2-8978-F3234F462E11}" srcOrd="0" destOrd="0" presId="urn:microsoft.com/office/officeart/2018/2/layout/IconVerticalSolidList"/>
    <dgm:cxn modelId="{BA2F1AEC-76D8-4F72-A4CC-D8C5CC99FFF5}" srcId="{DE0D0FB8-E29E-40FF-BBBC-807F4965369D}" destId="{A047E61C-2A4E-4219-A9DF-5E0B83F0ADAD}" srcOrd="2" destOrd="0" parTransId="{CD2CEC0E-B5BE-4C63-A3E9-0EE8022CE4BE}" sibTransId="{891A444F-F24B-4F51-89BD-2B4465851589}"/>
    <dgm:cxn modelId="{20A7BD7C-45FF-46C8-8045-39ABC58A92B0}" type="presParOf" srcId="{76C40701-0B3F-43A2-8978-F3234F462E11}" destId="{A2A540F6-40ED-4B7F-B4DD-FE108CA55D74}" srcOrd="0" destOrd="0" presId="urn:microsoft.com/office/officeart/2018/2/layout/IconVerticalSolidList"/>
    <dgm:cxn modelId="{F0FF4703-B809-4B11-8890-712EF3693ED5}" type="presParOf" srcId="{A2A540F6-40ED-4B7F-B4DD-FE108CA55D74}" destId="{A9FE9C1F-38E8-42AB-989F-F141A49D3BF3}" srcOrd="0" destOrd="0" presId="urn:microsoft.com/office/officeart/2018/2/layout/IconVerticalSolidList"/>
    <dgm:cxn modelId="{67A60E19-6458-4F3A-B264-ACB2201D2E69}" type="presParOf" srcId="{A2A540F6-40ED-4B7F-B4DD-FE108CA55D74}" destId="{B18B5D42-BBFA-4BF1-A072-B07CAEE89CFF}" srcOrd="1" destOrd="0" presId="urn:microsoft.com/office/officeart/2018/2/layout/IconVerticalSolidList"/>
    <dgm:cxn modelId="{FE06C29C-4CD6-4480-A5C4-8CD725DEFDF2}" type="presParOf" srcId="{A2A540F6-40ED-4B7F-B4DD-FE108CA55D74}" destId="{69150D55-4E67-44A9-AE55-884EA6442B5C}" srcOrd="2" destOrd="0" presId="urn:microsoft.com/office/officeart/2018/2/layout/IconVerticalSolidList"/>
    <dgm:cxn modelId="{C8578D8A-766E-40B3-904A-84E9E099FFB4}" type="presParOf" srcId="{A2A540F6-40ED-4B7F-B4DD-FE108CA55D74}" destId="{C4976173-53C8-4804-BE42-E966ABACD90A}" srcOrd="3" destOrd="0" presId="urn:microsoft.com/office/officeart/2018/2/layout/IconVerticalSolidList"/>
    <dgm:cxn modelId="{510D9AC0-2874-461E-9547-8091FED59D3D}" type="presParOf" srcId="{76C40701-0B3F-43A2-8978-F3234F462E11}" destId="{393DA842-4285-4B3A-95E3-E1AFF89EA5E4}" srcOrd="1" destOrd="0" presId="urn:microsoft.com/office/officeart/2018/2/layout/IconVerticalSolidList"/>
    <dgm:cxn modelId="{FEDC1913-73F0-499C-B08C-DB2126F56A1B}" type="presParOf" srcId="{76C40701-0B3F-43A2-8978-F3234F462E11}" destId="{2ABD867D-9253-4E48-B410-E57D05327055}" srcOrd="2" destOrd="0" presId="urn:microsoft.com/office/officeart/2018/2/layout/IconVerticalSolidList"/>
    <dgm:cxn modelId="{9A73EE78-4A5A-4F97-8E68-6201AE4D6607}" type="presParOf" srcId="{2ABD867D-9253-4E48-B410-E57D05327055}" destId="{7BDB3C9B-B520-482B-8361-3A5434AE315E}" srcOrd="0" destOrd="0" presId="urn:microsoft.com/office/officeart/2018/2/layout/IconVerticalSolidList"/>
    <dgm:cxn modelId="{E4BAB43F-B0CE-495C-A170-9E4EAF33461F}" type="presParOf" srcId="{2ABD867D-9253-4E48-B410-E57D05327055}" destId="{E528CB1E-EAB2-4779-8E4C-CD4AD198E2DB}" srcOrd="1" destOrd="0" presId="urn:microsoft.com/office/officeart/2018/2/layout/IconVerticalSolidList"/>
    <dgm:cxn modelId="{B8EBC1DF-C122-46A3-B588-94F715FFA463}" type="presParOf" srcId="{2ABD867D-9253-4E48-B410-E57D05327055}" destId="{E4FB3CD0-2AD9-4DFB-A4D2-0F3192FF8C03}" srcOrd="2" destOrd="0" presId="urn:microsoft.com/office/officeart/2018/2/layout/IconVerticalSolidList"/>
    <dgm:cxn modelId="{DAA88E6A-0E3E-46EA-86CC-6213945E8429}" type="presParOf" srcId="{2ABD867D-9253-4E48-B410-E57D05327055}" destId="{9D13470A-FA74-483D-8C37-284F41AEA572}" srcOrd="3" destOrd="0" presId="urn:microsoft.com/office/officeart/2018/2/layout/IconVerticalSolidList"/>
    <dgm:cxn modelId="{1995AE9D-E923-43E1-A5A9-E89636B4D74C}" type="presParOf" srcId="{76C40701-0B3F-43A2-8978-F3234F462E11}" destId="{4C48F928-FFC0-4B07-98CE-919FFAEF3A65}" srcOrd="3" destOrd="0" presId="urn:microsoft.com/office/officeart/2018/2/layout/IconVerticalSolidList"/>
    <dgm:cxn modelId="{CD9BC243-FD5B-4CF8-B875-8B6E2BBBFAD5}" type="presParOf" srcId="{76C40701-0B3F-43A2-8978-F3234F462E11}" destId="{6EE8806E-F2A3-467D-B4F2-8398304D3E31}" srcOrd="4" destOrd="0" presId="urn:microsoft.com/office/officeart/2018/2/layout/IconVerticalSolidList"/>
    <dgm:cxn modelId="{98DFB2DF-6891-4BF2-BDEA-31C8E88AAED9}" type="presParOf" srcId="{6EE8806E-F2A3-467D-B4F2-8398304D3E31}" destId="{9D9CF20D-F18A-4BB4-AB8E-BE8F226649EE}" srcOrd="0" destOrd="0" presId="urn:microsoft.com/office/officeart/2018/2/layout/IconVerticalSolidList"/>
    <dgm:cxn modelId="{958CC337-6721-41FB-8657-08CC9960666A}" type="presParOf" srcId="{6EE8806E-F2A3-467D-B4F2-8398304D3E31}" destId="{1F871A05-01CD-410F-B01E-96C1C5C20C20}" srcOrd="1" destOrd="0" presId="urn:microsoft.com/office/officeart/2018/2/layout/IconVerticalSolidList"/>
    <dgm:cxn modelId="{94E01800-BC12-46BE-B1E6-4C6545A50D52}" type="presParOf" srcId="{6EE8806E-F2A3-467D-B4F2-8398304D3E31}" destId="{E3FA531C-D5FF-44E1-89BA-CF3D96CB29BE}" srcOrd="2" destOrd="0" presId="urn:microsoft.com/office/officeart/2018/2/layout/IconVerticalSolidList"/>
    <dgm:cxn modelId="{690AB396-6F89-47DB-8EBC-7CAE28ECF195}" type="presParOf" srcId="{6EE8806E-F2A3-467D-B4F2-8398304D3E31}" destId="{FA797602-9424-4729-8437-997B48303C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453847A-64D9-416D-B4EA-A28D3EB86DC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F951ED-70D0-46AA-BD9D-82F8623AA30A}">
      <dgm:prSet/>
      <dgm:spPr/>
      <dgm:t>
        <a:bodyPr/>
        <a:lstStyle/>
        <a:p>
          <a:r>
            <a:rPr lang="en-US"/>
            <a:t>Another infamous institution. Broadmoor Criminal Lunatic Asylum.</a:t>
          </a:r>
        </a:p>
      </dgm:t>
    </dgm:pt>
    <dgm:pt modelId="{940410FF-99BF-4E53-88CC-A9CB321668D3}" type="parTrans" cxnId="{3FF02630-ED57-4C74-A1AA-1AEB5A393593}">
      <dgm:prSet/>
      <dgm:spPr/>
      <dgm:t>
        <a:bodyPr/>
        <a:lstStyle/>
        <a:p>
          <a:endParaRPr lang="en-US"/>
        </a:p>
      </dgm:t>
    </dgm:pt>
    <dgm:pt modelId="{57B1BF4A-7DD5-4CC3-8AD4-D44A019F4807}" type="sibTrans" cxnId="{3FF02630-ED57-4C74-A1AA-1AEB5A393593}">
      <dgm:prSet/>
      <dgm:spPr/>
      <dgm:t>
        <a:bodyPr/>
        <a:lstStyle/>
        <a:p>
          <a:endParaRPr lang="en-US"/>
        </a:p>
      </dgm:t>
    </dgm:pt>
    <dgm:pt modelId="{285187C4-A094-4E7A-B375-DC7D010A3925}">
      <dgm:prSet/>
      <dgm:spPr/>
      <dgm:t>
        <a:bodyPr/>
        <a:lstStyle/>
        <a:p>
          <a:r>
            <a:rPr lang="en-US"/>
            <a:t>England's oldest high security psychiatric hospital, established in 1863. </a:t>
          </a:r>
        </a:p>
      </dgm:t>
    </dgm:pt>
    <dgm:pt modelId="{795B14AF-6A54-493F-9CC5-7274F43A5F00}" type="parTrans" cxnId="{25EDF094-E249-4EEA-8646-F008BEC887F0}">
      <dgm:prSet/>
      <dgm:spPr/>
      <dgm:t>
        <a:bodyPr/>
        <a:lstStyle/>
        <a:p>
          <a:endParaRPr lang="en-US"/>
        </a:p>
      </dgm:t>
    </dgm:pt>
    <dgm:pt modelId="{CEA32D18-5DC5-4562-AF44-CFC0E6394F8A}" type="sibTrans" cxnId="{25EDF094-E249-4EEA-8646-F008BEC887F0}">
      <dgm:prSet/>
      <dgm:spPr/>
      <dgm:t>
        <a:bodyPr/>
        <a:lstStyle/>
        <a:p>
          <a:endParaRPr lang="en-US"/>
        </a:p>
      </dgm:t>
    </dgm:pt>
    <dgm:pt modelId="{6A5C1C0A-CE40-42E3-9A95-3F1B249F31CB}">
      <dgm:prSet/>
      <dgm:spPr/>
      <dgm:t>
        <a:bodyPr/>
        <a:lstStyle/>
        <a:p>
          <a:r>
            <a:rPr lang="en-US"/>
            <a:t>Has had a public alarm system since 1952 in case of absconding, as a patient escaped and killed a child. </a:t>
          </a:r>
        </a:p>
      </dgm:t>
    </dgm:pt>
    <dgm:pt modelId="{244B563B-8123-4B43-9BF6-C44E5EFFE25E}" type="parTrans" cxnId="{3F3BDC8D-3ED9-4B61-A48A-4D4FAFFC5E23}">
      <dgm:prSet/>
      <dgm:spPr/>
      <dgm:t>
        <a:bodyPr/>
        <a:lstStyle/>
        <a:p>
          <a:endParaRPr lang="en-US"/>
        </a:p>
      </dgm:t>
    </dgm:pt>
    <dgm:pt modelId="{48DB4561-D2EE-4DBF-9156-7AD36A48D5EF}" type="sibTrans" cxnId="{3F3BDC8D-3ED9-4B61-A48A-4D4FAFFC5E23}">
      <dgm:prSet/>
      <dgm:spPr/>
      <dgm:t>
        <a:bodyPr/>
        <a:lstStyle/>
        <a:p>
          <a:endParaRPr lang="en-US"/>
        </a:p>
      </dgm:t>
    </dgm:pt>
    <dgm:pt modelId="{E43DDD34-A4C6-4825-AF0D-9507B1849FCE}">
      <dgm:prSet/>
      <dgm:spPr/>
      <dgm:t>
        <a:bodyPr/>
        <a:lstStyle/>
        <a:p>
          <a:r>
            <a:rPr lang="en-US"/>
            <a:t>Established for the mad and the bad. </a:t>
          </a:r>
        </a:p>
      </dgm:t>
    </dgm:pt>
    <dgm:pt modelId="{8FE5A44F-519A-4B25-93D9-CA12E26F9EE3}" type="parTrans" cxnId="{A9060D4C-7314-4D5A-B4E4-BFA3AEB0DAC6}">
      <dgm:prSet/>
      <dgm:spPr/>
      <dgm:t>
        <a:bodyPr/>
        <a:lstStyle/>
        <a:p>
          <a:endParaRPr lang="en-US"/>
        </a:p>
      </dgm:t>
    </dgm:pt>
    <dgm:pt modelId="{3E682FD6-1382-4328-8CC5-F4BD414AD473}" type="sibTrans" cxnId="{A9060D4C-7314-4D5A-B4E4-BFA3AEB0DAC6}">
      <dgm:prSet/>
      <dgm:spPr/>
      <dgm:t>
        <a:bodyPr/>
        <a:lstStyle/>
        <a:p>
          <a:endParaRPr lang="en-US"/>
        </a:p>
      </dgm:t>
    </dgm:pt>
    <dgm:pt modelId="{1CC035A0-D59B-4D06-9682-9EA4E194527D}">
      <dgm:prSet/>
      <dgm:spPr/>
      <dgm:t>
        <a:bodyPr/>
        <a:lstStyle/>
        <a:p>
          <a:r>
            <a:rPr lang="en-US"/>
            <a:t>First patient was admitted for killing her baby, it was thought she had congenital syphilis.</a:t>
          </a:r>
        </a:p>
      </dgm:t>
    </dgm:pt>
    <dgm:pt modelId="{AF736BEB-AC6F-400A-A289-D2062B9701FE}" type="parTrans" cxnId="{FC85D6AD-7A41-4252-9E24-CFEBB9A99B5C}">
      <dgm:prSet/>
      <dgm:spPr/>
      <dgm:t>
        <a:bodyPr/>
        <a:lstStyle/>
        <a:p>
          <a:endParaRPr lang="en-US"/>
        </a:p>
      </dgm:t>
    </dgm:pt>
    <dgm:pt modelId="{28AE0369-E666-4431-AD94-28E234A71B89}" type="sibTrans" cxnId="{FC85D6AD-7A41-4252-9E24-CFEBB9A99B5C}">
      <dgm:prSet/>
      <dgm:spPr/>
      <dgm:t>
        <a:bodyPr/>
        <a:lstStyle/>
        <a:p>
          <a:endParaRPr lang="en-US"/>
        </a:p>
      </dgm:t>
    </dgm:pt>
    <dgm:pt modelId="{59B46D9E-0CA8-4C19-9345-97314BC5E7E5}">
      <dgm:prSet/>
      <dgm:spPr/>
      <dgm:t>
        <a:bodyPr/>
        <a:lstStyle/>
        <a:p>
          <a:r>
            <a:rPr lang="en-US"/>
            <a:t>However, was admitted for being 'feeble minded'. </a:t>
          </a:r>
        </a:p>
      </dgm:t>
    </dgm:pt>
    <dgm:pt modelId="{2AF2BF1F-248D-4071-8799-E2094D4889C1}" type="parTrans" cxnId="{2AD84AE7-F697-4C77-B349-0EE610AE52B6}">
      <dgm:prSet/>
      <dgm:spPr/>
      <dgm:t>
        <a:bodyPr/>
        <a:lstStyle/>
        <a:p>
          <a:endParaRPr lang="en-US"/>
        </a:p>
      </dgm:t>
    </dgm:pt>
    <dgm:pt modelId="{328DC027-C28E-4C70-AB1C-94358ADCB81F}" type="sibTrans" cxnId="{2AD84AE7-F697-4C77-B349-0EE610AE52B6}">
      <dgm:prSet/>
      <dgm:spPr/>
      <dgm:t>
        <a:bodyPr/>
        <a:lstStyle/>
        <a:p>
          <a:endParaRPr lang="en-US"/>
        </a:p>
      </dgm:t>
    </dgm:pt>
    <dgm:pt modelId="{6A852402-67B4-45FC-8777-5BE940C07928}" type="pres">
      <dgm:prSet presAssocID="{D453847A-64D9-416D-B4EA-A28D3EB86DCB}" presName="linear" presStyleCnt="0">
        <dgm:presLayoutVars>
          <dgm:animLvl val="lvl"/>
          <dgm:resizeHandles val="exact"/>
        </dgm:presLayoutVars>
      </dgm:prSet>
      <dgm:spPr/>
    </dgm:pt>
    <dgm:pt modelId="{790CCDAD-090D-46A7-A8BC-4C3A6999231E}" type="pres">
      <dgm:prSet presAssocID="{D1F951ED-70D0-46AA-BD9D-82F8623AA30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8513CD6-0B22-44EC-BB13-EB7A43541A57}" type="pres">
      <dgm:prSet presAssocID="{57B1BF4A-7DD5-4CC3-8AD4-D44A019F4807}" presName="spacer" presStyleCnt="0"/>
      <dgm:spPr/>
    </dgm:pt>
    <dgm:pt modelId="{F99B8195-C3A8-4ADA-B11C-5D3C8BBEEF0F}" type="pres">
      <dgm:prSet presAssocID="{285187C4-A094-4E7A-B375-DC7D010A392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4129DD7-5D9F-4651-A8B0-672DE230BE62}" type="pres">
      <dgm:prSet presAssocID="{CEA32D18-5DC5-4562-AF44-CFC0E6394F8A}" presName="spacer" presStyleCnt="0"/>
      <dgm:spPr/>
    </dgm:pt>
    <dgm:pt modelId="{8E6CE30F-C38E-4E0B-9E5D-5D3DF08E16C4}" type="pres">
      <dgm:prSet presAssocID="{6A5C1C0A-CE40-42E3-9A95-3F1B249F31C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8082488-0333-4CC8-8BFF-5DF31F440402}" type="pres">
      <dgm:prSet presAssocID="{48DB4561-D2EE-4DBF-9156-7AD36A48D5EF}" presName="spacer" presStyleCnt="0"/>
      <dgm:spPr/>
    </dgm:pt>
    <dgm:pt modelId="{FF774D2C-7091-4CBE-8F6F-5B4190CDE6F2}" type="pres">
      <dgm:prSet presAssocID="{E43DDD34-A4C6-4825-AF0D-9507B1849FC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22DF67-5547-4881-9E50-F692B6FCA724}" type="pres">
      <dgm:prSet presAssocID="{3E682FD6-1382-4328-8CC5-F4BD414AD473}" presName="spacer" presStyleCnt="0"/>
      <dgm:spPr/>
    </dgm:pt>
    <dgm:pt modelId="{27D050C5-BEDD-4ABF-ADA4-FF2D5882D45E}" type="pres">
      <dgm:prSet presAssocID="{1CC035A0-D59B-4D06-9682-9EA4E194527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F6B2CC1-1795-4C4E-B9DA-CAB9C646E0E1}" type="pres">
      <dgm:prSet presAssocID="{28AE0369-E666-4431-AD94-28E234A71B89}" presName="spacer" presStyleCnt="0"/>
      <dgm:spPr/>
    </dgm:pt>
    <dgm:pt modelId="{2CB6EC63-A0A6-4526-AC25-E10C6E63E7F3}" type="pres">
      <dgm:prSet presAssocID="{59B46D9E-0CA8-4C19-9345-97314BC5E7E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FF02630-ED57-4C74-A1AA-1AEB5A393593}" srcId="{D453847A-64D9-416D-B4EA-A28D3EB86DCB}" destId="{D1F951ED-70D0-46AA-BD9D-82F8623AA30A}" srcOrd="0" destOrd="0" parTransId="{940410FF-99BF-4E53-88CC-A9CB321668D3}" sibTransId="{57B1BF4A-7DD5-4CC3-8AD4-D44A019F4807}"/>
    <dgm:cxn modelId="{A8278366-52F0-4FA3-83F6-A1BBF644A0F0}" type="presOf" srcId="{59B46D9E-0CA8-4C19-9345-97314BC5E7E5}" destId="{2CB6EC63-A0A6-4526-AC25-E10C6E63E7F3}" srcOrd="0" destOrd="0" presId="urn:microsoft.com/office/officeart/2005/8/layout/vList2"/>
    <dgm:cxn modelId="{A9060D4C-7314-4D5A-B4E4-BFA3AEB0DAC6}" srcId="{D453847A-64D9-416D-B4EA-A28D3EB86DCB}" destId="{E43DDD34-A4C6-4825-AF0D-9507B1849FCE}" srcOrd="3" destOrd="0" parTransId="{8FE5A44F-519A-4B25-93D9-CA12E26F9EE3}" sibTransId="{3E682FD6-1382-4328-8CC5-F4BD414AD473}"/>
    <dgm:cxn modelId="{96476775-6ADA-4A4A-9595-AB4D15BDFCCC}" type="presOf" srcId="{E43DDD34-A4C6-4825-AF0D-9507B1849FCE}" destId="{FF774D2C-7091-4CBE-8F6F-5B4190CDE6F2}" srcOrd="0" destOrd="0" presId="urn:microsoft.com/office/officeart/2005/8/layout/vList2"/>
    <dgm:cxn modelId="{EA8F798A-8B1B-4220-AD14-EC845C1925EB}" type="presOf" srcId="{1CC035A0-D59B-4D06-9682-9EA4E194527D}" destId="{27D050C5-BEDD-4ABF-ADA4-FF2D5882D45E}" srcOrd="0" destOrd="0" presId="urn:microsoft.com/office/officeart/2005/8/layout/vList2"/>
    <dgm:cxn modelId="{3F3BDC8D-3ED9-4B61-A48A-4D4FAFFC5E23}" srcId="{D453847A-64D9-416D-B4EA-A28D3EB86DCB}" destId="{6A5C1C0A-CE40-42E3-9A95-3F1B249F31CB}" srcOrd="2" destOrd="0" parTransId="{244B563B-8123-4B43-9BF6-C44E5EFFE25E}" sibTransId="{48DB4561-D2EE-4DBF-9156-7AD36A48D5EF}"/>
    <dgm:cxn modelId="{25EDF094-E249-4EEA-8646-F008BEC887F0}" srcId="{D453847A-64D9-416D-B4EA-A28D3EB86DCB}" destId="{285187C4-A094-4E7A-B375-DC7D010A3925}" srcOrd="1" destOrd="0" parTransId="{795B14AF-6A54-493F-9CC5-7274F43A5F00}" sibTransId="{CEA32D18-5DC5-4562-AF44-CFC0E6394F8A}"/>
    <dgm:cxn modelId="{FC85D6AD-7A41-4252-9E24-CFEBB9A99B5C}" srcId="{D453847A-64D9-416D-B4EA-A28D3EB86DCB}" destId="{1CC035A0-D59B-4D06-9682-9EA4E194527D}" srcOrd="4" destOrd="0" parTransId="{AF736BEB-AC6F-400A-A289-D2062B9701FE}" sibTransId="{28AE0369-E666-4431-AD94-28E234A71B89}"/>
    <dgm:cxn modelId="{8A1B6BB9-C24F-4E88-BD4A-C945A8AC254C}" type="presOf" srcId="{D1F951ED-70D0-46AA-BD9D-82F8623AA30A}" destId="{790CCDAD-090D-46A7-A8BC-4C3A6999231E}" srcOrd="0" destOrd="0" presId="urn:microsoft.com/office/officeart/2005/8/layout/vList2"/>
    <dgm:cxn modelId="{765B66CC-23AD-46D3-8903-DB7FEDA93126}" type="presOf" srcId="{6A5C1C0A-CE40-42E3-9A95-3F1B249F31CB}" destId="{8E6CE30F-C38E-4E0B-9E5D-5D3DF08E16C4}" srcOrd="0" destOrd="0" presId="urn:microsoft.com/office/officeart/2005/8/layout/vList2"/>
    <dgm:cxn modelId="{B3C3CEE1-6B94-4A37-BC20-1B4C7E72A282}" type="presOf" srcId="{285187C4-A094-4E7A-B375-DC7D010A3925}" destId="{F99B8195-C3A8-4ADA-B11C-5D3C8BBEEF0F}" srcOrd="0" destOrd="0" presId="urn:microsoft.com/office/officeart/2005/8/layout/vList2"/>
    <dgm:cxn modelId="{2C194FE2-D698-4EA6-8EDE-8E281C990DA0}" type="presOf" srcId="{D453847A-64D9-416D-B4EA-A28D3EB86DCB}" destId="{6A852402-67B4-45FC-8777-5BE940C07928}" srcOrd="0" destOrd="0" presId="urn:microsoft.com/office/officeart/2005/8/layout/vList2"/>
    <dgm:cxn modelId="{2AD84AE7-F697-4C77-B349-0EE610AE52B6}" srcId="{D453847A-64D9-416D-B4EA-A28D3EB86DCB}" destId="{59B46D9E-0CA8-4C19-9345-97314BC5E7E5}" srcOrd="5" destOrd="0" parTransId="{2AF2BF1F-248D-4071-8799-E2094D4889C1}" sibTransId="{328DC027-C28E-4C70-AB1C-94358ADCB81F}"/>
    <dgm:cxn modelId="{C7ABCF01-1C9C-435D-96F1-DDD8B2E946BD}" type="presParOf" srcId="{6A852402-67B4-45FC-8777-5BE940C07928}" destId="{790CCDAD-090D-46A7-A8BC-4C3A6999231E}" srcOrd="0" destOrd="0" presId="urn:microsoft.com/office/officeart/2005/8/layout/vList2"/>
    <dgm:cxn modelId="{827155C7-56A0-4F74-A457-FBB2035D7E8D}" type="presParOf" srcId="{6A852402-67B4-45FC-8777-5BE940C07928}" destId="{D8513CD6-0B22-44EC-BB13-EB7A43541A57}" srcOrd="1" destOrd="0" presId="urn:microsoft.com/office/officeart/2005/8/layout/vList2"/>
    <dgm:cxn modelId="{15648570-621E-4958-90AE-97CA5E7D4691}" type="presParOf" srcId="{6A852402-67B4-45FC-8777-5BE940C07928}" destId="{F99B8195-C3A8-4ADA-B11C-5D3C8BBEEF0F}" srcOrd="2" destOrd="0" presId="urn:microsoft.com/office/officeart/2005/8/layout/vList2"/>
    <dgm:cxn modelId="{9A483270-1C33-44A8-98DF-790050010550}" type="presParOf" srcId="{6A852402-67B4-45FC-8777-5BE940C07928}" destId="{04129DD7-5D9F-4651-A8B0-672DE230BE62}" srcOrd="3" destOrd="0" presId="urn:microsoft.com/office/officeart/2005/8/layout/vList2"/>
    <dgm:cxn modelId="{C7082DD3-9FCE-4226-93C2-EDB3C1065B2D}" type="presParOf" srcId="{6A852402-67B4-45FC-8777-5BE940C07928}" destId="{8E6CE30F-C38E-4E0B-9E5D-5D3DF08E16C4}" srcOrd="4" destOrd="0" presId="urn:microsoft.com/office/officeart/2005/8/layout/vList2"/>
    <dgm:cxn modelId="{45093F35-EAA1-43E3-9D9D-5F7C17706898}" type="presParOf" srcId="{6A852402-67B4-45FC-8777-5BE940C07928}" destId="{C8082488-0333-4CC8-8BFF-5DF31F440402}" srcOrd="5" destOrd="0" presId="urn:microsoft.com/office/officeart/2005/8/layout/vList2"/>
    <dgm:cxn modelId="{BC18219F-B7E0-4042-B26D-9B6F56CBD6CC}" type="presParOf" srcId="{6A852402-67B4-45FC-8777-5BE940C07928}" destId="{FF774D2C-7091-4CBE-8F6F-5B4190CDE6F2}" srcOrd="6" destOrd="0" presId="urn:microsoft.com/office/officeart/2005/8/layout/vList2"/>
    <dgm:cxn modelId="{C67A818A-A6EE-4833-91DE-C63016907B11}" type="presParOf" srcId="{6A852402-67B4-45FC-8777-5BE940C07928}" destId="{DA22DF67-5547-4881-9E50-F692B6FCA724}" srcOrd="7" destOrd="0" presId="urn:microsoft.com/office/officeart/2005/8/layout/vList2"/>
    <dgm:cxn modelId="{6EF2D7FF-8396-42DB-B6A5-81C57B89859D}" type="presParOf" srcId="{6A852402-67B4-45FC-8777-5BE940C07928}" destId="{27D050C5-BEDD-4ABF-ADA4-FF2D5882D45E}" srcOrd="8" destOrd="0" presId="urn:microsoft.com/office/officeart/2005/8/layout/vList2"/>
    <dgm:cxn modelId="{F88663D3-C9DE-46C9-89CF-6A2EB4203057}" type="presParOf" srcId="{6A852402-67B4-45FC-8777-5BE940C07928}" destId="{EF6B2CC1-1795-4C4E-B9DA-CAB9C646E0E1}" srcOrd="9" destOrd="0" presId="urn:microsoft.com/office/officeart/2005/8/layout/vList2"/>
    <dgm:cxn modelId="{68EFC1BA-884E-4B61-8DB1-E366B15B260A}" type="presParOf" srcId="{6A852402-67B4-45FC-8777-5BE940C07928}" destId="{2CB6EC63-A0A6-4526-AC25-E10C6E63E7F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AED3278-2AB6-4AF0-9A1B-4DA950B0D54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F24030B-ABBD-47D9-9210-59DA13248EF8}">
      <dgm:prSet/>
      <dgm:spPr/>
      <dgm:t>
        <a:bodyPr/>
        <a:lstStyle/>
        <a:p>
          <a:r>
            <a:rPr lang="en-US"/>
            <a:t>A history of brutal torture, masquerading as treatment. </a:t>
          </a:r>
        </a:p>
      </dgm:t>
    </dgm:pt>
    <dgm:pt modelId="{BECFAC81-DB2C-4FB2-9123-52DE2F9194C1}" type="parTrans" cxnId="{C49BC242-6EB7-4169-B90B-F1627ED51FE8}">
      <dgm:prSet/>
      <dgm:spPr/>
      <dgm:t>
        <a:bodyPr/>
        <a:lstStyle/>
        <a:p>
          <a:endParaRPr lang="en-US"/>
        </a:p>
      </dgm:t>
    </dgm:pt>
    <dgm:pt modelId="{6231DDBA-61EE-4A7D-85EC-13B08935C67D}" type="sibTrans" cxnId="{C49BC242-6EB7-4169-B90B-F1627ED51FE8}">
      <dgm:prSet/>
      <dgm:spPr/>
      <dgm:t>
        <a:bodyPr/>
        <a:lstStyle/>
        <a:p>
          <a:endParaRPr lang="en-US"/>
        </a:p>
      </dgm:t>
    </dgm:pt>
    <dgm:pt modelId="{DC29ABA8-B766-497D-B797-D6D77AD17F92}">
      <dgm:prSet/>
      <dgm:spPr/>
      <dgm:t>
        <a:bodyPr/>
        <a:lstStyle/>
        <a:p>
          <a:r>
            <a:rPr lang="en-US"/>
            <a:t>Overcrowding, dank and dirty. </a:t>
          </a:r>
        </a:p>
      </dgm:t>
    </dgm:pt>
    <dgm:pt modelId="{F1C8D041-271D-4C4E-97ED-3493B0155846}" type="parTrans" cxnId="{E8458AB2-CBA6-4274-9950-55B3592447E8}">
      <dgm:prSet/>
      <dgm:spPr/>
      <dgm:t>
        <a:bodyPr/>
        <a:lstStyle/>
        <a:p>
          <a:endParaRPr lang="en-US"/>
        </a:p>
      </dgm:t>
    </dgm:pt>
    <dgm:pt modelId="{A600A910-798E-4773-B45B-26D9851EE468}" type="sibTrans" cxnId="{E8458AB2-CBA6-4274-9950-55B3592447E8}">
      <dgm:prSet/>
      <dgm:spPr/>
      <dgm:t>
        <a:bodyPr/>
        <a:lstStyle/>
        <a:p>
          <a:endParaRPr lang="en-US"/>
        </a:p>
      </dgm:t>
    </dgm:pt>
    <dgm:pt modelId="{28806175-BA01-456C-B2EB-4EE0DB2BA687}">
      <dgm:prSet/>
      <dgm:spPr/>
      <dgm:t>
        <a:bodyPr/>
        <a:lstStyle/>
        <a:p>
          <a:r>
            <a:rPr lang="en-US"/>
            <a:t>Cruel, inhumane. </a:t>
          </a:r>
        </a:p>
      </dgm:t>
    </dgm:pt>
    <dgm:pt modelId="{B0574723-596F-4B82-A550-1895293707EF}" type="parTrans" cxnId="{291B363C-566F-4243-8AA5-0009A82A7BC1}">
      <dgm:prSet/>
      <dgm:spPr/>
      <dgm:t>
        <a:bodyPr/>
        <a:lstStyle/>
        <a:p>
          <a:endParaRPr lang="en-US"/>
        </a:p>
      </dgm:t>
    </dgm:pt>
    <dgm:pt modelId="{D91DC0B6-25DF-4DE6-8EDE-A967DDB6DEEC}" type="sibTrans" cxnId="{291B363C-566F-4243-8AA5-0009A82A7BC1}">
      <dgm:prSet/>
      <dgm:spPr/>
      <dgm:t>
        <a:bodyPr/>
        <a:lstStyle/>
        <a:p>
          <a:endParaRPr lang="en-US"/>
        </a:p>
      </dgm:t>
    </dgm:pt>
    <dgm:pt modelId="{BCE50CDF-AAE5-45F2-8E30-D39C17A33123}">
      <dgm:prSet/>
      <dgm:spPr/>
      <dgm:t>
        <a:bodyPr/>
        <a:lstStyle/>
        <a:p>
          <a:r>
            <a:rPr lang="en-US"/>
            <a:t>But not all were like this.</a:t>
          </a:r>
        </a:p>
      </dgm:t>
    </dgm:pt>
    <dgm:pt modelId="{463C0980-841D-4141-B76B-3F5817D16AB5}" type="parTrans" cxnId="{D7998764-59BE-4F3E-B7C7-90D1E68B59A5}">
      <dgm:prSet/>
      <dgm:spPr/>
      <dgm:t>
        <a:bodyPr/>
        <a:lstStyle/>
        <a:p>
          <a:endParaRPr lang="en-US"/>
        </a:p>
      </dgm:t>
    </dgm:pt>
    <dgm:pt modelId="{2B3BFC92-E7C7-4C76-9691-917EF3697FC7}" type="sibTrans" cxnId="{D7998764-59BE-4F3E-B7C7-90D1E68B59A5}">
      <dgm:prSet/>
      <dgm:spPr/>
      <dgm:t>
        <a:bodyPr/>
        <a:lstStyle/>
        <a:p>
          <a:endParaRPr lang="en-US"/>
        </a:p>
      </dgm:t>
    </dgm:pt>
    <dgm:pt modelId="{96629D4E-29FB-4C5D-ABF0-3FDC04400E76}" type="pres">
      <dgm:prSet presAssocID="{AAED3278-2AB6-4AF0-9A1B-4DA950B0D546}" presName="linear" presStyleCnt="0">
        <dgm:presLayoutVars>
          <dgm:animLvl val="lvl"/>
          <dgm:resizeHandles val="exact"/>
        </dgm:presLayoutVars>
      </dgm:prSet>
      <dgm:spPr/>
    </dgm:pt>
    <dgm:pt modelId="{135E7049-BD03-4B9B-89A6-B7D479F89FA8}" type="pres">
      <dgm:prSet presAssocID="{EF24030B-ABBD-47D9-9210-59DA13248EF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0A64815-30FF-4B89-AF0E-A412430AD680}" type="pres">
      <dgm:prSet presAssocID="{6231DDBA-61EE-4A7D-85EC-13B08935C67D}" presName="spacer" presStyleCnt="0"/>
      <dgm:spPr/>
    </dgm:pt>
    <dgm:pt modelId="{CDA17300-1C0C-42B5-B84A-F6406FFC77FE}" type="pres">
      <dgm:prSet presAssocID="{DC29ABA8-B766-497D-B797-D6D77AD17F9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700D916-498D-4868-821A-553558E15D4B}" type="pres">
      <dgm:prSet presAssocID="{A600A910-798E-4773-B45B-26D9851EE468}" presName="spacer" presStyleCnt="0"/>
      <dgm:spPr/>
    </dgm:pt>
    <dgm:pt modelId="{EB3A1407-F692-4DED-ACCA-E8DA65732207}" type="pres">
      <dgm:prSet presAssocID="{28806175-BA01-456C-B2EB-4EE0DB2BA68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CA6001-CA60-429F-A6ED-F0F098B8AD75}" type="pres">
      <dgm:prSet presAssocID="{D91DC0B6-25DF-4DE6-8EDE-A967DDB6DEEC}" presName="spacer" presStyleCnt="0"/>
      <dgm:spPr/>
    </dgm:pt>
    <dgm:pt modelId="{2E4720AE-14C0-43A8-A1CE-450184CE5A46}" type="pres">
      <dgm:prSet presAssocID="{BCE50CDF-AAE5-45F2-8E30-D39C17A3312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91B363C-566F-4243-8AA5-0009A82A7BC1}" srcId="{AAED3278-2AB6-4AF0-9A1B-4DA950B0D546}" destId="{28806175-BA01-456C-B2EB-4EE0DB2BA687}" srcOrd="2" destOrd="0" parTransId="{B0574723-596F-4B82-A550-1895293707EF}" sibTransId="{D91DC0B6-25DF-4DE6-8EDE-A967DDB6DEEC}"/>
    <dgm:cxn modelId="{C49BC242-6EB7-4169-B90B-F1627ED51FE8}" srcId="{AAED3278-2AB6-4AF0-9A1B-4DA950B0D546}" destId="{EF24030B-ABBD-47D9-9210-59DA13248EF8}" srcOrd="0" destOrd="0" parTransId="{BECFAC81-DB2C-4FB2-9123-52DE2F9194C1}" sibTransId="{6231DDBA-61EE-4A7D-85EC-13B08935C67D}"/>
    <dgm:cxn modelId="{D7998764-59BE-4F3E-B7C7-90D1E68B59A5}" srcId="{AAED3278-2AB6-4AF0-9A1B-4DA950B0D546}" destId="{BCE50CDF-AAE5-45F2-8E30-D39C17A33123}" srcOrd="3" destOrd="0" parTransId="{463C0980-841D-4141-B76B-3F5817D16AB5}" sibTransId="{2B3BFC92-E7C7-4C76-9691-917EF3697FC7}"/>
    <dgm:cxn modelId="{25F8756D-63E6-4BFD-ABC3-656CE6D92494}" type="presOf" srcId="{28806175-BA01-456C-B2EB-4EE0DB2BA687}" destId="{EB3A1407-F692-4DED-ACCA-E8DA65732207}" srcOrd="0" destOrd="0" presId="urn:microsoft.com/office/officeart/2005/8/layout/vList2"/>
    <dgm:cxn modelId="{318B189F-C258-4361-8198-9C3622320B6C}" type="presOf" srcId="{DC29ABA8-B766-497D-B797-D6D77AD17F92}" destId="{CDA17300-1C0C-42B5-B84A-F6406FFC77FE}" srcOrd="0" destOrd="0" presId="urn:microsoft.com/office/officeart/2005/8/layout/vList2"/>
    <dgm:cxn modelId="{B79D58A3-A41F-4122-BBF8-85DA2918C5EF}" type="presOf" srcId="{EF24030B-ABBD-47D9-9210-59DA13248EF8}" destId="{135E7049-BD03-4B9B-89A6-B7D479F89FA8}" srcOrd="0" destOrd="0" presId="urn:microsoft.com/office/officeart/2005/8/layout/vList2"/>
    <dgm:cxn modelId="{E8458AB2-CBA6-4274-9950-55B3592447E8}" srcId="{AAED3278-2AB6-4AF0-9A1B-4DA950B0D546}" destId="{DC29ABA8-B766-497D-B797-D6D77AD17F92}" srcOrd="1" destOrd="0" parTransId="{F1C8D041-271D-4C4E-97ED-3493B0155846}" sibTransId="{A600A910-798E-4773-B45B-26D9851EE468}"/>
    <dgm:cxn modelId="{9E53DAF0-A8A7-4754-B2DA-1F57005A69CF}" type="presOf" srcId="{BCE50CDF-AAE5-45F2-8E30-D39C17A33123}" destId="{2E4720AE-14C0-43A8-A1CE-450184CE5A46}" srcOrd="0" destOrd="0" presId="urn:microsoft.com/office/officeart/2005/8/layout/vList2"/>
    <dgm:cxn modelId="{1CCC06FE-143F-4D3C-804C-49DDB3899D2A}" type="presOf" srcId="{AAED3278-2AB6-4AF0-9A1B-4DA950B0D546}" destId="{96629D4E-29FB-4C5D-ABF0-3FDC04400E76}" srcOrd="0" destOrd="0" presId="urn:microsoft.com/office/officeart/2005/8/layout/vList2"/>
    <dgm:cxn modelId="{2FA1D956-A6BD-4C32-A455-4C126934AB50}" type="presParOf" srcId="{96629D4E-29FB-4C5D-ABF0-3FDC04400E76}" destId="{135E7049-BD03-4B9B-89A6-B7D479F89FA8}" srcOrd="0" destOrd="0" presId="urn:microsoft.com/office/officeart/2005/8/layout/vList2"/>
    <dgm:cxn modelId="{DBDECE5C-8BA2-4CCA-AD0F-6A6A33A542BE}" type="presParOf" srcId="{96629D4E-29FB-4C5D-ABF0-3FDC04400E76}" destId="{40A64815-30FF-4B89-AF0E-A412430AD680}" srcOrd="1" destOrd="0" presId="urn:microsoft.com/office/officeart/2005/8/layout/vList2"/>
    <dgm:cxn modelId="{2491B3B8-7709-48C2-B440-6F6BEC7EBB4A}" type="presParOf" srcId="{96629D4E-29FB-4C5D-ABF0-3FDC04400E76}" destId="{CDA17300-1C0C-42B5-B84A-F6406FFC77FE}" srcOrd="2" destOrd="0" presId="urn:microsoft.com/office/officeart/2005/8/layout/vList2"/>
    <dgm:cxn modelId="{5C84C0D0-B984-4A4D-87FC-8E28E6468DB2}" type="presParOf" srcId="{96629D4E-29FB-4C5D-ABF0-3FDC04400E76}" destId="{D700D916-498D-4868-821A-553558E15D4B}" srcOrd="3" destOrd="0" presId="urn:microsoft.com/office/officeart/2005/8/layout/vList2"/>
    <dgm:cxn modelId="{99901627-91C2-4DAB-AE11-9ADAD90616A2}" type="presParOf" srcId="{96629D4E-29FB-4C5D-ABF0-3FDC04400E76}" destId="{EB3A1407-F692-4DED-ACCA-E8DA65732207}" srcOrd="4" destOrd="0" presId="urn:microsoft.com/office/officeart/2005/8/layout/vList2"/>
    <dgm:cxn modelId="{82AC6634-E05D-4EB9-A31B-AE6A4BA2D354}" type="presParOf" srcId="{96629D4E-29FB-4C5D-ABF0-3FDC04400E76}" destId="{3DCA6001-CA60-429F-A6ED-F0F098B8AD75}" srcOrd="5" destOrd="0" presId="urn:microsoft.com/office/officeart/2005/8/layout/vList2"/>
    <dgm:cxn modelId="{766793D3-4CB9-42D5-86A0-AAD6AFF1F97A}" type="presParOf" srcId="{96629D4E-29FB-4C5D-ABF0-3FDC04400E76}" destId="{2E4720AE-14C0-43A8-A1CE-450184CE5A4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666CFB4-AE52-43AC-A4F0-66ABF865F8C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4A2B99-46C8-4403-9EC8-4CC2A26F96D0}">
      <dgm:prSet/>
      <dgm:spPr/>
      <dgm:t>
        <a:bodyPr/>
        <a:lstStyle/>
        <a:p>
          <a:r>
            <a:rPr lang="en-US"/>
            <a:t>The extensive grounds were used for farming, recreation and industry.</a:t>
          </a:r>
        </a:p>
      </dgm:t>
    </dgm:pt>
    <dgm:pt modelId="{A6095E60-EAF3-4C7C-B25A-595B195A6352}" type="parTrans" cxnId="{24BD30F8-3392-4F74-B76A-3C9D27684761}">
      <dgm:prSet/>
      <dgm:spPr/>
      <dgm:t>
        <a:bodyPr/>
        <a:lstStyle/>
        <a:p>
          <a:endParaRPr lang="en-US"/>
        </a:p>
      </dgm:t>
    </dgm:pt>
    <dgm:pt modelId="{F3833400-EFF4-4494-A9D9-C187952BDEEE}" type="sibTrans" cxnId="{24BD30F8-3392-4F74-B76A-3C9D27684761}">
      <dgm:prSet/>
      <dgm:spPr/>
      <dgm:t>
        <a:bodyPr/>
        <a:lstStyle/>
        <a:p>
          <a:endParaRPr lang="en-US"/>
        </a:p>
      </dgm:t>
    </dgm:pt>
    <dgm:pt modelId="{1224561A-4E4D-4247-879A-8C37719CC720}">
      <dgm:prSet/>
      <dgm:spPr/>
      <dgm:t>
        <a:bodyPr/>
        <a:lstStyle/>
        <a:p>
          <a:r>
            <a:rPr lang="en-US"/>
            <a:t>A bakery, brewery and other 'cottage industries' aimed for self-sufficiency. </a:t>
          </a:r>
        </a:p>
      </dgm:t>
    </dgm:pt>
    <dgm:pt modelId="{13EA8E9A-7874-49B2-922C-ED66E627A2E6}" type="parTrans" cxnId="{0D14E669-D89F-4354-8DFE-034513AEEDC3}">
      <dgm:prSet/>
      <dgm:spPr/>
      <dgm:t>
        <a:bodyPr/>
        <a:lstStyle/>
        <a:p>
          <a:endParaRPr lang="en-US"/>
        </a:p>
      </dgm:t>
    </dgm:pt>
    <dgm:pt modelId="{A6DFFABC-F7F4-4480-9F08-65F9A72680D0}" type="sibTrans" cxnId="{0D14E669-D89F-4354-8DFE-034513AEEDC3}">
      <dgm:prSet/>
      <dgm:spPr/>
      <dgm:t>
        <a:bodyPr/>
        <a:lstStyle/>
        <a:p>
          <a:endParaRPr lang="en-US"/>
        </a:p>
      </dgm:t>
    </dgm:pt>
    <dgm:pt modelId="{A7D92CC7-48E7-46F6-8E5E-D80B8949230F}">
      <dgm:prSet/>
      <dgm:spPr/>
      <dgm:t>
        <a:bodyPr/>
        <a:lstStyle/>
        <a:p>
          <a:r>
            <a:rPr lang="en-US"/>
            <a:t>Patients earned their keep and gained therapeutic benefits. </a:t>
          </a:r>
        </a:p>
      </dgm:t>
    </dgm:pt>
    <dgm:pt modelId="{15AC24AA-8B8C-4CB8-A497-4E8A9939DF49}" type="parTrans" cxnId="{A6267F59-2B9D-4AFE-8BC4-DF8EBED01A0B}">
      <dgm:prSet/>
      <dgm:spPr/>
      <dgm:t>
        <a:bodyPr/>
        <a:lstStyle/>
        <a:p>
          <a:endParaRPr lang="en-US"/>
        </a:p>
      </dgm:t>
    </dgm:pt>
    <dgm:pt modelId="{ADB8718C-3227-43A7-AED5-A2B7D07E0A7D}" type="sibTrans" cxnId="{A6267F59-2B9D-4AFE-8BC4-DF8EBED01A0B}">
      <dgm:prSet/>
      <dgm:spPr/>
      <dgm:t>
        <a:bodyPr/>
        <a:lstStyle/>
        <a:p>
          <a:endParaRPr lang="en-US"/>
        </a:p>
      </dgm:t>
    </dgm:pt>
    <dgm:pt modelId="{59D2EBEF-90F3-4D8D-9660-FF83D974DC7D}">
      <dgm:prSet/>
      <dgm:spPr/>
      <dgm:t>
        <a:bodyPr/>
        <a:lstStyle/>
        <a:p>
          <a:r>
            <a:rPr lang="en-US"/>
            <a:t>The third superintendent, John Conolly, removed all physical restraints. </a:t>
          </a:r>
        </a:p>
      </dgm:t>
    </dgm:pt>
    <dgm:pt modelId="{E352AA76-1A95-4566-B7C5-01135E3933AF}" type="parTrans" cxnId="{134E0CDD-8E9C-41B6-A24A-709727C8B566}">
      <dgm:prSet/>
      <dgm:spPr/>
      <dgm:t>
        <a:bodyPr/>
        <a:lstStyle/>
        <a:p>
          <a:endParaRPr lang="en-US"/>
        </a:p>
      </dgm:t>
    </dgm:pt>
    <dgm:pt modelId="{400B8A48-EC7F-4D57-9FD0-AD6DC2BA5627}" type="sibTrans" cxnId="{134E0CDD-8E9C-41B6-A24A-709727C8B566}">
      <dgm:prSet/>
      <dgm:spPr/>
      <dgm:t>
        <a:bodyPr/>
        <a:lstStyle/>
        <a:p>
          <a:endParaRPr lang="en-US"/>
        </a:p>
      </dgm:t>
    </dgm:pt>
    <dgm:pt modelId="{B5FE3800-0A8E-4C6E-B31D-497FF84F5859}">
      <dgm:prSet/>
      <dgm:spPr/>
      <dgm:t>
        <a:bodyPr/>
        <a:lstStyle/>
        <a:p>
          <a:r>
            <a:rPr lang="en-US"/>
            <a:t>With non-restraint and moral treatment, nurses and attendants had more work to do. </a:t>
          </a:r>
        </a:p>
      </dgm:t>
    </dgm:pt>
    <dgm:pt modelId="{5DCE7396-96C9-4CE0-9C3A-0C123287D22B}" type="parTrans" cxnId="{99CDEDDA-2F2D-4C14-B676-09AC936B23EC}">
      <dgm:prSet/>
      <dgm:spPr/>
      <dgm:t>
        <a:bodyPr/>
        <a:lstStyle/>
        <a:p>
          <a:endParaRPr lang="en-US"/>
        </a:p>
      </dgm:t>
    </dgm:pt>
    <dgm:pt modelId="{4C906D27-6666-493F-B386-6918A92456A7}" type="sibTrans" cxnId="{99CDEDDA-2F2D-4C14-B676-09AC936B23EC}">
      <dgm:prSet/>
      <dgm:spPr/>
      <dgm:t>
        <a:bodyPr/>
        <a:lstStyle/>
        <a:p>
          <a:endParaRPr lang="en-US"/>
        </a:p>
      </dgm:t>
    </dgm:pt>
    <dgm:pt modelId="{0270B66C-0109-45B1-AC1D-E598CF61B0F6}" type="pres">
      <dgm:prSet presAssocID="{8666CFB4-AE52-43AC-A4F0-66ABF865F8CF}" presName="linear" presStyleCnt="0">
        <dgm:presLayoutVars>
          <dgm:animLvl val="lvl"/>
          <dgm:resizeHandles val="exact"/>
        </dgm:presLayoutVars>
      </dgm:prSet>
      <dgm:spPr/>
    </dgm:pt>
    <dgm:pt modelId="{24987019-BA47-4BFE-8C61-43EA8976DEC2}" type="pres">
      <dgm:prSet presAssocID="{7C4A2B99-46C8-4403-9EC8-4CC2A26F96D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C20CE5F-B781-4C7C-BFD6-A111CDF69531}" type="pres">
      <dgm:prSet presAssocID="{F3833400-EFF4-4494-A9D9-C187952BDEEE}" presName="spacer" presStyleCnt="0"/>
      <dgm:spPr/>
    </dgm:pt>
    <dgm:pt modelId="{DD5A5B3C-1F8B-467C-B23C-24B30A724A82}" type="pres">
      <dgm:prSet presAssocID="{1224561A-4E4D-4247-879A-8C37719CC72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F7CF3AB-D8DA-4B35-B3E1-6BCDE3E263B1}" type="pres">
      <dgm:prSet presAssocID="{A6DFFABC-F7F4-4480-9F08-65F9A72680D0}" presName="spacer" presStyleCnt="0"/>
      <dgm:spPr/>
    </dgm:pt>
    <dgm:pt modelId="{B973D082-9D29-4827-961D-FA0D9CCE1C45}" type="pres">
      <dgm:prSet presAssocID="{A7D92CC7-48E7-46F6-8E5E-D80B8949230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224D7D1-C811-401D-89D4-85F5DDD2BCEE}" type="pres">
      <dgm:prSet presAssocID="{ADB8718C-3227-43A7-AED5-A2B7D07E0A7D}" presName="spacer" presStyleCnt="0"/>
      <dgm:spPr/>
    </dgm:pt>
    <dgm:pt modelId="{7EDEC8C7-0AC2-435D-94E8-52C4F388E796}" type="pres">
      <dgm:prSet presAssocID="{59D2EBEF-90F3-4D8D-9660-FF83D974DC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2321D17-1911-4A3E-95DD-CFF42A6B643C}" type="pres">
      <dgm:prSet presAssocID="{400B8A48-EC7F-4D57-9FD0-AD6DC2BA5627}" presName="spacer" presStyleCnt="0"/>
      <dgm:spPr/>
    </dgm:pt>
    <dgm:pt modelId="{C917B35B-A2CF-49A1-BD6B-8497BBECA76B}" type="pres">
      <dgm:prSet presAssocID="{B5FE3800-0A8E-4C6E-B31D-497FF84F585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11AD927-A072-43D1-B387-771238134937}" type="presOf" srcId="{1224561A-4E4D-4247-879A-8C37719CC720}" destId="{DD5A5B3C-1F8B-467C-B23C-24B30A724A82}" srcOrd="0" destOrd="0" presId="urn:microsoft.com/office/officeart/2005/8/layout/vList2"/>
    <dgm:cxn modelId="{86B63464-3852-4B75-AB28-65AD279C3533}" type="presOf" srcId="{7C4A2B99-46C8-4403-9EC8-4CC2A26F96D0}" destId="{24987019-BA47-4BFE-8C61-43EA8976DEC2}" srcOrd="0" destOrd="0" presId="urn:microsoft.com/office/officeart/2005/8/layout/vList2"/>
    <dgm:cxn modelId="{0D14E669-D89F-4354-8DFE-034513AEEDC3}" srcId="{8666CFB4-AE52-43AC-A4F0-66ABF865F8CF}" destId="{1224561A-4E4D-4247-879A-8C37719CC720}" srcOrd="1" destOrd="0" parTransId="{13EA8E9A-7874-49B2-922C-ED66E627A2E6}" sibTransId="{A6DFFABC-F7F4-4480-9F08-65F9A72680D0}"/>
    <dgm:cxn modelId="{A3464174-3BEE-42E7-944F-1424BC7A36EC}" type="presOf" srcId="{8666CFB4-AE52-43AC-A4F0-66ABF865F8CF}" destId="{0270B66C-0109-45B1-AC1D-E598CF61B0F6}" srcOrd="0" destOrd="0" presId="urn:microsoft.com/office/officeart/2005/8/layout/vList2"/>
    <dgm:cxn modelId="{A6267F59-2B9D-4AFE-8BC4-DF8EBED01A0B}" srcId="{8666CFB4-AE52-43AC-A4F0-66ABF865F8CF}" destId="{A7D92CC7-48E7-46F6-8E5E-D80B8949230F}" srcOrd="2" destOrd="0" parTransId="{15AC24AA-8B8C-4CB8-A497-4E8A9939DF49}" sibTransId="{ADB8718C-3227-43A7-AED5-A2B7D07E0A7D}"/>
    <dgm:cxn modelId="{3134CEC8-F073-4FDB-8234-3CED2D823C86}" type="presOf" srcId="{59D2EBEF-90F3-4D8D-9660-FF83D974DC7D}" destId="{7EDEC8C7-0AC2-435D-94E8-52C4F388E796}" srcOrd="0" destOrd="0" presId="urn:microsoft.com/office/officeart/2005/8/layout/vList2"/>
    <dgm:cxn modelId="{6FE10ED0-D034-4BF5-9F38-402AD81C918E}" type="presOf" srcId="{B5FE3800-0A8E-4C6E-B31D-497FF84F5859}" destId="{C917B35B-A2CF-49A1-BD6B-8497BBECA76B}" srcOrd="0" destOrd="0" presId="urn:microsoft.com/office/officeart/2005/8/layout/vList2"/>
    <dgm:cxn modelId="{99CDEDDA-2F2D-4C14-B676-09AC936B23EC}" srcId="{8666CFB4-AE52-43AC-A4F0-66ABF865F8CF}" destId="{B5FE3800-0A8E-4C6E-B31D-497FF84F5859}" srcOrd="4" destOrd="0" parTransId="{5DCE7396-96C9-4CE0-9C3A-0C123287D22B}" sibTransId="{4C906D27-6666-493F-B386-6918A92456A7}"/>
    <dgm:cxn modelId="{134E0CDD-8E9C-41B6-A24A-709727C8B566}" srcId="{8666CFB4-AE52-43AC-A4F0-66ABF865F8CF}" destId="{59D2EBEF-90F3-4D8D-9660-FF83D974DC7D}" srcOrd="3" destOrd="0" parTransId="{E352AA76-1A95-4566-B7C5-01135E3933AF}" sibTransId="{400B8A48-EC7F-4D57-9FD0-AD6DC2BA5627}"/>
    <dgm:cxn modelId="{24BD30F8-3392-4F74-B76A-3C9D27684761}" srcId="{8666CFB4-AE52-43AC-A4F0-66ABF865F8CF}" destId="{7C4A2B99-46C8-4403-9EC8-4CC2A26F96D0}" srcOrd="0" destOrd="0" parTransId="{A6095E60-EAF3-4C7C-B25A-595B195A6352}" sibTransId="{F3833400-EFF4-4494-A9D9-C187952BDEEE}"/>
    <dgm:cxn modelId="{A58462FF-8FDD-443A-A4AF-86AC2108FD99}" type="presOf" srcId="{A7D92CC7-48E7-46F6-8E5E-D80B8949230F}" destId="{B973D082-9D29-4827-961D-FA0D9CCE1C45}" srcOrd="0" destOrd="0" presId="urn:microsoft.com/office/officeart/2005/8/layout/vList2"/>
    <dgm:cxn modelId="{CAF6F24E-E764-4814-9A16-93DF925D2EF5}" type="presParOf" srcId="{0270B66C-0109-45B1-AC1D-E598CF61B0F6}" destId="{24987019-BA47-4BFE-8C61-43EA8976DEC2}" srcOrd="0" destOrd="0" presId="urn:microsoft.com/office/officeart/2005/8/layout/vList2"/>
    <dgm:cxn modelId="{9BADABE8-D463-4323-BCB8-8A42BD0445E0}" type="presParOf" srcId="{0270B66C-0109-45B1-AC1D-E598CF61B0F6}" destId="{3C20CE5F-B781-4C7C-BFD6-A111CDF69531}" srcOrd="1" destOrd="0" presId="urn:microsoft.com/office/officeart/2005/8/layout/vList2"/>
    <dgm:cxn modelId="{F782327A-3CFD-4ACF-AE79-4AB28500C767}" type="presParOf" srcId="{0270B66C-0109-45B1-AC1D-E598CF61B0F6}" destId="{DD5A5B3C-1F8B-467C-B23C-24B30A724A82}" srcOrd="2" destOrd="0" presId="urn:microsoft.com/office/officeart/2005/8/layout/vList2"/>
    <dgm:cxn modelId="{E6D3B16F-8212-4FFF-8592-CA32DDC80AD0}" type="presParOf" srcId="{0270B66C-0109-45B1-AC1D-E598CF61B0F6}" destId="{4F7CF3AB-D8DA-4B35-B3E1-6BCDE3E263B1}" srcOrd="3" destOrd="0" presId="urn:microsoft.com/office/officeart/2005/8/layout/vList2"/>
    <dgm:cxn modelId="{0D0ED1E5-E97F-4BBD-A9C2-AF9664373D54}" type="presParOf" srcId="{0270B66C-0109-45B1-AC1D-E598CF61B0F6}" destId="{B973D082-9D29-4827-961D-FA0D9CCE1C45}" srcOrd="4" destOrd="0" presId="urn:microsoft.com/office/officeart/2005/8/layout/vList2"/>
    <dgm:cxn modelId="{AD8603E5-65FF-45B2-B757-F99A61EFFED9}" type="presParOf" srcId="{0270B66C-0109-45B1-AC1D-E598CF61B0F6}" destId="{C224D7D1-C811-401D-89D4-85F5DDD2BCEE}" srcOrd="5" destOrd="0" presId="urn:microsoft.com/office/officeart/2005/8/layout/vList2"/>
    <dgm:cxn modelId="{50A80A7C-9685-4F4E-9DEF-4A386253008A}" type="presParOf" srcId="{0270B66C-0109-45B1-AC1D-E598CF61B0F6}" destId="{7EDEC8C7-0AC2-435D-94E8-52C4F388E796}" srcOrd="6" destOrd="0" presId="urn:microsoft.com/office/officeart/2005/8/layout/vList2"/>
    <dgm:cxn modelId="{6B32FDBE-EDBB-4127-9B42-8BA0C3D38481}" type="presParOf" srcId="{0270B66C-0109-45B1-AC1D-E598CF61B0F6}" destId="{62321D17-1911-4A3E-95DD-CFF42A6B643C}" srcOrd="7" destOrd="0" presId="urn:microsoft.com/office/officeart/2005/8/layout/vList2"/>
    <dgm:cxn modelId="{71E2F97C-C06C-45A1-B92E-54FDCD1F333D}" type="presParOf" srcId="{0270B66C-0109-45B1-AC1D-E598CF61B0F6}" destId="{C917B35B-A2CF-49A1-BD6B-8497BBECA76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931EE8F-F9D1-4852-B05D-6B24B353619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5EDDDC-4F5C-4572-B3C2-B0F751E0187A}">
      <dgm:prSet/>
      <dgm:spPr/>
      <dgm:t>
        <a:bodyPr/>
        <a:lstStyle/>
        <a:p>
          <a:r>
            <a:rPr lang="en-US"/>
            <a:t>However, seclusion and isolation were still widely used, as it was believed that less stimulus would solve unruly behaviour.</a:t>
          </a:r>
        </a:p>
      </dgm:t>
    </dgm:pt>
    <dgm:pt modelId="{B9049006-9BF7-462E-A39B-FB3F3AE75F2C}" type="parTrans" cxnId="{FE977C39-59AD-4E0A-8BA0-FD0B3ADC2C07}">
      <dgm:prSet/>
      <dgm:spPr/>
      <dgm:t>
        <a:bodyPr/>
        <a:lstStyle/>
        <a:p>
          <a:endParaRPr lang="en-US"/>
        </a:p>
      </dgm:t>
    </dgm:pt>
    <dgm:pt modelId="{D529BC80-5DF3-4410-A61F-EBEBCC659D76}" type="sibTrans" cxnId="{FE977C39-59AD-4E0A-8BA0-FD0B3ADC2C07}">
      <dgm:prSet/>
      <dgm:spPr/>
      <dgm:t>
        <a:bodyPr/>
        <a:lstStyle/>
        <a:p>
          <a:endParaRPr lang="en-US"/>
        </a:p>
      </dgm:t>
    </dgm:pt>
    <dgm:pt modelId="{CFCF71B2-AFD8-4235-9B37-030DACF4406F}">
      <dgm:prSet/>
      <dgm:spPr/>
      <dgm:t>
        <a:bodyPr/>
        <a:lstStyle/>
        <a:p>
          <a:r>
            <a:rPr lang="en-US"/>
            <a:t>The Metropolitan Commissioners supported Conolly's use of padded cells. </a:t>
          </a:r>
        </a:p>
      </dgm:t>
    </dgm:pt>
    <dgm:pt modelId="{FB1BBFC0-62E0-457B-B621-F411E88423F3}" type="parTrans" cxnId="{065AA237-D20B-43DE-958C-6C91FE914CAE}">
      <dgm:prSet/>
      <dgm:spPr/>
      <dgm:t>
        <a:bodyPr/>
        <a:lstStyle/>
        <a:p>
          <a:endParaRPr lang="en-US"/>
        </a:p>
      </dgm:t>
    </dgm:pt>
    <dgm:pt modelId="{43B9F07F-00D8-46BD-8099-B817A123ED53}" type="sibTrans" cxnId="{065AA237-D20B-43DE-958C-6C91FE914CAE}">
      <dgm:prSet/>
      <dgm:spPr/>
      <dgm:t>
        <a:bodyPr/>
        <a:lstStyle/>
        <a:p>
          <a:endParaRPr lang="en-US"/>
        </a:p>
      </dgm:t>
    </dgm:pt>
    <dgm:pt modelId="{2EB391C9-7833-4E22-8199-B63C99B21FB9}" type="pres">
      <dgm:prSet presAssocID="{1931EE8F-F9D1-4852-B05D-6B24B353619C}" presName="linear" presStyleCnt="0">
        <dgm:presLayoutVars>
          <dgm:animLvl val="lvl"/>
          <dgm:resizeHandles val="exact"/>
        </dgm:presLayoutVars>
      </dgm:prSet>
      <dgm:spPr/>
    </dgm:pt>
    <dgm:pt modelId="{8CCA6985-0AF5-42F0-88AF-ED2472FFE8B3}" type="pres">
      <dgm:prSet presAssocID="{C95EDDDC-4F5C-4572-B3C2-B0F751E0187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BF135ED-5D80-4989-B217-87B1F29CA4DD}" type="pres">
      <dgm:prSet presAssocID="{D529BC80-5DF3-4410-A61F-EBEBCC659D76}" presName="spacer" presStyleCnt="0"/>
      <dgm:spPr/>
    </dgm:pt>
    <dgm:pt modelId="{F84A0446-6024-4387-8080-08385AE4A408}" type="pres">
      <dgm:prSet presAssocID="{CFCF71B2-AFD8-4235-9B37-030DACF4406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65AA237-D20B-43DE-958C-6C91FE914CAE}" srcId="{1931EE8F-F9D1-4852-B05D-6B24B353619C}" destId="{CFCF71B2-AFD8-4235-9B37-030DACF4406F}" srcOrd="1" destOrd="0" parTransId="{FB1BBFC0-62E0-457B-B621-F411E88423F3}" sibTransId="{43B9F07F-00D8-46BD-8099-B817A123ED53}"/>
    <dgm:cxn modelId="{FE977C39-59AD-4E0A-8BA0-FD0B3ADC2C07}" srcId="{1931EE8F-F9D1-4852-B05D-6B24B353619C}" destId="{C95EDDDC-4F5C-4572-B3C2-B0F751E0187A}" srcOrd="0" destOrd="0" parTransId="{B9049006-9BF7-462E-A39B-FB3F3AE75F2C}" sibTransId="{D529BC80-5DF3-4410-A61F-EBEBCC659D76}"/>
    <dgm:cxn modelId="{8BCADB7A-E93C-4640-AA50-E973BD096F65}" type="presOf" srcId="{1931EE8F-F9D1-4852-B05D-6B24B353619C}" destId="{2EB391C9-7833-4E22-8199-B63C99B21FB9}" srcOrd="0" destOrd="0" presId="urn:microsoft.com/office/officeart/2005/8/layout/vList2"/>
    <dgm:cxn modelId="{3B6EEB8B-36FC-410D-A7E7-B78323793BE4}" type="presOf" srcId="{CFCF71B2-AFD8-4235-9B37-030DACF4406F}" destId="{F84A0446-6024-4387-8080-08385AE4A408}" srcOrd="0" destOrd="0" presId="urn:microsoft.com/office/officeart/2005/8/layout/vList2"/>
    <dgm:cxn modelId="{79FE1FAF-CF89-4120-B4C8-1D56265E0EEB}" type="presOf" srcId="{C95EDDDC-4F5C-4572-B3C2-B0F751E0187A}" destId="{8CCA6985-0AF5-42F0-88AF-ED2472FFE8B3}" srcOrd="0" destOrd="0" presId="urn:microsoft.com/office/officeart/2005/8/layout/vList2"/>
    <dgm:cxn modelId="{F5434E37-8577-4505-A50B-85A1D211583C}" type="presParOf" srcId="{2EB391C9-7833-4E22-8199-B63C99B21FB9}" destId="{8CCA6985-0AF5-42F0-88AF-ED2472FFE8B3}" srcOrd="0" destOrd="0" presId="urn:microsoft.com/office/officeart/2005/8/layout/vList2"/>
    <dgm:cxn modelId="{CD90C302-906F-4BCB-B88E-3886319E025C}" type="presParOf" srcId="{2EB391C9-7833-4E22-8199-B63C99B21FB9}" destId="{6BF135ED-5D80-4989-B217-87B1F29CA4DD}" srcOrd="1" destOrd="0" presId="urn:microsoft.com/office/officeart/2005/8/layout/vList2"/>
    <dgm:cxn modelId="{5F8AE7D5-A838-42C8-90AA-7F9873265F6F}" type="presParOf" srcId="{2EB391C9-7833-4E22-8199-B63C99B21FB9}" destId="{F84A0446-6024-4387-8080-08385AE4A40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2BC4A7E-F3A7-45A6-9C3F-D83D1963783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5366D6-BF46-4729-9963-7168FE971093}">
      <dgm:prSet/>
      <dgm:spPr/>
      <dgm:t>
        <a:bodyPr/>
        <a:lstStyle/>
        <a:p>
          <a:r>
            <a:rPr lang="en-US"/>
            <a:t>The asylums were victims of their own success over time. </a:t>
          </a:r>
        </a:p>
      </dgm:t>
    </dgm:pt>
    <dgm:pt modelId="{556B3A0E-88A8-451F-935C-27DA7115DF49}" type="parTrans" cxnId="{2790F9F3-4AF8-49B3-86EA-519D68BEBE8D}">
      <dgm:prSet/>
      <dgm:spPr/>
      <dgm:t>
        <a:bodyPr/>
        <a:lstStyle/>
        <a:p>
          <a:endParaRPr lang="en-US"/>
        </a:p>
      </dgm:t>
    </dgm:pt>
    <dgm:pt modelId="{6243FCE1-0ABB-4034-8AEB-250FE527CFC7}" type="sibTrans" cxnId="{2790F9F3-4AF8-49B3-86EA-519D68BEBE8D}">
      <dgm:prSet/>
      <dgm:spPr/>
      <dgm:t>
        <a:bodyPr/>
        <a:lstStyle/>
        <a:p>
          <a:endParaRPr lang="en-US"/>
        </a:p>
      </dgm:t>
    </dgm:pt>
    <dgm:pt modelId="{0E007BC8-788F-431C-B7CC-A2825E5AB68C}">
      <dgm:prSet/>
      <dgm:spPr/>
      <dgm:t>
        <a:bodyPr/>
        <a:lstStyle/>
        <a:p>
          <a:r>
            <a:rPr lang="en-US"/>
            <a:t>As they became more successful, more people were admitted, conditions worsened.</a:t>
          </a:r>
        </a:p>
      </dgm:t>
    </dgm:pt>
    <dgm:pt modelId="{A27D8865-F3E6-4F39-8DF5-23111CA74F37}" type="parTrans" cxnId="{E51A9E63-65FA-48DF-8948-D22B477E17F7}">
      <dgm:prSet/>
      <dgm:spPr/>
      <dgm:t>
        <a:bodyPr/>
        <a:lstStyle/>
        <a:p>
          <a:endParaRPr lang="en-US"/>
        </a:p>
      </dgm:t>
    </dgm:pt>
    <dgm:pt modelId="{352648D4-C6F9-4981-8304-1DC0CA1DDD8B}" type="sibTrans" cxnId="{E51A9E63-65FA-48DF-8948-D22B477E17F7}">
      <dgm:prSet/>
      <dgm:spPr/>
      <dgm:t>
        <a:bodyPr/>
        <a:lstStyle/>
        <a:p>
          <a:endParaRPr lang="en-US"/>
        </a:p>
      </dgm:t>
    </dgm:pt>
    <dgm:pt modelId="{5424D4C8-5D46-4C79-BA06-78A730A9AA6E}">
      <dgm:prSet/>
      <dgm:spPr/>
      <dgm:t>
        <a:bodyPr/>
        <a:lstStyle/>
        <a:p>
          <a:r>
            <a:rPr lang="en-US"/>
            <a:t>Abuse became rampant, a lack of hygienic conditions and increases in deaths. </a:t>
          </a:r>
        </a:p>
      </dgm:t>
    </dgm:pt>
    <dgm:pt modelId="{B885085C-75A3-4D24-81A3-DF371FFF91F4}" type="parTrans" cxnId="{5D47AE67-8A42-4D87-8C96-06ADE46F3F55}">
      <dgm:prSet/>
      <dgm:spPr/>
      <dgm:t>
        <a:bodyPr/>
        <a:lstStyle/>
        <a:p>
          <a:endParaRPr lang="en-US"/>
        </a:p>
      </dgm:t>
    </dgm:pt>
    <dgm:pt modelId="{C1AA7B1D-1996-485A-82A4-AF4A68B28E86}" type="sibTrans" cxnId="{5D47AE67-8A42-4D87-8C96-06ADE46F3F55}">
      <dgm:prSet/>
      <dgm:spPr/>
      <dgm:t>
        <a:bodyPr/>
        <a:lstStyle/>
        <a:p>
          <a:endParaRPr lang="en-US"/>
        </a:p>
      </dgm:t>
    </dgm:pt>
    <dgm:pt modelId="{90A1742F-C1F5-49BE-A79C-0521C880C542}">
      <dgm:prSet/>
      <dgm:spPr/>
      <dgm:t>
        <a:bodyPr/>
        <a:lstStyle/>
        <a:p>
          <a:r>
            <a:rPr lang="en-US"/>
            <a:t>Where could the care go?</a:t>
          </a:r>
        </a:p>
      </dgm:t>
    </dgm:pt>
    <dgm:pt modelId="{C11EF2FD-B093-476C-9641-75FC98FCC461}" type="parTrans" cxnId="{F9A6C8C3-B377-41A8-9E91-52E23E955312}">
      <dgm:prSet/>
      <dgm:spPr/>
      <dgm:t>
        <a:bodyPr/>
        <a:lstStyle/>
        <a:p>
          <a:endParaRPr lang="en-US"/>
        </a:p>
      </dgm:t>
    </dgm:pt>
    <dgm:pt modelId="{E4570BE7-A77B-4709-AC1C-9916B5E9DD5C}" type="sibTrans" cxnId="{F9A6C8C3-B377-41A8-9E91-52E23E955312}">
      <dgm:prSet/>
      <dgm:spPr/>
      <dgm:t>
        <a:bodyPr/>
        <a:lstStyle/>
        <a:p>
          <a:endParaRPr lang="en-US"/>
        </a:p>
      </dgm:t>
    </dgm:pt>
    <dgm:pt modelId="{AE617CB9-C09D-4EA7-8504-8F8DC2603DE5}" type="pres">
      <dgm:prSet presAssocID="{12BC4A7E-F3A7-45A6-9C3F-D83D19637832}" presName="linear" presStyleCnt="0">
        <dgm:presLayoutVars>
          <dgm:animLvl val="lvl"/>
          <dgm:resizeHandles val="exact"/>
        </dgm:presLayoutVars>
      </dgm:prSet>
      <dgm:spPr/>
    </dgm:pt>
    <dgm:pt modelId="{69317BE8-C5F6-4B82-AEC0-E2A1D05659E1}" type="pres">
      <dgm:prSet presAssocID="{995366D6-BF46-4729-9963-7168FE97109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F1E170B-A108-411A-B6E3-6B1CBC2644C8}" type="pres">
      <dgm:prSet presAssocID="{6243FCE1-0ABB-4034-8AEB-250FE527CFC7}" presName="spacer" presStyleCnt="0"/>
      <dgm:spPr/>
    </dgm:pt>
    <dgm:pt modelId="{A235943A-C322-4AE3-87CF-926A13A2D64D}" type="pres">
      <dgm:prSet presAssocID="{0E007BC8-788F-431C-B7CC-A2825E5AB68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F3B53C4-8AB9-4F33-86C0-5B94A694BFAF}" type="pres">
      <dgm:prSet presAssocID="{352648D4-C6F9-4981-8304-1DC0CA1DDD8B}" presName="spacer" presStyleCnt="0"/>
      <dgm:spPr/>
    </dgm:pt>
    <dgm:pt modelId="{82C6B58E-9E5B-4062-A17D-6E29F062AD12}" type="pres">
      <dgm:prSet presAssocID="{5424D4C8-5D46-4C79-BA06-78A730A9AA6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225E215-2DD8-4CAB-A4BE-6DF43A5F2119}" type="pres">
      <dgm:prSet presAssocID="{C1AA7B1D-1996-485A-82A4-AF4A68B28E86}" presName="spacer" presStyleCnt="0"/>
      <dgm:spPr/>
    </dgm:pt>
    <dgm:pt modelId="{AABD832F-74E6-4E6A-90DC-890F5F7C7D13}" type="pres">
      <dgm:prSet presAssocID="{90A1742F-C1F5-49BE-A79C-0521C880C54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D47C619-1A41-4183-A872-929272B2DFEE}" type="presOf" srcId="{12BC4A7E-F3A7-45A6-9C3F-D83D19637832}" destId="{AE617CB9-C09D-4EA7-8504-8F8DC2603DE5}" srcOrd="0" destOrd="0" presId="urn:microsoft.com/office/officeart/2005/8/layout/vList2"/>
    <dgm:cxn modelId="{B75C023D-B27E-41DF-A699-D6DC5788F839}" type="presOf" srcId="{90A1742F-C1F5-49BE-A79C-0521C880C542}" destId="{AABD832F-74E6-4E6A-90DC-890F5F7C7D13}" srcOrd="0" destOrd="0" presId="urn:microsoft.com/office/officeart/2005/8/layout/vList2"/>
    <dgm:cxn modelId="{47BAA15D-BADC-45DE-99FD-9658717A9FF6}" type="presOf" srcId="{5424D4C8-5D46-4C79-BA06-78A730A9AA6E}" destId="{82C6B58E-9E5B-4062-A17D-6E29F062AD12}" srcOrd="0" destOrd="0" presId="urn:microsoft.com/office/officeart/2005/8/layout/vList2"/>
    <dgm:cxn modelId="{E51A9E63-65FA-48DF-8948-D22B477E17F7}" srcId="{12BC4A7E-F3A7-45A6-9C3F-D83D19637832}" destId="{0E007BC8-788F-431C-B7CC-A2825E5AB68C}" srcOrd="1" destOrd="0" parTransId="{A27D8865-F3E6-4F39-8DF5-23111CA74F37}" sibTransId="{352648D4-C6F9-4981-8304-1DC0CA1DDD8B}"/>
    <dgm:cxn modelId="{5D47AE67-8A42-4D87-8C96-06ADE46F3F55}" srcId="{12BC4A7E-F3A7-45A6-9C3F-D83D19637832}" destId="{5424D4C8-5D46-4C79-BA06-78A730A9AA6E}" srcOrd="2" destOrd="0" parTransId="{B885085C-75A3-4D24-81A3-DF371FFF91F4}" sibTransId="{C1AA7B1D-1996-485A-82A4-AF4A68B28E86}"/>
    <dgm:cxn modelId="{AAA51585-3F38-40A0-A64A-0BF0C8046B79}" type="presOf" srcId="{995366D6-BF46-4729-9963-7168FE971093}" destId="{69317BE8-C5F6-4B82-AEC0-E2A1D05659E1}" srcOrd="0" destOrd="0" presId="urn:microsoft.com/office/officeart/2005/8/layout/vList2"/>
    <dgm:cxn modelId="{356B68B5-457B-4B97-A441-B48EB2CF6819}" type="presOf" srcId="{0E007BC8-788F-431C-B7CC-A2825E5AB68C}" destId="{A235943A-C322-4AE3-87CF-926A13A2D64D}" srcOrd="0" destOrd="0" presId="urn:microsoft.com/office/officeart/2005/8/layout/vList2"/>
    <dgm:cxn modelId="{F9A6C8C3-B377-41A8-9E91-52E23E955312}" srcId="{12BC4A7E-F3A7-45A6-9C3F-D83D19637832}" destId="{90A1742F-C1F5-49BE-A79C-0521C880C542}" srcOrd="3" destOrd="0" parTransId="{C11EF2FD-B093-476C-9641-75FC98FCC461}" sibTransId="{E4570BE7-A77B-4709-AC1C-9916B5E9DD5C}"/>
    <dgm:cxn modelId="{2790F9F3-4AF8-49B3-86EA-519D68BEBE8D}" srcId="{12BC4A7E-F3A7-45A6-9C3F-D83D19637832}" destId="{995366D6-BF46-4729-9963-7168FE971093}" srcOrd="0" destOrd="0" parTransId="{556B3A0E-88A8-451F-935C-27DA7115DF49}" sibTransId="{6243FCE1-0ABB-4034-8AEB-250FE527CFC7}"/>
    <dgm:cxn modelId="{9F801917-B2B3-4FEE-A514-91B57BEAA354}" type="presParOf" srcId="{AE617CB9-C09D-4EA7-8504-8F8DC2603DE5}" destId="{69317BE8-C5F6-4B82-AEC0-E2A1D05659E1}" srcOrd="0" destOrd="0" presId="urn:microsoft.com/office/officeart/2005/8/layout/vList2"/>
    <dgm:cxn modelId="{D6DFA49A-8801-4A99-B8C8-3458B96C99A0}" type="presParOf" srcId="{AE617CB9-C09D-4EA7-8504-8F8DC2603DE5}" destId="{3F1E170B-A108-411A-B6E3-6B1CBC2644C8}" srcOrd="1" destOrd="0" presId="urn:microsoft.com/office/officeart/2005/8/layout/vList2"/>
    <dgm:cxn modelId="{D6B1131E-3C39-4253-B30E-2998B9D3C345}" type="presParOf" srcId="{AE617CB9-C09D-4EA7-8504-8F8DC2603DE5}" destId="{A235943A-C322-4AE3-87CF-926A13A2D64D}" srcOrd="2" destOrd="0" presId="urn:microsoft.com/office/officeart/2005/8/layout/vList2"/>
    <dgm:cxn modelId="{48F17139-EDF3-4A1B-8221-C31E4281C518}" type="presParOf" srcId="{AE617CB9-C09D-4EA7-8504-8F8DC2603DE5}" destId="{2F3B53C4-8AB9-4F33-86C0-5B94A694BFAF}" srcOrd="3" destOrd="0" presId="urn:microsoft.com/office/officeart/2005/8/layout/vList2"/>
    <dgm:cxn modelId="{F8B34B58-BFE0-484C-8D45-C855B9163F62}" type="presParOf" srcId="{AE617CB9-C09D-4EA7-8504-8F8DC2603DE5}" destId="{82C6B58E-9E5B-4062-A17D-6E29F062AD12}" srcOrd="4" destOrd="0" presId="urn:microsoft.com/office/officeart/2005/8/layout/vList2"/>
    <dgm:cxn modelId="{6EBFDF94-8158-425D-8F46-715044A68F99}" type="presParOf" srcId="{AE617CB9-C09D-4EA7-8504-8F8DC2603DE5}" destId="{C225E215-2DD8-4CAB-A4BE-6DF43A5F2119}" srcOrd="5" destOrd="0" presId="urn:microsoft.com/office/officeart/2005/8/layout/vList2"/>
    <dgm:cxn modelId="{48094462-1E40-4721-881F-996FFFCCE01A}" type="presParOf" srcId="{AE617CB9-C09D-4EA7-8504-8F8DC2603DE5}" destId="{AABD832F-74E6-4E6A-90DC-890F5F7C7D1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0EAE964-7869-44F7-844A-0E8551FF700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7B35BB-F15E-4192-9353-0FC6D93910B6}">
      <dgm:prSet/>
      <dgm:spPr/>
      <dgm:t>
        <a:bodyPr/>
        <a:lstStyle/>
        <a:p>
          <a:r>
            <a:rPr lang="en-US"/>
            <a:t>It was around the late 19th Century and early 20th Century that the idea of 'breeding out defects' was popularised.</a:t>
          </a:r>
        </a:p>
      </dgm:t>
    </dgm:pt>
    <dgm:pt modelId="{5183E8C6-5D1A-4C37-BE9D-4BD974475773}" type="parTrans" cxnId="{BBC6BE39-E2FE-46EC-A53D-298C4628AA10}">
      <dgm:prSet/>
      <dgm:spPr/>
      <dgm:t>
        <a:bodyPr/>
        <a:lstStyle/>
        <a:p>
          <a:endParaRPr lang="en-US"/>
        </a:p>
      </dgm:t>
    </dgm:pt>
    <dgm:pt modelId="{FFE26EF8-CD9D-41A3-B939-86F092BD52CE}" type="sibTrans" cxnId="{BBC6BE39-E2FE-46EC-A53D-298C4628AA10}">
      <dgm:prSet/>
      <dgm:spPr/>
      <dgm:t>
        <a:bodyPr/>
        <a:lstStyle/>
        <a:p>
          <a:endParaRPr lang="en-US"/>
        </a:p>
      </dgm:t>
    </dgm:pt>
    <dgm:pt modelId="{FF5551EC-84A6-449B-BE19-3AED1B3D8CBD}">
      <dgm:prSet/>
      <dgm:spPr/>
      <dgm:t>
        <a:bodyPr/>
        <a:lstStyle/>
        <a:p>
          <a:r>
            <a:rPr lang="en-US"/>
            <a:t>The Nazi regime and Aktion T4 turned psychiatric centres into killing machines.</a:t>
          </a:r>
        </a:p>
      </dgm:t>
    </dgm:pt>
    <dgm:pt modelId="{CB502E0F-6DB4-4FC4-AC69-F06F9E9E4BEB}" type="parTrans" cxnId="{2F3B4B6F-1A97-4D04-A557-A6A1D19CF898}">
      <dgm:prSet/>
      <dgm:spPr/>
      <dgm:t>
        <a:bodyPr/>
        <a:lstStyle/>
        <a:p>
          <a:endParaRPr lang="en-US"/>
        </a:p>
      </dgm:t>
    </dgm:pt>
    <dgm:pt modelId="{F7719560-3510-45B0-9084-89886E8D0D93}" type="sibTrans" cxnId="{2F3B4B6F-1A97-4D04-A557-A6A1D19CF898}">
      <dgm:prSet/>
      <dgm:spPr/>
      <dgm:t>
        <a:bodyPr/>
        <a:lstStyle/>
        <a:p>
          <a:endParaRPr lang="en-US"/>
        </a:p>
      </dgm:t>
    </dgm:pt>
    <dgm:pt modelId="{1438958F-8C66-4384-B91A-0A394080BE14}">
      <dgm:prSet/>
      <dgm:spPr/>
      <dgm:t>
        <a:bodyPr/>
        <a:lstStyle/>
        <a:p>
          <a:r>
            <a:rPr lang="en-US"/>
            <a:t>More than 5000 children and 200,000 disabled adults were killed. </a:t>
          </a:r>
        </a:p>
      </dgm:t>
    </dgm:pt>
    <dgm:pt modelId="{A14C3777-9718-423E-9ED4-01A6195464D1}" type="parTrans" cxnId="{59F14DDB-5C60-4A47-8F2E-D137DF901F78}">
      <dgm:prSet/>
      <dgm:spPr/>
      <dgm:t>
        <a:bodyPr/>
        <a:lstStyle/>
        <a:p>
          <a:endParaRPr lang="en-US"/>
        </a:p>
      </dgm:t>
    </dgm:pt>
    <dgm:pt modelId="{54AE63F5-B43F-43CC-B1FE-B2AF2C60F026}" type="sibTrans" cxnId="{59F14DDB-5C60-4A47-8F2E-D137DF901F78}">
      <dgm:prSet/>
      <dgm:spPr/>
      <dgm:t>
        <a:bodyPr/>
        <a:lstStyle/>
        <a:p>
          <a:endParaRPr lang="en-US"/>
        </a:p>
      </dgm:t>
    </dgm:pt>
    <dgm:pt modelId="{52A1A99B-7BFC-47A4-92EA-A4D2A71BEA53}">
      <dgm:prSet/>
      <dgm:spPr/>
      <dgm:t>
        <a:bodyPr/>
        <a:lstStyle/>
        <a:p>
          <a:r>
            <a:rPr lang="en-US"/>
            <a:t>This was the catalyst for a deinstitutionalised approach for the latter half of the 20th Century</a:t>
          </a:r>
        </a:p>
      </dgm:t>
    </dgm:pt>
    <dgm:pt modelId="{463229AA-7C73-403A-A3B4-AE9B10BC416B}" type="parTrans" cxnId="{26F93F46-3A2D-4B23-B22F-1EE343195539}">
      <dgm:prSet/>
      <dgm:spPr/>
      <dgm:t>
        <a:bodyPr/>
        <a:lstStyle/>
        <a:p>
          <a:endParaRPr lang="en-US"/>
        </a:p>
      </dgm:t>
    </dgm:pt>
    <dgm:pt modelId="{129EAA21-91B0-4D2F-92D1-756721E4F6D5}" type="sibTrans" cxnId="{26F93F46-3A2D-4B23-B22F-1EE343195539}">
      <dgm:prSet/>
      <dgm:spPr/>
      <dgm:t>
        <a:bodyPr/>
        <a:lstStyle/>
        <a:p>
          <a:endParaRPr lang="en-US"/>
        </a:p>
      </dgm:t>
    </dgm:pt>
    <dgm:pt modelId="{E5F94E97-519F-4A6B-89EA-FFD27251015D}" type="pres">
      <dgm:prSet presAssocID="{C0EAE964-7869-44F7-844A-0E8551FF7005}" presName="linear" presStyleCnt="0">
        <dgm:presLayoutVars>
          <dgm:animLvl val="lvl"/>
          <dgm:resizeHandles val="exact"/>
        </dgm:presLayoutVars>
      </dgm:prSet>
      <dgm:spPr/>
    </dgm:pt>
    <dgm:pt modelId="{2784280F-9C8B-45E0-8A61-3FDA2917B3D7}" type="pres">
      <dgm:prSet presAssocID="{087B35BB-F15E-4192-9353-0FC6D93910B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F5B7F20-2696-42EA-8009-75FF4783CF7F}" type="pres">
      <dgm:prSet presAssocID="{FFE26EF8-CD9D-41A3-B939-86F092BD52CE}" presName="spacer" presStyleCnt="0"/>
      <dgm:spPr/>
    </dgm:pt>
    <dgm:pt modelId="{07927134-7ABD-47DD-85FE-13681E35DE52}" type="pres">
      <dgm:prSet presAssocID="{FF5551EC-84A6-449B-BE19-3AED1B3D8CB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B012230-3392-4FBF-BDA6-6FCB1C9C6B25}" type="pres">
      <dgm:prSet presAssocID="{F7719560-3510-45B0-9084-89886E8D0D93}" presName="spacer" presStyleCnt="0"/>
      <dgm:spPr/>
    </dgm:pt>
    <dgm:pt modelId="{1786A222-7C95-4E8E-AF01-A5B69C6DD4E8}" type="pres">
      <dgm:prSet presAssocID="{1438958F-8C66-4384-B91A-0A394080BE1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905F35A-0BAB-4F1F-AF74-6C8794167EDE}" type="pres">
      <dgm:prSet presAssocID="{54AE63F5-B43F-43CC-B1FE-B2AF2C60F026}" presName="spacer" presStyleCnt="0"/>
      <dgm:spPr/>
    </dgm:pt>
    <dgm:pt modelId="{959D01EA-CE72-45DE-ACCA-DFE8761E2192}" type="pres">
      <dgm:prSet presAssocID="{52A1A99B-7BFC-47A4-92EA-A4D2A71BEA5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2475926-8411-4ADB-B11B-1D65A098F3E5}" type="presOf" srcId="{FF5551EC-84A6-449B-BE19-3AED1B3D8CBD}" destId="{07927134-7ABD-47DD-85FE-13681E35DE52}" srcOrd="0" destOrd="0" presId="urn:microsoft.com/office/officeart/2005/8/layout/vList2"/>
    <dgm:cxn modelId="{BBC6BE39-E2FE-46EC-A53D-298C4628AA10}" srcId="{C0EAE964-7869-44F7-844A-0E8551FF7005}" destId="{087B35BB-F15E-4192-9353-0FC6D93910B6}" srcOrd="0" destOrd="0" parTransId="{5183E8C6-5D1A-4C37-BE9D-4BD974475773}" sibTransId="{FFE26EF8-CD9D-41A3-B939-86F092BD52CE}"/>
    <dgm:cxn modelId="{08EA4C3A-2DE3-4E28-BFCE-20F7430E8FBC}" type="presOf" srcId="{087B35BB-F15E-4192-9353-0FC6D93910B6}" destId="{2784280F-9C8B-45E0-8A61-3FDA2917B3D7}" srcOrd="0" destOrd="0" presId="urn:microsoft.com/office/officeart/2005/8/layout/vList2"/>
    <dgm:cxn modelId="{26F93F46-3A2D-4B23-B22F-1EE343195539}" srcId="{C0EAE964-7869-44F7-844A-0E8551FF7005}" destId="{52A1A99B-7BFC-47A4-92EA-A4D2A71BEA53}" srcOrd="3" destOrd="0" parTransId="{463229AA-7C73-403A-A3B4-AE9B10BC416B}" sibTransId="{129EAA21-91B0-4D2F-92D1-756721E4F6D5}"/>
    <dgm:cxn modelId="{2F3B4B6F-1A97-4D04-A557-A6A1D19CF898}" srcId="{C0EAE964-7869-44F7-844A-0E8551FF7005}" destId="{FF5551EC-84A6-449B-BE19-3AED1B3D8CBD}" srcOrd="1" destOrd="0" parTransId="{CB502E0F-6DB4-4FC4-AC69-F06F9E9E4BEB}" sibTransId="{F7719560-3510-45B0-9084-89886E8D0D93}"/>
    <dgm:cxn modelId="{33F99074-B4B4-43F2-8FCA-2EB3CE62DF60}" type="presOf" srcId="{52A1A99B-7BFC-47A4-92EA-A4D2A71BEA53}" destId="{959D01EA-CE72-45DE-ACCA-DFE8761E2192}" srcOrd="0" destOrd="0" presId="urn:microsoft.com/office/officeart/2005/8/layout/vList2"/>
    <dgm:cxn modelId="{C80403B5-B6E9-4481-A303-D808C917ABCB}" type="presOf" srcId="{1438958F-8C66-4384-B91A-0A394080BE14}" destId="{1786A222-7C95-4E8E-AF01-A5B69C6DD4E8}" srcOrd="0" destOrd="0" presId="urn:microsoft.com/office/officeart/2005/8/layout/vList2"/>
    <dgm:cxn modelId="{59F14DDB-5C60-4A47-8F2E-D137DF901F78}" srcId="{C0EAE964-7869-44F7-844A-0E8551FF7005}" destId="{1438958F-8C66-4384-B91A-0A394080BE14}" srcOrd="2" destOrd="0" parTransId="{A14C3777-9718-423E-9ED4-01A6195464D1}" sibTransId="{54AE63F5-B43F-43CC-B1FE-B2AF2C60F026}"/>
    <dgm:cxn modelId="{66688EFC-E868-4720-8AF9-8B0787202CE2}" type="presOf" srcId="{C0EAE964-7869-44F7-844A-0E8551FF7005}" destId="{E5F94E97-519F-4A6B-89EA-FFD27251015D}" srcOrd="0" destOrd="0" presId="urn:microsoft.com/office/officeart/2005/8/layout/vList2"/>
    <dgm:cxn modelId="{48EA3232-3F4A-4907-91FF-1940E3C04100}" type="presParOf" srcId="{E5F94E97-519F-4A6B-89EA-FFD27251015D}" destId="{2784280F-9C8B-45E0-8A61-3FDA2917B3D7}" srcOrd="0" destOrd="0" presId="urn:microsoft.com/office/officeart/2005/8/layout/vList2"/>
    <dgm:cxn modelId="{EF145DAD-52B8-447F-8BE6-5BB68C79F597}" type="presParOf" srcId="{E5F94E97-519F-4A6B-89EA-FFD27251015D}" destId="{5F5B7F20-2696-42EA-8009-75FF4783CF7F}" srcOrd="1" destOrd="0" presId="urn:microsoft.com/office/officeart/2005/8/layout/vList2"/>
    <dgm:cxn modelId="{02E31A76-4FDB-44F1-985B-E258AD88A629}" type="presParOf" srcId="{E5F94E97-519F-4A6B-89EA-FFD27251015D}" destId="{07927134-7ABD-47DD-85FE-13681E35DE52}" srcOrd="2" destOrd="0" presId="urn:microsoft.com/office/officeart/2005/8/layout/vList2"/>
    <dgm:cxn modelId="{05B184C7-FF81-4079-867E-C43E1A66C1CC}" type="presParOf" srcId="{E5F94E97-519F-4A6B-89EA-FFD27251015D}" destId="{0B012230-3392-4FBF-BDA6-6FCB1C9C6B25}" srcOrd="3" destOrd="0" presId="urn:microsoft.com/office/officeart/2005/8/layout/vList2"/>
    <dgm:cxn modelId="{58E3E1BF-1034-4CE0-994D-3AC1CB07819C}" type="presParOf" srcId="{E5F94E97-519F-4A6B-89EA-FFD27251015D}" destId="{1786A222-7C95-4E8E-AF01-A5B69C6DD4E8}" srcOrd="4" destOrd="0" presId="urn:microsoft.com/office/officeart/2005/8/layout/vList2"/>
    <dgm:cxn modelId="{83E12056-A9B2-48C0-862E-6DEA5B137E47}" type="presParOf" srcId="{E5F94E97-519F-4A6B-89EA-FFD27251015D}" destId="{1905F35A-0BAB-4F1F-AF74-6C8794167EDE}" srcOrd="5" destOrd="0" presId="urn:microsoft.com/office/officeart/2005/8/layout/vList2"/>
    <dgm:cxn modelId="{EF98F2E9-7B13-41D8-BCE8-067EA75AA493}" type="presParOf" srcId="{E5F94E97-519F-4A6B-89EA-FFD27251015D}" destId="{959D01EA-CE72-45DE-ACCA-DFE8761E219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F0395A4-13A5-4133-AF92-A975EBC78C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B39EC6D-90ED-4064-ADB9-F9FE662493D2}">
      <dgm:prSet/>
      <dgm:spPr/>
      <dgm:t>
        <a:bodyPr/>
        <a:lstStyle/>
        <a:p>
          <a:r>
            <a:rPr lang="en-US"/>
            <a:t>With antipsychotics being developed in the 1950's and 1960's and 1960's social reforms, change was imminent. </a:t>
          </a:r>
        </a:p>
      </dgm:t>
    </dgm:pt>
    <dgm:pt modelId="{C364777F-10EE-414A-A1F2-4DD3FE75486B}" type="parTrans" cxnId="{B6E86B2D-3EAD-4B13-8EF9-4FB6239F9AC1}">
      <dgm:prSet/>
      <dgm:spPr/>
      <dgm:t>
        <a:bodyPr/>
        <a:lstStyle/>
        <a:p>
          <a:endParaRPr lang="en-US"/>
        </a:p>
      </dgm:t>
    </dgm:pt>
    <dgm:pt modelId="{E8AE6908-C5D6-4F6A-9322-2B0042C7FE90}" type="sibTrans" cxnId="{B6E86B2D-3EAD-4B13-8EF9-4FB6239F9AC1}">
      <dgm:prSet/>
      <dgm:spPr/>
      <dgm:t>
        <a:bodyPr/>
        <a:lstStyle/>
        <a:p>
          <a:endParaRPr lang="en-US"/>
        </a:p>
      </dgm:t>
    </dgm:pt>
    <dgm:pt modelId="{4D0EBC4A-9EB6-4564-88F9-4682D0FD1577}">
      <dgm:prSet/>
      <dgm:spPr/>
      <dgm:t>
        <a:bodyPr/>
        <a:lstStyle/>
        <a:p>
          <a:r>
            <a:rPr lang="en-US"/>
            <a:t>Sociopolitical campaigns for better patient treatment</a:t>
          </a:r>
        </a:p>
      </dgm:t>
    </dgm:pt>
    <dgm:pt modelId="{13AC054B-02B8-4CB1-B884-28709CB04D0C}" type="parTrans" cxnId="{9206F5FE-A243-49D7-84D2-608AF55B7775}">
      <dgm:prSet/>
      <dgm:spPr/>
      <dgm:t>
        <a:bodyPr/>
        <a:lstStyle/>
        <a:p>
          <a:endParaRPr lang="en-US"/>
        </a:p>
      </dgm:t>
    </dgm:pt>
    <dgm:pt modelId="{F67BA67C-E987-4EC8-98DC-E45AB42DF48B}" type="sibTrans" cxnId="{9206F5FE-A243-49D7-84D2-608AF55B7775}">
      <dgm:prSet/>
      <dgm:spPr/>
      <dgm:t>
        <a:bodyPr/>
        <a:lstStyle/>
        <a:p>
          <a:endParaRPr lang="en-US"/>
        </a:p>
      </dgm:t>
    </dgm:pt>
    <dgm:pt modelId="{07D170C1-5E9C-4334-8E60-EEE785797147}">
      <dgm:prSet/>
      <dgm:spPr/>
      <dgm:t>
        <a:bodyPr/>
        <a:lstStyle/>
        <a:p>
          <a:r>
            <a:rPr lang="en-US"/>
            <a:t>Institutional scandals such as Ely Hospital</a:t>
          </a:r>
        </a:p>
      </dgm:t>
    </dgm:pt>
    <dgm:pt modelId="{8F946AAC-7527-4B23-A534-05F5BFC2AA79}" type="parTrans" cxnId="{46FF28CC-A151-4FC0-AAD5-956A67AF5AAF}">
      <dgm:prSet/>
      <dgm:spPr/>
      <dgm:t>
        <a:bodyPr/>
        <a:lstStyle/>
        <a:p>
          <a:endParaRPr lang="en-US"/>
        </a:p>
      </dgm:t>
    </dgm:pt>
    <dgm:pt modelId="{C65C6805-2758-4E21-ACC1-456B7F954557}" type="sibTrans" cxnId="{46FF28CC-A151-4FC0-AAD5-956A67AF5AAF}">
      <dgm:prSet/>
      <dgm:spPr/>
      <dgm:t>
        <a:bodyPr/>
        <a:lstStyle/>
        <a:p>
          <a:endParaRPr lang="en-US"/>
        </a:p>
      </dgm:t>
    </dgm:pt>
    <dgm:pt modelId="{765C89F5-E411-4AE0-B5D1-1A950F6B0AB2}">
      <dgm:prSet/>
      <dgm:spPr/>
      <dgm:t>
        <a:bodyPr/>
        <a:lstStyle/>
        <a:p>
          <a:r>
            <a:rPr lang="en-US"/>
            <a:t>Cheaper option = community programs. </a:t>
          </a:r>
        </a:p>
      </dgm:t>
    </dgm:pt>
    <dgm:pt modelId="{1A93EFD8-FDE5-43B6-BF2D-2FB7EB8CE004}" type="parTrans" cxnId="{0B692498-8DE0-4046-9058-447CB62B6C04}">
      <dgm:prSet/>
      <dgm:spPr/>
      <dgm:t>
        <a:bodyPr/>
        <a:lstStyle/>
        <a:p>
          <a:endParaRPr lang="en-US"/>
        </a:p>
      </dgm:t>
    </dgm:pt>
    <dgm:pt modelId="{AB4E766A-471D-4529-89B0-0D64CE2B53FA}" type="sibTrans" cxnId="{0B692498-8DE0-4046-9058-447CB62B6C04}">
      <dgm:prSet/>
      <dgm:spPr/>
      <dgm:t>
        <a:bodyPr/>
        <a:lstStyle/>
        <a:p>
          <a:endParaRPr lang="en-US"/>
        </a:p>
      </dgm:t>
    </dgm:pt>
    <dgm:pt modelId="{ACDF4EB0-5ADF-4930-8D66-3D89ACECCC2B}" type="pres">
      <dgm:prSet presAssocID="{1F0395A4-13A5-4133-AF92-A975EBC78C8E}" presName="root" presStyleCnt="0">
        <dgm:presLayoutVars>
          <dgm:dir/>
          <dgm:resizeHandles val="exact"/>
        </dgm:presLayoutVars>
      </dgm:prSet>
      <dgm:spPr/>
    </dgm:pt>
    <dgm:pt modelId="{29217369-76E9-4027-AE2D-3E8AAE540BBA}" type="pres">
      <dgm:prSet presAssocID="{EB39EC6D-90ED-4064-ADB9-F9FE662493D2}" presName="compNode" presStyleCnt="0"/>
      <dgm:spPr/>
    </dgm:pt>
    <dgm:pt modelId="{B886CB05-ACCD-4F20-87DB-7986BCEAF1B1}" type="pres">
      <dgm:prSet presAssocID="{EB39EC6D-90ED-4064-ADB9-F9FE662493D2}" presName="bgRect" presStyleLbl="bgShp" presStyleIdx="0" presStyleCnt="4"/>
      <dgm:spPr/>
    </dgm:pt>
    <dgm:pt modelId="{798B3104-7C94-4718-A764-A2EC1805CF51}" type="pres">
      <dgm:prSet presAssocID="{EB39EC6D-90ED-4064-ADB9-F9FE662493D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46EA18A-61CC-453C-A3C6-C96099726D1A}" type="pres">
      <dgm:prSet presAssocID="{EB39EC6D-90ED-4064-ADB9-F9FE662493D2}" presName="spaceRect" presStyleCnt="0"/>
      <dgm:spPr/>
    </dgm:pt>
    <dgm:pt modelId="{49105989-7513-49F5-A51D-BD860C869879}" type="pres">
      <dgm:prSet presAssocID="{EB39EC6D-90ED-4064-ADB9-F9FE662493D2}" presName="parTx" presStyleLbl="revTx" presStyleIdx="0" presStyleCnt="4">
        <dgm:presLayoutVars>
          <dgm:chMax val="0"/>
          <dgm:chPref val="0"/>
        </dgm:presLayoutVars>
      </dgm:prSet>
      <dgm:spPr/>
    </dgm:pt>
    <dgm:pt modelId="{7E8EA691-8A8B-4647-B953-43D32ED1387A}" type="pres">
      <dgm:prSet presAssocID="{E8AE6908-C5D6-4F6A-9322-2B0042C7FE90}" presName="sibTrans" presStyleCnt="0"/>
      <dgm:spPr/>
    </dgm:pt>
    <dgm:pt modelId="{CFEC4951-0FB2-46F4-A072-2F41A2E17510}" type="pres">
      <dgm:prSet presAssocID="{4D0EBC4A-9EB6-4564-88F9-4682D0FD1577}" presName="compNode" presStyleCnt="0"/>
      <dgm:spPr/>
    </dgm:pt>
    <dgm:pt modelId="{968DC36A-EFFC-4165-B075-7615997B78BC}" type="pres">
      <dgm:prSet presAssocID="{4D0EBC4A-9EB6-4564-88F9-4682D0FD1577}" presName="bgRect" presStyleLbl="bgShp" presStyleIdx="1" presStyleCnt="4"/>
      <dgm:spPr/>
    </dgm:pt>
    <dgm:pt modelId="{CA2CF96C-8E10-44C1-8F74-FFDFE49B7F0E}" type="pres">
      <dgm:prSet presAssocID="{4D0EBC4A-9EB6-4564-88F9-4682D0FD157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DBB59CB-58D8-4748-8CE8-D64F72A2D93E}" type="pres">
      <dgm:prSet presAssocID="{4D0EBC4A-9EB6-4564-88F9-4682D0FD1577}" presName="spaceRect" presStyleCnt="0"/>
      <dgm:spPr/>
    </dgm:pt>
    <dgm:pt modelId="{942F6A6B-B68A-40B1-A163-8CC9883BDF70}" type="pres">
      <dgm:prSet presAssocID="{4D0EBC4A-9EB6-4564-88F9-4682D0FD1577}" presName="parTx" presStyleLbl="revTx" presStyleIdx="1" presStyleCnt="4">
        <dgm:presLayoutVars>
          <dgm:chMax val="0"/>
          <dgm:chPref val="0"/>
        </dgm:presLayoutVars>
      </dgm:prSet>
      <dgm:spPr/>
    </dgm:pt>
    <dgm:pt modelId="{EB346CBF-186D-44B9-AFDE-94AE3F33E922}" type="pres">
      <dgm:prSet presAssocID="{F67BA67C-E987-4EC8-98DC-E45AB42DF48B}" presName="sibTrans" presStyleCnt="0"/>
      <dgm:spPr/>
    </dgm:pt>
    <dgm:pt modelId="{677C4B1D-5F7F-4C95-9FE1-0C4BA9A172DD}" type="pres">
      <dgm:prSet presAssocID="{07D170C1-5E9C-4334-8E60-EEE785797147}" presName="compNode" presStyleCnt="0"/>
      <dgm:spPr/>
    </dgm:pt>
    <dgm:pt modelId="{766D4CA6-7132-4BF9-A257-16AA69137765}" type="pres">
      <dgm:prSet presAssocID="{07D170C1-5E9C-4334-8E60-EEE785797147}" presName="bgRect" presStyleLbl="bgShp" presStyleIdx="2" presStyleCnt="4"/>
      <dgm:spPr/>
    </dgm:pt>
    <dgm:pt modelId="{9772F043-E166-4C31-8D0C-2BA72BE74F87}" type="pres">
      <dgm:prSet presAssocID="{07D170C1-5E9C-4334-8E60-EEE7857971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E284194B-476F-439A-8ADD-F9E3F460F381}" type="pres">
      <dgm:prSet presAssocID="{07D170C1-5E9C-4334-8E60-EEE785797147}" presName="spaceRect" presStyleCnt="0"/>
      <dgm:spPr/>
    </dgm:pt>
    <dgm:pt modelId="{D7E44706-A731-45D1-B77C-36BDE434C034}" type="pres">
      <dgm:prSet presAssocID="{07D170C1-5E9C-4334-8E60-EEE785797147}" presName="parTx" presStyleLbl="revTx" presStyleIdx="2" presStyleCnt="4">
        <dgm:presLayoutVars>
          <dgm:chMax val="0"/>
          <dgm:chPref val="0"/>
        </dgm:presLayoutVars>
      </dgm:prSet>
      <dgm:spPr/>
    </dgm:pt>
    <dgm:pt modelId="{F2937679-57E4-406E-ADC6-3E8CFA7A50B1}" type="pres">
      <dgm:prSet presAssocID="{C65C6805-2758-4E21-ACC1-456B7F954557}" presName="sibTrans" presStyleCnt="0"/>
      <dgm:spPr/>
    </dgm:pt>
    <dgm:pt modelId="{61CF9ECE-DF37-409C-9C1C-A7BAC6269384}" type="pres">
      <dgm:prSet presAssocID="{765C89F5-E411-4AE0-B5D1-1A950F6B0AB2}" presName="compNode" presStyleCnt="0"/>
      <dgm:spPr/>
    </dgm:pt>
    <dgm:pt modelId="{3C0D464E-5763-4B3C-BD46-3470DD721D52}" type="pres">
      <dgm:prSet presAssocID="{765C89F5-E411-4AE0-B5D1-1A950F6B0AB2}" presName="bgRect" presStyleLbl="bgShp" presStyleIdx="3" presStyleCnt="4"/>
      <dgm:spPr/>
    </dgm:pt>
    <dgm:pt modelId="{74D82C3D-B95A-4DC7-9EA4-D9691DA1E182}" type="pres">
      <dgm:prSet presAssocID="{765C89F5-E411-4AE0-B5D1-1A950F6B0A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195618D-1FA3-4D30-B558-9C6BC41A96F1}" type="pres">
      <dgm:prSet presAssocID="{765C89F5-E411-4AE0-B5D1-1A950F6B0AB2}" presName="spaceRect" presStyleCnt="0"/>
      <dgm:spPr/>
    </dgm:pt>
    <dgm:pt modelId="{157767FB-C9A4-449C-AE76-41E662E9DE9B}" type="pres">
      <dgm:prSet presAssocID="{765C89F5-E411-4AE0-B5D1-1A950F6B0AB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220818-F616-4C89-944F-7810B4E0F2E2}" type="presOf" srcId="{1F0395A4-13A5-4133-AF92-A975EBC78C8E}" destId="{ACDF4EB0-5ADF-4930-8D66-3D89ACECCC2B}" srcOrd="0" destOrd="0" presId="urn:microsoft.com/office/officeart/2018/2/layout/IconVerticalSolidList"/>
    <dgm:cxn modelId="{B6E86B2D-3EAD-4B13-8EF9-4FB6239F9AC1}" srcId="{1F0395A4-13A5-4133-AF92-A975EBC78C8E}" destId="{EB39EC6D-90ED-4064-ADB9-F9FE662493D2}" srcOrd="0" destOrd="0" parTransId="{C364777F-10EE-414A-A1F2-4DD3FE75486B}" sibTransId="{E8AE6908-C5D6-4F6A-9322-2B0042C7FE90}"/>
    <dgm:cxn modelId="{F5B65944-4A3B-42E8-A4AD-1AB27D768003}" type="presOf" srcId="{765C89F5-E411-4AE0-B5D1-1A950F6B0AB2}" destId="{157767FB-C9A4-449C-AE76-41E662E9DE9B}" srcOrd="0" destOrd="0" presId="urn:microsoft.com/office/officeart/2018/2/layout/IconVerticalSolidList"/>
    <dgm:cxn modelId="{0B692498-8DE0-4046-9058-447CB62B6C04}" srcId="{1F0395A4-13A5-4133-AF92-A975EBC78C8E}" destId="{765C89F5-E411-4AE0-B5D1-1A950F6B0AB2}" srcOrd="3" destOrd="0" parTransId="{1A93EFD8-FDE5-43B6-BF2D-2FB7EB8CE004}" sibTransId="{AB4E766A-471D-4529-89B0-0D64CE2B53FA}"/>
    <dgm:cxn modelId="{6B6B05BC-EACA-4DDA-B5C1-8C0FE957F47D}" type="presOf" srcId="{EB39EC6D-90ED-4064-ADB9-F9FE662493D2}" destId="{49105989-7513-49F5-A51D-BD860C869879}" srcOrd="0" destOrd="0" presId="urn:microsoft.com/office/officeart/2018/2/layout/IconVerticalSolidList"/>
    <dgm:cxn modelId="{46FF28CC-A151-4FC0-AAD5-956A67AF5AAF}" srcId="{1F0395A4-13A5-4133-AF92-A975EBC78C8E}" destId="{07D170C1-5E9C-4334-8E60-EEE785797147}" srcOrd="2" destOrd="0" parTransId="{8F946AAC-7527-4B23-A534-05F5BFC2AA79}" sibTransId="{C65C6805-2758-4E21-ACC1-456B7F954557}"/>
    <dgm:cxn modelId="{B22492D2-2737-476E-9F73-7CBD02E1991D}" type="presOf" srcId="{07D170C1-5E9C-4334-8E60-EEE785797147}" destId="{D7E44706-A731-45D1-B77C-36BDE434C034}" srcOrd="0" destOrd="0" presId="urn:microsoft.com/office/officeart/2018/2/layout/IconVerticalSolidList"/>
    <dgm:cxn modelId="{E7073AEA-16D5-4E6E-9EEC-CAF8AF9094DC}" type="presOf" srcId="{4D0EBC4A-9EB6-4564-88F9-4682D0FD1577}" destId="{942F6A6B-B68A-40B1-A163-8CC9883BDF70}" srcOrd="0" destOrd="0" presId="urn:microsoft.com/office/officeart/2018/2/layout/IconVerticalSolidList"/>
    <dgm:cxn modelId="{9206F5FE-A243-49D7-84D2-608AF55B7775}" srcId="{1F0395A4-13A5-4133-AF92-A975EBC78C8E}" destId="{4D0EBC4A-9EB6-4564-88F9-4682D0FD1577}" srcOrd="1" destOrd="0" parTransId="{13AC054B-02B8-4CB1-B884-28709CB04D0C}" sibTransId="{F67BA67C-E987-4EC8-98DC-E45AB42DF48B}"/>
    <dgm:cxn modelId="{CDD4973D-DA9D-4680-A069-D6D0005B9FE9}" type="presParOf" srcId="{ACDF4EB0-5ADF-4930-8D66-3D89ACECCC2B}" destId="{29217369-76E9-4027-AE2D-3E8AAE540BBA}" srcOrd="0" destOrd="0" presId="urn:microsoft.com/office/officeart/2018/2/layout/IconVerticalSolidList"/>
    <dgm:cxn modelId="{81725ADD-481B-4962-8DEC-56CD0C173436}" type="presParOf" srcId="{29217369-76E9-4027-AE2D-3E8AAE540BBA}" destId="{B886CB05-ACCD-4F20-87DB-7986BCEAF1B1}" srcOrd="0" destOrd="0" presId="urn:microsoft.com/office/officeart/2018/2/layout/IconVerticalSolidList"/>
    <dgm:cxn modelId="{831F05A4-B86B-4FF2-9BC1-23ACA2D00F25}" type="presParOf" srcId="{29217369-76E9-4027-AE2D-3E8AAE540BBA}" destId="{798B3104-7C94-4718-A764-A2EC1805CF51}" srcOrd="1" destOrd="0" presId="urn:microsoft.com/office/officeart/2018/2/layout/IconVerticalSolidList"/>
    <dgm:cxn modelId="{226A484A-196C-4E9F-9851-4F0A65232F19}" type="presParOf" srcId="{29217369-76E9-4027-AE2D-3E8AAE540BBA}" destId="{D46EA18A-61CC-453C-A3C6-C96099726D1A}" srcOrd="2" destOrd="0" presId="urn:microsoft.com/office/officeart/2018/2/layout/IconVerticalSolidList"/>
    <dgm:cxn modelId="{B4B439EA-F8D6-428E-823F-5D6CD555A61F}" type="presParOf" srcId="{29217369-76E9-4027-AE2D-3E8AAE540BBA}" destId="{49105989-7513-49F5-A51D-BD860C869879}" srcOrd="3" destOrd="0" presId="urn:microsoft.com/office/officeart/2018/2/layout/IconVerticalSolidList"/>
    <dgm:cxn modelId="{2858C849-C594-4691-BAB0-443412ADD567}" type="presParOf" srcId="{ACDF4EB0-5ADF-4930-8D66-3D89ACECCC2B}" destId="{7E8EA691-8A8B-4647-B953-43D32ED1387A}" srcOrd="1" destOrd="0" presId="urn:microsoft.com/office/officeart/2018/2/layout/IconVerticalSolidList"/>
    <dgm:cxn modelId="{91EEB687-AC5D-4F10-8913-F10EB97BA23A}" type="presParOf" srcId="{ACDF4EB0-5ADF-4930-8D66-3D89ACECCC2B}" destId="{CFEC4951-0FB2-46F4-A072-2F41A2E17510}" srcOrd="2" destOrd="0" presId="urn:microsoft.com/office/officeart/2018/2/layout/IconVerticalSolidList"/>
    <dgm:cxn modelId="{335FBA01-1C47-485F-AF70-66D331DE37F7}" type="presParOf" srcId="{CFEC4951-0FB2-46F4-A072-2F41A2E17510}" destId="{968DC36A-EFFC-4165-B075-7615997B78BC}" srcOrd="0" destOrd="0" presId="urn:microsoft.com/office/officeart/2018/2/layout/IconVerticalSolidList"/>
    <dgm:cxn modelId="{51F61154-D5B4-4702-B8BF-CF2B5FC8FEC9}" type="presParOf" srcId="{CFEC4951-0FB2-46F4-A072-2F41A2E17510}" destId="{CA2CF96C-8E10-44C1-8F74-FFDFE49B7F0E}" srcOrd="1" destOrd="0" presId="urn:microsoft.com/office/officeart/2018/2/layout/IconVerticalSolidList"/>
    <dgm:cxn modelId="{2C07313E-677E-4CE5-98AD-115BDC73A1E7}" type="presParOf" srcId="{CFEC4951-0FB2-46F4-A072-2F41A2E17510}" destId="{8DBB59CB-58D8-4748-8CE8-D64F72A2D93E}" srcOrd="2" destOrd="0" presId="urn:microsoft.com/office/officeart/2018/2/layout/IconVerticalSolidList"/>
    <dgm:cxn modelId="{A15CA908-4D55-4C72-8523-CD6A80FE005D}" type="presParOf" srcId="{CFEC4951-0FB2-46F4-A072-2F41A2E17510}" destId="{942F6A6B-B68A-40B1-A163-8CC9883BDF70}" srcOrd="3" destOrd="0" presId="urn:microsoft.com/office/officeart/2018/2/layout/IconVerticalSolidList"/>
    <dgm:cxn modelId="{665B064D-B5E9-42E7-A75C-A6FF7DD93755}" type="presParOf" srcId="{ACDF4EB0-5ADF-4930-8D66-3D89ACECCC2B}" destId="{EB346CBF-186D-44B9-AFDE-94AE3F33E922}" srcOrd="3" destOrd="0" presId="urn:microsoft.com/office/officeart/2018/2/layout/IconVerticalSolidList"/>
    <dgm:cxn modelId="{BDCFFE73-FA43-4939-9D74-B82F0200A8E6}" type="presParOf" srcId="{ACDF4EB0-5ADF-4930-8D66-3D89ACECCC2B}" destId="{677C4B1D-5F7F-4C95-9FE1-0C4BA9A172DD}" srcOrd="4" destOrd="0" presId="urn:microsoft.com/office/officeart/2018/2/layout/IconVerticalSolidList"/>
    <dgm:cxn modelId="{B22BD26A-9E9F-4DB6-979E-471F20F52BDA}" type="presParOf" srcId="{677C4B1D-5F7F-4C95-9FE1-0C4BA9A172DD}" destId="{766D4CA6-7132-4BF9-A257-16AA69137765}" srcOrd="0" destOrd="0" presId="urn:microsoft.com/office/officeart/2018/2/layout/IconVerticalSolidList"/>
    <dgm:cxn modelId="{E5FC434E-2543-4F85-8BFD-AD4608B5886D}" type="presParOf" srcId="{677C4B1D-5F7F-4C95-9FE1-0C4BA9A172DD}" destId="{9772F043-E166-4C31-8D0C-2BA72BE74F87}" srcOrd="1" destOrd="0" presId="urn:microsoft.com/office/officeart/2018/2/layout/IconVerticalSolidList"/>
    <dgm:cxn modelId="{A12143E6-2CB1-4BFA-A300-F4BB0324640E}" type="presParOf" srcId="{677C4B1D-5F7F-4C95-9FE1-0C4BA9A172DD}" destId="{E284194B-476F-439A-8ADD-F9E3F460F381}" srcOrd="2" destOrd="0" presId="urn:microsoft.com/office/officeart/2018/2/layout/IconVerticalSolidList"/>
    <dgm:cxn modelId="{FFE9E54B-6019-4EB3-A6B7-B59DF1E415E6}" type="presParOf" srcId="{677C4B1D-5F7F-4C95-9FE1-0C4BA9A172DD}" destId="{D7E44706-A731-45D1-B77C-36BDE434C034}" srcOrd="3" destOrd="0" presId="urn:microsoft.com/office/officeart/2018/2/layout/IconVerticalSolidList"/>
    <dgm:cxn modelId="{537F7DCA-AD80-4CCD-BBD5-6959452CF342}" type="presParOf" srcId="{ACDF4EB0-5ADF-4930-8D66-3D89ACECCC2B}" destId="{F2937679-57E4-406E-ADC6-3E8CFA7A50B1}" srcOrd="5" destOrd="0" presId="urn:microsoft.com/office/officeart/2018/2/layout/IconVerticalSolidList"/>
    <dgm:cxn modelId="{346A5E09-925E-4D68-BF51-44AF3507FBDB}" type="presParOf" srcId="{ACDF4EB0-5ADF-4930-8D66-3D89ACECCC2B}" destId="{61CF9ECE-DF37-409C-9C1C-A7BAC6269384}" srcOrd="6" destOrd="0" presId="urn:microsoft.com/office/officeart/2018/2/layout/IconVerticalSolidList"/>
    <dgm:cxn modelId="{7ACAC3C9-CC6A-4D14-805E-15EE083CB210}" type="presParOf" srcId="{61CF9ECE-DF37-409C-9C1C-A7BAC6269384}" destId="{3C0D464E-5763-4B3C-BD46-3470DD721D52}" srcOrd="0" destOrd="0" presId="urn:microsoft.com/office/officeart/2018/2/layout/IconVerticalSolidList"/>
    <dgm:cxn modelId="{E090298E-C68E-4BF6-9116-B08672BC40C3}" type="presParOf" srcId="{61CF9ECE-DF37-409C-9C1C-A7BAC6269384}" destId="{74D82C3D-B95A-4DC7-9EA4-D9691DA1E182}" srcOrd="1" destOrd="0" presId="urn:microsoft.com/office/officeart/2018/2/layout/IconVerticalSolidList"/>
    <dgm:cxn modelId="{95C61E83-381A-43DA-8BA4-C1DE603C4512}" type="presParOf" srcId="{61CF9ECE-DF37-409C-9C1C-A7BAC6269384}" destId="{D195618D-1FA3-4D30-B558-9C6BC41A96F1}" srcOrd="2" destOrd="0" presId="urn:microsoft.com/office/officeart/2018/2/layout/IconVerticalSolidList"/>
    <dgm:cxn modelId="{5294967F-AD8A-49A7-AEBA-4DC27608D93C}" type="presParOf" srcId="{61CF9ECE-DF37-409C-9C1C-A7BAC6269384}" destId="{157767FB-C9A4-449C-AE76-41E662E9DE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D0DF898-9794-45B7-8226-0D05DAE620E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E6985E1-A376-4554-993B-1F9822C527D0}">
      <dgm:prSet/>
      <dgm:spPr/>
      <dgm:t>
        <a:bodyPr/>
        <a:lstStyle/>
        <a:p>
          <a:r>
            <a:rPr lang="en-US"/>
            <a:t>In 1948, the NHS was founded by Aneurin Bevan. </a:t>
          </a:r>
        </a:p>
      </dgm:t>
    </dgm:pt>
    <dgm:pt modelId="{0D84210F-4A3F-4078-BB9F-0E04D8566438}" type="parTrans" cxnId="{E27E7FBC-C1C5-4EB9-9FE4-66B892FB1A33}">
      <dgm:prSet/>
      <dgm:spPr/>
      <dgm:t>
        <a:bodyPr/>
        <a:lstStyle/>
        <a:p>
          <a:endParaRPr lang="en-US"/>
        </a:p>
      </dgm:t>
    </dgm:pt>
    <dgm:pt modelId="{67872BAF-635A-462A-B123-5585E221CB2C}" type="sibTrans" cxnId="{E27E7FBC-C1C5-4EB9-9FE4-66B892FB1A33}">
      <dgm:prSet/>
      <dgm:spPr/>
      <dgm:t>
        <a:bodyPr/>
        <a:lstStyle/>
        <a:p>
          <a:endParaRPr lang="en-US"/>
        </a:p>
      </dgm:t>
    </dgm:pt>
    <dgm:pt modelId="{8E1D06AF-48D3-4C96-9C0E-E49111DDF998}">
      <dgm:prSet/>
      <dgm:spPr/>
      <dgm:t>
        <a:bodyPr/>
        <a:lstStyle/>
        <a:p>
          <a:r>
            <a:rPr lang="en-US"/>
            <a:t>Community health was the focus, as it had been for 200 years before. </a:t>
          </a:r>
        </a:p>
      </dgm:t>
    </dgm:pt>
    <dgm:pt modelId="{90D7F1D5-39E1-40AB-BD93-48A77D4A2DA1}" type="parTrans" cxnId="{6035D0FD-8522-437A-BB9F-EB9FB4F4A42E}">
      <dgm:prSet/>
      <dgm:spPr/>
      <dgm:t>
        <a:bodyPr/>
        <a:lstStyle/>
        <a:p>
          <a:endParaRPr lang="en-US"/>
        </a:p>
      </dgm:t>
    </dgm:pt>
    <dgm:pt modelId="{24A8F02B-0B21-46FA-8767-2464CA01E8D1}" type="sibTrans" cxnId="{6035D0FD-8522-437A-BB9F-EB9FB4F4A42E}">
      <dgm:prSet/>
      <dgm:spPr/>
      <dgm:t>
        <a:bodyPr/>
        <a:lstStyle/>
        <a:p>
          <a:endParaRPr lang="en-US"/>
        </a:p>
      </dgm:t>
    </dgm:pt>
    <dgm:pt modelId="{39AE7A91-763B-473D-A3D7-E8B05FC526C9}">
      <dgm:prSet/>
      <dgm:spPr/>
      <dgm:t>
        <a:bodyPr/>
        <a:lstStyle/>
        <a:p>
          <a:r>
            <a:rPr lang="en-US"/>
            <a:t>How did this organisation change population and public health?</a:t>
          </a:r>
        </a:p>
      </dgm:t>
    </dgm:pt>
    <dgm:pt modelId="{FCEF54BD-F1A2-46D6-891B-1C2C688F5140}" type="parTrans" cxnId="{B58442F9-AF83-4B38-B952-FAB1984957AD}">
      <dgm:prSet/>
      <dgm:spPr/>
      <dgm:t>
        <a:bodyPr/>
        <a:lstStyle/>
        <a:p>
          <a:endParaRPr lang="en-US"/>
        </a:p>
      </dgm:t>
    </dgm:pt>
    <dgm:pt modelId="{BB43CDEB-362F-441C-AF1E-1FEF9D652A4C}" type="sibTrans" cxnId="{B58442F9-AF83-4B38-B952-FAB1984957AD}">
      <dgm:prSet/>
      <dgm:spPr/>
      <dgm:t>
        <a:bodyPr/>
        <a:lstStyle/>
        <a:p>
          <a:endParaRPr lang="en-US"/>
        </a:p>
      </dgm:t>
    </dgm:pt>
    <dgm:pt modelId="{EC97445B-1E4A-403D-84F1-C134ECA264BB}">
      <dgm:prSet/>
      <dgm:spPr/>
      <dgm:t>
        <a:bodyPr/>
        <a:lstStyle/>
        <a:p>
          <a:r>
            <a:rPr lang="en-US"/>
            <a:t>What would be the challenges?</a:t>
          </a:r>
        </a:p>
      </dgm:t>
    </dgm:pt>
    <dgm:pt modelId="{329B295D-9DD2-4EE9-B010-85B1DC3EB006}" type="parTrans" cxnId="{3BBF1883-94AC-43F1-AEF0-F00C97145DDE}">
      <dgm:prSet/>
      <dgm:spPr/>
      <dgm:t>
        <a:bodyPr/>
        <a:lstStyle/>
        <a:p>
          <a:endParaRPr lang="en-US"/>
        </a:p>
      </dgm:t>
    </dgm:pt>
    <dgm:pt modelId="{313232DF-161E-4B8E-8FEC-977D0ACFCA96}" type="sibTrans" cxnId="{3BBF1883-94AC-43F1-AEF0-F00C97145DDE}">
      <dgm:prSet/>
      <dgm:spPr/>
      <dgm:t>
        <a:bodyPr/>
        <a:lstStyle/>
        <a:p>
          <a:endParaRPr lang="en-US"/>
        </a:p>
      </dgm:t>
    </dgm:pt>
    <dgm:pt modelId="{BE76979E-5ABD-432B-9DCE-41C48A6354C5}" type="pres">
      <dgm:prSet presAssocID="{FD0DF898-9794-45B7-8226-0D05DAE620EC}" presName="linear" presStyleCnt="0">
        <dgm:presLayoutVars>
          <dgm:animLvl val="lvl"/>
          <dgm:resizeHandles val="exact"/>
        </dgm:presLayoutVars>
      </dgm:prSet>
      <dgm:spPr/>
    </dgm:pt>
    <dgm:pt modelId="{2F476338-81C6-4570-B776-691B512D7527}" type="pres">
      <dgm:prSet presAssocID="{5E6985E1-A376-4554-993B-1F9822C527D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9D0196A-7BB3-474C-8346-E6BBE2679A12}" type="pres">
      <dgm:prSet presAssocID="{67872BAF-635A-462A-B123-5585E221CB2C}" presName="spacer" presStyleCnt="0"/>
      <dgm:spPr/>
    </dgm:pt>
    <dgm:pt modelId="{373942D7-96B2-493B-A592-919B6B0DF409}" type="pres">
      <dgm:prSet presAssocID="{8E1D06AF-48D3-4C96-9C0E-E49111DDF9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8E87D7D-7870-4294-9768-A789F1565A76}" type="pres">
      <dgm:prSet presAssocID="{24A8F02B-0B21-46FA-8767-2464CA01E8D1}" presName="spacer" presStyleCnt="0"/>
      <dgm:spPr/>
    </dgm:pt>
    <dgm:pt modelId="{078CBF3D-AB85-4452-89D0-9491EC246E8B}" type="pres">
      <dgm:prSet presAssocID="{39AE7A91-763B-473D-A3D7-E8B05FC526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110AF7-B6B2-4F36-9727-A47FD49BBE17}" type="pres">
      <dgm:prSet presAssocID="{BB43CDEB-362F-441C-AF1E-1FEF9D652A4C}" presName="spacer" presStyleCnt="0"/>
      <dgm:spPr/>
    </dgm:pt>
    <dgm:pt modelId="{7D77D58E-DAB8-4268-8A74-606DBA80EE6B}" type="pres">
      <dgm:prSet presAssocID="{EC97445B-1E4A-403D-84F1-C134ECA264B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3E8FD09-37A2-448D-9765-C1D53D004DDC}" type="presOf" srcId="{8E1D06AF-48D3-4C96-9C0E-E49111DDF998}" destId="{373942D7-96B2-493B-A592-919B6B0DF409}" srcOrd="0" destOrd="0" presId="urn:microsoft.com/office/officeart/2005/8/layout/vList2"/>
    <dgm:cxn modelId="{3BBF1883-94AC-43F1-AEF0-F00C97145DDE}" srcId="{FD0DF898-9794-45B7-8226-0D05DAE620EC}" destId="{EC97445B-1E4A-403D-84F1-C134ECA264BB}" srcOrd="3" destOrd="0" parTransId="{329B295D-9DD2-4EE9-B010-85B1DC3EB006}" sibTransId="{313232DF-161E-4B8E-8FEC-977D0ACFCA96}"/>
    <dgm:cxn modelId="{83AEEC89-9480-473B-A307-84B3D69FA8D0}" type="presOf" srcId="{EC97445B-1E4A-403D-84F1-C134ECA264BB}" destId="{7D77D58E-DAB8-4268-8A74-606DBA80EE6B}" srcOrd="0" destOrd="0" presId="urn:microsoft.com/office/officeart/2005/8/layout/vList2"/>
    <dgm:cxn modelId="{687D0695-24D5-4988-B5AE-7BD87871E2B2}" type="presOf" srcId="{FD0DF898-9794-45B7-8226-0D05DAE620EC}" destId="{BE76979E-5ABD-432B-9DCE-41C48A6354C5}" srcOrd="0" destOrd="0" presId="urn:microsoft.com/office/officeart/2005/8/layout/vList2"/>
    <dgm:cxn modelId="{E27E7FBC-C1C5-4EB9-9FE4-66B892FB1A33}" srcId="{FD0DF898-9794-45B7-8226-0D05DAE620EC}" destId="{5E6985E1-A376-4554-993B-1F9822C527D0}" srcOrd="0" destOrd="0" parTransId="{0D84210F-4A3F-4078-BB9F-0E04D8566438}" sibTransId="{67872BAF-635A-462A-B123-5585E221CB2C}"/>
    <dgm:cxn modelId="{361556BF-64DA-4806-A7C8-70775A0A96DD}" type="presOf" srcId="{39AE7A91-763B-473D-A3D7-E8B05FC526C9}" destId="{078CBF3D-AB85-4452-89D0-9491EC246E8B}" srcOrd="0" destOrd="0" presId="urn:microsoft.com/office/officeart/2005/8/layout/vList2"/>
    <dgm:cxn modelId="{3C5F0ED3-A6DC-4FB2-A06E-CD5D915231CC}" type="presOf" srcId="{5E6985E1-A376-4554-993B-1F9822C527D0}" destId="{2F476338-81C6-4570-B776-691B512D7527}" srcOrd="0" destOrd="0" presId="urn:microsoft.com/office/officeart/2005/8/layout/vList2"/>
    <dgm:cxn modelId="{B58442F9-AF83-4B38-B952-FAB1984957AD}" srcId="{FD0DF898-9794-45B7-8226-0D05DAE620EC}" destId="{39AE7A91-763B-473D-A3D7-E8B05FC526C9}" srcOrd="2" destOrd="0" parTransId="{FCEF54BD-F1A2-46D6-891B-1C2C688F5140}" sibTransId="{BB43CDEB-362F-441C-AF1E-1FEF9D652A4C}"/>
    <dgm:cxn modelId="{6035D0FD-8522-437A-BB9F-EB9FB4F4A42E}" srcId="{FD0DF898-9794-45B7-8226-0D05DAE620EC}" destId="{8E1D06AF-48D3-4C96-9C0E-E49111DDF998}" srcOrd="1" destOrd="0" parTransId="{90D7F1D5-39E1-40AB-BD93-48A77D4A2DA1}" sibTransId="{24A8F02B-0B21-46FA-8767-2464CA01E8D1}"/>
    <dgm:cxn modelId="{6F96863A-23F6-41D8-ABF1-1BC892126110}" type="presParOf" srcId="{BE76979E-5ABD-432B-9DCE-41C48A6354C5}" destId="{2F476338-81C6-4570-B776-691B512D7527}" srcOrd="0" destOrd="0" presId="urn:microsoft.com/office/officeart/2005/8/layout/vList2"/>
    <dgm:cxn modelId="{3D1724F2-9AAF-462A-BB65-A887B95CFCA0}" type="presParOf" srcId="{BE76979E-5ABD-432B-9DCE-41C48A6354C5}" destId="{59D0196A-7BB3-474C-8346-E6BBE2679A12}" srcOrd="1" destOrd="0" presId="urn:microsoft.com/office/officeart/2005/8/layout/vList2"/>
    <dgm:cxn modelId="{9E668DEC-82E5-4BA5-83F6-51ACA2D68626}" type="presParOf" srcId="{BE76979E-5ABD-432B-9DCE-41C48A6354C5}" destId="{373942D7-96B2-493B-A592-919B6B0DF409}" srcOrd="2" destOrd="0" presId="urn:microsoft.com/office/officeart/2005/8/layout/vList2"/>
    <dgm:cxn modelId="{EEB936EB-7C65-4CFD-AB55-3B1E7D7FCC6C}" type="presParOf" srcId="{BE76979E-5ABD-432B-9DCE-41C48A6354C5}" destId="{48E87D7D-7870-4294-9768-A789F1565A76}" srcOrd="3" destOrd="0" presId="urn:microsoft.com/office/officeart/2005/8/layout/vList2"/>
    <dgm:cxn modelId="{E5CC2700-FEFA-43AA-98A0-32AAAF29723C}" type="presParOf" srcId="{BE76979E-5ABD-432B-9DCE-41C48A6354C5}" destId="{078CBF3D-AB85-4452-89D0-9491EC246E8B}" srcOrd="4" destOrd="0" presId="urn:microsoft.com/office/officeart/2005/8/layout/vList2"/>
    <dgm:cxn modelId="{E39B22A0-2E87-42B1-8E41-071B119684D7}" type="presParOf" srcId="{BE76979E-5ABD-432B-9DCE-41C48A6354C5}" destId="{A0110AF7-B6B2-4F36-9727-A47FD49BBE17}" srcOrd="5" destOrd="0" presId="urn:microsoft.com/office/officeart/2005/8/layout/vList2"/>
    <dgm:cxn modelId="{10BEABA0-4F5D-471E-B681-909D0921035D}" type="presParOf" srcId="{BE76979E-5ABD-432B-9DCE-41C48A6354C5}" destId="{7D77D58E-DAB8-4268-8A74-606DBA80EE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099181C5-5296-4DC5-A412-8C0923E8D88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6D7C255-2D27-4F45-9E60-B9882CAEA5E0}">
      <dgm:prSet/>
      <dgm:spPr/>
      <dgm:t>
        <a:bodyPr/>
        <a:lstStyle/>
        <a:p>
          <a:r>
            <a:rPr lang="en-US"/>
            <a:t>Three NHS Trusts</a:t>
          </a:r>
        </a:p>
      </dgm:t>
    </dgm:pt>
    <dgm:pt modelId="{3CA7EAD8-C003-4168-867F-0A0F3AA7DEFC}" type="parTrans" cxnId="{7AECC0E8-DF33-45C1-B439-30697207F133}">
      <dgm:prSet/>
      <dgm:spPr/>
      <dgm:t>
        <a:bodyPr/>
        <a:lstStyle/>
        <a:p>
          <a:endParaRPr lang="en-US"/>
        </a:p>
      </dgm:t>
    </dgm:pt>
    <dgm:pt modelId="{80F510E3-19FC-4668-92F0-6C37076DED06}" type="sibTrans" cxnId="{7AECC0E8-DF33-45C1-B439-30697207F133}">
      <dgm:prSet/>
      <dgm:spPr/>
      <dgm:t>
        <a:bodyPr/>
        <a:lstStyle/>
        <a:p>
          <a:endParaRPr lang="en-US"/>
        </a:p>
      </dgm:t>
    </dgm:pt>
    <dgm:pt modelId="{B0B71687-C63F-4211-863E-6E7CC3869819}">
      <dgm:prSet/>
      <dgm:spPr/>
      <dgm:t>
        <a:bodyPr/>
        <a:lstStyle/>
        <a:p>
          <a:r>
            <a:rPr lang="en-US"/>
            <a:t>Welsh Ambulance Services NHS Trust</a:t>
          </a:r>
        </a:p>
      </dgm:t>
    </dgm:pt>
    <dgm:pt modelId="{DB1930DC-0681-46DC-A701-6ABCDA3188D5}" type="parTrans" cxnId="{10A7A87D-895A-46FB-AB48-C003154D2DB8}">
      <dgm:prSet/>
      <dgm:spPr/>
      <dgm:t>
        <a:bodyPr/>
        <a:lstStyle/>
        <a:p>
          <a:endParaRPr lang="en-US"/>
        </a:p>
      </dgm:t>
    </dgm:pt>
    <dgm:pt modelId="{43235A76-3584-44BF-BFE5-ED2E1F18D2C0}" type="sibTrans" cxnId="{10A7A87D-895A-46FB-AB48-C003154D2DB8}">
      <dgm:prSet/>
      <dgm:spPr/>
      <dgm:t>
        <a:bodyPr/>
        <a:lstStyle/>
        <a:p>
          <a:endParaRPr lang="en-US"/>
        </a:p>
      </dgm:t>
    </dgm:pt>
    <dgm:pt modelId="{E30DB3C2-6E8F-4D22-A128-598095C8C04A}">
      <dgm:prSet/>
      <dgm:spPr/>
      <dgm:t>
        <a:bodyPr/>
        <a:lstStyle/>
        <a:p>
          <a:r>
            <a:rPr lang="en-US"/>
            <a:t>Velindre NHS Trust</a:t>
          </a:r>
        </a:p>
      </dgm:t>
    </dgm:pt>
    <dgm:pt modelId="{BABBA8D3-A94F-48A3-AD39-BE7FD5BB1F8D}" type="parTrans" cxnId="{1FF39A5C-E6A6-4A3E-B212-182BD89B4EB2}">
      <dgm:prSet/>
      <dgm:spPr/>
      <dgm:t>
        <a:bodyPr/>
        <a:lstStyle/>
        <a:p>
          <a:endParaRPr lang="en-US"/>
        </a:p>
      </dgm:t>
    </dgm:pt>
    <dgm:pt modelId="{13D3AB5D-E11F-42B0-9621-ECF86F99C958}" type="sibTrans" cxnId="{1FF39A5C-E6A6-4A3E-B212-182BD89B4EB2}">
      <dgm:prSet/>
      <dgm:spPr/>
      <dgm:t>
        <a:bodyPr/>
        <a:lstStyle/>
        <a:p>
          <a:endParaRPr lang="en-US"/>
        </a:p>
      </dgm:t>
    </dgm:pt>
    <dgm:pt modelId="{43CA5379-0F2E-4028-9719-F23D113FB8B2}">
      <dgm:prSet/>
      <dgm:spPr/>
      <dgm:t>
        <a:bodyPr/>
        <a:lstStyle/>
        <a:p>
          <a:r>
            <a:rPr lang="en-US"/>
            <a:t>Public Health Wales</a:t>
          </a:r>
        </a:p>
      </dgm:t>
    </dgm:pt>
    <dgm:pt modelId="{910052EB-573E-437A-9640-99488122D47F}" type="parTrans" cxnId="{9BA8D6AB-D162-4D4F-8D99-8C599C1C49FD}">
      <dgm:prSet/>
      <dgm:spPr/>
      <dgm:t>
        <a:bodyPr/>
        <a:lstStyle/>
        <a:p>
          <a:endParaRPr lang="en-US"/>
        </a:p>
      </dgm:t>
    </dgm:pt>
    <dgm:pt modelId="{AA2E6F04-A7AA-4958-9F4A-BD1D78180ADE}" type="sibTrans" cxnId="{9BA8D6AB-D162-4D4F-8D99-8C599C1C49FD}">
      <dgm:prSet/>
      <dgm:spPr/>
      <dgm:t>
        <a:bodyPr/>
        <a:lstStyle/>
        <a:p>
          <a:endParaRPr lang="en-US"/>
        </a:p>
      </dgm:t>
    </dgm:pt>
    <dgm:pt modelId="{7D87CEE5-F530-458B-865C-22755DC9CAFE}" type="pres">
      <dgm:prSet presAssocID="{099181C5-5296-4DC5-A412-8C0923E8D88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B47E9A7-2FF9-4FF7-B3C7-DA13952083F9}" type="pres">
      <dgm:prSet presAssocID="{76D7C255-2D27-4F45-9E60-B9882CAEA5E0}" presName="hierRoot1" presStyleCnt="0"/>
      <dgm:spPr/>
    </dgm:pt>
    <dgm:pt modelId="{F3424D00-9DE0-4F68-AD94-21E5EE278D27}" type="pres">
      <dgm:prSet presAssocID="{76D7C255-2D27-4F45-9E60-B9882CAEA5E0}" presName="composite" presStyleCnt="0"/>
      <dgm:spPr/>
    </dgm:pt>
    <dgm:pt modelId="{D09B2640-EC3E-4C81-88ED-4FA9B13D4B82}" type="pres">
      <dgm:prSet presAssocID="{76D7C255-2D27-4F45-9E60-B9882CAEA5E0}" presName="background" presStyleLbl="node0" presStyleIdx="0" presStyleCnt="4"/>
      <dgm:spPr/>
    </dgm:pt>
    <dgm:pt modelId="{82693355-F6F5-4296-8E80-5C5F138B13B3}" type="pres">
      <dgm:prSet presAssocID="{76D7C255-2D27-4F45-9E60-B9882CAEA5E0}" presName="text" presStyleLbl="fgAcc0" presStyleIdx="0" presStyleCnt="4">
        <dgm:presLayoutVars>
          <dgm:chPref val="3"/>
        </dgm:presLayoutVars>
      </dgm:prSet>
      <dgm:spPr/>
    </dgm:pt>
    <dgm:pt modelId="{E358613E-5AF8-4B3B-A2DE-1963425252E9}" type="pres">
      <dgm:prSet presAssocID="{76D7C255-2D27-4F45-9E60-B9882CAEA5E0}" presName="hierChild2" presStyleCnt="0"/>
      <dgm:spPr/>
    </dgm:pt>
    <dgm:pt modelId="{8A536DB7-5239-4393-9822-4B6C17AAA845}" type="pres">
      <dgm:prSet presAssocID="{B0B71687-C63F-4211-863E-6E7CC3869819}" presName="hierRoot1" presStyleCnt="0"/>
      <dgm:spPr/>
    </dgm:pt>
    <dgm:pt modelId="{A06D6C01-5289-4900-8102-710ECEB90D4E}" type="pres">
      <dgm:prSet presAssocID="{B0B71687-C63F-4211-863E-6E7CC3869819}" presName="composite" presStyleCnt="0"/>
      <dgm:spPr/>
    </dgm:pt>
    <dgm:pt modelId="{A3854DCC-46C4-457E-9C73-DBED5B1ED5EB}" type="pres">
      <dgm:prSet presAssocID="{B0B71687-C63F-4211-863E-6E7CC3869819}" presName="background" presStyleLbl="node0" presStyleIdx="1" presStyleCnt="4"/>
      <dgm:spPr/>
    </dgm:pt>
    <dgm:pt modelId="{89322618-4581-427B-BFF1-31CA51ECFAE6}" type="pres">
      <dgm:prSet presAssocID="{B0B71687-C63F-4211-863E-6E7CC3869819}" presName="text" presStyleLbl="fgAcc0" presStyleIdx="1" presStyleCnt="4">
        <dgm:presLayoutVars>
          <dgm:chPref val="3"/>
        </dgm:presLayoutVars>
      </dgm:prSet>
      <dgm:spPr/>
    </dgm:pt>
    <dgm:pt modelId="{55E609E4-A945-45BB-9808-CD5D306E67F8}" type="pres">
      <dgm:prSet presAssocID="{B0B71687-C63F-4211-863E-6E7CC3869819}" presName="hierChild2" presStyleCnt="0"/>
      <dgm:spPr/>
    </dgm:pt>
    <dgm:pt modelId="{1AB18A37-FB85-464A-A7F1-E76EB62F5DFB}" type="pres">
      <dgm:prSet presAssocID="{E30DB3C2-6E8F-4D22-A128-598095C8C04A}" presName="hierRoot1" presStyleCnt="0"/>
      <dgm:spPr/>
    </dgm:pt>
    <dgm:pt modelId="{EDE1B29D-B6B0-4BF4-8D4B-DE1D7ED2C33C}" type="pres">
      <dgm:prSet presAssocID="{E30DB3C2-6E8F-4D22-A128-598095C8C04A}" presName="composite" presStyleCnt="0"/>
      <dgm:spPr/>
    </dgm:pt>
    <dgm:pt modelId="{E5CCEA35-08E2-45A8-8DE5-CBE9B9D3538A}" type="pres">
      <dgm:prSet presAssocID="{E30DB3C2-6E8F-4D22-A128-598095C8C04A}" presName="background" presStyleLbl="node0" presStyleIdx="2" presStyleCnt="4"/>
      <dgm:spPr/>
    </dgm:pt>
    <dgm:pt modelId="{21C452F0-4AF2-444A-81B7-65A8900B1C81}" type="pres">
      <dgm:prSet presAssocID="{E30DB3C2-6E8F-4D22-A128-598095C8C04A}" presName="text" presStyleLbl="fgAcc0" presStyleIdx="2" presStyleCnt="4">
        <dgm:presLayoutVars>
          <dgm:chPref val="3"/>
        </dgm:presLayoutVars>
      </dgm:prSet>
      <dgm:spPr/>
    </dgm:pt>
    <dgm:pt modelId="{60415064-BAD3-487F-8481-BFA21CB23D58}" type="pres">
      <dgm:prSet presAssocID="{E30DB3C2-6E8F-4D22-A128-598095C8C04A}" presName="hierChild2" presStyleCnt="0"/>
      <dgm:spPr/>
    </dgm:pt>
    <dgm:pt modelId="{A4C51E09-E787-4A8F-96E7-9CFC99099A53}" type="pres">
      <dgm:prSet presAssocID="{43CA5379-0F2E-4028-9719-F23D113FB8B2}" presName="hierRoot1" presStyleCnt="0"/>
      <dgm:spPr/>
    </dgm:pt>
    <dgm:pt modelId="{C79759F4-A7FA-4B04-9F16-BA9B997884B3}" type="pres">
      <dgm:prSet presAssocID="{43CA5379-0F2E-4028-9719-F23D113FB8B2}" presName="composite" presStyleCnt="0"/>
      <dgm:spPr/>
    </dgm:pt>
    <dgm:pt modelId="{42442491-EAA0-4821-9C26-AEDADD62CEEF}" type="pres">
      <dgm:prSet presAssocID="{43CA5379-0F2E-4028-9719-F23D113FB8B2}" presName="background" presStyleLbl="node0" presStyleIdx="3" presStyleCnt="4"/>
      <dgm:spPr/>
    </dgm:pt>
    <dgm:pt modelId="{CE1A43A7-320F-41D6-A021-A7E7BF6D8905}" type="pres">
      <dgm:prSet presAssocID="{43CA5379-0F2E-4028-9719-F23D113FB8B2}" presName="text" presStyleLbl="fgAcc0" presStyleIdx="3" presStyleCnt="4">
        <dgm:presLayoutVars>
          <dgm:chPref val="3"/>
        </dgm:presLayoutVars>
      </dgm:prSet>
      <dgm:spPr/>
    </dgm:pt>
    <dgm:pt modelId="{557D7B5F-5E0A-4203-BE38-9576F8CBBBA0}" type="pres">
      <dgm:prSet presAssocID="{43CA5379-0F2E-4028-9719-F23D113FB8B2}" presName="hierChild2" presStyleCnt="0"/>
      <dgm:spPr/>
    </dgm:pt>
  </dgm:ptLst>
  <dgm:cxnLst>
    <dgm:cxn modelId="{D119C412-9849-4C9E-BBBB-5C268C9571B7}" type="presOf" srcId="{B0B71687-C63F-4211-863E-6E7CC3869819}" destId="{89322618-4581-427B-BFF1-31CA51ECFAE6}" srcOrd="0" destOrd="0" presId="urn:microsoft.com/office/officeart/2005/8/layout/hierarchy1"/>
    <dgm:cxn modelId="{1FF39A5C-E6A6-4A3E-B212-182BD89B4EB2}" srcId="{099181C5-5296-4DC5-A412-8C0923E8D889}" destId="{E30DB3C2-6E8F-4D22-A128-598095C8C04A}" srcOrd="2" destOrd="0" parTransId="{BABBA8D3-A94F-48A3-AD39-BE7FD5BB1F8D}" sibTransId="{13D3AB5D-E11F-42B0-9621-ECF86F99C958}"/>
    <dgm:cxn modelId="{10A7A87D-895A-46FB-AB48-C003154D2DB8}" srcId="{099181C5-5296-4DC5-A412-8C0923E8D889}" destId="{B0B71687-C63F-4211-863E-6E7CC3869819}" srcOrd="1" destOrd="0" parTransId="{DB1930DC-0681-46DC-A701-6ABCDA3188D5}" sibTransId="{43235A76-3584-44BF-BFE5-ED2E1F18D2C0}"/>
    <dgm:cxn modelId="{9985A18C-F4DB-43CB-B024-F4860C1F1723}" type="presOf" srcId="{43CA5379-0F2E-4028-9719-F23D113FB8B2}" destId="{CE1A43A7-320F-41D6-A021-A7E7BF6D8905}" srcOrd="0" destOrd="0" presId="urn:microsoft.com/office/officeart/2005/8/layout/hierarchy1"/>
    <dgm:cxn modelId="{15E27196-F209-4B27-9D4F-4C2357F01114}" type="presOf" srcId="{E30DB3C2-6E8F-4D22-A128-598095C8C04A}" destId="{21C452F0-4AF2-444A-81B7-65A8900B1C81}" srcOrd="0" destOrd="0" presId="urn:microsoft.com/office/officeart/2005/8/layout/hierarchy1"/>
    <dgm:cxn modelId="{5EC493A1-3779-43C5-831A-D72598533E4D}" type="presOf" srcId="{099181C5-5296-4DC5-A412-8C0923E8D889}" destId="{7D87CEE5-F530-458B-865C-22755DC9CAFE}" srcOrd="0" destOrd="0" presId="urn:microsoft.com/office/officeart/2005/8/layout/hierarchy1"/>
    <dgm:cxn modelId="{9BA8D6AB-D162-4D4F-8D99-8C599C1C49FD}" srcId="{099181C5-5296-4DC5-A412-8C0923E8D889}" destId="{43CA5379-0F2E-4028-9719-F23D113FB8B2}" srcOrd="3" destOrd="0" parTransId="{910052EB-573E-437A-9640-99488122D47F}" sibTransId="{AA2E6F04-A7AA-4958-9F4A-BD1D78180ADE}"/>
    <dgm:cxn modelId="{7AECC0E8-DF33-45C1-B439-30697207F133}" srcId="{099181C5-5296-4DC5-A412-8C0923E8D889}" destId="{76D7C255-2D27-4F45-9E60-B9882CAEA5E0}" srcOrd="0" destOrd="0" parTransId="{3CA7EAD8-C003-4168-867F-0A0F3AA7DEFC}" sibTransId="{80F510E3-19FC-4668-92F0-6C37076DED06}"/>
    <dgm:cxn modelId="{50B625F0-CA83-4F84-8EB6-CB695C55F92B}" type="presOf" srcId="{76D7C255-2D27-4F45-9E60-B9882CAEA5E0}" destId="{82693355-F6F5-4296-8E80-5C5F138B13B3}" srcOrd="0" destOrd="0" presId="urn:microsoft.com/office/officeart/2005/8/layout/hierarchy1"/>
    <dgm:cxn modelId="{99A19FE2-4A7E-4F46-969D-D95921BE32AD}" type="presParOf" srcId="{7D87CEE5-F530-458B-865C-22755DC9CAFE}" destId="{4B47E9A7-2FF9-4FF7-B3C7-DA13952083F9}" srcOrd="0" destOrd="0" presId="urn:microsoft.com/office/officeart/2005/8/layout/hierarchy1"/>
    <dgm:cxn modelId="{DBADDB36-DA5A-4357-B27C-7E0F7C5D889A}" type="presParOf" srcId="{4B47E9A7-2FF9-4FF7-B3C7-DA13952083F9}" destId="{F3424D00-9DE0-4F68-AD94-21E5EE278D27}" srcOrd="0" destOrd="0" presId="urn:microsoft.com/office/officeart/2005/8/layout/hierarchy1"/>
    <dgm:cxn modelId="{98C58305-02C7-4238-8665-0DF1FF12F807}" type="presParOf" srcId="{F3424D00-9DE0-4F68-AD94-21E5EE278D27}" destId="{D09B2640-EC3E-4C81-88ED-4FA9B13D4B82}" srcOrd="0" destOrd="0" presId="urn:microsoft.com/office/officeart/2005/8/layout/hierarchy1"/>
    <dgm:cxn modelId="{F0E27B00-17D2-493F-864D-D2D31257FC4D}" type="presParOf" srcId="{F3424D00-9DE0-4F68-AD94-21E5EE278D27}" destId="{82693355-F6F5-4296-8E80-5C5F138B13B3}" srcOrd="1" destOrd="0" presId="urn:microsoft.com/office/officeart/2005/8/layout/hierarchy1"/>
    <dgm:cxn modelId="{AC0B8BA8-8A5A-49DE-AD45-4855E2397E4F}" type="presParOf" srcId="{4B47E9A7-2FF9-4FF7-B3C7-DA13952083F9}" destId="{E358613E-5AF8-4B3B-A2DE-1963425252E9}" srcOrd="1" destOrd="0" presId="urn:microsoft.com/office/officeart/2005/8/layout/hierarchy1"/>
    <dgm:cxn modelId="{507441B7-C88C-42D4-96AC-051AE1DD7201}" type="presParOf" srcId="{7D87CEE5-F530-458B-865C-22755DC9CAFE}" destId="{8A536DB7-5239-4393-9822-4B6C17AAA845}" srcOrd="1" destOrd="0" presId="urn:microsoft.com/office/officeart/2005/8/layout/hierarchy1"/>
    <dgm:cxn modelId="{395DD252-EACD-4B68-A672-F4A392A86975}" type="presParOf" srcId="{8A536DB7-5239-4393-9822-4B6C17AAA845}" destId="{A06D6C01-5289-4900-8102-710ECEB90D4E}" srcOrd="0" destOrd="0" presId="urn:microsoft.com/office/officeart/2005/8/layout/hierarchy1"/>
    <dgm:cxn modelId="{43818C4B-F782-4639-8A71-E0B6D73DAEAA}" type="presParOf" srcId="{A06D6C01-5289-4900-8102-710ECEB90D4E}" destId="{A3854DCC-46C4-457E-9C73-DBED5B1ED5EB}" srcOrd="0" destOrd="0" presId="urn:microsoft.com/office/officeart/2005/8/layout/hierarchy1"/>
    <dgm:cxn modelId="{38F94119-C3FE-4484-8F9A-32D74B29D292}" type="presParOf" srcId="{A06D6C01-5289-4900-8102-710ECEB90D4E}" destId="{89322618-4581-427B-BFF1-31CA51ECFAE6}" srcOrd="1" destOrd="0" presId="urn:microsoft.com/office/officeart/2005/8/layout/hierarchy1"/>
    <dgm:cxn modelId="{52BA2CCF-FD90-4B97-A5ED-5332372F3147}" type="presParOf" srcId="{8A536DB7-5239-4393-9822-4B6C17AAA845}" destId="{55E609E4-A945-45BB-9808-CD5D306E67F8}" srcOrd="1" destOrd="0" presId="urn:microsoft.com/office/officeart/2005/8/layout/hierarchy1"/>
    <dgm:cxn modelId="{84DE2753-7BA0-4FA2-8DB6-909C1E406567}" type="presParOf" srcId="{7D87CEE5-F530-458B-865C-22755DC9CAFE}" destId="{1AB18A37-FB85-464A-A7F1-E76EB62F5DFB}" srcOrd="2" destOrd="0" presId="urn:microsoft.com/office/officeart/2005/8/layout/hierarchy1"/>
    <dgm:cxn modelId="{583FD7ED-D95B-4CF0-98C3-A51C6A09F6F4}" type="presParOf" srcId="{1AB18A37-FB85-464A-A7F1-E76EB62F5DFB}" destId="{EDE1B29D-B6B0-4BF4-8D4B-DE1D7ED2C33C}" srcOrd="0" destOrd="0" presId="urn:microsoft.com/office/officeart/2005/8/layout/hierarchy1"/>
    <dgm:cxn modelId="{F17E3744-B166-4FC3-807C-460B34AFEFDF}" type="presParOf" srcId="{EDE1B29D-B6B0-4BF4-8D4B-DE1D7ED2C33C}" destId="{E5CCEA35-08E2-45A8-8DE5-CBE9B9D3538A}" srcOrd="0" destOrd="0" presId="urn:microsoft.com/office/officeart/2005/8/layout/hierarchy1"/>
    <dgm:cxn modelId="{65FB6ABD-E21F-4C7D-B697-A0C1827EA16A}" type="presParOf" srcId="{EDE1B29D-B6B0-4BF4-8D4B-DE1D7ED2C33C}" destId="{21C452F0-4AF2-444A-81B7-65A8900B1C81}" srcOrd="1" destOrd="0" presId="urn:microsoft.com/office/officeart/2005/8/layout/hierarchy1"/>
    <dgm:cxn modelId="{684823F2-9334-4E6D-8BBC-2BB690B6D55D}" type="presParOf" srcId="{1AB18A37-FB85-464A-A7F1-E76EB62F5DFB}" destId="{60415064-BAD3-487F-8481-BFA21CB23D58}" srcOrd="1" destOrd="0" presId="urn:microsoft.com/office/officeart/2005/8/layout/hierarchy1"/>
    <dgm:cxn modelId="{3D60732D-0EA2-45FB-B2D5-F1E0C5D65895}" type="presParOf" srcId="{7D87CEE5-F530-458B-865C-22755DC9CAFE}" destId="{A4C51E09-E787-4A8F-96E7-9CFC99099A53}" srcOrd="3" destOrd="0" presId="urn:microsoft.com/office/officeart/2005/8/layout/hierarchy1"/>
    <dgm:cxn modelId="{B81888D2-BDD9-448A-BBE1-FBF31AC8C91B}" type="presParOf" srcId="{A4C51E09-E787-4A8F-96E7-9CFC99099A53}" destId="{C79759F4-A7FA-4B04-9F16-BA9B997884B3}" srcOrd="0" destOrd="0" presId="urn:microsoft.com/office/officeart/2005/8/layout/hierarchy1"/>
    <dgm:cxn modelId="{4FF263EB-16A0-475B-944F-26482A6A68F7}" type="presParOf" srcId="{C79759F4-A7FA-4B04-9F16-BA9B997884B3}" destId="{42442491-EAA0-4821-9C26-AEDADD62CEEF}" srcOrd="0" destOrd="0" presId="urn:microsoft.com/office/officeart/2005/8/layout/hierarchy1"/>
    <dgm:cxn modelId="{2A6E0966-EF0D-434F-8E9D-3A71ACD1D07C}" type="presParOf" srcId="{C79759F4-A7FA-4B04-9F16-BA9B997884B3}" destId="{CE1A43A7-320F-41D6-A021-A7E7BF6D8905}" srcOrd="1" destOrd="0" presId="urn:microsoft.com/office/officeart/2005/8/layout/hierarchy1"/>
    <dgm:cxn modelId="{95E6C0FE-2817-40FD-A330-9107FFB7FAEA}" type="presParOf" srcId="{A4C51E09-E787-4A8F-96E7-9CFC99099A53}" destId="{557D7B5F-5E0A-4203-BE38-9576F8CBBB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1F03584-DE1A-4D3B-83AC-882304D67F7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AD10DF-D6AE-47D1-B680-679F77238254}">
      <dgm:prSet/>
      <dgm:spPr/>
      <dgm:t>
        <a:bodyPr/>
        <a:lstStyle/>
        <a:p>
          <a:r>
            <a:rPr lang="en-US"/>
            <a:t>Seven Health Boards</a:t>
          </a:r>
        </a:p>
      </dgm:t>
    </dgm:pt>
    <dgm:pt modelId="{66E356C5-9A87-4872-8A3F-0D2C1AE75CB4}" type="parTrans" cxnId="{48FF9A59-9463-42AF-99FC-09091174F5C3}">
      <dgm:prSet/>
      <dgm:spPr/>
      <dgm:t>
        <a:bodyPr/>
        <a:lstStyle/>
        <a:p>
          <a:endParaRPr lang="en-US"/>
        </a:p>
      </dgm:t>
    </dgm:pt>
    <dgm:pt modelId="{81E34A34-171F-478D-926F-D2DF8732E017}" type="sibTrans" cxnId="{48FF9A59-9463-42AF-99FC-09091174F5C3}">
      <dgm:prSet/>
      <dgm:spPr/>
      <dgm:t>
        <a:bodyPr/>
        <a:lstStyle/>
        <a:p>
          <a:endParaRPr lang="en-US"/>
        </a:p>
      </dgm:t>
    </dgm:pt>
    <dgm:pt modelId="{52D4E603-C764-4767-90B5-EC70654720A6}">
      <dgm:prSet/>
      <dgm:spPr/>
      <dgm:t>
        <a:bodyPr/>
        <a:lstStyle/>
        <a:p>
          <a:r>
            <a:rPr lang="en-US"/>
            <a:t>Aneurin Bevan UHB</a:t>
          </a:r>
        </a:p>
      </dgm:t>
    </dgm:pt>
    <dgm:pt modelId="{07141F2C-BD60-4574-88F9-DA83D3271B2D}" type="parTrans" cxnId="{2FF8574F-AA78-4B5E-8E71-5A672EF7AD49}">
      <dgm:prSet/>
      <dgm:spPr/>
      <dgm:t>
        <a:bodyPr/>
        <a:lstStyle/>
        <a:p>
          <a:endParaRPr lang="en-US"/>
        </a:p>
      </dgm:t>
    </dgm:pt>
    <dgm:pt modelId="{F9E3D52F-0555-46B1-B9AF-7E79AAFA7539}" type="sibTrans" cxnId="{2FF8574F-AA78-4B5E-8E71-5A672EF7AD49}">
      <dgm:prSet/>
      <dgm:spPr/>
      <dgm:t>
        <a:bodyPr/>
        <a:lstStyle/>
        <a:p>
          <a:endParaRPr lang="en-US"/>
        </a:p>
      </dgm:t>
    </dgm:pt>
    <dgm:pt modelId="{7DF708A4-D01F-49CC-94C9-64B1B5E48809}">
      <dgm:prSet/>
      <dgm:spPr/>
      <dgm:t>
        <a:bodyPr/>
        <a:lstStyle/>
        <a:p>
          <a:r>
            <a:rPr lang="en-US"/>
            <a:t>Betsi Cadwaladr UHB</a:t>
          </a:r>
        </a:p>
      </dgm:t>
    </dgm:pt>
    <dgm:pt modelId="{98FA301F-9863-4F2E-814C-B5C5195F3DE2}" type="parTrans" cxnId="{3991A776-BBDD-4BD5-BDC3-5E0DDA893492}">
      <dgm:prSet/>
      <dgm:spPr/>
      <dgm:t>
        <a:bodyPr/>
        <a:lstStyle/>
        <a:p>
          <a:endParaRPr lang="en-US"/>
        </a:p>
      </dgm:t>
    </dgm:pt>
    <dgm:pt modelId="{DD3C33D5-25B1-4AFE-97E1-177BC810B1BB}" type="sibTrans" cxnId="{3991A776-BBDD-4BD5-BDC3-5E0DDA893492}">
      <dgm:prSet/>
      <dgm:spPr/>
      <dgm:t>
        <a:bodyPr/>
        <a:lstStyle/>
        <a:p>
          <a:endParaRPr lang="en-US"/>
        </a:p>
      </dgm:t>
    </dgm:pt>
    <dgm:pt modelId="{E27F07E4-F9B0-4D1C-BAF2-7146F5DFE44D}">
      <dgm:prSet/>
      <dgm:spPr/>
      <dgm:t>
        <a:bodyPr/>
        <a:lstStyle/>
        <a:p>
          <a:r>
            <a:rPr lang="en-US"/>
            <a:t>Cardiff and Vale UHB</a:t>
          </a:r>
        </a:p>
      </dgm:t>
    </dgm:pt>
    <dgm:pt modelId="{0F617A52-6E71-4F5A-9335-B196D0DA73DF}" type="parTrans" cxnId="{7E0502AC-96C6-4A52-99C1-C54976206A33}">
      <dgm:prSet/>
      <dgm:spPr/>
      <dgm:t>
        <a:bodyPr/>
        <a:lstStyle/>
        <a:p>
          <a:endParaRPr lang="en-US"/>
        </a:p>
      </dgm:t>
    </dgm:pt>
    <dgm:pt modelId="{7ADFEFE6-A53A-4EC8-AE36-F1332891C7E0}" type="sibTrans" cxnId="{7E0502AC-96C6-4A52-99C1-C54976206A33}">
      <dgm:prSet/>
      <dgm:spPr/>
      <dgm:t>
        <a:bodyPr/>
        <a:lstStyle/>
        <a:p>
          <a:endParaRPr lang="en-US"/>
        </a:p>
      </dgm:t>
    </dgm:pt>
    <dgm:pt modelId="{720BAB5E-5400-4B45-B017-58F3C41F9090}">
      <dgm:prSet/>
      <dgm:spPr/>
      <dgm:t>
        <a:bodyPr/>
        <a:lstStyle/>
        <a:p>
          <a:r>
            <a:rPr lang="en-US"/>
            <a:t>Cwm Taf Morgannwg UHB</a:t>
          </a:r>
        </a:p>
      </dgm:t>
    </dgm:pt>
    <dgm:pt modelId="{9E7012A3-81A3-422B-8964-D836D1D8CE1F}" type="parTrans" cxnId="{E4072732-8ED5-4D52-8193-61BBB97B6F9E}">
      <dgm:prSet/>
      <dgm:spPr/>
      <dgm:t>
        <a:bodyPr/>
        <a:lstStyle/>
        <a:p>
          <a:endParaRPr lang="en-US"/>
        </a:p>
      </dgm:t>
    </dgm:pt>
    <dgm:pt modelId="{6EB7900B-6CD9-4E23-A846-6DCE2E438347}" type="sibTrans" cxnId="{E4072732-8ED5-4D52-8193-61BBB97B6F9E}">
      <dgm:prSet/>
      <dgm:spPr/>
      <dgm:t>
        <a:bodyPr/>
        <a:lstStyle/>
        <a:p>
          <a:endParaRPr lang="en-US"/>
        </a:p>
      </dgm:t>
    </dgm:pt>
    <dgm:pt modelId="{93279FE1-7440-40F3-8939-BD39DB00BC3D}">
      <dgm:prSet/>
      <dgm:spPr/>
      <dgm:t>
        <a:bodyPr/>
        <a:lstStyle/>
        <a:p>
          <a:r>
            <a:rPr lang="en-US"/>
            <a:t>Hywel Dda UHB</a:t>
          </a:r>
        </a:p>
      </dgm:t>
    </dgm:pt>
    <dgm:pt modelId="{8ADF2559-772A-48EE-9CB8-EDBAD47A4397}" type="parTrans" cxnId="{0986FDC0-2A5E-40C4-9B43-74603B72C0A9}">
      <dgm:prSet/>
      <dgm:spPr/>
      <dgm:t>
        <a:bodyPr/>
        <a:lstStyle/>
        <a:p>
          <a:endParaRPr lang="en-US"/>
        </a:p>
      </dgm:t>
    </dgm:pt>
    <dgm:pt modelId="{76100A11-4CEB-477C-86F7-D044F085A153}" type="sibTrans" cxnId="{0986FDC0-2A5E-40C4-9B43-74603B72C0A9}">
      <dgm:prSet/>
      <dgm:spPr/>
      <dgm:t>
        <a:bodyPr/>
        <a:lstStyle/>
        <a:p>
          <a:endParaRPr lang="en-US"/>
        </a:p>
      </dgm:t>
    </dgm:pt>
    <dgm:pt modelId="{D21695FE-5465-417C-9FEC-BAC1A12BBAD9}">
      <dgm:prSet/>
      <dgm:spPr/>
      <dgm:t>
        <a:bodyPr/>
        <a:lstStyle/>
        <a:p>
          <a:r>
            <a:rPr lang="en-US"/>
            <a:t>Powys Teaching HB</a:t>
          </a:r>
        </a:p>
      </dgm:t>
    </dgm:pt>
    <dgm:pt modelId="{AB8F101A-18DF-4446-9FCA-048EC5FD5D4C}" type="parTrans" cxnId="{E09D0BF5-A638-41AB-AAB2-71AF4E9FD9B5}">
      <dgm:prSet/>
      <dgm:spPr/>
      <dgm:t>
        <a:bodyPr/>
        <a:lstStyle/>
        <a:p>
          <a:endParaRPr lang="en-US"/>
        </a:p>
      </dgm:t>
    </dgm:pt>
    <dgm:pt modelId="{BE0CC9FB-8370-403D-95AB-797182C70CB6}" type="sibTrans" cxnId="{E09D0BF5-A638-41AB-AAB2-71AF4E9FD9B5}">
      <dgm:prSet/>
      <dgm:spPr/>
      <dgm:t>
        <a:bodyPr/>
        <a:lstStyle/>
        <a:p>
          <a:endParaRPr lang="en-US"/>
        </a:p>
      </dgm:t>
    </dgm:pt>
    <dgm:pt modelId="{19B367EA-CC5A-411A-AE13-9E8106E7A1DE}">
      <dgm:prSet/>
      <dgm:spPr/>
      <dgm:t>
        <a:bodyPr/>
        <a:lstStyle/>
        <a:p>
          <a:r>
            <a:rPr lang="en-US"/>
            <a:t>Swansea Bay UHB</a:t>
          </a:r>
        </a:p>
      </dgm:t>
    </dgm:pt>
    <dgm:pt modelId="{56D84FAC-B14A-4861-8549-544C1DA68410}" type="parTrans" cxnId="{AE97FE2A-3C57-4D04-A7A2-15870103D8BB}">
      <dgm:prSet/>
      <dgm:spPr/>
      <dgm:t>
        <a:bodyPr/>
        <a:lstStyle/>
        <a:p>
          <a:endParaRPr lang="en-US"/>
        </a:p>
      </dgm:t>
    </dgm:pt>
    <dgm:pt modelId="{A1183C8A-CB42-4C43-AC49-7B165DC49524}" type="sibTrans" cxnId="{AE97FE2A-3C57-4D04-A7A2-15870103D8BB}">
      <dgm:prSet/>
      <dgm:spPr/>
      <dgm:t>
        <a:bodyPr/>
        <a:lstStyle/>
        <a:p>
          <a:endParaRPr lang="en-US"/>
        </a:p>
      </dgm:t>
    </dgm:pt>
    <dgm:pt modelId="{C9622647-EDDC-4D5D-9A51-BDBC8733CD89}" type="pres">
      <dgm:prSet presAssocID="{11F03584-DE1A-4D3B-83AC-882304D67F7A}" presName="diagram" presStyleCnt="0">
        <dgm:presLayoutVars>
          <dgm:dir/>
          <dgm:resizeHandles val="exact"/>
        </dgm:presLayoutVars>
      </dgm:prSet>
      <dgm:spPr/>
    </dgm:pt>
    <dgm:pt modelId="{D8504D2A-FC6D-42AA-86A3-77DE0E473273}" type="pres">
      <dgm:prSet presAssocID="{E7AD10DF-D6AE-47D1-B680-679F77238254}" presName="node" presStyleLbl="node1" presStyleIdx="0" presStyleCnt="8">
        <dgm:presLayoutVars>
          <dgm:bulletEnabled val="1"/>
        </dgm:presLayoutVars>
      </dgm:prSet>
      <dgm:spPr/>
    </dgm:pt>
    <dgm:pt modelId="{FC7F0CAD-C9EA-458E-9CAC-38C1A8A51E37}" type="pres">
      <dgm:prSet presAssocID="{81E34A34-171F-478D-926F-D2DF8732E017}" presName="sibTrans" presStyleCnt="0"/>
      <dgm:spPr/>
    </dgm:pt>
    <dgm:pt modelId="{5B94E441-ACBF-42B8-B27A-7B576DA210C7}" type="pres">
      <dgm:prSet presAssocID="{52D4E603-C764-4767-90B5-EC70654720A6}" presName="node" presStyleLbl="node1" presStyleIdx="1" presStyleCnt="8">
        <dgm:presLayoutVars>
          <dgm:bulletEnabled val="1"/>
        </dgm:presLayoutVars>
      </dgm:prSet>
      <dgm:spPr/>
    </dgm:pt>
    <dgm:pt modelId="{7B959797-D1BA-48B8-8771-5AACE11E56CA}" type="pres">
      <dgm:prSet presAssocID="{F9E3D52F-0555-46B1-B9AF-7E79AAFA7539}" presName="sibTrans" presStyleCnt="0"/>
      <dgm:spPr/>
    </dgm:pt>
    <dgm:pt modelId="{6404DA15-5444-460A-A254-6CDC9E68797F}" type="pres">
      <dgm:prSet presAssocID="{7DF708A4-D01F-49CC-94C9-64B1B5E48809}" presName="node" presStyleLbl="node1" presStyleIdx="2" presStyleCnt="8">
        <dgm:presLayoutVars>
          <dgm:bulletEnabled val="1"/>
        </dgm:presLayoutVars>
      </dgm:prSet>
      <dgm:spPr/>
    </dgm:pt>
    <dgm:pt modelId="{DD954CAE-C090-44F8-BDCC-9D91B4E9EC81}" type="pres">
      <dgm:prSet presAssocID="{DD3C33D5-25B1-4AFE-97E1-177BC810B1BB}" presName="sibTrans" presStyleCnt="0"/>
      <dgm:spPr/>
    </dgm:pt>
    <dgm:pt modelId="{62899297-0749-48D7-A3A3-D56AABDA98D8}" type="pres">
      <dgm:prSet presAssocID="{E27F07E4-F9B0-4D1C-BAF2-7146F5DFE44D}" presName="node" presStyleLbl="node1" presStyleIdx="3" presStyleCnt="8">
        <dgm:presLayoutVars>
          <dgm:bulletEnabled val="1"/>
        </dgm:presLayoutVars>
      </dgm:prSet>
      <dgm:spPr/>
    </dgm:pt>
    <dgm:pt modelId="{E9460CD0-8B4F-4385-8FB0-2862A79C7404}" type="pres">
      <dgm:prSet presAssocID="{7ADFEFE6-A53A-4EC8-AE36-F1332891C7E0}" presName="sibTrans" presStyleCnt="0"/>
      <dgm:spPr/>
    </dgm:pt>
    <dgm:pt modelId="{BF152CEE-9D88-41C7-9EC2-2614D54ECC33}" type="pres">
      <dgm:prSet presAssocID="{720BAB5E-5400-4B45-B017-58F3C41F9090}" presName="node" presStyleLbl="node1" presStyleIdx="4" presStyleCnt="8">
        <dgm:presLayoutVars>
          <dgm:bulletEnabled val="1"/>
        </dgm:presLayoutVars>
      </dgm:prSet>
      <dgm:spPr/>
    </dgm:pt>
    <dgm:pt modelId="{475B5614-9A13-47B9-8D45-975E979BAE3F}" type="pres">
      <dgm:prSet presAssocID="{6EB7900B-6CD9-4E23-A846-6DCE2E438347}" presName="sibTrans" presStyleCnt="0"/>
      <dgm:spPr/>
    </dgm:pt>
    <dgm:pt modelId="{56D4BE79-3D0B-46F2-8331-B779B0C69C6B}" type="pres">
      <dgm:prSet presAssocID="{93279FE1-7440-40F3-8939-BD39DB00BC3D}" presName="node" presStyleLbl="node1" presStyleIdx="5" presStyleCnt="8">
        <dgm:presLayoutVars>
          <dgm:bulletEnabled val="1"/>
        </dgm:presLayoutVars>
      </dgm:prSet>
      <dgm:spPr/>
    </dgm:pt>
    <dgm:pt modelId="{1159607C-4D91-4575-A5B3-7573D22E9EDA}" type="pres">
      <dgm:prSet presAssocID="{76100A11-4CEB-477C-86F7-D044F085A153}" presName="sibTrans" presStyleCnt="0"/>
      <dgm:spPr/>
    </dgm:pt>
    <dgm:pt modelId="{2F1D6A97-0740-4639-AB51-068F6C9955C0}" type="pres">
      <dgm:prSet presAssocID="{D21695FE-5465-417C-9FEC-BAC1A12BBAD9}" presName="node" presStyleLbl="node1" presStyleIdx="6" presStyleCnt="8">
        <dgm:presLayoutVars>
          <dgm:bulletEnabled val="1"/>
        </dgm:presLayoutVars>
      </dgm:prSet>
      <dgm:spPr/>
    </dgm:pt>
    <dgm:pt modelId="{A30A4267-5E6F-4CAB-ACB9-E99864529F24}" type="pres">
      <dgm:prSet presAssocID="{BE0CC9FB-8370-403D-95AB-797182C70CB6}" presName="sibTrans" presStyleCnt="0"/>
      <dgm:spPr/>
    </dgm:pt>
    <dgm:pt modelId="{79187A10-3A3C-447F-BC81-5F1FB819BF95}" type="pres">
      <dgm:prSet presAssocID="{19B367EA-CC5A-411A-AE13-9E8106E7A1DE}" presName="node" presStyleLbl="node1" presStyleIdx="7" presStyleCnt="8">
        <dgm:presLayoutVars>
          <dgm:bulletEnabled val="1"/>
        </dgm:presLayoutVars>
      </dgm:prSet>
      <dgm:spPr/>
    </dgm:pt>
  </dgm:ptLst>
  <dgm:cxnLst>
    <dgm:cxn modelId="{30D56823-F8CF-4198-8071-7D05244A49DE}" type="presOf" srcId="{11F03584-DE1A-4D3B-83AC-882304D67F7A}" destId="{C9622647-EDDC-4D5D-9A51-BDBC8733CD89}" srcOrd="0" destOrd="0" presId="urn:microsoft.com/office/officeart/2005/8/layout/default"/>
    <dgm:cxn modelId="{AE97FE2A-3C57-4D04-A7A2-15870103D8BB}" srcId="{11F03584-DE1A-4D3B-83AC-882304D67F7A}" destId="{19B367EA-CC5A-411A-AE13-9E8106E7A1DE}" srcOrd="7" destOrd="0" parTransId="{56D84FAC-B14A-4861-8549-544C1DA68410}" sibTransId="{A1183C8A-CB42-4C43-AC49-7B165DC49524}"/>
    <dgm:cxn modelId="{E4072732-8ED5-4D52-8193-61BBB97B6F9E}" srcId="{11F03584-DE1A-4D3B-83AC-882304D67F7A}" destId="{720BAB5E-5400-4B45-B017-58F3C41F9090}" srcOrd="4" destOrd="0" parTransId="{9E7012A3-81A3-422B-8964-D836D1D8CE1F}" sibTransId="{6EB7900B-6CD9-4E23-A846-6DCE2E438347}"/>
    <dgm:cxn modelId="{DEEDD233-7EDE-404C-A9F1-0032D50C4491}" type="presOf" srcId="{52D4E603-C764-4767-90B5-EC70654720A6}" destId="{5B94E441-ACBF-42B8-B27A-7B576DA210C7}" srcOrd="0" destOrd="0" presId="urn:microsoft.com/office/officeart/2005/8/layout/default"/>
    <dgm:cxn modelId="{5311CC3E-8851-4EFA-8A13-256C4E9930E8}" type="presOf" srcId="{93279FE1-7440-40F3-8939-BD39DB00BC3D}" destId="{56D4BE79-3D0B-46F2-8331-B779B0C69C6B}" srcOrd="0" destOrd="0" presId="urn:microsoft.com/office/officeart/2005/8/layout/default"/>
    <dgm:cxn modelId="{2FF8574F-AA78-4B5E-8E71-5A672EF7AD49}" srcId="{11F03584-DE1A-4D3B-83AC-882304D67F7A}" destId="{52D4E603-C764-4767-90B5-EC70654720A6}" srcOrd="1" destOrd="0" parTransId="{07141F2C-BD60-4574-88F9-DA83D3271B2D}" sibTransId="{F9E3D52F-0555-46B1-B9AF-7E79AAFA7539}"/>
    <dgm:cxn modelId="{3991A776-BBDD-4BD5-BDC3-5E0DDA893492}" srcId="{11F03584-DE1A-4D3B-83AC-882304D67F7A}" destId="{7DF708A4-D01F-49CC-94C9-64B1B5E48809}" srcOrd="2" destOrd="0" parTransId="{98FA301F-9863-4F2E-814C-B5C5195F3DE2}" sibTransId="{DD3C33D5-25B1-4AFE-97E1-177BC810B1BB}"/>
    <dgm:cxn modelId="{48FF9A59-9463-42AF-99FC-09091174F5C3}" srcId="{11F03584-DE1A-4D3B-83AC-882304D67F7A}" destId="{E7AD10DF-D6AE-47D1-B680-679F77238254}" srcOrd="0" destOrd="0" parTransId="{66E356C5-9A87-4872-8A3F-0D2C1AE75CB4}" sibTransId="{81E34A34-171F-478D-926F-D2DF8732E017}"/>
    <dgm:cxn modelId="{4055F683-4B45-433E-B2FC-895AC0F05F56}" type="presOf" srcId="{D21695FE-5465-417C-9FEC-BAC1A12BBAD9}" destId="{2F1D6A97-0740-4639-AB51-068F6C9955C0}" srcOrd="0" destOrd="0" presId="urn:microsoft.com/office/officeart/2005/8/layout/default"/>
    <dgm:cxn modelId="{BD6E709B-95C8-4005-9DE3-BCBCE5E122B2}" type="presOf" srcId="{E27F07E4-F9B0-4D1C-BAF2-7146F5DFE44D}" destId="{62899297-0749-48D7-A3A3-D56AABDA98D8}" srcOrd="0" destOrd="0" presId="urn:microsoft.com/office/officeart/2005/8/layout/default"/>
    <dgm:cxn modelId="{7E0502AC-96C6-4A52-99C1-C54976206A33}" srcId="{11F03584-DE1A-4D3B-83AC-882304D67F7A}" destId="{E27F07E4-F9B0-4D1C-BAF2-7146F5DFE44D}" srcOrd="3" destOrd="0" parTransId="{0F617A52-6E71-4F5A-9335-B196D0DA73DF}" sibTransId="{7ADFEFE6-A53A-4EC8-AE36-F1332891C7E0}"/>
    <dgm:cxn modelId="{64E6A0B0-3816-4261-940F-3DDAD0D47F04}" type="presOf" srcId="{19B367EA-CC5A-411A-AE13-9E8106E7A1DE}" destId="{79187A10-3A3C-447F-BC81-5F1FB819BF95}" srcOrd="0" destOrd="0" presId="urn:microsoft.com/office/officeart/2005/8/layout/default"/>
    <dgm:cxn modelId="{0986FDC0-2A5E-40C4-9B43-74603B72C0A9}" srcId="{11F03584-DE1A-4D3B-83AC-882304D67F7A}" destId="{93279FE1-7440-40F3-8939-BD39DB00BC3D}" srcOrd="5" destOrd="0" parTransId="{8ADF2559-772A-48EE-9CB8-EDBAD47A4397}" sibTransId="{76100A11-4CEB-477C-86F7-D044F085A153}"/>
    <dgm:cxn modelId="{12C2BED4-721F-45D0-9F47-89FE8A04BBA3}" type="presOf" srcId="{7DF708A4-D01F-49CC-94C9-64B1B5E48809}" destId="{6404DA15-5444-460A-A254-6CDC9E68797F}" srcOrd="0" destOrd="0" presId="urn:microsoft.com/office/officeart/2005/8/layout/default"/>
    <dgm:cxn modelId="{A17EA2E0-3BEF-4EDC-849B-2D1C21F27D1E}" type="presOf" srcId="{E7AD10DF-D6AE-47D1-B680-679F77238254}" destId="{D8504D2A-FC6D-42AA-86A3-77DE0E473273}" srcOrd="0" destOrd="0" presId="urn:microsoft.com/office/officeart/2005/8/layout/default"/>
    <dgm:cxn modelId="{E09D0BF5-A638-41AB-AAB2-71AF4E9FD9B5}" srcId="{11F03584-DE1A-4D3B-83AC-882304D67F7A}" destId="{D21695FE-5465-417C-9FEC-BAC1A12BBAD9}" srcOrd="6" destOrd="0" parTransId="{AB8F101A-18DF-4446-9FCA-048EC5FD5D4C}" sibTransId="{BE0CC9FB-8370-403D-95AB-797182C70CB6}"/>
    <dgm:cxn modelId="{BF089DF5-BDE7-449D-A891-DA2307A9D28E}" type="presOf" srcId="{720BAB5E-5400-4B45-B017-58F3C41F9090}" destId="{BF152CEE-9D88-41C7-9EC2-2614D54ECC33}" srcOrd="0" destOrd="0" presId="urn:microsoft.com/office/officeart/2005/8/layout/default"/>
    <dgm:cxn modelId="{9CA4DAD0-F816-48CE-ACC3-0BA3F54AE448}" type="presParOf" srcId="{C9622647-EDDC-4D5D-9A51-BDBC8733CD89}" destId="{D8504D2A-FC6D-42AA-86A3-77DE0E473273}" srcOrd="0" destOrd="0" presId="urn:microsoft.com/office/officeart/2005/8/layout/default"/>
    <dgm:cxn modelId="{F110AF47-3DF3-4B05-92FA-21474EA659BB}" type="presParOf" srcId="{C9622647-EDDC-4D5D-9A51-BDBC8733CD89}" destId="{FC7F0CAD-C9EA-458E-9CAC-38C1A8A51E37}" srcOrd="1" destOrd="0" presId="urn:microsoft.com/office/officeart/2005/8/layout/default"/>
    <dgm:cxn modelId="{9C2786A7-B4AE-4399-9036-8C210A55BE32}" type="presParOf" srcId="{C9622647-EDDC-4D5D-9A51-BDBC8733CD89}" destId="{5B94E441-ACBF-42B8-B27A-7B576DA210C7}" srcOrd="2" destOrd="0" presId="urn:microsoft.com/office/officeart/2005/8/layout/default"/>
    <dgm:cxn modelId="{7EFD98E7-72A3-46AE-82D0-00FBFD807608}" type="presParOf" srcId="{C9622647-EDDC-4D5D-9A51-BDBC8733CD89}" destId="{7B959797-D1BA-48B8-8771-5AACE11E56CA}" srcOrd="3" destOrd="0" presId="urn:microsoft.com/office/officeart/2005/8/layout/default"/>
    <dgm:cxn modelId="{033C0B62-481C-42FE-AF42-F7A815984346}" type="presParOf" srcId="{C9622647-EDDC-4D5D-9A51-BDBC8733CD89}" destId="{6404DA15-5444-460A-A254-6CDC9E68797F}" srcOrd="4" destOrd="0" presId="urn:microsoft.com/office/officeart/2005/8/layout/default"/>
    <dgm:cxn modelId="{DA4577D5-2BF0-4C43-88B2-44013927F8D9}" type="presParOf" srcId="{C9622647-EDDC-4D5D-9A51-BDBC8733CD89}" destId="{DD954CAE-C090-44F8-BDCC-9D91B4E9EC81}" srcOrd="5" destOrd="0" presId="urn:microsoft.com/office/officeart/2005/8/layout/default"/>
    <dgm:cxn modelId="{C7AEEB9F-55A3-4251-B1A4-670F213A1C21}" type="presParOf" srcId="{C9622647-EDDC-4D5D-9A51-BDBC8733CD89}" destId="{62899297-0749-48D7-A3A3-D56AABDA98D8}" srcOrd="6" destOrd="0" presId="urn:microsoft.com/office/officeart/2005/8/layout/default"/>
    <dgm:cxn modelId="{396CF319-7FB1-4F6D-B114-D11F9D332771}" type="presParOf" srcId="{C9622647-EDDC-4D5D-9A51-BDBC8733CD89}" destId="{E9460CD0-8B4F-4385-8FB0-2862A79C7404}" srcOrd="7" destOrd="0" presId="urn:microsoft.com/office/officeart/2005/8/layout/default"/>
    <dgm:cxn modelId="{BCED180C-AF48-4FF5-9671-1DB1DF421D8D}" type="presParOf" srcId="{C9622647-EDDC-4D5D-9A51-BDBC8733CD89}" destId="{BF152CEE-9D88-41C7-9EC2-2614D54ECC33}" srcOrd="8" destOrd="0" presId="urn:microsoft.com/office/officeart/2005/8/layout/default"/>
    <dgm:cxn modelId="{EAAB6786-993F-4867-9340-36652149FF60}" type="presParOf" srcId="{C9622647-EDDC-4D5D-9A51-BDBC8733CD89}" destId="{475B5614-9A13-47B9-8D45-975E979BAE3F}" srcOrd="9" destOrd="0" presId="urn:microsoft.com/office/officeart/2005/8/layout/default"/>
    <dgm:cxn modelId="{3698020A-EBA5-467D-919F-DA1BAE555D16}" type="presParOf" srcId="{C9622647-EDDC-4D5D-9A51-BDBC8733CD89}" destId="{56D4BE79-3D0B-46F2-8331-B779B0C69C6B}" srcOrd="10" destOrd="0" presId="urn:microsoft.com/office/officeart/2005/8/layout/default"/>
    <dgm:cxn modelId="{601B1F2D-F097-402D-B8C3-5A88CD0E199B}" type="presParOf" srcId="{C9622647-EDDC-4D5D-9A51-BDBC8733CD89}" destId="{1159607C-4D91-4575-A5B3-7573D22E9EDA}" srcOrd="11" destOrd="0" presId="urn:microsoft.com/office/officeart/2005/8/layout/default"/>
    <dgm:cxn modelId="{BEA8CE15-7832-4375-9619-A1E26AC25187}" type="presParOf" srcId="{C9622647-EDDC-4D5D-9A51-BDBC8733CD89}" destId="{2F1D6A97-0740-4639-AB51-068F6C9955C0}" srcOrd="12" destOrd="0" presId="urn:microsoft.com/office/officeart/2005/8/layout/default"/>
    <dgm:cxn modelId="{2A49C4D4-3BCE-4E7A-8CD5-8E0D918BC44B}" type="presParOf" srcId="{C9622647-EDDC-4D5D-9A51-BDBC8733CD89}" destId="{A30A4267-5E6F-4CAB-ACB9-E99864529F24}" srcOrd="13" destOrd="0" presId="urn:microsoft.com/office/officeart/2005/8/layout/default"/>
    <dgm:cxn modelId="{387589AB-84A6-42CC-A1F6-9D600D3EF617}" type="presParOf" srcId="{C9622647-EDDC-4D5D-9A51-BDBC8733CD89}" destId="{79187A10-3A3C-447F-BC81-5F1FB819BF9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84A1FEC-2BC9-4C14-9EB4-E66469530B4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837E638-4044-4B6F-8357-9CB2F8F7BD5C}">
      <dgm:prSet/>
      <dgm:spPr/>
      <dgm:t>
        <a:bodyPr/>
        <a:lstStyle/>
        <a:p>
          <a:r>
            <a:rPr lang="en-US"/>
            <a:t>Funding for the NHS in England and Wales derives from taxation and National Insurance.</a:t>
          </a:r>
        </a:p>
      </dgm:t>
    </dgm:pt>
    <dgm:pt modelId="{C1F53F98-B8E1-4F8F-831A-63BD1FF7CF1E}" type="parTrans" cxnId="{09ABFA58-4BF4-4400-968A-596A39CCD9F9}">
      <dgm:prSet/>
      <dgm:spPr/>
      <dgm:t>
        <a:bodyPr/>
        <a:lstStyle/>
        <a:p>
          <a:endParaRPr lang="en-US"/>
        </a:p>
      </dgm:t>
    </dgm:pt>
    <dgm:pt modelId="{BA62E32F-C090-4047-9C37-B7AB0170C77E}" type="sibTrans" cxnId="{09ABFA58-4BF4-4400-968A-596A39CCD9F9}">
      <dgm:prSet/>
      <dgm:spPr/>
      <dgm:t>
        <a:bodyPr/>
        <a:lstStyle/>
        <a:p>
          <a:endParaRPr lang="en-US"/>
        </a:p>
      </dgm:t>
    </dgm:pt>
    <dgm:pt modelId="{782CD2C2-8310-4E35-A70C-05A661A7BC94}">
      <dgm:prSet/>
      <dgm:spPr/>
      <dgm:t>
        <a:bodyPr/>
        <a:lstStyle/>
        <a:p>
          <a:r>
            <a:rPr lang="en-US"/>
            <a:t>1% approximately, comes from patient charges, such as prescription and dental treatment. </a:t>
          </a:r>
        </a:p>
      </dgm:t>
    </dgm:pt>
    <dgm:pt modelId="{AA17EEBC-B9D0-4A57-85B9-F041D7284CFB}" type="parTrans" cxnId="{FC0CC35C-D7AC-46C0-9292-A5C0C71BB320}">
      <dgm:prSet/>
      <dgm:spPr/>
      <dgm:t>
        <a:bodyPr/>
        <a:lstStyle/>
        <a:p>
          <a:endParaRPr lang="en-US"/>
        </a:p>
      </dgm:t>
    </dgm:pt>
    <dgm:pt modelId="{2121C8B1-D785-439C-87B6-7C33C8AF9792}" type="sibTrans" cxnId="{FC0CC35C-D7AC-46C0-9292-A5C0C71BB320}">
      <dgm:prSet/>
      <dgm:spPr/>
      <dgm:t>
        <a:bodyPr/>
        <a:lstStyle/>
        <a:p>
          <a:endParaRPr lang="en-US"/>
        </a:p>
      </dgm:t>
    </dgm:pt>
    <dgm:pt modelId="{CF6B2325-6462-46E9-8D27-1EE67FFEC7D9}">
      <dgm:prSet/>
      <dgm:spPr/>
      <dgm:t>
        <a:bodyPr/>
        <a:lstStyle/>
        <a:p>
          <a:r>
            <a:rPr lang="en-US"/>
            <a:t>Welsh funding comes from Westminster through the Barnett Formula</a:t>
          </a:r>
        </a:p>
      </dgm:t>
    </dgm:pt>
    <dgm:pt modelId="{05C000EA-46E4-4F49-9CD2-B6C80F1C6370}" type="parTrans" cxnId="{AF552D91-4CE6-4763-A05F-B56B4380C488}">
      <dgm:prSet/>
      <dgm:spPr/>
      <dgm:t>
        <a:bodyPr/>
        <a:lstStyle/>
        <a:p>
          <a:endParaRPr lang="en-US"/>
        </a:p>
      </dgm:t>
    </dgm:pt>
    <dgm:pt modelId="{999A325B-6D35-48FE-ACAD-794C2FCEF546}" type="sibTrans" cxnId="{AF552D91-4CE6-4763-A05F-B56B4380C488}">
      <dgm:prSet/>
      <dgm:spPr/>
      <dgm:t>
        <a:bodyPr/>
        <a:lstStyle/>
        <a:p>
          <a:endParaRPr lang="en-US"/>
        </a:p>
      </dgm:t>
    </dgm:pt>
    <dgm:pt modelId="{0FA7209B-F99C-451E-BD96-980DF5DC6448}" type="pres">
      <dgm:prSet presAssocID="{884A1FEC-2BC9-4C14-9EB4-E66469530B4C}" presName="root" presStyleCnt="0">
        <dgm:presLayoutVars>
          <dgm:dir/>
          <dgm:resizeHandles val="exact"/>
        </dgm:presLayoutVars>
      </dgm:prSet>
      <dgm:spPr/>
    </dgm:pt>
    <dgm:pt modelId="{AA415E31-2243-419E-82AB-0D56D0406B38}" type="pres">
      <dgm:prSet presAssocID="{3837E638-4044-4B6F-8357-9CB2F8F7BD5C}" presName="compNode" presStyleCnt="0"/>
      <dgm:spPr/>
    </dgm:pt>
    <dgm:pt modelId="{64CD0A4B-2EBE-45F6-B60B-E3C57F94D2CE}" type="pres">
      <dgm:prSet presAssocID="{3837E638-4044-4B6F-8357-9CB2F8F7BD5C}" presName="bgRect" presStyleLbl="bgShp" presStyleIdx="0" presStyleCnt="3"/>
      <dgm:spPr/>
    </dgm:pt>
    <dgm:pt modelId="{7F419DBB-63E9-4084-8317-1ACDC3521A2C}" type="pres">
      <dgm:prSet presAssocID="{3837E638-4044-4B6F-8357-9CB2F8F7BD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0874937-47AA-4649-A1D7-6D318A1D1FC0}" type="pres">
      <dgm:prSet presAssocID="{3837E638-4044-4B6F-8357-9CB2F8F7BD5C}" presName="spaceRect" presStyleCnt="0"/>
      <dgm:spPr/>
    </dgm:pt>
    <dgm:pt modelId="{B9663B96-9516-46F6-A470-91EC77C05196}" type="pres">
      <dgm:prSet presAssocID="{3837E638-4044-4B6F-8357-9CB2F8F7BD5C}" presName="parTx" presStyleLbl="revTx" presStyleIdx="0" presStyleCnt="3">
        <dgm:presLayoutVars>
          <dgm:chMax val="0"/>
          <dgm:chPref val="0"/>
        </dgm:presLayoutVars>
      </dgm:prSet>
      <dgm:spPr/>
    </dgm:pt>
    <dgm:pt modelId="{58E12575-FAB3-49D6-93A2-CB2C6669CB10}" type="pres">
      <dgm:prSet presAssocID="{BA62E32F-C090-4047-9C37-B7AB0170C77E}" presName="sibTrans" presStyleCnt="0"/>
      <dgm:spPr/>
    </dgm:pt>
    <dgm:pt modelId="{FA1CFEA3-D53F-4ABF-9424-972D7EED22F0}" type="pres">
      <dgm:prSet presAssocID="{782CD2C2-8310-4E35-A70C-05A661A7BC94}" presName="compNode" presStyleCnt="0"/>
      <dgm:spPr/>
    </dgm:pt>
    <dgm:pt modelId="{02021B27-58AB-45ED-AA08-661CBB95EFB0}" type="pres">
      <dgm:prSet presAssocID="{782CD2C2-8310-4E35-A70C-05A661A7BC94}" presName="bgRect" presStyleLbl="bgShp" presStyleIdx="1" presStyleCnt="3"/>
      <dgm:spPr/>
    </dgm:pt>
    <dgm:pt modelId="{EBF6C397-C52D-40CE-943F-E81E032B37C5}" type="pres">
      <dgm:prSet presAssocID="{782CD2C2-8310-4E35-A70C-05A661A7BC9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1EFECB28-D90F-4946-AE4D-FB4534C08ED2}" type="pres">
      <dgm:prSet presAssocID="{782CD2C2-8310-4E35-A70C-05A661A7BC94}" presName="spaceRect" presStyleCnt="0"/>
      <dgm:spPr/>
    </dgm:pt>
    <dgm:pt modelId="{3F5405C8-D7E5-4FAB-90D0-FE9923A79B8A}" type="pres">
      <dgm:prSet presAssocID="{782CD2C2-8310-4E35-A70C-05A661A7BC94}" presName="parTx" presStyleLbl="revTx" presStyleIdx="1" presStyleCnt="3">
        <dgm:presLayoutVars>
          <dgm:chMax val="0"/>
          <dgm:chPref val="0"/>
        </dgm:presLayoutVars>
      </dgm:prSet>
      <dgm:spPr/>
    </dgm:pt>
    <dgm:pt modelId="{FD096A51-327C-402F-93BD-071B0299A8D8}" type="pres">
      <dgm:prSet presAssocID="{2121C8B1-D785-439C-87B6-7C33C8AF9792}" presName="sibTrans" presStyleCnt="0"/>
      <dgm:spPr/>
    </dgm:pt>
    <dgm:pt modelId="{9C28BD13-4056-43B8-A789-D1EE40D91900}" type="pres">
      <dgm:prSet presAssocID="{CF6B2325-6462-46E9-8D27-1EE67FFEC7D9}" presName="compNode" presStyleCnt="0"/>
      <dgm:spPr/>
    </dgm:pt>
    <dgm:pt modelId="{0DB3F579-5A4F-4F8A-9D9B-E0585FF1B63C}" type="pres">
      <dgm:prSet presAssocID="{CF6B2325-6462-46E9-8D27-1EE67FFEC7D9}" presName="bgRect" presStyleLbl="bgShp" presStyleIdx="2" presStyleCnt="3"/>
      <dgm:spPr/>
    </dgm:pt>
    <dgm:pt modelId="{F0FE3271-F062-49FC-9208-8694AA49279B}" type="pres">
      <dgm:prSet presAssocID="{CF6B2325-6462-46E9-8D27-1EE67FFEC7D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A2888FA-FD89-4116-B225-5AC315FB4BFC}" type="pres">
      <dgm:prSet presAssocID="{CF6B2325-6462-46E9-8D27-1EE67FFEC7D9}" presName="spaceRect" presStyleCnt="0"/>
      <dgm:spPr/>
    </dgm:pt>
    <dgm:pt modelId="{E0E53F55-C3DF-4630-A48E-1CF0AC1B1C02}" type="pres">
      <dgm:prSet presAssocID="{CF6B2325-6462-46E9-8D27-1EE67FFEC7D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C602B34-A13B-442A-B707-418F4F41F834}" type="presOf" srcId="{782CD2C2-8310-4E35-A70C-05A661A7BC94}" destId="{3F5405C8-D7E5-4FAB-90D0-FE9923A79B8A}" srcOrd="0" destOrd="0" presId="urn:microsoft.com/office/officeart/2018/2/layout/IconVerticalSolidList"/>
    <dgm:cxn modelId="{FC0CC35C-D7AC-46C0-9292-A5C0C71BB320}" srcId="{884A1FEC-2BC9-4C14-9EB4-E66469530B4C}" destId="{782CD2C2-8310-4E35-A70C-05A661A7BC94}" srcOrd="1" destOrd="0" parTransId="{AA17EEBC-B9D0-4A57-85B9-F041D7284CFB}" sibTransId="{2121C8B1-D785-439C-87B6-7C33C8AF9792}"/>
    <dgm:cxn modelId="{09ABFA58-4BF4-4400-968A-596A39CCD9F9}" srcId="{884A1FEC-2BC9-4C14-9EB4-E66469530B4C}" destId="{3837E638-4044-4B6F-8357-9CB2F8F7BD5C}" srcOrd="0" destOrd="0" parTransId="{C1F53F98-B8E1-4F8F-831A-63BD1FF7CF1E}" sibTransId="{BA62E32F-C090-4047-9C37-B7AB0170C77E}"/>
    <dgm:cxn modelId="{AF552D91-4CE6-4763-A05F-B56B4380C488}" srcId="{884A1FEC-2BC9-4C14-9EB4-E66469530B4C}" destId="{CF6B2325-6462-46E9-8D27-1EE67FFEC7D9}" srcOrd="2" destOrd="0" parTransId="{05C000EA-46E4-4F49-9CD2-B6C80F1C6370}" sibTransId="{999A325B-6D35-48FE-ACAD-794C2FCEF546}"/>
    <dgm:cxn modelId="{BBEDEF96-4DF1-42CC-AD50-871DD22EBB33}" type="presOf" srcId="{CF6B2325-6462-46E9-8D27-1EE67FFEC7D9}" destId="{E0E53F55-C3DF-4630-A48E-1CF0AC1B1C02}" srcOrd="0" destOrd="0" presId="urn:microsoft.com/office/officeart/2018/2/layout/IconVerticalSolidList"/>
    <dgm:cxn modelId="{64A3F9C8-B4A1-4358-979A-1895CA50BC51}" type="presOf" srcId="{3837E638-4044-4B6F-8357-9CB2F8F7BD5C}" destId="{B9663B96-9516-46F6-A470-91EC77C05196}" srcOrd="0" destOrd="0" presId="urn:microsoft.com/office/officeart/2018/2/layout/IconVerticalSolidList"/>
    <dgm:cxn modelId="{815F2CDC-EBA5-4C0E-9E47-5907C1C097C3}" type="presOf" srcId="{884A1FEC-2BC9-4C14-9EB4-E66469530B4C}" destId="{0FA7209B-F99C-451E-BD96-980DF5DC6448}" srcOrd="0" destOrd="0" presId="urn:microsoft.com/office/officeart/2018/2/layout/IconVerticalSolidList"/>
    <dgm:cxn modelId="{44594E31-00CA-4F08-A6B9-4DD07B2C9D82}" type="presParOf" srcId="{0FA7209B-F99C-451E-BD96-980DF5DC6448}" destId="{AA415E31-2243-419E-82AB-0D56D0406B38}" srcOrd="0" destOrd="0" presId="urn:microsoft.com/office/officeart/2018/2/layout/IconVerticalSolidList"/>
    <dgm:cxn modelId="{804B2283-15A0-4EBC-B2C3-84C99BC7A996}" type="presParOf" srcId="{AA415E31-2243-419E-82AB-0D56D0406B38}" destId="{64CD0A4B-2EBE-45F6-B60B-E3C57F94D2CE}" srcOrd="0" destOrd="0" presId="urn:microsoft.com/office/officeart/2018/2/layout/IconVerticalSolidList"/>
    <dgm:cxn modelId="{1E75AEFD-ECCD-4D13-AF7D-F73FE6CFEBBC}" type="presParOf" srcId="{AA415E31-2243-419E-82AB-0D56D0406B38}" destId="{7F419DBB-63E9-4084-8317-1ACDC3521A2C}" srcOrd="1" destOrd="0" presId="urn:microsoft.com/office/officeart/2018/2/layout/IconVerticalSolidList"/>
    <dgm:cxn modelId="{F446F0D1-FD73-464A-BF0F-708967A06478}" type="presParOf" srcId="{AA415E31-2243-419E-82AB-0D56D0406B38}" destId="{00874937-47AA-4649-A1D7-6D318A1D1FC0}" srcOrd="2" destOrd="0" presId="urn:microsoft.com/office/officeart/2018/2/layout/IconVerticalSolidList"/>
    <dgm:cxn modelId="{6D8249E3-AD94-439D-97B2-9549287D7839}" type="presParOf" srcId="{AA415E31-2243-419E-82AB-0D56D0406B38}" destId="{B9663B96-9516-46F6-A470-91EC77C05196}" srcOrd="3" destOrd="0" presId="urn:microsoft.com/office/officeart/2018/2/layout/IconVerticalSolidList"/>
    <dgm:cxn modelId="{07EFD82A-44E0-406E-AE78-9A48ADA58E90}" type="presParOf" srcId="{0FA7209B-F99C-451E-BD96-980DF5DC6448}" destId="{58E12575-FAB3-49D6-93A2-CB2C6669CB10}" srcOrd="1" destOrd="0" presId="urn:microsoft.com/office/officeart/2018/2/layout/IconVerticalSolidList"/>
    <dgm:cxn modelId="{0CD513A9-8610-4B2C-B931-077F7FD471D5}" type="presParOf" srcId="{0FA7209B-F99C-451E-BD96-980DF5DC6448}" destId="{FA1CFEA3-D53F-4ABF-9424-972D7EED22F0}" srcOrd="2" destOrd="0" presId="urn:microsoft.com/office/officeart/2018/2/layout/IconVerticalSolidList"/>
    <dgm:cxn modelId="{3D909000-C244-4D4C-880C-3CD677FBA9F6}" type="presParOf" srcId="{FA1CFEA3-D53F-4ABF-9424-972D7EED22F0}" destId="{02021B27-58AB-45ED-AA08-661CBB95EFB0}" srcOrd="0" destOrd="0" presId="urn:microsoft.com/office/officeart/2018/2/layout/IconVerticalSolidList"/>
    <dgm:cxn modelId="{BE3C1152-E75D-48F2-BFB9-ABF43799FE37}" type="presParOf" srcId="{FA1CFEA3-D53F-4ABF-9424-972D7EED22F0}" destId="{EBF6C397-C52D-40CE-943F-E81E032B37C5}" srcOrd="1" destOrd="0" presId="urn:microsoft.com/office/officeart/2018/2/layout/IconVerticalSolidList"/>
    <dgm:cxn modelId="{66532320-FFED-4F7A-8AD2-34BFEA754324}" type="presParOf" srcId="{FA1CFEA3-D53F-4ABF-9424-972D7EED22F0}" destId="{1EFECB28-D90F-4946-AE4D-FB4534C08ED2}" srcOrd="2" destOrd="0" presId="urn:microsoft.com/office/officeart/2018/2/layout/IconVerticalSolidList"/>
    <dgm:cxn modelId="{B8895C8C-1E58-4746-8F98-6D5950A44E76}" type="presParOf" srcId="{FA1CFEA3-D53F-4ABF-9424-972D7EED22F0}" destId="{3F5405C8-D7E5-4FAB-90D0-FE9923A79B8A}" srcOrd="3" destOrd="0" presId="urn:microsoft.com/office/officeart/2018/2/layout/IconVerticalSolidList"/>
    <dgm:cxn modelId="{4917C4FE-2F1D-4C36-A175-8135079BA8A6}" type="presParOf" srcId="{0FA7209B-F99C-451E-BD96-980DF5DC6448}" destId="{FD096A51-327C-402F-93BD-071B0299A8D8}" srcOrd="3" destOrd="0" presId="urn:microsoft.com/office/officeart/2018/2/layout/IconVerticalSolidList"/>
    <dgm:cxn modelId="{F33D2557-C91E-4204-A4C9-073569C652A1}" type="presParOf" srcId="{0FA7209B-F99C-451E-BD96-980DF5DC6448}" destId="{9C28BD13-4056-43B8-A789-D1EE40D91900}" srcOrd="4" destOrd="0" presId="urn:microsoft.com/office/officeart/2018/2/layout/IconVerticalSolidList"/>
    <dgm:cxn modelId="{E03E1062-B710-4310-9044-9CF5DD9806CA}" type="presParOf" srcId="{9C28BD13-4056-43B8-A789-D1EE40D91900}" destId="{0DB3F579-5A4F-4F8A-9D9B-E0585FF1B63C}" srcOrd="0" destOrd="0" presId="urn:microsoft.com/office/officeart/2018/2/layout/IconVerticalSolidList"/>
    <dgm:cxn modelId="{CE35771E-95AC-4095-951E-CD97883CABEB}" type="presParOf" srcId="{9C28BD13-4056-43B8-A789-D1EE40D91900}" destId="{F0FE3271-F062-49FC-9208-8694AA49279B}" srcOrd="1" destOrd="0" presId="urn:microsoft.com/office/officeart/2018/2/layout/IconVerticalSolidList"/>
    <dgm:cxn modelId="{E4E8BE50-DDF1-475B-8747-65C07ABF9F8F}" type="presParOf" srcId="{9C28BD13-4056-43B8-A789-D1EE40D91900}" destId="{EA2888FA-FD89-4116-B225-5AC315FB4BFC}" srcOrd="2" destOrd="0" presId="urn:microsoft.com/office/officeart/2018/2/layout/IconVerticalSolidList"/>
    <dgm:cxn modelId="{D11B4072-150F-4A84-80E4-D7177D1E752E}" type="presParOf" srcId="{9C28BD13-4056-43B8-A789-D1EE40D91900}" destId="{E0E53F55-C3DF-4630-A48E-1CF0AC1B1C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5BA299D-12B5-47AE-95CF-38C29A7B81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DA318C3-B47D-4969-80D2-B876BF84887F}">
      <dgm:prSet/>
      <dgm:spPr/>
      <dgm:t>
        <a:bodyPr/>
        <a:lstStyle/>
        <a:p>
          <a:r>
            <a:rPr lang="en-US"/>
            <a:t>This model dates from the 1970's, but the use of a formula to distribute funding in the UK's nations dates back to 1891. </a:t>
          </a:r>
        </a:p>
      </dgm:t>
    </dgm:pt>
    <dgm:pt modelId="{6BC34F2A-4F32-42E8-89AB-25B84D39C31C}" type="parTrans" cxnId="{37F07C2F-A24F-4DB7-B87B-5EE6163EF1AC}">
      <dgm:prSet/>
      <dgm:spPr/>
      <dgm:t>
        <a:bodyPr/>
        <a:lstStyle/>
        <a:p>
          <a:endParaRPr lang="en-US"/>
        </a:p>
      </dgm:t>
    </dgm:pt>
    <dgm:pt modelId="{053FC76C-04D9-4D57-ADB5-DBD5E2ABCA74}" type="sibTrans" cxnId="{37F07C2F-A24F-4DB7-B87B-5EE6163EF1AC}">
      <dgm:prSet/>
      <dgm:spPr/>
      <dgm:t>
        <a:bodyPr/>
        <a:lstStyle/>
        <a:p>
          <a:endParaRPr lang="en-US"/>
        </a:p>
      </dgm:t>
    </dgm:pt>
    <dgm:pt modelId="{054AAD1B-FCA0-4334-BF3F-2ECF4B77E682}">
      <dgm:prSet/>
      <dgm:spPr/>
      <dgm:t>
        <a:bodyPr/>
        <a:lstStyle/>
        <a:p>
          <a:r>
            <a:rPr lang="en-US"/>
            <a:t>It works out funding for Wales in relation to extra money in England. </a:t>
          </a:r>
        </a:p>
      </dgm:t>
    </dgm:pt>
    <dgm:pt modelId="{685D2D57-6D27-4ABA-A922-E70261AB7686}" type="parTrans" cxnId="{63B14D6B-39AB-47F0-BF5C-790D2713DF84}">
      <dgm:prSet/>
      <dgm:spPr/>
      <dgm:t>
        <a:bodyPr/>
        <a:lstStyle/>
        <a:p>
          <a:endParaRPr lang="en-US"/>
        </a:p>
      </dgm:t>
    </dgm:pt>
    <dgm:pt modelId="{00E83B71-4B58-4D4C-A168-7BB03F10B73B}" type="sibTrans" cxnId="{63B14D6B-39AB-47F0-BF5C-790D2713DF84}">
      <dgm:prSet/>
      <dgm:spPr/>
      <dgm:t>
        <a:bodyPr/>
        <a:lstStyle/>
        <a:p>
          <a:endParaRPr lang="en-US"/>
        </a:p>
      </dgm:t>
    </dgm:pt>
    <dgm:pt modelId="{155D7164-A7B2-4E1F-A7D1-73BD83305FE3}">
      <dgm:prSet/>
      <dgm:spPr/>
      <dgm:t>
        <a:bodyPr/>
        <a:lstStyle/>
        <a:p>
          <a:r>
            <a:rPr lang="en-US"/>
            <a:t>The proportion was set at 5/85, which meant any increase in spending in England, Wales gets 5/85's of that increase. </a:t>
          </a:r>
        </a:p>
      </dgm:t>
    </dgm:pt>
    <dgm:pt modelId="{20C8FB94-73B2-479D-AE92-43F14873063C}" type="parTrans" cxnId="{CD55F744-5781-4AFA-A60E-F8824B338B8D}">
      <dgm:prSet/>
      <dgm:spPr/>
      <dgm:t>
        <a:bodyPr/>
        <a:lstStyle/>
        <a:p>
          <a:endParaRPr lang="en-US"/>
        </a:p>
      </dgm:t>
    </dgm:pt>
    <dgm:pt modelId="{74F85EA3-B770-4F2A-BFE7-29CA3AFD48E9}" type="sibTrans" cxnId="{CD55F744-5781-4AFA-A60E-F8824B338B8D}">
      <dgm:prSet/>
      <dgm:spPr/>
      <dgm:t>
        <a:bodyPr/>
        <a:lstStyle/>
        <a:p>
          <a:endParaRPr lang="en-US"/>
        </a:p>
      </dgm:t>
    </dgm:pt>
    <dgm:pt modelId="{E490713A-C6E3-4FF3-9C65-B68D8CC54E91}">
      <dgm:prSet/>
      <dgm:spPr/>
      <dgm:t>
        <a:bodyPr/>
        <a:lstStyle/>
        <a:p>
          <a:r>
            <a:rPr lang="en-US"/>
            <a:t>This has been slightly adjusted over time. </a:t>
          </a:r>
        </a:p>
      </dgm:t>
    </dgm:pt>
    <dgm:pt modelId="{AEB5D9BF-ED89-4EDB-8293-4ABFD40BBFEF}" type="parTrans" cxnId="{24B89B49-3E3D-4061-A4A2-BFD0FA4A415B}">
      <dgm:prSet/>
      <dgm:spPr/>
      <dgm:t>
        <a:bodyPr/>
        <a:lstStyle/>
        <a:p>
          <a:endParaRPr lang="en-US"/>
        </a:p>
      </dgm:t>
    </dgm:pt>
    <dgm:pt modelId="{4D817855-F720-4FB4-977F-B197419A1526}" type="sibTrans" cxnId="{24B89B49-3E3D-4061-A4A2-BFD0FA4A415B}">
      <dgm:prSet/>
      <dgm:spPr/>
      <dgm:t>
        <a:bodyPr/>
        <a:lstStyle/>
        <a:p>
          <a:endParaRPr lang="en-US"/>
        </a:p>
      </dgm:t>
    </dgm:pt>
    <dgm:pt modelId="{3FD9809A-650E-44ED-8131-C52256B97D22}" type="pres">
      <dgm:prSet presAssocID="{15BA299D-12B5-47AE-95CF-38C29A7B81E8}" presName="root" presStyleCnt="0">
        <dgm:presLayoutVars>
          <dgm:dir/>
          <dgm:resizeHandles val="exact"/>
        </dgm:presLayoutVars>
      </dgm:prSet>
      <dgm:spPr/>
    </dgm:pt>
    <dgm:pt modelId="{887EE17B-51E7-4883-8A8B-D543448F1090}" type="pres">
      <dgm:prSet presAssocID="{DDA318C3-B47D-4969-80D2-B876BF84887F}" presName="compNode" presStyleCnt="0"/>
      <dgm:spPr/>
    </dgm:pt>
    <dgm:pt modelId="{71D8FBC2-C6E1-4E61-88A3-41DDD833139E}" type="pres">
      <dgm:prSet presAssocID="{DDA318C3-B47D-4969-80D2-B876BF84887F}" presName="bgRect" presStyleLbl="bgShp" presStyleIdx="0" presStyleCnt="4"/>
      <dgm:spPr/>
    </dgm:pt>
    <dgm:pt modelId="{9BBC6D11-4665-447E-9A3F-2695B6DC82C9}" type="pres">
      <dgm:prSet presAssocID="{DDA318C3-B47D-4969-80D2-B876BF84887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2D86EBA6-BFB4-4FD3-B090-4CB36BB6A78E}" type="pres">
      <dgm:prSet presAssocID="{DDA318C3-B47D-4969-80D2-B876BF84887F}" presName="spaceRect" presStyleCnt="0"/>
      <dgm:spPr/>
    </dgm:pt>
    <dgm:pt modelId="{CF37CA84-D81B-4A86-A8C1-1CABBA2866E9}" type="pres">
      <dgm:prSet presAssocID="{DDA318C3-B47D-4969-80D2-B876BF84887F}" presName="parTx" presStyleLbl="revTx" presStyleIdx="0" presStyleCnt="4">
        <dgm:presLayoutVars>
          <dgm:chMax val="0"/>
          <dgm:chPref val="0"/>
        </dgm:presLayoutVars>
      </dgm:prSet>
      <dgm:spPr/>
    </dgm:pt>
    <dgm:pt modelId="{B5CCFF41-F540-4A9A-8729-FC5A0B791E33}" type="pres">
      <dgm:prSet presAssocID="{053FC76C-04D9-4D57-ADB5-DBD5E2ABCA74}" presName="sibTrans" presStyleCnt="0"/>
      <dgm:spPr/>
    </dgm:pt>
    <dgm:pt modelId="{32BEAC57-FDD3-44FF-BDC3-E2B5F38292D9}" type="pres">
      <dgm:prSet presAssocID="{054AAD1B-FCA0-4334-BF3F-2ECF4B77E682}" presName="compNode" presStyleCnt="0"/>
      <dgm:spPr/>
    </dgm:pt>
    <dgm:pt modelId="{FB7FCF46-39EF-40F4-B5BE-A464CEF3127F}" type="pres">
      <dgm:prSet presAssocID="{054AAD1B-FCA0-4334-BF3F-2ECF4B77E682}" presName="bgRect" presStyleLbl="bgShp" presStyleIdx="1" presStyleCnt="4"/>
      <dgm:spPr/>
    </dgm:pt>
    <dgm:pt modelId="{43931FE5-03B5-4A13-B9ED-1BED2F881134}" type="pres">
      <dgm:prSet presAssocID="{054AAD1B-FCA0-4334-BF3F-2ECF4B77E68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CE13B62-D151-4E31-BADA-F831A72F299F}" type="pres">
      <dgm:prSet presAssocID="{054AAD1B-FCA0-4334-BF3F-2ECF4B77E682}" presName="spaceRect" presStyleCnt="0"/>
      <dgm:spPr/>
    </dgm:pt>
    <dgm:pt modelId="{43E61E31-76E2-441D-9CAB-F3B63E9BCEAF}" type="pres">
      <dgm:prSet presAssocID="{054AAD1B-FCA0-4334-BF3F-2ECF4B77E682}" presName="parTx" presStyleLbl="revTx" presStyleIdx="1" presStyleCnt="4">
        <dgm:presLayoutVars>
          <dgm:chMax val="0"/>
          <dgm:chPref val="0"/>
        </dgm:presLayoutVars>
      </dgm:prSet>
      <dgm:spPr/>
    </dgm:pt>
    <dgm:pt modelId="{59012381-0A18-489D-A343-A3A219D00862}" type="pres">
      <dgm:prSet presAssocID="{00E83B71-4B58-4D4C-A168-7BB03F10B73B}" presName="sibTrans" presStyleCnt="0"/>
      <dgm:spPr/>
    </dgm:pt>
    <dgm:pt modelId="{8D5E07E6-F80C-4DEB-A93D-F0401790F375}" type="pres">
      <dgm:prSet presAssocID="{155D7164-A7B2-4E1F-A7D1-73BD83305FE3}" presName="compNode" presStyleCnt="0"/>
      <dgm:spPr/>
    </dgm:pt>
    <dgm:pt modelId="{F63CE907-031F-4F30-B256-87070D797FF6}" type="pres">
      <dgm:prSet presAssocID="{155D7164-A7B2-4E1F-A7D1-73BD83305FE3}" presName="bgRect" presStyleLbl="bgShp" presStyleIdx="2" presStyleCnt="4"/>
      <dgm:spPr/>
    </dgm:pt>
    <dgm:pt modelId="{A1A9B076-B036-4B9A-A251-B5251810F3E6}" type="pres">
      <dgm:prSet presAssocID="{155D7164-A7B2-4E1F-A7D1-73BD83305FE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D737762-9ECF-43CD-8707-349355289FAC}" type="pres">
      <dgm:prSet presAssocID="{155D7164-A7B2-4E1F-A7D1-73BD83305FE3}" presName="spaceRect" presStyleCnt="0"/>
      <dgm:spPr/>
    </dgm:pt>
    <dgm:pt modelId="{D632AC17-F66B-46DA-BB59-86CFC7F3AF4B}" type="pres">
      <dgm:prSet presAssocID="{155D7164-A7B2-4E1F-A7D1-73BD83305FE3}" presName="parTx" presStyleLbl="revTx" presStyleIdx="2" presStyleCnt="4">
        <dgm:presLayoutVars>
          <dgm:chMax val="0"/>
          <dgm:chPref val="0"/>
        </dgm:presLayoutVars>
      </dgm:prSet>
      <dgm:spPr/>
    </dgm:pt>
    <dgm:pt modelId="{F95ADBA3-0BA0-45E8-8B72-7A617E4AD583}" type="pres">
      <dgm:prSet presAssocID="{74F85EA3-B770-4F2A-BFE7-29CA3AFD48E9}" presName="sibTrans" presStyleCnt="0"/>
      <dgm:spPr/>
    </dgm:pt>
    <dgm:pt modelId="{01AEF057-17FA-48B0-911B-15ABF7E41D57}" type="pres">
      <dgm:prSet presAssocID="{E490713A-C6E3-4FF3-9C65-B68D8CC54E91}" presName="compNode" presStyleCnt="0"/>
      <dgm:spPr/>
    </dgm:pt>
    <dgm:pt modelId="{9859639D-799F-4055-8238-F680BB8A884F}" type="pres">
      <dgm:prSet presAssocID="{E490713A-C6E3-4FF3-9C65-B68D8CC54E91}" presName="bgRect" presStyleLbl="bgShp" presStyleIdx="3" presStyleCnt="4"/>
      <dgm:spPr/>
    </dgm:pt>
    <dgm:pt modelId="{D759CA0F-8A56-4968-831C-29171D7A9041}" type="pres">
      <dgm:prSet presAssocID="{E490713A-C6E3-4FF3-9C65-B68D8CC54E9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9F854655-8D43-4133-9245-DB6AE0ABE112}" type="pres">
      <dgm:prSet presAssocID="{E490713A-C6E3-4FF3-9C65-B68D8CC54E91}" presName="spaceRect" presStyleCnt="0"/>
      <dgm:spPr/>
    </dgm:pt>
    <dgm:pt modelId="{3704D0E2-B4CC-4DD4-83C2-AFA06BCED95F}" type="pres">
      <dgm:prSet presAssocID="{E490713A-C6E3-4FF3-9C65-B68D8CC54E9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7F07C2F-A24F-4DB7-B87B-5EE6163EF1AC}" srcId="{15BA299D-12B5-47AE-95CF-38C29A7B81E8}" destId="{DDA318C3-B47D-4969-80D2-B876BF84887F}" srcOrd="0" destOrd="0" parTransId="{6BC34F2A-4F32-42E8-89AB-25B84D39C31C}" sibTransId="{053FC76C-04D9-4D57-ADB5-DBD5E2ABCA74}"/>
    <dgm:cxn modelId="{2DFA8E64-4FE9-4239-826B-89EFF88A1010}" type="presOf" srcId="{DDA318C3-B47D-4969-80D2-B876BF84887F}" destId="{CF37CA84-D81B-4A86-A8C1-1CABBA2866E9}" srcOrd="0" destOrd="0" presId="urn:microsoft.com/office/officeart/2018/2/layout/IconVerticalSolidList"/>
    <dgm:cxn modelId="{CD55F744-5781-4AFA-A60E-F8824B338B8D}" srcId="{15BA299D-12B5-47AE-95CF-38C29A7B81E8}" destId="{155D7164-A7B2-4E1F-A7D1-73BD83305FE3}" srcOrd="2" destOrd="0" parTransId="{20C8FB94-73B2-479D-AE92-43F14873063C}" sibTransId="{74F85EA3-B770-4F2A-BFE7-29CA3AFD48E9}"/>
    <dgm:cxn modelId="{24B89B49-3E3D-4061-A4A2-BFD0FA4A415B}" srcId="{15BA299D-12B5-47AE-95CF-38C29A7B81E8}" destId="{E490713A-C6E3-4FF3-9C65-B68D8CC54E91}" srcOrd="3" destOrd="0" parTransId="{AEB5D9BF-ED89-4EDB-8293-4ABFD40BBFEF}" sibTransId="{4D817855-F720-4FB4-977F-B197419A1526}"/>
    <dgm:cxn modelId="{63B14D6B-39AB-47F0-BF5C-790D2713DF84}" srcId="{15BA299D-12B5-47AE-95CF-38C29A7B81E8}" destId="{054AAD1B-FCA0-4334-BF3F-2ECF4B77E682}" srcOrd="1" destOrd="0" parTransId="{685D2D57-6D27-4ABA-A922-E70261AB7686}" sibTransId="{00E83B71-4B58-4D4C-A168-7BB03F10B73B}"/>
    <dgm:cxn modelId="{6F2B32C8-D412-4539-B01A-4165529ECB72}" type="presOf" srcId="{054AAD1B-FCA0-4334-BF3F-2ECF4B77E682}" destId="{43E61E31-76E2-441D-9CAB-F3B63E9BCEAF}" srcOrd="0" destOrd="0" presId="urn:microsoft.com/office/officeart/2018/2/layout/IconVerticalSolidList"/>
    <dgm:cxn modelId="{3C0C76CD-4573-481F-A236-B704586AB17F}" type="presOf" srcId="{E490713A-C6E3-4FF3-9C65-B68D8CC54E91}" destId="{3704D0E2-B4CC-4DD4-83C2-AFA06BCED95F}" srcOrd="0" destOrd="0" presId="urn:microsoft.com/office/officeart/2018/2/layout/IconVerticalSolidList"/>
    <dgm:cxn modelId="{33E2A2E0-A752-460B-BC80-B32DFED64123}" type="presOf" srcId="{15BA299D-12B5-47AE-95CF-38C29A7B81E8}" destId="{3FD9809A-650E-44ED-8131-C52256B97D22}" srcOrd="0" destOrd="0" presId="urn:microsoft.com/office/officeart/2018/2/layout/IconVerticalSolidList"/>
    <dgm:cxn modelId="{08C4CFF9-EB9C-459B-9190-1A00603B63B1}" type="presOf" srcId="{155D7164-A7B2-4E1F-A7D1-73BD83305FE3}" destId="{D632AC17-F66B-46DA-BB59-86CFC7F3AF4B}" srcOrd="0" destOrd="0" presId="urn:microsoft.com/office/officeart/2018/2/layout/IconVerticalSolidList"/>
    <dgm:cxn modelId="{4F4333B3-AB59-419C-A7D0-82BAC3E69471}" type="presParOf" srcId="{3FD9809A-650E-44ED-8131-C52256B97D22}" destId="{887EE17B-51E7-4883-8A8B-D543448F1090}" srcOrd="0" destOrd="0" presId="urn:microsoft.com/office/officeart/2018/2/layout/IconVerticalSolidList"/>
    <dgm:cxn modelId="{305C196F-3696-4094-94D1-F6A0DA21D434}" type="presParOf" srcId="{887EE17B-51E7-4883-8A8B-D543448F1090}" destId="{71D8FBC2-C6E1-4E61-88A3-41DDD833139E}" srcOrd="0" destOrd="0" presId="urn:microsoft.com/office/officeart/2018/2/layout/IconVerticalSolidList"/>
    <dgm:cxn modelId="{F4D8FC55-94B5-4C15-B7F4-918ECB1EF9C8}" type="presParOf" srcId="{887EE17B-51E7-4883-8A8B-D543448F1090}" destId="{9BBC6D11-4665-447E-9A3F-2695B6DC82C9}" srcOrd="1" destOrd="0" presId="urn:microsoft.com/office/officeart/2018/2/layout/IconVerticalSolidList"/>
    <dgm:cxn modelId="{735463C4-B987-4307-84A1-DD8CB2F485BD}" type="presParOf" srcId="{887EE17B-51E7-4883-8A8B-D543448F1090}" destId="{2D86EBA6-BFB4-4FD3-B090-4CB36BB6A78E}" srcOrd="2" destOrd="0" presId="urn:microsoft.com/office/officeart/2018/2/layout/IconVerticalSolidList"/>
    <dgm:cxn modelId="{DF567300-27C3-4333-A95B-D5A21AD518BE}" type="presParOf" srcId="{887EE17B-51E7-4883-8A8B-D543448F1090}" destId="{CF37CA84-D81B-4A86-A8C1-1CABBA2866E9}" srcOrd="3" destOrd="0" presId="urn:microsoft.com/office/officeart/2018/2/layout/IconVerticalSolidList"/>
    <dgm:cxn modelId="{AAB15FDE-BE6E-425D-8CB7-B9FBCB2017C7}" type="presParOf" srcId="{3FD9809A-650E-44ED-8131-C52256B97D22}" destId="{B5CCFF41-F540-4A9A-8729-FC5A0B791E33}" srcOrd="1" destOrd="0" presId="urn:microsoft.com/office/officeart/2018/2/layout/IconVerticalSolidList"/>
    <dgm:cxn modelId="{D5E8E4D4-FA01-42A3-92F0-134164E719D8}" type="presParOf" srcId="{3FD9809A-650E-44ED-8131-C52256B97D22}" destId="{32BEAC57-FDD3-44FF-BDC3-E2B5F38292D9}" srcOrd="2" destOrd="0" presId="urn:microsoft.com/office/officeart/2018/2/layout/IconVerticalSolidList"/>
    <dgm:cxn modelId="{E1D96D59-BAE6-4E3C-831C-D660B7091679}" type="presParOf" srcId="{32BEAC57-FDD3-44FF-BDC3-E2B5F38292D9}" destId="{FB7FCF46-39EF-40F4-B5BE-A464CEF3127F}" srcOrd="0" destOrd="0" presId="urn:microsoft.com/office/officeart/2018/2/layout/IconVerticalSolidList"/>
    <dgm:cxn modelId="{384BF928-9269-4608-B18D-D82D04E48FD2}" type="presParOf" srcId="{32BEAC57-FDD3-44FF-BDC3-E2B5F38292D9}" destId="{43931FE5-03B5-4A13-B9ED-1BED2F881134}" srcOrd="1" destOrd="0" presId="urn:microsoft.com/office/officeart/2018/2/layout/IconVerticalSolidList"/>
    <dgm:cxn modelId="{0432835F-F355-4E90-AE07-F3F2DFEBE990}" type="presParOf" srcId="{32BEAC57-FDD3-44FF-BDC3-E2B5F38292D9}" destId="{2CE13B62-D151-4E31-BADA-F831A72F299F}" srcOrd="2" destOrd="0" presId="urn:microsoft.com/office/officeart/2018/2/layout/IconVerticalSolidList"/>
    <dgm:cxn modelId="{D72C74B4-571F-438B-A1DA-33BC238E48DB}" type="presParOf" srcId="{32BEAC57-FDD3-44FF-BDC3-E2B5F38292D9}" destId="{43E61E31-76E2-441D-9CAB-F3B63E9BCEAF}" srcOrd="3" destOrd="0" presId="urn:microsoft.com/office/officeart/2018/2/layout/IconVerticalSolidList"/>
    <dgm:cxn modelId="{64746051-ACD0-4D0B-9F60-650823B15D7C}" type="presParOf" srcId="{3FD9809A-650E-44ED-8131-C52256B97D22}" destId="{59012381-0A18-489D-A343-A3A219D00862}" srcOrd="3" destOrd="0" presId="urn:microsoft.com/office/officeart/2018/2/layout/IconVerticalSolidList"/>
    <dgm:cxn modelId="{B03B1FE1-95A9-49DD-B79A-C9403E80AD5D}" type="presParOf" srcId="{3FD9809A-650E-44ED-8131-C52256B97D22}" destId="{8D5E07E6-F80C-4DEB-A93D-F0401790F375}" srcOrd="4" destOrd="0" presId="urn:microsoft.com/office/officeart/2018/2/layout/IconVerticalSolidList"/>
    <dgm:cxn modelId="{0E103A7D-B72C-4347-9F68-EF54A86ED10E}" type="presParOf" srcId="{8D5E07E6-F80C-4DEB-A93D-F0401790F375}" destId="{F63CE907-031F-4F30-B256-87070D797FF6}" srcOrd="0" destOrd="0" presId="urn:microsoft.com/office/officeart/2018/2/layout/IconVerticalSolidList"/>
    <dgm:cxn modelId="{BA6462B5-A6B3-40DB-A05E-EB865583D597}" type="presParOf" srcId="{8D5E07E6-F80C-4DEB-A93D-F0401790F375}" destId="{A1A9B076-B036-4B9A-A251-B5251810F3E6}" srcOrd="1" destOrd="0" presId="urn:microsoft.com/office/officeart/2018/2/layout/IconVerticalSolidList"/>
    <dgm:cxn modelId="{B494C6DA-417D-4B4D-A654-C2CD3EDC242A}" type="presParOf" srcId="{8D5E07E6-F80C-4DEB-A93D-F0401790F375}" destId="{0D737762-9ECF-43CD-8707-349355289FAC}" srcOrd="2" destOrd="0" presId="urn:microsoft.com/office/officeart/2018/2/layout/IconVerticalSolidList"/>
    <dgm:cxn modelId="{4F34E318-D5B9-438C-8633-080E6F368AD4}" type="presParOf" srcId="{8D5E07E6-F80C-4DEB-A93D-F0401790F375}" destId="{D632AC17-F66B-46DA-BB59-86CFC7F3AF4B}" srcOrd="3" destOrd="0" presId="urn:microsoft.com/office/officeart/2018/2/layout/IconVerticalSolidList"/>
    <dgm:cxn modelId="{09409BAE-8A39-4DDE-8717-2A28A18A9578}" type="presParOf" srcId="{3FD9809A-650E-44ED-8131-C52256B97D22}" destId="{F95ADBA3-0BA0-45E8-8B72-7A617E4AD583}" srcOrd="5" destOrd="0" presId="urn:microsoft.com/office/officeart/2018/2/layout/IconVerticalSolidList"/>
    <dgm:cxn modelId="{F2586A7F-95E8-4E1E-BEC5-47773AB08B3C}" type="presParOf" srcId="{3FD9809A-650E-44ED-8131-C52256B97D22}" destId="{01AEF057-17FA-48B0-911B-15ABF7E41D57}" srcOrd="6" destOrd="0" presId="urn:microsoft.com/office/officeart/2018/2/layout/IconVerticalSolidList"/>
    <dgm:cxn modelId="{03112F1D-B0C1-4D5C-9E67-E6C18A3A0769}" type="presParOf" srcId="{01AEF057-17FA-48B0-911B-15ABF7E41D57}" destId="{9859639D-799F-4055-8238-F680BB8A884F}" srcOrd="0" destOrd="0" presId="urn:microsoft.com/office/officeart/2018/2/layout/IconVerticalSolidList"/>
    <dgm:cxn modelId="{26A4FB1A-DD6F-41FC-AC09-A658B5AF30B8}" type="presParOf" srcId="{01AEF057-17FA-48B0-911B-15ABF7E41D57}" destId="{D759CA0F-8A56-4968-831C-29171D7A9041}" srcOrd="1" destOrd="0" presId="urn:microsoft.com/office/officeart/2018/2/layout/IconVerticalSolidList"/>
    <dgm:cxn modelId="{B57FA358-EB11-49F8-8176-32EC58EE0E08}" type="presParOf" srcId="{01AEF057-17FA-48B0-911B-15ABF7E41D57}" destId="{9F854655-8D43-4133-9245-DB6AE0ABE112}" srcOrd="2" destOrd="0" presId="urn:microsoft.com/office/officeart/2018/2/layout/IconVerticalSolidList"/>
    <dgm:cxn modelId="{7734D57D-5981-4F13-8BB7-2C17CEF78CBC}" type="presParOf" srcId="{01AEF057-17FA-48B0-911B-15ABF7E41D57}" destId="{3704D0E2-B4CC-4DD4-83C2-AFA06BCED9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99F14C4-F8F2-4CF9-B2D3-D532B7F856C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F6844BB-5110-4D78-9B9A-4338E2A02DF2}">
      <dgm:prSet/>
      <dgm:spPr/>
      <dgm:t>
        <a:bodyPr/>
        <a:lstStyle/>
        <a:p>
          <a:r>
            <a:rPr lang="en-US"/>
            <a:t>Stalling life expectancy and widening health inequalities</a:t>
          </a:r>
        </a:p>
      </dgm:t>
    </dgm:pt>
    <dgm:pt modelId="{96B74D48-36ED-4CA7-937F-CF1C83940618}" type="parTrans" cxnId="{FB0AA8AF-2771-4786-90A9-8D2A6D637895}">
      <dgm:prSet/>
      <dgm:spPr/>
      <dgm:t>
        <a:bodyPr/>
        <a:lstStyle/>
        <a:p>
          <a:endParaRPr lang="en-US"/>
        </a:p>
      </dgm:t>
    </dgm:pt>
    <dgm:pt modelId="{171D1CC5-2069-44B2-AA07-C829F41743ED}" type="sibTrans" cxnId="{FB0AA8AF-2771-4786-90A9-8D2A6D637895}">
      <dgm:prSet/>
      <dgm:spPr/>
      <dgm:t>
        <a:bodyPr/>
        <a:lstStyle/>
        <a:p>
          <a:endParaRPr lang="en-US"/>
        </a:p>
      </dgm:t>
    </dgm:pt>
    <dgm:pt modelId="{424022AB-AF1E-4D0A-BD69-26EB683B425E}">
      <dgm:prSet/>
      <dgm:spPr/>
      <dgm:t>
        <a:bodyPr/>
        <a:lstStyle/>
        <a:p>
          <a:r>
            <a:rPr lang="en-US"/>
            <a:t>Unequal burden of preventable ill health/premature death</a:t>
          </a:r>
        </a:p>
      </dgm:t>
    </dgm:pt>
    <dgm:pt modelId="{A5B70916-05BA-483D-BD9E-0FDDC01E4204}" type="parTrans" cxnId="{65D06160-E4D1-4E66-8748-DBD595B27B27}">
      <dgm:prSet/>
      <dgm:spPr/>
      <dgm:t>
        <a:bodyPr/>
        <a:lstStyle/>
        <a:p>
          <a:endParaRPr lang="en-US"/>
        </a:p>
      </dgm:t>
    </dgm:pt>
    <dgm:pt modelId="{5806C443-4C26-4B91-9A5E-C4541BBC6B0E}" type="sibTrans" cxnId="{65D06160-E4D1-4E66-8748-DBD595B27B27}">
      <dgm:prSet/>
      <dgm:spPr/>
      <dgm:t>
        <a:bodyPr/>
        <a:lstStyle/>
        <a:p>
          <a:endParaRPr lang="en-US"/>
        </a:p>
      </dgm:t>
    </dgm:pt>
    <dgm:pt modelId="{EC60E46C-5DA5-4FD4-9794-FC01D567BEA4}">
      <dgm:prSet/>
      <dgm:spPr/>
      <dgm:t>
        <a:bodyPr/>
        <a:lstStyle/>
        <a:p>
          <a:r>
            <a:rPr lang="en-US"/>
            <a:t>Living longer with major health issues</a:t>
          </a:r>
        </a:p>
      </dgm:t>
    </dgm:pt>
    <dgm:pt modelId="{7E25C207-A3F7-4E46-BB8E-78A6A4DCE482}" type="parTrans" cxnId="{28166872-3C64-405F-9C0A-A80769E95552}">
      <dgm:prSet/>
      <dgm:spPr/>
      <dgm:t>
        <a:bodyPr/>
        <a:lstStyle/>
        <a:p>
          <a:endParaRPr lang="en-US"/>
        </a:p>
      </dgm:t>
    </dgm:pt>
    <dgm:pt modelId="{B4D0BC5F-E8F8-40D8-9411-40B61457FAEB}" type="sibTrans" cxnId="{28166872-3C64-405F-9C0A-A80769E95552}">
      <dgm:prSet/>
      <dgm:spPr/>
      <dgm:t>
        <a:bodyPr/>
        <a:lstStyle/>
        <a:p>
          <a:endParaRPr lang="en-US"/>
        </a:p>
      </dgm:t>
    </dgm:pt>
    <dgm:pt modelId="{C6F94721-BC9B-485A-BE4D-21775D89E118}">
      <dgm:prSet/>
      <dgm:spPr/>
      <dgm:t>
        <a:bodyPr/>
        <a:lstStyle/>
        <a:p>
          <a:r>
            <a:rPr lang="en-US"/>
            <a:t>Unmet needs for social care services are increasing</a:t>
          </a:r>
        </a:p>
      </dgm:t>
    </dgm:pt>
    <dgm:pt modelId="{E5CA181E-7E5D-4241-A5A9-CBC57C82B2F7}" type="parTrans" cxnId="{D2826A54-2DA7-4696-84C0-C72F73C517C7}">
      <dgm:prSet/>
      <dgm:spPr/>
      <dgm:t>
        <a:bodyPr/>
        <a:lstStyle/>
        <a:p>
          <a:endParaRPr lang="en-US"/>
        </a:p>
      </dgm:t>
    </dgm:pt>
    <dgm:pt modelId="{C451EB4C-0296-4D68-A7EB-73D54BF1CBA2}" type="sibTrans" cxnId="{D2826A54-2DA7-4696-84C0-C72F73C517C7}">
      <dgm:prSet/>
      <dgm:spPr/>
      <dgm:t>
        <a:bodyPr/>
        <a:lstStyle/>
        <a:p>
          <a:endParaRPr lang="en-US"/>
        </a:p>
      </dgm:t>
    </dgm:pt>
    <dgm:pt modelId="{441BC6CF-7A8F-4BA9-9959-DF894EA826C0}">
      <dgm:prSet/>
      <dgm:spPr/>
      <dgm:t>
        <a:bodyPr/>
        <a:lstStyle/>
        <a:p>
          <a:r>
            <a:rPr lang="en-US"/>
            <a:t>A decade of underinvestment</a:t>
          </a:r>
        </a:p>
      </dgm:t>
    </dgm:pt>
    <dgm:pt modelId="{B7BA0617-4F90-4D1E-B9F8-6B6B21D8897F}" type="parTrans" cxnId="{A6126AE2-084B-42DC-B518-5A8468FF3F58}">
      <dgm:prSet/>
      <dgm:spPr/>
      <dgm:t>
        <a:bodyPr/>
        <a:lstStyle/>
        <a:p>
          <a:endParaRPr lang="en-US"/>
        </a:p>
      </dgm:t>
    </dgm:pt>
    <dgm:pt modelId="{845BACC2-1865-40FA-A67F-3662003ACA4D}" type="sibTrans" cxnId="{A6126AE2-084B-42DC-B518-5A8468FF3F58}">
      <dgm:prSet/>
      <dgm:spPr/>
      <dgm:t>
        <a:bodyPr/>
        <a:lstStyle/>
        <a:p>
          <a:endParaRPr lang="en-US"/>
        </a:p>
      </dgm:t>
    </dgm:pt>
    <dgm:pt modelId="{A70F9B4D-7723-4E94-8849-BCB9BB751001}">
      <dgm:prSet/>
      <dgm:spPr/>
      <dgm:t>
        <a:bodyPr/>
        <a:lstStyle/>
        <a:p>
          <a:r>
            <a:rPr lang="en-US"/>
            <a:t>Lack of capacity in the system</a:t>
          </a:r>
        </a:p>
      </dgm:t>
    </dgm:pt>
    <dgm:pt modelId="{1A4A7450-EBF5-4DAB-8F42-F86F88D3B6CD}" type="parTrans" cxnId="{01CBD286-752C-434A-8290-83A4207C0DB6}">
      <dgm:prSet/>
      <dgm:spPr/>
      <dgm:t>
        <a:bodyPr/>
        <a:lstStyle/>
        <a:p>
          <a:endParaRPr lang="en-US"/>
        </a:p>
      </dgm:t>
    </dgm:pt>
    <dgm:pt modelId="{83878A9C-B70E-4675-AE81-C3FECA075ADF}" type="sibTrans" cxnId="{01CBD286-752C-434A-8290-83A4207C0DB6}">
      <dgm:prSet/>
      <dgm:spPr/>
      <dgm:t>
        <a:bodyPr/>
        <a:lstStyle/>
        <a:p>
          <a:endParaRPr lang="en-US"/>
        </a:p>
      </dgm:t>
    </dgm:pt>
    <dgm:pt modelId="{987629A3-D393-4DB8-BC34-9CA9FACC1278}">
      <dgm:prSet/>
      <dgm:spPr/>
      <dgm:t>
        <a:bodyPr/>
        <a:lstStyle/>
        <a:p>
          <a:r>
            <a:rPr lang="en-US"/>
            <a:t>Persistent staff shortages with stress and burnout high</a:t>
          </a:r>
        </a:p>
      </dgm:t>
    </dgm:pt>
    <dgm:pt modelId="{F85A7251-91BA-49CB-94D5-0ADDF3227B87}" type="parTrans" cxnId="{03262F0E-B52A-4BAE-A711-0977D800679C}">
      <dgm:prSet/>
      <dgm:spPr/>
      <dgm:t>
        <a:bodyPr/>
        <a:lstStyle/>
        <a:p>
          <a:endParaRPr lang="en-US"/>
        </a:p>
      </dgm:t>
    </dgm:pt>
    <dgm:pt modelId="{1CBE6C37-78C2-4172-ABB3-13FC7BEEA53C}" type="sibTrans" cxnId="{03262F0E-B52A-4BAE-A711-0977D800679C}">
      <dgm:prSet/>
      <dgm:spPr/>
      <dgm:t>
        <a:bodyPr/>
        <a:lstStyle/>
        <a:p>
          <a:endParaRPr lang="en-US"/>
        </a:p>
      </dgm:t>
    </dgm:pt>
    <dgm:pt modelId="{EDCAC230-9D8D-4551-B9F2-943B670B3E10}">
      <dgm:prSet/>
      <dgm:spPr/>
      <dgm:t>
        <a:bodyPr/>
        <a:lstStyle/>
        <a:p>
          <a:r>
            <a:rPr lang="en-US"/>
            <a:t>Low NHS public satisfaction</a:t>
          </a:r>
        </a:p>
      </dgm:t>
    </dgm:pt>
    <dgm:pt modelId="{0967FD1D-97B2-4DD5-8BCC-D632D3DBB8F8}" type="parTrans" cxnId="{5865BAAE-5660-4450-B458-926B685148EC}">
      <dgm:prSet/>
      <dgm:spPr/>
      <dgm:t>
        <a:bodyPr/>
        <a:lstStyle/>
        <a:p>
          <a:endParaRPr lang="en-US"/>
        </a:p>
      </dgm:t>
    </dgm:pt>
    <dgm:pt modelId="{1345A60B-A2F6-43DB-898E-1694BBF79CD4}" type="sibTrans" cxnId="{5865BAAE-5660-4450-B458-926B685148EC}">
      <dgm:prSet/>
      <dgm:spPr/>
      <dgm:t>
        <a:bodyPr/>
        <a:lstStyle/>
        <a:p>
          <a:endParaRPr lang="en-US"/>
        </a:p>
      </dgm:t>
    </dgm:pt>
    <dgm:pt modelId="{96A0709E-53B7-4462-AD50-3AD52492C4CF}">
      <dgm:prSet/>
      <dgm:spPr/>
      <dgm:t>
        <a:bodyPr/>
        <a:lstStyle/>
        <a:p>
          <a:r>
            <a:rPr lang="en-US"/>
            <a:t>Repeated overlooking of social care services.</a:t>
          </a:r>
        </a:p>
      </dgm:t>
    </dgm:pt>
    <dgm:pt modelId="{5F0485C4-6AF0-4DB5-84EE-0C27B14EC326}" type="parTrans" cxnId="{F2607E50-1B2A-400E-8560-C92B0FA778E5}">
      <dgm:prSet/>
      <dgm:spPr/>
      <dgm:t>
        <a:bodyPr/>
        <a:lstStyle/>
        <a:p>
          <a:endParaRPr lang="en-US"/>
        </a:p>
      </dgm:t>
    </dgm:pt>
    <dgm:pt modelId="{C32FC89D-9927-4015-8C88-310369321D74}" type="sibTrans" cxnId="{F2607E50-1B2A-400E-8560-C92B0FA778E5}">
      <dgm:prSet/>
      <dgm:spPr/>
      <dgm:t>
        <a:bodyPr/>
        <a:lstStyle/>
        <a:p>
          <a:endParaRPr lang="en-US"/>
        </a:p>
      </dgm:t>
    </dgm:pt>
    <dgm:pt modelId="{85D275BD-AE43-45F0-9A66-9DEDBD798065}" type="pres">
      <dgm:prSet presAssocID="{799F14C4-F8F2-4CF9-B2D3-D532B7F856CE}" presName="diagram" presStyleCnt="0">
        <dgm:presLayoutVars>
          <dgm:dir/>
          <dgm:resizeHandles val="exact"/>
        </dgm:presLayoutVars>
      </dgm:prSet>
      <dgm:spPr/>
    </dgm:pt>
    <dgm:pt modelId="{3DCFCDA3-6B2E-42B3-9A4E-F94613FD9E08}" type="pres">
      <dgm:prSet presAssocID="{AF6844BB-5110-4D78-9B9A-4338E2A02DF2}" presName="node" presStyleLbl="node1" presStyleIdx="0" presStyleCnt="9">
        <dgm:presLayoutVars>
          <dgm:bulletEnabled val="1"/>
        </dgm:presLayoutVars>
      </dgm:prSet>
      <dgm:spPr/>
    </dgm:pt>
    <dgm:pt modelId="{8C4C4EBA-0004-4EF0-9776-E17BB0C0B175}" type="pres">
      <dgm:prSet presAssocID="{171D1CC5-2069-44B2-AA07-C829F41743ED}" presName="sibTrans" presStyleCnt="0"/>
      <dgm:spPr/>
    </dgm:pt>
    <dgm:pt modelId="{B664FC61-3004-4892-BE57-B072F8CE105B}" type="pres">
      <dgm:prSet presAssocID="{424022AB-AF1E-4D0A-BD69-26EB683B425E}" presName="node" presStyleLbl="node1" presStyleIdx="1" presStyleCnt="9">
        <dgm:presLayoutVars>
          <dgm:bulletEnabled val="1"/>
        </dgm:presLayoutVars>
      </dgm:prSet>
      <dgm:spPr/>
    </dgm:pt>
    <dgm:pt modelId="{FAD9AEA9-B3FD-4660-A892-87A649BDD0E3}" type="pres">
      <dgm:prSet presAssocID="{5806C443-4C26-4B91-9A5E-C4541BBC6B0E}" presName="sibTrans" presStyleCnt="0"/>
      <dgm:spPr/>
    </dgm:pt>
    <dgm:pt modelId="{F59D7017-A48B-4AE8-A1FF-99EA31E24A5A}" type="pres">
      <dgm:prSet presAssocID="{EC60E46C-5DA5-4FD4-9794-FC01D567BEA4}" presName="node" presStyleLbl="node1" presStyleIdx="2" presStyleCnt="9">
        <dgm:presLayoutVars>
          <dgm:bulletEnabled val="1"/>
        </dgm:presLayoutVars>
      </dgm:prSet>
      <dgm:spPr/>
    </dgm:pt>
    <dgm:pt modelId="{DACC4EDA-377C-4FD0-B41C-EFBED6DCCA93}" type="pres">
      <dgm:prSet presAssocID="{B4D0BC5F-E8F8-40D8-9411-40B61457FAEB}" presName="sibTrans" presStyleCnt="0"/>
      <dgm:spPr/>
    </dgm:pt>
    <dgm:pt modelId="{054B1B1A-4C05-45DE-B92B-53DCCAB8D448}" type="pres">
      <dgm:prSet presAssocID="{C6F94721-BC9B-485A-BE4D-21775D89E118}" presName="node" presStyleLbl="node1" presStyleIdx="3" presStyleCnt="9">
        <dgm:presLayoutVars>
          <dgm:bulletEnabled val="1"/>
        </dgm:presLayoutVars>
      </dgm:prSet>
      <dgm:spPr/>
    </dgm:pt>
    <dgm:pt modelId="{4AF1CA88-3FA1-40B0-8B89-C6318C5F1650}" type="pres">
      <dgm:prSet presAssocID="{C451EB4C-0296-4D68-A7EB-73D54BF1CBA2}" presName="sibTrans" presStyleCnt="0"/>
      <dgm:spPr/>
    </dgm:pt>
    <dgm:pt modelId="{AAC64171-F1C0-4F32-9F22-30D531FA7212}" type="pres">
      <dgm:prSet presAssocID="{441BC6CF-7A8F-4BA9-9959-DF894EA826C0}" presName="node" presStyleLbl="node1" presStyleIdx="4" presStyleCnt="9">
        <dgm:presLayoutVars>
          <dgm:bulletEnabled val="1"/>
        </dgm:presLayoutVars>
      </dgm:prSet>
      <dgm:spPr/>
    </dgm:pt>
    <dgm:pt modelId="{B6C8EBAC-94A5-4645-8267-A2E59B6AFA15}" type="pres">
      <dgm:prSet presAssocID="{845BACC2-1865-40FA-A67F-3662003ACA4D}" presName="sibTrans" presStyleCnt="0"/>
      <dgm:spPr/>
    </dgm:pt>
    <dgm:pt modelId="{C871237F-A796-4E85-AAF2-B563177594BC}" type="pres">
      <dgm:prSet presAssocID="{A70F9B4D-7723-4E94-8849-BCB9BB751001}" presName="node" presStyleLbl="node1" presStyleIdx="5" presStyleCnt="9">
        <dgm:presLayoutVars>
          <dgm:bulletEnabled val="1"/>
        </dgm:presLayoutVars>
      </dgm:prSet>
      <dgm:spPr/>
    </dgm:pt>
    <dgm:pt modelId="{2209CA4C-B323-4F0E-A0F6-F867B7D8B2DF}" type="pres">
      <dgm:prSet presAssocID="{83878A9C-B70E-4675-AE81-C3FECA075ADF}" presName="sibTrans" presStyleCnt="0"/>
      <dgm:spPr/>
    </dgm:pt>
    <dgm:pt modelId="{D4A33CEE-2A82-46C2-AB77-E7500D2DC696}" type="pres">
      <dgm:prSet presAssocID="{987629A3-D393-4DB8-BC34-9CA9FACC1278}" presName="node" presStyleLbl="node1" presStyleIdx="6" presStyleCnt="9">
        <dgm:presLayoutVars>
          <dgm:bulletEnabled val="1"/>
        </dgm:presLayoutVars>
      </dgm:prSet>
      <dgm:spPr/>
    </dgm:pt>
    <dgm:pt modelId="{21F2A10D-9D40-4063-95C3-00987FE80B56}" type="pres">
      <dgm:prSet presAssocID="{1CBE6C37-78C2-4172-ABB3-13FC7BEEA53C}" presName="sibTrans" presStyleCnt="0"/>
      <dgm:spPr/>
    </dgm:pt>
    <dgm:pt modelId="{DBD53831-1C7F-4229-A0E9-7BA2416585AF}" type="pres">
      <dgm:prSet presAssocID="{EDCAC230-9D8D-4551-B9F2-943B670B3E10}" presName="node" presStyleLbl="node1" presStyleIdx="7" presStyleCnt="9">
        <dgm:presLayoutVars>
          <dgm:bulletEnabled val="1"/>
        </dgm:presLayoutVars>
      </dgm:prSet>
      <dgm:spPr/>
    </dgm:pt>
    <dgm:pt modelId="{92A64977-1E16-4737-BAEC-81AF45992554}" type="pres">
      <dgm:prSet presAssocID="{1345A60B-A2F6-43DB-898E-1694BBF79CD4}" presName="sibTrans" presStyleCnt="0"/>
      <dgm:spPr/>
    </dgm:pt>
    <dgm:pt modelId="{3719EE82-FBE5-4E25-92AE-5397CFE45A11}" type="pres">
      <dgm:prSet presAssocID="{96A0709E-53B7-4462-AD50-3AD52492C4CF}" presName="node" presStyleLbl="node1" presStyleIdx="8" presStyleCnt="9">
        <dgm:presLayoutVars>
          <dgm:bulletEnabled val="1"/>
        </dgm:presLayoutVars>
      </dgm:prSet>
      <dgm:spPr/>
    </dgm:pt>
  </dgm:ptLst>
  <dgm:cxnLst>
    <dgm:cxn modelId="{03262F0E-B52A-4BAE-A711-0977D800679C}" srcId="{799F14C4-F8F2-4CF9-B2D3-D532B7F856CE}" destId="{987629A3-D393-4DB8-BC34-9CA9FACC1278}" srcOrd="6" destOrd="0" parTransId="{F85A7251-91BA-49CB-94D5-0ADDF3227B87}" sibTransId="{1CBE6C37-78C2-4172-ABB3-13FC7BEEA53C}"/>
    <dgm:cxn modelId="{0CA7A61C-04BF-4825-A3B8-8B82DCD57C27}" type="presOf" srcId="{EDCAC230-9D8D-4551-B9F2-943B670B3E10}" destId="{DBD53831-1C7F-4229-A0E9-7BA2416585AF}" srcOrd="0" destOrd="0" presId="urn:microsoft.com/office/officeart/2005/8/layout/default"/>
    <dgm:cxn modelId="{6C884234-1C28-48FE-9665-54AB1857D939}" type="presOf" srcId="{EC60E46C-5DA5-4FD4-9794-FC01D567BEA4}" destId="{F59D7017-A48B-4AE8-A1FF-99EA31E24A5A}" srcOrd="0" destOrd="0" presId="urn:microsoft.com/office/officeart/2005/8/layout/default"/>
    <dgm:cxn modelId="{ABD0A538-946C-4A40-B9CF-7EE9908224BF}" type="presOf" srcId="{AF6844BB-5110-4D78-9B9A-4338E2A02DF2}" destId="{3DCFCDA3-6B2E-42B3-9A4E-F94613FD9E08}" srcOrd="0" destOrd="0" presId="urn:microsoft.com/office/officeart/2005/8/layout/default"/>
    <dgm:cxn modelId="{A113203E-5294-4ED1-84AE-EEABD45707B6}" type="presOf" srcId="{A70F9B4D-7723-4E94-8849-BCB9BB751001}" destId="{C871237F-A796-4E85-AAF2-B563177594BC}" srcOrd="0" destOrd="0" presId="urn:microsoft.com/office/officeart/2005/8/layout/default"/>
    <dgm:cxn modelId="{65D06160-E4D1-4E66-8748-DBD595B27B27}" srcId="{799F14C4-F8F2-4CF9-B2D3-D532B7F856CE}" destId="{424022AB-AF1E-4D0A-BD69-26EB683B425E}" srcOrd="1" destOrd="0" parTransId="{A5B70916-05BA-483D-BD9E-0FDDC01E4204}" sibTransId="{5806C443-4C26-4B91-9A5E-C4541BBC6B0E}"/>
    <dgm:cxn modelId="{A6D6E147-894E-43B0-A3EA-E1C984D939DD}" type="presOf" srcId="{441BC6CF-7A8F-4BA9-9959-DF894EA826C0}" destId="{AAC64171-F1C0-4F32-9F22-30D531FA7212}" srcOrd="0" destOrd="0" presId="urn:microsoft.com/office/officeart/2005/8/layout/default"/>
    <dgm:cxn modelId="{FBAD3E4A-BB46-4BE1-9AE4-BDEAD3BD9FD8}" type="presOf" srcId="{424022AB-AF1E-4D0A-BD69-26EB683B425E}" destId="{B664FC61-3004-4892-BE57-B072F8CE105B}" srcOrd="0" destOrd="0" presId="urn:microsoft.com/office/officeart/2005/8/layout/default"/>
    <dgm:cxn modelId="{F2607E50-1B2A-400E-8560-C92B0FA778E5}" srcId="{799F14C4-F8F2-4CF9-B2D3-D532B7F856CE}" destId="{96A0709E-53B7-4462-AD50-3AD52492C4CF}" srcOrd="8" destOrd="0" parTransId="{5F0485C4-6AF0-4DB5-84EE-0C27B14EC326}" sibTransId="{C32FC89D-9927-4015-8C88-310369321D74}"/>
    <dgm:cxn modelId="{28166872-3C64-405F-9C0A-A80769E95552}" srcId="{799F14C4-F8F2-4CF9-B2D3-D532B7F856CE}" destId="{EC60E46C-5DA5-4FD4-9794-FC01D567BEA4}" srcOrd="2" destOrd="0" parTransId="{7E25C207-A3F7-4E46-BB8E-78A6A4DCE482}" sibTransId="{B4D0BC5F-E8F8-40D8-9411-40B61457FAEB}"/>
    <dgm:cxn modelId="{D2826A54-2DA7-4696-84C0-C72F73C517C7}" srcId="{799F14C4-F8F2-4CF9-B2D3-D532B7F856CE}" destId="{C6F94721-BC9B-485A-BE4D-21775D89E118}" srcOrd="3" destOrd="0" parTransId="{E5CA181E-7E5D-4241-A5A9-CBC57C82B2F7}" sibTransId="{C451EB4C-0296-4D68-A7EB-73D54BF1CBA2}"/>
    <dgm:cxn modelId="{01CBD286-752C-434A-8290-83A4207C0DB6}" srcId="{799F14C4-F8F2-4CF9-B2D3-D532B7F856CE}" destId="{A70F9B4D-7723-4E94-8849-BCB9BB751001}" srcOrd="5" destOrd="0" parTransId="{1A4A7450-EBF5-4DAB-8F42-F86F88D3B6CD}" sibTransId="{83878A9C-B70E-4675-AE81-C3FECA075ADF}"/>
    <dgm:cxn modelId="{5865BAAE-5660-4450-B458-926B685148EC}" srcId="{799F14C4-F8F2-4CF9-B2D3-D532B7F856CE}" destId="{EDCAC230-9D8D-4551-B9F2-943B670B3E10}" srcOrd="7" destOrd="0" parTransId="{0967FD1D-97B2-4DD5-8BCC-D632D3DBB8F8}" sibTransId="{1345A60B-A2F6-43DB-898E-1694BBF79CD4}"/>
    <dgm:cxn modelId="{FB0AA8AF-2771-4786-90A9-8D2A6D637895}" srcId="{799F14C4-F8F2-4CF9-B2D3-D532B7F856CE}" destId="{AF6844BB-5110-4D78-9B9A-4338E2A02DF2}" srcOrd="0" destOrd="0" parTransId="{96B74D48-36ED-4CA7-937F-CF1C83940618}" sibTransId="{171D1CC5-2069-44B2-AA07-C829F41743ED}"/>
    <dgm:cxn modelId="{BEB85DB1-13DB-4485-BB9C-C3B0353EE05E}" type="presOf" srcId="{96A0709E-53B7-4462-AD50-3AD52492C4CF}" destId="{3719EE82-FBE5-4E25-92AE-5397CFE45A11}" srcOrd="0" destOrd="0" presId="urn:microsoft.com/office/officeart/2005/8/layout/default"/>
    <dgm:cxn modelId="{46A49BB5-57BF-46D9-BD07-B194206C5E8C}" type="presOf" srcId="{987629A3-D393-4DB8-BC34-9CA9FACC1278}" destId="{D4A33CEE-2A82-46C2-AB77-E7500D2DC696}" srcOrd="0" destOrd="0" presId="urn:microsoft.com/office/officeart/2005/8/layout/default"/>
    <dgm:cxn modelId="{CB524AD9-B77F-47B3-869E-584FD503A4F9}" type="presOf" srcId="{799F14C4-F8F2-4CF9-B2D3-D532B7F856CE}" destId="{85D275BD-AE43-45F0-9A66-9DEDBD798065}" srcOrd="0" destOrd="0" presId="urn:microsoft.com/office/officeart/2005/8/layout/default"/>
    <dgm:cxn modelId="{A6126AE2-084B-42DC-B518-5A8468FF3F58}" srcId="{799F14C4-F8F2-4CF9-B2D3-D532B7F856CE}" destId="{441BC6CF-7A8F-4BA9-9959-DF894EA826C0}" srcOrd="4" destOrd="0" parTransId="{B7BA0617-4F90-4D1E-B9F8-6B6B21D8897F}" sibTransId="{845BACC2-1865-40FA-A67F-3662003ACA4D}"/>
    <dgm:cxn modelId="{60B588E2-15C7-4465-BBEB-AC3067D74D79}" type="presOf" srcId="{C6F94721-BC9B-485A-BE4D-21775D89E118}" destId="{054B1B1A-4C05-45DE-B92B-53DCCAB8D448}" srcOrd="0" destOrd="0" presId="urn:microsoft.com/office/officeart/2005/8/layout/default"/>
    <dgm:cxn modelId="{0933BC66-C638-4589-90F0-C961920C9C8A}" type="presParOf" srcId="{85D275BD-AE43-45F0-9A66-9DEDBD798065}" destId="{3DCFCDA3-6B2E-42B3-9A4E-F94613FD9E08}" srcOrd="0" destOrd="0" presId="urn:microsoft.com/office/officeart/2005/8/layout/default"/>
    <dgm:cxn modelId="{AA5E81D2-8173-4387-B487-965845832776}" type="presParOf" srcId="{85D275BD-AE43-45F0-9A66-9DEDBD798065}" destId="{8C4C4EBA-0004-4EF0-9776-E17BB0C0B175}" srcOrd="1" destOrd="0" presId="urn:microsoft.com/office/officeart/2005/8/layout/default"/>
    <dgm:cxn modelId="{C7B16926-4D4D-4B53-9313-DF4CA13C4485}" type="presParOf" srcId="{85D275BD-AE43-45F0-9A66-9DEDBD798065}" destId="{B664FC61-3004-4892-BE57-B072F8CE105B}" srcOrd="2" destOrd="0" presId="urn:microsoft.com/office/officeart/2005/8/layout/default"/>
    <dgm:cxn modelId="{BA68DC78-471D-4A61-844B-D2B31C7673F2}" type="presParOf" srcId="{85D275BD-AE43-45F0-9A66-9DEDBD798065}" destId="{FAD9AEA9-B3FD-4660-A892-87A649BDD0E3}" srcOrd="3" destOrd="0" presId="urn:microsoft.com/office/officeart/2005/8/layout/default"/>
    <dgm:cxn modelId="{66C912BC-A840-4F33-95A3-F09BBF3AD318}" type="presParOf" srcId="{85D275BD-AE43-45F0-9A66-9DEDBD798065}" destId="{F59D7017-A48B-4AE8-A1FF-99EA31E24A5A}" srcOrd="4" destOrd="0" presId="urn:microsoft.com/office/officeart/2005/8/layout/default"/>
    <dgm:cxn modelId="{E852EA95-B8DC-46D1-81D5-217F21AED0C5}" type="presParOf" srcId="{85D275BD-AE43-45F0-9A66-9DEDBD798065}" destId="{DACC4EDA-377C-4FD0-B41C-EFBED6DCCA93}" srcOrd="5" destOrd="0" presId="urn:microsoft.com/office/officeart/2005/8/layout/default"/>
    <dgm:cxn modelId="{CFB5374F-CE93-436D-8385-4F03C8BDEA86}" type="presParOf" srcId="{85D275BD-AE43-45F0-9A66-9DEDBD798065}" destId="{054B1B1A-4C05-45DE-B92B-53DCCAB8D448}" srcOrd="6" destOrd="0" presId="urn:microsoft.com/office/officeart/2005/8/layout/default"/>
    <dgm:cxn modelId="{9191CFB2-0ABD-4214-9C3F-4B39F0CBDCF7}" type="presParOf" srcId="{85D275BD-AE43-45F0-9A66-9DEDBD798065}" destId="{4AF1CA88-3FA1-40B0-8B89-C6318C5F1650}" srcOrd="7" destOrd="0" presId="urn:microsoft.com/office/officeart/2005/8/layout/default"/>
    <dgm:cxn modelId="{B165B7D8-0BB0-4CE3-84A7-7E558E4F88AF}" type="presParOf" srcId="{85D275BD-AE43-45F0-9A66-9DEDBD798065}" destId="{AAC64171-F1C0-4F32-9F22-30D531FA7212}" srcOrd="8" destOrd="0" presId="urn:microsoft.com/office/officeart/2005/8/layout/default"/>
    <dgm:cxn modelId="{57DE541E-F913-42E2-802F-D189C8799BD8}" type="presParOf" srcId="{85D275BD-AE43-45F0-9A66-9DEDBD798065}" destId="{B6C8EBAC-94A5-4645-8267-A2E59B6AFA15}" srcOrd="9" destOrd="0" presId="urn:microsoft.com/office/officeart/2005/8/layout/default"/>
    <dgm:cxn modelId="{4A7EE355-3321-4DCC-8A85-FAFB124B95AE}" type="presParOf" srcId="{85D275BD-AE43-45F0-9A66-9DEDBD798065}" destId="{C871237F-A796-4E85-AAF2-B563177594BC}" srcOrd="10" destOrd="0" presId="urn:microsoft.com/office/officeart/2005/8/layout/default"/>
    <dgm:cxn modelId="{CEDA19BF-5BF1-42AD-AA55-CBE26E81E7D8}" type="presParOf" srcId="{85D275BD-AE43-45F0-9A66-9DEDBD798065}" destId="{2209CA4C-B323-4F0E-A0F6-F867B7D8B2DF}" srcOrd="11" destOrd="0" presId="urn:microsoft.com/office/officeart/2005/8/layout/default"/>
    <dgm:cxn modelId="{F8DAFBAB-755F-4507-A3F4-F07FE7D52CE7}" type="presParOf" srcId="{85D275BD-AE43-45F0-9A66-9DEDBD798065}" destId="{D4A33CEE-2A82-46C2-AB77-E7500D2DC696}" srcOrd="12" destOrd="0" presId="urn:microsoft.com/office/officeart/2005/8/layout/default"/>
    <dgm:cxn modelId="{388DFC37-AC98-41DC-B3A2-5617E88C76E0}" type="presParOf" srcId="{85D275BD-AE43-45F0-9A66-9DEDBD798065}" destId="{21F2A10D-9D40-4063-95C3-00987FE80B56}" srcOrd="13" destOrd="0" presId="urn:microsoft.com/office/officeart/2005/8/layout/default"/>
    <dgm:cxn modelId="{158B2D62-5F81-4373-9768-1A0EBE677F82}" type="presParOf" srcId="{85D275BD-AE43-45F0-9A66-9DEDBD798065}" destId="{DBD53831-1C7F-4229-A0E9-7BA2416585AF}" srcOrd="14" destOrd="0" presId="urn:microsoft.com/office/officeart/2005/8/layout/default"/>
    <dgm:cxn modelId="{85704D57-4D80-4803-956C-757FFE9371A9}" type="presParOf" srcId="{85D275BD-AE43-45F0-9A66-9DEDBD798065}" destId="{92A64977-1E16-4737-BAEC-81AF45992554}" srcOrd="15" destOrd="0" presId="urn:microsoft.com/office/officeart/2005/8/layout/default"/>
    <dgm:cxn modelId="{DEE11499-DE82-4F74-90F1-49C049E06AEC}" type="presParOf" srcId="{85D275BD-AE43-45F0-9A66-9DEDBD798065}" destId="{3719EE82-FBE5-4E25-92AE-5397CFE45A11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A4C5CB80-BD82-4D57-8F57-24CFDBD1BD3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307CD9-A1BE-446B-9847-311D49F576B7}">
      <dgm:prSet/>
      <dgm:spPr/>
      <dgm:t>
        <a:bodyPr/>
        <a:lstStyle/>
        <a:p>
          <a:r>
            <a:rPr lang="en-US"/>
            <a:t>The private sector exists to make profit to run and is not controlled by the government. </a:t>
          </a:r>
        </a:p>
      </dgm:t>
    </dgm:pt>
    <dgm:pt modelId="{46810E95-970E-4593-8D9D-3B59A6AD1BFD}" type="parTrans" cxnId="{43EF674B-9736-4A6A-B903-41837F135FC6}">
      <dgm:prSet/>
      <dgm:spPr/>
      <dgm:t>
        <a:bodyPr/>
        <a:lstStyle/>
        <a:p>
          <a:endParaRPr lang="en-US"/>
        </a:p>
      </dgm:t>
    </dgm:pt>
    <dgm:pt modelId="{90452C50-14AD-49CD-8965-B08868C4B009}" type="sibTrans" cxnId="{43EF674B-9736-4A6A-B903-41837F135FC6}">
      <dgm:prSet/>
      <dgm:spPr/>
      <dgm:t>
        <a:bodyPr/>
        <a:lstStyle/>
        <a:p>
          <a:endParaRPr lang="en-US"/>
        </a:p>
      </dgm:t>
    </dgm:pt>
    <dgm:pt modelId="{CC0E153F-4A60-46D4-B4C2-2AF9B0B4D33C}">
      <dgm:prSet/>
      <dgm:spPr/>
      <dgm:t>
        <a:bodyPr/>
        <a:lstStyle/>
        <a:p>
          <a:r>
            <a:rPr lang="en-US"/>
            <a:t>Private sector organisations may be run by banks, insurance companies, corporations etc. </a:t>
          </a:r>
        </a:p>
      </dgm:t>
    </dgm:pt>
    <dgm:pt modelId="{CAF8646D-420A-4457-8654-875B6F79E0F9}" type="parTrans" cxnId="{48C6C2A3-0FCA-4D2D-8513-D71A3A1304C7}">
      <dgm:prSet/>
      <dgm:spPr/>
      <dgm:t>
        <a:bodyPr/>
        <a:lstStyle/>
        <a:p>
          <a:endParaRPr lang="en-US"/>
        </a:p>
      </dgm:t>
    </dgm:pt>
    <dgm:pt modelId="{4331FFCB-18EF-4A6E-AFC4-0F7A8F6ED73D}" type="sibTrans" cxnId="{48C6C2A3-0FCA-4D2D-8513-D71A3A1304C7}">
      <dgm:prSet/>
      <dgm:spPr/>
      <dgm:t>
        <a:bodyPr/>
        <a:lstStyle/>
        <a:p>
          <a:endParaRPr lang="en-US"/>
        </a:p>
      </dgm:t>
    </dgm:pt>
    <dgm:pt modelId="{AF509834-6E1F-4FD5-9049-636E8F099C33}" type="pres">
      <dgm:prSet presAssocID="{A4C5CB80-BD82-4D57-8F57-24CFDBD1BD3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1DFD096-61AE-4A8A-ABD6-0EFB3D5F0BD8}" type="pres">
      <dgm:prSet presAssocID="{26307CD9-A1BE-446B-9847-311D49F576B7}" presName="hierRoot1" presStyleCnt="0"/>
      <dgm:spPr/>
    </dgm:pt>
    <dgm:pt modelId="{8E472898-5617-49A4-AA7F-E60EC4405556}" type="pres">
      <dgm:prSet presAssocID="{26307CD9-A1BE-446B-9847-311D49F576B7}" presName="composite" presStyleCnt="0"/>
      <dgm:spPr/>
    </dgm:pt>
    <dgm:pt modelId="{DFDD8957-FA45-4322-A862-E9AFE112D29E}" type="pres">
      <dgm:prSet presAssocID="{26307CD9-A1BE-446B-9847-311D49F576B7}" presName="background" presStyleLbl="node0" presStyleIdx="0" presStyleCnt="2"/>
      <dgm:spPr/>
    </dgm:pt>
    <dgm:pt modelId="{18E20D7A-2A2C-4F6D-B4B6-EF91C1F09407}" type="pres">
      <dgm:prSet presAssocID="{26307CD9-A1BE-446B-9847-311D49F576B7}" presName="text" presStyleLbl="fgAcc0" presStyleIdx="0" presStyleCnt="2">
        <dgm:presLayoutVars>
          <dgm:chPref val="3"/>
        </dgm:presLayoutVars>
      </dgm:prSet>
      <dgm:spPr/>
    </dgm:pt>
    <dgm:pt modelId="{2FA860F6-96BA-4D5B-9FAD-39AF7B5BF76A}" type="pres">
      <dgm:prSet presAssocID="{26307CD9-A1BE-446B-9847-311D49F576B7}" presName="hierChild2" presStyleCnt="0"/>
      <dgm:spPr/>
    </dgm:pt>
    <dgm:pt modelId="{5D91B686-84CA-494F-BC95-6AAD18780356}" type="pres">
      <dgm:prSet presAssocID="{CC0E153F-4A60-46D4-B4C2-2AF9B0B4D33C}" presName="hierRoot1" presStyleCnt="0"/>
      <dgm:spPr/>
    </dgm:pt>
    <dgm:pt modelId="{9BC47EE2-3596-484B-8AC2-F93290D2ABEB}" type="pres">
      <dgm:prSet presAssocID="{CC0E153F-4A60-46D4-B4C2-2AF9B0B4D33C}" presName="composite" presStyleCnt="0"/>
      <dgm:spPr/>
    </dgm:pt>
    <dgm:pt modelId="{A95A2950-8F7A-4071-AA81-756D607DE2EC}" type="pres">
      <dgm:prSet presAssocID="{CC0E153F-4A60-46D4-B4C2-2AF9B0B4D33C}" presName="background" presStyleLbl="node0" presStyleIdx="1" presStyleCnt="2"/>
      <dgm:spPr/>
    </dgm:pt>
    <dgm:pt modelId="{0CE8A91B-A854-433E-BA49-41724F1CC6D8}" type="pres">
      <dgm:prSet presAssocID="{CC0E153F-4A60-46D4-B4C2-2AF9B0B4D33C}" presName="text" presStyleLbl="fgAcc0" presStyleIdx="1" presStyleCnt="2">
        <dgm:presLayoutVars>
          <dgm:chPref val="3"/>
        </dgm:presLayoutVars>
      </dgm:prSet>
      <dgm:spPr/>
    </dgm:pt>
    <dgm:pt modelId="{E8A0B2FF-F0FC-4008-97C1-DC6AA709AA3D}" type="pres">
      <dgm:prSet presAssocID="{CC0E153F-4A60-46D4-B4C2-2AF9B0B4D33C}" presName="hierChild2" presStyleCnt="0"/>
      <dgm:spPr/>
    </dgm:pt>
  </dgm:ptLst>
  <dgm:cxnLst>
    <dgm:cxn modelId="{E9883504-2769-4D93-A8C6-F20C36CE8B94}" type="presOf" srcId="{A4C5CB80-BD82-4D57-8F57-24CFDBD1BD36}" destId="{AF509834-6E1F-4FD5-9049-636E8F099C33}" srcOrd="0" destOrd="0" presId="urn:microsoft.com/office/officeart/2005/8/layout/hierarchy1"/>
    <dgm:cxn modelId="{D14BCB0F-76F9-4442-8E1F-B933144A7ABC}" type="presOf" srcId="{CC0E153F-4A60-46D4-B4C2-2AF9B0B4D33C}" destId="{0CE8A91B-A854-433E-BA49-41724F1CC6D8}" srcOrd="0" destOrd="0" presId="urn:microsoft.com/office/officeart/2005/8/layout/hierarchy1"/>
    <dgm:cxn modelId="{43EF674B-9736-4A6A-B903-41837F135FC6}" srcId="{A4C5CB80-BD82-4D57-8F57-24CFDBD1BD36}" destId="{26307CD9-A1BE-446B-9847-311D49F576B7}" srcOrd="0" destOrd="0" parTransId="{46810E95-970E-4593-8D9D-3B59A6AD1BFD}" sibTransId="{90452C50-14AD-49CD-8965-B08868C4B009}"/>
    <dgm:cxn modelId="{48C6C2A3-0FCA-4D2D-8513-D71A3A1304C7}" srcId="{A4C5CB80-BD82-4D57-8F57-24CFDBD1BD36}" destId="{CC0E153F-4A60-46D4-B4C2-2AF9B0B4D33C}" srcOrd="1" destOrd="0" parTransId="{CAF8646D-420A-4457-8654-875B6F79E0F9}" sibTransId="{4331FFCB-18EF-4A6E-AFC4-0F7A8F6ED73D}"/>
    <dgm:cxn modelId="{1E3F2FAC-A3B7-450E-ACD5-BAE814714CF3}" type="presOf" srcId="{26307CD9-A1BE-446B-9847-311D49F576B7}" destId="{18E20D7A-2A2C-4F6D-B4B6-EF91C1F09407}" srcOrd="0" destOrd="0" presId="urn:microsoft.com/office/officeart/2005/8/layout/hierarchy1"/>
    <dgm:cxn modelId="{FF5D8F7F-196F-4794-954F-55F720AE648C}" type="presParOf" srcId="{AF509834-6E1F-4FD5-9049-636E8F099C33}" destId="{D1DFD096-61AE-4A8A-ABD6-0EFB3D5F0BD8}" srcOrd="0" destOrd="0" presId="urn:microsoft.com/office/officeart/2005/8/layout/hierarchy1"/>
    <dgm:cxn modelId="{45AB3816-72EC-414D-A02B-629A7CD071AE}" type="presParOf" srcId="{D1DFD096-61AE-4A8A-ABD6-0EFB3D5F0BD8}" destId="{8E472898-5617-49A4-AA7F-E60EC4405556}" srcOrd="0" destOrd="0" presId="urn:microsoft.com/office/officeart/2005/8/layout/hierarchy1"/>
    <dgm:cxn modelId="{623683A8-7C80-490C-9CAC-C71AC66308BC}" type="presParOf" srcId="{8E472898-5617-49A4-AA7F-E60EC4405556}" destId="{DFDD8957-FA45-4322-A862-E9AFE112D29E}" srcOrd="0" destOrd="0" presId="urn:microsoft.com/office/officeart/2005/8/layout/hierarchy1"/>
    <dgm:cxn modelId="{144E769A-96E9-461F-8B7D-DDB7F83E0266}" type="presParOf" srcId="{8E472898-5617-49A4-AA7F-E60EC4405556}" destId="{18E20D7A-2A2C-4F6D-B4B6-EF91C1F09407}" srcOrd="1" destOrd="0" presId="urn:microsoft.com/office/officeart/2005/8/layout/hierarchy1"/>
    <dgm:cxn modelId="{B8877FD4-2689-46F8-84F7-A3DD7FA3102D}" type="presParOf" srcId="{D1DFD096-61AE-4A8A-ABD6-0EFB3D5F0BD8}" destId="{2FA860F6-96BA-4D5B-9FAD-39AF7B5BF76A}" srcOrd="1" destOrd="0" presId="urn:microsoft.com/office/officeart/2005/8/layout/hierarchy1"/>
    <dgm:cxn modelId="{7CEB87A3-8C9A-4A17-911E-1F3CAFE56D6D}" type="presParOf" srcId="{AF509834-6E1F-4FD5-9049-636E8F099C33}" destId="{5D91B686-84CA-494F-BC95-6AAD18780356}" srcOrd="1" destOrd="0" presId="urn:microsoft.com/office/officeart/2005/8/layout/hierarchy1"/>
    <dgm:cxn modelId="{6810408D-61D8-4E10-BD6B-3BE6B97AB54C}" type="presParOf" srcId="{5D91B686-84CA-494F-BC95-6AAD18780356}" destId="{9BC47EE2-3596-484B-8AC2-F93290D2ABEB}" srcOrd="0" destOrd="0" presId="urn:microsoft.com/office/officeart/2005/8/layout/hierarchy1"/>
    <dgm:cxn modelId="{1028CD2D-2C29-4209-BCB1-60EEDB4F16D1}" type="presParOf" srcId="{9BC47EE2-3596-484B-8AC2-F93290D2ABEB}" destId="{A95A2950-8F7A-4071-AA81-756D607DE2EC}" srcOrd="0" destOrd="0" presId="urn:microsoft.com/office/officeart/2005/8/layout/hierarchy1"/>
    <dgm:cxn modelId="{DBB956D2-0261-477C-B8C9-01673DBC8438}" type="presParOf" srcId="{9BC47EE2-3596-484B-8AC2-F93290D2ABEB}" destId="{0CE8A91B-A854-433E-BA49-41724F1CC6D8}" srcOrd="1" destOrd="0" presId="urn:microsoft.com/office/officeart/2005/8/layout/hierarchy1"/>
    <dgm:cxn modelId="{491ADB7B-1250-4AB7-88DE-B154BAC18D94}" type="presParOf" srcId="{5D91B686-84CA-494F-BC95-6AAD18780356}" destId="{E8A0B2FF-F0FC-4008-97C1-DC6AA709AA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C47E497-5ED3-4EC0-B0B2-E29855E9099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E80FB0A-1886-4BB4-8D22-7E1EAFA5F2E8}">
      <dgm:prSet/>
      <dgm:spPr/>
      <dgm:t>
        <a:bodyPr/>
        <a:lstStyle/>
        <a:p>
          <a:pPr>
            <a:defRPr cap="all"/>
          </a:pPr>
          <a:r>
            <a:rPr lang="en-US"/>
            <a:t>Inpatient services</a:t>
          </a:r>
        </a:p>
      </dgm:t>
    </dgm:pt>
    <dgm:pt modelId="{64CAE7DD-BFD6-498B-AA64-099DCAE2607E}" type="parTrans" cxnId="{8171D730-E4D9-4B3E-AD04-2F97C42120E2}">
      <dgm:prSet/>
      <dgm:spPr/>
      <dgm:t>
        <a:bodyPr/>
        <a:lstStyle/>
        <a:p>
          <a:endParaRPr lang="en-US"/>
        </a:p>
      </dgm:t>
    </dgm:pt>
    <dgm:pt modelId="{6B2B8135-2143-46FC-8A39-CFC67C48A0C7}" type="sibTrans" cxnId="{8171D730-E4D9-4B3E-AD04-2F97C42120E2}">
      <dgm:prSet/>
      <dgm:spPr/>
      <dgm:t>
        <a:bodyPr/>
        <a:lstStyle/>
        <a:p>
          <a:endParaRPr lang="en-US"/>
        </a:p>
      </dgm:t>
    </dgm:pt>
    <dgm:pt modelId="{A632B140-09E6-47D8-83D2-EE0E7711BBB4}">
      <dgm:prSet/>
      <dgm:spPr/>
      <dgm:t>
        <a:bodyPr/>
        <a:lstStyle/>
        <a:p>
          <a:pPr>
            <a:defRPr cap="all"/>
          </a:pPr>
          <a:r>
            <a:rPr lang="en-US"/>
            <a:t>Private hospitals/clinics</a:t>
          </a:r>
        </a:p>
      </dgm:t>
    </dgm:pt>
    <dgm:pt modelId="{9744DFCD-ED1C-4F4E-8F9B-931A5D5FB43B}" type="parTrans" cxnId="{7BFB4A35-7AA9-4D3C-BF66-B1B5E8CD493B}">
      <dgm:prSet/>
      <dgm:spPr/>
      <dgm:t>
        <a:bodyPr/>
        <a:lstStyle/>
        <a:p>
          <a:endParaRPr lang="en-US"/>
        </a:p>
      </dgm:t>
    </dgm:pt>
    <dgm:pt modelId="{B9DE0794-FD79-4A15-B231-9A94422B4871}" type="sibTrans" cxnId="{7BFB4A35-7AA9-4D3C-BF66-B1B5E8CD493B}">
      <dgm:prSet/>
      <dgm:spPr/>
      <dgm:t>
        <a:bodyPr/>
        <a:lstStyle/>
        <a:p>
          <a:endParaRPr lang="en-US"/>
        </a:p>
      </dgm:t>
    </dgm:pt>
    <dgm:pt modelId="{B6942CB4-6885-49F1-B680-10FC5149795B}">
      <dgm:prSet/>
      <dgm:spPr/>
      <dgm:t>
        <a:bodyPr/>
        <a:lstStyle/>
        <a:p>
          <a:pPr>
            <a:defRPr cap="all"/>
          </a:pPr>
          <a:r>
            <a:rPr lang="en-US"/>
            <a:t>Outpatient therapy</a:t>
          </a:r>
        </a:p>
      </dgm:t>
    </dgm:pt>
    <dgm:pt modelId="{0A6A992C-75AC-4CD8-8A44-5FF8B8C2E096}" type="parTrans" cxnId="{F089A08E-92D7-4168-9457-4B004CE54616}">
      <dgm:prSet/>
      <dgm:spPr/>
      <dgm:t>
        <a:bodyPr/>
        <a:lstStyle/>
        <a:p>
          <a:endParaRPr lang="en-US"/>
        </a:p>
      </dgm:t>
    </dgm:pt>
    <dgm:pt modelId="{780FECB0-5B00-466D-BE1B-D9D1FA280C63}" type="sibTrans" cxnId="{F089A08E-92D7-4168-9457-4B004CE54616}">
      <dgm:prSet/>
      <dgm:spPr/>
      <dgm:t>
        <a:bodyPr/>
        <a:lstStyle/>
        <a:p>
          <a:endParaRPr lang="en-US"/>
        </a:p>
      </dgm:t>
    </dgm:pt>
    <dgm:pt modelId="{64627416-CEEB-4EA5-9C3D-2C6F8CABDB53}">
      <dgm:prSet/>
      <dgm:spPr/>
      <dgm:t>
        <a:bodyPr/>
        <a:lstStyle/>
        <a:p>
          <a:pPr>
            <a:defRPr cap="all"/>
          </a:pPr>
          <a:r>
            <a:rPr lang="en-US"/>
            <a:t>Specialised treatment</a:t>
          </a:r>
        </a:p>
      </dgm:t>
    </dgm:pt>
    <dgm:pt modelId="{22712528-61CD-41BA-998C-056EA2B86D71}" type="parTrans" cxnId="{A8AA709E-70FC-4468-9A6A-997AA09792BD}">
      <dgm:prSet/>
      <dgm:spPr/>
      <dgm:t>
        <a:bodyPr/>
        <a:lstStyle/>
        <a:p>
          <a:endParaRPr lang="en-US"/>
        </a:p>
      </dgm:t>
    </dgm:pt>
    <dgm:pt modelId="{7291A43A-3594-494E-A7BD-A372C872227C}" type="sibTrans" cxnId="{A8AA709E-70FC-4468-9A6A-997AA09792BD}">
      <dgm:prSet/>
      <dgm:spPr/>
      <dgm:t>
        <a:bodyPr/>
        <a:lstStyle/>
        <a:p>
          <a:endParaRPr lang="en-US"/>
        </a:p>
      </dgm:t>
    </dgm:pt>
    <dgm:pt modelId="{0076A185-2C72-465E-8CFA-A218507DAE24}" type="pres">
      <dgm:prSet presAssocID="{6C47E497-5ED3-4EC0-B0B2-E29855E90990}" presName="root" presStyleCnt="0">
        <dgm:presLayoutVars>
          <dgm:dir/>
          <dgm:resizeHandles val="exact"/>
        </dgm:presLayoutVars>
      </dgm:prSet>
      <dgm:spPr/>
    </dgm:pt>
    <dgm:pt modelId="{B018838A-D08E-4E1A-ADC5-7E23E0914FA2}" type="pres">
      <dgm:prSet presAssocID="{6E80FB0A-1886-4BB4-8D22-7E1EAFA5F2E8}" presName="compNode" presStyleCnt="0"/>
      <dgm:spPr/>
    </dgm:pt>
    <dgm:pt modelId="{7CE8972C-B340-4E33-B96B-0F98E7AB4E9E}" type="pres">
      <dgm:prSet presAssocID="{6E80FB0A-1886-4BB4-8D22-7E1EAFA5F2E8}" presName="iconBgRect" presStyleLbl="bgShp" presStyleIdx="0" presStyleCnt="4"/>
      <dgm:spPr/>
    </dgm:pt>
    <dgm:pt modelId="{96607B90-0A24-4B63-AA30-65D2C9CA46F7}" type="pres">
      <dgm:prSet presAssocID="{6E80FB0A-1886-4BB4-8D22-7E1EAFA5F2E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5EDEE12-708F-49EB-8913-EDB5FED31FAB}" type="pres">
      <dgm:prSet presAssocID="{6E80FB0A-1886-4BB4-8D22-7E1EAFA5F2E8}" presName="spaceRect" presStyleCnt="0"/>
      <dgm:spPr/>
    </dgm:pt>
    <dgm:pt modelId="{F7753669-6FFE-45D1-8978-D90BA1FBD04E}" type="pres">
      <dgm:prSet presAssocID="{6E80FB0A-1886-4BB4-8D22-7E1EAFA5F2E8}" presName="textRect" presStyleLbl="revTx" presStyleIdx="0" presStyleCnt="4">
        <dgm:presLayoutVars>
          <dgm:chMax val="1"/>
          <dgm:chPref val="1"/>
        </dgm:presLayoutVars>
      </dgm:prSet>
      <dgm:spPr/>
    </dgm:pt>
    <dgm:pt modelId="{2E24332F-E5A2-4D99-85F2-31D417B38DE7}" type="pres">
      <dgm:prSet presAssocID="{6B2B8135-2143-46FC-8A39-CFC67C48A0C7}" presName="sibTrans" presStyleCnt="0"/>
      <dgm:spPr/>
    </dgm:pt>
    <dgm:pt modelId="{8214474B-7D2A-4663-A7EB-67145C79E989}" type="pres">
      <dgm:prSet presAssocID="{A632B140-09E6-47D8-83D2-EE0E7711BBB4}" presName="compNode" presStyleCnt="0"/>
      <dgm:spPr/>
    </dgm:pt>
    <dgm:pt modelId="{1A9FB95C-A599-46C7-8069-FE808C47A008}" type="pres">
      <dgm:prSet presAssocID="{A632B140-09E6-47D8-83D2-EE0E7711BBB4}" presName="iconBgRect" presStyleLbl="bgShp" presStyleIdx="1" presStyleCnt="4"/>
      <dgm:spPr/>
    </dgm:pt>
    <dgm:pt modelId="{566BF9BC-042E-4034-828C-E8F72BD0C4F9}" type="pres">
      <dgm:prSet presAssocID="{A632B140-09E6-47D8-83D2-EE0E7711BBB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D379C51-B383-4105-9F53-A8B8C40EA37A}" type="pres">
      <dgm:prSet presAssocID="{A632B140-09E6-47D8-83D2-EE0E7711BBB4}" presName="spaceRect" presStyleCnt="0"/>
      <dgm:spPr/>
    </dgm:pt>
    <dgm:pt modelId="{FE12A40C-9F87-4DDE-9A11-509DF8F01DD2}" type="pres">
      <dgm:prSet presAssocID="{A632B140-09E6-47D8-83D2-EE0E7711BBB4}" presName="textRect" presStyleLbl="revTx" presStyleIdx="1" presStyleCnt="4">
        <dgm:presLayoutVars>
          <dgm:chMax val="1"/>
          <dgm:chPref val="1"/>
        </dgm:presLayoutVars>
      </dgm:prSet>
      <dgm:spPr/>
    </dgm:pt>
    <dgm:pt modelId="{D3BD49C4-1730-48C2-B2FC-0C96CB2E4287}" type="pres">
      <dgm:prSet presAssocID="{B9DE0794-FD79-4A15-B231-9A94422B4871}" presName="sibTrans" presStyleCnt="0"/>
      <dgm:spPr/>
    </dgm:pt>
    <dgm:pt modelId="{A4244507-1B70-4EE1-A051-E6F7BC031755}" type="pres">
      <dgm:prSet presAssocID="{B6942CB4-6885-49F1-B680-10FC5149795B}" presName="compNode" presStyleCnt="0"/>
      <dgm:spPr/>
    </dgm:pt>
    <dgm:pt modelId="{7B79C3D0-B317-4FFA-9DB3-DD3A6BADFF20}" type="pres">
      <dgm:prSet presAssocID="{B6942CB4-6885-49F1-B680-10FC5149795B}" presName="iconBgRect" presStyleLbl="bgShp" presStyleIdx="2" presStyleCnt="4"/>
      <dgm:spPr/>
    </dgm:pt>
    <dgm:pt modelId="{573B7425-71CC-4499-99EB-54A7ED1F333E}" type="pres">
      <dgm:prSet presAssocID="{B6942CB4-6885-49F1-B680-10FC514979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65E57039-9C91-4F16-BF79-520368068BCD}" type="pres">
      <dgm:prSet presAssocID="{B6942CB4-6885-49F1-B680-10FC5149795B}" presName="spaceRect" presStyleCnt="0"/>
      <dgm:spPr/>
    </dgm:pt>
    <dgm:pt modelId="{99C8B958-82F0-45DC-BE94-141B4249EABA}" type="pres">
      <dgm:prSet presAssocID="{B6942CB4-6885-49F1-B680-10FC5149795B}" presName="textRect" presStyleLbl="revTx" presStyleIdx="2" presStyleCnt="4">
        <dgm:presLayoutVars>
          <dgm:chMax val="1"/>
          <dgm:chPref val="1"/>
        </dgm:presLayoutVars>
      </dgm:prSet>
      <dgm:spPr/>
    </dgm:pt>
    <dgm:pt modelId="{9759EF36-7B57-4DA5-BEC5-44E541CA6750}" type="pres">
      <dgm:prSet presAssocID="{780FECB0-5B00-466D-BE1B-D9D1FA280C63}" presName="sibTrans" presStyleCnt="0"/>
      <dgm:spPr/>
    </dgm:pt>
    <dgm:pt modelId="{40479336-506F-4684-89A2-D008CCB6034A}" type="pres">
      <dgm:prSet presAssocID="{64627416-CEEB-4EA5-9C3D-2C6F8CABDB53}" presName="compNode" presStyleCnt="0"/>
      <dgm:spPr/>
    </dgm:pt>
    <dgm:pt modelId="{74476A0B-5425-499B-A6A1-123B7E4B1ACE}" type="pres">
      <dgm:prSet presAssocID="{64627416-CEEB-4EA5-9C3D-2C6F8CABDB53}" presName="iconBgRect" presStyleLbl="bgShp" presStyleIdx="3" presStyleCnt="4"/>
      <dgm:spPr/>
    </dgm:pt>
    <dgm:pt modelId="{1304BC29-477C-4E4F-84A3-D390994E0C64}" type="pres">
      <dgm:prSet presAssocID="{64627416-CEEB-4EA5-9C3D-2C6F8CABDB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2FE44DB-E4F2-4D7A-96CA-8F45D8D79237}" type="pres">
      <dgm:prSet presAssocID="{64627416-CEEB-4EA5-9C3D-2C6F8CABDB53}" presName="spaceRect" presStyleCnt="0"/>
      <dgm:spPr/>
    </dgm:pt>
    <dgm:pt modelId="{F0C07AE4-C3DB-478C-9ED7-120C8A0FF61D}" type="pres">
      <dgm:prSet presAssocID="{64627416-CEEB-4EA5-9C3D-2C6F8CABDB5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AD2982D-6BDE-4448-B19D-E19F056F429C}" type="presOf" srcId="{6E80FB0A-1886-4BB4-8D22-7E1EAFA5F2E8}" destId="{F7753669-6FFE-45D1-8978-D90BA1FBD04E}" srcOrd="0" destOrd="0" presId="urn:microsoft.com/office/officeart/2018/5/layout/IconCircleLabelList"/>
    <dgm:cxn modelId="{8171D730-E4D9-4B3E-AD04-2F97C42120E2}" srcId="{6C47E497-5ED3-4EC0-B0B2-E29855E90990}" destId="{6E80FB0A-1886-4BB4-8D22-7E1EAFA5F2E8}" srcOrd="0" destOrd="0" parTransId="{64CAE7DD-BFD6-498B-AA64-099DCAE2607E}" sibTransId="{6B2B8135-2143-46FC-8A39-CFC67C48A0C7}"/>
    <dgm:cxn modelId="{7BFB4A35-7AA9-4D3C-BF66-B1B5E8CD493B}" srcId="{6C47E497-5ED3-4EC0-B0B2-E29855E90990}" destId="{A632B140-09E6-47D8-83D2-EE0E7711BBB4}" srcOrd="1" destOrd="0" parTransId="{9744DFCD-ED1C-4F4E-8F9B-931A5D5FB43B}" sibTransId="{B9DE0794-FD79-4A15-B231-9A94422B4871}"/>
    <dgm:cxn modelId="{7735D046-F162-465F-BF3D-9E1C606A4558}" type="presOf" srcId="{64627416-CEEB-4EA5-9C3D-2C6F8CABDB53}" destId="{F0C07AE4-C3DB-478C-9ED7-120C8A0FF61D}" srcOrd="0" destOrd="0" presId="urn:microsoft.com/office/officeart/2018/5/layout/IconCircleLabelList"/>
    <dgm:cxn modelId="{869D597F-6AD8-4833-9FDC-E11DC266A5EC}" type="presOf" srcId="{6C47E497-5ED3-4EC0-B0B2-E29855E90990}" destId="{0076A185-2C72-465E-8CFA-A218507DAE24}" srcOrd="0" destOrd="0" presId="urn:microsoft.com/office/officeart/2018/5/layout/IconCircleLabelList"/>
    <dgm:cxn modelId="{F089A08E-92D7-4168-9457-4B004CE54616}" srcId="{6C47E497-5ED3-4EC0-B0B2-E29855E90990}" destId="{B6942CB4-6885-49F1-B680-10FC5149795B}" srcOrd="2" destOrd="0" parTransId="{0A6A992C-75AC-4CD8-8A44-5FF8B8C2E096}" sibTransId="{780FECB0-5B00-466D-BE1B-D9D1FA280C63}"/>
    <dgm:cxn modelId="{612BB596-D4BB-4C18-8F3C-2B64B99C410A}" type="presOf" srcId="{B6942CB4-6885-49F1-B680-10FC5149795B}" destId="{99C8B958-82F0-45DC-BE94-141B4249EABA}" srcOrd="0" destOrd="0" presId="urn:microsoft.com/office/officeart/2018/5/layout/IconCircleLabelList"/>
    <dgm:cxn modelId="{A8AA709E-70FC-4468-9A6A-997AA09792BD}" srcId="{6C47E497-5ED3-4EC0-B0B2-E29855E90990}" destId="{64627416-CEEB-4EA5-9C3D-2C6F8CABDB53}" srcOrd="3" destOrd="0" parTransId="{22712528-61CD-41BA-998C-056EA2B86D71}" sibTransId="{7291A43A-3594-494E-A7BD-A372C872227C}"/>
    <dgm:cxn modelId="{F3256BBD-25AD-445D-99D8-4ACE3289BC5E}" type="presOf" srcId="{A632B140-09E6-47D8-83D2-EE0E7711BBB4}" destId="{FE12A40C-9F87-4DDE-9A11-509DF8F01DD2}" srcOrd="0" destOrd="0" presId="urn:microsoft.com/office/officeart/2018/5/layout/IconCircleLabelList"/>
    <dgm:cxn modelId="{00EB5A80-51DD-4553-892B-848ED7E44901}" type="presParOf" srcId="{0076A185-2C72-465E-8CFA-A218507DAE24}" destId="{B018838A-D08E-4E1A-ADC5-7E23E0914FA2}" srcOrd="0" destOrd="0" presId="urn:microsoft.com/office/officeart/2018/5/layout/IconCircleLabelList"/>
    <dgm:cxn modelId="{A9D1B649-B8D9-48CD-A49E-86D7008AFCD6}" type="presParOf" srcId="{B018838A-D08E-4E1A-ADC5-7E23E0914FA2}" destId="{7CE8972C-B340-4E33-B96B-0F98E7AB4E9E}" srcOrd="0" destOrd="0" presId="urn:microsoft.com/office/officeart/2018/5/layout/IconCircleLabelList"/>
    <dgm:cxn modelId="{EB382263-C7E8-4743-89D4-7B0A76301B1A}" type="presParOf" srcId="{B018838A-D08E-4E1A-ADC5-7E23E0914FA2}" destId="{96607B90-0A24-4B63-AA30-65D2C9CA46F7}" srcOrd="1" destOrd="0" presId="urn:microsoft.com/office/officeart/2018/5/layout/IconCircleLabelList"/>
    <dgm:cxn modelId="{13ED3C1A-44A1-46AF-A7A1-A45B21BDBB1F}" type="presParOf" srcId="{B018838A-D08E-4E1A-ADC5-7E23E0914FA2}" destId="{75EDEE12-708F-49EB-8913-EDB5FED31FAB}" srcOrd="2" destOrd="0" presId="urn:microsoft.com/office/officeart/2018/5/layout/IconCircleLabelList"/>
    <dgm:cxn modelId="{3AD86B99-B446-4C34-BB00-A7365826D7AF}" type="presParOf" srcId="{B018838A-D08E-4E1A-ADC5-7E23E0914FA2}" destId="{F7753669-6FFE-45D1-8978-D90BA1FBD04E}" srcOrd="3" destOrd="0" presId="urn:microsoft.com/office/officeart/2018/5/layout/IconCircleLabelList"/>
    <dgm:cxn modelId="{AA9E482B-DC66-484C-9185-2D68F9B7AAE8}" type="presParOf" srcId="{0076A185-2C72-465E-8CFA-A218507DAE24}" destId="{2E24332F-E5A2-4D99-85F2-31D417B38DE7}" srcOrd="1" destOrd="0" presId="urn:microsoft.com/office/officeart/2018/5/layout/IconCircleLabelList"/>
    <dgm:cxn modelId="{FEE2C9FC-39AC-4D14-83C6-9D1EA7852796}" type="presParOf" srcId="{0076A185-2C72-465E-8CFA-A218507DAE24}" destId="{8214474B-7D2A-4663-A7EB-67145C79E989}" srcOrd="2" destOrd="0" presId="urn:microsoft.com/office/officeart/2018/5/layout/IconCircleLabelList"/>
    <dgm:cxn modelId="{150F6B8D-47E7-42E4-B821-C608494CE2F9}" type="presParOf" srcId="{8214474B-7D2A-4663-A7EB-67145C79E989}" destId="{1A9FB95C-A599-46C7-8069-FE808C47A008}" srcOrd="0" destOrd="0" presId="urn:microsoft.com/office/officeart/2018/5/layout/IconCircleLabelList"/>
    <dgm:cxn modelId="{C5213FE8-89BC-4864-8CEF-684CC45EDE9A}" type="presParOf" srcId="{8214474B-7D2A-4663-A7EB-67145C79E989}" destId="{566BF9BC-042E-4034-828C-E8F72BD0C4F9}" srcOrd="1" destOrd="0" presId="urn:microsoft.com/office/officeart/2018/5/layout/IconCircleLabelList"/>
    <dgm:cxn modelId="{CE780BED-5884-4DFB-A2FE-F39E17C697FB}" type="presParOf" srcId="{8214474B-7D2A-4663-A7EB-67145C79E989}" destId="{CD379C51-B383-4105-9F53-A8B8C40EA37A}" srcOrd="2" destOrd="0" presId="urn:microsoft.com/office/officeart/2018/5/layout/IconCircleLabelList"/>
    <dgm:cxn modelId="{F9240A25-8FC5-41E0-8845-EA052E5309A8}" type="presParOf" srcId="{8214474B-7D2A-4663-A7EB-67145C79E989}" destId="{FE12A40C-9F87-4DDE-9A11-509DF8F01DD2}" srcOrd="3" destOrd="0" presId="urn:microsoft.com/office/officeart/2018/5/layout/IconCircleLabelList"/>
    <dgm:cxn modelId="{05A4033C-3757-48E2-AA25-5CCBCC14F3B8}" type="presParOf" srcId="{0076A185-2C72-465E-8CFA-A218507DAE24}" destId="{D3BD49C4-1730-48C2-B2FC-0C96CB2E4287}" srcOrd="3" destOrd="0" presId="urn:microsoft.com/office/officeart/2018/5/layout/IconCircleLabelList"/>
    <dgm:cxn modelId="{30AD6FD9-0BD4-4AA0-84AF-DE9F10DEB605}" type="presParOf" srcId="{0076A185-2C72-465E-8CFA-A218507DAE24}" destId="{A4244507-1B70-4EE1-A051-E6F7BC031755}" srcOrd="4" destOrd="0" presId="urn:microsoft.com/office/officeart/2018/5/layout/IconCircleLabelList"/>
    <dgm:cxn modelId="{460CB3B6-61E2-4859-A385-E8C1300CF5CF}" type="presParOf" srcId="{A4244507-1B70-4EE1-A051-E6F7BC031755}" destId="{7B79C3D0-B317-4FFA-9DB3-DD3A6BADFF20}" srcOrd="0" destOrd="0" presId="urn:microsoft.com/office/officeart/2018/5/layout/IconCircleLabelList"/>
    <dgm:cxn modelId="{1909A5E4-9111-4B2A-8BE3-686D81FF78AB}" type="presParOf" srcId="{A4244507-1B70-4EE1-A051-E6F7BC031755}" destId="{573B7425-71CC-4499-99EB-54A7ED1F333E}" srcOrd="1" destOrd="0" presId="urn:microsoft.com/office/officeart/2018/5/layout/IconCircleLabelList"/>
    <dgm:cxn modelId="{AE549DF3-9D42-4F79-A199-0BBF686670CF}" type="presParOf" srcId="{A4244507-1B70-4EE1-A051-E6F7BC031755}" destId="{65E57039-9C91-4F16-BF79-520368068BCD}" srcOrd="2" destOrd="0" presId="urn:microsoft.com/office/officeart/2018/5/layout/IconCircleLabelList"/>
    <dgm:cxn modelId="{7CAF0BB7-FDDC-4FBE-8FBE-4821A2C32480}" type="presParOf" srcId="{A4244507-1B70-4EE1-A051-E6F7BC031755}" destId="{99C8B958-82F0-45DC-BE94-141B4249EABA}" srcOrd="3" destOrd="0" presId="urn:microsoft.com/office/officeart/2018/5/layout/IconCircleLabelList"/>
    <dgm:cxn modelId="{910FFD9B-68C5-48BF-BC3A-9139BF34A5DC}" type="presParOf" srcId="{0076A185-2C72-465E-8CFA-A218507DAE24}" destId="{9759EF36-7B57-4DA5-BEC5-44E541CA6750}" srcOrd="5" destOrd="0" presId="urn:microsoft.com/office/officeart/2018/5/layout/IconCircleLabelList"/>
    <dgm:cxn modelId="{7CA3EA1E-F969-4A44-8141-F6330C62B5DC}" type="presParOf" srcId="{0076A185-2C72-465E-8CFA-A218507DAE24}" destId="{40479336-506F-4684-89A2-D008CCB6034A}" srcOrd="6" destOrd="0" presId="urn:microsoft.com/office/officeart/2018/5/layout/IconCircleLabelList"/>
    <dgm:cxn modelId="{77FE896B-B437-4516-BC18-3F8598E0D391}" type="presParOf" srcId="{40479336-506F-4684-89A2-D008CCB6034A}" destId="{74476A0B-5425-499B-A6A1-123B7E4B1ACE}" srcOrd="0" destOrd="0" presId="urn:microsoft.com/office/officeart/2018/5/layout/IconCircleLabelList"/>
    <dgm:cxn modelId="{6E3183A0-514D-4A54-B961-53B02BA06446}" type="presParOf" srcId="{40479336-506F-4684-89A2-D008CCB6034A}" destId="{1304BC29-477C-4E4F-84A3-D390994E0C64}" srcOrd="1" destOrd="0" presId="urn:microsoft.com/office/officeart/2018/5/layout/IconCircleLabelList"/>
    <dgm:cxn modelId="{22708D07-DBBF-4124-B554-CF38004D4116}" type="presParOf" srcId="{40479336-506F-4684-89A2-D008CCB6034A}" destId="{02FE44DB-E4F2-4D7A-96CA-8F45D8D79237}" srcOrd="2" destOrd="0" presId="urn:microsoft.com/office/officeart/2018/5/layout/IconCircleLabelList"/>
    <dgm:cxn modelId="{4A777CAA-C1A3-420E-B196-B881EFC9C66B}" type="presParOf" srcId="{40479336-506F-4684-89A2-D008CCB6034A}" destId="{F0C07AE4-C3DB-478C-9ED7-120C8A0FF61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29E4FEEB-6334-49BD-8A22-BE3BABF88EEB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127774B-5304-4C7F-A670-7A8EB6533D54}">
      <dgm:prSet/>
      <dgm:spPr/>
      <dgm:t>
        <a:bodyPr/>
        <a:lstStyle/>
        <a:p>
          <a:r>
            <a:rPr lang="en-US"/>
            <a:t>Individualised therapy</a:t>
          </a:r>
        </a:p>
      </dgm:t>
    </dgm:pt>
    <dgm:pt modelId="{C68CDB9E-49FD-4D23-A4FB-62B165CE6EA9}" type="parTrans" cxnId="{79EFE1E0-D467-41B3-955A-48F7E3199D82}">
      <dgm:prSet/>
      <dgm:spPr/>
      <dgm:t>
        <a:bodyPr/>
        <a:lstStyle/>
        <a:p>
          <a:endParaRPr lang="en-US"/>
        </a:p>
      </dgm:t>
    </dgm:pt>
    <dgm:pt modelId="{3E90610D-FAB6-4B2C-A524-E733086B13D4}" type="sibTrans" cxnId="{79EFE1E0-D467-41B3-955A-48F7E3199D82}">
      <dgm:prSet/>
      <dgm:spPr/>
      <dgm:t>
        <a:bodyPr/>
        <a:lstStyle/>
        <a:p>
          <a:endParaRPr lang="en-US"/>
        </a:p>
      </dgm:t>
    </dgm:pt>
    <dgm:pt modelId="{0743E1F7-21E8-438E-98C4-E298A964C5FE}">
      <dgm:prSet/>
      <dgm:spPr/>
      <dgm:t>
        <a:bodyPr/>
        <a:lstStyle/>
        <a:p>
          <a:r>
            <a:rPr lang="en-US"/>
            <a:t>Group therapy</a:t>
          </a:r>
        </a:p>
      </dgm:t>
    </dgm:pt>
    <dgm:pt modelId="{DE1E89CF-BAE5-41ED-BD53-A60B67D41486}" type="parTrans" cxnId="{07443E89-C74C-414C-92EE-B73CF1DCB332}">
      <dgm:prSet/>
      <dgm:spPr/>
      <dgm:t>
        <a:bodyPr/>
        <a:lstStyle/>
        <a:p>
          <a:endParaRPr lang="en-US"/>
        </a:p>
      </dgm:t>
    </dgm:pt>
    <dgm:pt modelId="{55FDBCF7-565D-4A44-B2F3-0976195B2146}" type="sibTrans" cxnId="{07443E89-C74C-414C-92EE-B73CF1DCB332}">
      <dgm:prSet/>
      <dgm:spPr/>
      <dgm:t>
        <a:bodyPr/>
        <a:lstStyle/>
        <a:p>
          <a:endParaRPr lang="en-US"/>
        </a:p>
      </dgm:t>
    </dgm:pt>
    <dgm:pt modelId="{2FDF010A-EB68-42BC-91C4-814DCC0F1839}">
      <dgm:prSet/>
      <dgm:spPr/>
      <dgm:t>
        <a:bodyPr/>
        <a:lstStyle/>
        <a:p>
          <a:r>
            <a:rPr lang="en-US"/>
            <a:t>Counselling</a:t>
          </a:r>
        </a:p>
      </dgm:t>
    </dgm:pt>
    <dgm:pt modelId="{F3AC8A0C-780E-46CB-A8F2-CDE4BC234F4E}" type="parTrans" cxnId="{B9F4B089-E933-49BF-BAF2-A349C99D7C52}">
      <dgm:prSet/>
      <dgm:spPr/>
      <dgm:t>
        <a:bodyPr/>
        <a:lstStyle/>
        <a:p>
          <a:endParaRPr lang="en-US"/>
        </a:p>
      </dgm:t>
    </dgm:pt>
    <dgm:pt modelId="{107B558D-1CE7-4C2A-BA96-B74DAFE6EDC4}" type="sibTrans" cxnId="{B9F4B089-E933-49BF-BAF2-A349C99D7C52}">
      <dgm:prSet/>
      <dgm:spPr/>
      <dgm:t>
        <a:bodyPr/>
        <a:lstStyle/>
        <a:p>
          <a:endParaRPr lang="en-US"/>
        </a:p>
      </dgm:t>
    </dgm:pt>
    <dgm:pt modelId="{B19B1354-911D-4740-A1CF-06316B5A4870}">
      <dgm:prSet/>
      <dgm:spPr/>
      <dgm:t>
        <a:bodyPr/>
        <a:lstStyle/>
        <a:p>
          <a:r>
            <a:rPr lang="en-US"/>
            <a:t>Assessment services</a:t>
          </a:r>
        </a:p>
      </dgm:t>
    </dgm:pt>
    <dgm:pt modelId="{72F9F258-DF78-433E-A7DC-9E5098E381E3}" type="parTrans" cxnId="{9C2801E5-3958-46DA-8A34-D5AF2F167263}">
      <dgm:prSet/>
      <dgm:spPr/>
      <dgm:t>
        <a:bodyPr/>
        <a:lstStyle/>
        <a:p>
          <a:endParaRPr lang="en-US"/>
        </a:p>
      </dgm:t>
    </dgm:pt>
    <dgm:pt modelId="{0863B0B9-9170-4F7F-AE6B-9492C1025F10}" type="sibTrans" cxnId="{9C2801E5-3958-46DA-8A34-D5AF2F167263}">
      <dgm:prSet/>
      <dgm:spPr/>
      <dgm:t>
        <a:bodyPr/>
        <a:lstStyle/>
        <a:p>
          <a:endParaRPr lang="en-US"/>
        </a:p>
      </dgm:t>
    </dgm:pt>
    <dgm:pt modelId="{D58D8B54-525C-4007-AFC8-DCD0EF0AAF15}" type="pres">
      <dgm:prSet presAssocID="{29E4FEEB-6334-49BD-8A22-BE3BABF88EEB}" presName="Name0" presStyleCnt="0">
        <dgm:presLayoutVars>
          <dgm:dir/>
          <dgm:animLvl val="lvl"/>
          <dgm:resizeHandles val="exact"/>
        </dgm:presLayoutVars>
      </dgm:prSet>
      <dgm:spPr/>
    </dgm:pt>
    <dgm:pt modelId="{463B5B4C-B85F-42BA-BC26-9A1A0A448501}" type="pres">
      <dgm:prSet presAssocID="{7127774B-5304-4C7F-A670-7A8EB6533D54}" presName="linNode" presStyleCnt="0"/>
      <dgm:spPr/>
    </dgm:pt>
    <dgm:pt modelId="{B3385F81-FCA2-474B-A3E4-7CCF870F259E}" type="pres">
      <dgm:prSet presAssocID="{7127774B-5304-4C7F-A670-7A8EB6533D54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82329660-77EE-4D03-AB09-9749B0451929}" type="pres">
      <dgm:prSet presAssocID="{3E90610D-FAB6-4B2C-A524-E733086B13D4}" presName="sp" presStyleCnt="0"/>
      <dgm:spPr/>
    </dgm:pt>
    <dgm:pt modelId="{96FC242B-F1DD-4986-BB80-BFF27784B9C0}" type="pres">
      <dgm:prSet presAssocID="{0743E1F7-21E8-438E-98C4-E298A964C5FE}" presName="linNode" presStyleCnt="0"/>
      <dgm:spPr/>
    </dgm:pt>
    <dgm:pt modelId="{F03BC235-B8C8-47A4-883E-98BC8F27F80B}" type="pres">
      <dgm:prSet presAssocID="{0743E1F7-21E8-438E-98C4-E298A964C5FE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D2CD5C89-18C8-4EDA-B6E9-28D4BA942E6E}" type="pres">
      <dgm:prSet presAssocID="{55FDBCF7-565D-4A44-B2F3-0976195B2146}" presName="sp" presStyleCnt="0"/>
      <dgm:spPr/>
    </dgm:pt>
    <dgm:pt modelId="{ACB6E574-8FF2-425F-BA33-A520DF682644}" type="pres">
      <dgm:prSet presAssocID="{2FDF010A-EB68-42BC-91C4-814DCC0F1839}" presName="linNode" presStyleCnt="0"/>
      <dgm:spPr/>
    </dgm:pt>
    <dgm:pt modelId="{71B66ECE-AA02-4F89-8998-991730DF6313}" type="pres">
      <dgm:prSet presAssocID="{2FDF010A-EB68-42BC-91C4-814DCC0F1839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A656C56-0698-47D4-9933-BE80478EDDF7}" type="pres">
      <dgm:prSet presAssocID="{107B558D-1CE7-4C2A-BA96-B74DAFE6EDC4}" presName="sp" presStyleCnt="0"/>
      <dgm:spPr/>
    </dgm:pt>
    <dgm:pt modelId="{E0191257-87B3-4368-8387-17DD3E165D07}" type="pres">
      <dgm:prSet presAssocID="{B19B1354-911D-4740-A1CF-06316B5A4870}" presName="linNode" presStyleCnt="0"/>
      <dgm:spPr/>
    </dgm:pt>
    <dgm:pt modelId="{1174C963-D977-4398-94BC-7BAD591B6853}" type="pres">
      <dgm:prSet presAssocID="{B19B1354-911D-4740-A1CF-06316B5A4870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A0FD6146-E35D-402C-B5A3-083633314C31}" type="presOf" srcId="{2FDF010A-EB68-42BC-91C4-814DCC0F1839}" destId="{71B66ECE-AA02-4F89-8998-991730DF6313}" srcOrd="0" destOrd="0" presId="urn:microsoft.com/office/officeart/2005/8/layout/vList5"/>
    <dgm:cxn modelId="{928AD368-8BC3-42FA-89F9-04216E4B8FC1}" type="presOf" srcId="{29E4FEEB-6334-49BD-8A22-BE3BABF88EEB}" destId="{D58D8B54-525C-4007-AFC8-DCD0EF0AAF15}" srcOrd="0" destOrd="0" presId="urn:microsoft.com/office/officeart/2005/8/layout/vList5"/>
    <dgm:cxn modelId="{3079CD76-95DA-4DF2-A9D6-C3D2AA056261}" type="presOf" srcId="{0743E1F7-21E8-438E-98C4-E298A964C5FE}" destId="{F03BC235-B8C8-47A4-883E-98BC8F27F80B}" srcOrd="0" destOrd="0" presId="urn:microsoft.com/office/officeart/2005/8/layout/vList5"/>
    <dgm:cxn modelId="{8A09437B-C282-4B9B-A946-5B7A1DAB780E}" type="presOf" srcId="{7127774B-5304-4C7F-A670-7A8EB6533D54}" destId="{B3385F81-FCA2-474B-A3E4-7CCF870F259E}" srcOrd="0" destOrd="0" presId="urn:microsoft.com/office/officeart/2005/8/layout/vList5"/>
    <dgm:cxn modelId="{07443E89-C74C-414C-92EE-B73CF1DCB332}" srcId="{29E4FEEB-6334-49BD-8A22-BE3BABF88EEB}" destId="{0743E1F7-21E8-438E-98C4-E298A964C5FE}" srcOrd="1" destOrd="0" parTransId="{DE1E89CF-BAE5-41ED-BD53-A60B67D41486}" sibTransId="{55FDBCF7-565D-4A44-B2F3-0976195B2146}"/>
    <dgm:cxn modelId="{B9F4B089-E933-49BF-BAF2-A349C99D7C52}" srcId="{29E4FEEB-6334-49BD-8A22-BE3BABF88EEB}" destId="{2FDF010A-EB68-42BC-91C4-814DCC0F1839}" srcOrd="2" destOrd="0" parTransId="{F3AC8A0C-780E-46CB-A8F2-CDE4BC234F4E}" sibTransId="{107B558D-1CE7-4C2A-BA96-B74DAFE6EDC4}"/>
    <dgm:cxn modelId="{79EFE1E0-D467-41B3-955A-48F7E3199D82}" srcId="{29E4FEEB-6334-49BD-8A22-BE3BABF88EEB}" destId="{7127774B-5304-4C7F-A670-7A8EB6533D54}" srcOrd="0" destOrd="0" parTransId="{C68CDB9E-49FD-4D23-A4FB-62B165CE6EA9}" sibTransId="{3E90610D-FAB6-4B2C-A524-E733086B13D4}"/>
    <dgm:cxn modelId="{9C2801E5-3958-46DA-8A34-D5AF2F167263}" srcId="{29E4FEEB-6334-49BD-8A22-BE3BABF88EEB}" destId="{B19B1354-911D-4740-A1CF-06316B5A4870}" srcOrd="3" destOrd="0" parTransId="{72F9F258-DF78-433E-A7DC-9E5098E381E3}" sibTransId="{0863B0B9-9170-4F7F-AE6B-9492C1025F10}"/>
    <dgm:cxn modelId="{F32295EA-DC88-4E3C-A2D0-745F9F076F6F}" type="presOf" srcId="{B19B1354-911D-4740-A1CF-06316B5A4870}" destId="{1174C963-D977-4398-94BC-7BAD591B6853}" srcOrd="0" destOrd="0" presId="urn:microsoft.com/office/officeart/2005/8/layout/vList5"/>
    <dgm:cxn modelId="{130DD1ED-DE8E-4591-9BF4-BCBC65F910F6}" type="presParOf" srcId="{D58D8B54-525C-4007-AFC8-DCD0EF0AAF15}" destId="{463B5B4C-B85F-42BA-BC26-9A1A0A448501}" srcOrd="0" destOrd="0" presId="urn:microsoft.com/office/officeart/2005/8/layout/vList5"/>
    <dgm:cxn modelId="{3EDC277F-50CC-45E0-A454-2AD8F6AF076C}" type="presParOf" srcId="{463B5B4C-B85F-42BA-BC26-9A1A0A448501}" destId="{B3385F81-FCA2-474B-A3E4-7CCF870F259E}" srcOrd="0" destOrd="0" presId="urn:microsoft.com/office/officeart/2005/8/layout/vList5"/>
    <dgm:cxn modelId="{54C15103-1586-4049-BE41-9A2C1F36E893}" type="presParOf" srcId="{D58D8B54-525C-4007-AFC8-DCD0EF0AAF15}" destId="{82329660-77EE-4D03-AB09-9749B0451929}" srcOrd="1" destOrd="0" presId="urn:microsoft.com/office/officeart/2005/8/layout/vList5"/>
    <dgm:cxn modelId="{5ED891E5-4C12-422E-85A0-BC3F44E6DE0E}" type="presParOf" srcId="{D58D8B54-525C-4007-AFC8-DCD0EF0AAF15}" destId="{96FC242B-F1DD-4986-BB80-BFF27784B9C0}" srcOrd="2" destOrd="0" presId="urn:microsoft.com/office/officeart/2005/8/layout/vList5"/>
    <dgm:cxn modelId="{610E097A-9619-4F14-B07F-E775AFAD21B7}" type="presParOf" srcId="{96FC242B-F1DD-4986-BB80-BFF27784B9C0}" destId="{F03BC235-B8C8-47A4-883E-98BC8F27F80B}" srcOrd="0" destOrd="0" presId="urn:microsoft.com/office/officeart/2005/8/layout/vList5"/>
    <dgm:cxn modelId="{64464FE6-B728-4300-89D9-FF89FCDA31E7}" type="presParOf" srcId="{D58D8B54-525C-4007-AFC8-DCD0EF0AAF15}" destId="{D2CD5C89-18C8-4EDA-B6E9-28D4BA942E6E}" srcOrd="3" destOrd="0" presId="urn:microsoft.com/office/officeart/2005/8/layout/vList5"/>
    <dgm:cxn modelId="{A2FE2654-9DB7-4732-834F-C018BC3E46CC}" type="presParOf" srcId="{D58D8B54-525C-4007-AFC8-DCD0EF0AAF15}" destId="{ACB6E574-8FF2-425F-BA33-A520DF682644}" srcOrd="4" destOrd="0" presId="urn:microsoft.com/office/officeart/2005/8/layout/vList5"/>
    <dgm:cxn modelId="{10A14289-5534-4BA9-90F8-57B5DEFD492C}" type="presParOf" srcId="{ACB6E574-8FF2-425F-BA33-A520DF682644}" destId="{71B66ECE-AA02-4F89-8998-991730DF6313}" srcOrd="0" destOrd="0" presId="urn:microsoft.com/office/officeart/2005/8/layout/vList5"/>
    <dgm:cxn modelId="{0FC6EA2F-D7AA-44A4-AA2D-1132FCADCAB1}" type="presParOf" srcId="{D58D8B54-525C-4007-AFC8-DCD0EF0AAF15}" destId="{AA656C56-0698-47D4-9933-BE80478EDDF7}" srcOrd="5" destOrd="0" presId="urn:microsoft.com/office/officeart/2005/8/layout/vList5"/>
    <dgm:cxn modelId="{31FCDF3A-1F10-4E4A-8999-D26CCD85A51F}" type="presParOf" srcId="{D58D8B54-525C-4007-AFC8-DCD0EF0AAF15}" destId="{E0191257-87B3-4368-8387-17DD3E165D07}" srcOrd="6" destOrd="0" presId="urn:microsoft.com/office/officeart/2005/8/layout/vList5"/>
    <dgm:cxn modelId="{3C0B8AE8-9488-4FCC-8F0A-32CB6F8DEB2B}" type="presParOf" srcId="{E0191257-87B3-4368-8387-17DD3E165D07}" destId="{1174C963-D977-4398-94BC-7BAD591B685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FC1962CA-ADDE-4E17-BDA0-00320D44D29F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236D33-1FDC-4004-8D8C-1E6EEA657C4E}">
      <dgm:prSet/>
      <dgm:spPr/>
      <dgm:t>
        <a:bodyPr/>
        <a:lstStyle/>
        <a:p>
          <a:r>
            <a:rPr lang="en-US"/>
            <a:t>Mindfulness</a:t>
          </a:r>
        </a:p>
      </dgm:t>
    </dgm:pt>
    <dgm:pt modelId="{03FCB6F4-4CDF-4B15-89C8-17AFB9F450EF}" type="parTrans" cxnId="{788ACBA3-6D37-44FE-A176-E03988845122}">
      <dgm:prSet/>
      <dgm:spPr/>
      <dgm:t>
        <a:bodyPr/>
        <a:lstStyle/>
        <a:p>
          <a:endParaRPr lang="en-US"/>
        </a:p>
      </dgm:t>
    </dgm:pt>
    <dgm:pt modelId="{C22B6BBD-2F6C-4796-B490-11139D88F9F7}" type="sibTrans" cxnId="{788ACBA3-6D37-44FE-A176-E03988845122}">
      <dgm:prSet/>
      <dgm:spPr/>
      <dgm:t>
        <a:bodyPr/>
        <a:lstStyle/>
        <a:p>
          <a:endParaRPr lang="en-US"/>
        </a:p>
      </dgm:t>
    </dgm:pt>
    <dgm:pt modelId="{7552C99B-D3BA-48DF-A369-F7F55A6E7E7D}">
      <dgm:prSet/>
      <dgm:spPr/>
      <dgm:t>
        <a:bodyPr/>
        <a:lstStyle/>
        <a:p>
          <a:r>
            <a:rPr lang="en-US"/>
            <a:t>Meditation</a:t>
          </a:r>
        </a:p>
      </dgm:t>
    </dgm:pt>
    <dgm:pt modelId="{A0206CA6-6C29-4B81-826F-E5183A402CED}" type="parTrans" cxnId="{FD022D99-67B5-4A44-B91E-2341F5E2C0C0}">
      <dgm:prSet/>
      <dgm:spPr/>
      <dgm:t>
        <a:bodyPr/>
        <a:lstStyle/>
        <a:p>
          <a:endParaRPr lang="en-US"/>
        </a:p>
      </dgm:t>
    </dgm:pt>
    <dgm:pt modelId="{9516A95B-60AC-48A7-9C87-F0DB010CB5C0}" type="sibTrans" cxnId="{FD022D99-67B5-4A44-B91E-2341F5E2C0C0}">
      <dgm:prSet/>
      <dgm:spPr/>
      <dgm:t>
        <a:bodyPr/>
        <a:lstStyle/>
        <a:p>
          <a:endParaRPr lang="en-US"/>
        </a:p>
      </dgm:t>
    </dgm:pt>
    <dgm:pt modelId="{E662E4A4-4D9A-44F9-94EB-480CABFD5130}">
      <dgm:prSet/>
      <dgm:spPr/>
      <dgm:t>
        <a:bodyPr/>
        <a:lstStyle/>
        <a:p>
          <a:r>
            <a:rPr lang="en-US"/>
            <a:t>Stress management techniques</a:t>
          </a:r>
        </a:p>
      </dgm:t>
    </dgm:pt>
    <dgm:pt modelId="{C70BCA1F-CBD0-4A5C-9741-E815EF0249F1}" type="parTrans" cxnId="{6253D52C-059F-4847-B2C8-8EDE0E57BDFF}">
      <dgm:prSet/>
      <dgm:spPr/>
      <dgm:t>
        <a:bodyPr/>
        <a:lstStyle/>
        <a:p>
          <a:endParaRPr lang="en-US"/>
        </a:p>
      </dgm:t>
    </dgm:pt>
    <dgm:pt modelId="{AAC9F4FE-17DE-4A40-8320-EA5546FE0990}" type="sibTrans" cxnId="{6253D52C-059F-4847-B2C8-8EDE0E57BDFF}">
      <dgm:prSet/>
      <dgm:spPr/>
      <dgm:t>
        <a:bodyPr/>
        <a:lstStyle/>
        <a:p>
          <a:endParaRPr lang="en-US"/>
        </a:p>
      </dgm:t>
    </dgm:pt>
    <dgm:pt modelId="{47AEE701-97FC-4E90-8FD9-F740444F5DCA}">
      <dgm:prSet/>
      <dgm:spPr/>
      <dgm:t>
        <a:bodyPr/>
        <a:lstStyle/>
        <a:p>
          <a:r>
            <a:rPr lang="en-US"/>
            <a:t>Noom for obesity and weight loss</a:t>
          </a:r>
        </a:p>
      </dgm:t>
    </dgm:pt>
    <dgm:pt modelId="{5F7CB7DC-45F9-40FD-84F6-1213135FE862}" type="parTrans" cxnId="{91551457-1A61-4EF9-AA0A-BB8EF6F6C32C}">
      <dgm:prSet/>
      <dgm:spPr/>
      <dgm:t>
        <a:bodyPr/>
        <a:lstStyle/>
        <a:p>
          <a:endParaRPr lang="en-US"/>
        </a:p>
      </dgm:t>
    </dgm:pt>
    <dgm:pt modelId="{83B2F132-E896-42B3-8007-C880BE3AF13A}" type="sibTrans" cxnId="{91551457-1A61-4EF9-AA0A-BB8EF6F6C32C}">
      <dgm:prSet/>
      <dgm:spPr/>
      <dgm:t>
        <a:bodyPr/>
        <a:lstStyle/>
        <a:p>
          <a:endParaRPr lang="en-US"/>
        </a:p>
      </dgm:t>
    </dgm:pt>
    <dgm:pt modelId="{34C6AC16-3C50-45ED-9AA3-935ED725C379}" type="pres">
      <dgm:prSet presAssocID="{FC1962CA-ADDE-4E17-BDA0-00320D44D29F}" presName="linear" presStyleCnt="0">
        <dgm:presLayoutVars>
          <dgm:dir/>
          <dgm:animLvl val="lvl"/>
          <dgm:resizeHandles val="exact"/>
        </dgm:presLayoutVars>
      </dgm:prSet>
      <dgm:spPr/>
    </dgm:pt>
    <dgm:pt modelId="{1065B228-D0AC-4A44-B694-7A2F6A8EC3C0}" type="pres">
      <dgm:prSet presAssocID="{83236D33-1FDC-4004-8D8C-1E6EEA657C4E}" presName="parentLin" presStyleCnt="0"/>
      <dgm:spPr/>
    </dgm:pt>
    <dgm:pt modelId="{6456393C-E14C-4952-A116-D9FEDE9619E2}" type="pres">
      <dgm:prSet presAssocID="{83236D33-1FDC-4004-8D8C-1E6EEA657C4E}" presName="parentLeftMargin" presStyleLbl="node1" presStyleIdx="0" presStyleCnt="4"/>
      <dgm:spPr/>
    </dgm:pt>
    <dgm:pt modelId="{2C87F739-1A1D-48DD-A687-3D28216F0144}" type="pres">
      <dgm:prSet presAssocID="{83236D33-1FDC-4004-8D8C-1E6EEA657C4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2A2D93C-249E-4679-ACB2-18AA8731C67E}" type="pres">
      <dgm:prSet presAssocID="{83236D33-1FDC-4004-8D8C-1E6EEA657C4E}" presName="negativeSpace" presStyleCnt="0"/>
      <dgm:spPr/>
    </dgm:pt>
    <dgm:pt modelId="{A5F43253-58CE-4659-AAEF-ABD2B93BD019}" type="pres">
      <dgm:prSet presAssocID="{83236D33-1FDC-4004-8D8C-1E6EEA657C4E}" presName="childText" presStyleLbl="conFgAcc1" presStyleIdx="0" presStyleCnt="4">
        <dgm:presLayoutVars>
          <dgm:bulletEnabled val="1"/>
        </dgm:presLayoutVars>
      </dgm:prSet>
      <dgm:spPr/>
    </dgm:pt>
    <dgm:pt modelId="{AF5F3547-9177-4525-9D4A-BE4D5C41B164}" type="pres">
      <dgm:prSet presAssocID="{C22B6BBD-2F6C-4796-B490-11139D88F9F7}" presName="spaceBetweenRectangles" presStyleCnt="0"/>
      <dgm:spPr/>
    </dgm:pt>
    <dgm:pt modelId="{4A0A9E3E-1C42-441A-ADB6-A1D9A22267DF}" type="pres">
      <dgm:prSet presAssocID="{7552C99B-D3BA-48DF-A369-F7F55A6E7E7D}" presName="parentLin" presStyleCnt="0"/>
      <dgm:spPr/>
    </dgm:pt>
    <dgm:pt modelId="{CB6287A7-B2BC-4B44-AB63-D1F548CBEEB2}" type="pres">
      <dgm:prSet presAssocID="{7552C99B-D3BA-48DF-A369-F7F55A6E7E7D}" presName="parentLeftMargin" presStyleLbl="node1" presStyleIdx="0" presStyleCnt="4"/>
      <dgm:spPr/>
    </dgm:pt>
    <dgm:pt modelId="{8A74DBA3-BA31-459E-A239-F20D499915BC}" type="pres">
      <dgm:prSet presAssocID="{7552C99B-D3BA-48DF-A369-F7F55A6E7E7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1AD56D3-1F59-4682-90F2-D2857815F006}" type="pres">
      <dgm:prSet presAssocID="{7552C99B-D3BA-48DF-A369-F7F55A6E7E7D}" presName="negativeSpace" presStyleCnt="0"/>
      <dgm:spPr/>
    </dgm:pt>
    <dgm:pt modelId="{EA5D9A9F-7660-4527-82F8-09EF739ADA58}" type="pres">
      <dgm:prSet presAssocID="{7552C99B-D3BA-48DF-A369-F7F55A6E7E7D}" presName="childText" presStyleLbl="conFgAcc1" presStyleIdx="1" presStyleCnt="4">
        <dgm:presLayoutVars>
          <dgm:bulletEnabled val="1"/>
        </dgm:presLayoutVars>
      </dgm:prSet>
      <dgm:spPr/>
    </dgm:pt>
    <dgm:pt modelId="{544C0D8F-3556-4386-A70B-639F1F12B8B3}" type="pres">
      <dgm:prSet presAssocID="{9516A95B-60AC-48A7-9C87-F0DB010CB5C0}" presName="spaceBetweenRectangles" presStyleCnt="0"/>
      <dgm:spPr/>
    </dgm:pt>
    <dgm:pt modelId="{0FAF59FA-4F5E-4472-8DF7-A3C77E501A97}" type="pres">
      <dgm:prSet presAssocID="{E662E4A4-4D9A-44F9-94EB-480CABFD5130}" presName="parentLin" presStyleCnt="0"/>
      <dgm:spPr/>
    </dgm:pt>
    <dgm:pt modelId="{E0F561CA-F602-436C-82B0-93B25772E01C}" type="pres">
      <dgm:prSet presAssocID="{E662E4A4-4D9A-44F9-94EB-480CABFD5130}" presName="parentLeftMargin" presStyleLbl="node1" presStyleIdx="1" presStyleCnt="4"/>
      <dgm:spPr/>
    </dgm:pt>
    <dgm:pt modelId="{989FF6CB-2A9E-4EEB-92B3-3D00B655F3DB}" type="pres">
      <dgm:prSet presAssocID="{E662E4A4-4D9A-44F9-94EB-480CABFD513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44FDBA2-9128-4823-A075-444D5BF6DE02}" type="pres">
      <dgm:prSet presAssocID="{E662E4A4-4D9A-44F9-94EB-480CABFD5130}" presName="negativeSpace" presStyleCnt="0"/>
      <dgm:spPr/>
    </dgm:pt>
    <dgm:pt modelId="{CD575D6B-87CD-450D-A5DA-598E25B940FC}" type="pres">
      <dgm:prSet presAssocID="{E662E4A4-4D9A-44F9-94EB-480CABFD5130}" presName="childText" presStyleLbl="conFgAcc1" presStyleIdx="2" presStyleCnt="4">
        <dgm:presLayoutVars>
          <dgm:bulletEnabled val="1"/>
        </dgm:presLayoutVars>
      </dgm:prSet>
      <dgm:spPr/>
    </dgm:pt>
    <dgm:pt modelId="{9F8344EB-5BFF-4826-B998-6990EAB4189A}" type="pres">
      <dgm:prSet presAssocID="{AAC9F4FE-17DE-4A40-8320-EA5546FE0990}" presName="spaceBetweenRectangles" presStyleCnt="0"/>
      <dgm:spPr/>
    </dgm:pt>
    <dgm:pt modelId="{411C36EB-800A-492C-9F6D-C96BA225DB2A}" type="pres">
      <dgm:prSet presAssocID="{47AEE701-97FC-4E90-8FD9-F740444F5DCA}" presName="parentLin" presStyleCnt="0"/>
      <dgm:spPr/>
    </dgm:pt>
    <dgm:pt modelId="{0CF932C7-FB1A-4633-8E36-E90F251CD483}" type="pres">
      <dgm:prSet presAssocID="{47AEE701-97FC-4E90-8FD9-F740444F5DCA}" presName="parentLeftMargin" presStyleLbl="node1" presStyleIdx="2" presStyleCnt="4"/>
      <dgm:spPr/>
    </dgm:pt>
    <dgm:pt modelId="{0A287F9F-74CB-490C-A6FC-10BB1AF27D20}" type="pres">
      <dgm:prSet presAssocID="{47AEE701-97FC-4E90-8FD9-F740444F5DC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497D09B-DD0D-45D6-825F-D17E2ADB2670}" type="pres">
      <dgm:prSet presAssocID="{47AEE701-97FC-4E90-8FD9-F740444F5DCA}" presName="negativeSpace" presStyleCnt="0"/>
      <dgm:spPr/>
    </dgm:pt>
    <dgm:pt modelId="{F65C836D-C11B-4F3E-9062-576F8D1B6EBB}" type="pres">
      <dgm:prSet presAssocID="{47AEE701-97FC-4E90-8FD9-F740444F5DC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3CE7D301-70E6-474A-AADC-4C25C6A0286D}" type="presOf" srcId="{E662E4A4-4D9A-44F9-94EB-480CABFD5130}" destId="{E0F561CA-F602-436C-82B0-93B25772E01C}" srcOrd="0" destOrd="0" presId="urn:microsoft.com/office/officeart/2005/8/layout/list1"/>
    <dgm:cxn modelId="{DE86E01E-B017-4841-B17B-AE4A28E88CC8}" type="presOf" srcId="{E662E4A4-4D9A-44F9-94EB-480CABFD5130}" destId="{989FF6CB-2A9E-4EEB-92B3-3D00B655F3DB}" srcOrd="1" destOrd="0" presId="urn:microsoft.com/office/officeart/2005/8/layout/list1"/>
    <dgm:cxn modelId="{6253D52C-059F-4847-B2C8-8EDE0E57BDFF}" srcId="{FC1962CA-ADDE-4E17-BDA0-00320D44D29F}" destId="{E662E4A4-4D9A-44F9-94EB-480CABFD5130}" srcOrd="2" destOrd="0" parTransId="{C70BCA1F-CBD0-4A5C-9741-E815EF0249F1}" sibTransId="{AAC9F4FE-17DE-4A40-8320-EA5546FE0990}"/>
    <dgm:cxn modelId="{F1AD4F3B-EC31-4956-A116-C231443EA420}" type="presOf" srcId="{83236D33-1FDC-4004-8D8C-1E6EEA657C4E}" destId="{2C87F739-1A1D-48DD-A687-3D28216F0144}" srcOrd="1" destOrd="0" presId="urn:microsoft.com/office/officeart/2005/8/layout/list1"/>
    <dgm:cxn modelId="{4EF06042-7CA6-406B-B461-5D204EC28618}" type="presOf" srcId="{47AEE701-97FC-4E90-8FD9-F740444F5DCA}" destId="{0CF932C7-FB1A-4633-8E36-E90F251CD483}" srcOrd="0" destOrd="0" presId="urn:microsoft.com/office/officeart/2005/8/layout/list1"/>
    <dgm:cxn modelId="{91551457-1A61-4EF9-AA0A-BB8EF6F6C32C}" srcId="{FC1962CA-ADDE-4E17-BDA0-00320D44D29F}" destId="{47AEE701-97FC-4E90-8FD9-F740444F5DCA}" srcOrd="3" destOrd="0" parTransId="{5F7CB7DC-45F9-40FD-84F6-1213135FE862}" sibTransId="{83B2F132-E896-42B3-8007-C880BE3AF13A}"/>
    <dgm:cxn modelId="{9C8F858C-2C72-4267-A0DE-E1C2F3441DD1}" type="presOf" srcId="{FC1962CA-ADDE-4E17-BDA0-00320D44D29F}" destId="{34C6AC16-3C50-45ED-9AA3-935ED725C379}" srcOrd="0" destOrd="0" presId="urn:microsoft.com/office/officeart/2005/8/layout/list1"/>
    <dgm:cxn modelId="{FD022D99-67B5-4A44-B91E-2341F5E2C0C0}" srcId="{FC1962CA-ADDE-4E17-BDA0-00320D44D29F}" destId="{7552C99B-D3BA-48DF-A369-F7F55A6E7E7D}" srcOrd="1" destOrd="0" parTransId="{A0206CA6-6C29-4B81-826F-E5183A402CED}" sibTransId="{9516A95B-60AC-48A7-9C87-F0DB010CB5C0}"/>
    <dgm:cxn modelId="{788ACBA3-6D37-44FE-A176-E03988845122}" srcId="{FC1962CA-ADDE-4E17-BDA0-00320D44D29F}" destId="{83236D33-1FDC-4004-8D8C-1E6EEA657C4E}" srcOrd="0" destOrd="0" parTransId="{03FCB6F4-4CDF-4B15-89C8-17AFB9F450EF}" sibTransId="{C22B6BBD-2F6C-4796-B490-11139D88F9F7}"/>
    <dgm:cxn modelId="{165583A6-0249-4650-BB03-CB3578E0E765}" type="presOf" srcId="{7552C99B-D3BA-48DF-A369-F7F55A6E7E7D}" destId="{CB6287A7-B2BC-4B44-AB63-D1F548CBEEB2}" srcOrd="0" destOrd="0" presId="urn:microsoft.com/office/officeart/2005/8/layout/list1"/>
    <dgm:cxn modelId="{FD837BC5-86FB-42A7-96C7-9D0C1B27A2B7}" type="presOf" srcId="{47AEE701-97FC-4E90-8FD9-F740444F5DCA}" destId="{0A287F9F-74CB-490C-A6FC-10BB1AF27D20}" srcOrd="1" destOrd="0" presId="urn:microsoft.com/office/officeart/2005/8/layout/list1"/>
    <dgm:cxn modelId="{126461C8-59C3-4A36-A149-3EF07DAAC3FE}" type="presOf" srcId="{7552C99B-D3BA-48DF-A369-F7F55A6E7E7D}" destId="{8A74DBA3-BA31-459E-A239-F20D499915BC}" srcOrd="1" destOrd="0" presId="urn:microsoft.com/office/officeart/2005/8/layout/list1"/>
    <dgm:cxn modelId="{C7D610DB-4326-4933-8E06-15DCA22D759B}" type="presOf" srcId="{83236D33-1FDC-4004-8D8C-1E6EEA657C4E}" destId="{6456393C-E14C-4952-A116-D9FEDE9619E2}" srcOrd="0" destOrd="0" presId="urn:microsoft.com/office/officeart/2005/8/layout/list1"/>
    <dgm:cxn modelId="{3AC286C1-5BBD-400A-B816-9B4173217EC9}" type="presParOf" srcId="{34C6AC16-3C50-45ED-9AA3-935ED725C379}" destId="{1065B228-D0AC-4A44-B694-7A2F6A8EC3C0}" srcOrd="0" destOrd="0" presId="urn:microsoft.com/office/officeart/2005/8/layout/list1"/>
    <dgm:cxn modelId="{D63CEB8A-81E0-4B6E-B8CD-9DEC4616199A}" type="presParOf" srcId="{1065B228-D0AC-4A44-B694-7A2F6A8EC3C0}" destId="{6456393C-E14C-4952-A116-D9FEDE9619E2}" srcOrd="0" destOrd="0" presId="urn:microsoft.com/office/officeart/2005/8/layout/list1"/>
    <dgm:cxn modelId="{0981B6C1-A2F1-4DEE-8F32-272A8E518011}" type="presParOf" srcId="{1065B228-D0AC-4A44-B694-7A2F6A8EC3C0}" destId="{2C87F739-1A1D-48DD-A687-3D28216F0144}" srcOrd="1" destOrd="0" presId="urn:microsoft.com/office/officeart/2005/8/layout/list1"/>
    <dgm:cxn modelId="{E153E7A1-88D1-4DA1-B136-010EBD9BFC9F}" type="presParOf" srcId="{34C6AC16-3C50-45ED-9AA3-935ED725C379}" destId="{F2A2D93C-249E-4679-ACB2-18AA8731C67E}" srcOrd="1" destOrd="0" presId="urn:microsoft.com/office/officeart/2005/8/layout/list1"/>
    <dgm:cxn modelId="{F2D16EAE-2268-4B9F-A78B-FC6EDBCB5513}" type="presParOf" srcId="{34C6AC16-3C50-45ED-9AA3-935ED725C379}" destId="{A5F43253-58CE-4659-AAEF-ABD2B93BD019}" srcOrd="2" destOrd="0" presId="urn:microsoft.com/office/officeart/2005/8/layout/list1"/>
    <dgm:cxn modelId="{B9B7CEB9-E005-4D00-B693-AD72716E8CE0}" type="presParOf" srcId="{34C6AC16-3C50-45ED-9AA3-935ED725C379}" destId="{AF5F3547-9177-4525-9D4A-BE4D5C41B164}" srcOrd="3" destOrd="0" presId="urn:microsoft.com/office/officeart/2005/8/layout/list1"/>
    <dgm:cxn modelId="{F6D41C31-8452-4CD3-8029-4B6A5E359A02}" type="presParOf" srcId="{34C6AC16-3C50-45ED-9AA3-935ED725C379}" destId="{4A0A9E3E-1C42-441A-ADB6-A1D9A22267DF}" srcOrd="4" destOrd="0" presId="urn:microsoft.com/office/officeart/2005/8/layout/list1"/>
    <dgm:cxn modelId="{6A95B868-6D85-4C2E-AA1D-0AC8F9353B58}" type="presParOf" srcId="{4A0A9E3E-1C42-441A-ADB6-A1D9A22267DF}" destId="{CB6287A7-B2BC-4B44-AB63-D1F548CBEEB2}" srcOrd="0" destOrd="0" presId="urn:microsoft.com/office/officeart/2005/8/layout/list1"/>
    <dgm:cxn modelId="{6A721339-5C5D-423A-9E91-5E656C9D6549}" type="presParOf" srcId="{4A0A9E3E-1C42-441A-ADB6-A1D9A22267DF}" destId="{8A74DBA3-BA31-459E-A239-F20D499915BC}" srcOrd="1" destOrd="0" presId="urn:microsoft.com/office/officeart/2005/8/layout/list1"/>
    <dgm:cxn modelId="{955C380F-BE2B-4907-A48F-9A01B7B956EE}" type="presParOf" srcId="{34C6AC16-3C50-45ED-9AA3-935ED725C379}" destId="{A1AD56D3-1F59-4682-90F2-D2857815F006}" srcOrd="5" destOrd="0" presId="urn:microsoft.com/office/officeart/2005/8/layout/list1"/>
    <dgm:cxn modelId="{B4643759-EB78-4E1C-B277-3E54A782BC03}" type="presParOf" srcId="{34C6AC16-3C50-45ED-9AA3-935ED725C379}" destId="{EA5D9A9F-7660-4527-82F8-09EF739ADA58}" srcOrd="6" destOrd="0" presId="urn:microsoft.com/office/officeart/2005/8/layout/list1"/>
    <dgm:cxn modelId="{AAD0521F-877F-4431-92E1-80E8A8D6AF13}" type="presParOf" srcId="{34C6AC16-3C50-45ED-9AA3-935ED725C379}" destId="{544C0D8F-3556-4386-A70B-639F1F12B8B3}" srcOrd="7" destOrd="0" presId="urn:microsoft.com/office/officeart/2005/8/layout/list1"/>
    <dgm:cxn modelId="{78DB12DE-6F0C-4FCD-A710-427FB6E14CCE}" type="presParOf" srcId="{34C6AC16-3C50-45ED-9AA3-935ED725C379}" destId="{0FAF59FA-4F5E-4472-8DF7-A3C77E501A97}" srcOrd="8" destOrd="0" presId="urn:microsoft.com/office/officeart/2005/8/layout/list1"/>
    <dgm:cxn modelId="{AFF9A2F6-53C0-46E6-B6A2-8D4A02ED3E7D}" type="presParOf" srcId="{0FAF59FA-4F5E-4472-8DF7-A3C77E501A97}" destId="{E0F561CA-F602-436C-82B0-93B25772E01C}" srcOrd="0" destOrd="0" presId="urn:microsoft.com/office/officeart/2005/8/layout/list1"/>
    <dgm:cxn modelId="{5E48CD95-22CB-4062-A976-9F890FF0E4A6}" type="presParOf" srcId="{0FAF59FA-4F5E-4472-8DF7-A3C77E501A97}" destId="{989FF6CB-2A9E-4EEB-92B3-3D00B655F3DB}" srcOrd="1" destOrd="0" presId="urn:microsoft.com/office/officeart/2005/8/layout/list1"/>
    <dgm:cxn modelId="{383241A9-32EF-44F8-B9DD-49B6E90EB4ED}" type="presParOf" srcId="{34C6AC16-3C50-45ED-9AA3-935ED725C379}" destId="{C44FDBA2-9128-4823-A075-444D5BF6DE02}" srcOrd="9" destOrd="0" presId="urn:microsoft.com/office/officeart/2005/8/layout/list1"/>
    <dgm:cxn modelId="{9DA0D4E7-01DA-4A0C-AD7B-E6912835C6C3}" type="presParOf" srcId="{34C6AC16-3C50-45ED-9AA3-935ED725C379}" destId="{CD575D6B-87CD-450D-A5DA-598E25B940FC}" srcOrd="10" destOrd="0" presId="urn:microsoft.com/office/officeart/2005/8/layout/list1"/>
    <dgm:cxn modelId="{6AD1BFE1-93FB-4FDF-AAF4-74EE3D7ED41D}" type="presParOf" srcId="{34C6AC16-3C50-45ED-9AA3-935ED725C379}" destId="{9F8344EB-5BFF-4826-B998-6990EAB4189A}" srcOrd="11" destOrd="0" presId="urn:microsoft.com/office/officeart/2005/8/layout/list1"/>
    <dgm:cxn modelId="{474226B4-EEDF-4BAD-867D-3211B074BE6D}" type="presParOf" srcId="{34C6AC16-3C50-45ED-9AA3-935ED725C379}" destId="{411C36EB-800A-492C-9F6D-C96BA225DB2A}" srcOrd="12" destOrd="0" presId="urn:microsoft.com/office/officeart/2005/8/layout/list1"/>
    <dgm:cxn modelId="{2EC1BAC6-B7EB-4775-8F04-9E09D3AC6AE8}" type="presParOf" srcId="{411C36EB-800A-492C-9F6D-C96BA225DB2A}" destId="{0CF932C7-FB1A-4633-8E36-E90F251CD483}" srcOrd="0" destOrd="0" presId="urn:microsoft.com/office/officeart/2005/8/layout/list1"/>
    <dgm:cxn modelId="{E2991FC2-23CE-419C-8F98-7D36AE0B9555}" type="presParOf" srcId="{411C36EB-800A-492C-9F6D-C96BA225DB2A}" destId="{0A287F9F-74CB-490C-A6FC-10BB1AF27D20}" srcOrd="1" destOrd="0" presId="urn:microsoft.com/office/officeart/2005/8/layout/list1"/>
    <dgm:cxn modelId="{030852C1-70A6-4A7B-901B-9E963710DEED}" type="presParOf" srcId="{34C6AC16-3C50-45ED-9AA3-935ED725C379}" destId="{1497D09B-DD0D-45D6-825F-D17E2ADB2670}" srcOrd="13" destOrd="0" presId="urn:microsoft.com/office/officeart/2005/8/layout/list1"/>
    <dgm:cxn modelId="{53E436E1-3380-48E1-B890-7FC629A6F869}" type="presParOf" srcId="{34C6AC16-3C50-45ED-9AA3-935ED725C379}" destId="{F65C836D-C11B-4F3E-9062-576F8D1B6EB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8074DF1C-0E41-45DD-B248-54D24E4B6DB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C4A6F7F-19E9-4B1F-A0AF-0D9D166E0401}">
      <dgm:prSet/>
      <dgm:spPr/>
      <dgm:t>
        <a:bodyPr/>
        <a:lstStyle/>
        <a:p>
          <a:pPr>
            <a:defRPr cap="all"/>
          </a:pPr>
          <a:r>
            <a:rPr lang="en-US"/>
            <a:t>Job creation</a:t>
          </a:r>
        </a:p>
      </dgm:t>
    </dgm:pt>
    <dgm:pt modelId="{51012202-1306-4D67-923E-E72195AAA1CE}" type="parTrans" cxnId="{3D19E624-F518-49A8-8402-95F28F37BADC}">
      <dgm:prSet/>
      <dgm:spPr/>
      <dgm:t>
        <a:bodyPr/>
        <a:lstStyle/>
        <a:p>
          <a:endParaRPr lang="en-US"/>
        </a:p>
      </dgm:t>
    </dgm:pt>
    <dgm:pt modelId="{120571C6-2CF4-4965-85E1-B8F3D74870BC}" type="sibTrans" cxnId="{3D19E624-F518-49A8-8402-95F28F37BADC}">
      <dgm:prSet/>
      <dgm:spPr/>
      <dgm:t>
        <a:bodyPr/>
        <a:lstStyle/>
        <a:p>
          <a:endParaRPr lang="en-US"/>
        </a:p>
      </dgm:t>
    </dgm:pt>
    <dgm:pt modelId="{730D430A-DCD7-4CD1-BE7D-29A1144FB6FA}">
      <dgm:prSet/>
      <dgm:spPr/>
      <dgm:t>
        <a:bodyPr/>
        <a:lstStyle/>
        <a:p>
          <a:pPr>
            <a:defRPr cap="all"/>
          </a:pPr>
          <a:r>
            <a:rPr lang="en-US"/>
            <a:t>Typically, more personalised approaches</a:t>
          </a:r>
        </a:p>
      </dgm:t>
    </dgm:pt>
    <dgm:pt modelId="{853DD4F9-6364-4AB5-99D6-67C48EC9852D}" type="parTrans" cxnId="{E53BEAC8-A0B0-4CE0-A2A5-5E3C62B30EC6}">
      <dgm:prSet/>
      <dgm:spPr/>
      <dgm:t>
        <a:bodyPr/>
        <a:lstStyle/>
        <a:p>
          <a:endParaRPr lang="en-US"/>
        </a:p>
      </dgm:t>
    </dgm:pt>
    <dgm:pt modelId="{F2527FBF-F15A-42AE-9A55-FC3756D5E5E9}" type="sibTrans" cxnId="{E53BEAC8-A0B0-4CE0-A2A5-5E3C62B30EC6}">
      <dgm:prSet/>
      <dgm:spPr/>
      <dgm:t>
        <a:bodyPr/>
        <a:lstStyle/>
        <a:p>
          <a:endParaRPr lang="en-US"/>
        </a:p>
      </dgm:t>
    </dgm:pt>
    <dgm:pt modelId="{91D28636-1C3B-47B5-A1B8-ABDA08A60196}">
      <dgm:prSet/>
      <dgm:spPr/>
      <dgm:t>
        <a:bodyPr/>
        <a:lstStyle/>
        <a:p>
          <a:pPr>
            <a:defRPr cap="all"/>
          </a:pPr>
          <a:r>
            <a:rPr lang="en-US"/>
            <a:t>Reduced wait times</a:t>
          </a:r>
        </a:p>
      </dgm:t>
    </dgm:pt>
    <dgm:pt modelId="{7EB99C21-44C9-44B6-A98E-EC4081443D1A}" type="parTrans" cxnId="{34C23DDD-3541-4AAB-8E45-45C41F24BAD2}">
      <dgm:prSet/>
      <dgm:spPr/>
      <dgm:t>
        <a:bodyPr/>
        <a:lstStyle/>
        <a:p>
          <a:endParaRPr lang="en-US"/>
        </a:p>
      </dgm:t>
    </dgm:pt>
    <dgm:pt modelId="{A995948F-4DBD-44A9-A951-9000FC580EAB}" type="sibTrans" cxnId="{34C23DDD-3541-4AAB-8E45-45C41F24BAD2}">
      <dgm:prSet/>
      <dgm:spPr/>
      <dgm:t>
        <a:bodyPr/>
        <a:lstStyle/>
        <a:p>
          <a:endParaRPr lang="en-US"/>
        </a:p>
      </dgm:t>
    </dgm:pt>
    <dgm:pt modelId="{F3D22F7A-3F93-46C2-BFC3-328437C5C72D}">
      <dgm:prSet/>
      <dgm:spPr/>
      <dgm:t>
        <a:bodyPr/>
        <a:lstStyle/>
        <a:p>
          <a:pPr>
            <a:defRPr cap="all"/>
          </a:pPr>
          <a:r>
            <a:rPr lang="en-US"/>
            <a:t>Continuity of care</a:t>
          </a:r>
        </a:p>
      </dgm:t>
    </dgm:pt>
    <dgm:pt modelId="{B4F1D59A-64A3-452E-B43F-80B90ED9D9E9}" type="parTrans" cxnId="{89C783AA-6C49-451F-9DFD-7F7392881BEC}">
      <dgm:prSet/>
      <dgm:spPr/>
      <dgm:t>
        <a:bodyPr/>
        <a:lstStyle/>
        <a:p>
          <a:endParaRPr lang="en-US"/>
        </a:p>
      </dgm:t>
    </dgm:pt>
    <dgm:pt modelId="{B5EAB453-181F-4FE5-9DA5-9752F4D62405}" type="sibTrans" cxnId="{89C783AA-6C49-451F-9DFD-7F7392881BEC}">
      <dgm:prSet/>
      <dgm:spPr/>
      <dgm:t>
        <a:bodyPr/>
        <a:lstStyle/>
        <a:p>
          <a:endParaRPr lang="en-US"/>
        </a:p>
      </dgm:t>
    </dgm:pt>
    <dgm:pt modelId="{202A385B-05AE-4247-860D-A0138FAECE0A}">
      <dgm:prSet/>
      <dgm:spPr/>
      <dgm:t>
        <a:bodyPr/>
        <a:lstStyle/>
        <a:p>
          <a:pPr>
            <a:defRPr cap="all"/>
          </a:pPr>
          <a:r>
            <a:rPr lang="en-US"/>
            <a:t>Expansion of treatment options</a:t>
          </a:r>
        </a:p>
      </dgm:t>
    </dgm:pt>
    <dgm:pt modelId="{FC030462-0664-45A0-AF76-BA78D6EA7B84}" type="parTrans" cxnId="{9AFC3E62-BE13-4A47-91A7-7935506A2CCB}">
      <dgm:prSet/>
      <dgm:spPr/>
      <dgm:t>
        <a:bodyPr/>
        <a:lstStyle/>
        <a:p>
          <a:endParaRPr lang="en-US"/>
        </a:p>
      </dgm:t>
    </dgm:pt>
    <dgm:pt modelId="{12EF55F9-EB6A-47A5-A966-E5FFF14AF425}" type="sibTrans" cxnId="{9AFC3E62-BE13-4A47-91A7-7935506A2CCB}">
      <dgm:prSet/>
      <dgm:spPr/>
      <dgm:t>
        <a:bodyPr/>
        <a:lstStyle/>
        <a:p>
          <a:endParaRPr lang="en-US"/>
        </a:p>
      </dgm:t>
    </dgm:pt>
    <dgm:pt modelId="{805F1D72-A8F7-4EB4-9D2B-0517488BC374}" type="pres">
      <dgm:prSet presAssocID="{8074DF1C-0E41-45DD-B248-54D24E4B6DBB}" presName="root" presStyleCnt="0">
        <dgm:presLayoutVars>
          <dgm:dir/>
          <dgm:resizeHandles val="exact"/>
        </dgm:presLayoutVars>
      </dgm:prSet>
      <dgm:spPr/>
    </dgm:pt>
    <dgm:pt modelId="{2CB96394-9453-45B4-9785-A80E88DC5F1A}" type="pres">
      <dgm:prSet presAssocID="{7C4A6F7F-19E9-4B1F-A0AF-0D9D166E0401}" presName="compNode" presStyleCnt="0"/>
      <dgm:spPr/>
    </dgm:pt>
    <dgm:pt modelId="{8868B6B1-4FA2-4F93-B288-83CBDE85728B}" type="pres">
      <dgm:prSet presAssocID="{7C4A6F7F-19E9-4B1F-A0AF-0D9D166E0401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33243BDE-FC91-43B7-B61C-E832CD9DEF45}" type="pres">
      <dgm:prSet presAssocID="{7C4A6F7F-19E9-4B1F-A0AF-0D9D166E040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D8D05A0-4C45-4CA4-9F44-8FC094D2C1BF}" type="pres">
      <dgm:prSet presAssocID="{7C4A6F7F-19E9-4B1F-A0AF-0D9D166E0401}" presName="spaceRect" presStyleCnt="0"/>
      <dgm:spPr/>
    </dgm:pt>
    <dgm:pt modelId="{BDE1A539-8F7B-4EE4-9EFD-DFB75F9FF0A5}" type="pres">
      <dgm:prSet presAssocID="{7C4A6F7F-19E9-4B1F-A0AF-0D9D166E0401}" presName="textRect" presStyleLbl="revTx" presStyleIdx="0" presStyleCnt="5">
        <dgm:presLayoutVars>
          <dgm:chMax val="1"/>
          <dgm:chPref val="1"/>
        </dgm:presLayoutVars>
      </dgm:prSet>
      <dgm:spPr/>
    </dgm:pt>
    <dgm:pt modelId="{D3C304F0-6968-451B-AEF1-7D1E2C65B054}" type="pres">
      <dgm:prSet presAssocID="{120571C6-2CF4-4965-85E1-B8F3D74870BC}" presName="sibTrans" presStyleCnt="0"/>
      <dgm:spPr/>
    </dgm:pt>
    <dgm:pt modelId="{78D9EB94-44E9-4F3C-A35A-DFF50F3E2953}" type="pres">
      <dgm:prSet presAssocID="{730D430A-DCD7-4CD1-BE7D-29A1144FB6FA}" presName="compNode" presStyleCnt="0"/>
      <dgm:spPr/>
    </dgm:pt>
    <dgm:pt modelId="{2B80CD51-B4F6-44F0-BA8F-31BA345D4E74}" type="pres">
      <dgm:prSet presAssocID="{730D430A-DCD7-4CD1-BE7D-29A1144FB6FA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6CF56164-4F78-4AF1-9F47-ECB0B59EB671}" type="pres">
      <dgm:prSet presAssocID="{730D430A-DCD7-4CD1-BE7D-29A1144FB6F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A57015A-DCF0-4F96-956A-2EE5710D5C0A}" type="pres">
      <dgm:prSet presAssocID="{730D430A-DCD7-4CD1-BE7D-29A1144FB6FA}" presName="spaceRect" presStyleCnt="0"/>
      <dgm:spPr/>
    </dgm:pt>
    <dgm:pt modelId="{2671CA13-8AA1-46C3-AA70-943B0049A72F}" type="pres">
      <dgm:prSet presAssocID="{730D430A-DCD7-4CD1-BE7D-29A1144FB6FA}" presName="textRect" presStyleLbl="revTx" presStyleIdx="1" presStyleCnt="5">
        <dgm:presLayoutVars>
          <dgm:chMax val="1"/>
          <dgm:chPref val="1"/>
        </dgm:presLayoutVars>
      </dgm:prSet>
      <dgm:spPr/>
    </dgm:pt>
    <dgm:pt modelId="{0BE29FF9-D0D9-4AF8-B076-4E1BAA235900}" type="pres">
      <dgm:prSet presAssocID="{F2527FBF-F15A-42AE-9A55-FC3756D5E5E9}" presName="sibTrans" presStyleCnt="0"/>
      <dgm:spPr/>
    </dgm:pt>
    <dgm:pt modelId="{E609E4E2-048E-44BE-938C-8EE70D361490}" type="pres">
      <dgm:prSet presAssocID="{91D28636-1C3B-47B5-A1B8-ABDA08A60196}" presName="compNode" presStyleCnt="0"/>
      <dgm:spPr/>
    </dgm:pt>
    <dgm:pt modelId="{9EF32DA4-13F5-4597-AC2C-BAF62603E640}" type="pres">
      <dgm:prSet presAssocID="{91D28636-1C3B-47B5-A1B8-ABDA08A60196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201044E-0DE5-4C8B-8B20-62736BFE3993}" type="pres">
      <dgm:prSet presAssocID="{91D28636-1C3B-47B5-A1B8-ABDA08A6019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A676AC0-F0F9-4742-BFDE-0ADCA22753D9}" type="pres">
      <dgm:prSet presAssocID="{91D28636-1C3B-47B5-A1B8-ABDA08A60196}" presName="spaceRect" presStyleCnt="0"/>
      <dgm:spPr/>
    </dgm:pt>
    <dgm:pt modelId="{5C96725E-2E69-4A0D-B0F0-A10313F5A40B}" type="pres">
      <dgm:prSet presAssocID="{91D28636-1C3B-47B5-A1B8-ABDA08A60196}" presName="textRect" presStyleLbl="revTx" presStyleIdx="2" presStyleCnt="5">
        <dgm:presLayoutVars>
          <dgm:chMax val="1"/>
          <dgm:chPref val="1"/>
        </dgm:presLayoutVars>
      </dgm:prSet>
      <dgm:spPr/>
    </dgm:pt>
    <dgm:pt modelId="{54DF7478-01E8-4C65-A878-016F4101ABAB}" type="pres">
      <dgm:prSet presAssocID="{A995948F-4DBD-44A9-A951-9000FC580EAB}" presName="sibTrans" presStyleCnt="0"/>
      <dgm:spPr/>
    </dgm:pt>
    <dgm:pt modelId="{39C29479-D344-4342-B13B-C014F9FFE6C5}" type="pres">
      <dgm:prSet presAssocID="{F3D22F7A-3F93-46C2-BFC3-328437C5C72D}" presName="compNode" presStyleCnt="0"/>
      <dgm:spPr/>
    </dgm:pt>
    <dgm:pt modelId="{664A5EFA-381B-4F32-A916-0E0FE75F0624}" type="pres">
      <dgm:prSet presAssocID="{F3D22F7A-3F93-46C2-BFC3-328437C5C72D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E3B8645C-B1FD-4A76-84C0-A9568EF67E0D}" type="pres">
      <dgm:prSet presAssocID="{F3D22F7A-3F93-46C2-BFC3-328437C5C72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A604034-DFFC-48FB-998E-73799D9BA9A8}" type="pres">
      <dgm:prSet presAssocID="{F3D22F7A-3F93-46C2-BFC3-328437C5C72D}" presName="spaceRect" presStyleCnt="0"/>
      <dgm:spPr/>
    </dgm:pt>
    <dgm:pt modelId="{9BBC51E5-412B-4D12-93F2-A2DCD808CE2F}" type="pres">
      <dgm:prSet presAssocID="{F3D22F7A-3F93-46C2-BFC3-328437C5C72D}" presName="textRect" presStyleLbl="revTx" presStyleIdx="3" presStyleCnt="5">
        <dgm:presLayoutVars>
          <dgm:chMax val="1"/>
          <dgm:chPref val="1"/>
        </dgm:presLayoutVars>
      </dgm:prSet>
      <dgm:spPr/>
    </dgm:pt>
    <dgm:pt modelId="{0B1D072C-E74A-46BF-8D69-3B92098D38DB}" type="pres">
      <dgm:prSet presAssocID="{B5EAB453-181F-4FE5-9DA5-9752F4D62405}" presName="sibTrans" presStyleCnt="0"/>
      <dgm:spPr/>
    </dgm:pt>
    <dgm:pt modelId="{F653BD8F-E688-4C18-B3BE-D0BA22EF0051}" type="pres">
      <dgm:prSet presAssocID="{202A385B-05AE-4247-860D-A0138FAECE0A}" presName="compNode" presStyleCnt="0"/>
      <dgm:spPr/>
    </dgm:pt>
    <dgm:pt modelId="{1670EE34-8C74-4108-A3F9-5105087B2985}" type="pres">
      <dgm:prSet presAssocID="{202A385B-05AE-4247-860D-A0138FAECE0A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8840C0C7-0EF9-445E-A032-46F035395E2F}" type="pres">
      <dgm:prSet presAssocID="{202A385B-05AE-4247-860D-A0138FAECE0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A72F2A4-BD22-4ED5-9C12-95E04F0673EE}" type="pres">
      <dgm:prSet presAssocID="{202A385B-05AE-4247-860D-A0138FAECE0A}" presName="spaceRect" presStyleCnt="0"/>
      <dgm:spPr/>
    </dgm:pt>
    <dgm:pt modelId="{8FD82D8C-90A1-4280-A217-2DA82859DDF7}" type="pres">
      <dgm:prSet presAssocID="{202A385B-05AE-4247-860D-A0138FAECE0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5A86E02-71FC-4DAA-B9FE-0F6FBF04A824}" type="presOf" srcId="{730D430A-DCD7-4CD1-BE7D-29A1144FB6FA}" destId="{2671CA13-8AA1-46C3-AA70-943B0049A72F}" srcOrd="0" destOrd="0" presId="urn:microsoft.com/office/officeart/2018/5/layout/IconLeafLabelList"/>
    <dgm:cxn modelId="{CB181705-7893-4D4D-B160-B120D0513E3D}" type="presOf" srcId="{8074DF1C-0E41-45DD-B248-54D24E4B6DBB}" destId="{805F1D72-A8F7-4EB4-9D2B-0517488BC374}" srcOrd="0" destOrd="0" presId="urn:microsoft.com/office/officeart/2018/5/layout/IconLeafLabelList"/>
    <dgm:cxn modelId="{3D19E624-F518-49A8-8402-95F28F37BADC}" srcId="{8074DF1C-0E41-45DD-B248-54D24E4B6DBB}" destId="{7C4A6F7F-19E9-4B1F-A0AF-0D9D166E0401}" srcOrd="0" destOrd="0" parTransId="{51012202-1306-4D67-923E-E72195AAA1CE}" sibTransId="{120571C6-2CF4-4965-85E1-B8F3D74870BC}"/>
    <dgm:cxn modelId="{EAF4EC3D-D47E-480C-B592-DEA21E3947AA}" type="presOf" srcId="{F3D22F7A-3F93-46C2-BFC3-328437C5C72D}" destId="{9BBC51E5-412B-4D12-93F2-A2DCD808CE2F}" srcOrd="0" destOrd="0" presId="urn:microsoft.com/office/officeart/2018/5/layout/IconLeafLabelList"/>
    <dgm:cxn modelId="{9AFC3E62-BE13-4A47-91A7-7935506A2CCB}" srcId="{8074DF1C-0E41-45DD-B248-54D24E4B6DBB}" destId="{202A385B-05AE-4247-860D-A0138FAECE0A}" srcOrd="4" destOrd="0" parTransId="{FC030462-0664-45A0-AF76-BA78D6EA7B84}" sibTransId="{12EF55F9-EB6A-47A5-A966-E5FFF14AF425}"/>
    <dgm:cxn modelId="{ACD7B764-F29A-4796-94E8-EE7BE77C582E}" type="presOf" srcId="{202A385B-05AE-4247-860D-A0138FAECE0A}" destId="{8FD82D8C-90A1-4280-A217-2DA82859DDF7}" srcOrd="0" destOrd="0" presId="urn:microsoft.com/office/officeart/2018/5/layout/IconLeafLabelList"/>
    <dgm:cxn modelId="{F9EEFD79-1E8F-494D-BDA1-5240C610B6CF}" type="presOf" srcId="{91D28636-1C3B-47B5-A1B8-ABDA08A60196}" destId="{5C96725E-2E69-4A0D-B0F0-A10313F5A40B}" srcOrd="0" destOrd="0" presId="urn:microsoft.com/office/officeart/2018/5/layout/IconLeafLabelList"/>
    <dgm:cxn modelId="{2BD02D8E-30A8-46EA-BB8B-157F4158D1E0}" type="presOf" srcId="{7C4A6F7F-19E9-4B1F-A0AF-0D9D166E0401}" destId="{BDE1A539-8F7B-4EE4-9EFD-DFB75F9FF0A5}" srcOrd="0" destOrd="0" presId="urn:microsoft.com/office/officeart/2018/5/layout/IconLeafLabelList"/>
    <dgm:cxn modelId="{89C783AA-6C49-451F-9DFD-7F7392881BEC}" srcId="{8074DF1C-0E41-45DD-B248-54D24E4B6DBB}" destId="{F3D22F7A-3F93-46C2-BFC3-328437C5C72D}" srcOrd="3" destOrd="0" parTransId="{B4F1D59A-64A3-452E-B43F-80B90ED9D9E9}" sibTransId="{B5EAB453-181F-4FE5-9DA5-9752F4D62405}"/>
    <dgm:cxn modelId="{E53BEAC8-A0B0-4CE0-A2A5-5E3C62B30EC6}" srcId="{8074DF1C-0E41-45DD-B248-54D24E4B6DBB}" destId="{730D430A-DCD7-4CD1-BE7D-29A1144FB6FA}" srcOrd="1" destOrd="0" parTransId="{853DD4F9-6364-4AB5-99D6-67C48EC9852D}" sibTransId="{F2527FBF-F15A-42AE-9A55-FC3756D5E5E9}"/>
    <dgm:cxn modelId="{34C23DDD-3541-4AAB-8E45-45C41F24BAD2}" srcId="{8074DF1C-0E41-45DD-B248-54D24E4B6DBB}" destId="{91D28636-1C3B-47B5-A1B8-ABDA08A60196}" srcOrd="2" destOrd="0" parTransId="{7EB99C21-44C9-44B6-A98E-EC4081443D1A}" sibTransId="{A995948F-4DBD-44A9-A951-9000FC580EAB}"/>
    <dgm:cxn modelId="{7313DB10-A5A1-4653-99CD-383CAF3B9691}" type="presParOf" srcId="{805F1D72-A8F7-4EB4-9D2B-0517488BC374}" destId="{2CB96394-9453-45B4-9785-A80E88DC5F1A}" srcOrd="0" destOrd="0" presId="urn:microsoft.com/office/officeart/2018/5/layout/IconLeafLabelList"/>
    <dgm:cxn modelId="{FCD50B83-B71F-4CDB-A6A1-F84B877AE757}" type="presParOf" srcId="{2CB96394-9453-45B4-9785-A80E88DC5F1A}" destId="{8868B6B1-4FA2-4F93-B288-83CBDE85728B}" srcOrd="0" destOrd="0" presId="urn:microsoft.com/office/officeart/2018/5/layout/IconLeafLabelList"/>
    <dgm:cxn modelId="{5E04FEE8-B1BC-4616-B9D2-D7B9915C1086}" type="presParOf" srcId="{2CB96394-9453-45B4-9785-A80E88DC5F1A}" destId="{33243BDE-FC91-43B7-B61C-E832CD9DEF45}" srcOrd="1" destOrd="0" presId="urn:microsoft.com/office/officeart/2018/5/layout/IconLeafLabelList"/>
    <dgm:cxn modelId="{10D747ED-96F8-4B89-A265-56261F3AF9D2}" type="presParOf" srcId="{2CB96394-9453-45B4-9785-A80E88DC5F1A}" destId="{6D8D05A0-4C45-4CA4-9F44-8FC094D2C1BF}" srcOrd="2" destOrd="0" presId="urn:microsoft.com/office/officeart/2018/5/layout/IconLeafLabelList"/>
    <dgm:cxn modelId="{9D0EAC2F-A60C-4954-87DD-A6DB3B1D3FAB}" type="presParOf" srcId="{2CB96394-9453-45B4-9785-A80E88DC5F1A}" destId="{BDE1A539-8F7B-4EE4-9EFD-DFB75F9FF0A5}" srcOrd="3" destOrd="0" presId="urn:microsoft.com/office/officeart/2018/5/layout/IconLeafLabelList"/>
    <dgm:cxn modelId="{C530CB7F-3689-4255-BDC1-014E121F3457}" type="presParOf" srcId="{805F1D72-A8F7-4EB4-9D2B-0517488BC374}" destId="{D3C304F0-6968-451B-AEF1-7D1E2C65B054}" srcOrd="1" destOrd="0" presId="urn:microsoft.com/office/officeart/2018/5/layout/IconLeafLabelList"/>
    <dgm:cxn modelId="{5C1FCCBC-769A-484A-89D5-5717440D5CBA}" type="presParOf" srcId="{805F1D72-A8F7-4EB4-9D2B-0517488BC374}" destId="{78D9EB94-44E9-4F3C-A35A-DFF50F3E2953}" srcOrd="2" destOrd="0" presId="urn:microsoft.com/office/officeart/2018/5/layout/IconLeafLabelList"/>
    <dgm:cxn modelId="{2F9D1471-5474-427E-B030-E73B49549007}" type="presParOf" srcId="{78D9EB94-44E9-4F3C-A35A-DFF50F3E2953}" destId="{2B80CD51-B4F6-44F0-BA8F-31BA345D4E74}" srcOrd="0" destOrd="0" presId="urn:microsoft.com/office/officeart/2018/5/layout/IconLeafLabelList"/>
    <dgm:cxn modelId="{5630D436-CE67-4055-874E-78FE1EF2AECB}" type="presParOf" srcId="{78D9EB94-44E9-4F3C-A35A-DFF50F3E2953}" destId="{6CF56164-4F78-4AF1-9F47-ECB0B59EB671}" srcOrd="1" destOrd="0" presId="urn:microsoft.com/office/officeart/2018/5/layout/IconLeafLabelList"/>
    <dgm:cxn modelId="{4A46BB5D-B53A-4302-A1CD-CC07B6AF99FD}" type="presParOf" srcId="{78D9EB94-44E9-4F3C-A35A-DFF50F3E2953}" destId="{1A57015A-DCF0-4F96-956A-2EE5710D5C0A}" srcOrd="2" destOrd="0" presId="urn:microsoft.com/office/officeart/2018/5/layout/IconLeafLabelList"/>
    <dgm:cxn modelId="{87A94A8F-5049-470C-99C3-BC966293054D}" type="presParOf" srcId="{78D9EB94-44E9-4F3C-A35A-DFF50F3E2953}" destId="{2671CA13-8AA1-46C3-AA70-943B0049A72F}" srcOrd="3" destOrd="0" presId="urn:microsoft.com/office/officeart/2018/5/layout/IconLeafLabelList"/>
    <dgm:cxn modelId="{633850BF-D941-480C-AFA2-1D36465C9281}" type="presParOf" srcId="{805F1D72-A8F7-4EB4-9D2B-0517488BC374}" destId="{0BE29FF9-D0D9-4AF8-B076-4E1BAA235900}" srcOrd="3" destOrd="0" presId="urn:microsoft.com/office/officeart/2018/5/layout/IconLeafLabelList"/>
    <dgm:cxn modelId="{8E4F9868-3ADF-4815-B28F-E3781B136DF0}" type="presParOf" srcId="{805F1D72-A8F7-4EB4-9D2B-0517488BC374}" destId="{E609E4E2-048E-44BE-938C-8EE70D361490}" srcOrd="4" destOrd="0" presId="urn:microsoft.com/office/officeart/2018/5/layout/IconLeafLabelList"/>
    <dgm:cxn modelId="{90A52F75-0481-49B3-92E6-2861A908E5A0}" type="presParOf" srcId="{E609E4E2-048E-44BE-938C-8EE70D361490}" destId="{9EF32DA4-13F5-4597-AC2C-BAF62603E640}" srcOrd="0" destOrd="0" presId="urn:microsoft.com/office/officeart/2018/5/layout/IconLeafLabelList"/>
    <dgm:cxn modelId="{218C69D2-CF0B-4834-A65B-F90C062CF6F2}" type="presParOf" srcId="{E609E4E2-048E-44BE-938C-8EE70D361490}" destId="{2201044E-0DE5-4C8B-8B20-62736BFE3993}" srcOrd="1" destOrd="0" presId="urn:microsoft.com/office/officeart/2018/5/layout/IconLeafLabelList"/>
    <dgm:cxn modelId="{D8683FEB-1C01-4CC1-A7C2-E50EC890467B}" type="presParOf" srcId="{E609E4E2-048E-44BE-938C-8EE70D361490}" destId="{FA676AC0-F0F9-4742-BFDE-0ADCA22753D9}" srcOrd="2" destOrd="0" presId="urn:microsoft.com/office/officeart/2018/5/layout/IconLeafLabelList"/>
    <dgm:cxn modelId="{F74EFB0C-F13F-4BDF-ACB7-7FADCE41285C}" type="presParOf" srcId="{E609E4E2-048E-44BE-938C-8EE70D361490}" destId="{5C96725E-2E69-4A0D-B0F0-A10313F5A40B}" srcOrd="3" destOrd="0" presId="urn:microsoft.com/office/officeart/2018/5/layout/IconLeafLabelList"/>
    <dgm:cxn modelId="{5A37C448-B575-4D4B-BCDA-DE741FDB0373}" type="presParOf" srcId="{805F1D72-A8F7-4EB4-9D2B-0517488BC374}" destId="{54DF7478-01E8-4C65-A878-016F4101ABAB}" srcOrd="5" destOrd="0" presId="urn:microsoft.com/office/officeart/2018/5/layout/IconLeafLabelList"/>
    <dgm:cxn modelId="{4D180FA0-3E4E-4A7C-B27D-28C9C64429C3}" type="presParOf" srcId="{805F1D72-A8F7-4EB4-9D2B-0517488BC374}" destId="{39C29479-D344-4342-B13B-C014F9FFE6C5}" srcOrd="6" destOrd="0" presId="urn:microsoft.com/office/officeart/2018/5/layout/IconLeafLabelList"/>
    <dgm:cxn modelId="{DCF6408D-F64F-4F60-AE83-041B790420B1}" type="presParOf" srcId="{39C29479-D344-4342-B13B-C014F9FFE6C5}" destId="{664A5EFA-381B-4F32-A916-0E0FE75F0624}" srcOrd="0" destOrd="0" presId="urn:microsoft.com/office/officeart/2018/5/layout/IconLeafLabelList"/>
    <dgm:cxn modelId="{975F95EB-4F76-46F6-8172-EC7C297AF313}" type="presParOf" srcId="{39C29479-D344-4342-B13B-C014F9FFE6C5}" destId="{E3B8645C-B1FD-4A76-84C0-A9568EF67E0D}" srcOrd="1" destOrd="0" presId="urn:microsoft.com/office/officeart/2018/5/layout/IconLeafLabelList"/>
    <dgm:cxn modelId="{1938A780-D7C3-4912-B1EB-2544CF651814}" type="presParOf" srcId="{39C29479-D344-4342-B13B-C014F9FFE6C5}" destId="{4A604034-DFFC-48FB-998E-73799D9BA9A8}" srcOrd="2" destOrd="0" presId="urn:microsoft.com/office/officeart/2018/5/layout/IconLeafLabelList"/>
    <dgm:cxn modelId="{A232F3DB-180C-4085-A195-B91F92E3A379}" type="presParOf" srcId="{39C29479-D344-4342-B13B-C014F9FFE6C5}" destId="{9BBC51E5-412B-4D12-93F2-A2DCD808CE2F}" srcOrd="3" destOrd="0" presId="urn:microsoft.com/office/officeart/2018/5/layout/IconLeafLabelList"/>
    <dgm:cxn modelId="{0A6297CD-EBB8-4768-BBB6-4E434963CD0C}" type="presParOf" srcId="{805F1D72-A8F7-4EB4-9D2B-0517488BC374}" destId="{0B1D072C-E74A-46BF-8D69-3B92098D38DB}" srcOrd="7" destOrd="0" presId="urn:microsoft.com/office/officeart/2018/5/layout/IconLeafLabelList"/>
    <dgm:cxn modelId="{674A603C-98D7-47F0-8ED6-18A9EA040A79}" type="presParOf" srcId="{805F1D72-A8F7-4EB4-9D2B-0517488BC374}" destId="{F653BD8F-E688-4C18-B3BE-D0BA22EF0051}" srcOrd="8" destOrd="0" presId="urn:microsoft.com/office/officeart/2018/5/layout/IconLeafLabelList"/>
    <dgm:cxn modelId="{53BEC281-425A-4375-8C81-7E6FD2FC8A4C}" type="presParOf" srcId="{F653BD8F-E688-4C18-B3BE-D0BA22EF0051}" destId="{1670EE34-8C74-4108-A3F9-5105087B2985}" srcOrd="0" destOrd="0" presId="urn:microsoft.com/office/officeart/2018/5/layout/IconLeafLabelList"/>
    <dgm:cxn modelId="{6D2098B8-D2D0-4740-A0C0-B9C2E3F09F2C}" type="presParOf" srcId="{F653BD8F-E688-4C18-B3BE-D0BA22EF0051}" destId="{8840C0C7-0EF9-445E-A032-46F035395E2F}" srcOrd="1" destOrd="0" presId="urn:microsoft.com/office/officeart/2018/5/layout/IconLeafLabelList"/>
    <dgm:cxn modelId="{EBEA0346-1199-4656-8287-C542BA2E955D}" type="presParOf" srcId="{F653BD8F-E688-4C18-B3BE-D0BA22EF0051}" destId="{8A72F2A4-BD22-4ED5-9C12-95E04F0673EE}" srcOrd="2" destOrd="0" presId="urn:microsoft.com/office/officeart/2018/5/layout/IconLeafLabelList"/>
    <dgm:cxn modelId="{47FB0087-B546-4A6C-A315-43E7231B0B90}" type="presParOf" srcId="{F653BD8F-E688-4C18-B3BE-D0BA22EF0051}" destId="{8FD82D8C-90A1-4280-A217-2DA82859DDF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A4D01707-270D-42FC-88C0-BCC2205C24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9739DF1-55DB-41EF-8FFF-1C48534A5771}">
      <dgm:prSet/>
      <dgm:spPr/>
      <dgm:t>
        <a:bodyPr/>
        <a:lstStyle/>
        <a:p>
          <a:pPr>
            <a:defRPr cap="all"/>
          </a:pPr>
          <a:r>
            <a:rPr lang="en-US"/>
            <a:t>Mind</a:t>
          </a:r>
        </a:p>
      </dgm:t>
    </dgm:pt>
    <dgm:pt modelId="{2A51190B-DB35-4058-8FFC-86FD39B727F1}" type="parTrans" cxnId="{D190E633-CCD4-4430-9442-A858DEF0C579}">
      <dgm:prSet/>
      <dgm:spPr/>
      <dgm:t>
        <a:bodyPr/>
        <a:lstStyle/>
        <a:p>
          <a:endParaRPr lang="en-US"/>
        </a:p>
      </dgm:t>
    </dgm:pt>
    <dgm:pt modelId="{E49D9EBA-089E-43D1-8C9A-7593A5A8D4F2}" type="sibTrans" cxnId="{D190E633-CCD4-4430-9442-A858DEF0C579}">
      <dgm:prSet/>
      <dgm:spPr/>
      <dgm:t>
        <a:bodyPr/>
        <a:lstStyle/>
        <a:p>
          <a:endParaRPr lang="en-US"/>
        </a:p>
      </dgm:t>
    </dgm:pt>
    <dgm:pt modelId="{57D0D99D-903D-4315-AE91-657CD9C2AC9C}">
      <dgm:prSet/>
      <dgm:spPr/>
      <dgm:t>
        <a:bodyPr/>
        <a:lstStyle/>
        <a:p>
          <a:pPr>
            <a:defRPr cap="all"/>
          </a:pPr>
          <a:r>
            <a:rPr lang="en-US"/>
            <a:t>Counselling centres</a:t>
          </a:r>
        </a:p>
      </dgm:t>
    </dgm:pt>
    <dgm:pt modelId="{0212FEA9-E6F7-432A-BC88-C97FB23098EF}" type="parTrans" cxnId="{5EDE38AF-3FE4-44DD-96D8-78EF6A1531BC}">
      <dgm:prSet/>
      <dgm:spPr/>
      <dgm:t>
        <a:bodyPr/>
        <a:lstStyle/>
        <a:p>
          <a:endParaRPr lang="en-US"/>
        </a:p>
      </dgm:t>
    </dgm:pt>
    <dgm:pt modelId="{199EEEDC-017D-44BF-816B-61B82D8B162A}" type="sibTrans" cxnId="{5EDE38AF-3FE4-44DD-96D8-78EF6A1531BC}">
      <dgm:prSet/>
      <dgm:spPr/>
      <dgm:t>
        <a:bodyPr/>
        <a:lstStyle/>
        <a:p>
          <a:endParaRPr lang="en-US"/>
        </a:p>
      </dgm:t>
    </dgm:pt>
    <dgm:pt modelId="{FBC9EDBA-EC4F-4331-B017-C2A1CF5A99E3}">
      <dgm:prSet/>
      <dgm:spPr/>
      <dgm:t>
        <a:bodyPr/>
        <a:lstStyle/>
        <a:p>
          <a:pPr>
            <a:defRPr cap="all"/>
          </a:pPr>
          <a:r>
            <a:rPr lang="en-US"/>
            <a:t>Support groups</a:t>
          </a:r>
        </a:p>
      </dgm:t>
    </dgm:pt>
    <dgm:pt modelId="{DDE4F37E-E601-48DD-9076-ACE431DD216A}" type="parTrans" cxnId="{769444DF-C7E2-4EF5-A205-BE0B45CE8E4F}">
      <dgm:prSet/>
      <dgm:spPr/>
      <dgm:t>
        <a:bodyPr/>
        <a:lstStyle/>
        <a:p>
          <a:endParaRPr lang="en-US"/>
        </a:p>
      </dgm:t>
    </dgm:pt>
    <dgm:pt modelId="{460004C3-7F9D-459D-98D3-2557ECDCA81A}" type="sibTrans" cxnId="{769444DF-C7E2-4EF5-A205-BE0B45CE8E4F}">
      <dgm:prSet/>
      <dgm:spPr/>
      <dgm:t>
        <a:bodyPr/>
        <a:lstStyle/>
        <a:p>
          <a:endParaRPr lang="en-US"/>
        </a:p>
      </dgm:t>
    </dgm:pt>
    <dgm:pt modelId="{CE5F627F-AAC3-46F2-A1AE-0A3166B5903D}">
      <dgm:prSet/>
      <dgm:spPr/>
      <dgm:t>
        <a:bodyPr/>
        <a:lstStyle/>
        <a:p>
          <a:pPr>
            <a:defRPr cap="all"/>
          </a:pPr>
          <a:r>
            <a:rPr lang="en-US"/>
            <a:t>Phone-in services</a:t>
          </a:r>
        </a:p>
      </dgm:t>
    </dgm:pt>
    <dgm:pt modelId="{E4D38E54-7B92-4434-99CE-05E51E01A063}" type="parTrans" cxnId="{82F77101-6BF7-453C-8A83-1512B4E7F6BA}">
      <dgm:prSet/>
      <dgm:spPr/>
      <dgm:t>
        <a:bodyPr/>
        <a:lstStyle/>
        <a:p>
          <a:endParaRPr lang="en-US"/>
        </a:p>
      </dgm:t>
    </dgm:pt>
    <dgm:pt modelId="{E8E66FF2-2969-4FBF-90F9-6C5BEC51FFDB}" type="sibTrans" cxnId="{82F77101-6BF7-453C-8A83-1512B4E7F6BA}">
      <dgm:prSet/>
      <dgm:spPr/>
      <dgm:t>
        <a:bodyPr/>
        <a:lstStyle/>
        <a:p>
          <a:endParaRPr lang="en-US"/>
        </a:p>
      </dgm:t>
    </dgm:pt>
    <dgm:pt modelId="{44F90728-3D10-4529-A9A3-E6057B265ADC}" type="pres">
      <dgm:prSet presAssocID="{A4D01707-270D-42FC-88C0-BCC2205C2401}" presName="root" presStyleCnt="0">
        <dgm:presLayoutVars>
          <dgm:dir/>
          <dgm:resizeHandles val="exact"/>
        </dgm:presLayoutVars>
      </dgm:prSet>
      <dgm:spPr/>
    </dgm:pt>
    <dgm:pt modelId="{7AEBA6F3-7BE9-4755-8141-FE886663E163}" type="pres">
      <dgm:prSet presAssocID="{09739DF1-55DB-41EF-8FFF-1C48534A5771}" presName="compNode" presStyleCnt="0"/>
      <dgm:spPr/>
    </dgm:pt>
    <dgm:pt modelId="{9523967D-B84F-4985-B480-613A2FDE3357}" type="pres">
      <dgm:prSet presAssocID="{09739DF1-55DB-41EF-8FFF-1C48534A5771}" presName="iconBgRect" presStyleLbl="bgShp" presStyleIdx="0" presStyleCnt="4"/>
      <dgm:spPr/>
    </dgm:pt>
    <dgm:pt modelId="{6C03A5FF-0D01-4484-81E3-BD81DDA6DF99}" type="pres">
      <dgm:prSet presAssocID="{09739DF1-55DB-41EF-8FFF-1C48534A577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7B06E882-747E-4BB1-952F-D03A03B73386}" type="pres">
      <dgm:prSet presAssocID="{09739DF1-55DB-41EF-8FFF-1C48534A5771}" presName="spaceRect" presStyleCnt="0"/>
      <dgm:spPr/>
    </dgm:pt>
    <dgm:pt modelId="{8069D67A-B67B-481C-8273-E77FBED47C5B}" type="pres">
      <dgm:prSet presAssocID="{09739DF1-55DB-41EF-8FFF-1C48534A5771}" presName="textRect" presStyleLbl="revTx" presStyleIdx="0" presStyleCnt="4">
        <dgm:presLayoutVars>
          <dgm:chMax val="1"/>
          <dgm:chPref val="1"/>
        </dgm:presLayoutVars>
      </dgm:prSet>
      <dgm:spPr/>
    </dgm:pt>
    <dgm:pt modelId="{99FA17A9-2040-43AE-8380-D4EEFD2398BD}" type="pres">
      <dgm:prSet presAssocID="{E49D9EBA-089E-43D1-8C9A-7593A5A8D4F2}" presName="sibTrans" presStyleCnt="0"/>
      <dgm:spPr/>
    </dgm:pt>
    <dgm:pt modelId="{93C33C61-AFA8-4879-ABCA-0A5285855EFD}" type="pres">
      <dgm:prSet presAssocID="{57D0D99D-903D-4315-AE91-657CD9C2AC9C}" presName="compNode" presStyleCnt="0"/>
      <dgm:spPr/>
    </dgm:pt>
    <dgm:pt modelId="{A120B77F-DB25-4BE5-8A6B-9D233D170166}" type="pres">
      <dgm:prSet presAssocID="{57D0D99D-903D-4315-AE91-657CD9C2AC9C}" presName="iconBgRect" presStyleLbl="bgShp" presStyleIdx="1" presStyleCnt="4"/>
      <dgm:spPr/>
    </dgm:pt>
    <dgm:pt modelId="{8B7A043E-CFDB-4A91-BA9F-08D709A2130A}" type="pres">
      <dgm:prSet presAssocID="{57D0D99D-903D-4315-AE91-657CD9C2AC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13C9ED1-57DD-4110-9B4E-37548C0B4B92}" type="pres">
      <dgm:prSet presAssocID="{57D0D99D-903D-4315-AE91-657CD9C2AC9C}" presName="spaceRect" presStyleCnt="0"/>
      <dgm:spPr/>
    </dgm:pt>
    <dgm:pt modelId="{6CECB40A-26C6-4695-AB79-5A8AB1AE833D}" type="pres">
      <dgm:prSet presAssocID="{57D0D99D-903D-4315-AE91-657CD9C2AC9C}" presName="textRect" presStyleLbl="revTx" presStyleIdx="1" presStyleCnt="4">
        <dgm:presLayoutVars>
          <dgm:chMax val="1"/>
          <dgm:chPref val="1"/>
        </dgm:presLayoutVars>
      </dgm:prSet>
      <dgm:spPr/>
    </dgm:pt>
    <dgm:pt modelId="{2AA23686-E12A-4FB6-812E-999B72F2AD8B}" type="pres">
      <dgm:prSet presAssocID="{199EEEDC-017D-44BF-816B-61B82D8B162A}" presName="sibTrans" presStyleCnt="0"/>
      <dgm:spPr/>
    </dgm:pt>
    <dgm:pt modelId="{2F51AE19-EA70-45E5-B892-AFA0CA187B4C}" type="pres">
      <dgm:prSet presAssocID="{FBC9EDBA-EC4F-4331-B017-C2A1CF5A99E3}" presName="compNode" presStyleCnt="0"/>
      <dgm:spPr/>
    </dgm:pt>
    <dgm:pt modelId="{0324A5D5-F090-4F5F-B896-B2D15BF16DDE}" type="pres">
      <dgm:prSet presAssocID="{FBC9EDBA-EC4F-4331-B017-C2A1CF5A99E3}" presName="iconBgRect" presStyleLbl="bgShp" presStyleIdx="2" presStyleCnt="4"/>
      <dgm:spPr/>
    </dgm:pt>
    <dgm:pt modelId="{8059845F-F36E-4628-96D7-975C5899DC50}" type="pres">
      <dgm:prSet presAssocID="{FBC9EDBA-EC4F-4331-B017-C2A1CF5A99E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025FF34-FB99-4359-906A-303CB0A6C01B}" type="pres">
      <dgm:prSet presAssocID="{FBC9EDBA-EC4F-4331-B017-C2A1CF5A99E3}" presName="spaceRect" presStyleCnt="0"/>
      <dgm:spPr/>
    </dgm:pt>
    <dgm:pt modelId="{7410E5C2-C1BE-413A-BE0D-9923DC31159C}" type="pres">
      <dgm:prSet presAssocID="{FBC9EDBA-EC4F-4331-B017-C2A1CF5A99E3}" presName="textRect" presStyleLbl="revTx" presStyleIdx="2" presStyleCnt="4">
        <dgm:presLayoutVars>
          <dgm:chMax val="1"/>
          <dgm:chPref val="1"/>
        </dgm:presLayoutVars>
      </dgm:prSet>
      <dgm:spPr/>
    </dgm:pt>
    <dgm:pt modelId="{C577107E-C0DF-4B90-896F-8059E5CFE424}" type="pres">
      <dgm:prSet presAssocID="{460004C3-7F9D-459D-98D3-2557ECDCA81A}" presName="sibTrans" presStyleCnt="0"/>
      <dgm:spPr/>
    </dgm:pt>
    <dgm:pt modelId="{A05D3B41-E4A0-432E-8F80-11B0D2B9531A}" type="pres">
      <dgm:prSet presAssocID="{CE5F627F-AAC3-46F2-A1AE-0A3166B5903D}" presName="compNode" presStyleCnt="0"/>
      <dgm:spPr/>
    </dgm:pt>
    <dgm:pt modelId="{24916ECA-4AE0-40AE-87FA-68629DA96D83}" type="pres">
      <dgm:prSet presAssocID="{CE5F627F-AAC3-46F2-A1AE-0A3166B5903D}" presName="iconBgRect" presStyleLbl="bgShp" presStyleIdx="3" presStyleCnt="4"/>
      <dgm:spPr/>
    </dgm:pt>
    <dgm:pt modelId="{17009A3F-545A-4C25-9283-CD04E26ED89A}" type="pres">
      <dgm:prSet presAssocID="{CE5F627F-AAC3-46F2-A1AE-0A3166B5903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4E80756E-7932-4A92-99B1-EE88AF0F8C0D}" type="pres">
      <dgm:prSet presAssocID="{CE5F627F-AAC3-46F2-A1AE-0A3166B5903D}" presName="spaceRect" presStyleCnt="0"/>
      <dgm:spPr/>
    </dgm:pt>
    <dgm:pt modelId="{4EA3A14A-5E40-40D5-A78F-DC45B4395EC0}" type="pres">
      <dgm:prSet presAssocID="{CE5F627F-AAC3-46F2-A1AE-0A3166B5903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2F77101-6BF7-453C-8A83-1512B4E7F6BA}" srcId="{A4D01707-270D-42FC-88C0-BCC2205C2401}" destId="{CE5F627F-AAC3-46F2-A1AE-0A3166B5903D}" srcOrd="3" destOrd="0" parTransId="{E4D38E54-7B92-4434-99CE-05E51E01A063}" sibTransId="{E8E66FF2-2969-4FBF-90F9-6C5BEC51FFDB}"/>
    <dgm:cxn modelId="{D190E633-CCD4-4430-9442-A858DEF0C579}" srcId="{A4D01707-270D-42FC-88C0-BCC2205C2401}" destId="{09739DF1-55DB-41EF-8FFF-1C48534A5771}" srcOrd="0" destOrd="0" parTransId="{2A51190B-DB35-4058-8FFC-86FD39B727F1}" sibTransId="{E49D9EBA-089E-43D1-8C9A-7593A5A8D4F2}"/>
    <dgm:cxn modelId="{10CAF93E-85AD-4EC5-8518-4640352D7259}" type="presOf" srcId="{CE5F627F-AAC3-46F2-A1AE-0A3166B5903D}" destId="{4EA3A14A-5E40-40D5-A78F-DC45B4395EC0}" srcOrd="0" destOrd="0" presId="urn:microsoft.com/office/officeart/2018/5/layout/IconCircleLabelList"/>
    <dgm:cxn modelId="{EDBD5146-37D7-40D9-9A19-3C6D69451411}" type="presOf" srcId="{A4D01707-270D-42FC-88C0-BCC2205C2401}" destId="{44F90728-3D10-4529-A9A3-E6057B265ADC}" srcOrd="0" destOrd="0" presId="urn:microsoft.com/office/officeart/2018/5/layout/IconCircleLabelList"/>
    <dgm:cxn modelId="{CAA24B76-E53C-4858-AED0-2605863A3B3F}" type="presOf" srcId="{09739DF1-55DB-41EF-8FFF-1C48534A5771}" destId="{8069D67A-B67B-481C-8273-E77FBED47C5B}" srcOrd="0" destOrd="0" presId="urn:microsoft.com/office/officeart/2018/5/layout/IconCircleLabelList"/>
    <dgm:cxn modelId="{E399E383-B9D1-4851-95EF-39EB10C51EB1}" type="presOf" srcId="{FBC9EDBA-EC4F-4331-B017-C2A1CF5A99E3}" destId="{7410E5C2-C1BE-413A-BE0D-9923DC31159C}" srcOrd="0" destOrd="0" presId="urn:microsoft.com/office/officeart/2018/5/layout/IconCircleLabelList"/>
    <dgm:cxn modelId="{5EDE38AF-3FE4-44DD-96D8-78EF6A1531BC}" srcId="{A4D01707-270D-42FC-88C0-BCC2205C2401}" destId="{57D0D99D-903D-4315-AE91-657CD9C2AC9C}" srcOrd="1" destOrd="0" parTransId="{0212FEA9-E6F7-432A-BC88-C97FB23098EF}" sibTransId="{199EEEDC-017D-44BF-816B-61B82D8B162A}"/>
    <dgm:cxn modelId="{769444DF-C7E2-4EF5-A205-BE0B45CE8E4F}" srcId="{A4D01707-270D-42FC-88C0-BCC2205C2401}" destId="{FBC9EDBA-EC4F-4331-B017-C2A1CF5A99E3}" srcOrd="2" destOrd="0" parTransId="{DDE4F37E-E601-48DD-9076-ACE431DD216A}" sibTransId="{460004C3-7F9D-459D-98D3-2557ECDCA81A}"/>
    <dgm:cxn modelId="{DD4DB4E1-8F21-469F-8D11-72E6701E0E15}" type="presOf" srcId="{57D0D99D-903D-4315-AE91-657CD9C2AC9C}" destId="{6CECB40A-26C6-4695-AB79-5A8AB1AE833D}" srcOrd="0" destOrd="0" presId="urn:microsoft.com/office/officeart/2018/5/layout/IconCircleLabelList"/>
    <dgm:cxn modelId="{BF39FD45-53C6-430C-BC6F-7C4F73F93049}" type="presParOf" srcId="{44F90728-3D10-4529-A9A3-E6057B265ADC}" destId="{7AEBA6F3-7BE9-4755-8141-FE886663E163}" srcOrd="0" destOrd="0" presId="urn:microsoft.com/office/officeart/2018/5/layout/IconCircleLabelList"/>
    <dgm:cxn modelId="{04A7F3FC-3655-46A2-B198-8FCB4F245B73}" type="presParOf" srcId="{7AEBA6F3-7BE9-4755-8141-FE886663E163}" destId="{9523967D-B84F-4985-B480-613A2FDE3357}" srcOrd="0" destOrd="0" presId="urn:microsoft.com/office/officeart/2018/5/layout/IconCircleLabelList"/>
    <dgm:cxn modelId="{D743FD6F-C465-4032-BF8E-6AA567C6035C}" type="presParOf" srcId="{7AEBA6F3-7BE9-4755-8141-FE886663E163}" destId="{6C03A5FF-0D01-4484-81E3-BD81DDA6DF99}" srcOrd="1" destOrd="0" presId="urn:microsoft.com/office/officeart/2018/5/layout/IconCircleLabelList"/>
    <dgm:cxn modelId="{18632678-00EE-4173-B9C6-0D02C223B330}" type="presParOf" srcId="{7AEBA6F3-7BE9-4755-8141-FE886663E163}" destId="{7B06E882-747E-4BB1-952F-D03A03B73386}" srcOrd="2" destOrd="0" presId="urn:microsoft.com/office/officeart/2018/5/layout/IconCircleLabelList"/>
    <dgm:cxn modelId="{8D7EA4E4-A022-4186-BDF2-EC6226E2EF11}" type="presParOf" srcId="{7AEBA6F3-7BE9-4755-8141-FE886663E163}" destId="{8069D67A-B67B-481C-8273-E77FBED47C5B}" srcOrd="3" destOrd="0" presId="urn:microsoft.com/office/officeart/2018/5/layout/IconCircleLabelList"/>
    <dgm:cxn modelId="{53250EF1-02B1-4F95-9DB5-5296199B493B}" type="presParOf" srcId="{44F90728-3D10-4529-A9A3-E6057B265ADC}" destId="{99FA17A9-2040-43AE-8380-D4EEFD2398BD}" srcOrd="1" destOrd="0" presId="urn:microsoft.com/office/officeart/2018/5/layout/IconCircleLabelList"/>
    <dgm:cxn modelId="{01A33908-77FC-4EBE-8E24-03E220381120}" type="presParOf" srcId="{44F90728-3D10-4529-A9A3-E6057B265ADC}" destId="{93C33C61-AFA8-4879-ABCA-0A5285855EFD}" srcOrd="2" destOrd="0" presId="urn:microsoft.com/office/officeart/2018/5/layout/IconCircleLabelList"/>
    <dgm:cxn modelId="{60998DE5-3526-4C6E-88F8-334E3B57E1E0}" type="presParOf" srcId="{93C33C61-AFA8-4879-ABCA-0A5285855EFD}" destId="{A120B77F-DB25-4BE5-8A6B-9D233D170166}" srcOrd="0" destOrd="0" presId="urn:microsoft.com/office/officeart/2018/5/layout/IconCircleLabelList"/>
    <dgm:cxn modelId="{CA725F8E-985C-4B69-8987-0EF81B53073F}" type="presParOf" srcId="{93C33C61-AFA8-4879-ABCA-0A5285855EFD}" destId="{8B7A043E-CFDB-4A91-BA9F-08D709A2130A}" srcOrd="1" destOrd="0" presId="urn:microsoft.com/office/officeart/2018/5/layout/IconCircleLabelList"/>
    <dgm:cxn modelId="{4E9C94ED-0D49-4614-AF76-6D4C02DCD481}" type="presParOf" srcId="{93C33C61-AFA8-4879-ABCA-0A5285855EFD}" destId="{C13C9ED1-57DD-4110-9B4E-37548C0B4B92}" srcOrd="2" destOrd="0" presId="urn:microsoft.com/office/officeart/2018/5/layout/IconCircleLabelList"/>
    <dgm:cxn modelId="{91921A45-D080-48E0-A829-9B22EBDB4C86}" type="presParOf" srcId="{93C33C61-AFA8-4879-ABCA-0A5285855EFD}" destId="{6CECB40A-26C6-4695-AB79-5A8AB1AE833D}" srcOrd="3" destOrd="0" presId="urn:microsoft.com/office/officeart/2018/5/layout/IconCircleLabelList"/>
    <dgm:cxn modelId="{E818786A-4F6A-47BD-8A66-AD07A121BE4C}" type="presParOf" srcId="{44F90728-3D10-4529-A9A3-E6057B265ADC}" destId="{2AA23686-E12A-4FB6-812E-999B72F2AD8B}" srcOrd="3" destOrd="0" presId="urn:microsoft.com/office/officeart/2018/5/layout/IconCircleLabelList"/>
    <dgm:cxn modelId="{92BF1787-D900-42CF-AE4C-826F40F17296}" type="presParOf" srcId="{44F90728-3D10-4529-A9A3-E6057B265ADC}" destId="{2F51AE19-EA70-45E5-B892-AFA0CA187B4C}" srcOrd="4" destOrd="0" presId="urn:microsoft.com/office/officeart/2018/5/layout/IconCircleLabelList"/>
    <dgm:cxn modelId="{F64D083D-DAC1-471C-9D27-6D6568E3921C}" type="presParOf" srcId="{2F51AE19-EA70-45E5-B892-AFA0CA187B4C}" destId="{0324A5D5-F090-4F5F-B896-B2D15BF16DDE}" srcOrd="0" destOrd="0" presId="urn:microsoft.com/office/officeart/2018/5/layout/IconCircleLabelList"/>
    <dgm:cxn modelId="{C183C799-0147-448D-B01B-BD310F1BDF05}" type="presParOf" srcId="{2F51AE19-EA70-45E5-B892-AFA0CA187B4C}" destId="{8059845F-F36E-4628-96D7-975C5899DC50}" srcOrd="1" destOrd="0" presId="urn:microsoft.com/office/officeart/2018/5/layout/IconCircleLabelList"/>
    <dgm:cxn modelId="{AF863358-F242-4C11-AE63-A975C969A151}" type="presParOf" srcId="{2F51AE19-EA70-45E5-B892-AFA0CA187B4C}" destId="{E025FF34-FB99-4359-906A-303CB0A6C01B}" srcOrd="2" destOrd="0" presId="urn:microsoft.com/office/officeart/2018/5/layout/IconCircleLabelList"/>
    <dgm:cxn modelId="{91F5D53F-F202-4E2D-B6E5-D327C18896A6}" type="presParOf" srcId="{2F51AE19-EA70-45E5-B892-AFA0CA187B4C}" destId="{7410E5C2-C1BE-413A-BE0D-9923DC31159C}" srcOrd="3" destOrd="0" presId="urn:microsoft.com/office/officeart/2018/5/layout/IconCircleLabelList"/>
    <dgm:cxn modelId="{0A09B19F-D6DF-4913-A78A-1A670D16484B}" type="presParOf" srcId="{44F90728-3D10-4529-A9A3-E6057B265ADC}" destId="{C577107E-C0DF-4B90-896F-8059E5CFE424}" srcOrd="5" destOrd="0" presId="urn:microsoft.com/office/officeart/2018/5/layout/IconCircleLabelList"/>
    <dgm:cxn modelId="{818152B2-5122-41BF-BE86-23180C3FD4EF}" type="presParOf" srcId="{44F90728-3D10-4529-A9A3-E6057B265ADC}" destId="{A05D3B41-E4A0-432E-8F80-11B0D2B9531A}" srcOrd="6" destOrd="0" presId="urn:microsoft.com/office/officeart/2018/5/layout/IconCircleLabelList"/>
    <dgm:cxn modelId="{FB31AC6F-FAB9-49AE-9511-9FFFA57B8818}" type="presParOf" srcId="{A05D3B41-E4A0-432E-8F80-11B0D2B9531A}" destId="{24916ECA-4AE0-40AE-87FA-68629DA96D83}" srcOrd="0" destOrd="0" presId="urn:microsoft.com/office/officeart/2018/5/layout/IconCircleLabelList"/>
    <dgm:cxn modelId="{A7C5F3E5-AAAA-489D-99D1-7059EC079FCE}" type="presParOf" srcId="{A05D3B41-E4A0-432E-8F80-11B0D2B9531A}" destId="{17009A3F-545A-4C25-9283-CD04E26ED89A}" srcOrd="1" destOrd="0" presId="urn:microsoft.com/office/officeart/2018/5/layout/IconCircleLabelList"/>
    <dgm:cxn modelId="{DAE8D4FB-DBBB-4CA4-96E7-D1CA1E7CF248}" type="presParOf" srcId="{A05D3B41-E4A0-432E-8F80-11B0D2B9531A}" destId="{4E80756E-7932-4A92-99B1-EE88AF0F8C0D}" srcOrd="2" destOrd="0" presId="urn:microsoft.com/office/officeart/2018/5/layout/IconCircleLabelList"/>
    <dgm:cxn modelId="{B8DDC5AE-5DC9-4006-81FA-638A242027DA}" type="presParOf" srcId="{A05D3B41-E4A0-432E-8F80-11B0D2B9531A}" destId="{4EA3A14A-5E40-40D5-A78F-DC45B4395EC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E3974FAE-1A02-4134-BF5C-A9AA4EDA719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936FB7F-42BE-47A9-8FAF-F6B2980882A7}">
      <dgm:prSet/>
      <dgm:spPr/>
      <dgm:t>
        <a:bodyPr/>
        <a:lstStyle/>
        <a:p>
          <a:r>
            <a:rPr lang="en-US"/>
            <a:t>These do not have to be formal sit-down groups. </a:t>
          </a:r>
        </a:p>
      </dgm:t>
    </dgm:pt>
    <dgm:pt modelId="{AF586937-4F36-4D2E-85A1-58CDCE6D82E7}" type="parTrans" cxnId="{207921F2-FF1D-405E-B9BD-EF948DD0C416}">
      <dgm:prSet/>
      <dgm:spPr/>
      <dgm:t>
        <a:bodyPr/>
        <a:lstStyle/>
        <a:p>
          <a:endParaRPr lang="en-US"/>
        </a:p>
      </dgm:t>
    </dgm:pt>
    <dgm:pt modelId="{03CAE2D4-2823-430C-9BB4-D7BB4280C816}" type="sibTrans" cxnId="{207921F2-FF1D-405E-B9BD-EF948DD0C416}">
      <dgm:prSet/>
      <dgm:spPr/>
      <dgm:t>
        <a:bodyPr/>
        <a:lstStyle/>
        <a:p>
          <a:endParaRPr lang="en-US"/>
        </a:p>
      </dgm:t>
    </dgm:pt>
    <dgm:pt modelId="{92A4BA99-9A89-485D-9FFE-A0D3B9073364}">
      <dgm:prSet/>
      <dgm:spPr/>
      <dgm:t>
        <a:bodyPr/>
        <a:lstStyle/>
        <a:p>
          <a:r>
            <a:rPr lang="en-US"/>
            <a:t>Reddit groups expanded during the pandemic! (Low et al., 2020)</a:t>
          </a:r>
        </a:p>
      </dgm:t>
    </dgm:pt>
    <dgm:pt modelId="{12973C2A-8379-4DDF-B30F-DF65652FD240}" type="parTrans" cxnId="{6B201A92-6C23-4392-A320-09EDE8B2CE8D}">
      <dgm:prSet/>
      <dgm:spPr/>
      <dgm:t>
        <a:bodyPr/>
        <a:lstStyle/>
        <a:p>
          <a:endParaRPr lang="en-US"/>
        </a:p>
      </dgm:t>
    </dgm:pt>
    <dgm:pt modelId="{4DE7545A-92ED-4F9F-B17E-2F311D0FBAE1}" type="sibTrans" cxnId="{6B201A92-6C23-4392-A320-09EDE8B2CE8D}">
      <dgm:prSet/>
      <dgm:spPr/>
      <dgm:t>
        <a:bodyPr/>
        <a:lstStyle/>
        <a:p>
          <a:endParaRPr lang="en-US"/>
        </a:p>
      </dgm:t>
    </dgm:pt>
    <dgm:pt modelId="{F2B99B4F-DCB3-46B7-94E4-147669F21D71}">
      <dgm:prSet/>
      <dgm:spPr/>
      <dgm:t>
        <a:bodyPr/>
        <a:lstStyle/>
        <a:p>
          <a:r>
            <a:rPr lang="en-US"/>
            <a:t>Facebook too! (Prescott, Rathbone and Brown, 2020)</a:t>
          </a:r>
        </a:p>
      </dgm:t>
    </dgm:pt>
    <dgm:pt modelId="{3745FE83-D4F6-4FD5-BB9C-CEF7FC4BEA4F}" type="parTrans" cxnId="{582D7828-D029-4FFF-BFD8-1A996CE9C364}">
      <dgm:prSet/>
      <dgm:spPr/>
      <dgm:t>
        <a:bodyPr/>
        <a:lstStyle/>
        <a:p>
          <a:endParaRPr lang="en-US"/>
        </a:p>
      </dgm:t>
    </dgm:pt>
    <dgm:pt modelId="{464DE922-1AC0-4C9D-8805-04F55FB3B719}" type="sibTrans" cxnId="{582D7828-D029-4FFF-BFD8-1A996CE9C364}">
      <dgm:prSet/>
      <dgm:spPr/>
      <dgm:t>
        <a:bodyPr/>
        <a:lstStyle/>
        <a:p>
          <a:endParaRPr lang="en-US"/>
        </a:p>
      </dgm:t>
    </dgm:pt>
    <dgm:pt modelId="{88704927-02ED-4427-88FB-270CDE57865E}">
      <dgm:prSet/>
      <dgm:spPr/>
      <dgm:t>
        <a:bodyPr/>
        <a:lstStyle/>
        <a:p>
          <a:r>
            <a:rPr lang="en-US"/>
            <a:t>Effectiveness is debated (Merchant et al., 2022)</a:t>
          </a:r>
        </a:p>
      </dgm:t>
    </dgm:pt>
    <dgm:pt modelId="{55F4415B-BF45-40F5-B820-7229672930B3}" type="parTrans" cxnId="{3521A14A-89C1-48EA-8C3B-6F3B05B2B3C1}">
      <dgm:prSet/>
      <dgm:spPr/>
      <dgm:t>
        <a:bodyPr/>
        <a:lstStyle/>
        <a:p>
          <a:endParaRPr lang="en-US"/>
        </a:p>
      </dgm:t>
    </dgm:pt>
    <dgm:pt modelId="{88027392-7734-42C8-A6A6-ADEB82A972B4}" type="sibTrans" cxnId="{3521A14A-89C1-48EA-8C3B-6F3B05B2B3C1}">
      <dgm:prSet/>
      <dgm:spPr/>
      <dgm:t>
        <a:bodyPr/>
        <a:lstStyle/>
        <a:p>
          <a:endParaRPr lang="en-US"/>
        </a:p>
      </dgm:t>
    </dgm:pt>
    <dgm:pt modelId="{5CE0F3DD-0EDF-444A-A2F2-9F144C9993CD}" type="pres">
      <dgm:prSet presAssocID="{E3974FAE-1A02-4134-BF5C-A9AA4EDA7190}" presName="outerComposite" presStyleCnt="0">
        <dgm:presLayoutVars>
          <dgm:chMax val="5"/>
          <dgm:dir/>
          <dgm:resizeHandles val="exact"/>
        </dgm:presLayoutVars>
      </dgm:prSet>
      <dgm:spPr/>
    </dgm:pt>
    <dgm:pt modelId="{E9DE39CA-5B04-45C0-8C91-7F07DC9B9C65}" type="pres">
      <dgm:prSet presAssocID="{E3974FAE-1A02-4134-BF5C-A9AA4EDA7190}" presName="dummyMaxCanvas" presStyleCnt="0">
        <dgm:presLayoutVars/>
      </dgm:prSet>
      <dgm:spPr/>
    </dgm:pt>
    <dgm:pt modelId="{FC9B1B7E-A1E6-4013-967F-A380405D86C7}" type="pres">
      <dgm:prSet presAssocID="{E3974FAE-1A02-4134-BF5C-A9AA4EDA7190}" presName="FourNodes_1" presStyleLbl="node1" presStyleIdx="0" presStyleCnt="4">
        <dgm:presLayoutVars>
          <dgm:bulletEnabled val="1"/>
        </dgm:presLayoutVars>
      </dgm:prSet>
      <dgm:spPr/>
    </dgm:pt>
    <dgm:pt modelId="{5C7A1DAC-99CC-4A65-A5CA-BE1B23711255}" type="pres">
      <dgm:prSet presAssocID="{E3974FAE-1A02-4134-BF5C-A9AA4EDA7190}" presName="FourNodes_2" presStyleLbl="node1" presStyleIdx="1" presStyleCnt="4">
        <dgm:presLayoutVars>
          <dgm:bulletEnabled val="1"/>
        </dgm:presLayoutVars>
      </dgm:prSet>
      <dgm:spPr/>
    </dgm:pt>
    <dgm:pt modelId="{84EB0A98-63F7-4C41-BF79-0F6C967F001F}" type="pres">
      <dgm:prSet presAssocID="{E3974FAE-1A02-4134-BF5C-A9AA4EDA7190}" presName="FourNodes_3" presStyleLbl="node1" presStyleIdx="2" presStyleCnt="4">
        <dgm:presLayoutVars>
          <dgm:bulletEnabled val="1"/>
        </dgm:presLayoutVars>
      </dgm:prSet>
      <dgm:spPr/>
    </dgm:pt>
    <dgm:pt modelId="{CEB570E3-34C0-4CE2-8B69-927D058489FE}" type="pres">
      <dgm:prSet presAssocID="{E3974FAE-1A02-4134-BF5C-A9AA4EDA7190}" presName="FourNodes_4" presStyleLbl="node1" presStyleIdx="3" presStyleCnt="4">
        <dgm:presLayoutVars>
          <dgm:bulletEnabled val="1"/>
        </dgm:presLayoutVars>
      </dgm:prSet>
      <dgm:spPr/>
    </dgm:pt>
    <dgm:pt modelId="{9FDC2DAF-27B5-498B-A3FE-7083E9A5A621}" type="pres">
      <dgm:prSet presAssocID="{E3974FAE-1A02-4134-BF5C-A9AA4EDA7190}" presName="FourConn_1-2" presStyleLbl="fgAccFollowNode1" presStyleIdx="0" presStyleCnt="3">
        <dgm:presLayoutVars>
          <dgm:bulletEnabled val="1"/>
        </dgm:presLayoutVars>
      </dgm:prSet>
      <dgm:spPr/>
    </dgm:pt>
    <dgm:pt modelId="{14346D10-98AF-48C4-8466-47C8CA203492}" type="pres">
      <dgm:prSet presAssocID="{E3974FAE-1A02-4134-BF5C-A9AA4EDA7190}" presName="FourConn_2-3" presStyleLbl="fgAccFollowNode1" presStyleIdx="1" presStyleCnt="3">
        <dgm:presLayoutVars>
          <dgm:bulletEnabled val="1"/>
        </dgm:presLayoutVars>
      </dgm:prSet>
      <dgm:spPr/>
    </dgm:pt>
    <dgm:pt modelId="{48B37BDA-C6B3-40C4-BFF7-83D1D0A7474D}" type="pres">
      <dgm:prSet presAssocID="{E3974FAE-1A02-4134-BF5C-A9AA4EDA7190}" presName="FourConn_3-4" presStyleLbl="fgAccFollowNode1" presStyleIdx="2" presStyleCnt="3">
        <dgm:presLayoutVars>
          <dgm:bulletEnabled val="1"/>
        </dgm:presLayoutVars>
      </dgm:prSet>
      <dgm:spPr/>
    </dgm:pt>
    <dgm:pt modelId="{5B2133EE-A06D-4229-97BC-0E92EB4B9B27}" type="pres">
      <dgm:prSet presAssocID="{E3974FAE-1A02-4134-BF5C-A9AA4EDA7190}" presName="FourNodes_1_text" presStyleLbl="node1" presStyleIdx="3" presStyleCnt="4">
        <dgm:presLayoutVars>
          <dgm:bulletEnabled val="1"/>
        </dgm:presLayoutVars>
      </dgm:prSet>
      <dgm:spPr/>
    </dgm:pt>
    <dgm:pt modelId="{5B18E086-8509-4A03-8976-4BF0CA0EFADF}" type="pres">
      <dgm:prSet presAssocID="{E3974FAE-1A02-4134-BF5C-A9AA4EDA7190}" presName="FourNodes_2_text" presStyleLbl="node1" presStyleIdx="3" presStyleCnt="4">
        <dgm:presLayoutVars>
          <dgm:bulletEnabled val="1"/>
        </dgm:presLayoutVars>
      </dgm:prSet>
      <dgm:spPr/>
    </dgm:pt>
    <dgm:pt modelId="{9F615BD1-AE32-4969-A03E-5FA2C1477141}" type="pres">
      <dgm:prSet presAssocID="{E3974FAE-1A02-4134-BF5C-A9AA4EDA7190}" presName="FourNodes_3_text" presStyleLbl="node1" presStyleIdx="3" presStyleCnt="4">
        <dgm:presLayoutVars>
          <dgm:bulletEnabled val="1"/>
        </dgm:presLayoutVars>
      </dgm:prSet>
      <dgm:spPr/>
    </dgm:pt>
    <dgm:pt modelId="{A0F52BD8-D9E6-4306-A61E-7E985FA2ABA1}" type="pres">
      <dgm:prSet presAssocID="{E3974FAE-1A02-4134-BF5C-A9AA4EDA719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01A040B-715B-4CCE-BA4D-109E39DB3BC9}" type="presOf" srcId="{4DE7545A-92ED-4F9F-B17E-2F311D0FBAE1}" destId="{14346D10-98AF-48C4-8466-47C8CA203492}" srcOrd="0" destOrd="0" presId="urn:microsoft.com/office/officeart/2005/8/layout/vProcess5"/>
    <dgm:cxn modelId="{582D7828-D029-4FFF-BFD8-1A996CE9C364}" srcId="{E3974FAE-1A02-4134-BF5C-A9AA4EDA7190}" destId="{F2B99B4F-DCB3-46B7-94E4-147669F21D71}" srcOrd="2" destOrd="0" parTransId="{3745FE83-D4F6-4FD5-BB9C-CEF7FC4BEA4F}" sibTransId="{464DE922-1AC0-4C9D-8805-04F55FB3B719}"/>
    <dgm:cxn modelId="{C910EC2D-BA2B-4B8F-A2D5-3976AE4F945A}" type="presOf" srcId="{92A4BA99-9A89-485D-9FFE-A0D3B9073364}" destId="{5B18E086-8509-4A03-8976-4BF0CA0EFADF}" srcOrd="1" destOrd="0" presId="urn:microsoft.com/office/officeart/2005/8/layout/vProcess5"/>
    <dgm:cxn modelId="{E28D1931-77A4-42D2-8571-F2E19E09820A}" type="presOf" srcId="{464DE922-1AC0-4C9D-8805-04F55FB3B719}" destId="{48B37BDA-C6B3-40C4-BFF7-83D1D0A7474D}" srcOrd="0" destOrd="0" presId="urn:microsoft.com/office/officeart/2005/8/layout/vProcess5"/>
    <dgm:cxn modelId="{B4C0D133-F984-4099-A53E-B1038C872E87}" type="presOf" srcId="{92A4BA99-9A89-485D-9FFE-A0D3B9073364}" destId="{5C7A1DAC-99CC-4A65-A5CA-BE1B23711255}" srcOrd="0" destOrd="0" presId="urn:microsoft.com/office/officeart/2005/8/layout/vProcess5"/>
    <dgm:cxn modelId="{8EA41234-7BC6-4819-88C9-944F2AA4B1CD}" type="presOf" srcId="{F2B99B4F-DCB3-46B7-94E4-147669F21D71}" destId="{9F615BD1-AE32-4969-A03E-5FA2C1477141}" srcOrd="1" destOrd="0" presId="urn:microsoft.com/office/officeart/2005/8/layout/vProcess5"/>
    <dgm:cxn modelId="{54DA5D3E-EFD5-4689-AF17-4DE7C9AC01CD}" type="presOf" srcId="{03CAE2D4-2823-430C-9BB4-D7BB4280C816}" destId="{9FDC2DAF-27B5-498B-A3FE-7083E9A5A621}" srcOrd="0" destOrd="0" presId="urn:microsoft.com/office/officeart/2005/8/layout/vProcess5"/>
    <dgm:cxn modelId="{3521A14A-89C1-48EA-8C3B-6F3B05B2B3C1}" srcId="{E3974FAE-1A02-4134-BF5C-A9AA4EDA7190}" destId="{88704927-02ED-4427-88FB-270CDE57865E}" srcOrd="3" destOrd="0" parTransId="{55F4415B-BF45-40F5-B820-7229672930B3}" sibTransId="{88027392-7734-42C8-A6A6-ADEB82A972B4}"/>
    <dgm:cxn modelId="{5F763159-4C45-4D7E-ADD1-781610C1E234}" type="presOf" srcId="{F2B99B4F-DCB3-46B7-94E4-147669F21D71}" destId="{84EB0A98-63F7-4C41-BF79-0F6C967F001F}" srcOrd="0" destOrd="0" presId="urn:microsoft.com/office/officeart/2005/8/layout/vProcess5"/>
    <dgm:cxn modelId="{0F829779-01BB-4CAC-B2F2-CD20276056DD}" type="presOf" srcId="{E3974FAE-1A02-4134-BF5C-A9AA4EDA7190}" destId="{5CE0F3DD-0EDF-444A-A2F2-9F144C9993CD}" srcOrd="0" destOrd="0" presId="urn:microsoft.com/office/officeart/2005/8/layout/vProcess5"/>
    <dgm:cxn modelId="{9F40AA5A-D39A-4570-9706-000F8759FE9C}" type="presOf" srcId="{E936FB7F-42BE-47A9-8FAF-F6B2980882A7}" destId="{FC9B1B7E-A1E6-4013-967F-A380405D86C7}" srcOrd="0" destOrd="0" presId="urn:microsoft.com/office/officeart/2005/8/layout/vProcess5"/>
    <dgm:cxn modelId="{6B201A92-6C23-4392-A320-09EDE8B2CE8D}" srcId="{E3974FAE-1A02-4134-BF5C-A9AA4EDA7190}" destId="{92A4BA99-9A89-485D-9FFE-A0D3B9073364}" srcOrd="1" destOrd="0" parTransId="{12973C2A-8379-4DDF-B30F-DF65652FD240}" sibTransId="{4DE7545A-92ED-4F9F-B17E-2F311D0FBAE1}"/>
    <dgm:cxn modelId="{06A92899-CEFC-43D8-8C33-6E5A4DC27742}" type="presOf" srcId="{88704927-02ED-4427-88FB-270CDE57865E}" destId="{A0F52BD8-D9E6-4306-A61E-7E985FA2ABA1}" srcOrd="1" destOrd="0" presId="urn:microsoft.com/office/officeart/2005/8/layout/vProcess5"/>
    <dgm:cxn modelId="{106790A9-A7D3-423B-88F3-9D5D2A5621F0}" type="presOf" srcId="{E936FB7F-42BE-47A9-8FAF-F6B2980882A7}" destId="{5B2133EE-A06D-4229-97BC-0E92EB4B9B27}" srcOrd="1" destOrd="0" presId="urn:microsoft.com/office/officeart/2005/8/layout/vProcess5"/>
    <dgm:cxn modelId="{1DAD5DDD-0AB6-4E70-B705-AD4C5B9F724F}" type="presOf" srcId="{88704927-02ED-4427-88FB-270CDE57865E}" destId="{CEB570E3-34C0-4CE2-8B69-927D058489FE}" srcOrd="0" destOrd="0" presId="urn:microsoft.com/office/officeart/2005/8/layout/vProcess5"/>
    <dgm:cxn modelId="{207921F2-FF1D-405E-B9BD-EF948DD0C416}" srcId="{E3974FAE-1A02-4134-BF5C-A9AA4EDA7190}" destId="{E936FB7F-42BE-47A9-8FAF-F6B2980882A7}" srcOrd="0" destOrd="0" parTransId="{AF586937-4F36-4D2E-85A1-58CDCE6D82E7}" sibTransId="{03CAE2D4-2823-430C-9BB4-D7BB4280C816}"/>
    <dgm:cxn modelId="{3638C858-81E0-4A0A-B8B9-D93349DABC0C}" type="presParOf" srcId="{5CE0F3DD-0EDF-444A-A2F2-9F144C9993CD}" destId="{E9DE39CA-5B04-45C0-8C91-7F07DC9B9C65}" srcOrd="0" destOrd="0" presId="urn:microsoft.com/office/officeart/2005/8/layout/vProcess5"/>
    <dgm:cxn modelId="{DF16672A-EB6C-429D-8E4C-389C2E9AB0BF}" type="presParOf" srcId="{5CE0F3DD-0EDF-444A-A2F2-9F144C9993CD}" destId="{FC9B1B7E-A1E6-4013-967F-A380405D86C7}" srcOrd="1" destOrd="0" presId="urn:microsoft.com/office/officeart/2005/8/layout/vProcess5"/>
    <dgm:cxn modelId="{BED191A4-1ABB-420A-90BD-605A4F396FEA}" type="presParOf" srcId="{5CE0F3DD-0EDF-444A-A2F2-9F144C9993CD}" destId="{5C7A1DAC-99CC-4A65-A5CA-BE1B23711255}" srcOrd="2" destOrd="0" presId="urn:microsoft.com/office/officeart/2005/8/layout/vProcess5"/>
    <dgm:cxn modelId="{C6918690-F62E-4BB4-8B56-3148D9C335B1}" type="presParOf" srcId="{5CE0F3DD-0EDF-444A-A2F2-9F144C9993CD}" destId="{84EB0A98-63F7-4C41-BF79-0F6C967F001F}" srcOrd="3" destOrd="0" presId="urn:microsoft.com/office/officeart/2005/8/layout/vProcess5"/>
    <dgm:cxn modelId="{74C2E72E-1CFF-43E9-AE4F-6A856C8279C4}" type="presParOf" srcId="{5CE0F3DD-0EDF-444A-A2F2-9F144C9993CD}" destId="{CEB570E3-34C0-4CE2-8B69-927D058489FE}" srcOrd="4" destOrd="0" presId="urn:microsoft.com/office/officeart/2005/8/layout/vProcess5"/>
    <dgm:cxn modelId="{6269585C-28A8-45E6-A9B8-C8E5DAC7EA2D}" type="presParOf" srcId="{5CE0F3DD-0EDF-444A-A2F2-9F144C9993CD}" destId="{9FDC2DAF-27B5-498B-A3FE-7083E9A5A621}" srcOrd="5" destOrd="0" presId="urn:microsoft.com/office/officeart/2005/8/layout/vProcess5"/>
    <dgm:cxn modelId="{68A4C981-89A2-41AF-8E2E-0856178153FA}" type="presParOf" srcId="{5CE0F3DD-0EDF-444A-A2F2-9F144C9993CD}" destId="{14346D10-98AF-48C4-8466-47C8CA203492}" srcOrd="6" destOrd="0" presId="urn:microsoft.com/office/officeart/2005/8/layout/vProcess5"/>
    <dgm:cxn modelId="{961BB55E-C421-40E1-93A3-FA288AFE0983}" type="presParOf" srcId="{5CE0F3DD-0EDF-444A-A2F2-9F144C9993CD}" destId="{48B37BDA-C6B3-40C4-BFF7-83D1D0A7474D}" srcOrd="7" destOrd="0" presId="urn:microsoft.com/office/officeart/2005/8/layout/vProcess5"/>
    <dgm:cxn modelId="{5568394E-3B17-4A24-B589-622836A86C09}" type="presParOf" srcId="{5CE0F3DD-0EDF-444A-A2F2-9F144C9993CD}" destId="{5B2133EE-A06D-4229-97BC-0E92EB4B9B27}" srcOrd="8" destOrd="0" presId="urn:microsoft.com/office/officeart/2005/8/layout/vProcess5"/>
    <dgm:cxn modelId="{07CF57D4-A494-4985-A069-CC04C3837BF5}" type="presParOf" srcId="{5CE0F3DD-0EDF-444A-A2F2-9F144C9993CD}" destId="{5B18E086-8509-4A03-8976-4BF0CA0EFADF}" srcOrd="9" destOrd="0" presId="urn:microsoft.com/office/officeart/2005/8/layout/vProcess5"/>
    <dgm:cxn modelId="{2D213D42-96B7-4549-A629-CE6997E433A3}" type="presParOf" srcId="{5CE0F3DD-0EDF-444A-A2F2-9F144C9993CD}" destId="{9F615BD1-AE32-4969-A03E-5FA2C1477141}" srcOrd="10" destOrd="0" presId="urn:microsoft.com/office/officeart/2005/8/layout/vProcess5"/>
    <dgm:cxn modelId="{14ECB9AB-0EC1-4299-B52E-CBAE798F4F0A}" type="presParOf" srcId="{5CE0F3DD-0EDF-444A-A2F2-9F144C9993CD}" destId="{A0F52BD8-D9E6-4306-A61E-7E985FA2ABA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39D8EABB-8BB6-4DF8-8154-E6BDC6D7C6B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ED78B8B-16FD-4CD2-8D71-60929287C2E3}">
      <dgm:prSet/>
      <dgm:spPr/>
      <dgm:t>
        <a:bodyPr/>
        <a:lstStyle/>
        <a:p>
          <a:pPr>
            <a:defRPr cap="all"/>
          </a:pPr>
          <a:r>
            <a:rPr lang="en-US"/>
            <a:t>Acupuncture </a:t>
          </a:r>
        </a:p>
      </dgm:t>
    </dgm:pt>
    <dgm:pt modelId="{0885FA0D-8030-4017-8F6D-DB98494021E9}" type="parTrans" cxnId="{2D9D6545-791D-47D2-81B8-9C906AAF24AA}">
      <dgm:prSet/>
      <dgm:spPr/>
      <dgm:t>
        <a:bodyPr/>
        <a:lstStyle/>
        <a:p>
          <a:endParaRPr lang="en-US"/>
        </a:p>
      </dgm:t>
    </dgm:pt>
    <dgm:pt modelId="{63121F1F-B985-4E70-B97B-C2C3E8B9B160}" type="sibTrans" cxnId="{2D9D6545-791D-47D2-81B8-9C906AAF24AA}">
      <dgm:prSet/>
      <dgm:spPr/>
      <dgm:t>
        <a:bodyPr/>
        <a:lstStyle/>
        <a:p>
          <a:endParaRPr lang="en-US"/>
        </a:p>
      </dgm:t>
    </dgm:pt>
    <dgm:pt modelId="{B5B741D4-3AA4-4A69-B100-1916458A3404}">
      <dgm:prSet/>
      <dgm:spPr/>
      <dgm:t>
        <a:bodyPr/>
        <a:lstStyle/>
        <a:p>
          <a:pPr>
            <a:defRPr cap="all"/>
          </a:pPr>
          <a:r>
            <a:rPr lang="en-US"/>
            <a:t>Yoga</a:t>
          </a:r>
        </a:p>
      </dgm:t>
    </dgm:pt>
    <dgm:pt modelId="{416941DA-2897-41C2-B2DA-F95CEEEACD54}" type="parTrans" cxnId="{93420BAB-53C1-49BE-80E4-C44C78BFC7F7}">
      <dgm:prSet/>
      <dgm:spPr/>
      <dgm:t>
        <a:bodyPr/>
        <a:lstStyle/>
        <a:p>
          <a:endParaRPr lang="en-US"/>
        </a:p>
      </dgm:t>
    </dgm:pt>
    <dgm:pt modelId="{BDAE9E84-A677-4336-9273-E5973E020D61}" type="sibTrans" cxnId="{93420BAB-53C1-49BE-80E4-C44C78BFC7F7}">
      <dgm:prSet/>
      <dgm:spPr/>
      <dgm:t>
        <a:bodyPr/>
        <a:lstStyle/>
        <a:p>
          <a:endParaRPr lang="en-US"/>
        </a:p>
      </dgm:t>
    </dgm:pt>
    <dgm:pt modelId="{7A4BC01D-2542-459D-B683-4C4D3E540ECA}">
      <dgm:prSet/>
      <dgm:spPr/>
      <dgm:t>
        <a:bodyPr/>
        <a:lstStyle/>
        <a:p>
          <a:pPr>
            <a:defRPr cap="all"/>
          </a:pPr>
          <a:r>
            <a:rPr lang="en-US"/>
            <a:t>Art therapy</a:t>
          </a:r>
        </a:p>
      </dgm:t>
    </dgm:pt>
    <dgm:pt modelId="{DFED72EB-E36C-4A5E-81A0-49AECC825855}" type="parTrans" cxnId="{EB6A51FE-E914-4D85-ACC5-6F828A1D29FC}">
      <dgm:prSet/>
      <dgm:spPr/>
      <dgm:t>
        <a:bodyPr/>
        <a:lstStyle/>
        <a:p>
          <a:endParaRPr lang="en-US"/>
        </a:p>
      </dgm:t>
    </dgm:pt>
    <dgm:pt modelId="{9C53EE62-5994-4350-BBCA-0130BA1B1968}" type="sibTrans" cxnId="{EB6A51FE-E914-4D85-ACC5-6F828A1D29FC}">
      <dgm:prSet/>
      <dgm:spPr/>
      <dgm:t>
        <a:bodyPr/>
        <a:lstStyle/>
        <a:p>
          <a:endParaRPr lang="en-US"/>
        </a:p>
      </dgm:t>
    </dgm:pt>
    <dgm:pt modelId="{EC977879-E912-43B8-AF42-0A95BBE42D69}" type="pres">
      <dgm:prSet presAssocID="{39D8EABB-8BB6-4DF8-8154-E6BDC6D7C6B8}" presName="root" presStyleCnt="0">
        <dgm:presLayoutVars>
          <dgm:dir/>
          <dgm:resizeHandles val="exact"/>
        </dgm:presLayoutVars>
      </dgm:prSet>
      <dgm:spPr/>
    </dgm:pt>
    <dgm:pt modelId="{CD885F99-5DCF-4572-898D-33C53D0D4955}" type="pres">
      <dgm:prSet presAssocID="{9ED78B8B-16FD-4CD2-8D71-60929287C2E3}" presName="compNode" presStyleCnt="0"/>
      <dgm:spPr/>
    </dgm:pt>
    <dgm:pt modelId="{89F6268B-41C7-4762-BC5C-D081BE76DB17}" type="pres">
      <dgm:prSet presAssocID="{9ED78B8B-16FD-4CD2-8D71-60929287C2E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51DD2F3-99F0-4ECB-A0F3-9EDEE78A0D03}" type="pres">
      <dgm:prSet presAssocID="{9ED78B8B-16FD-4CD2-8D71-60929287C2E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53AFD59D-9324-4C00-975A-DD301D8780A9}" type="pres">
      <dgm:prSet presAssocID="{9ED78B8B-16FD-4CD2-8D71-60929287C2E3}" presName="spaceRect" presStyleCnt="0"/>
      <dgm:spPr/>
    </dgm:pt>
    <dgm:pt modelId="{C08FA4F9-AC44-4973-B0ED-80ABDE03EA82}" type="pres">
      <dgm:prSet presAssocID="{9ED78B8B-16FD-4CD2-8D71-60929287C2E3}" presName="textRect" presStyleLbl="revTx" presStyleIdx="0" presStyleCnt="3">
        <dgm:presLayoutVars>
          <dgm:chMax val="1"/>
          <dgm:chPref val="1"/>
        </dgm:presLayoutVars>
      </dgm:prSet>
      <dgm:spPr/>
    </dgm:pt>
    <dgm:pt modelId="{F73A26C2-05A4-489B-9F5D-77A2CDCF6548}" type="pres">
      <dgm:prSet presAssocID="{63121F1F-B985-4E70-B97B-C2C3E8B9B160}" presName="sibTrans" presStyleCnt="0"/>
      <dgm:spPr/>
    </dgm:pt>
    <dgm:pt modelId="{39F45EF4-A13F-40A1-AC4F-652436CCDBED}" type="pres">
      <dgm:prSet presAssocID="{B5B741D4-3AA4-4A69-B100-1916458A3404}" presName="compNode" presStyleCnt="0"/>
      <dgm:spPr/>
    </dgm:pt>
    <dgm:pt modelId="{A17AA28F-C7D4-49E1-AECE-DD64EE7C02D5}" type="pres">
      <dgm:prSet presAssocID="{B5B741D4-3AA4-4A69-B100-1916458A3404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AABA3ED-502D-4EF2-8389-A46DFAD269AD}" type="pres">
      <dgm:prSet presAssocID="{B5B741D4-3AA4-4A69-B100-1916458A340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C9C02638-1320-43FA-8D14-A1D4E2728CD2}" type="pres">
      <dgm:prSet presAssocID="{B5B741D4-3AA4-4A69-B100-1916458A3404}" presName="spaceRect" presStyleCnt="0"/>
      <dgm:spPr/>
    </dgm:pt>
    <dgm:pt modelId="{3C9DC6AA-9ED9-4D38-96BF-F061339E5277}" type="pres">
      <dgm:prSet presAssocID="{B5B741D4-3AA4-4A69-B100-1916458A3404}" presName="textRect" presStyleLbl="revTx" presStyleIdx="1" presStyleCnt="3">
        <dgm:presLayoutVars>
          <dgm:chMax val="1"/>
          <dgm:chPref val="1"/>
        </dgm:presLayoutVars>
      </dgm:prSet>
      <dgm:spPr/>
    </dgm:pt>
    <dgm:pt modelId="{09245083-E32B-43EF-B2B8-045F3AAD4FBD}" type="pres">
      <dgm:prSet presAssocID="{BDAE9E84-A677-4336-9273-E5973E020D61}" presName="sibTrans" presStyleCnt="0"/>
      <dgm:spPr/>
    </dgm:pt>
    <dgm:pt modelId="{12F39104-2D66-4965-80E1-4A928D07E42D}" type="pres">
      <dgm:prSet presAssocID="{7A4BC01D-2542-459D-B683-4C4D3E540ECA}" presName="compNode" presStyleCnt="0"/>
      <dgm:spPr/>
    </dgm:pt>
    <dgm:pt modelId="{02F65405-6D81-4C9B-AEA1-018667E3D521}" type="pres">
      <dgm:prSet presAssocID="{7A4BC01D-2542-459D-B683-4C4D3E540ECA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1E96F05-AC05-4625-A4A1-22CE365D3058}" type="pres">
      <dgm:prSet presAssocID="{7A4BC01D-2542-459D-B683-4C4D3E540E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ll paint brush"/>
        </a:ext>
      </dgm:extLst>
    </dgm:pt>
    <dgm:pt modelId="{B1DB6356-74A9-4C2B-8DC6-D1BB63485AA8}" type="pres">
      <dgm:prSet presAssocID="{7A4BC01D-2542-459D-B683-4C4D3E540ECA}" presName="spaceRect" presStyleCnt="0"/>
      <dgm:spPr/>
    </dgm:pt>
    <dgm:pt modelId="{7F414540-BBEA-4CD1-8FAB-8646304B0DA3}" type="pres">
      <dgm:prSet presAssocID="{7A4BC01D-2542-459D-B683-4C4D3E540EC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D9D6545-791D-47D2-81B8-9C906AAF24AA}" srcId="{39D8EABB-8BB6-4DF8-8154-E6BDC6D7C6B8}" destId="{9ED78B8B-16FD-4CD2-8D71-60929287C2E3}" srcOrd="0" destOrd="0" parTransId="{0885FA0D-8030-4017-8F6D-DB98494021E9}" sibTransId="{63121F1F-B985-4E70-B97B-C2C3E8B9B160}"/>
    <dgm:cxn modelId="{DF635F80-634E-4179-BF6F-73AEE0944DB5}" type="presOf" srcId="{B5B741D4-3AA4-4A69-B100-1916458A3404}" destId="{3C9DC6AA-9ED9-4D38-96BF-F061339E5277}" srcOrd="0" destOrd="0" presId="urn:microsoft.com/office/officeart/2018/5/layout/IconLeafLabelList"/>
    <dgm:cxn modelId="{893D1390-6237-4004-B2D8-E056B1245237}" type="presOf" srcId="{9ED78B8B-16FD-4CD2-8D71-60929287C2E3}" destId="{C08FA4F9-AC44-4973-B0ED-80ABDE03EA82}" srcOrd="0" destOrd="0" presId="urn:microsoft.com/office/officeart/2018/5/layout/IconLeafLabelList"/>
    <dgm:cxn modelId="{B122DE96-1B6A-4160-A917-9998D96D05E8}" type="presOf" srcId="{39D8EABB-8BB6-4DF8-8154-E6BDC6D7C6B8}" destId="{EC977879-E912-43B8-AF42-0A95BBE42D69}" srcOrd="0" destOrd="0" presId="urn:microsoft.com/office/officeart/2018/5/layout/IconLeafLabelList"/>
    <dgm:cxn modelId="{93420BAB-53C1-49BE-80E4-C44C78BFC7F7}" srcId="{39D8EABB-8BB6-4DF8-8154-E6BDC6D7C6B8}" destId="{B5B741D4-3AA4-4A69-B100-1916458A3404}" srcOrd="1" destOrd="0" parTransId="{416941DA-2897-41C2-B2DA-F95CEEEACD54}" sibTransId="{BDAE9E84-A677-4336-9273-E5973E020D61}"/>
    <dgm:cxn modelId="{694175BB-EDC2-4AD4-BD77-AF83E9F4FFFB}" type="presOf" srcId="{7A4BC01D-2542-459D-B683-4C4D3E540ECA}" destId="{7F414540-BBEA-4CD1-8FAB-8646304B0DA3}" srcOrd="0" destOrd="0" presId="urn:microsoft.com/office/officeart/2018/5/layout/IconLeafLabelList"/>
    <dgm:cxn modelId="{EB6A51FE-E914-4D85-ACC5-6F828A1D29FC}" srcId="{39D8EABB-8BB6-4DF8-8154-E6BDC6D7C6B8}" destId="{7A4BC01D-2542-459D-B683-4C4D3E540ECA}" srcOrd="2" destOrd="0" parTransId="{DFED72EB-E36C-4A5E-81A0-49AECC825855}" sibTransId="{9C53EE62-5994-4350-BBCA-0130BA1B1968}"/>
    <dgm:cxn modelId="{72268784-C70C-41F5-8AED-61680F1C0183}" type="presParOf" srcId="{EC977879-E912-43B8-AF42-0A95BBE42D69}" destId="{CD885F99-5DCF-4572-898D-33C53D0D4955}" srcOrd="0" destOrd="0" presId="urn:microsoft.com/office/officeart/2018/5/layout/IconLeafLabelList"/>
    <dgm:cxn modelId="{4F8F59A5-3D48-4E6D-B5D0-9E83D53B1428}" type="presParOf" srcId="{CD885F99-5DCF-4572-898D-33C53D0D4955}" destId="{89F6268B-41C7-4762-BC5C-D081BE76DB17}" srcOrd="0" destOrd="0" presId="urn:microsoft.com/office/officeart/2018/5/layout/IconLeafLabelList"/>
    <dgm:cxn modelId="{18CD2585-BFA2-4EDD-B895-CCBF06DDCF53}" type="presParOf" srcId="{CD885F99-5DCF-4572-898D-33C53D0D4955}" destId="{551DD2F3-99F0-4ECB-A0F3-9EDEE78A0D03}" srcOrd="1" destOrd="0" presId="urn:microsoft.com/office/officeart/2018/5/layout/IconLeafLabelList"/>
    <dgm:cxn modelId="{2EC380BF-C99E-4503-A56E-3216F75F692B}" type="presParOf" srcId="{CD885F99-5DCF-4572-898D-33C53D0D4955}" destId="{53AFD59D-9324-4C00-975A-DD301D8780A9}" srcOrd="2" destOrd="0" presId="urn:microsoft.com/office/officeart/2018/5/layout/IconLeafLabelList"/>
    <dgm:cxn modelId="{2F13465D-B7CF-4C56-A8DF-42C412AAFBB6}" type="presParOf" srcId="{CD885F99-5DCF-4572-898D-33C53D0D4955}" destId="{C08FA4F9-AC44-4973-B0ED-80ABDE03EA82}" srcOrd="3" destOrd="0" presId="urn:microsoft.com/office/officeart/2018/5/layout/IconLeafLabelList"/>
    <dgm:cxn modelId="{A227646D-0134-44C2-BD2E-763B968B2C34}" type="presParOf" srcId="{EC977879-E912-43B8-AF42-0A95BBE42D69}" destId="{F73A26C2-05A4-489B-9F5D-77A2CDCF6548}" srcOrd="1" destOrd="0" presId="urn:microsoft.com/office/officeart/2018/5/layout/IconLeafLabelList"/>
    <dgm:cxn modelId="{082DB30E-20DA-4622-BC4E-6F9888D4EEF9}" type="presParOf" srcId="{EC977879-E912-43B8-AF42-0A95BBE42D69}" destId="{39F45EF4-A13F-40A1-AC4F-652436CCDBED}" srcOrd="2" destOrd="0" presId="urn:microsoft.com/office/officeart/2018/5/layout/IconLeafLabelList"/>
    <dgm:cxn modelId="{A4AAD04D-E0C6-48B8-B59C-6F44B1A310B0}" type="presParOf" srcId="{39F45EF4-A13F-40A1-AC4F-652436CCDBED}" destId="{A17AA28F-C7D4-49E1-AECE-DD64EE7C02D5}" srcOrd="0" destOrd="0" presId="urn:microsoft.com/office/officeart/2018/5/layout/IconLeafLabelList"/>
    <dgm:cxn modelId="{9EF3808E-6344-441D-9222-99EDF47058EE}" type="presParOf" srcId="{39F45EF4-A13F-40A1-AC4F-652436CCDBED}" destId="{7AABA3ED-502D-4EF2-8389-A46DFAD269AD}" srcOrd="1" destOrd="0" presId="urn:microsoft.com/office/officeart/2018/5/layout/IconLeafLabelList"/>
    <dgm:cxn modelId="{46108F78-61E3-4B77-8A59-2A56536C969B}" type="presParOf" srcId="{39F45EF4-A13F-40A1-AC4F-652436CCDBED}" destId="{C9C02638-1320-43FA-8D14-A1D4E2728CD2}" srcOrd="2" destOrd="0" presId="urn:microsoft.com/office/officeart/2018/5/layout/IconLeafLabelList"/>
    <dgm:cxn modelId="{298C5D10-62D8-4F39-87E3-2FE1A80326A8}" type="presParOf" srcId="{39F45EF4-A13F-40A1-AC4F-652436CCDBED}" destId="{3C9DC6AA-9ED9-4D38-96BF-F061339E5277}" srcOrd="3" destOrd="0" presId="urn:microsoft.com/office/officeart/2018/5/layout/IconLeafLabelList"/>
    <dgm:cxn modelId="{8594B259-6515-4D50-9354-C4DFC541413B}" type="presParOf" srcId="{EC977879-E912-43B8-AF42-0A95BBE42D69}" destId="{09245083-E32B-43EF-B2B8-045F3AAD4FBD}" srcOrd="3" destOrd="0" presId="urn:microsoft.com/office/officeart/2018/5/layout/IconLeafLabelList"/>
    <dgm:cxn modelId="{74AD50BA-620E-4319-8ABE-D9CAC4086EEE}" type="presParOf" srcId="{EC977879-E912-43B8-AF42-0A95BBE42D69}" destId="{12F39104-2D66-4965-80E1-4A928D07E42D}" srcOrd="4" destOrd="0" presId="urn:microsoft.com/office/officeart/2018/5/layout/IconLeafLabelList"/>
    <dgm:cxn modelId="{EF5275B9-71F2-469D-9166-ECA6253167A6}" type="presParOf" srcId="{12F39104-2D66-4965-80E1-4A928D07E42D}" destId="{02F65405-6D81-4C9B-AEA1-018667E3D521}" srcOrd="0" destOrd="0" presId="urn:microsoft.com/office/officeart/2018/5/layout/IconLeafLabelList"/>
    <dgm:cxn modelId="{3701FA52-699C-44EB-B331-5369B23C289E}" type="presParOf" srcId="{12F39104-2D66-4965-80E1-4A928D07E42D}" destId="{C1E96F05-AC05-4625-A4A1-22CE365D3058}" srcOrd="1" destOrd="0" presId="urn:microsoft.com/office/officeart/2018/5/layout/IconLeafLabelList"/>
    <dgm:cxn modelId="{4B5DE4CB-743E-48CF-82C7-0F412D538C2D}" type="presParOf" srcId="{12F39104-2D66-4965-80E1-4A928D07E42D}" destId="{B1DB6356-74A9-4C2B-8DC6-D1BB63485AA8}" srcOrd="2" destOrd="0" presId="urn:microsoft.com/office/officeart/2018/5/layout/IconLeafLabelList"/>
    <dgm:cxn modelId="{5A1DA0F8-BD2C-46D0-BC8B-19FDC07CABFA}" type="presParOf" srcId="{12F39104-2D66-4965-80E1-4A928D07E42D}" destId="{7F414540-BBEA-4CD1-8FAB-8646304B0DA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4A8F82AC-3FFE-4762-A5E6-72F4CF46889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086C199-9224-41EF-BCE8-3D8163DAA542}">
      <dgm:prSet/>
      <dgm:spPr/>
      <dgm:t>
        <a:bodyPr/>
        <a:lstStyle/>
        <a:p>
          <a:r>
            <a:rPr lang="en-US"/>
            <a:t>High quality services</a:t>
          </a:r>
        </a:p>
      </dgm:t>
    </dgm:pt>
    <dgm:pt modelId="{2805AFB6-12DA-41B7-BC7B-35ADE5035931}" type="parTrans" cxnId="{44B98092-54E5-47CC-9EB0-973F5BF11757}">
      <dgm:prSet/>
      <dgm:spPr/>
      <dgm:t>
        <a:bodyPr/>
        <a:lstStyle/>
        <a:p>
          <a:endParaRPr lang="en-US"/>
        </a:p>
      </dgm:t>
    </dgm:pt>
    <dgm:pt modelId="{31C1881B-D353-4FE9-A848-AFBBFBC53615}" type="sibTrans" cxnId="{44B98092-54E5-47CC-9EB0-973F5BF11757}">
      <dgm:prSet/>
      <dgm:spPr/>
      <dgm:t>
        <a:bodyPr/>
        <a:lstStyle/>
        <a:p>
          <a:endParaRPr lang="en-US"/>
        </a:p>
      </dgm:t>
    </dgm:pt>
    <dgm:pt modelId="{57B8171C-F8DE-4734-85CC-73CB24B83BF5}">
      <dgm:prSet/>
      <dgm:spPr/>
      <dgm:t>
        <a:bodyPr/>
        <a:lstStyle/>
        <a:p>
          <a:r>
            <a:rPr lang="en-US"/>
            <a:t>Stigma</a:t>
          </a:r>
        </a:p>
      </dgm:t>
    </dgm:pt>
    <dgm:pt modelId="{9D740BD1-E6AE-4388-8E41-FD96A0F54F33}" type="parTrans" cxnId="{3FD151F5-E7EC-42F1-99E3-497F1CA5B6EF}">
      <dgm:prSet/>
      <dgm:spPr/>
      <dgm:t>
        <a:bodyPr/>
        <a:lstStyle/>
        <a:p>
          <a:endParaRPr lang="en-US"/>
        </a:p>
      </dgm:t>
    </dgm:pt>
    <dgm:pt modelId="{74B43E8E-47F1-45AB-9A9D-E79F604F3A80}" type="sibTrans" cxnId="{3FD151F5-E7EC-42F1-99E3-497F1CA5B6EF}">
      <dgm:prSet/>
      <dgm:spPr/>
      <dgm:t>
        <a:bodyPr/>
        <a:lstStyle/>
        <a:p>
          <a:endParaRPr lang="en-US"/>
        </a:p>
      </dgm:t>
    </dgm:pt>
    <dgm:pt modelId="{44A12933-1711-47F5-96F6-3AE2E36E3D79}">
      <dgm:prSet/>
      <dgm:spPr/>
      <dgm:t>
        <a:bodyPr/>
        <a:lstStyle/>
        <a:p>
          <a:r>
            <a:rPr lang="en-US"/>
            <a:t>Human resource shortages</a:t>
          </a:r>
        </a:p>
      </dgm:t>
    </dgm:pt>
    <dgm:pt modelId="{C28BCA95-C249-454B-AC26-7963DFB7E68C}" type="parTrans" cxnId="{5486795B-8D4A-4E9A-9EA1-B5B905FBAF3B}">
      <dgm:prSet/>
      <dgm:spPr/>
      <dgm:t>
        <a:bodyPr/>
        <a:lstStyle/>
        <a:p>
          <a:endParaRPr lang="en-US"/>
        </a:p>
      </dgm:t>
    </dgm:pt>
    <dgm:pt modelId="{77D3E381-5C2C-4EE0-9C7F-9D0935E1543E}" type="sibTrans" cxnId="{5486795B-8D4A-4E9A-9EA1-B5B905FBAF3B}">
      <dgm:prSet/>
      <dgm:spPr/>
      <dgm:t>
        <a:bodyPr/>
        <a:lstStyle/>
        <a:p>
          <a:endParaRPr lang="en-US"/>
        </a:p>
      </dgm:t>
    </dgm:pt>
    <dgm:pt modelId="{77D14AF2-0C60-4216-A709-181B5A31783F}">
      <dgm:prSet/>
      <dgm:spPr/>
      <dgm:t>
        <a:bodyPr/>
        <a:lstStyle/>
        <a:p>
          <a:r>
            <a:rPr lang="en-US"/>
            <a:t>Waiting times</a:t>
          </a:r>
        </a:p>
      </dgm:t>
    </dgm:pt>
    <dgm:pt modelId="{EAB56615-50E6-4388-9846-B221E46FAE06}" type="parTrans" cxnId="{01421AA4-83C7-4D74-B8D6-9A64513F4D6C}">
      <dgm:prSet/>
      <dgm:spPr/>
      <dgm:t>
        <a:bodyPr/>
        <a:lstStyle/>
        <a:p>
          <a:endParaRPr lang="en-US"/>
        </a:p>
      </dgm:t>
    </dgm:pt>
    <dgm:pt modelId="{825F62A4-8AD8-4421-A547-D1311F351166}" type="sibTrans" cxnId="{01421AA4-83C7-4D74-B8D6-9A64513F4D6C}">
      <dgm:prSet/>
      <dgm:spPr/>
      <dgm:t>
        <a:bodyPr/>
        <a:lstStyle/>
        <a:p>
          <a:endParaRPr lang="en-US"/>
        </a:p>
      </dgm:t>
    </dgm:pt>
    <dgm:pt modelId="{3FF80116-649F-4529-905C-F6B91028000F}">
      <dgm:prSet/>
      <dgm:spPr/>
      <dgm:t>
        <a:bodyPr/>
        <a:lstStyle/>
        <a:p>
          <a:r>
            <a:rPr lang="en-US"/>
            <a:t>Fragmented models</a:t>
          </a:r>
        </a:p>
      </dgm:t>
    </dgm:pt>
    <dgm:pt modelId="{DF2A4033-F72E-4889-BADC-4D5246DDF12C}" type="parTrans" cxnId="{2ABECC52-4899-4F3D-98ED-328496C131A0}">
      <dgm:prSet/>
      <dgm:spPr/>
      <dgm:t>
        <a:bodyPr/>
        <a:lstStyle/>
        <a:p>
          <a:endParaRPr lang="en-US"/>
        </a:p>
      </dgm:t>
    </dgm:pt>
    <dgm:pt modelId="{D037EC54-A3CD-4AA7-A931-C7C07ADB0295}" type="sibTrans" cxnId="{2ABECC52-4899-4F3D-98ED-328496C131A0}">
      <dgm:prSet/>
      <dgm:spPr/>
      <dgm:t>
        <a:bodyPr/>
        <a:lstStyle/>
        <a:p>
          <a:endParaRPr lang="en-US"/>
        </a:p>
      </dgm:t>
    </dgm:pt>
    <dgm:pt modelId="{87A4FC70-1B55-4532-AA30-188A34064DBD}">
      <dgm:prSet/>
      <dgm:spPr/>
      <dgm:t>
        <a:bodyPr/>
        <a:lstStyle/>
        <a:p>
          <a:r>
            <a:rPr lang="en-US"/>
            <a:t>Lack of research capacity</a:t>
          </a:r>
        </a:p>
      </dgm:t>
    </dgm:pt>
    <dgm:pt modelId="{E6A88C34-FABA-4FC4-B7F2-73E8A4CFBAAA}" type="parTrans" cxnId="{1C940DBB-6BF0-48A8-A9E0-C232406E7A8C}">
      <dgm:prSet/>
      <dgm:spPr/>
      <dgm:t>
        <a:bodyPr/>
        <a:lstStyle/>
        <a:p>
          <a:endParaRPr lang="en-US"/>
        </a:p>
      </dgm:t>
    </dgm:pt>
    <dgm:pt modelId="{F2291243-52D8-403C-B9D5-FCD048BAD484}" type="sibTrans" cxnId="{1C940DBB-6BF0-48A8-A9E0-C232406E7A8C}">
      <dgm:prSet/>
      <dgm:spPr/>
      <dgm:t>
        <a:bodyPr/>
        <a:lstStyle/>
        <a:p>
          <a:endParaRPr lang="en-US"/>
        </a:p>
      </dgm:t>
    </dgm:pt>
    <dgm:pt modelId="{7776D373-E8CB-4DEF-A42E-65CA579E9C1D}">
      <dgm:prSet/>
      <dgm:spPr/>
      <dgm:t>
        <a:bodyPr/>
        <a:lstStyle/>
        <a:p>
          <a:r>
            <a:rPr lang="en-US"/>
            <a:t>Policy change</a:t>
          </a:r>
        </a:p>
      </dgm:t>
    </dgm:pt>
    <dgm:pt modelId="{46935D02-F9B6-448E-B5B6-18BDA536C124}" type="parTrans" cxnId="{24D31A37-C806-4A6A-9AB3-53D2C6BC9022}">
      <dgm:prSet/>
      <dgm:spPr/>
      <dgm:t>
        <a:bodyPr/>
        <a:lstStyle/>
        <a:p>
          <a:endParaRPr lang="en-US"/>
        </a:p>
      </dgm:t>
    </dgm:pt>
    <dgm:pt modelId="{A0EA4297-8DB1-4026-98F7-256AC99CED04}" type="sibTrans" cxnId="{24D31A37-C806-4A6A-9AB3-53D2C6BC9022}">
      <dgm:prSet/>
      <dgm:spPr/>
      <dgm:t>
        <a:bodyPr/>
        <a:lstStyle/>
        <a:p>
          <a:endParaRPr lang="en-US"/>
        </a:p>
      </dgm:t>
    </dgm:pt>
    <dgm:pt modelId="{44047C90-D01F-4397-8106-562F06C2FA4E}" type="pres">
      <dgm:prSet presAssocID="{4A8F82AC-3FFE-4762-A5E6-72F4CF468898}" presName="diagram" presStyleCnt="0">
        <dgm:presLayoutVars>
          <dgm:dir/>
          <dgm:resizeHandles val="exact"/>
        </dgm:presLayoutVars>
      </dgm:prSet>
      <dgm:spPr/>
    </dgm:pt>
    <dgm:pt modelId="{9DC894E3-EA51-447D-BC58-ED0B34D2057D}" type="pres">
      <dgm:prSet presAssocID="{F086C199-9224-41EF-BCE8-3D8163DAA542}" presName="node" presStyleLbl="node1" presStyleIdx="0" presStyleCnt="7">
        <dgm:presLayoutVars>
          <dgm:bulletEnabled val="1"/>
        </dgm:presLayoutVars>
      </dgm:prSet>
      <dgm:spPr/>
    </dgm:pt>
    <dgm:pt modelId="{4E5797CA-90A4-4D28-8803-74F2EAC52770}" type="pres">
      <dgm:prSet presAssocID="{31C1881B-D353-4FE9-A848-AFBBFBC53615}" presName="sibTrans" presStyleCnt="0"/>
      <dgm:spPr/>
    </dgm:pt>
    <dgm:pt modelId="{7C5DAAF4-DFB2-4D49-BEF9-D12B31834609}" type="pres">
      <dgm:prSet presAssocID="{57B8171C-F8DE-4734-85CC-73CB24B83BF5}" presName="node" presStyleLbl="node1" presStyleIdx="1" presStyleCnt="7">
        <dgm:presLayoutVars>
          <dgm:bulletEnabled val="1"/>
        </dgm:presLayoutVars>
      </dgm:prSet>
      <dgm:spPr/>
    </dgm:pt>
    <dgm:pt modelId="{F2DCD252-4928-42BD-A4A2-203A0A5D0FD6}" type="pres">
      <dgm:prSet presAssocID="{74B43E8E-47F1-45AB-9A9D-E79F604F3A80}" presName="sibTrans" presStyleCnt="0"/>
      <dgm:spPr/>
    </dgm:pt>
    <dgm:pt modelId="{C9ED173A-DE61-40CB-91CE-D8CA96455CE7}" type="pres">
      <dgm:prSet presAssocID="{44A12933-1711-47F5-96F6-3AE2E36E3D79}" presName="node" presStyleLbl="node1" presStyleIdx="2" presStyleCnt="7">
        <dgm:presLayoutVars>
          <dgm:bulletEnabled val="1"/>
        </dgm:presLayoutVars>
      </dgm:prSet>
      <dgm:spPr/>
    </dgm:pt>
    <dgm:pt modelId="{F8EA213B-FF76-4C96-9C69-F3541976D0BB}" type="pres">
      <dgm:prSet presAssocID="{77D3E381-5C2C-4EE0-9C7F-9D0935E1543E}" presName="sibTrans" presStyleCnt="0"/>
      <dgm:spPr/>
    </dgm:pt>
    <dgm:pt modelId="{E920C6D7-5694-472F-9331-302CD648F706}" type="pres">
      <dgm:prSet presAssocID="{77D14AF2-0C60-4216-A709-181B5A31783F}" presName="node" presStyleLbl="node1" presStyleIdx="3" presStyleCnt="7">
        <dgm:presLayoutVars>
          <dgm:bulletEnabled val="1"/>
        </dgm:presLayoutVars>
      </dgm:prSet>
      <dgm:spPr/>
    </dgm:pt>
    <dgm:pt modelId="{8AA7E6BD-40E6-411B-A231-958401F4F68B}" type="pres">
      <dgm:prSet presAssocID="{825F62A4-8AD8-4421-A547-D1311F351166}" presName="sibTrans" presStyleCnt="0"/>
      <dgm:spPr/>
    </dgm:pt>
    <dgm:pt modelId="{6587889B-FB0F-4A3F-B886-F5CDD388CFD7}" type="pres">
      <dgm:prSet presAssocID="{3FF80116-649F-4529-905C-F6B91028000F}" presName="node" presStyleLbl="node1" presStyleIdx="4" presStyleCnt="7">
        <dgm:presLayoutVars>
          <dgm:bulletEnabled val="1"/>
        </dgm:presLayoutVars>
      </dgm:prSet>
      <dgm:spPr/>
    </dgm:pt>
    <dgm:pt modelId="{8BC9626B-8A6D-4D27-A4E7-21C4DA5A800E}" type="pres">
      <dgm:prSet presAssocID="{D037EC54-A3CD-4AA7-A931-C7C07ADB0295}" presName="sibTrans" presStyleCnt="0"/>
      <dgm:spPr/>
    </dgm:pt>
    <dgm:pt modelId="{39C48C43-58FE-478B-BCD9-EEB09E04A66F}" type="pres">
      <dgm:prSet presAssocID="{87A4FC70-1B55-4532-AA30-188A34064DBD}" presName="node" presStyleLbl="node1" presStyleIdx="5" presStyleCnt="7">
        <dgm:presLayoutVars>
          <dgm:bulletEnabled val="1"/>
        </dgm:presLayoutVars>
      </dgm:prSet>
      <dgm:spPr/>
    </dgm:pt>
    <dgm:pt modelId="{A0BA46E4-830F-49AE-A2D4-B8441BC9CCB9}" type="pres">
      <dgm:prSet presAssocID="{F2291243-52D8-403C-B9D5-FCD048BAD484}" presName="sibTrans" presStyleCnt="0"/>
      <dgm:spPr/>
    </dgm:pt>
    <dgm:pt modelId="{484463F1-4449-44B3-95D2-7075BF9F3CC7}" type="pres">
      <dgm:prSet presAssocID="{7776D373-E8CB-4DEF-A42E-65CA579E9C1D}" presName="node" presStyleLbl="node1" presStyleIdx="6" presStyleCnt="7">
        <dgm:presLayoutVars>
          <dgm:bulletEnabled val="1"/>
        </dgm:presLayoutVars>
      </dgm:prSet>
      <dgm:spPr/>
    </dgm:pt>
  </dgm:ptLst>
  <dgm:cxnLst>
    <dgm:cxn modelId="{F5950A06-FCE1-4EAD-A4CC-AD018917E80E}" type="presOf" srcId="{57B8171C-F8DE-4734-85CC-73CB24B83BF5}" destId="{7C5DAAF4-DFB2-4D49-BEF9-D12B31834609}" srcOrd="0" destOrd="0" presId="urn:microsoft.com/office/officeart/2005/8/layout/default"/>
    <dgm:cxn modelId="{24D31A37-C806-4A6A-9AB3-53D2C6BC9022}" srcId="{4A8F82AC-3FFE-4762-A5E6-72F4CF468898}" destId="{7776D373-E8CB-4DEF-A42E-65CA579E9C1D}" srcOrd="6" destOrd="0" parTransId="{46935D02-F9B6-448E-B5B6-18BDA536C124}" sibTransId="{A0EA4297-8DB1-4026-98F7-256AC99CED04}"/>
    <dgm:cxn modelId="{5486795B-8D4A-4E9A-9EA1-B5B905FBAF3B}" srcId="{4A8F82AC-3FFE-4762-A5E6-72F4CF468898}" destId="{44A12933-1711-47F5-96F6-3AE2E36E3D79}" srcOrd="2" destOrd="0" parTransId="{C28BCA95-C249-454B-AC26-7963DFB7E68C}" sibTransId="{77D3E381-5C2C-4EE0-9C7F-9D0935E1543E}"/>
    <dgm:cxn modelId="{C8ADA96C-BB19-48C0-9FA9-C714F4218601}" type="presOf" srcId="{F086C199-9224-41EF-BCE8-3D8163DAA542}" destId="{9DC894E3-EA51-447D-BC58-ED0B34D2057D}" srcOrd="0" destOrd="0" presId="urn:microsoft.com/office/officeart/2005/8/layout/default"/>
    <dgm:cxn modelId="{2ABECC52-4899-4F3D-98ED-328496C131A0}" srcId="{4A8F82AC-3FFE-4762-A5E6-72F4CF468898}" destId="{3FF80116-649F-4529-905C-F6B91028000F}" srcOrd="4" destOrd="0" parTransId="{DF2A4033-F72E-4889-BADC-4D5246DDF12C}" sibTransId="{D037EC54-A3CD-4AA7-A931-C7C07ADB0295}"/>
    <dgm:cxn modelId="{48102956-A5C1-4E3A-AECC-00BF14362083}" type="presOf" srcId="{3FF80116-649F-4529-905C-F6B91028000F}" destId="{6587889B-FB0F-4A3F-B886-F5CDD388CFD7}" srcOrd="0" destOrd="0" presId="urn:microsoft.com/office/officeart/2005/8/layout/default"/>
    <dgm:cxn modelId="{6C26337A-A30B-42A6-B1B4-CEFA7825FC6A}" type="presOf" srcId="{87A4FC70-1B55-4532-AA30-188A34064DBD}" destId="{39C48C43-58FE-478B-BCD9-EEB09E04A66F}" srcOrd="0" destOrd="0" presId="urn:microsoft.com/office/officeart/2005/8/layout/default"/>
    <dgm:cxn modelId="{44B98092-54E5-47CC-9EB0-973F5BF11757}" srcId="{4A8F82AC-3FFE-4762-A5E6-72F4CF468898}" destId="{F086C199-9224-41EF-BCE8-3D8163DAA542}" srcOrd="0" destOrd="0" parTransId="{2805AFB6-12DA-41B7-BC7B-35ADE5035931}" sibTransId="{31C1881B-D353-4FE9-A848-AFBBFBC53615}"/>
    <dgm:cxn modelId="{01421AA4-83C7-4D74-B8D6-9A64513F4D6C}" srcId="{4A8F82AC-3FFE-4762-A5E6-72F4CF468898}" destId="{77D14AF2-0C60-4216-A709-181B5A31783F}" srcOrd="3" destOrd="0" parTransId="{EAB56615-50E6-4388-9846-B221E46FAE06}" sibTransId="{825F62A4-8AD8-4421-A547-D1311F351166}"/>
    <dgm:cxn modelId="{624BADAE-7EDE-457C-B434-95626AC760D3}" type="presOf" srcId="{77D14AF2-0C60-4216-A709-181B5A31783F}" destId="{E920C6D7-5694-472F-9331-302CD648F706}" srcOrd="0" destOrd="0" presId="urn:microsoft.com/office/officeart/2005/8/layout/default"/>
    <dgm:cxn modelId="{3DC7C3B1-CD36-4A83-A715-ACC67A12AD0F}" type="presOf" srcId="{44A12933-1711-47F5-96F6-3AE2E36E3D79}" destId="{C9ED173A-DE61-40CB-91CE-D8CA96455CE7}" srcOrd="0" destOrd="0" presId="urn:microsoft.com/office/officeart/2005/8/layout/default"/>
    <dgm:cxn modelId="{B47A34B5-657A-478E-B22B-1819C752E676}" type="presOf" srcId="{4A8F82AC-3FFE-4762-A5E6-72F4CF468898}" destId="{44047C90-D01F-4397-8106-562F06C2FA4E}" srcOrd="0" destOrd="0" presId="urn:microsoft.com/office/officeart/2005/8/layout/default"/>
    <dgm:cxn modelId="{1C940DBB-6BF0-48A8-A9E0-C232406E7A8C}" srcId="{4A8F82AC-3FFE-4762-A5E6-72F4CF468898}" destId="{87A4FC70-1B55-4532-AA30-188A34064DBD}" srcOrd="5" destOrd="0" parTransId="{E6A88C34-FABA-4FC4-B7F2-73E8A4CFBAAA}" sibTransId="{F2291243-52D8-403C-B9D5-FCD048BAD484}"/>
    <dgm:cxn modelId="{97322BF4-BB1C-43F7-A22F-7B4C26EF8FF4}" type="presOf" srcId="{7776D373-E8CB-4DEF-A42E-65CA579E9C1D}" destId="{484463F1-4449-44B3-95D2-7075BF9F3CC7}" srcOrd="0" destOrd="0" presId="urn:microsoft.com/office/officeart/2005/8/layout/default"/>
    <dgm:cxn modelId="{3FD151F5-E7EC-42F1-99E3-497F1CA5B6EF}" srcId="{4A8F82AC-3FFE-4762-A5E6-72F4CF468898}" destId="{57B8171C-F8DE-4734-85CC-73CB24B83BF5}" srcOrd="1" destOrd="0" parTransId="{9D740BD1-E6AE-4388-8E41-FD96A0F54F33}" sibTransId="{74B43E8E-47F1-45AB-9A9D-E79F604F3A80}"/>
    <dgm:cxn modelId="{3289772F-DD88-42BB-BAB7-E535BD659612}" type="presParOf" srcId="{44047C90-D01F-4397-8106-562F06C2FA4E}" destId="{9DC894E3-EA51-447D-BC58-ED0B34D2057D}" srcOrd="0" destOrd="0" presId="urn:microsoft.com/office/officeart/2005/8/layout/default"/>
    <dgm:cxn modelId="{4A51A110-66F7-4B5F-9B18-79A443D657B7}" type="presParOf" srcId="{44047C90-D01F-4397-8106-562F06C2FA4E}" destId="{4E5797CA-90A4-4D28-8803-74F2EAC52770}" srcOrd="1" destOrd="0" presId="urn:microsoft.com/office/officeart/2005/8/layout/default"/>
    <dgm:cxn modelId="{594C605E-3AD3-4C9E-AA65-F34803252834}" type="presParOf" srcId="{44047C90-D01F-4397-8106-562F06C2FA4E}" destId="{7C5DAAF4-DFB2-4D49-BEF9-D12B31834609}" srcOrd="2" destOrd="0" presId="urn:microsoft.com/office/officeart/2005/8/layout/default"/>
    <dgm:cxn modelId="{72C0B328-E9E8-419D-BBCD-E055B8332772}" type="presParOf" srcId="{44047C90-D01F-4397-8106-562F06C2FA4E}" destId="{F2DCD252-4928-42BD-A4A2-203A0A5D0FD6}" srcOrd="3" destOrd="0" presId="urn:microsoft.com/office/officeart/2005/8/layout/default"/>
    <dgm:cxn modelId="{70E0E0D6-423B-4C03-A06F-1E8FF3A07B9C}" type="presParOf" srcId="{44047C90-D01F-4397-8106-562F06C2FA4E}" destId="{C9ED173A-DE61-40CB-91CE-D8CA96455CE7}" srcOrd="4" destOrd="0" presId="urn:microsoft.com/office/officeart/2005/8/layout/default"/>
    <dgm:cxn modelId="{4580C40B-676C-4E6A-A06D-6EDAE29FD5CD}" type="presParOf" srcId="{44047C90-D01F-4397-8106-562F06C2FA4E}" destId="{F8EA213B-FF76-4C96-9C69-F3541976D0BB}" srcOrd="5" destOrd="0" presId="urn:microsoft.com/office/officeart/2005/8/layout/default"/>
    <dgm:cxn modelId="{86CA84C0-B6C5-4776-8590-519D6AB1CA1E}" type="presParOf" srcId="{44047C90-D01F-4397-8106-562F06C2FA4E}" destId="{E920C6D7-5694-472F-9331-302CD648F706}" srcOrd="6" destOrd="0" presId="urn:microsoft.com/office/officeart/2005/8/layout/default"/>
    <dgm:cxn modelId="{270B5F64-4E2A-4627-9675-D647612BCC2A}" type="presParOf" srcId="{44047C90-D01F-4397-8106-562F06C2FA4E}" destId="{8AA7E6BD-40E6-411B-A231-958401F4F68B}" srcOrd="7" destOrd="0" presId="urn:microsoft.com/office/officeart/2005/8/layout/default"/>
    <dgm:cxn modelId="{F97C0830-9596-4C3E-B3D5-62D54A1E3DA7}" type="presParOf" srcId="{44047C90-D01F-4397-8106-562F06C2FA4E}" destId="{6587889B-FB0F-4A3F-B886-F5CDD388CFD7}" srcOrd="8" destOrd="0" presId="urn:microsoft.com/office/officeart/2005/8/layout/default"/>
    <dgm:cxn modelId="{90E7A859-9158-42FF-8B2C-CE12F136BD0B}" type="presParOf" srcId="{44047C90-D01F-4397-8106-562F06C2FA4E}" destId="{8BC9626B-8A6D-4D27-A4E7-21C4DA5A800E}" srcOrd="9" destOrd="0" presId="urn:microsoft.com/office/officeart/2005/8/layout/default"/>
    <dgm:cxn modelId="{EEA79957-DC49-40CA-82D9-8900A41CEA2B}" type="presParOf" srcId="{44047C90-D01F-4397-8106-562F06C2FA4E}" destId="{39C48C43-58FE-478B-BCD9-EEB09E04A66F}" srcOrd="10" destOrd="0" presId="urn:microsoft.com/office/officeart/2005/8/layout/default"/>
    <dgm:cxn modelId="{1EBF1E87-838D-4134-9F73-C8383261F07A}" type="presParOf" srcId="{44047C90-D01F-4397-8106-562F06C2FA4E}" destId="{A0BA46E4-830F-49AE-A2D4-B8441BC9CCB9}" srcOrd="11" destOrd="0" presId="urn:microsoft.com/office/officeart/2005/8/layout/default"/>
    <dgm:cxn modelId="{9571F508-9877-4113-AC8F-61F79445E97A}" type="presParOf" srcId="{44047C90-D01F-4397-8106-562F06C2FA4E}" destId="{484463F1-4449-44B3-95D2-7075BF9F3CC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01909276-53D1-463F-BEA4-0C7F383A60B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8E1F4ED-7332-4C72-8628-48C302DACC23}">
      <dgm:prSet/>
      <dgm:spPr/>
      <dgm:t>
        <a:bodyPr/>
        <a:lstStyle/>
        <a:p>
          <a:pPr>
            <a:defRPr cap="all"/>
          </a:pPr>
          <a:r>
            <a:rPr lang="en-US"/>
            <a:t>Awareness</a:t>
          </a:r>
        </a:p>
      </dgm:t>
    </dgm:pt>
    <dgm:pt modelId="{428ACFED-FB19-4DDC-A371-83222BF244F4}" type="parTrans" cxnId="{733D926E-0C1A-4D26-B3A1-39922DB881CE}">
      <dgm:prSet/>
      <dgm:spPr/>
      <dgm:t>
        <a:bodyPr/>
        <a:lstStyle/>
        <a:p>
          <a:endParaRPr lang="en-US"/>
        </a:p>
      </dgm:t>
    </dgm:pt>
    <dgm:pt modelId="{B790E4A8-3E27-4BC1-950B-B1082C474F01}" type="sibTrans" cxnId="{733D926E-0C1A-4D26-B3A1-39922DB881CE}">
      <dgm:prSet/>
      <dgm:spPr/>
      <dgm:t>
        <a:bodyPr/>
        <a:lstStyle/>
        <a:p>
          <a:endParaRPr lang="en-US"/>
        </a:p>
      </dgm:t>
    </dgm:pt>
    <dgm:pt modelId="{E432337B-FB4D-49E2-9A28-D0647C2A28C9}">
      <dgm:prSet/>
      <dgm:spPr/>
      <dgm:t>
        <a:bodyPr/>
        <a:lstStyle/>
        <a:p>
          <a:pPr>
            <a:defRPr cap="all"/>
          </a:pPr>
          <a:r>
            <a:rPr lang="en-US"/>
            <a:t>Growing acceptance</a:t>
          </a:r>
        </a:p>
      </dgm:t>
    </dgm:pt>
    <dgm:pt modelId="{D4CC7B86-1E0C-4A89-8CC4-337D2911CC25}" type="parTrans" cxnId="{CE700BE3-D257-4FB1-A00D-7E7E08FB23D9}">
      <dgm:prSet/>
      <dgm:spPr/>
      <dgm:t>
        <a:bodyPr/>
        <a:lstStyle/>
        <a:p>
          <a:endParaRPr lang="en-US"/>
        </a:p>
      </dgm:t>
    </dgm:pt>
    <dgm:pt modelId="{5CF013DD-500B-4F89-913E-2245CB203643}" type="sibTrans" cxnId="{CE700BE3-D257-4FB1-A00D-7E7E08FB23D9}">
      <dgm:prSet/>
      <dgm:spPr/>
      <dgm:t>
        <a:bodyPr/>
        <a:lstStyle/>
        <a:p>
          <a:endParaRPr lang="en-US"/>
        </a:p>
      </dgm:t>
    </dgm:pt>
    <dgm:pt modelId="{286DE4D8-93C1-4A54-A4E7-A75AF5CA817D}">
      <dgm:prSet/>
      <dgm:spPr/>
      <dgm:t>
        <a:bodyPr/>
        <a:lstStyle/>
        <a:p>
          <a:pPr>
            <a:defRPr cap="all"/>
          </a:pPr>
          <a:r>
            <a:rPr lang="en-US"/>
            <a:t>Existing guidance and policy</a:t>
          </a:r>
        </a:p>
      </dgm:t>
    </dgm:pt>
    <dgm:pt modelId="{30624063-5701-4880-B07F-F56283D69C79}" type="parTrans" cxnId="{4D295E85-600E-4847-9F96-C0F8316139B5}">
      <dgm:prSet/>
      <dgm:spPr/>
      <dgm:t>
        <a:bodyPr/>
        <a:lstStyle/>
        <a:p>
          <a:endParaRPr lang="en-US"/>
        </a:p>
      </dgm:t>
    </dgm:pt>
    <dgm:pt modelId="{545241F6-26CB-410F-A5FC-3A4F7949AE91}" type="sibTrans" cxnId="{4D295E85-600E-4847-9F96-C0F8316139B5}">
      <dgm:prSet/>
      <dgm:spPr/>
      <dgm:t>
        <a:bodyPr/>
        <a:lstStyle/>
        <a:p>
          <a:endParaRPr lang="en-US"/>
        </a:p>
      </dgm:t>
    </dgm:pt>
    <dgm:pt modelId="{8C8491F3-ABF0-4CEE-A421-4CEE2B3D9B5C}">
      <dgm:prSet/>
      <dgm:spPr/>
      <dgm:t>
        <a:bodyPr/>
        <a:lstStyle/>
        <a:p>
          <a:pPr>
            <a:defRPr cap="all"/>
          </a:pPr>
          <a:r>
            <a:rPr lang="en-US"/>
            <a:t>Artificial Intelligence</a:t>
          </a:r>
        </a:p>
      </dgm:t>
    </dgm:pt>
    <dgm:pt modelId="{C7D148A5-B30B-4772-97BD-E6F16D67C13C}" type="parTrans" cxnId="{F539D5FA-85AB-460B-B9DD-C88D42E8025A}">
      <dgm:prSet/>
      <dgm:spPr/>
      <dgm:t>
        <a:bodyPr/>
        <a:lstStyle/>
        <a:p>
          <a:endParaRPr lang="en-US"/>
        </a:p>
      </dgm:t>
    </dgm:pt>
    <dgm:pt modelId="{A841824E-1032-4223-A4B4-8C07CE028711}" type="sibTrans" cxnId="{F539D5FA-85AB-460B-B9DD-C88D42E8025A}">
      <dgm:prSet/>
      <dgm:spPr/>
      <dgm:t>
        <a:bodyPr/>
        <a:lstStyle/>
        <a:p>
          <a:endParaRPr lang="en-US"/>
        </a:p>
      </dgm:t>
    </dgm:pt>
    <dgm:pt modelId="{97F46166-59E9-4428-AF62-39FBE37E5B5F}" type="pres">
      <dgm:prSet presAssocID="{01909276-53D1-463F-BEA4-0C7F383A60B1}" presName="root" presStyleCnt="0">
        <dgm:presLayoutVars>
          <dgm:dir/>
          <dgm:resizeHandles val="exact"/>
        </dgm:presLayoutVars>
      </dgm:prSet>
      <dgm:spPr/>
    </dgm:pt>
    <dgm:pt modelId="{2AA04911-3D9F-4845-B1C4-C1233FE566E3}" type="pres">
      <dgm:prSet presAssocID="{08E1F4ED-7332-4C72-8628-48C302DACC23}" presName="compNode" presStyleCnt="0"/>
      <dgm:spPr/>
    </dgm:pt>
    <dgm:pt modelId="{3BED52C9-AF0C-4C2A-99CD-E0C80CF2DED5}" type="pres">
      <dgm:prSet presAssocID="{08E1F4ED-7332-4C72-8628-48C302DACC23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3BBD3DA-BD2D-47B8-A416-2B4E3BED3F48}" type="pres">
      <dgm:prSet presAssocID="{08E1F4ED-7332-4C72-8628-48C302DACC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EBAA07F9-631A-4081-9C4C-EBC2491AC32D}" type="pres">
      <dgm:prSet presAssocID="{08E1F4ED-7332-4C72-8628-48C302DACC23}" presName="spaceRect" presStyleCnt="0"/>
      <dgm:spPr/>
    </dgm:pt>
    <dgm:pt modelId="{9B6F1042-8B18-4D59-AE56-806E699EF7F1}" type="pres">
      <dgm:prSet presAssocID="{08E1F4ED-7332-4C72-8628-48C302DACC23}" presName="textRect" presStyleLbl="revTx" presStyleIdx="0" presStyleCnt="4">
        <dgm:presLayoutVars>
          <dgm:chMax val="1"/>
          <dgm:chPref val="1"/>
        </dgm:presLayoutVars>
      </dgm:prSet>
      <dgm:spPr/>
    </dgm:pt>
    <dgm:pt modelId="{1DD05B65-B2DA-40E6-B7F9-F52A481A1F47}" type="pres">
      <dgm:prSet presAssocID="{B790E4A8-3E27-4BC1-950B-B1082C474F01}" presName="sibTrans" presStyleCnt="0"/>
      <dgm:spPr/>
    </dgm:pt>
    <dgm:pt modelId="{D27CD78A-A3FB-4C70-83CA-08C2FE620659}" type="pres">
      <dgm:prSet presAssocID="{E432337B-FB4D-49E2-9A28-D0647C2A28C9}" presName="compNode" presStyleCnt="0"/>
      <dgm:spPr/>
    </dgm:pt>
    <dgm:pt modelId="{5D4C5875-B3CE-417D-980F-E1BD80F08DF3}" type="pres">
      <dgm:prSet presAssocID="{E432337B-FB4D-49E2-9A28-D0647C2A28C9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D503828-1395-4F45-B000-41E22984F999}" type="pres">
      <dgm:prSet presAssocID="{E432337B-FB4D-49E2-9A28-D0647C2A28C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07EB703-F9EB-4D9C-9CA2-61D0A76D19BC}" type="pres">
      <dgm:prSet presAssocID="{E432337B-FB4D-49E2-9A28-D0647C2A28C9}" presName="spaceRect" presStyleCnt="0"/>
      <dgm:spPr/>
    </dgm:pt>
    <dgm:pt modelId="{71D398AE-BF5A-4CF3-87F4-6F14D257EA79}" type="pres">
      <dgm:prSet presAssocID="{E432337B-FB4D-49E2-9A28-D0647C2A28C9}" presName="textRect" presStyleLbl="revTx" presStyleIdx="1" presStyleCnt="4">
        <dgm:presLayoutVars>
          <dgm:chMax val="1"/>
          <dgm:chPref val="1"/>
        </dgm:presLayoutVars>
      </dgm:prSet>
      <dgm:spPr/>
    </dgm:pt>
    <dgm:pt modelId="{4B0477C3-E503-4D39-8460-44586B734EA7}" type="pres">
      <dgm:prSet presAssocID="{5CF013DD-500B-4F89-913E-2245CB203643}" presName="sibTrans" presStyleCnt="0"/>
      <dgm:spPr/>
    </dgm:pt>
    <dgm:pt modelId="{A04C4745-2D2A-4639-AB84-37AAE1B641BB}" type="pres">
      <dgm:prSet presAssocID="{286DE4D8-93C1-4A54-A4E7-A75AF5CA817D}" presName="compNode" presStyleCnt="0"/>
      <dgm:spPr/>
    </dgm:pt>
    <dgm:pt modelId="{EA4FB3D0-001F-4370-ACC5-0D0758E7CCAC}" type="pres">
      <dgm:prSet presAssocID="{286DE4D8-93C1-4A54-A4E7-A75AF5CA817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900ED3A-AECE-44DA-85DE-9F88B3597C32}" type="pres">
      <dgm:prSet presAssocID="{286DE4D8-93C1-4A54-A4E7-A75AF5CA81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A80AB21-B1C0-4D50-9FC3-94BA4B83590F}" type="pres">
      <dgm:prSet presAssocID="{286DE4D8-93C1-4A54-A4E7-A75AF5CA817D}" presName="spaceRect" presStyleCnt="0"/>
      <dgm:spPr/>
    </dgm:pt>
    <dgm:pt modelId="{A81E782F-63B4-4D19-BE60-478FA636948C}" type="pres">
      <dgm:prSet presAssocID="{286DE4D8-93C1-4A54-A4E7-A75AF5CA817D}" presName="textRect" presStyleLbl="revTx" presStyleIdx="2" presStyleCnt="4">
        <dgm:presLayoutVars>
          <dgm:chMax val="1"/>
          <dgm:chPref val="1"/>
        </dgm:presLayoutVars>
      </dgm:prSet>
      <dgm:spPr/>
    </dgm:pt>
    <dgm:pt modelId="{C6575528-AC59-4262-BAF5-1F397B2E6630}" type="pres">
      <dgm:prSet presAssocID="{545241F6-26CB-410F-A5FC-3A4F7949AE91}" presName="sibTrans" presStyleCnt="0"/>
      <dgm:spPr/>
    </dgm:pt>
    <dgm:pt modelId="{E54888BD-522B-4EA1-A468-9828122FCDDF}" type="pres">
      <dgm:prSet presAssocID="{8C8491F3-ABF0-4CEE-A421-4CEE2B3D9B5C}" presName="compNode" presStyleCnt="0"/>
      <dgm:spPr/>
    </dgm:pt>
    <dgm:pt modelId="{729B81D5-C0B0-45E9-9FF6-8DB23D9DE895}" type="pres">
      <dgm:prSet presAssocID="{8C8491F3-ABF0-4CEE-A421-4CEE2B3D9B5C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4114559-F9B7-4EB9-895C-F215C1D3F639}" type="pres">
      <dgm:prSet presAssocID="{8C8491F3-ABF0-4CEE-A421-4CEE2B3D9B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FE4318D-32ED-456B-A5FE-C4B8459C8C45}" type="pres">
      <dgm:prSet presAssocID="{8C8491F3-ABF0-4CEE-A421-4CEE2B3D9B5C}" presName="spaceRect" presStyleCnt="0"/>
      <dgm:spPr/>
    </dgm:pt>
    <dgm:pt modelId="{EEDD0175-B79E-46A0-A2AD-70DF9C24292E}" type="pres">
      <dgm:prSet presAssocID="{8C8491F3-ABF0-4CEE-A421-4CEE2B3D9B5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14C66A-91BB-4A0D-9D7B-0DD7A25C4630}" type="presOf" srcId="{8C8491F3-ABF0-4CEE-A421-4CEE2B3D9B5C}" destId="{EEDD0175-B79E-46A0-A2AD-70DF9C24292E}" srcOrd="0" destOrd="0" presId="urn:microsoft.com/office/officeart/2018/5/layout/IconLeafLabelList"/>
    <dgm:cxn modelId="{733D926E-0C1A-4D26-B3A1-39922DB881CE}" srcId="{01909276-53D1-463F-BEA4-0C7F383A60B1}" destId="{08E1F4ED-7332-4C72-8628-48C302DACC23}" srcOrd="0" destOrd="0" parTransId="{428ACFED-FB19-4DDC-A371-83222BF244F4}" sibTransId="{B790E4A8-3E27-4BC1-950B-B1082C474F01}"/>
    <dgm:cxn modelId="{4D295E85-600E-4847-9F96-C0F8316139B5}" srcId="{01909276-53D1-463F-BEA4-0C7F383A60B1}" destId="{286DE4D8-93C1-4A54-A4E7-A75AF5CA817D}" srcOrd="2" destOrd="0" parTransId="{30624063-5701-4880-B07F-F56283D69C79}" sibTransId="{545241F6-26CB-410F-A5FC-3A4F7949AE91}"/>
    <dgm:cxn modelId="{833FC588-9E54-484A-9E9D-0F7B69BF801B}" type="presOf" srcId="{08E1F4ED-7332-4C72-8628-48C302DACC23}" destId="{9B6F1042-8B18-4D59-AE56-806E699EF7F1}" srcOrd="0" destOrd="0" presId="urn:microsoft.com/office/officeart/2018/5/layout/IconLeafLabelList"/>
    <dgm:cxn modelId="{62D3CC95-7B85-40C2-80BB-33A3BD38ED19}" type="presOf" srcId="{01909276-53D1-463F-BEA4-0C7F383A60B1}" destId="{97F46166-59E9-4428-AF62-39FBE37E5B5F}" srcOrd="0" destOrd="0" presId="urn:microsoft.com/office/officeart/2018/5/layout/IconLeafLabelList"/>
    <dgm:cxn modelId="{9D4421A3-FD83-4E10-AC4A-EA6179FCD9EF}" type="presOf" srcId="{286DE4D8-93C1-4A54-A4E7-A75AF5CA817D}" destId="{A81E782F-63B4-4D19-BE60-478FA636948C}" srcOrd="0" destOrd="0" presId="urn:microsoft.com/office/officeart/2018/5/layout/IconLeafLabelList"/>
    <dgm:cxn modelId="{B9410CC6-7B86-452C-8AC2-59F52D1FC68C}" type="presOf" srcId="{E432337B-FB4D-49E2-9A28-D0647C2A28C9}" destId="{71D398AE-BF5A-4CF3-87F4-6F14D257EA79}" srcOrd="0" destOrd="0" presId="urn:microsoft.com/office/officeart/2018/5/layout/IconLeafLabelList"/>
    <dgm:cxn modelId="{CE700BE3-D257-4FB1-A00D-7E7E08FB23D9}" srcId="{01909276-53D1-463F-BEA4-0C7F383A60B1}" destId="{E432337B-FB4D-49E2-9A28-D0647C2A28C9}" srcOrd="1" destOrd="0" parTransId="{D4CC7B86-1E0C-4A89-8CC4-337D2911CC25}" sibTransId="{5CF013DD-500B-4F89-913E-2245CB203643}"/>
    <dgm:cxn modelId="{F539D5FA-85AB-460B-B9DD-C88D42E8025A}" srcId="{01909276-53D1-463F-BEA4-0C7F383A60B1}" destId="{8C8491F3-ABF0-4CEE-A421-4CEE2B3D9B5C}" srcOrd="3" destOrd="0" parTransId="{C7D148A5-B30B-4772-97BD-E6F16D67C13C}" sibTransId="{A841824E-1032-4223-A4B4-8C07CE028711}"/>
    <dgm:cxn modelId="{8BD0BE22-13E1-4E85-9F6B-7F9A09D4001E}" type="presParOf" srcId="{97F46166-59E9-4428-AF62-39FBE37E5B5F}" destId="{2AA04911-3D9F-4845-B1C4-C1233FE566E3}" srcOrd="0" destOrd="0" presId="urn:microsoft.com/office/officeart/2018/5/layout/IconLeafLabelList"/>
    <dgm:cxn modelId="{1FEC1A01-A3AB-4D5E-B6C5-3CF116B849CA}" type="presParOf" srcId="{2AA04911-3D9F-4845-B1C4-C1233FE566E3}" destId="{3BED52C9-AF0C-4C2A-99CD-E0C80CF2DED5}" srcOrd="0" destOrd="0" presId="urn:microsoft.com/office/officeart/2018/5/layout/IconLeafLabelList"/>
    <dgm:cxn modelId="{97B7AFBF-587B-4823-9457-BD820EFE5995}" type="presParOf" srcId="{2AA04911-3D9F-4845-B1C4-C1233FE566E3}" destId="{63BBD3DA-BD2D-47B8-A416-2B4E3BED3F48}" srcOrd="1" destOrd="0" presId="urn:microsoft.com/office/officeart/2018/5/layout/IconLeafLabelList"/>
    <dgm:cxn modelId="{3B1FAB86-E127-49E6-866E-9A4D0D9AF3DA}" type="presParOf" srcId="{2AA04911-3D9F-4845-B1C4-C1233FE566E3}" destId="{EBAA07F9-631A-4081-9C4C-EBC2491AC32D}" srcOrd="2" destOrd="0" presId="urn:microsoft.com/office/officeart/2018/5/layout/IconLeafLabelList"/>
    <dgm:cxn modelId="{FFA73C9C-3A90-4E9C-873D-32ED5DF88BE3}" type="presParOf" srcId="{2AA04911-3D9F-4845-B1C4-C1233FE566E3}" destId="{9B6F1042-8B18-4D59-AE56-806E699EF7F1}" srcOrd="3" destOrd="0" presId="urn:microsoft.com/office/officeart/2018/5/layout/IconLeafLabelList"/>
    <dgm:cxn modelId="{038A4FB3-8A3C-4958-B352-80954B475AC7}" type="presParOf" srcId="{97F46166-59E9-4428-AF62-39FBE37E5B5F}" destId="{1DD05B65-B2DA-40E6-B7F9-F52A481A1F47}" srcOrd="1" destOrd="0" presId="urn:microsoft.com/office/officeart/2018/5/layout/IconLeafLabelList"/>
    <dgm:cxn modelId="{8EA452E1-38CD-457C-B020-E85CFA78AB7E}" type="presParOf" srcId="{97F46166-59E9-4428-AF62-39FBE37E5B5F}" destId="{D27CD78A-A3FB-4C70-83CA-08C2FE620659}" srcOrd="2" destOrd="0" presId="urn:microsoft.com/office/officeart/2018/5/layout/IconLeafLabelList"/>
    <dgm:cxn modelId="{E3A7EA7F-268E-4B9A-8041-52CBD724EC25}" type="presParOf" srcId="{D27CD78A-A3FB-4C70-83CA-08C2FE620659}" destId="{5D4C5875-B3CE-417D-980F-E1BD80F08DF3}" srcOrd="0" destOrd="0" presId="urn:microsoft.com/office/officeart/2018/5/layout/IconLeafLabelList"/>
    <dgm:cxn modelId="{769A5FFE-C561-47C6-B5E8-EF9C56070200}" type="presParOf" srcId="{D27CD78A-A3FB-4C70-83CA-08C2FE620659}" destId="{2D503828-1395-4F45-B000-41E22984F999}" srcOrd="1" destOrd="0" presId="urn:microsoft.com/office/officeart/2018/5/layout/IconLeafLabelList"/>
    <dgm:cxn modelId="{C19B1F07-F808-46D4-93DF-D155FA1A34CC}" type="presParOf" srcId="{D27CD78A-A3FB-4C70-83CA-08C2FE620659}" destId="{E07EB703-F9EB-4D9C-9CA2-61D0A76D19BC}" srcOrd="2" destOrd="0" presId="urn:microsoft.com/office/officeart/2018/5/layout/IconLeafLabelList"/>
    <dgm:cxn modelId="{85B1C965-2918-49E4-9F4E-FE1BCDF8E6BE}" type="presParOf" srcId="{D27CD78A-A3FB-4C70-83CA-08C2FE620659}" destId="{71D398AE-BF5A-4CF3-87F4-6F14D257EA79}" srcOrd="3" destOrd="0" presId="urn:microsoft.com/office/officeart/2018/5/layout/IconLeafLabelList"/>
    <dgm:cxn modelId="{5D9CD69F-83DC-4F2A-83FB-F756FE9C4DE6}" type="presParOf" srcId="{97F46166-59E9-4428-AF62-39FBE37E5B5F}" destId="{4B0477C3-E503-4D39-8460-44586B734EA7}" srcOrd="3" destOrd="0" presId="urn:microsoft.com/office/officeart/2018/5/layout/IconLeafLabelList"/>
    <dgm:cxn modelId="{8C78D558-2DD8-43E3-939B-154057D55DC5}" type="presParOf" srcId="{97F46166-59E9-4428-AF62-39FBE37E5B5F}" destId="{A04C4745-2D2A-4639-AB84-37AAE1B641BB}" srcOrd="4" destOrd="0" presId="urn:microsoft.com/office/officeart/2018/5/layout/IconLeafLabelList"/>
    <dgm:cxn modelId="{B135EA97-DC4A-40FD-8EBF-14568A438629}" type="presParOf" srcId="{A04C4745-2D2A-4639-AB84-37AAE1B641BB}" destId="{EA4FB3D0-001F-4370-ACC5-0D0758E7CCAC}" srcOrd="0" destOrd="0" presId="urn:microsoft.com/office/officeart/2018/5/layout/IconLeafLabelList"/>
    <dgm:cxn modelId="{6D8B55D3-EBB0-4000-BC2F-290E2DDF8D97}" type="presParOf" srcId="{A04C4745-2D2A-4639-AB84-37AAE1B641BB}" destId="{C900ED3A-AECE-44DA-85DE-9F88B3597C32}" srcOrd="1" destOrd="0" presId="urn:microsoft.com/office/officeart/2018/5/layout/IconLeafLabelList"/>
    <dgm:cxn modelId="{3858B5A7-DE65-470C-A2E9-B8F4EDC775F3}" type="presParOf" srcId="{A04C4745-2D2A-4639-AB84-37AAE1B641BB}" destId="{8A80AB21-B1C0-4D50-9FC3-94BA4B83590F}" srcOrd="2" destOrd="0" presId="urn:microsoft.com/office/officeart/2018/5/layout/IconLeafLabelList"/>
    <dgm:cxn modelId="{A6121AE8-BF05-43B5-A567-E1A3A0A23B9F}" type="presParOf" srcId="{A04C4745-2D2A-4639-AB84-37AAE1B641BB}" destId="{A81E782F-63B4-4D19-BE60-478FA636948C}" srcOrd="3" destOrd="0" presId="urn:microsoft.com/office/officeart/2018/5/layout/IconLeafLabelList"/>
    <dgm:cxn modelId="{6298845D-4C06-4790-8464-CD95B7EC9B59}" type="presParOf" srcId="{97F46166-59E9-4428-AF62-39FBE37E5B5F}" destId="{C6575528-AC59-4262-BAF5-1F397B2E6630}" srcOrd="5" destOrd="0" presId="urn:microsoft.com/office/officeart/2018/5/layout/IconLeafLabelList"/>
    <dgm:cxn modelId="{FD512A31-A866-457A-8D24-973D0A8AF8B3}" type="presParOf" srcId="{97F46166-59E9-4428-AF62-39FBE37E5B5F}" destId="{E54888BD-522B-4EA1-A468-9828122FCDDF}" srcOrd="6" destOrd="0" presId="urn:microsoft.com/office/officeart/2018/5/layout/IconLeafLabelList"/>
    <dgm:cxn modelId="{B8E56EF0-5F36-4C3E-A5C3-A0C50AFAB7E1}" type="presParOf" srcId="{E54888BD-522B-4EA1-A468-9828122FCDDF}" destId="{729B81D5-C0B0-45E9-9FF6-8DB23D9DE895}" srcOrd="0" destOrd="0" presId="urn:microsoft.com/office/officeart/2018/5/layout/IconLeafLabelList"/>
    <dgm:cxn modelId="{2726E4E1-9F47-40DF-829D-3A7EC5E8EEE5}" type="presParOf" srcId="{E54888BD-522B-4EA1-A468-9828122FCDDF}" destId="{E4114559-F9B7-4EB9-895C-F215C1D3F639}" srcOrd="1" destOrd="0" presId="urn:microsoft.com/office/officeart/2018/5/layout/IconLeafLabelList"/>
    <dgm:cxn modelId="{C6CA40D9-7D99-434D-876D-C3D786179743}" type="presParOf" srcId="{E54888BD-522B-4EA1-A468-9828122FCDDF}" destId="{9FE4318D-32ED-456B-A5FE-C4B8459C8C45}" srcOrd="2" destOrd="0" presId="urn:microsoft.com/office/officeart/2018/5/layout/IconLeafLabelList"/>
    <dgm:cxn modelId="{BD33FFB8-E165-49DE-9B4C-67DA3A76CE74}" type="presParOf" srcId="{E54888BD-522B-4EA1-A468-9828122FCDDF}" destId="{EEDD0175-B79E-46A0-A2AD-70DF9C24292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030FB7E8-E728-45D7-B1F7-7FC8656C6B3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7F57300-E078-4897-B5B4-A84FBC05F6A0}">
      <dgm:prSet/>
      <dgm:spPr/>
      <dgm:t>
        <a:bodyPr/>
        <a:lstStyle/>
        <a:p>
          <a:pPr>
            <a:defRPr cap="all"/>
          </a:pPr>
          <a:r>
            <a:rPr lang="en-US"/>
            <a:t>How can we work ethically, knowing all these trends might be coming?</a:t>
          </a:r>
        </a:p>
      </dgm:t>
    </dgm:pt>
    <dgm:pt modelId="{7A30595D-7E25-4239-B23A-7703C2A11DE6}" type="parTrans" cxnId="{C6751E5A-CF9E-40BB-9130-923F10A62BAB}">
      <dgm:prSet/>
      <dgm:spPr/>
      <dgm:t>
        <a:bodyPr/>
        <a:lstStyle/>
        <a:p>
          <a:endParaRPr lang="en-US"/>
        </a:p>
      </dgm:t>
    </dgm:pt>
    <dgm:pt modelId="{6D2DE690-CDDE-49F6-8048-56FBB7E6FD88}" type="sibTrans" cxnId="{C6751E5A-CF9E-40BB-9130-923F10A62BAB}">
      <dgm:prSet/>
      <dgm:spPr/>
      <dgm:t>
        <a:bodyPr/>
        <a:lstStyle/>
        <a:p>
          <a:endParaRPr lang="en-US"/>
        </a:p>
      </dgm:t>
    </dgm:pt>
    <dgm:pt modelId="{949FBF86-D4B5-4804-BA30-EB6D39480A53}">
      <dgm:prSet/>
      <dgm:spPr/>
      <dgm:t>
        <a:bodyPr/>
        <a:lstStyle/>
        <a:p>
          <a:pPr>
            <a:defRPr cap="all"/>
          </a:pPr>
          <a:r>
            <a:rPr lang="en-US"/>
            <a:t>What must we be cautious of?</a:t>
          </a:r>
        </a:p>
      </dgm:t>
    </dgm:pt>
    <dgm:pt modelId="{5FF2EDBF-497C-420A-9F24-93CFA3A5481D}" type="parTrans" cxnId="{07594585-1C20-4FC0-9D3B-115493E1578F}">
      <dgm:prSet/>
      <dgm:spPr/>
      <dgm:t>
        <a:bodyPr/>
        <a:lstStyle/>
        <a:p>
          <a:endParaRPr lang="en-US"/>
        </a:p>
      </dgm:t>
    </dgm:pt>
    <dgm:pt modelId="{28E95A41-4C9D-4B6C-B891-64BAB74F3877}" type="sibTrans" cxnId="{07594585-1C20-4FC0-9D3B-115493E1578F}">
      <dgm:prSet/>
      <dgm:spPr/>
      <dgm:t>
        <a:bodyPr/>
        <a:lstStyle/>
        <a:p>
          <a:endParaRPr lang="en-US"/>
        </a:p>
      </dgm:t>
    </dgm:pt>
    <dgm:pt modelId="{56B17D29-C57F-412F-A811-3E28D80BF40C}" type="pres">
      <dgm:prSet presAssocID="{030FB7E8-E728-45D7-B1F7-7FC8656C6B3C}" presName="root" presStyleCnt="0">
        <dgm:presLayoutVars>
          <dgm:dir/>
          <dgm:resizeHandles val="exact"/>
        </dgm:presLayoutVars>
      </dgm:prSet>
      <dgm:spPr/>
    </dgm:pt>
    <dgm:pt modelId="{67C55EF9-9238-4FCB-8134-6E1124ABE53D}" type="pres">
      <dgm:prSet presAssocID="{17F57300-E078-4897-B5B4-A84FBC05F6A0}" presName="compNode" presStyleCnt="0"/>
      <dgm:spPr/>
    </dgm:pt>
    <dgm:pt modelId="{378CF416-0EA7-414B-8FF6-DC639EAB26FC}" type="pres">
      <dgm:prSet presAssocID="{17F57300-E078-4897-B5B4-A84FBC05F6A0}" presName="iconBgRect" presStyleLbl="bgShp" presStyleIdx="0" presStyleCnt="2"/>
      <dgm:spPr/>
    </dgm:pt>
    <dgm:pt modelId="{B5E8AD2C-F2E8-4300-9545-BC05648E2ED7}" type="pres">
      <dgm:prSet presAssocID="{17F57300-E078-4897-B5B4-A84FBC05F6A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1460F10-A655-439A-B3B0-3CBB0DF57E2B}" type="pres">
      <dgm:prSet presAssocID="{17F57300-E078-4897-B5B4-A84FBC05F6A0}" presName="spaceRect" presStyleCnt="0"/>
      <dgm:spPr/>
    </dgm:pt>
    <dgm:pt modelId="{3044FB7E-888B-4AB5-9020-890E9799EC01}" type="pres">
      <dgm:prSet presAssocID="{17F57300-E078-4897-B5B4-A84FBC05F6A0}" presName="textRect" presStyleLbl="revTx" presStyleIdx="0" presStyleCnt="2">
        <dgm:presLayoutVars>
          <dgm:chMax val="1"/>
          <dgm:chPref val="1"/>
        </dgm:presLayoutVars>
      </dgm:prSet>
      <dgm:spPr/>
    </dgm:pt>
    <dgm:pt modelId="{2A5E7DB9-33D9-47E6-8033-624F20DFDD6A}" type="pres">
      <dgm:prSet presAssocID="{6D2DE690-CDDE-49F6-8048-56FBB7E6FD88}" presName="sibTrans" presStyleCnt="0"/>
      <dgm:spPr/>
    </dgm:pt>
    <dgm:pt modelId="{73F2A431-D51F-4ACA-BD2D-96736F7C329D}" type="pres">
      <dgm:prSet presAssocID="{949FBF86-D4B5-4804-BA30-EB6D39480A53}" presName="compNode" presStyleCnt="0"/>
      <dgm:spPr/>
    </dgm:pt>
    <dgm:pt modelId="{2DAC7DE1-927E-4D2E-8A90-932781EAD486}" type="pres">
      <dgm:prSet presAssocID="{949FBF86-D4B5-4804-BA30-EB6D39480A53}" presName="iconBgRect" presStyleLbl="bgShp" presStyleIdx="1" presStyleCnt="2"/>
      <dgm:spPr/>
    </dgm:pt>
    <dgm:pt modelId="{92860FA2-3F44-436B-BBBB-5112ACB2BB23}" type="pres">
      <dgm:prSet presAssocID="{949FBF86-D4B5-4804-BA30-EB6D39480A5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7FDE0C2-3946-4E9D-9ED3-BA3BAA05ECE6}" type="pres">
      <dgm:prSet presAssocID="{949FBF86-D4B5-4804-BA30-EB6D39480A53}" presName="spaceRect" presStyleCnt="0"/>
      <dgm:spPr/>
    </dgm:pt>
    <dgm:pt modelId="{92DE1C15-2885-4B42-9928-4FC650031079}" type="pres">
      <dgm:prSet presAssocID="{949FBF86-D4B5-4804-BA30-EB6D39480A5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6751E5A-CF9E-40BB-9130-923F10A62BAB}" srcId="{030FB7E8-E728-45D7-B1F7-7FC8656C6B3C}" destId="{17F57300-E078-4897-B5B4-A84FBC05F6A0}" srcOrd="0" destOrd="0" parTransId="{7A30595D-7E25-4239-B23A-7703C2A11DE6}" sibTransId="{6D2DE690-CDDE-49F6-8048-56FBB7E6FD88}"/>
    <dgm:cxn modelId="{07594585-1C20-4FC0-9D3B-115493E1578F}" srcId="{030FB7E8-E728-45D7-B1F7-7FC8656C6B3C}" destId="{949FBF86-D4B5-4804-BA30-EB6D39480A53}" srcOrd="1" destOrd="0" parTransId="{5FF2EDBF-497C-420A-9F24-93CFA3A5481D}" sibTransId="{28E95A41-4C9D-4B6C-B891-64BAB74F3877}"/>
    <dgm:cxn modelId="{7D9F8C93-81CC-493E-B750-B261974311A1}" type="presOf" srcId="{030FB7E8-E728-45D7-B1F7-7FC8656C6B3C}" destId="{56B17D29-C57F-412F-A811-3E28D80BF40C}" srcOrd="0" destOrd="0" presId="urn:microsoft.com/office/officeart/2018/5/layout/IconCircleLabelList"/>
    <dgm:cxn modelId="{9F0A22E2-A5DC-4B38-966A-03AB38D80382}" type="presOf" srcId="{17F57300-E078-4897-B5B4-A84FBC05F6A0}" destId="{3044FB7E-888B-4AB5-9020-890E9799EC01}" srcOrd="0" destOrd="0" presId="urn:microsoft.com/office/officeart/2018/5/layout/IconCircleLabelList"/>
    <dgm:cxn modelId="{DEF326E8-3334-487E-A905-E96062B571DE}" type="presOf" srcId="{949FBF86-D4B5-4804-BA30-EB6D39480A53}" destId="{92DE1C15-2885-4B42-9928-4FC650031079}" srcOrd="0" destOrd="0" presId="urn:microsoft.com/office/officeart/2018/5/layout/IconCircleLabelList"/>
    <dgm:cxn modelId="{D225503F-265E-42EB-8F3A-E702F98D8423}" type="presParOf" srcId="{56B17D29-C57F-412F-A811-3E28D80BF40C}" destId="{67C55EF9-9238-4FCB-8134-6E1124ABE53D}" srcOrd="0" destOrd="0" presId="urn:microsoft.com/office/officeart/2018/5/layout/IconCircleLabelList"/>
    <dgm:cxn modelId="{8009FF8F-09DD-4427-BA97-7EFA2FF64423}" type="presParOf" srcId="{67C55EF9-9238-4FCB-8134-6E1124ABE53D}" destId="{378CF416-0EA7-414B-8FF6-DC639EAB26FC}" srcOrd="0" destOrd="0" presId="urn:microsoft.com/office/officeart/2018/5/layout/IconCircleLabelList"/>
    <dgm:cxn modelId="{9B991429-A36A-4098-9B07-40B02C129780}" type="presParOf" srcId="{67C55EF9-9238-4FCB-8134-6E1124ABE53D}" destId="{B5E8AD2C-F2E8-4300-9545-BC05648E2ED7}" srcOrd="1" destOrd="0" presId="urn:microsoft.com/office/officeart/2018/5/layout/IconCircleLabelList"/>
    <dgm:cxn modelId="{FB6F10BC-11BE-4DAD-BD8F-B825D9DA4293}" type="presParOf" srcId="{67C55EF9-9238-4FCB-8134-6E1124ABE53D}" destId="{51460F10-A655-439A-B3B0-3CBB0DF57E2B}" srcOrd="2" destOrd="0" presId="urn:microsoft.com/office/officeart/2018/5/layout/IconCircleLabelList"/>
    <dgm:cxn modelId="{F9FAA982-152D-4BAE-9F52-1FAB0BF22A02}" type="presParOf" srcId="{67C55EF9-9238-4FCB-8134-6E1124ABE53D}" destId="{3044FB7E-888B-4AB5-9020-890E9799EC01}" srcOrd="3" destOrd="0" presId="urn:microsoft.com/office/officeart/2018/5/layout/IconCircleLabelList"/>
    <dgm:cxn modelId="{1AF48808-7889-4E54-8F75-4DD98D4918A9}" type="presParOf" srcId="{56B17D29-C57F-412F-A811-3E28D80BF40C}" destId="{2A5E7DB9-33D9-47E6-8033-624F20DFDD6A}" srcOrd="1" destOrd="0" presId="urn:microsoft.com/office/officeart/2018/5/layout/IconCircleLabelList"/>
    <dgm:cxn modelId="{4FEC18A6-E77C-4268-9553-A46FAFB3DCAD}" type="presParOf" srcId="{56B17D29-C57F-412F-A811-3E28D80BF40C}" destId="{73F2A431-D51F-4ACA-BD2D-96736F7C329D}" srcOrd="2" destOrd="0" presId="urn:microsoft.com/office/officeart/2018/5/layout/IconCircleLabelList"/>
    <dgm:cxn modelId="{C27073A3-0107-45EF-B06F-BA6B050753A8}" type="presParOf" srcId="{73F2A431-D51F-4ACA-BD2D-96736F7C329D}" destId="{2DAC7DE1-927E-4D2E-8A90-932781EAD486}" srcOrd="0" destOrd="0" presId="urn:microsoft.com/office/officeart/2018/5/layout/IconCircleLabelList"/>
    <dgm:cxn modelId="{536ABA96-A5DC-46F7-8917-F80FA6119207}" type="presParOf" srcId="{73F2A431-D51F-4ACA-BD2D-96736F7C329D}" destId="{92860FA2-3F44-436B-BBBB-5112ACB2BB23}" srcOrd="1" destOrd="0" presId="urn:microsoft.com/office/officeart/2018/5/layout/IconCircleLabelList"/>
    <dgm:cxn modelId="{FE869EEF-B62D-4288-A2DF-61B99A0A4D34}" type="presParOf" srcId="{73F2A431-D51F-4ACA-BD2D-96736F7C329D}" destId="{E7FDE0C2-3946-4E9D-9ED3-BA3BAA05ECE6}" srcOrd="2" destOrd="0" presId="urn:microsoft.com/office/officeart/2018/5/layout/IconCircleLabelList"/>
    <dgm:cxn modelId="{24C6D94C-5B47-4D64-A980-D404F8C2B38F}" type="presParOf" srcId="{73F2A431-D51F-4ACA-BD2D-96736F7C329D}" destId="{92DE1C15-2885-4B42-9928-4FC65003107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0A458E3B-54AB-4900-A23D-2E8F6DF378A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FAD251-F295-405B-8C27-275BFAE355BD}">
      <dgm:prSet/>
      <dgm:spPr/>
      <dgm:t>
        <a:bodyPr/>
        <a:lstStyle/>
        <a:p>
          <a:r>
            <a:rPr lang="en-US"/>
            <a:t>Welsh Government – All Age Mental Health and Wellbeing Strategy 2024-2034</a:t>
          </a:r>
        </a:p>
      </dgm:t>
    </dgm:pt>
    <dgm:pt modelId="{5B9AF534-2447-4491-AEB1-A0E923136AD1}" type="parTrans" cxnId="{B5A750D9-6013-4910-AD25-9C4F1D4FD589}">
      <dgm:prSet/>
      <dgm:spPr/>
      <dgm:t>
        <a:bodyPr/>
        <a:lstStyle/>
        <a:p>
          <a:endParaRPr lang="en-US"/>
        </a:p>
      </dgm:t>
    </dgm:pt>
    <dgm:pt modelId="{A14DA741-5EC8-46E0-837E-35E296B99ED7}" type="sibTrans" cxnId="{B5A750D9-6013-4910-AD25-9C4F1D4FD589}">
      <dgm:prSet/>
      <dgm:spPr/>
      <dgm:t>
        <a:bodyPr/>
        <a:lstStyle/>
        <a:p>
          <a:endParaRPr lang="en-US"/>
        </a:p>
      </dgm:t>
    </dgm:pt>
    <dgm:pt modelId="{9DDB1322-9061-4FDB-9B95-9F6D9238C0D7}">
      <dgm:prSet/>
      <dgm:spPr/>
      <dgm:t>
        <a:bodyPr/>
        <a:lstStyle/>
        <a:p>
          <a:r>
            <a:rPr lang="en-US"/>
            <a:t>Wellbeing of Future Generations (Wales) Act 2015 – Goals and strategies </a:t>
          </a:r>
        </a:p>
      </dgm:t>
    </dgm:pt>
    <dgm:pt modelId="{17302AB1-BB11-48E4-AF2B-1970E8DA45E4}" type="parTrans" cxnId="{11DCD20A-419E-4917-BCED-A74309E53F5F}">
      <dgm:prSet/>
      <dgm:spPr/>
      <dgm:t>
        <a:bodyPr/>
        <a:lstStyle/>
        <a:p>
          <a:endParaRPr lang="en-US"/>
        </a:p>
      </dgm:t>
    </dgm:pt>
    <dgm:pt modelId="{D016DEF2-18F0-4601-A64F-6B14B12AA6E0}" type="sibTrans" cxnId="{11DCD20A-419E-4917-BCED-A74309E53F5F}">
      <dgm:prSet/>
      <dgm:spPr/>
      <dgm:t>
        <a:bodyPr/>
        <a:lstStyle/>
        <a:p>
          <a:endParaRPr lang="en-US"/>
        </a:p>
      </dgm:t>
    </dgm:pt>
    <dgm:pt modelId="{36ED47E2-F9C7-42E8-9B35-6AE8FF443DCC}" type="pres">
      <dgm:prSet presAssocID="{0A458E3B-54AB-4900-A23D-2E8F6DF378A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FA32735-670D-4F81-AF33-8B8B13560EF6}" type="pres">
      <dgm:prSet presAssocID="{03FAD251-F295-405B-8C27-275BFAE355BD}" presName="hierRoot1" presStyleCnt="0"/>
      <dgm:spPr/>
    </dgm:pt>
    <dgm:pt modelId="{F55A03A9-5E08-4CE9-BDB5-EE92B3E02BC5}" type="pres">
      <dgm:prSet presAssocID="{03FAD251-F295-405B-8C27-275BFAE355BD}" presName="composite" presStyleCnt="0"/>
      <dgm:spPr/>
    </dgm:pt>
    <dgm:pt modelId="{A9AC6B8D-C283-4064-8706-2321786BF581}" type="pres">
      <dgm:prSet presAssocID="{03FAD251-F295-405B-8C27-275BFAE355BD}" presName="background" presStyleLbl="node0" presStyleIdx="0" presStyleCnt="2"/>
      <dgm:spPr/>
    </dgm:pt>
    <dgm:pt modelId="{56F5D4E4-5669-4FD2-8B9D-E9D56DC87394}" type="pres">
      <dgm:prSet presAssocID="{03FAD251-F295-405B-8C27-275BFAE355BD}" presName="text" presStyleLbl="fgAcc0" presStyleIdx="0" presStyleCnt="2">
        <dgm:presLayoutVars>
          <dgm:chPref val="3"/>
        </dgm:presLayoutVars>
      </dgm:prSet>
      <dgm:spPr/>
    </dgm:pt>
    <dgm:pt modelId="{F8F65238-C18E-4F26-A690-1D8026DEF43E}" type="pres">
      <dgm:prSet presAssocID="{03FAD251-F295-405B-8C27-275BFAE355BD}" presName="hierChild2" presStyleCnt="0"/>
      <dgm:spPr/>
    </dgm:pt>
    <dgm:pt modelId="{70CE2DAB-58A0-41EF-9C5A-47B405499241}" type="pres">
      <dgm:prSet presAssocID="{9DDB1322-9061-4FDB-9B95-9F6D9238C0D7}" presName="hierRoot1" presStyleCnt="0"/>
      <dgm:spPr/>
    </dgm:pt>
    <dgm:pt modelId="{1DB02114-C3ED-4BCD-AFFB-7EE66C013052}" type="pres">
      <dgm:prSet presAssocID="{9DDB1322-9061-4FDB-9B95-9F6D9238C0D7}" presName="composite" presStyleCnt="0"/>
      <dgm:spPr/>
    </dgm:pt>
    <dgm:pt modelId="{19916E60-27CA-4095-B18A-AAE614E873AB}" type="pres">
      <dgm:prSet presAssocID="{9DDB1322-9061-4FDB-9B95-9F6D9238C0D7}" presName="background" presStyleLbl="node0" presStyleIdx="1" presStyleCnt="2"/>
      <dgm:spPr/>
    </dgm:pt>
    <dgm:pt modelId="{DF3E3054-5D55-4C01-B049-F550EAB519DC}" type="pres">
      <dgm:prSet presAssocID="{9DDB1322-9061-4FDB-9B95-9F6D9238C0D7}" presName="text" presStyleLbl="fgAcc0" presStyleIdx="1" presStyleCnt="2">
        <dgm:presLayoutVars>
          <dgm:chPref val="3"/>
        </dgm:presLayoutVars>
      </dgm:prSet>
      <dgm:spPr/>
    </dgm:pt>
    <dgm:pt modelId="{8EB52690-37BA-40F4-BC25-A5EAAC185595}" type="pres">
      <dgm:prSet presAssocID="{9DDB1322-9061-4FDB-9B95-9F6D9238C0D7}" presName="hierChild2" presStyleCnt="0"/>
      <dgm:spPr/>
    </dgm:pt>
  </dgm:ptLst>
  <dgm:cxnLst>
    <dgm:cxn modelId="{11DCD20A-419E-4917-BCED-A74309E53F5F}" srcId="{0A458E3B-54AB-4900-A23D-2E8F6DF378A4}" destId="{9DDB1322-9061-4FDB-9B95-9F6D9238C0D7}" srcOrd="1" destOrd="0" parTransId="{17302AB1-BB11-48E4-AF2B-1970E8DA45E4}" sibTransId="{D016DEF2-18F0-4601-A64F-6B14B12AA6E0}"/>
    <dgm:cxn modelId="{3DF9E2B9-C639-443B-B2A7-EC4CF5CD0B41}" type="presOf" srcId="{03FAD251-F295-405B-8C27-275BFAE355BD}" destId="{56F5D4E4-5669-4FD2-8B9D-E9D56DC87394}" srcOrd="0" destOrd="0" presId="urn:microsoft.com/office/officeart/2005/8/layout/hierarchy1"/>
    <dgm:cxn modelId="{6CE19CCA-4B76-4B17-8239-7EB98506AD17}" type="presOf" srcId="{9DDB1322-9061-4FDB-9B95-9F6D9238C0D7}" destId="{DF3E3054-5D55-4C01-B049-F550EAB519DC}" srcOrd="0" destOrd="0" presId="urn:microsoft.com/office/officeart/2005/8/layout/hierarchy1"/>
    <dgm:cxn modelId="{5DBDE2CE-8F16-4EAB-8271-8147B64002D7}" type="presOf" srcId="{0A458E3B-54AB-4900-A23D-2E8F6DF378A4}" destId="{36ED47E2-F9C7-42E8-9B35-6AE8FF443DCC}" srcOrd="0" destOrd="0" presId="urn:microsoft.com/office/officeart/2005/8/layout/hierarchy1"/>
    <dgm:cxn modelId="{B5A750D9-6013-4910-AD25-9C4F1D4FD589}" srcId="{0A458E3B-54AB-4900-A23D-2E8F6DF378A4}" destId="{03FAD251-F295-405B-8C27-275BFAE355BD}" srcOrd="0" destOrd="0" parTransId="{5B9AF534-2447-4491-AEB1-A0E923136AD1}" sibTransId="{A14DA741-5EC8-46E0-837E-35E296B99ED7}"/>
    <dgm:cxn modelId="{CEE0329C-9778-4D74-AABC-B4F5B987FDD5}" type="presParOf" srcId="{36ED47E2-F9C7-42E8-9B35-6AE8FF443DCC}" destId="{AFA32735-670D-4F81-AF33-8B8B13560EF6}" srcOrd="0" destOrd="0" presId="urn:microsoft.com/office/officeart/2005/8/layout/hierarchy1"/>
    <dgm:cxn modelId="{9A6ECB62-9563-448E-A23F-0EAEC09965B0}" type="presParOf" srcId="{AFA32735-670D-4F81-AF33-8B8B13560EF6}" destId="{F55A03A9-5E08-4CE9-BDB5-EE92B3E02BC5}" srcOrd="0" destOrd="0" presId="urn:microsoft.com/office/officeart/2005/8/layout/hierarchy1"/>
    <dgm:cxn modelId="{C6161ED0-BB04-47D3-8A5B-64D3FDB70529}" type="presParOf" srcId="{F55A03A9-5E08-4CE9-BDB5-EE92B3E02BC5}" destId="{A9AC6B8D-C283-4064-8706-2321786BF581}" srcOrd="0" destOrd="0" presId="urn:microsoft.com/office/officeart/2005/8/layout/hierarchy1"/>
    <dgm:cxn modelId="{D0CC9947-1EE2-418F-BE0D-4580172EAD6C}" type="presParOf" srcId="{F55A03A9-5E08-4CE9-BDB5-EE92B3E02BC5}" destId="{56F5D4E4-5669-4FD2-8B9D-E9D56DC87394}" srcOrd="1" destOrd="0" presId="urn:microsoft.com/office/officeart/2005/8/layout/hierarchy1"/>
    <dgm:cxn modelId="{AE3D3DC1-71B5-48A9-83B3-F63E579DCC93}" type="presParOf" srcId="{AFA32735-670D-4F81-AF33-8B8B13560EF6}" destId="{F8F65238-C18E-4F26-A690-1D8026DEF43E}" srcOrd="1" destOrd="0" presId="urn:microsoft.com/office/officeart/2005/8/layout/hierarchy1"/>
    <dgm:cxn modelId="{B5E4B3DF-9464-49A8-9D5E-609846B7FE4B}" type="presParOf" srcId="{36ED47E2-F9C7-42E8-9B35-6AE8FF443DCC}" destId="{70CE2DAB-58A0-41EF-9C5A-47B405499241}" srcOrd="1" destOrd="0" presId="urn:microsoft.com/office/officeart/2005/8/layout/hierarchy1"/>
    <dgm:cxn modelId="{8CB713AF-F9BD-4D7D-AEF9-E97AA84617D3}" type="presParOf" srcId="{70CE2DAB-58A0-41EF-9C5A-47B405499241}" destId="{1DB02114-C3ED-4BCD-AFFB-7EE66C013052}" srcOrd="0" destOrd="0" presId="urn:microsoft.com/office/officeart/2005/8/layout/hierarchy1"/>
    <dgm:cxn modelId="{C419516B-E070-41C2-A3CD-C9FCDCD38BB5}" type="presParOf" srcId="{1DB02114-C3ED-4BCD-AFFB-7EE66C013052}" destId="{19916E60-27CA-4095-B18A-AAE614E873AB}" srcOrd="0" destOrd="0" presId="urn:microsoft.com/office/officeart/2005/8/layout/hierarchy1"/>
    <dgm:cxn modelId="{C54FD669-5C18-4059-A5E2-9D1D50B15396}" type="presParOf" srcId="{1DB02114-C3ED-4BCD-AFFB-7EE66C013052}" destId="{DF3E3054-5D55-4C01-B049-F550EAB519DC}" srcOrd="1" destOrd="0" presId="urn:microsoft.com/office/officeart/2005/8/layout/hierarchy1"/>
    <dgm:cxn modelId="{BA6BD8DC-EDFF-489A-85A5-E8E7E4CA3FB1}" type="presParOf" srcId="{70CE2DAB-58A0-41EF-9C5A-47B405499241}" destId="{8EB52690-37BA-40F4-BC25-A5EAAC18559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F5156-16D7-4BD5-82FF-B369C81255FD}">
      <dsp:nvSpPr>
        <dsp:cNvPr id="0" name=""/>
        <dsp:cNvSpPr/>
      </dsp:nvSpPr>
      <dsp:spPr>
        <a:xfrm>
          <a:off x="0" y="2040"/>
          <a:ext cx="5886291" cy="10343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EC26CB-825A-44A7-8201-362F271D7BF3}">
      <dsp:nvSpPr>
        <dsp:cNvPr id="0" name=""/>
        <dsp:cNvSpPr/>
      </dsp:nvSpPr>
      <dsp:spPr>
        <a:xfrm>
          <a:off x="312888" y="234768"/>
          <a:ext cx="568888" cy="5688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7E7B5-D77E-4E80-8B60-B55F392A6AC1}">
      <dsp:nvSpPr>
        <dsp:cNvPr id="0" name=""/>
        <dsp:cNvSpPr/>
      </dsp:nvSpPr>
      <dsp:spPr>
        <a:xfrm>
          <a:off x="1194666" y="2040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Aim: To provide an overview and comparison of service provision models for mental health. </a:t>
          </a:r>
        </a:p>
      </dsp:txBody>
      <dsp:txXfrm>
        <a:off x="1194666" y="2040"/>
        <a:ext cx="4691624" cy="1034343"/>
      </dsp:txXfrm>
    </dsp:sp>
    <dsp:sp modelId="{5C714654-1441-4BC4-BC48-BB09F66C91A0}">
      <dsp:nvSpPr>
        <dsp:cNvPr id="0" name=""/>
        <dsp:cNvSpPr/>
      </dsp:nvSpPr>
      <dsp:spPr>
        <a:xfrm>
          <a:off x="0" y="1294969"/>
          <a:ext cx="5886291" cy="10343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E5BC6-F884-4B50-A9E6-E9EAB33DBE96}">
      <dsp:nvSpPr>
        <dsp:cNvPr id="0" name=""/>
        <dsp:cNvSpPr/>
      </dsp:nvSpPr>
      <dsp:spPr>
        <a:xfrm>
          <a:off x="312888" y="1527696"/>
          <a:ext cx="568888" cy="5688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08668-F5CE-460F-BD37-01A822AD1ECA}">
      <dsp:nvSpPr>
        <dsp:cNvPr id="0" name=""/>
        <dsp:cNvSpPr/>
      </dsp:nvSpPr>
      <dsp:spPr>
        <a:xfrm>
          <a:off x="1194666" y="1294969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Describe public, private and third sector provision.</a:t>
          </a:r>
        </a:p>
      </dsp:txBody>
      <dsp:txXfrm>
        <a:off x="1194666" y="1294969"/>
        <a:ext cx="4691624" cy="1034343"/>
      </dsp:txXfrm>
    </dsp:sp>
    <dsp:sp modelId="{3560573C-F410-4085-A10A-D4C6925F5414}">
      <dsp:nvSpPr>
        <dsp:cNvPr id="0" name=""/>
        <dsp:cNvSpPr/>
      </dsp:nvSpPr>
      <dsp:spPr>
        <a:xfrm>
          <a:off x="0" y="2587898"/>
          <a:ext cx="5886291" cy="10343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BC081-1088-42BE-925B-0CA4E8812365}">
      <dsp:nvSpPr>
        <dsp:cNvPr id="0" name=""/>
        <dsp:cNvSpPr/>
      </dsp:nvSpPr>
      <dsp:spPr>
        <a:xfrm>
          <a:off x="312888" y="2820625"/>
          <a:ext cx="568888" cy="5688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D8BA1-6BC3-434C-8055-63503ABF1330}">
      <dsp:nvSpPr>
        <dsp:cNvPr id="0" name=""/>
        <dsp:cNvSpPr/>
      </dsp:nvSpPr>
      <dsp:spPr>
        <a:xfrm>
          <a:off x="1194666" y="2587898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Debate integrated models for mental health provision.</a:t>
          </a:r>
        </a:p>
      </dsp:txBody>
      <dsp:txXfrm>
        <a:off x="1194666" y="2587898"/>
        <a:ext cx="4691624" cy="1034343"/>
      </dsp:txXfrm>
    </dsp:sp>
    <dsp:sp modelId="{EC845A7E-691C-4AAE-B56A-BAF7155163CB}">
      <dsp:nvSpPr>
        <dsp:cNvPr id="0" name=""/>
        <dsp:cNvSpPr/>
      </dsp:nvSpPr>
      <dsp:spPr>
        <a:xfrm>
          <a:off x="0" y="3880827"/>
          <a:ext cx="5886291" cy="10343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676BC-1DEC-49BC-A04B-CF9ABC52CFB5}">
      <dsp:nvSpPr>
        <dsp:cNvPr id="0" name=""/>
        <dsp:cNvSpPr/>
      </dsp:nvSpPr>
      <dsp:spPr>
        <a:xfrm>
          <a:off x="312888" y="4113554"/>
          <a:ext cx="568888" cy="5688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6C45DA-AA34-497A-9C5E-525A288380FF}">
      <dsp:nvSpPr>
        <dsp:cNvPr id="0" name=""/>
        <dsp:cNvSpPr/>
      </dsp:nvSpPr>
      <dsp:spPr>
        <a:xfrm>
          <a:off x="1194666" y="3880827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Discuss challenges and opportunities for mental health provision.</a:t>
          </a:r>
        </a:p>
      </dsp:txBody>
      <dsp:txXfrm>
        <a:off x="1194666" y="3880827"/>
        <a:ext cx="4691624" cy="10343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EE0FF3-5CFD-4903-B596-9EF8E6183AFE}">
      <dsp:nvSpPr>
        <dsp:cNvPr id="0" name=""/>
        <dsp:cNvSpPr/>
      </dsp:nvSpPr>
      <dsp:spPr>
        <a:xfrm>
          <a:off x="653462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545DBC-4859-416D-ACE0-C77EE21F6CF4}">
      <dsp:nvSpPr>
        <dsp:cNvPr id="0" name=""/>
        <dsp:cNvSpPr/>
      </dsp:nvSpPr>
      <dsp:spPr>
        <a:xfrm>
          <a:off x="1041025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83DEE-25B3-42EA-9A04-2287C61CB10D}">
      <dsp:nvSpPr>
        <dsp:cNvPr id="0" name=""/>
        <dsp:cNvSpPr/>
      </dsp:nvSpPr>
      <dsp:spPr>
        <a:xfrm>
          <a:off x="72118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500" kern="1200"/>
            <a:t>Public sector</a:t>
          </a:r>
        </a:p>
      </dsp:txBody>
      <dsp:txXfrm>
        <a:off x="72118" y="2524899"/>
        <a:ext cx="2981250" cy="720000"/>
      </dsp:txXfrm>
    </dsp:sp>
    <dsp:sp modelId="{A3505B98-0CA1-43FC-B1F5-98C26B52620B}">
      <dsp:nvSpPr>
        <dsp:cNvPr id="0" name=""/>
        <dsp:cNvSpPr/>
      </dsp:nvSpPr>
      <dsp:spPr>
        <a:xfrm>
          <a:off x="4156431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32E21B-C5EC-4D13-8C22-0B2E913E3F37}">
      <dsp:nvSpPr>
        <dsp:cNvPr id="0" name=""/>
        <dsp:cNvSpPr/>
      </dsp:nvSpPr>
      <dsp:spPr>
        <a:xfrm>
          <a:off x="4543993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5A7C8-44B9-4ED7-AF8A-4814DECC0DBA}">
      <dsp:nvSpPr>
        <dsp:cNvPr id="0" name=""/>
        <dsp:cNvSpPr/>
      </dsp:nvSpPr>
      <dsp:spPr>
        <a:xfrm>
          <a:off x="3575087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500" kern="1200"/>
            <a:t>Private sector</a:t>
          </a:r>
        </a:p>
      </dsp:txBody>
      <dsp:txXfrm>
        <a:off x="3575087" y="2524899"/>
        <a:ext cx="2981250" cy="720000"/>
      </dsp:txXfrm>
    </dsp:sp>
    <dsp:sp modelId="{B513B27A-B8E3-4E8F-BB04-5C0733734D88}">
      <dsp:nvSpPr>
        <dsp:cNvPr id="0" name=""/>
        <dsp:cNvSpPr/>
      </dsp:nvSpPr>
      <dsp:spPr>
        <a:xfrm>
          <a:off x="7659400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C50699-8918-4DBC-9843-019E181543C1}">
      <dsp:nvSpPr>
        <dsp:cNvPr id="0" name=""/>
        <dsp:cNvSpPr/>
      </dsp:nvSpPr>
      <dsp:spPr>
        <a:xfrm>
          <a:off x="8046962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36AE4-D7BE-4267-87C9-0F6F88E1F2DA}">
      <dsp:nvSpPr>
        <dsp:cNvPr id="0" name=""/>
        <dsp:cNvSpPr/>
      </dsp:nvSpPr>
      <dsp:spPr>
        <a:xfrm>
          <a:off x="7078056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500" kern="1200"/>
            <a:t>Third sector</a:t>
          </a:r>
        </a:p>
      </dsp:txBody>
      <dsp:txXfrm>
        <a:off x="7078056" y="2524899"/>
        <a:ext cx="2981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3971D6-4583-4475-A042-749A67759384}">
      <dsp:nvSpPr>
        <dsp:cNvPr id="0" name=""/>
        <dsp:cNvSpPr/>
      </dsp:nvSpPr>
      <dsp:spPr>
        <a:xfrm>
          <a:off x="0" y="799046"/>
          <a:ext cx="5886291" cy="14751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8C28E6-CECC-4F98-8074-BA391692597D}">
      <dsp:nvSpPr>
        <dsp:cNvPr id="0" name=""/>
        <dsp:cNvSpPr/>
      </dsp:nvSpPr>
      <dsp:spPr>
        <a:xfrm>
          <a:off x="446236" y="1130958"/>
          <a:ext cx="811339" cy="8113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D1559-1A3B-4230-B2CD-8AD8E475BE61}">
      <dsp:nvSpPr>
        <dsp:cNvPr id="0" name=""/>
        <dsp:cNvSpPr/>
      </dsp:nvSpPr>
      <dsp:spPr>
        <a:xfrm>
          <a:off x="1703813" y="799046"/>
          <a:ext cx="4182477" cy="1475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21" tIns="156121" rIns="156121" bIns="15612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public sector refers to services and parts of the economy that is directly or indirectly controlled by the government. </a:t>
          </a:r>
        </a:p>
      </dsp:txBody>
      <dsp:txXfrm>
        <a:off x="1703813" y="799046"/>
        <a:ext cx="4182477" cy="1475163"/>
      </dsp:txXfrm>
    </dsp:sp>
    <dsp:sp modelId="{62199E16-639F-4392-A56D-963581E481BA}">
      <dsp:nvSpPr>
        <dsp:cNvPr id="0" name=""/>
        <dsp:cNvSpPr/>
      </dsp:nvSpPr>
      <dsp:spPr>
        <a:xfrm>
          <a:off x="0" y="2643000"/>
          <a:ext cx="5886291" cy="14751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94F57-191C-4A8E-B20B-C8835C828490}">
      <dsp:nvSpPr>
        <dsp:cNvPr id="0" name=""/>
        <dsp:cNvSpPr/>
      </dsp:nvSpPr>
      <dsp:spPr>
        <a:xfrm>
          <a:off x="446236" y="2974912"/>
          <a:ext cx="811339" cy="8113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39AFB-88D0-4D78-9E35-60B347CD713F}">
      <dsp:nvSpPr>
        <dsp:cNvPr id="0" name=""/>
        <dsp:cNvSpPr/>
      </dsp:nvSpPr>
      <dsp:spPr>
        <a:xfrm>
          <a:off x="1703813" y="2643000"/>
          <a:ext cx="4182477" cy="1475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21" tIns="156121" rIns="156121" bIns="15612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services could this include in the UK? </a:t>
          </a:r>
        </a:p>
      </dsp:txBody>
      <dsp:txXfrm>
        <a:off x="1703813" y="2643000"/>
        <a:ext cx="4182477" cy="14751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D9233E-3B93-491B-8C20-9555AEF25BDA}">
      <dsp:nvSpPr>
        <dsp:cNvPr id="0" name=""/>
        <dsp:cNvSpPr/>
      </dsp:nvSpPr>
      <dsp:spPr>
        <a:xfrm>
          <a:off x="0" y="0"/>
          <a:ext cx="58862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C6DFA-6DE5-45C1-A0A7-1EBA2FF6873C}">
      <dsp:nvSpPr>
        <dsp:cNvPr id="0" name=""/>
        <dsp:cNvSpPr/>
      </dsp:nvSpPr>
      <dsp:spPr>
        <a:xfrm>
          <a:off x="0" y="0"/>
          <a:ext cx="5886291" cy="1229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Prior to 1948, healthcare was paid for at the point of contact.</a:t>
          </a:r>
        </a:p>
      </dsp:txBody>
      <dsp:txXfrm>
        <a:off x="0" y="0"/>
        <a:ext cx="5886291" cy="1229302"/>
      </dsp:txXfrm>
    </dsp:sp>
    <dsp:sp modelId="{AFFD75DF-226A-4D6A-B35D-9BF05BA0A5CA}">
      <dsp:nvSpPr>
        <dsp:cNvPr id="0" name=""/>
        <dsp:cNvSpPr/>
      </dsp:nvSpPr>
      <dsp:spPr>
        <a:xfrm>
          <a:off x="0" y="1229302"/>
          <a:ext cx="58862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D4E139-A08E-49E4-902F-082B1569D653}">
      <dsp:nvSpPr>
        <dsp:cNvPr id="0" name=""/>
        <dsp:cNvSpPr/>
      </dsp:nvSpPr>
      <dsp:spPr>
        <a:xfrm>
          <a:off x="0" y="1229302"/>
          <a:ext cx="5886291" cy="1229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medieval times, the poor often suffered more so because of a lack of financial aid. </a:t>
          </a:r>
        </a:p>
      </dsp:txBody>
      <dsp:txXfrm>
        <a:off x="0" y="1229302"/>
        <a:ext cx="5886291" cy="1229302"/>
      </dsp:txXfrm>
    </dsp:sp>
    <dsp:sp modelId="{F376E3C2-BB75-4F49-B511-48F43B279888}">
      <dsp:nvSpPr>
        <dsp:cNvPr id="0" name=""/>
        <dsp:cNvSpPr/>
      </dsp:nvSpPr>
      <dsp:spPr>
        <a:xfrm>
          <a:off x="0" y="2458605"/>
          <a:ext cx="58862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A56E7A-A273-4C5B-9B8D-FD1700DB14E8}">
      <dsp:nvSpPr>
        <dsp:cNvPr id="0" name=""/>
        <dsp:cNvSpPr/>
      </dsp:nvSpPr>
      <dsp:spPr>
        <a:xfrm>
          <a:off x="0" y="2458605"/>
          <a:ext cx="5886291" cy="1229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However, in 1123, a monk and priest founded St Bartholomew's Hospital in London to assist the poor. </a:t>
          </a:r>
        </a:p>
      </dsp:txBody>
      <dsp:txXfrm>
        <a:off x="0" y="2458605"/>
        <a:ext cx="5886291" cy="1229302"/>
      </dsp:txXfrm>
    </dsp:sp>
    <dsp:sp modelId="{39D498DF-A672-4C1F-B80C-3ED5C06AF8CB}">
      <dsp:nvSpPr>
        <dsp:cNvPr id="0" name=""/>
        <dsp:cNvSpPr/>
      </dsp:nvSpPr>
      <dsp:spPr>
        <a:xfrm>
          <a:off x="0" y="3687908"/>
          <a:ext cx="58862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AB700-B0BC-4405-86AD-32993E40DF0D}">
      <dsp:nvSpPr>
        <dsp:cNvPr id="0" name=""/>
        <dsp:cNvSpPr/>
      </dsp:nvSpPr>
      <dsp:spPr>
        <a:xfrm>
          <a:off x="0" y="3687908"/>
          <a:ext cx="5886291" cy="1229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It is still open today! </a:t>
          </a:r>
        </a:p>
      </dsp:txBody>
      <dsp:txXfrm>
        <a:off x="0" y="3687908"/>
        <a:ext cx="5886291" cy="12293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9167F-A3A7-4D9B-8646-29470AD1BD24}">
      <dsp:nvSpPr>
        <dsp:cNvPr id="0" name=""/>
        <dsp:cNvSpPr/>
      </dsp:nvSpPr>
      <dsp:spPr>
        <a:xfrm>
          <a:off x="902330" y="1025"/>
          <a:ext cx="2602114" cy="15612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Until the Apothecaries Act of 1815, training and qualifications were not required to become a GP.</a:t>
          </a:r>
        </a:p>
      </dsp:txBody>
      <dsp:txXfrm>
        <a:off x="902330" y="1025"/>
        <a:ext cx="2602114" cy="1561268"/>
      </dsp:txXfrm>
    </dsp:sp>
    <dsp:sp modelId="{66DDEB77-D637-40C5-823E-23B80F104912}">
      <dsp:nvSpPr>
        <dsp:cNvPr id="0" name=""/>
        <dsp:cNvSpPr/>
      </dsp:nvSpPr>
      <dsp:spPr>
        <a:xfrm>
          <a:off x="3764655" y="1025"/>
          <a:ext cx="2602114" cy="15612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British Medical Association was founded in 1832.</a:t>
          </a:r>
        </a:p>
      </dsp:txBody>
      <dsp:txXfrm>
        <a:off x="3764655" y="1025"/>
        <a:ext cx="2602114" cy="1561268"/>
      </dsp:txXfrm>
    </dsp:sp>
    <dsp:sp modelId="{4E4FC8EA-DC39-477D-9F1B-9F2A95E62379}">
      <dsp:nvSpPr>
        <dsp:cNvPr id="0" name=""/>
        <dsp:cNvSpPr/>
      </dsp:nvSpPr>
      <dsp:spPr>
        <a:xfrm>
          <a:off x="6626980" y="1025"/>
          <a:ext cx="2602114" cy="15612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National Insurance Act of 1911 was the first step towards the Welfare State.</a:t>
          </a:r>
        </a:p>
      </dsp:txBody>
      <dsp:txXfrm>
        <a:off x="6626980" y="1025"/>
        <a:ext cx="2602114" cy="1561268"/>
      </dsp:txXfrm>
    </dsp:sp>
    <dsp:sp modelId="{E036909A-5EE5-4524-9C72-13E78957F986}">
      <dsp:nvSpPr>
        <dsp:cNvPr id="0" name=""/>
        <dsp:cNvSpPr/>
      </dsp:nvSpPr>
      <dsp:spPr>
        <a:xfrm>
          <a:off x="2333492" y="1822505"/>
          <a:ext cx="2602114" cy="15612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Creating a safety net for working people. </a:t>
          </a:r>
        </a:p>
      </dsp:txBody>
      <dsp:txXfrm>
        <a:off x="2333492" y="1822505"/>
        <a:ext cx="2602114" cy="1561268"/>
      </dsp:txXfrm>
    </dsp:sp>
    <dsp:sp modelId="{E48C3B8B-A9A1-4533-875C-427C25270A2B}">
      <dsp:nvSpPr>
        <dsp:cNvPr id="0" name=""/>
        <dsp:cNvSpPr/>
      </dsp:nvSpPr>
      <dsp:spPr>
        <a:xfrm>
          <a:off x="5195818" y="1822505"/>
          <a:ext cx="2602114" cy="156126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This was funded by authoried voluntary friendly societies until 1945, when it was nationalised.</a:t>
          </a:r>
        </a:p>
      </dsp:txBody>
      <dsp:txXfrm>
        <a:off x="5195818" y="1822505"/>
        <a:ext cx="2602114" cy="15612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E548C5-0B7B-4881-8C49-D216D1BE998F}">
      <dsp:nvSpPr>
        <dsp:cNvPr id="0" name=""/>
        <dsp:cNvSpPr/>
      </dsp:nvSpPr>
      <dsp:spPr>
        <a:xfrm>
          <a:off x="805924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C82B17-22C9-41B1-BA42-F16E7F887C32}">
      <dsp:nvSpPr>
        <dsp:cNvPr id="0" name=""/>
        <dsp:cNvSpPr/>
      </dsp:nvSpPr>
      <dsp:spPr>
        <a:xfrm>
          <a:off x="107377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C1212-57E2-4A7C-8AAD-2AE205F655E5}">
      <dsp:nvSpPr>
        <dsp:cNvPr id="0" name=""/>
        <dsp:cNvSpPr/>
      </dsp:nvSpPr>
      <dsp:spPr>
        <a:xfrm>
          <a:off x="40415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In the UK, mental health issues were not treated well.</a:t>
          </a:r>
        </a:p>
      </dsp:txBody>
      <dsp:txXfrm>
        <a:off x="404154" y="2156542"/>
        <a:ext cx="2060357" cy="720000"/>
      </dsp:txXfrm>
    </dsp:sp>
    <dsp:sp modelId="{F1FCDB4C-DD15-433B-B048-0FFC5F866B0B}">
      <dsp:nvSpPr>
        <dsp:cNvPr id="0" name=""/>
        <dsp:cNvSpPr/>
      </dsp:nvSpPr>
      <dsp:spPr>
        <a:xfrm>
          <a:off x="3226843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65AC2-F7E2-49A8-9B42-3A35E211EBE9}">
      <dsp:nvSpPr>
        <dsp:cNvPr id="0" name=""/>
        <dsp:cNvSpPr/>
      </dsp:nvSpPr>
      <dsp:spPr>
        <a:xfrm>
          <a:off x="349469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42079-7ECC-46F8-8A3A-6C59F71258DD}">
      <dsp:nvSpPr>
        <dsp:cNvPr id="0" name=""/>
        <dsp:cNvSpPr/>
      </dsp:nvSpPr>
      <dsp:spPr>
        <a:xfrm>
          <a:off x="282507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Fools' Towers existed to keep those with mental ill health living on the city walls.</a:t>
          </a:r>
        </a:p>
      </dsp:txBody>
      <dsp:txXfrm>
        <a:off x="2825074" y="2156542"/>
        <a:ext cx="2060357" cy="720000"/>
      </dsp:txXfrm>
    </dsp:sp>
    <dsp:sp modelId="{E6C0260A-C41B-41BB-94AD-D79465DC3FD8}">
      <dsp:nvSpPr>
        <dsp:cNvPr id="0" name=""/>
        <dsp:cNvSpPr/>
      </dsp:nvSpPr>
      <dsp:spPr>
        <a:xfrm>
          <a:off x="5647763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AE600-AA29-4F2C-AE5A-C4629A687F12}">
      <dsp:nvSpPr>
        <dsp:cNvPr id="0" name=""/>
        <dsp:cNvSpPr/>
      </dsp:nvSpPr>
      <dsp:spPr>
        <a:xfrm>
          <a:off x="591560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B32E3-A900-4BC4-A995-79E1DF2E47FC}">
      <dsp:nvSpPr>
        <dsp:cNvPr id="0" name=""/>
        <dsp:cNvSpPr/>
      </dsp:nvSpPr>
      <dsp:spPr>
        <a:xfrm>
          <a:off x="524599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If they were lucky, they could live in a monastery. </a:t>
          </a:r>
        </a:p>
      </dsp:txBody>
      <dsp:txXfrm>
        <a:off x="5245993" y="2156542"/>
        <a:ext cx="2060357" cy="720000"/>
      </dsp:txXfrm>
    </dsp:sp>
    <dsp:sp modelId="{27970BDE-A2F3-4DEB-8591-0BA617141794}">
      <dsp:nvSpPr>
        <dsp:cNvPr id="0" name=""/>
        <dsp:cNvSpPr/>
      </dsp:nvSpPr>
      <dsp:spPr>
        <a:xfrm>
          <a:off x="8068682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4F4239-697A-4355-82CF-C62DE3ACA556}">
      <dsp:nvSpPr>
        <dsp:cNvPr id="0" name=""/>
        <dsp:cNvSpPr/>
      </dsp:nvSpPr>
      <dsp:spPr>
        <a:xfrm>
          <a:off x="833652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AA1A8-A2D9-4B1E-8309-08D87C7E7C2C}">
      <dsp:nvSpPr>
        <dsp:cNvPr id="0" name=""/>
        <dsp:cNvSpPr/>
      </dsp:nvSpPr>
      <dsp:spPr>
        <a:xfrm>
          <a:off x="766691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Some were kept in cages, or made to entertain nobles. </a:t>
          </a:r>
        </a:p>
      </dsp:txBody>
      <dsp:txXfrm>
        <a:off x="7666913" y="2156542"/>
        <a:ext cx="2060357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B7FF2-4548-4989-A13B-1E96A6760903}">
      <dsp:nvSpPr>
        <dsp:cNvPr id="0" name=""/>
        <dsp:cNvSpPr/>
      </dsp:nvSpPr>
      <dsp:spPr>
        <a:xfrm>
          <a:off x="0" y="0"/>
          <a:ext cx="7801197" cy="6092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When it came to mental health, the Asylum Age began in the 19th Century. </a:t>
          </a:r>
        </a:p>
      </dsp:txBody>
      <dsp:txXfrm>
        <a:off x="17845" y="17845"/>
        <a:ext cx="7072469" cy="573573"/>
      </dsp:txXfrm>
    </dsp:sp>
    <dsp:sp modelId="{49EAB555-37A9-448F-A5CC-8D0D300D7402}">
      <dsp:nvSpPr>
        <dsp:cNvPr id="0" name=""/>
        <dsp:cNvSpPr/>
      </dsp:nvSpPr>
      <dsp:spPr>
        <a:xfrm>
          <a:off x="582556" y="693883"/>
          <a:ext cx="7801197" cy="6092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Lunatics could be cured.</a:t>
          </a:r>
        </a:p>
      </dsp:txBody>
      <dsp:txXfrm>
        <a:off x="600401" y="711728"/>
        <a:ext cx="6786928" cy="573573"/>
      </dsp:txXfrm>
    </dsp:sp>
    <dsp:sp modelId="{7991AFCF-D5A6-43E2-ABB3-8A36FF88FD54}">
      <dsp:nvSpPr>
        <dsp:cNvPr id="0" name=""/>
        <dsp:cNvSpPr/>
      </dsp:nvSpPr>
      <dsp:spPr>
        <a:xfrm>
          <a:off x="1165113" y="1387767"/>
          <a:ext cx="7801197" cy="6092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Idiots could be taught.</a:t>
          </a:r>
        </a:p>
      </dsp:txBody>
      <dsp:txXfrm>
        <a:off x="1182958" y="1405612"/>
        <a:ext cx="6786928" cy="573573"/>
      </dsp:txXfrm>
    </dsp:sp>
    <dsp:sp modelId="{466904C8-B51A-4EDB-86C4-196F4AA6614A}">
      <dsp:nvSpPr>
        <dsp:cNvPr id="0" name=""/>
        <dsp:cNvSpPr/>
      </dsp:nvSpPr>
      <dsp:spPr>
        <a:xfrm>
          <a:off x="1747670" y="2081651"/>
          <a:ext cx="7801197" cy="6092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From 1808, parliament authorised the public funding of asylums for 'pauper lunatics'. </a:t>
          </a:r>
        </a:p>
      </dsp:txBody>
      <dsp:txXfrm>
        <a:off x="1765515" y="2099496"/>
        <a:ext cx="6786928" cy="573573"/>
      </dsp:txXfrm>
    </dsp:sp>
    <dsp:sp modelId="{A8BB9498-65B7-4BD1-8726-E83EAD1A8A76}">
      <dsp:nvSpPr>
        <dsp:cNvPr id="0" name=""/>
        <dsp:cNvSpPr/>
      </dsp:nvSpPr>
      <dsp:spPr>
        <a:xfrm>
          <a:off x="2330227" y="2775535"/>
          <a:ext cx="7801197" cy="6092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Lunacy Commission was set up to monitor them. </a:t>
          </a:r>
        </a:p>
      </dsp:txBody>
      <dsp:txXfrm>
        <a:off x="2348072" y="2793380"/>
        <a:ext cx="6786928" cy="573573"/>
      </dsp:txXfrm>
    </dsp:sp>
    <dsp:sp modelId="{C8DCF2A6-E581-457E-B10C-628DDE49BC1A}">
      <dsp:nvSpPr>
        <dsp:cNvPr id="0" name=""/>
        <dsp:cNvSpPr/>
      </dsp:nvSpPr>
      <dsp:spPr>
        <a:xfrm>
          <a:off x="7405175" y="445101"/>
          <a:ext cx="396021" cy="396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494280" y="445101"/>
        <a:ext cx="217811" cy="298006"/>
      </dsp:txXfrm>
    </dsp:sp>
    <dsp:sp modelId="{BB17342B-B2F0-41C6-B8AC-D9D8DAC602C2}">
      <dsp:nvSpPr>
        <dsp:cNvPr id="0" name=""/>
        <dsp:cNvSpPr/>
      </dsp:nvSpPr>
      <dsp:spPr>
        <a:xfrm>
          <a:off x="7987732" y="1138984"/>
          <a:ext cx="396021" cy="396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076837" y="1138984"/>
        <a:ext cx="217811" cy="298006"/>
      </dsp:txXfrm>
    </dsp:sp>
    <dsp:sp modelId="{F83E6EC9-3D48-4CD1-8173-C6867FB96DC6}">
      <dsp:nvSpPr>
        <dsp:cNvPr id="0" name=""/>
        <dsp:cNvSpPr/>
      </dsp:nvSpPr>
      <dsp:spPr>
        <a:xfrm>
          <a:off x="8570289" y="1822714"/>
          <a:ext cx="396021" cy="396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659394" y="1822714"/>
        <a:ext cx="217811" cy="298006"/>
      </dsp:txXfrm>
    </dsp:sp>
    <dsp:sp modelId="{74DEB9EC-3A9C-4DA7-80A7-F23226E5E2AD}">
      <dsp:nvSpPr>
        <dsp:cNvPr id="0" name=""/>
        <dsp:cNvSpPr/>
      </dsp:nvSpPr>
      <dsp:spPr>
        <a:xfrm>
          <a:off x="9152846" y="2523367"/>
          <a:ext cx="396021" cy="396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241951" y="2523367"/>
        <a:ext cx="217811" cy="2980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FE9C1F-38E8-42AB-989F-F141A49D3BF3}">
      <dsp:nvSpPr>
        <dsp:cNvPr id="0" name=""/>
        <dsp:cNvSpPr/>
      </dsp:nvSpPr>
      <dsp:spPr>
        <a:xfrm>
          <a:off x="0" y="600"/>
          <a:ext cx="5886291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8B5D42-BBFA-4BF1-A072-B07CAEE89CFF}">
      <dsp:nvSpPr>
        <dsp:cNvPr id="0" name=""/>
        <dsp:cNvSpPr/>
      </dsp:nvSpPr>
      <dsp:spPr>
        <a:xfrm>
          <a:off x="424883" y="316629"/>
          <a:ext cx="772515" cy="772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76173-53C8-4804-BE42-E966ABACD90A}">
      <dsp:nvSpPr>
        <dsp:cNvPr id="0" name=""/>
        <dsp:cNvSpPr/>
      </dsp:nvSpPr>
      <dsp:spPr>
        <a:xfrm>
          <a:off x="1622283" y="600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Before the Lunacy Commission was established, 20 asylums were built. </a:t>
          </a:r>
        </a:p>
      </dsp:txBody>
      <dsp:txXfrm>
        <a:off x="1622283" y="600"/>
        <a:ext cx="4264007" cy="1404574"/>
      </dsp:txXfrm>
    </dsp:sp>
    <dsp:sp modelId="{7BDB3C9B-B520-482B-8361-3A5434AE315E}">
      <dsp:nvSpPr>
        <dsp:cNvPr id="0" name=""/>
        <dsp:cNvSpPr/>
      </dsp:nvSpPr>
      <dsp:spPr>
        <a:xfrm>
          <a:off x="0" y="1756318"/>
          <a:ext cx="5886291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8CB1E-EAB2-4779-8E4C-CD4AD198E2DB}">
      <dsp:nvSpPr>
        <dsp:cNvPr id="0" name=""/>
        <dsp:cNvSpPr/>
      </dsp:nvSpPr>
      <dsp:spPr>
        <a:xfrm>
          <a:off x="424883" y="2072347"/>
          <a:ext cx="772515" cy="772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13470A-FA74-483D-8C37-284F41AEA572}">
      <dsp:nvSpPr>
        <dsp:cNvPr id="0" name=""/>
        <dsp:cNvSpPr/>
      </dsp:nvSpPr>
      <dsp:spPr>
        <a:xfrm>
          <a:off x="1622283" y="1756318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From 1845, every county had to build them. </a:t>
          </a:r>
        </a:p>
      </dsp:txBody>
      <dsp:txXfrm>
        <a:off x="1622283" y="1756318"/>
        <a:ext cx="4264007" cy="1404574"/>
      </dsp:txXfrm>
    </dsp:sp>
    <dsp:sp modelId="{9D9CF20D-F18A-4BB4-AB8E-BE8F226649EE}">
      <dsp:nvSpPr>
        <dsp:cNvPr id="0" name=""/>
        <dsp:cNvSpPr/>
      </dsp:nvSpPr>
      <dsp:spPr>
        <a:xfrm>
          <a:off x="0" y="3512036"/>
          <a:ext cx="5886291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71A05-01CD-410F-B01E-96C1C5C20C20}">
      <dsp:nvSpPr>
        <dsp:cNvPr id="0" name=""/>
        <dsp:cNvSpPr/>
      </dsp:nvSpPr>
      <dsp:spPr>
        <a:xfrm>
          <a:off x="424883" y="3828065"/>
          <a:ext cx="772515" cy="772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97602-9424-4729-8437-997B48303CB1}">
      <dsp:nvSpPr>
        <dsp:cNvPr id="0" name=""/>
        <dsp:cNvSpPr/>
      </dsp:nvSpPr>
      <dsp:spPr>
        <a:xfrm>
          <a:off x="1622283" y="3512036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By 1900, there were more than 120 new asylums, with 100,000 people housed.</a:t>
          </a:r>
        </a:p>
      </dsp:txBody>
      <dsp:txXfrm>
        <a:off x="1622283" y="3512036"/>
        <a:ext cx="4264007" cy="140457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CCDAD-090D-46A7-A8BC-4C3A6999231E}">
      <dsp:nvSpPr>
        <dsp:cNvPr id="0" name=""/>
        <dsp:cNvSpPr/>
      </dsp:nvSpPr>
      <dsp:spPr>
        <a:xfrm>
          <a:off x="0" y="5831"/>
          <a:ext cx="6545199" cy="7558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Another infamous institution. Broadmoor Criminal Lunatic Asylum.</a:t>
          </a:r>
        </a:p>
      </dsp:txBody>
      <dsp:txXfrm>
        <a:off x="36896" y="42727"/>
        <a:ext cx="6471407" cy="682028"/>
      </dsp:txXfrm>
    </dsp:sp>
    <dsp:sp modelId="{F99B8195-C3A8-4ADA-B11C-5D3C8BBEEF0F}">
      <dsp:nvSpPr>
        <dsp:cNvPr id="0" name=""/>
        <dsp:cNvSpPr/>
      </dsp:nvSpPr>
      <dsp:spPr>
        <a:xfrm>
          <a:off x="0" y="816371"/>
          <a:ext cx="6545199" cy="755820"/>
        </a:xfrm>
        <a:prstGeom prst="roundRect">
          <a:avLst/>
        </a:prstGeom>
        <a:gradFill rotWithShape="0">
          <a:gsLst>
            <a:gs pos="0">
              <a:schemeClr val="accent2">
                <a:hueOff val="-622030"/>
                <a:satOff val="-3291"/>
                <a:lumOff val="-1255"/>
                <a:alphaOff val="0"/>
                <a:tint val="98000"/>
                <a:lumMod val="100000"/>
              </a:schemeClr>
            </a:gs>
            <a:gs pos="100000">
              <a:schemeClr val="accent2">
                <a:hueOff val="-622030"/>
                <a:satOff val="-3291"/>
                <a:lumOff val="-1255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England's oldest high security psychiatric hospital, established in 1863. </a:t>
          </a:r>
        </a:p>
      </dsp:txBody>
      <dsp:txXfrm>
        <a:off x="36896" y="853267"/>
        <a:ext cx="6471407" cy="682028"/>
      </dsp:txXfrm>
    </dsp:sp>
    <dsp:sp modelId="{8E6CE30F-C38E-4E0B-9E5D-5D3DF08E16C4}">
      <dsp:nvSpPr>
        <dsp:cNvPr id="0" name=""/>
        <dsp:cNvSpPr/>
      </dsp:nvSpPr>
      <dsp:spPr>
        <a:xfrm>
          <a:off x="0" y="1626911"/>
          <a:ext cx="6545199" cy="755820"/>
        </a:xfrm>
        <a:prstGeom prst="roundRect">
          <a:avLst/>
        </a:prstGeom>
        <a:gradFill rotWithShape="0">
          <a:gsLst>
            <a:gs pos="0">
              <a:schemeClr val="accent2">
                <a:hueOff val="-1244059"/>
                <a:satOff val="-6581"/>
                <a:lumOff val="-2510"/>
                <a:alphaOff val="0"/>
                <a:tint val="98000"/>
                <a:lumMod val="100000"/>
              </a:schemeClr>
            </a:gs>
            <a:gs pos="100000">
              <a:schemeClr val="accent2">
                <a:hueOff val="-1244059"/>
                <a:satOff val="-6581"/>
                <a:lumOff val="-251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Has had a public alarm system since 1952 in case of absconding, as a patient escaped and killed a child. </a:t>
          </a:r>
        </a:p>
      </dsp:txBody>
      <dsp:txXfrm>
        <a:off x="36896" y="1663807"/>
        <a:ext cx="6471407" cy="682028"/>
      </dsp:txXfrm>
    </dsp:sp>
    <dsp:sp modelId="{FF774D2C-7091-4CBE-8F6F-5B4190CDE6F2}">
      <dsp:nvSpPr>
        <dsp:cNvPr id="0" name=""/>
        <dsp:cNvSpPr/>
      </dsp:nvSpPr>
      <dsp:spPr>
        <a:xfrm>
          <a:off x="0" y="2437451"/>
          <a:ext cx="6545199" cy="755820"/>
        </a:xfrm>
        <a:prstGeom prst="roundRect">
          <a:avLst/>
        </a:prstGeom>
        <a:gradFill rotWithShape="0">
          <a:gsLst>
            <a:gs pos="0">
              <a:schemeClr val="accent2">
                <a:hueOff val="-1866089"/>
                <a:satOff val="-9872"/>
                <a:lumOff val="-3764"/>
                <a:alphaOff val="0"/>
                <a:tint val="98000"/>
                <a:lumMod val="100000"/>
              </a:schemeClr>
            </a:gs>
            <a:gs pos="100000">
              <a:schemeClr val="accent2">
                <a:hueOff val="-1866089"/>
                <a:satOff val="-9872"/>
                <a:lumOff val="-376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Established for the mad and the bad. </a:t>
          </a:r>
        </a:p>
      </dsp:txBody>
      <dsp:txXfrm>
        <a:off x="36896" y="2474347"/>
        <a:ext cx="6471407" cy="682028"/>
      </dsp:txXfrm>
    </dsp:sp>
    <dsp:sp modelId="{27D050C5-BEDD-4ABF-ADA4-FF2D5882D45E}">
      <dsp:nvSpPr>
        <dsp:cNvPr id="0" name=""/>
        <dsp:cNvSpPr/>
      </dsp:nvSpPr>
      <dsp:spPr>
        <a:xfrm>
          <a:off x="0" y="3247991"/>
          <a:ext cx="6545199" cy="755820"/>
        </a:xfrm>
        <a:prstGeom prst="roundRect">
          <a:avLst/>
        </a:prstGeom>
        <a:gradFill rotWithShape="0">
          <a:gsLst>
            <a:gs pos="0">
              <a:schemeClr val="accent2">
                <a:hueOff val="-2488118"/>
                <a:satOff val="-13162"/>
                <a:lumOff val="-5019"/>
                <a:alphaOff val="0"/>
                <a:tint val="98000"/>
                <a:lumMod val="100000"/>
              </a:schemeClr>
            </a:gs>
            <a:gs pos="100000">
              <a:schemeClr val="accent2">
                <a:hueOff val="-2488118"/>
                <a:satOff val="-13162"/>
                <a:lumOff val="-5019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First patient was admitted for killing her baby, it was thought she had congenital syphilis.</a:t>
          </a:r>
        </a:p>
      </dsp:txBody>
      <dsp:txXfrm>
        <a:off x="36896" y="3284887"/>
        <a:ext cx="6471407" cy="682028"/>
      </dsp:txXfrm>
    </dsp:sp>
    <dsp:sp modelId="{2CB6EC63-A0A6-4526-AC25-E10C6E63E7F3}">
      <dsp:nvSpPr>
        <dsp:cNvPr id="0" name=""/>
        <dsp:cNvSpPr/>
      </dsp:nvSpPr>
      <dsp:spPr>
        <a:xfrm>
          <a:off x="0" y="4058531"/>
          <a:ext cx="6545199" cy="755820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However, was admitted for being 'feeble minded'. </a:t>
          </a:r>
        </a:p>
      </dsp:txBody>
      <dsp:txXfrm>
        <a:off x="36896" y="4095427"/>
        <a:ext cx="6471407" cy="68202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5E7049-BD03-4B9B-89A6-B7D479F89FA8}">
      <dsp:nvSpPr>
        <dsp:cNvPr id="0" name=""/>
        <dsp:cNvSpPr/>
      </dsp:nvSpPr>
      <dsp:spPr>
        <a:xfrm>
          <a:off x="0" y="61451"/>
          <a:ext cx="6545199" cy="11138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 history of brutal torture, masquerading as treatment. </a:t>
          </a:r>
        </a:p>
      </dsp:txBody>
      <dsp:txXfrm>
        <a:off x="54373" y="115824"/>
        <a:ext cx="6436453" cy="1005094"/>
      </dsp:txXfrm>
    </dsp:sp>
    <dsp:sp modelId="{CDA17300-1C0C-42B5-B84A-F6406FFC77FE}">
      <dsp:nvSpPr>
        <dsp:cNvPr id="0" name=""/>
        <dsp:cNvSpPr/>
      </dsp:nvSpPr>
      <dsp:spPr>
        <a:xfrm>
          <a:off x="0" y="1255931"/>
          <a:ext cx="6545199" cy="1113840"/>
        </a:xfrm>
        <a:prstGeom prst="roundRect">
          <a:avLst/>
        </a:prstGeom>
        <a:gradFill rotWithShape="0">
          <a:gsLst>
            <a:gs pos="0">
              <a:schemeClr val="accent5">
                <a:hueOff val="-668312"/>
                <a:satOff val="367"/>
                <a:lumOff val="1765"/>
                <a:alphaOff val="0"/>
                <a:tint val="98000"/>
                <a:lumMod val="100000"/>
              </a:schemeClr>
            </a:gs>
            <a:gs pos="100000">
              <a:schemeClr val="accent5">
                <a:hueOff val="-668312"/>
                <a:satOff val="367"/>
                <a:lumOff val="1765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Overcrowding, dank and dirty. </a:t>
          </a:r>
        </a:p>
      </dsp:txBody>
      <dsp:txXfrm>
        <a:off x="54373" y="1310304"/>
        <a:ext cx="6436453" cy="1005094"/>
      </dsp:txXfrm>
    </dsp:sp>
    <dsp:sp modelId="{EB3A1407-F692-4DED-ACCA-E8DA65732207}">
      <dsp:nvSpPr>
        <dsp:cNvPr id="0" name=""/>
        <dsp:cNvSpPr/>
      </dsp:nvSpPr>
      <dsp:spPr>
        <a:xfrm>
          <a:off x="0" y="2450411"/>
          <a:ext cx="6545199" cy="1113840"/>
        </a:xfrm>
        <a:prstGeom prst="roundRect">
          <a:avLst/>
        </a:prstGeom>
        <a:gradFill rotWithShape="0">
          <a:gsLst>
            <a:gs pos="0">
              <a:schemeClr val="accent5">
                <a:hueOff val="-1336625"/>
                <a:satOff val="735"/>
                <a:lumOff val="3529"/>
                <a:alphaOff val="0"/>
                <a:tint val="98000"/>
                <a:lumMod val="100000"/>
              </a:schemeClr>
            </a:gs>
            <a:gs pos="100000">
              <a:schemeClr val="accent5">
                <a:hueOff val="-1336625"/>
                <a:satOff val="735"/>
                <a:lumOff val="3529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Cruel, inhumane. </a:t>
          </a:r>
        </a:p>
      </dsp:txBody>
      <dsp:txXfrm>
        <a:off x="54373" y="2504784"/>
        <a:ext cx="6436453" cy="1005094"/>
      </dsp:txXfrm>
    </dsp:sp>
    <dsp:sp modelId="{2E4720AE-14C0-43A8-A1CE-450184CE5A46}">
      <dsp:nvSpPr>
        <dsp:cNvPr id="0" name=""/>
        <dsp:cNvSpPr/>
      </dsp:nvSpPr>
      <dsp:spPr>
        <a:xfrm>
          <a:off x="0" y="3644891"/>
          <a:ext cx="6545199" cy="1113840"/>
        </a:xfrm>
        <a:prstGeom prst="roundRect">
          <a:avLst/>
        </a:prstGeom>
        <a:gradFill rotWithShape="0">
          <a:gsLst>
            <a:gs pos="0">
              <a:schemeClr val="accent5">
                <a:hueOff val="-2004937"/>
                <a:satOff val="1102"/>
                <a:lumOff val="5294"/>
                <a:alphaOff val="0"/>
                <a:tint val="98000"/>
                <a:lumMod val="100000"/>
              </a:schemeClr>
            </a:gs>
            <a:gs pos="100000">
              <a:schemeClr val="accent5">
                <a:hueOff val="-2004937"/>
                <a:satOff val="1102"/>
                <a:lumOff val="529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But not all were like this.</a:t>
          </a:r>
        </a:p>
      </dsp:txBody>
      <dsp:txXfrm>
        <a:off x="54373" y="3699264"/>
        <a:ext cx="6436453" cy="100509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987019-BA47-4BFE-8C61-43EA8976DEC2}">
      <dsp:nvSpPr>
        <dsp:cNvPr id="0" name=""/>
        <dsp:cNvSpPr/>
      </dsp:nvSpPr>
      <dsp:spPr>
        <a:xfrm>
          <a:off x="0" y="95470"/>
          <a:ext cx="6545199" cy="875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extensive grounds were used for farming, recreation and industry.</a:t>
          </a:r>
        </a:p>
      </dsp:txBody>
      <dsp:txXfrm>
        <a:off x="42722" y="138192"/>
        <a:ext cx="6459755" cy="789716"/>
      </dsp:txXfrm>
    </dsp:sp>
    <dsp:sp modelId="{DD5A5B3C-1F8B-467C-B23C-24B30A724A82}">
      <dsp:nvSpPr>
        <dsp:cNvPr id="0" name=""/>
        <dsp:cNvSpPr/>
      </dsp:nvSpPr>
      <dsp:spPr>
        <a:xfrm>
          <a:off x="0" y="1033990"/>
          <a:ext cx="6545199" cy="875160"/>
        </a:xfrm>
        <a:prstGeom prst="roundRect">
          <a:avLst/>
        </a:prstGeom>
        <a:gradFill rotWithShape="0">
          <a:gsLst>
            <a:gs pos="0">
              <a:schemeClr val="accent2">
                <a:hueOff val="-777537"/>
                <a:satOff val="-4113"/>
                <a:lumOff val="-1568"/>
                <a:alphaOff val="0"/>
                <a:tint val="98000"/>
                <a:lumMod val="100000"/>
              </a:schemeClr>
            </a:gs>
            <a:gs pos="100000">
              <a:schemeClr val="accent2">
                <a:hueOff val="-777537"/>
                <a:satOff val="-4113"/>
                <a:lumOff val="-1568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bakery, brewery and other 'cottage industries' aimed for self-sufficiency. </a:t>
          </a:r>
        </a:p>
      </dsp:txBody>
      <dsp:txXfrm>
        <a:off x="42722" y="1076712"/>
        <a:ext cx="6459755" cy="789716"/>
      </dsp:txXfrm>
    </dsp:sp>
    <dsp:sp modelId="{B973D082-9D29-4827-961D-FA0D9CCE1C45}">
      <dsp:nvSpPr>
        <dsp:cNvPr id="0" name=""/>
        <dsp:cNvSpPr/>
      </dsp:nvSpPr>
      <dsp:spPr>
        <a:xfrm>
          <a:off x="0" y="1972511"/>
          <a:ext cx="6545199" cy="875160"/>
        </a:xfrm>
        <a:prstGeom prst="roundRect">
          <a:avLst/>
        </a:prstGeom>
        <a:gradFill rotWithShape="0">
          <a:gsLst>
            <a:gs pos="0">
              <a:schemeClr val="accent2">
                <a:hueOff val="-1555074"/>
                <a:satOff val="-8227"/>
                <a:lumOff val="-3137"/>
                <a:alphaOff val="0"/>
                <a:tint val="98000"/>
                <a:lumMod val="100000"/>
              </a:schemeClr>
            </a:gs>
            <a:gs pos="100000">
              <a:schemeClr val="accent2">
                <a:hueOff val="-1555074"/>
                <a:satOff val="-8227"/>
                <a:lumOff val="-3137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Patients earned their keep and gained therapeutic benefits. </a:t>
          </a:r>
        </a:p>
      </dsp:txBody>
      <dsp:txXfrm>
        <a:off x="42722" y="2015233"/>
        <a:ext cx="6459755" cy="789716"/>
      </dsp:txXfrm>
    </dsp:sp>
    <dsp:sp modelId="{7EDEC8C7-0AC2-435D-94E8-52C4F388E796}">
      <dsp:nvSpPr>
        <dsp:cNvPr id="0" name=""/>
        <dsp:cNvSpPr/>
      </dsp:nvSpPr>
      <dsp:spPr>
        <a:xfrm>
          <a:off x="0" y="2911031"/>
          <a:ext cx="6545199" cy="875160"/>
        </a:xfrm>
        <a:prstGeom prst="roundRect">
          <a:avLst/>
        </a:prstGeom>
        <a:gradFill rotWithShape="0">
          <a:gsLst>
            <a:gs pos="0">
              <a:schemeClr val="accent2">
                <a:hueOff val="-2332611"/>
                <a:satOff val="-12340"/>
                <a:lumOff val="-4705"/>
                <a:alphaOff val="0"/>
                <a:tint val="98000"/>
                <a:lumMod val="100000"/>
              </a:schemeClr>
            </a:gs>
            <a:gs pos="100000">
              <a:schemeClr val="accent2">
                <a:hueOff val="-2332611"/>
                <a:satOff val="-12340"/>
                <a:lumOff val="-4705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third superintendent, John Conolly, removed all physical restraints. </a:t>
          </a:r>
        </a:p>
      </dsp:txBody>
      <dsp:txXfrm>
        <a:off x="42722" y="2953753"/>
        <a:ext cx="6459755" cy="789716"/>
      </dsp:txXfrm>
    </dsp:sp>
    <dsp:sp modelId="{C917B35B-A2CF-49A1-BD6B-8497BBECA76B}">
      <dsp:nvSpPr>
        <dsp:cNvPr id="0" name=""/>
        <dsp:cNvSpPr/>
      </dsp:nvSpPr>
      <dsp:spPr>
        <a:xfrm>
          <a:off x="0" y="3849551"/>
          <a:ext cx="6545199" cy="875160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With non-restraint and moral treatment, nurses and attendants had more work to do. </a:t>
          </a:r>
        </a:p>
      </dsp:txBody>
      <dsp:txXfrm>
        <a:off x="42722" y="3892273"/>
        <a:ext cx="6459755" cy="7897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A6985-0AF5-42F0-88AF-ED2472FFE8B3}">
      <dsp:nvSpPr>
        <dsp:cNvPr id="0" name=""/>
        <dsp:cNvSpPr/>
      </dsp:nvSpPr>
      <dsp:spPr>
        <a:xfrm>
          <a:off x="0" y="7360"/>
          <a:ext cx="6545199" cy="23552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However, seclusion and isolation were still widely used, as it was believed that less stimulus would solve unruly behaviour.</a:t>
          </a:r>
        </a:p>
      </dsp:txBody>
      <dsp:txXfrm>
        <a:off x="114972" y="122332"/>
        <a:ext cx="6315255" cy="2125266"/>
      </dsp:txXfrm>
    </dsp:sp>
    <dsp:sp modelId="{F84A0446-6024-4387-8080-08385AE4A408}">
      <dsp:nvSpPr>
        <dsp:cNvPr id="0" name=""/>
        <dsp:cNvSpPr/>
      </dsp:nvSpPr>
      <dsp:spPr>
        <a:xfrm>
          <a:off x="0" y="2457611"/>
          <a:ext cx="6545199" cy="2355210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Metropolitan Commissioners supported Conolly's use of padded cells. </a:t>
          </a:r>
        </a:p>
      </dsp:txBody>
      <dsp:txXfrm>
        <a:off x="114972" y="2572583"/>
        <a:ext cx="6315255" cy="212526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17BE8-C5F6-4B82-AEC0-E2A1D05659E1}">
      <dsp:nvSpPr>
        <dsp:cNvPr id="0" name=""/>
        <dsp:cNvSpPr/>
      </dsp:nvSpPr>
      <dsp:spPr>
        <a:xfrm>
          <a:off x="0" y="145331"/>
          <a:ext cx="6545199" cy="10740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asylums were victims of their own success over time. </a:t>
          </a:r>
        </a:p>
      </dsp:txBody>
      <dsp:txXfrm>
        <a:off x="52431" y="197762"/>
        <a:ext cx="6440337" cy="969198"/>
      </dsp:txXfrm>
    </dsp:sp>
    <dsp:sp modelId="{A235943A-C322-4AE3-87CF-926A13A2D64D}">
      <dsp:nvSpPr>
        <dsp:cNvPr id="0" name=""/>
        <dsp:cNvSpPr/>
      </dsp:nvSpPr>
      <dsp:spPr>
        <a:xfrm>
          <a:off x="0" y="1297151"/>
          <a:ext cx="6545199" cy="1074060"/>
        </a:xfrm>
        <a:prstGeom prst="roundRect">
          <a:avLst/>
        </a:prstGeom>
        <a:gradFill rotWithShape="0">
          <a:gsLst>
            <a:gs pos="0">
              <a:schemeClr val="accent2">
                <a:hueOff val="-1036716"/>
                <a:satOff val="-5484"/>
                <a:lumOff val="-2091"/>
                <a:alphaOff val="0"/>
                <a:tint val="98000"/>
                <a:lumMod val="100000"/>
              </a:schemeClr>
            </a:gs>
            <a:gs pos="100000">
              <a:schemeClr val="accent2">
                <a:hueOff val="-1036716"/>
                <a:satOff val="-5484"/>
                <a:lumOff val="-2091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As they became more successful, more people were admitted, conditions worsened.</a:t>
          </a:r>
        </a:p>
      </dsp:txBody>
      <dsp:txXfrm>
        <a:off x="52431" y="1349582"/>
        <a:ext cx="6440337" cy="969198"/>
      </dsp:txXfrm>
    </dsp:sp>
    <dsp:sp modelId="{82C6B58E-9E5B-4062-A17D-6E29F062AD12}">
      <dsp:nvSpPr>
        <dsp:cNvPr id="0" name=""/>
        <dsp:cNvSpPr/>
      </dsp:nvSpPr>
      <dsp:spPr>
        <a:xfrm>
          <a:off x="0" y="2448971"/>
          <a:ext cx="6545199" cy="1074060"/>
        </a:xfrm>
        <a:prstGeom prst="roundRect">
          <a:avLst/>
        </a:prstGeom>
        <a:gradFill rotWithShape="0">
          <a:gsLst>
            <a:gs pos="0">
              <a:schemeClr val="accent2">
                <a:hueOff val="-2073432"/>
                <a:satOff val="-10969"/>
                <a:lumOff val="-4183"/>
                <a:alphaOff val="0"/>
                <a:tint val="98000"/>
                <a:lumMod val="100000"/>
              </a:schemeClr>
            </a:gs>
            <a:gs pos="100000">
              <a:schemeClr val="accent2">
                <a:hueOff val="-2073432"/>
                <a:satOff val="-10969"/>
                <a:lumOff val="-4183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Abuse became rampant, a lack of hygienic conditions and increases in deaths. </a:t>
          </a:r>
        </a:p>
      </dsp:txBody>
      <dsp:txXfrm>
        <a:off x="52431" y="2501402"/>
        <a:ext cx="6440337" cy="969198"/>
      </dsp:txXfrm>
    </dsp:sp>
    <dsp:sp modelId="{AABD832F-74E6-4E6A-90DC-890F5F7C7D13}">
      <dsp:nvSpPr>
        <dsp:cNvPr id="0" name=""/>
        <dsp:cNvSpPr/>
      </dsp:nvSpPr>
      <dsp:spPr>
        <a:xfrm>
          <a:off x="0" y="3600791"/>
          <a:ext cx="6545199" cy="1074060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Where could the care go?</a:t>
          </a:r>
        </a:p>
      </dsp:txBody>
      <dsp:txXfrm>
        <a:off x="52431" y="3653222"/>
        <a:ext cx="6440337" cy="96919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4280F-9C8B-45E0-8A61-3FDA2917B3D7}">
      <dsp:nvSpPr>
        <dsp:cNvPr id="0" name=""/>
        <dsp:cNvSpPr/>
      </dsp:nvSpPr>
      <dsp:spPr>
        <a:xfrm>
          <a:off x="0" y="58305"/>
          <a:ext cx="5886291" cy="11547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 was around the late 19th Century and early 20th Century that the idea of 'breeding out defects' was popularised.</a:t>
          </a:r>
        </a:p>
      </dsp:txBody>
      <dsp:txXfrm>
        <a:off x="56372" y="114677"/>
        <a:ext cx="5773547" cy="1042045"/>
      </dsp:txXfrm>
    </dsp:sp>
    <dsp:sp modelId="{07927134-7ABD-47DD-85FE-13681E35DE52}">
      <dsp:nvSpPr>
        <dsp:cNvPr id="0" name=""/>
        <dsp:cNvSpPr/>
      </dsp:nvSpPr>
      <dsp:spPr>
        <a:xfrm>
          <a:off x="0" y="1273575"/>
          <a:ext cx="5886291" cy="1154789"/>
        </a:xfrm>
        <a:prstGeom prst="roundRect">
          <a:avLst/>
        </a:prstGeom>
        <a:solidFill>
          <a:schemeClr val="accent2">
            <a:hueOff val="-1036716"/>
            <a:satOff val="-5484"/>
            <a:lumOff val="-209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Nazi regime and Aktion T4 turned psychiatric centres into killing machines.</a:t>
          </a:r>
        </a:p>
      </dsp:txBody>
      <dsp:txXfrm>
        <a:off x="56372" y="1329947"/>
        <a:ext cx="5773547" cy="1042045"/>
      </dsp:txXfrm>
    </dsp:sp>
    <dsp:sp modelId="{1786A222-7C95-4E8E-AF01-A5B69C6DD4E8}">
      <dsp:nvSpPr>
        <dsp:cNvPr id="0" name=""/>
        <dsp:cNvSpPr/>
      </dsp:nvSpPr>
      <dsp:spPr>
        <a:xfrm>
          <a:off x="0" y="2488845"/>
          <a:ext cx="5886291" cy="1154789"/>
        </a:xfrm>
        <a:prstGeom prst="roundRect">
          <a:avLst/>
        </a:prstGeom>
        <a:solidFill>
          <a:schemeClr val="accent2">
            <a:hueOff val="-2073432"/>
            <a:satOff val="-10969"/>
            <a:lumOff val="-41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More than 5000 children and 200,000 disabled adults were killed. </a:t>
          </a:r>
        </a:p>
      </dsp:txBody>
      <dsp:txXfrm>
        <a:off x="56372" y="2545217"/>
        <a:ext cx="5773547" cy="1042045"/>
      </dsp:txXfrm>
    </dsp:sp>
    <dsp:sp modelId="{959D01EA-CE72-45DE-ACCA-DFE8761E2192}">
      <dsp:nvSpPr>
        <dsp:cNvPr id="0" name=""/>
        <dsp:cNvSpPr/>
      </dsp:nvSpPr>
      <dsp:spPr>
        <a:xfrm>
          <a:off x="0" y="3704115"/>
          <a:ext cx="5886291" cy="1154789"/>
        </a:xfrm>
        <a:prstGeom prst="roundRect">
          <a:avLst/>
        </a:prstGeom>
        <a:solidFill>
          <a:schemeClr val="accent2">
            <a:hueOff val="-3110148"/>
            <a:satOff val="-16453"/>
            <a:lumOff val="-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was the catalyst for a deinstitutionalised approach for the latter half of the 20th Century</a:t>
          </a:r>
        </a:p>
      </dsp:txBody>
      <dsp:txXfrm>
        <a:off x="56372" y="3760487"/>
        <a:ext cx="5773547" cy="104204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86CB05-ACCD-4F20-87DB-7986BCEAF1B1}">
      <dsp:nvSpPr>
        <dsp:cNvPr id="0" name=""/>
        <dsp:cNvSpPr/>
      </dsp:nvSpPr>
      <dsp:spPr>
        <a:xfrm>
          <a:off x="0" y="2040"/>
          <a:ext cx="5886291" cy="10343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B3104-7C94-4718-A764-A2EC1805CF51}">
      <dsp:nvSpPr>
        <dsp:cNvPr id="0" name=""/>
        <dsp:cNvSpPr/>
      </dsp:nvSpPr>
      <dsp:spPr>
        <a:xfrm>
          <a:off x="312888" y="234768"/>
          <a:ext cx="568888" cy="5688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05989-7513-49F5-A51D-BD860C869879}">
      <dsp:nvSpPr>
        <dsp:cNvPr id="0" name=""/>
        <dsp:cNvSpPr/>
      </dsp:nvSpPr>
      <dsp:spPr>
        <a:xfrm>
          <a:off x="1194666" y="2040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With antipsychotics being developed in the 1950's and 1960's and 1960's social reforms, change was imminent. </a:t>
          </a:r>
        </a:p>
      </dsp:txBody>
      <dsp:txXfrm>
        <a:off x="1194666" y="2040"/>
        <a:ext cx="4691624" cy="1034343"/>
      </dsp:txXfrm>
    </dsp:sp>
    <dsp:sp modelId="{968DC36A-EFFC-4165-B075-7615997B78BC}">
      <dsp:nvSpPr>
        <dsp:cNvPr id="0" name=""/>
        <dsp:cNvSpPr/>
      </dsp:nvSpPr>
      <dsp:spPr>
        <a:xfrm>
          <a:off x="0" y="1294969"/>
          <a:ext cx="5886291" cy="10343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CF96C-8E10-44C1-8F74-FFDFE49B7F0E}">
      <dsp:nvSpPr>
        <dsp:cNvPr id="0" name=""/>
        <dsp:cNvSpPr/>
      </dsp:nvSpPr>
      <dsp:spPr>
        <a:xfrm>
          <a:off x="312888" y="1527696"/>
          <a:ext cx="568888" cy="5688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F6A6B-B68A-40B1-A163-8CC9883BDF70}">
      <dsp:nvSpPr>
        <dsp:cNvPr id="0" name=""/>
        <dsp:cNvSpPr/>
      </dsp:nvSpPr>
      <dsp:spPr>
        <a:xfrm>
          <a:off x="1194666" y="1294969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Sociopolitical campaigns for better patient treatment</a:t>
          </a:r>
        </a:p>
      </dsp:txBody>
      <dsp:txXfrm>
        <a:off x="1194666" y="1294969"/>
        <a:ext cx="4691624" cy="1034343"/>
      </dsp:txXfrm>
    </dsp:sp>
    <dsp:sp modelId="{766D4CA6-7132-4BF9-A257-16AA69137765}">
      <dsp:nvSpPr>
        <dsp:cNvPr id="0" name=""/>
        <dsp:cNvSpPr/>
      </dsp:nvSpPr>
      <dsp:spPr>
        <a:xfrm>
          <a:off x="0" y="2587898"/>
          <a:ext cx="5886291" cy="10343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72F043-E166-4C31-8D0C-2BA72BE74F87}">
      <dsp:nvSpPr>
        <dsp:cNvPr id="0" name=""/>
        <dsp:cNvSpPr/>
      </dsp:nvSpPr>
      <dsp:spPr>
        <a:xfrm>
          <a:off x="312888" y="2820625"/>
          <a:ext cx="568888" cy="5688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44706-A731-45D1-B77C-36BDE434C034}">
      <dsp:nvSpPr>
        <dsp:cNvPr id="0" name=""/>
        <dsp:cNvSpPr/>
      </dsp:nvSpPr>
      <dsp:spPr>
        <a:xfrm>
          <a:off x="1194666" y="2587898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Institutional scandals such as Ely Hospital</a:t>
          </a:r>
        </a:p>
      </dsp:txBody>
      <dsp:txXfrm>
        <a:off x="1194666" y="2587898"/>
        <a:ext cx="4691624" cy="1034343"/>
      </dsp:txXfrm>
    </dsp:sp>
    <dsp:sp modelId="{3C0D464E-5763-4B3C-BD46-3470DD721D52}">
      <dsp:nvSpPr>
        <dsp:cNvPr id="0" name=""/>
        <dsp:cNvSpPr/>
      </dsp:nvSpPr>
      <dsp:spPr>
        <a:xfrm>
          <a:off x="0" y="3880827"/>
          <a:ext cx="5886291" cy="10343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D82C3D-B95A-4DC7-9EA4-D9691DA1E182}">
      <dsp:nvSpPr>
        <dsp:cNvPr id="0" name=""/>
        <dsp:cNvSpPr/>
      </dsp:nvSpPr>
      <dsp:spPr>
        <a:xfrm>
          <a:off x="312888" y="4113554"/>
          <a:ext cx="568888" cy="5688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767FB-C9A4-449C-AE76-41E662E9DE9B}">
      <dsp:nvSpPr>
        <dsp:cNvPr id="0" name=""/>
        <dsp:cNvSpPr/>
      </dsp:nvSpPr>
      <dsp:spPr>
        <a:xfrm>
          <a:off x="1194666" y="3880827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Cheaper option = community programs. </a:t>
          </a:r>
        </a:p>
      </dsp:txBody>
      <dsp:txXfrm>
        <a:off x="1194666" y="3880827"/>
        <a:ext cx="4691624" cy="103434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476338-81C6-4570-B776-691B512D7527}">
      <dsp:nvSpPr>
        <dsp:cNvPr id="0" name=""/>
        <dsp:cNvSpPr/>
      </dsp:nvSpPr>
      <dsp:spPr>
        <a:xfrm>
          <a:off x="0" y="61451"/>
          <a:ext cx="6545199" cy="1113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 1948, the NHS was founded by Aneurin Bevan. </a:t>
          </a:r>
        </a:p>
      </dsp:txBody>
      <dsp:txXfrm>
        <a:off x="54373" y="115824"/>
        <a:ext cx="6436453" cy="1005094"/>
      </dsp:txXfrm>
    </dsp:sp>
    <dsp:sp modelId="{373942D7-96B2-493B-A592-919B6B0DF409}">
      <dsp:nvSpPr>
        <dsp:cNvPr id="0" name=""/>
        <dsp:cNvSpPr/>
      </dsp:nvSpPr>
      <dsp:spPr>
        <a:xfrm>
          <a:off x="0" y="1255931"/>
          <a:ext cx="6545199" cy="1113840"/>
        </a:xfrm>
        <a:prstGeom prst="roundRect">
          <a:avLst/>
        </a:prstGeom>
        <a:gradFill rotWithShape="0">
          <a:gsLst>
            <a:gs pos="0">
              <a:schemeClr val="accent2">
                <a:hueOff val="-1036716"/>
                <a:satOff val="-5484"/>
                <a:lumOff val="-2091"/>
                <a:alphaOff val="0"/>
                <a:tint val="98000"/>
                <a:lumMod val="100000"/>
              </a:schemeClr>
            </a:gs>
            <a:gs pos="100000">
              <a:schemeClr val="accent2">
                <a:hueOff val="-1036716"/>
                <a:satOff val="-5484"/>
                <a:lumOff val="-2091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Community health was the focus, as it had been for 200 years before. </a:t>
          </a:r>
        </a:p>
      </dsp:txBody>
      <dsp:txXfrm>
        <a:off x="54373" y="1310304"/>
        <a:ext cx="6436453" cy="1005094"/>
      </dsp:txXfrm>
    </dsp:sp>
    <dsp:sp modelId="{078CBF3D-AB85-4452-89D0-9491EC246E8B}">
      <dsp:nvSpPr>
        <dsp:cNvPr id="0" name=""/>
        <dsp:cNvSpPr/>
      </dsp:nvSpPr>
      <dsp:spPr>
        <a:xfrm>
          <a:off x="0" y="2450411"/>
          <a:ext cx="6545199" cy="1113840"/>
        </a:xfrm>
        <a:prstGeom prst="roundRect">
          <a:avLst/>
        </a:prstGeom>
        <a:gradFill rotWithShape="0">
          <a:gsLst>
            <a:gs pos="0">
              <a:schemeClr val="accent2">
                <a:hueOff val="-2073432"/>
                <a:satOff val="-10969"/>
                <a:lumOff val="-4183"/>
                <a:alphaOff val="0"/>
                <a:tint val="98000"/>
                <a:lumMod val="100000"/>
              </a:schemeClr>
            </a:gs>
            <a:gs pos="100000">
              <a:schemeClr val="accent2">
                <a:hueOff val="-2073432"/>
                <a:satOff val="-10969"/>
                <a:lumOff val="-4183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How did this organisation change population and public health?</a:t>
          </a:r>
        </a:p>
      </dsp:txBody>
      <dsp:txXfrm>
        <a:off x="54373" y="2504784"/>
        <a:ext cx="6436453" cy="1005094"/>
      </dsp:txXfrm>
    </dsp:sp>
    <dsp:sp modelId="{7D77D58E-DAB8-4268-8A74-606DBA80EE6B}">
      <dsp:nvSpPr>
        <dsp:cNvPr id="0" name=""/>
        <dsp:cNvSpPr/>
      </dsp:nvSpPr>
      <dsp:spPr>
        <a:xfrm>
          <a:off x="0" y="3644891"/>
          <a:ext cx="6545199" cy="1113840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What would be the challenges?</a:t>
          </a:r>
        </a:p>
      </dsp:txBody>
      <dsp:txXfrm>
        <a:off x="54373" y="3699264"/>
        <a:ext cx="6436453" cy="100509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B2640-EC3E-4C81-88ED-4FA9B13D4B82}">
      <dsp:nvSpPr>
        <dsp:cNvPr id="0" name=""/>
        <dsp:cNvSpPr/>
      </dsp:nvSpPr>
      <dsp:spPr>
        <a:xfrm>
          <a:off x="2968" y="907674"/>
          <a:ext cx="2119288" cy="1345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93355-F6F5-4296-8E80-5C5F138B13B3}">
      <dsp:nvSpPr>
        <dsp:cNvPr id="0" name=""/>
        <dsp:cNvSpPr/>
      </dsp:nvSpPr>
      <dsp:spPr>
        <a:xfrm>
          <a:off x="238444" y="1131376"/>
          <a:ext cx="2119288" cy="13457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Three NHS Trusts</a:t>
          </a:r>
        </a:p>
      </dsp:txBody>
      <dsp:txXfrm>
        <a:off x="277860" y="1170792"/>
        <a:ext cx="2040456" cy="1266916"/>
      </dsp:txXfrm>
    </dsp:sp>
    <dsp:sp modelId="{A3854DCC-46C4-457E-9C73-DBED5B1ED5EB}">
      <dsp:nvSpPr>
        <dsp:cNvPr id="0" name=""/>
        <dsp:cNvSpPr/>
      </dsp:nvSpPr>
      <dsp:spPr>
        <a:xfrm>
          <a:off x="2593209" y="907674"/>
          <a:ext cx="2119288" cy="1345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22618-4581-427B-BFF1-31CA51ECFAE6}">
      <dsp:nvSpPr>
        <dsp:cNvPr id="0" name=""/>
        <dsp:cNvSpPr/>
      </dsp:nvSpPr>
      <dsp:spPr>
        <a:xfrm>
          <a:off x="2828685" y="1131376"/>
          <a:ext cx="2119288" cy="13457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Welsh Ambulance Services NHS Trust</a:t>
          </a:r>
        </a:p>
      </dsp:txBody>
      <dsp:txXfrm>
        <a:off x="2868101" y="1170792"/>
        <a:ext cx="2040456" cy="1266916"/>
      </dsp:txXfrm>
    </dsp:sp>
    <dsp:sp modelId="{E5CCEA35-08E2-45A8-8DE5-CBE9B9D3538A}">
      <dsp:nvSpPr>
        <dsp:cNvPr id="0" name=""/>
        <dsp:cNvSpPr/>
      </dsp:nvSpPr>
      <dsp:spPr>
        <a:xfrm>
          <a:off x="5183450" y="907674"/>
          <a:ext cx="2119288" cy="1345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C452F0-4AF2-444A-81B7-65A8900B1C81}">
      <dsp:nvSpPr>
        <dsp:cNvPr id="0" name=""/>
        <dsp:cNvSpPr/>
      </dsp:nvSpPr>
      <dsp:spPr>
        <a:xfrm>
          <a:off x="5418927" y="1131376"/>
          <a:ext cx="2119288" cy="13457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Velindre NHS Trust</a:t>
          </a:r>
        </a:p>
      </dsp:txBody>
      <dsp:txXfrm>
        <a:off x="5458343" y="1170792"/>
        <a:ext cx="2040456" cy="1266916"/>
      </dsp:txXfrm>
    </dsp:sp>
    <dsp:sp modelId="{42442491-EAA0-4821-9C26-AEDADD62CEEF}">
      <dsp:nvSpPr>
        <dsp:cNvPr id="0" name=""/>
        <dsp:cNvSpPr/>
      </dsp:nvSpPr>
      <dsp:spPr>
        <a:xfrm>
          <a:off x="7773692" y="907674"/>
          <a:ext cx="2119288" cy="1345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A43A7-320F-41D6-A021-A7E7BF6D8905}">
      <dsp:nvSpPr>
        <dsp:cNvPr id="0" name=""/>
        <dsp:cNvSpPr/>
      </dsp:nvSpPr>
      <dsp:spPr>
        <a:xfrm>
          <a:off x="8009168" y="1131376"/>
          <a:ext cx="2119288" cy="13457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Public Health Wales</a:t>
          </a:r>
        </a:p>
      </dsp:txBody>
      <dsp:txXfrm>
        <a:off x="8048584" y="1170792"/>
        <a:ext cx="2040456" cy="126691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04D2A-FC6D-42AA-86A3-77DE0E473273}">
      <dsp:nvSpPr>
        <dsp:cNvPr id="0" name=""/>
        <dsp:cNvSpPr/>
      </dsp:nvSpPr>
      <dsp:spPr>
        <a:xfrm>
          <a:off x="2968" y="161802"/>
          <a:ext cx="2354764" cy="14128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Seven Health Boards</a:t>
          </a:r>
        </a:p>
      </dsp:txBody>
      <dsp:txXfrm>
        <a:off x="2968" y="161802"/>
        <a:ext cx="2354764" cy="1412858"/>
      </dsp:txXfrm>
    </dsp:sp>
    <dsp:sp modelId="{5B94E441-ACBF-42B8-B27A-7B576DA210C7}">
      <dsp:nvSpPr>
        <dsp:cNvPr id="0" name=""/>
        <dsp:cNvSpPr/>
      </dsp:nvSpPr>
      <dsp:spPr>
        <a:xfrm>
          <a:off x="2593209" y="161802"/>
          <a:ext cx="2354764" cy="14128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Aneurin Bevan UHB</a:t>
          </a:r>
        </a:p>
      </dsp:txBody>
      <dsp:txXfrm>
        <a:off x="2593209" y="161802"/>
        <a:ext cx="2354764" cy="1412858"/>
      </dsp:txXfrm>
    </dsp:sp>
    <dsp:sp modelId="{6404DA15-5444-460A-A254-6CDC9E68797F}">
      <dsp:nvSpPr>
        <dsp:cNvPr id="0" name=""/>
        <dsp:cNvSpPr/>
      </dsp:nvSpPr>
      <dsp:spPr>
        <a:xfrm>
          <a:off x="5183450" y="161802"/>
          <a:ext cx="2354764" cy="14128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Betsi Cadwaladr UHB</a:t>
          </a:r>
        </a:p>
      </dsp:txBody>
      <dsp:txXfrm>
        <a:off x="5183450" y="161802"/>
        <a:ext cx="2354764" cy="1412858"/>
      </dsp:txXfrm>
    </dsp:sp>
    <dsp:sp modelId="{62899297-0749-48D7-A3A3-D56AABDA98D8}">
      <dsp:nvSpPr>
        <dsp:cNvPr id="0" name=""/>
        <dsp:cNvSpPr/>
      </dsp:nvSpPr>
      <dsp:spPr>
        <a:xfrm>
          <a:off x="7773692" y="161802"/>
          <a:ext cx="2354764" cy="14128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Cardiff and Vale UHB</a:t>
          </a:r>
        </a:p>
      </dsp:txBody>
      <dsp:txXfrm>
        <a:off x="7773692" y="161802"/>
        <a:ext cx="2354764" cy="1412858"/>
      </dsp:txXfrm>
    </dsp:sp>
    <dsp:sp modelId="{BF152CEE-9D88-41C7-9EC2-2614D54ECC33}">
      <dsp:nvSpPr>
        <dsp:cNvPr id="0" name=""/>
        <dsp:cNvSpPr/>
      </dsp:nvSpPr>
      <dsp:spPr>
        <a:xfrm>
          <a:off x="2968" y="1810137"/>
          <a:ext cx="2354764" cy="14128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Cwm Taf Morgannwg UHB</a:t>
          </a:r>
        </a:p>
      </dsp:txBody>
      <dsp:txXfrm>
        <a:off x="2968" y="1810137"/>
        <a:ext cx="2354764" cy="1412858"/>
      </dsp:txXfrm>
    </dsp:sp>
    <dsp:sp modelId="{56D4BE79-3D0B-46F2-8331-B779B0C69C6B}">
      <dsp:nvSpPr>
        <dsp:cNvPr id="0" name=""/>
        <dsp:cNvSpPr/>
      </dsp:nvSpPr>
      <dsp:spPr>
        <a:xfrm>
          <a:off x="2593209" y="1810137"/>
          <a:ext cx="2354764" cy="14128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Hywel Dda UHB</a:t>
          </a:r>
        </a:p>
      </dsp:txBody>
      <dsp:txXfrm>
        <a:off x="2593209" y="1810137"/>
        <a:ext cx="2354764" cy="1412858"/>
      </dsp:txXfrm>
    </dsp:sp>
    <dsp:sp modelId="{2F1D6A97-0740-4639-AB51-068F6C9955C0}">
      <dsp:nvSpPr>
        <dsp:cNvPr id="0" name=""/>
        <dsp:cNvSpPr/>
      </dsp:nvSpPr>
      <dsp:spPr>
        <a:xfrm>
          <a:off x="5183450" y="1810137"/>
          <a:ext cx="2354764" cy="14128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Powys Teaching HB</a:t>
          </a:r>
        </a:p>
      </dsp:txBody>
      <dsp:txXfrm>
        <a:off x="5183450" y="1810137"/>
        <a:ext cx="2354764" cy="1412858"/>
      </dsp:txXfrm>
    </dsp:sp>
    <dsp:sp modelId="{79187A10-3A3C-447F-BC81-5F1FB819BF95}">
      <dsp:nvSpPr>
        <dsp:cNvPr id="0" name=""/>
        <dsp:cNvSpPr/>
      </dsp:nvSpPr>
      <dsp:spPr>
        <a:xfrm>
          <a:off x="7773692" y="1810137"/>
          <a:ext cx="2354764" cy="14128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Swansea Bay UHB</a:t>
          </a:r>
        </a:p>
      </dsp:txBody>
      <dsp:txXfrm>
        <a:off x="7773692" y="1810137"/>
        <a:ext cx="2354764" cy="141285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D0A4B-2EBE-45F6-B60B-E3C57F94D2CE}">
      <dsp:nvSpPr>
        <dsp:cNvPr id="0" name=""/>
        <dsp:cNvSpPr/>
      </dsp:nvSpPr>
      <dsp:spPr>
        <a:xfrm>
          <a:off x="0" y="600"/>
          <a:ext cx="5886291" cy="14045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419DBB-63E9-4084-8317-1ACDC3521A2C}">
      <dsp:nvSpPr>
        <dsp:cNvPr id="0" name=""/>
        <dsp:cNvSpPr/>
      </dsp:nvSpPr>
      <dsp:spPr>
        <a:xfrm>
          <a:off x="424883" y="316629"/>
          <a:ext cx="772515" cy="772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663B96-9516-46F6-A470-91EC77C05196}">
      <dsp:nvSpPr>
        <dsp:cNvPr id="0" name=""/>
        <dsp:cNvSpPr/>
      </dsp:nvSpPr>
      <dsp:spPr>
        <a:xfrm>
          <a:off x="1622283" y="600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Funding for the NHS in England and Wales derives from taxation and National Insurance.</a:t>
          </a:r>
        </a:p>
      </dsp:txBody>
      <dsp:txXfrm>
        <a:off x="1622283" y="600"/>
        <a:ext cx="4264007" cy="1404574"/>
      </dsp:txXfrm>
    </dsp:sp>
    <dsp:sp modelId="{02021B27-58AB-45ED-AA08-661CBB95EFB0}">
      <dsp:nvSpPr>
        <dsp:cNvPr id="0" name=""/>
        <dsp:cNvSpPr/>
      </dsp:nvSpPr>
      <dsp:spPr>
        <a:xfrm>
          <a:off x="0" y="1756318"/>
          <a:ext cx="5886291" cy="140457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F6C397-C52D-40CE-943F-E81E032B37C5}">
      <dsp:nvSpPr>
        <dsp:cNvPr id="0" name=""/>
        <dsp:cNvSpPr/>
      </dsp:nvSpPr>
      <dsp:spPr>
        <a:xfrm>
          <a:off x="424883" y="2072347"/>
          <a:ext cx="772515" cy="772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5405C8-D7E5-4FAB-90D0-FE9923A79B8A}">
      <dsp:nvSpPr>
        <dsp:cNvPr id="0" name=""/>
        <dsp:cNvSpPr/>
      </dsp:nvSpPr>
      <dsp:spPr>
        <a:xfrm>
          <a:off x="1622283" y="1756318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1% approximately, comes from patient charges, such as prescription and dental treatment. </a:t>
          </a:r>
        </a:p>
      </dsp:txBody>
      <dsp:txXfrm>
        <a:off x="1622283" y="1756318"/>
        <a:ext cx="4264007" cy="1404574"/>
      </dsp:txXfrm>
    </dsp:sp>
    <dsp:sp modelId="{0DB3F579-5A4F-4F8A-9D9B-E0585FF1B63C}">
      <dsp:nvSpPr>
        <dsp:cNvPr id="0" name=""/>
        <dsp:cNvSpPr/>
      </dsp:nvSpPr>
      <dsp:spPr>
        <a:xfrm>
          <a:off x="0" y="3512036"/>
          <a:ext cx="5886291" cy="14045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E3271-F062-49FC-9208-8694AA49279B}">
      <dsp:nvSpPr>
        <dsp:cNvPr id="0" name=""/>
        <dsp:cNvSpPr/>
      </dsp:nvSpPr>
      <dsp:spPr>
        <a:xfrm>
          <a:off x="424883" y="3828065"/>
          <a:ext cx="772515" cy="772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53F55-C3DF-4630-A48E-1CF0AC1B1C02}">
      <dsp:nvSpPr>
        <dsp:cNvPr id="0" name=""/>
        <dsp:cNvSpPr/>
      </dsp:nvSpPr>
      <dsp:spPr>
        <a:xfrm>
          <a:off x="1622283" y="3512036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Welsh funding comes from Westminster through the Barnett Formula</a:t>
          </a:r>
        </a:p>
      </dsp:txBody>
      <dsp:txXfrm>
        <a:off x="1622283" y="3512036"/>
        <a:ext cx="4264007" cy="140457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D8FBC2-C6E1-4E61-88A3-41DDD833139E}">
      <dsp:nvSpPr>
        <dsp:cNvPr id="0" name=""/>
        <dsp:cNvSpPr/>
      </dsp:nvSpPr>
      <dsp:spPr>
        <a:xfrm>
          <a:off x="0" y="2040"/>
          <a:ext cx="5886291" cy="10343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BC6D11-4665-447E-9A3F-2695B6DC82C9}">
      <dsp:nvSpPr>
        <dsp:cNvPr id="0" name=""/>
        <dsp:cNvSpPr/>
      </dsp:nvSpPr>
      <dsp:spPr>
        <a:xfrm>
          <a:off x="312888" y="234768"/>
          <a:ext cx="568888" cy="5688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7CA84-D81B-4A86-A8C1-1CABBA2866E9}">
      <dsp:nvSpPr>
        <dsp:cNvPr id="0" name=""/>
        <dsp:cNvSpPr/>
      </dsp:nvSpPr>
      <dsp:spPr>
        <a:xfrm>
          <a:off x="1194666" y="2040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model dates from the 1970's, but the use of a formula to distribute funding in the UK's nations dates back to 1891. </a:t>
          </a:r>
        </a:p>
      </dsp:txBody>
      <dsp:txXfrm>
        <a:off x="1194666" y="2040"/>
        <a:ext cx="4691624" cy="1034343"/>
      </dsp:txXfrm>
    </dsp:sp>
    <dsp:sp modelId="{FB7FCF46-39EF-40F4-B5BE-A464CEF3127F}">
      <dsp:nvSpPr>
        <dsp:cNvPr id="0" name=""/>
        <dsp:cNvSpPr/>
      </dsp:nvSpPr>
      <dsp:spPr>
        <a:xfrm>
          <a:off x="0" y="1294969"/>
          <a:ext cx="5886291" cy="10343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31FE5-03B5-4A13-B9ED-1BED2F881134}">
      <dsp:nvSpPr>
        <dsp:cNvPr id="0" name=""/>
        <dsp:cNvSpPr/>
      </dsp:nvSpPr>
      <dsp:spPr>
        <a:xfrm>
          <a:off x="312888" y="1527696"/>
          <a:ext cx="568888" cy="5688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61E31-76E2-441D-9CAB-F3B63E9BCEAF}">
      <dsp:nvSpPr>
        <dsp:cNvPr id="0" name=""/>
        <dsp:cNvSpPr/>
      </dsp:nvSpPr>
      <dsp:spPr>
        <a:xfrm>
          <a:off x="1194666" y="1294969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works out funding for Wales in relation to extra money in England. </a:t>
          </a:r>
        </a:p>
      </dsp:txBody>
      <dsp:txXfrm>
        <a:off x="1194666" y="1294969"/>
        <a:ext cx="4691624" cy="1034343"/>
      </dsp:txXfrm>
    </dsp:sp>
    <dsp:sp modelId="{F63CE907-031F-4F30-B256-87070D797FF6}">
      <dsp:nvSpPr>
        <dsp:cNvPr id="0" name=""/>
        <dsp:cNvSpPr/>
      </dsp:nvSpPr>
      <dsp:spPr>
        <a:xfrm>
          <a:off x="0" y="2587898"/>
          <a:ext cx="5886291" cy="10343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A9B076-B036-4B9A-A251-B5251810F3E6}">
      <dsp:nvSpPr>
        <dsp:cNvPr id="0" name=""/>
        <dsp:cNvSpPr/>
      </dsp:nvSpPr>
      <dsp:spPr>
        <a:xfrm>
          <a:off x="312888" y="2820625"/>
          <a:ext cx="568888" cy="5688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2AC17-F66B-46DA-BB59-86CFC7F3AF4B}">
      <dsp:nvSpPr>
        <dsp:cNvPr id="0" name=""/>
        <dsp:cNvSpPr/>
      </dsp:nvSpPr>
      <dsp:spPr>
        <a:xfrm>
          <a:off x="1194666" y="2587898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proportion was set at 5/85, which meant any increase in spending in England, Wales gets 5/85's of that increase. </a:t>
          </a:r>
        </a:p>
      </dsp:txBody>
      <dsp:txXfrm>
        <a:off x="1194666" y="2587898"/>
        <a:ext cx="4691624" cy="1034343"/>
      </dsp:txXfrm>
    </dsp:sp>
    <dsp:sp modelId="{9859639D-799F-4055-8238-F680BB8A884F}">
      <dsp:nvSpPr>
        <dsp:cNvPr id="0" name=""/>
        <dsp:cNvSpPr/>
      </dsp:nvSpPr>
      <dsp:spPr>
        <a:xfrm>
          <a:off x="0" y="3880827"/>
          <a:ext cx="5886291" cy="10343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59CA0F-8A56-4968-831C-29171D7A9041}">
      <dsp:nvSpPr>
        <dsp:cNvPr id="0" name=""/>
        <dsp:cNvSpPr/>
      </dsp:nvSpPr>
      <dsp:spPr>
        <a:xfrm>
          <a:off x="312888" y="4113554"/>
          <a:ext cx="568888" cy="5688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04D0E2-B4CC-4DD4-83C2-AFA06BCED95F}">
      <dsp:nvSpPr>
        <dsp:cNvPr id="0" name=""/>
        <dsp:cNvSpPr/>
      </dsp:nvSpPr>
      <dsp:spPr>
        <a:xfrm>
          <a:off x="1194666" y="3880827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has been slightly adjusted over time. </a:t>
          </a:r>
        </a:p>
      </dsp:txBody>
      <dsp:txXfrm>
        <a:off x="1194666" y="3880827"/>
        <a:ext cx="4691624" cy="1034343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FCDA3-6B2E-42B3-9A4E-F94613FD9E08}">
      <dsp:nvSpPr>
        <dsp:cNvPr id="0" name=""/>
        <dsp:cNvSpPr/>
      </dsp:nvSpPr>
      <dsp:spPr>
        <a:xfrm>
          <a:off x="3462" y="473709"/>
          <a:ext cx="1874907" cy="11249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Stalling life expectancy and widening health inequalities</a:t>
          </a:r>
        </a:p>
      </dsp:txBody>
      <dsp:txXfrm>
        <a:off x="3462" y="473709"/>
        <a:ext cx="1874907" cy="1124944"/>
      </dsp:txXfrm>
    </dsp:sp>
    <dsp:sp modelId="{B664FC61-3004-4892-BE57-B072F8CE105B}">
      <dsp:nvSpPr>
        <dsp:cNvPr id="0" name=""/>
        <dsp:cNvSpPr/>
      </dsp:nvSpPr>
      <dsp:spPr>
        <a:xfrm>
          <a:off x="2065860" y="473709"/>
          <a:ext cx="1874907" cy="11249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Unequal burden of preventable ill health/premature death</a:t>
          </a:r>
        </a:p>
      </dsp:txBody>
      <dsp:txXfrm>
        <a:off x="2065860" y="473709"/>
        <a:ext cx="1874907" cy="1124944"/>
      </dsp:txXfrm>
    </dsp:sp>
    <dsp:sp modelId="{F59D7017-A48B-4AE8-A1FF-99EA31E24A5A}">
      <dsp:nvSpPr>
        <dsp:cNvPr id="0" name=""/>
        <dsp:cNvSpPr/>
      </dsp:nvSpPr>
      <dsp:spPr>
        <a:xfrm>
          <a:off x="4128258" y="473709"/>
          <a:ext cx="1874907" cy="11249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Living longer with major health issues</a:t>
          </a:r>
        </a:p>
      </dsp:txBody>
      <dsp:txXfrm>
        <a:off x="4128258" y="473709"/>
        <a:ext cx="1874907" cy="1124944"/>
      </dsp:txXfrm>
    </dsp:sp>
    <dsp:sp modelId="{054B1B1A-4C05-45DE-B92B-53DCCAB8D448}">
      <dsp:nvSpPr>
        <dsp:cNvPr id="0" name=""/>
        <dsp:cNvSpPr/>
      </dsp:nvSpPr>
      <dsp:spPr>
        <a:xfrm>
          <a:off x="6190656" y="473709"/>
          <a:ext cx="1874907" cy="11249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Unmet needs for social care services are increasing</a:t>
          </a:r>
        </a:p>
      </dsp:txBody>
      <dsp:txXfrm>
        <a:off x="6190656" y="473709"/>
        <a:ext cx="1874907" cy="1124944"/>
      </dsp:txXfrm>
    </dsp:sp>
    <dsp:sp modelId="{AAC64171-F1C0-4F32-9F22-30D531FA7212}">
      <dsp:nvSpPr>
        <dsp:cNvPr id="0" name=""/>
        <dsp:cNvSpPr/>
      </dsp:nvSpPr>
      <dsp:spPr>
        <a:xfrm>
          <a:off x="8253054" y="473709"/>
          <a:ext cx="1874907" cy="11249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decade of underinvestment</a:t>
          </a:r>
        </a:p>
      </dsp:txBody>
      <dsp:txXfrm>
        <a:off x="8253054" y="473709"/>
        <a:ext cx="1874907" cy="1124944"/>
      </dsp:txXfrm>
    </dsp:sp>
    <dsp:sp modelId="{C871237F-A796-4E85-AAF2-B563177594BC}">
      <dsp:nvSpPr>
        <dsp:cNvPr id="0" name=""/>
        <dsp:cNvSpPr/>
      </dsp:nvSpPr>
      <dsp:spPr>
        <a:xfrm>
          <a:off x="1034661" y="1786144"/>
          <a:ext cx="1874907" cy="11249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Lack of capacity in the system</a:t>
          </a:r>
        </a:p>
      </dsp:txBody>
      <dsp:txXfrm>
        <a:off x="1034661" y="1786144"/>
        <a:ext cx="1874907" cy="1124944"/>
      </dsp:txXfrm>
    </dsp:sp>
    <dsp:sp modelId="{D4A33CEE-2A82-46C2-AB77-E7500D2DC696}">
      <dsp:nvSpPr>
        <dsp:cNvPr id="0" name=""/>
        <dsp:cNvSpPr/>
      </dsp:nvSpPr>
      <dsp:spPr>
        <a:xfrm>
          <a:off x="3097059" y="1786144"/>
          <a:ext cx="1874907" cy="11249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Persistent staff shortages with stress and burnout high</a:t>
          </a:r>
        </a:p>
      </dsp:txBody>
      <dsp:txXfrm>
        <a:off x="3097059" y="1786144"/>
        <a:ext cx="1874907" cy="1124944"/>
      </dsp:txXfrm>
    </dsp:sp>
    <dsp:sp modelId="{DBD53831-1C7F-4229-A0E9-7BA2416585AF}">
      <dsp:nvSpPr>
        <dsp:cNvPr id="0" name=""/>
        <dsp:cNvSpPr/>
      </dsp:nvSpPr>
      <dsp:spPr>
        <a:xfrm>
          <a:off x="5159457" y="1786144"/>
          <a:ext cx="1874907" cy="11249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Low NHS public satisfaction</a:t>
          </a:r>
        </a:p>
      </dsp:txBody>
      <dsp:txXfrm>
        <a:off x="5159457" y="1786144"/>
        <a:ext cx="1874907" cy="1124944"/>
      </dsp:txXfrm>
    </dsp:sp>
    <dsp:sp modelId="{3719EE82-FBE5-4E25-92AE-5397CFE45A11}">
      <dsp:nvSpPr>
        <dsp:cNvPr id="0" name=""/>
        <dsp:cNvSpPr/>
      </dsp:nvSpPr>
      <dsp:spPr>
        <a:xfrm>
          <a:off x="7221855" y="1786144"/>
          <a:ext cx="1874907" cy="11249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Repeated overlooking of social care services.</a:t>
          </a:r>
        </a:p>
      </dsp:txBody>
      <dsp:txXfrm>
        <a:off x="7221855" y="1786144"/>
        <a:ext cx="1874907" cy="112494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DD8957-FA45-4322-A862-E9AFE112D29E}">
      <dsp:nvSpPr>
        <dsp:cNvPr id="0" name=""/>
        <dsp:cNvSpPr/>
      </dsp:nvSpPr>
      <dsp:spPr>
        <a:xfrm>
          <a:off x="1236" y="85031"/>
          <a:ext cx="4340979" cy="27565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20D7A-2A2C-4F6D-B4B6-EF91C1F09407}">
      <dsp:nvSpPr>
        <dsp:cNvPr id="0" name=""/>
        <dsp:cNvSpPr/>
      </dsp:nvSpPr>
      <dsp:spPr>
        <a:xfrm>
          <a:off x="483567" y="543245"/>
          <a:ext cx="4340979" cy="275652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private sector exists to make profit to run and is not controlled by the government. </a:t>
          </a:r>
        </a:p>
      </dsp:txBody>
      <dsp:txXfrm>
        <a:off x="564303" y="623981"/>
        <a:ext cx="4179507" cy="2595049"/>
      </dsp:txXfrm>
    </dsp:sp>
    <dsp:sp modelId="{A95A2950-8F7A-4071-AA81-756D607DE2EC}">
      <dsp:nvSpPr>
        <dsp:cNvPr id="0" name=""/>
        <dsp:cNvSpPr/>
      </dsp:nvSpPr>
      <dsp:spPr>
        <a:xfrm>
          <a:off x="5306878" y="85031"/>
          <a:ext cx="4340979" cy="27565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E8A91B-A854-433E-BA49-41724F1CC6D8}">
      <dsp:nvSpPr>
        <dsp:cNvPr id="0" name=""/>
        <dsp:cNvSpPr/>
      </dsp:nvSpPr>
      <dsp:spPr>
        <a:xfrm>
          <a:off x="5789209" y="543245"/>
          <a:ext cx="4340979" cy="275652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Private sector organisations may be run by banks, insurance companies, corporations etc. </a:t>
          </a:r>
        </a:p>
      </dsp:txBody>
      <dsp:txXfrm>
        <a:off x="5869945" y="623981"/>
        <a:ext cx="4179507" cy="259504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E8972C-B340-4E33-B96B-0F98E7AB4E9E}">
      <dsp:nvSpPr>
        <dsp:cNvPr id="0" name=""/>
        <dsp:cNvSpPr/>
      </dsp:nvSpPr>
      <dsp:spPr>
        <a:xfrm>
          <a:off x="805924" y="508256"/>
          <a:ext cx="1256817" cy="125681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607B90-0A24-4B63-AA30-65D2C9CA46F7}">
      <dsp:nvSpPr>
        <dsp:cNvPr id="0" name=""/>
        <dsp:cNvSpPr/>
      </dsp:nvSpPr>
      <dsp:spPr>
        <a:xfrm>
          <a:off x="107377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53669-6FFE-45D1-8978-D90BA1FBD04E}">
      <dsp:nvSpPr>
        <dsp:cNvPr id="0" name=""/>
        <dsp:cNvSpPr/>
      </dsp:nvSpPr>
      <dsp:spPr>
        <a:xfrm>
          <a:off x="40415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Inpatient services</a:t>
          </a:r>
        </a:p>
      </dsp:txBody>
      <dsp:txXfrm>
        <a:off x="404154" y="2156542"/>
        <a:ext cx="2060357" cy="720000"/>
      </dsp:txXfrm>
    </dsp:sp>
    <dsp:sp modelId="{1A9FB95C-A599-46C7-8069-FE808C47A008}">
      <dsp:nvSpPr>
        <dsp:cNvPr id="0" name=""/>
        <dsp:cNvSpPr/>
      </dsp:nvSpPr>
      <dsp:spPr>
        <a:xfrm>
          <a:off x="3226843" y="508256"/>
          <a:ext cx="1256817" cy="125681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6BF9BC-042E-4034-828C-E8F72BD0C4F9}">
      <dsp:nvSpPr>
        <dsp:cNvPr id="0" name=""/>
        <dsp:cNvSpPr/>
      </dsp:nvSpPr>
      <dsp:spPr>
        <a:xfrm>
          <a:off x="349469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12A40C-9F87-4DDE-9A11-509DF8F01DD2}">
      <dsp:nvSpPr>
        <dsp:cNvPr id="0" name=""/>
        <dsp:cNvSpPr/>
      </dsp:nvSpPr>
      <dsp:spPr>
        <a:xfrm>
          <a:off x="282507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Private hospitals/clinics</a:t>
          </a:r>
        </a:p>
      </dsp:txBody>
      <dsp:txXfrm>
        <a:off x="2825074" y="2156542"/>
        <a:ext cx="2060357" cy="720000"/>
      </dsp:txXfrm>
    </dsp:sp>
    <dsp:sp modelId="{7B79C3D0-B317-4FFA-9DB3-DD3A6BADFF20}">
      <dsp:nvSpPr>
        <dsp:cNvPr id="0" name=""/>
        <dsp:cNvSpPr/>
      </dsp:nvSpPr>
      <dsp:spPr>
        <a:xfrm>
          <a:off x="5647763" y="508256"/>
          <a:ext cx="1256817" cy="12568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3B7425-71CC-4499-99EB-54A7ED1F333E}">
      <dsp:nvSpPr>
        <dsp:cNvPr id="0" name=""/>
        <dsp:cNvSpPr/>
      </dsp:nvSpPr>
      <dsp:spPr>
        <a:xfrm>
          <a:off x="591560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8B958-82F0-45DC-BE94-141B4249EABA}">
      <dsp:nvSpPr>
        <dsp:cNvPr id="0" name=""/>
        <dsp:cNvSpPr/>
      </dsp:nvSpPr>
      <dsp:spPr>
        <a:xfrm>
          <a:off x="524599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Outpatient therapy</a:t>
          </a:r>
        </a:p>
      </dsp:txBody>
      <dsp:txXfrm>
        <a:off x="5245993" y="2156542"/>
        <a:ext cx="2060357" cy="720000"/>
      </dsp:txXfrm>
    </dsp:sp>
    <dsp:sp modelId="{74476A0B-5425-499B-A6A1-123B7E4B1ACE}">
      <dsp:nvSpPr>
        <dsp:cNvPr id="0" name=""/>
        <dsp:cNvSpPr/>
      </dsp:nvSpPr>
      <dsp:spPr>
        <a:xfrm>
          <a:off x="8068682" y="508256"/>
          <a:ext cx="1256817" cy="125681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04BC29-477C-4E4F-84A3-D390994E0C64}">
      <dsp:nvSpPr>
        <dsp:cNvPr id="0" name=""/>
        <dsp:cNvSpPr/>
      </dsp:nvSpPr>
      <dsp:spPr>
        <a:xfrm>
          <a:off x="833652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07AE4-C3DB-478C-9ED7-120C8A0FF61D}">
      <dsp:nvSpPr>
        <dsp:cNvPr id="0" name=""/>
        <dsp:cNvSpPr/>
      </dsp:nvSpPr>
      <dsp:spPr>
        <a:xfrm>
          <a:off x="766691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Specialised treatment</a:t>
          </a:r>
        </a:p>
      </dsp:txBody>
      <dsp:txXfrm>
        <a:off x="7666913" y="2156542"/>
        <a:ext cx="2060357" cy="72000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385F81-FCA2-474B-A3E4-7CCF870F259E}">
      <dsp:nvSpPr>
        <dsp:cNvPr id="0" name=""/>
        <dsp:cNvSpPr/>
      </dsp:nvSpPr>
      <dsp:spPr>
        <a:xfrm>
          <a:off x="3242056" y="1694"/>
          <a:ext cx="3647313" cy="81479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Individualised therapy</a:t>
          </a:r>
        </a:p>
      </dsp:txBody>
      <dsp:txXfrm>
        <a:off x="3281831" y="41469"/>
        <a:ext cx="3567763" cy="735247"/>
      </dsp:txXfrm>
    </dsp:sp>
    <dsp:sp modelId="{F03BC235-B8C8-47A4-883E-98BC8F27F80B}">
      <dsp:nvSpPr>
        <dsp:cNvPr id="0" name=""/>
        <dsp:cNvSpPr/>
      </dsp:nvSpPr>
      <dsp:spPr>
        <a:xfrm>
          <a:off x="3242056" y="857231"/>
          <a:ext cx="3647313" cy="81479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Group therapy</a:t>
          </a:r>
        </a:p>
      </dsp:txBody>
      <dsp:txXfrm>
        <a:off x="3281831" y="897006"/>
        <a:ext cx="3567763" cy="735247"/>
      </dsp:txXfrm>
    </dsp:sp>
    <dsp:sp modelId="{71B66ECE-AA02-4F89-8998-991730DF6313}">
      <dsp:nvSpPr>
        <dsp:cNvPr id="0" name=""/>
        <dsp:cNvSpPr/>
      </dsp:nvSpPr>
      <dsp:spPr>
        <a:xfrm>
          <a:off x="3242056" y="1712769"/>
          <a:ext cx="3647313" cy="81479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Counselling</a:t>
          </a:r>
        </a:p>
      </dsp:txBody>
      <dsp:txXfrm>
        <a:off x="3281831" y="1752544"/>
        <a:ext cx="3567763" cy="735247"/>
      </dsp:txXfrm>
    </dsp:sp>
    <dsp:sp modelId="{1174C963-D977-4398-94BC-7BAD591B6853}">
      <dsp:nvSpPr>
        <dsp:cNvPr id="0" name=""/>
        <dsp:cNvSpPr/>
      </dsp:nvSpPr>
      <dsp:spPr>
        <a:xfrm>
          <a:off x="3242056" y="2568307"/>
          <a:ext cx="3647313" cy="81479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Assessment services</a:t>
          </a:r>
        </a:p>
      </dsp:txBody>
      <dsp:txXfrm>
        <a:off x="3281831" y="2608082"/>
        <a:ext cx="3567763" cy="735247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43253-58CE-4659-AAEF-ABD2B93BD019}">
      <dsp:nvSpPr>
        <dsp:cNvPr id="0" name=""/>
        <dsp:cNvSpPr/>
      </dsp:nvSpPr>
      <dsp:spPr>
        <a:xfrm>
          <a:off x="0" y="920145"/>
          <a:ext cx="5886291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87F739-1A1D-48DD-A687-3D28216F0144}">
      <dsp:nvSpPr>
        <dsp:cNvPr id="0" name=""/>
        <dsp:cNvSpPr/>
      </dsp:nvSpPr>
      <dsp:spPr>
        <a:xfrm>
          <a:off x="294314" y="610185"/>
          <a:ext cx="4120403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741" tIns="0" rIns="1557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Mindfulness</a:t>
          </a:r>
        </a:p>
      </dsp:txBody>
      <dsp:txXfrm>
        <a:off x="324576" y="640447"/>
        <a:ext cx="4059879" cy="559396"/>
      </dsp:txXfrm>
    </dsp:sp>
    <dsp:sp modelId="{EA5D9A9F-7660-4527-82F8-09EF739ADA58}">
      <dsp:nvSpPr>
        <dsp:cNvPr id="0" name=""/>
        <dsp:cNvSpPr/>
      </dsp:nvSpPr>
      <dsp:spPr>
        <a:xfrm>
          <a:off x="0" y="1872705"/>
          <a:ext cx="5886291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-668312"/>
              <a:satOff val="367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4DBA3-BA31-459E-A239-F20D499915BC}">
      <dsp:nvSpPr>
        <dsp:cNvPr id="0" name=""/>
        <dsp:cNvSpPr/>
      </dsp:nvSpPr>
      <dsp:spPr>
        <a:xfrm>
          <a:off x="294314" y="1562745"/>
          <a:ext cx="4120403" cy="619920"/>
        </a:xfrm>
        <a:prstGeom prst="roundRect">
          <a:avLst/>
        </a:prstGeom>
        <a:solidFill>
          <a:schemeClr val="accent5">
            <a:hueOff val="-668312"/>
            <a:satOff val="367"/>
            <a:lumOff val="176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741" tIns="0" rIns="1557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Meditation</a:t>
          </a:r>
        </a:p>
      </dsp:txBody>
      <dsp:txXfrm>
        <a:off x="324576" y="1593007"/>
        <a:ext cx="4059879" cy="559396"/>
      </dsp:txXfrm>
    </dsp:sp>
    <dsp:sp modelId="{CD575D6B-87CD-450D-A5DA-598E25B940FC}">
      <dsp:nvSpPr>
        <dsp:cNvPr id="0" name=""/>
        <dsp:cNvSpPr/>
      </dsp:nvSpPr>
      <dsp:spPr>
        <a:xfrm>
          <a:off x="0" y="2825265"/>
          <a:ext cx="5886291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-1336625"/>
              <a:satOff val="735"/>
              <a:lumOff val="35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9FF6CB-2A9E-4EEB-92B3-3D00B655F3DB}">
      <dsp:nvSpPr>
        <dsp:cNvPr id="0" name=""/>
        <dsp:cNvSpPr/>
      </dsp:nvSpPr>
      <dsp:spPr>
        <a:xfrm>
          <a:off x="294314" y="2515305"/>
          <a:ext cx="4120403" cy="619920"/>
        </a:xfrm>
        <a:prstGeom prst="roundRect">
          <a:avLst/>
        </a:prstGeom>
        <a:solidFill>
          <a:schemeClr val="accent5">
            <a:hueOff val="-1336625"/>
            <a:satOff val="735"/>
            <a:lumOff val="352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741" tIns="0" rIns="1557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Stress management techniques</a:t>
          </a:r>
        </a:p>
      </dsp:txBody>
      <dsp:txXfrm>
        <a:off x="324576" y="2545567"/>
        <a:ext cx="4059879" cy="559396"/>
      </dsp:txXfrm>
    </dsp:sp>
    <dsp:sp modelId="{F65C836D-C11B-4F3E-9062-576F8D1B6EBB}">
      <dsp:nvSpPr>
        <dsp:cNvPr id="0" name=""/>
        <dsp:cNvSpPr/>
      </dsp:nvSpPr>
      <dsp:spPr>
        <a:xfrm>
          <a:off x="0" y="3777825"/>
          <a:ext cx="5886291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-2004937"/>
              <a:satOff val="1102"/>
              <a:lumOff val="5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287F9F-74CB-490C-A6FC-10BB1AF27D20}">
      <dsp:nvSpPr>
        <dsp:cNvPr id="0" name=""/>
        <dsp:cNvSpPr/>
      </dsp:nvSpPr>
      <dsp:spPr>
        <a:xfrm>
          <a:off x="294314" y="3467865"/>
          <a:ext cx="4120403" cy="619920"/>
        </a:xfrm>
        <a:prstGeom prst="roundRect">
          <a:avLst/>
        </a:prstGeom>
        <a:solidFill>
          <a:schemeClr val="accent5">
            <a:hueOff val="-2004937"/>
            <a:satOff val="1102"/>
            <a:lumOff val="5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741" tIns="0" rIns="1557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Noom for obesity and weight loss</a:t>
          </a:r>
        </a:p>
      </dsp:txBody>
      <dsp:txXfrm>
        <a:off x="324576" y="3498127"/>
        <a:ext cx="4059879" cy="55939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8B6B1-4FA2-4F93-B288-83CBDE85728B}">
      <dsp:nvSpPr>
        <dsp:cNvPr id="0" name=""/>
        <dsp:cNvSpPr/>
      </dsp:nvSpPr>
      <dsp:spPr>
        <a:xfrm>
          <a:off x="347383" y="626110"/>
          <a:ext cx="1084060" cy="108406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243BDE-FC91-43B7-B61C-E832CD9DEF45}">
      <dsp:nvSpPr>
        <dsp:cNvPr id="0" name=""/>
        <dsp:cNvSpPr/>
      </dsp:nvSpPr>
      <dsp:spPr>
        <a:xfrm>
          <a:off x="578412" y="857139"/>
          <a:ext cx="622001" cy="6220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1A539-8F7B-4EE4-9EFD-DFB75F9FF0A5}">
      <dsp:nvSpPr>
        <dsp:cNvPr id="0" name=""/>
        <dsp:cNvSpPr/>
      </dsp:nvSpPr>
      <dsp:spPr>
        <a:xfrm>
          <a:off x="839" y="204782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Job creation</a:t>
          </a:r>
        </a:p>
      </dsp:txBody>
      <dsp:txXfrm>
        <a:off x="839" y="2047829"/>
        <a:ext cx="1777148" cy="710859"/>
      </dsp:txXfrm>
    </dsp:sp>
    <dsp:sp modelId="{2B80CD51-B4F6-44F0-BA8F-31BA345D4E74}">
      <dsp:nvSpPr>
        <dsp:cNvPr id="0" name=""/>
        <dsp:cNvSpPr/>
      </dsp:nvSpPr>
      <dsp:spPr>
        <a:xfrm>
          <a:off x="2435532" y="626110"/>
          <a:ext cx="1084060" cy="108406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56164-4F78-4AF1-9F47-ECB0B59EB671}">
      <dsp:nvSpPr>
        <dsp:cNvPr id="0" name=""/>
        <dsp:cNvSpPr/>
      </dsp:nvSpPr>
      <dsp:spPr>
        <a:xfrm>
          <a:off x="2666562" y="857139"/>
          <a:ext cx="622001" cy="6220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1CA13-8AA1-46C3-AA70-943B0049A72F}">
      <dsp:nvSpPr>
        <dsp:cNvPr id="0" name=""/>
        <dsp:cNvSpPr/>
      </dsp:nvSpPr>
      <dsp:spPr>
        <a:xfrm>
          <a:off x="2088988" y="204782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Typically, more personalised approaches</a:t>
          </a:r>
        </a:p>
      </dsp:txBody>
      <dsp:txXfrm>
        <a:off x="2088988" y="2047829"/>
        <a:ext cx="1777148" cy="710859"/>
      </dsp:txXfrm>
    </dsp:sp>
    <dsp:sp modelId="{9EF32DA4-13F5-4597-AC2C-BAF62603E640}">
      <dsp:nvSpPr>
        <dsp:cNvPr id="0" name=""/>
        <dsp:cNvSpPr/>
      </dsp:nvSpPr>
      <dsp:spPr>
        <a:xfrm>
          <a:off x="4523682" y="626110"/>
          <a:ext cx="1084060" cy="108406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01044E-0DE5-4C8B-8B20-62736BFE3993}">
      <dsp:nvSpPr>
        <dsp:cNvPr id="0" name=""/>
        <dsp:cNvSpPr/>
      </dsp:nvSpPr>
      <dsp:spPr>
        <a:xfrm>
          <a:off x="4754711" y="857139"/>
          <a:ext cx="622001" cy="6220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6725E-2E69-4A0D-B0F0-A10313F5A40B}">
      <dsp:nvSpPr>
        <dsp:cNvPr id="0" name=""/>
        <dsp:cNvSpPr/>
      </dsp:nvSpPr>
      <dsp:spPr>
        <a:xfrm>
          <a:off x="4177138" y="204782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Reduced wait times</a:t>
          </a:r>
        </a:p>
      </dsp:txBody>
      <dsp:txXfrm>
        <a:off x="4177138" y="2047829"/>
        <a:ext cx="1777148" cy="710859"/>
      </dsp:txXfrm>
    </dsp:sp>
    <dsp:sp modelId="{664A5EFA-381B-4F32-A916-0E0FE75F0624}">
      <dsp:nvSpPr>
        <dsp:cNvPr id="0" name=""/>
        <dsp:cNvSpPr/>
      </dsp:nvSpPr>
      <dsp:spPr>
        <a:xfrm>
          <a:off x="6611831" y="626110"/>
          <a:ext cx="1084060" cy="108406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8645C-B1FD-4A76-84C0-A9568EF67E0D}">
      <dsp:nvSpPr>
        <dsp:cNvPr id="0" name=""/>
        <dsp:cNvSpPr/>
      </dsp:nvSpPr>
      <dsp:spPr>
        <a:xfrm>
          <a:off x="6842860" y="857139"/>
          <a:ext cx="622001" cy="6220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C51E5-412B-4D12-93F2-A2DCD808CE2F}">
      <dsp:nvSpPr>
        <dsp:cNvPr id="0" name=""/>
        <dsp:cNvSpPr/>
      </dsp:nvSpPr>
      <dsp:spPr>
        <a:xfrm>
          <a:off x="6265287" y="204782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Continuity of care</a:t>
          </a:r>
        </a:p>
      </dsp:txBody>
      <dsp:txXfrm>
        <a:off x="6265287" y="2047829"/>
        <a:ext cx="1777148" cy="710859"/>
      </dsp:txXfrm>
    </dsp:sp>
    <dsp:sp modelId="{1670EE34-8C74-4108-A3F9-5105087B2985}">
      <dsp:nvSpPr>
        <dsp:cNvPr id="0" name=""/>
        <dsp:cNvSpPr/>
      </dsp:nvSpPr>
      <dsp:spPr>
        <a:xfrm>
          <a:off x="8699981" y="626110"/>
          <a:ext cx="1084060" cy="108406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0C0C7-0EF9-445E-A032-46F035395E2F}">
      <dsp:nvSpPr>
        <dsp:cNvPr id="0" name=""/>
        <dsp:cNvSpPr/>
      </dsp:nvSpPr>
      <dsp:spPr>
        <a:xfrm>
          <a:off x="8931010" y="857139"/>
          <a:ext cx="622001" cy="6220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82D8C-90A1-4280-A217-2DA82859DDF7}">
      <dsp:nvSpPr>
        <dsp:cNvPr id="0" name=""/>
        <dsp:cNvSpPr/>
      </dsp:nvSpPr>
      <dsp:spPr>
        <a:xfrm>
          <a:off x="8353437" y="2047829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Expansion of treatment options</a:t>
          </a:r>
        </a:p>
      </dsp:txBody>
      <dsp:txXfrm>
        <a:off x="8353437" y="2047829"/>
        <a:ext cx="1777148" cy="710859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3967D-B84F-4985-B480-613A2FDE3357}">
      <dsp:nvSpPr>
        <dsp:cNvPr id="0" name=""/>
        <dsp:cNvSpPr/>
      </dsp:nvSpPr>
      <dsp:spPr>
        <a:xfrm>
          <a:off x="1154335" y="86556"/>
          <a:ext cx="1173135" cy="11731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03A5FF-0D01-4484-81E3-BD81DDA6DF99}">
      <dsp:nvSpPr>
        <dsp:cNvPr id="0" name=""/>
        <dsp:cNvSpPr/>
      </dsp:nvSpPr>
      <dsp:spPr>
        <a:xfrm>
          <a:off x="1404347" y="336569"/>
          <a:ext cx="673110" cy="673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9D67A-B67B-481C-8273-E77FBED47C5B}">
      <dsp:nvSpPr>
        <dsp:cNvPr id="0" name=""/>
        <dsp:cNvSpPr/>
      </dsp:nvSpPr>
      <dsp:spPr>
        <a:xfrm>
          <a:off x="779316" y="1625094"/>
          <a:ext cx="1923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Mind</a:t>
          </a:r>
        </a:p>
      </dsp:txBody>
      <dsp:txXfrm>
        <a:off x="779316" y="1625094"/>
        <a:ext cx="1923172" cy="720000"/>
      </dsp:txXfrm>
    </dsp:sp>
    <dsp:sp modelId="{A120B77F-DB25-4BE5-8A6B-9D233D170166}">
      <dsp:nvSpPr>
        <dsp:cNvPr id="0" name=""/>
        <dsp:cNvSpPr/>
      </dsp:nvSpPr>
      <dsp:spPr>
        <a:xfrm>
          <a:off x="3414063" y="86556"/>
          <a:ext cx="1173135" cy="117313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7A043E-CFDB-4A91-BA9F-08D709A2130A}">
      <dsp:nvSpPr>
        <dsp:cNvPr id="0" name=""/>
        <dsp:cNvSpPr/>
      </dsp:nvSpPr>
      <dsp:spPr>
        <a:xfrm>
          <a:off x="3664075" y="336569"/>
          <a:ext cx="673110" cy="673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CB40A-26C6-4695-AB79-5A8AB1AE833D}">
      <dsp:nvSpPr>
        <dsp:cNvPr id="0" name=""/>
        <dsp:cNvSpPr/>
      </dsp:nvSpPr>
      <dsp:spPr>
        <a:xfrm>
          <a:off x="3039044" y="1625094"/>
          <a:ext cx="1923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Counselling centres</a:t>
          </a:r>
        </a:p>
      </dsp:txBody>
      <dsp:txXfrm>
        <a:off x="3039044" y="1625094"/>
        <a:ext cx="1923172" cy="720000"/>
      </dsp:txXfrm>
    </dsp:sp>
    <dsp:sp modelId="{0324A5D5-F090-4F5F-B896-B2D15BF16DDE}">
      <dsp:nvSpPr>
        <dsp:cNvPr id="0" name=""/>
        <dsp:cNvSpPr/>
      </dsp:nvSpPr>
      <dsp:spPr>
        <a:xfrm>
          <a:off x="1154335" y="2825888"/>
          <a:ext cx="1173135" cy="117313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59845F-F36E-4628-96D7-975C5899DC50}">
      <dsp:nvSpPr>
        <dsp:cNvPr id="0" name=""/>
        <dsp:cNvSpPr/>
      </dsp:nvSpPr>
      <dsp:spPr>
        <a:xfrm>
          <a:off x="1404347" y="3075900"/>
          <a:ext cx="673110" cy="673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0E5C2-C1BE-413A-BE0D-9923DC31159C}">
      <dsp:nvSpPr>
        <dsp:cNvPr id="0" name=""/>
        <dsp:cNvSpPr/>
      </dsp:nvSpPr>
      <dsp:spPr>
        <a:xfrm>
          <a:off x="779316" y="4364426"/>
          <a:ext cx="1923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Support groups</a:t>
          </a:r>
        </a:p>
      </dsp:txBody>
      <dsp:txXfrm>
        <a:off x="779316" y="4364426"/>
        <a:ext cx="1923172" cy="720000"/>
      </dsp:txXfrm>
    </dsp:sp>
    <dsp:sp modelId="{24916ECA-4AE0-40AE-87FA-68629DA96D83}">
      <dsp:nvSpPr>
        <dsp:cNvPr id="0" name=""/>
        <dsp:cNvSpPr/>
      </dsp:nvSpPr>
      <dsp:spPr>
        <a:xfrm>
          <a:off x="3414063" y="2825888"/>
          <a:ext cx="1173135" cy="117313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009A3F-545A-4C25-9283-CD04E26ED89A}">
      <dsp:nvSpPr>
        <dsp:cNvPr id="0" name=""/>
        <dsp:cNvSpPr/>
      </dsp:nvSpPr>
      <dsp:spPr>
        <a:xfrm>
          <a:off x="3664075" y="3075900"/>
          <a:ext cx="673110" cy="6731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3A14A-5E40-40D5-A78F-DC45B4395EC0}">
      <dsp:nvSpPr>
        <dsp:cNvPr id="0" name=""/>
        <dsp:cNvSpPr/>
      </dsp:nvSpPr>
      <dsp:spPr>
        <a:xfrm>
          <a:off x="3039044" y="4364426"/>
          <a:ext cx="1923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Phone-in services</a:t>
          </a:r>
        </a:p>
      </dsp:txBody>
      <dsp:txXfrm>
        <a:off x="3039044" y="4364426"/>
        <a:ext cx="1923172" cy="720000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9B1B7E-A1E6-4013-967F-A380405D86C7}">
      <dsp:nvSpPr>
        <dsp:cNvPr id="0" name=""/>
        <dsp:cNvSpPr/>
      </dsp:nvSpPr>
      <dsp:spPr>
        <a:xfrm>
          <a:off x="0" y="0"/>
          <a:ext cx="8105140" cy="7446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These do not have to be formal sit-down groups. </a:t>
          </a:r>
        </a:p>
      </dsp:txBody>
      <dsp:txXfrm>
        <a:off x="21810" y="21810"/>
        <a:ext cx="7238675" cy="701035"/>
      </dsp:txXfrm>
    </dsp:sp>
    <dsp:sp modelId="{5C7A1DAC-99CC-4A65-A5CA-BE1B23711255}">
      <dsp:nvSpPr>
        <dsp:cNvPr id="0" name=""/>
        <dsp:cNvSpPr/>
      </dsp:nvSpPr>
      <dsp:spPr>
        <a:xfrm>
          <a:off x="678805" y="880047"/>
          <a:ext cx="8105140" cy="7446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Reddit groups expanded during the pandemic! (Low et al., 2020)</a:t>
          </a:r>
        </a:p>
      </dsp:txBody>
      <dsp:txXfrm>
        <a:off x="700615" y="901857"/>
        <a:ext cx="6898688" cy="701035"/>
      </dsp:txXfrm>
    </dsp:sp>
    <dsp:sp modelId="{84EB0A98-63F7-4C41-BF79-0F6C967F001F}">
      <dsp:nvSpPr>
        <dsp:cNvPr id="0" name=""/>
        <dsp:cNvSpPr/>
      </dsp:nvSpPr>
      <dsp:spPr>
        <a:xfrm>
          <a:off x="1347479" y="1760095"/>
          <a:ext cx="8105140" cy="74465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Facebook too! (Prescott, Rathbone and Brown, 2020)</a:t>
          </a:r>
        </a:p>
      </dsp:txBody>
      <dsp:txXfrm>
        <a:off x="1369289" y="1781905"/>
        <a:ext cx="6908819" cy="701035"/>
      </dsp:txXfrm>
    </dsp:sp>
    <dsp:sp modelId="{CEB570E3-34C0-4CE2-8B69-927D058489FE}">
      <dsp:nvSpPr>
        <dsp:cNvPr id="0" name=""/>
        <dsp:cNvSpPr/>
      </dsp:nvSpPr>
      <dsp:spPr>
        <a:xfrm>
          <a:off x="2026284" y="2640143"/>
          <a:ext cx="8105140" cy="74465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Effectiveness is debated (Merchant et al., 2022)</a:t>
          </a:r>
        </a:p>
      </dsp:txBody>
      <dsp:txXfrm>
        <a:off x="2048094" y="2661953"/>
        <a:ext cx="6898688" cy="701035"/>
      </dsp:txXfrm>
    </dsp:sp>
    <dsp:sp modelId="{9FDC2DAF-27B5-498B-A3FE-7083E9A5A621}">
      <dsp:nvSpPr>
        <dsp:cNvPr id="0" name=""/>
        <dsp:cNvSpPr/>
      </dsp:nvSpPr>
      <dsp:spPr>
        <a:xfrm>
          <a:off x="7621113" y="570338"/>
          <a:ext cx="484026" cy="48402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730019" y="570338"/>
        <a:ext cx="266214" cy="364230"/>
      </dsp:txXfrm>
    </dsp:sp>
    <dsp:sp modelId="{14346D10-98AF-48C4-8466-47C8CA203492}">
      <dsp:nvSpPr>
        <dsp:cNvPr id="0" name=""/>
        <dsp:cNvSpPr/>
      </dsp:nvSpPr>
      <dsp:spPr>
        <a:xfrm>
          <a:off x="8299919" y="1450386"/>
          <a:ext cx="484026" cy="48402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408825" y="1450386"/>
        <a:ext cx="266214" cy="364230"/>
      </dsp:txXfrm>
    </dsp:sp>
    <dsp:sp modelId="{48B37BDA-C6B3-40C4-BFF7-83D1D0A7474D}">
      <dsp:nvSpPr>
        <dsp:cNvPr id="0" name=""/>
        <dsp:cNvSpPr/>
      </dsp:nvSpPr>
      <dsp:spPr>
        <a:xfrm>
          <a:off x="8968593" y="2330434"/>
          <a:ext cx="484026" cy="48402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077499" y="2330434"/>
        <a:ext cx="266214" cy="36423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F6268B-41C7-4762-BC5C-D081BE76DB17}">
      <dsp:nvSpPr>
        <dsp:cNvPr id="0" name=""/>
        <dsp:cNvSpPr/>
      </dsp:nvSpPr>
      <dsp:spPr>
        <a:xfrm>
          <a:off x="653462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DD2F3-99F0-4ECB-A0F3-9EDEE78A0D03}">
      <dsp:nvSpPr>
        <dsp:cNvPr id="0" name=""/>
        <dsp:cNvSpPr/>
      </dsp:nvSpPr>
      <dsp:spPr>
        <a:xfrm>
          <a:off x="1041025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FA4F9-AC44-4973-B0ED-80ABDE03EA82}">
      <dsp:nvSpPr>
        <dsp:cNvPr id="0" name=""/>
        <dsp:cNvSpPr/>
      </dsp:nvSpPr>
      <dsp:spPr>
        <a:xfrm>
          <a:off x="72118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700" kern="1200"/>
            <a:t>Acupuncture </a:t>
          </a:r>
        </a:p>
      </dsp:txBody>
      <dsp:txXfrm>
        <a:off x="72118" y="2524899"/>
        <a:ext cx="2981250" cy="720000"/>
      </dsp:txXfrm>
    </dsp:sp>
    <dsp:sp modelId="{A17AA28F-C7D4-49E1-AECE-DD64EE7C02D5}">
      <dsp:nvSpPr>
        <dsp:cNvPr id="0" name=""/>
        <dsp:cNvSpPr/>
      </dsp:nvSpPr>
      <dsp:spPr>
        <a:xfrm>
          <a:off x="4156431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ABA3ED-502D-4EF2-8389-A46DFAD269AD}">
      <dsp:nvSpPr>
        <dsp:cNvPr id="0" name=""/>
        <dsp:cNvSpPr/>
      </dsp:nvSpPr>
      <dsp:spPr>
        <a:xfrm>
          <a:off x="4543993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DC6AA-9ED9-4D38-96BF-F061339E5277}">
      <dsp:nvSpPr>
        <dsp:cNvPr id="0" name=""/>
        <dsp:cNvSpPr/>
      </dsp:nvSpPr>
      <dsp:spPr>
        <a:xfrm>
          <a:off x="3575087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700" kern="1200"/>
            <a:t>Yoga</a:t>
          </a:r>
        </a:p>
      </dsp:txBody>
      <dsp:txXfrm>
        <a:off x="3575087" y="2524899"/>
        <a:ext cx="2981250" cy="720000"/>
      </dsp:txXfrm>
    </dsp:sp>
    <dsp:sp modelId="{02F65405-6D81-4C9B-AEA1-018667E3D521}">
      <dsp:nvSpPr>
        <dsp:cNvPr id="0" name=""/>
        <dsp:cNvSpPr/>
      </dsp:nvSpPr>
      <dsp:spPr>
        <a:xfrm>
          <a:off x="7659400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96F05-AC05-4625-A4A1-22CE365D3058}">
      <dsp:nvSpPr>
        <dsp:cNvPr id="0" name=""/>
        <dsp:cNvSpPr/>
      </dsp:nvSpPr>
      <dsp:spPr>
        <a:xfrm>
          <a:off x="8046962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14540-BBEA-4CD1-8FAB-8646304B0DA3}">
      <dsp:nvSpPr>
        <dsp:cNvPr id="0" name=""/>
        <dsp:cNvSpPr/>
      </dsp:nvSpPr>
      <dsp:spPr>
        <a:xfrm>
          <a:off x="7078056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700" kern="1200"/>
            <a:t>Art therapy</a:t>
          </a:r>
        </a:p>
      </dsp:txBody>
      <dsp:txXfrm>
        <a:off x="7078056" y="2524899"/>
        <a:ext cx="2981250" cy="720000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C894E3-EA51-447D-BC58-ED0B34D2057D}">
      <dsp:nvSpPr>
        <dsp:cNvPr id="0" name=""/>
        <dsp:cNvSpPr/>
      </dsp:nvSpPr>
      <dsp:spPr>
        <a:xfrm>
          <a:off x="2968" y="161802"/>
          <a:ext cx="2354764" cy="14128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High quality services</a:t>
          </a:r>
        </a:p>
      </dsp:txBody>
      <dsp:txXfrm>
        <a:off x="2968" y="161802"/>
        <a:ext cx="2354764" cy="1412858"/>
      </dsp:txXfrm>
    </dsp:sp>
    <dsp:sp modelId="{7C5DAAF4-DFB2-4D49-BEF9-D12B31834609}">
      <dsp:nvSpPr>
        <dsp:cNvPr id="0" name=""/>
        <dsp:cNvSpPr/>
      </dsp:nvSpPr>
      <dsp:spPr>
        <a:xfrm>
          <a:off x="2593209" y="161802"/>
          <a:ext cx="2354764" cy="14128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Stigma</a:t>
          </a:r>
        </a:p>
      </dsp:txBody>
      <dsp:txXfrm>
        <a:off x="2593209" y="161802"/>
        <a:ext cx="2354764" cy="1412858"/>
      </dsp:txXfrm>
    </dsp:sp>
    <dsp:sp modelId="{C9ED173A-DE61-40CB-91CE-D8CA96455CE7}">
      <dsp:nvSpPr>
        <dsp:cNvPr id="0" name=""/>
        <dsp:cNvSpPr/>
      </dsp:nvSpPr>
      <dsp:spPr>
        <a:xfrm>
          <a:off x="5183450" y="161802"/>
          <a:ext cx="2354764" cy="14128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Human resource shortages</a:t>
          </a:r>
        </a:p>
      </dsp:txBody>
      <dsp:txXfrm>
        <a:off x="5183450" y="161802"/>
        <a:ext cx="2354764" cy="1412858"/>
      </dsp:txXfrm>
    </dsp:sp>
    <dsp:sp modelId="{E920C6D7-5694-472F-9331-302CD648F706}">
      <dsp:nvSpPr>
        <dsp:cNvPr id="0" name=""/>
        <dsp:cNvSpPr/>
      </dsp:nvSpPr>
      <dsp:spPr>
        <a:xfrm>
          <a:off x="7773692" y="161802"/>
          <a:ext cx="2354764" cy="14128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Waiting times</a:t>
          </a:r>
        </a:p>
      </dsp:txBody>
      <dsp:txXfrm>
        <a:off x="7773692" y="161802"/>
        <a:ext cx="2354764" cy="1412858"/>
      </dsp:txXfrm>
    </dsp:sp>
    <dsp:sp modelId="{6587889B-FB0F-4A3F-B886-F5CDD388CFD7}">
      <dsp:nvSpPr>
        <dsp:cNvPr id="0" name=""/>
        <dsp:cNvSpPr/>
      </dsp:nvSpPr>
      <dsp:spPr>
        <a:xfrm>
          <a:off x="1298088" y="1810137"/>
          <a:ext cx="2354764" cy="14128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Fragmented models</a:t>
          </a:r>
        </a:p>
      </dsp:txBody>
      <dsp:txXfrm>
        <a:off x="1298088" y="1810137"/>
        <a:ext cx="2354764" cy="1412858"/>
      </dsp:txXfrm>
    </dsp:sp>
    <dsp:sp modelId="{39C48C43-58FE-478B-BCD9-EEB09E04A66F}">
      <dsp:nvSpPr>
        <dsp:cNvPr id="0" name=""/>
        <dsp:cNvSpPr/>
      </dsp:nvSpPr>
      <dsp:spPr>
        <a:xfrm>
          <a:off x="3888330" y="1810137"/>
          <a:ext cx="2354764" cy="14128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Lack of research capacity</a:t>
          </a:r>
        </a:p>
      </dsp:txBody>
      <dsp:txXfrm>
        <a:off x="3888330" y="1810137"/>
        <a:ext cx="2354764" cy="1412858"/>
      </dsp:txXfrm>
    </dsp:sp>
    <dsp:sp modelId="{484463F1-4449-44B3-95D2-7075BF9F3CC7}">
      <dsp:nvSpPr>
        <dsp:cNvPr id="0" name=""/>
        <dsp:cNvSpPr/>
      </dsp:nvSpPr>
      <dsp:spPr>
        <a:xfrm>
          <a:off x="6478571" y="1810137"/>
          <a:ext cx="2354764" cy="14128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Policy change</a:t>
          </a:r>
        </a:p>
      </dsp:txBody>
      <dsp:txXfrm>
        <a:off x="6478571" y="1810137"/>
        <a:ext cx="2354764" cy="1412858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D52C9-AF0C-4C2A-99CD-E0C80CF2DED5}">
      <dsp:nvSpPr>
        <dsp:cNvPr id="0" name=""/>
        <dsp:cNvSpPr/>
      </dsp:nvSpPr>
      <dsp:spPr>
        <a:xfrm>
          <a:off x="805924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BD3DA-BD2D-47B8-A416-2B4E3BED3F48}">
      <dsp:nvSpPr>
        <dsp:cNvPr id="0" name=""/>
        <dsp:cNvSpPr/>
      </dsp:nvSpPr>
      <dsp:spPr>
        <a:xfrm>
          <a:off x="107377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F1042-8B18-4D59-AE56-806E699EF7F1}">
      <dsp:nvSpPr>
        <dsp:cNvPr id="0" name=""/>
        <dsp:cNvSpPr/>
      </dsp:nvSpPr>
      <dsp:spPr>
        <a:xfrm>
          <a:off x="40415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Awareness</a:t>
          </a:r>
        </a:p>
      </dsp:txBody>
      <dsp:txXfrm>
        <a:off x="404154" y="2156542"/>
        <a:ext cx="2060357" cy="720000"/>
      </dsp:txXfrm>
    </dsp:sp>
    <dsp:sp modelId="{5D4C5875-B3CE-417D-980F-E1BD80F08DF3}">
      <dsp:nvSpPr>
        <dsp:cNvPr id="0" name=""/>
        <dsp:cNvSpPr/>
      </dsp:nvSpPr>
      <dsp:spPr>
        <a:xfrm>
          <a:off x="3226843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503828-1395-4F45-B000-41E22984F999}">
      <dsp:nvSpPr>
        <dsp:cNvPr id="0" name=""/>
        <dsp:cNvSpPr/>
      </dsp:nvSpPr>
      <dsp:spPr>
        <a:xfrm>
          <a:off x="349469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398AE-BF5A-4CF3-87F4-6F14D257EA79}">
      <dsp:nvSpPr>
        <dsp:cNvPr id="0" name=""/>
        <dsp:cNvSpPr/>
      </dsp:nvSpPr>
      <dsp:spPr>
        <a:xfrm>
          <a:off x="282507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Growing acceptance</a:t>
          </a:r>
        </a:p>
      </dsp:txBody>
      <dsp:txXfrm>
        <a:off x="2825074" y="2156542"/>
        <a:ext cx="2060357" cy="720000"/>
      </dsp:txXfrm>
    </dsp:sp>
    <dsp:sp modelId="{EA4FB3D0-001F-4370-ACC5-0D0758E7CCAC}">
      <dsp:nvSpPr>
        <dsp:cNvPr id="0" name=""/>
        <dsp:cNvSpPr/>
      </dsp:nvSpPr>
      <dsp:spPr>
        <a:xfrm>
          <a:off x="5647763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0ED3A-AECE-44DA-85DE-9F88B3597C32}">
      <dsp:nvSpPr>
        <dsp:cNvPr id="0" name=""/>
        <dsp:cNvSpPr/>
      </dsp:nvSpPr>
      <dsp:spPr>
        <a:xfrm>
          <a:off x="591560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E782F-63B4-4D19-BE60-478FA636948C}">
      <dsp:nvSpPr>
        <dsp:cNvPr id="0" name=""/>
        <dsp:cNvSpPr/>
      </dsp:nvSpPr>
      <dsp:spPr>
        <a:xfrm>
          <a:off x="524599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Existing guidance and policy</a:t>
          </a:r>
        </a:p>
      </dsp:txBody>
      <dsp:txXfrm>
        <a:off x="5245993" y="2156542"/>
        <a:ext cx="2060357" cy="720000"/>
      </dsp:txXfrm>
    </dsp:sp>
    <dsp:sp modelId="{729B81D5-C0B0-45E9-9FF6-8DB23D9DE895}">
      <dsp:nvSpPr>
        <dsp:cNvPr id="0" name=""/>
        <dsp:cNvSpPr/>
      </dsp:nvSpPr>
      <dsp:spPr>
        <a:xfrm>
          <a:off x="8068682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114559-F9B7-4EB9-895C-F215C1D3F639}">
      <dsp:nvSpPr>
        <dsp:cNvPr id="0" name=""/>
        <dsp:cNvSpPr/>
      </dsp:nvSpPr>
      <dsp:spPr>
        <a:xfrm>
          <a:off x="833652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D0175-B79E-46A0-A2AD-70DF9C24292E}">
      <dsp:nvSpPr>
        <dsp:cNvPr id="0" name=""/>
        <dsp:cNvSpPr/>
      </dsp:nvSpPr>
      <dsp:spPr>
        <a:xfrm>
          <a:off x="766691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Artificial Intelligence</a:t>
          </a:r>
        </a:p>
      </dsp:txBody>
      <dsp:txXfrm>
        <a:off x="7666913" y="2156542"/>
        <a:ext cx="2060357" cy="720000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CF416-0EA7-414B-8FF6-DC639EAB26FC}">
      <dsp:nvSpPr>
        <dsp:cNvPr id="0" name=""/>
        <dsp:cNvSpPr/>
      </dsp:nvSpPr>
      <dsp:spPr>
        <a:xfrm>
          <a:off x="2103728" y="4899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8AD2C-F2E8-4300-9545-BC05648E2ED7}">
      <dsp:nvSpPr>
        <dsp:cNvPr id="0" name=""/>
        <dsp:cNvSpPr/>
      </dsp:nvSpPr>
      <dsp:spPr>
        <a:xfrm>
          <a:off x="2535165" y="436336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4FB7E-888B-4AB5-9020-890E9799EC01}">
      <dsp:nvSpPr>
        <dsp:cNvPr id="0" name=""/>
        <dsp:cNvSpPr/>
      </dsp:nvSpPr>
      <dsp:spPr>
        <a:xfrm>
          <a:off x="1456571" y="265989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How can we work ethically, knowing all these trends might be coming?</a:t>
          </a:r>
        </a:p>
      </dsp:txBody>
      <dsp:txXfrm>
        <a:off x="1456571" y="2659899"/>
        <a:ext cx="3318750" cy="720000"/>
      </dsp:txXfrm>
    </dsp:sp>
    <dsp:sp modelId="{2DAC7DE1-927E-4D2E-8A90-932781EAD486}">
      <dsp:nvSpPr>
        <dsp:cNvPr id="0" name=""/>
        <dsp:cNvSpPr/>
      </dsp:nvSpPr>
      <dsp:spPr>
        <a:xfrm>
          <a:off x="6003259" y="4899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60FA2-3F44-436B-BBBB-5112ACB2BB23}">
      <dsp:nvSpPr>
        <dsp:cNvPr id="0" name=""/>
        <dsp:cNvSpPr/>
      </dsp:nvSpPr>
      <dsp:spPr>
        <a:xfrm>
          <a:off x="6434696" y="436336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DE1C15-2885-4B42-9928-4FC650031079}">
      <dsp:nvSpPr>
        <dsp:cNvPr id="0" name=""/>
        <dsp:cNvSpPr/>
      </dsp:nvSpPr>
      <dsp:spPr>
        <a:xfrm>
          <a:off x="5356103" y="265989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What must we be cautious of?</a:t>
          </a:r>
        </a:p>
      </dsp:txBody>
      <dsp:txXfrm>
        <a:off x="5356103" y="2659899"/>
        <a:ext cx="3318750" cy="720000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C6B8D-C283-4064-8706-2321786BF581}">
      <dsp:nvSpPr>
        <dsp:cNvPr id="0" name=""/>
        <dsp:cNvSpPr/>
      </dsp:nvSpPr>
      <dsp:spPr>
        <a:xfrm>
          <a:off x="1236" y="85031"/>
          <a:ext cx="4340979" cy="27565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5D4E4-5669-4FD2-8B9D-E9D56DC87394}">
      <dsp:nvSpPr>
        <dsp:cNvPr id="0" name=""/>
        <dsp:cNvSpPr/>
      </dsp:nvSpPr>
      <dsp:spPr>
        <a:xfrm>
          <a:off x="483567" y="543245"/>
          <a:ext cx="4340979" cy="275652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Welsh Government – All Age Mental Health and Wellbeing Strategy 2024-2034</a:t>
          </a:r>
        </a:p>
      </dsp:txBody>
      <dsp:txXfrm>
        <a:off x="564303" y="623981"/>
        <a:ext cx="4179507" cy="2595049"/>
      </dsp:txXfrm>
    </dsp:sp>
    <dsp:sp modelId="{19916E60-27CA-4095-B18A-AAE614E873AB}">
      <dsp:nvSpPr>
        <dsp:cNvPr id="0" name=""/>
        <dsp:cNvSpPr/>
      </dsp:nvSpPr>
      <dsp:spPr>
        <a:xfrm>
          <a:off x="5306878" y="85031"/>
          <a:ext cx="4340979" cy="27565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3E3054-5D55-4C01-B049-F550EAB519DC}">
      <dsp:nvSpPr>
        <dsp:cNvPr id="0" name=""/>
        <dsp:cNvSpPr/>
      </dsp:nvSpPr>
      <dsp:spPr>
        <a:xfrm>
          <a:off x="5789209" y="543245"/>
          <a:ext cx="4340979" cy="275652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Wellbeing of Future Generations (Wales) Act 2015 – Goals and strategies </a:t>
          </a:r>
        </a:p>
      </dsp:txBody>
      <dsp:txXfrm>
        <a:off x="5869945" y="623981"/>
        <a:ext cx="4179507" cy="25950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891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78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893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21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134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645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547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889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0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348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5468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1922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2044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1400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6649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369867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087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8104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  <p:sldLayoutId id="214748379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_icedDpCO8" TargetMode="Externa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1.xml"/><Relationship Id="rId7" Type="http://schemas.microsoft.com/office/2007/relationships/diagramDrawing" Target="../diagrams/drawing3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1.xml"/><Relationship Id="rId5" Type="http://schemas.openxmlformats.org/officeDocument/2006/relationships/diagramQuickStyle" Target="../diagrams/quickStyle31.xml"/><Relationship Id="rId4" Type="http://schemas.openxmlformats.org/officeDocument/2006/relationships/diagramLayout" Target="../diagrams/layout3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2.xml"/><Relationship Id="rId7" Type="http://schemas.microsoft.com/office/2007/relationships/diagramDrawing" Target="../diagrams/drawing3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2.xml"/><Relationship Id="rId5" Type="http://schemas.openxmlformats.org/officeDocument/2006/relationships/diagramQuickStyle" Target="../diagrams/quickStyle32.xml"/><Relationship Id="rId4" Type="http://schemas.openxmlformats.org/officeDocument/2006/relationships/diagramLayout" Target="../diagrams/layout3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3.xml"/><Relationship Id="rId7" Type="http://schemas.microsoft.com/office/2007/relationships/diagramDrawing" Target="../diagrams/drawing3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3.xml"/><Relationship Id="rId5" Type="http://schemas.openxmlformats.org/officeDocument/2006/relationships/diagramQuickStyle" Target="../diagrams/quickStyle33.xml"/><Relationship Id="rId4" Type="http://schemas.openxmlformats.org/officeDocument/2006/relationships/diagramLayout" Target="../diagrams/layout33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CFEE11-760A-5724-B422-FEE3CC0A56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10333" b="121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45F67A4-7428-47F3-AE14-8CA43D97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7" name="Freeform 5">
            <a:extLst>
              <a:ext uri="{FF2B5EF4-FFF2-40B4-BE49-F238E27FC236}">
                <a16:creationId xmlns:a16="http://schemas.microsoft.com/office/drawing/2014/main" id="{F4A20210-FA90-4B6D-8D2E-1B90054E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8" name="Freeform 14">
            <a:extLst>
              <a:ext uri="{FF2B5EF4-FFF2-40B4-BE49-F238E27FC236}">
                <a16:creationId xmlns:a16="http://schemas.microsoft.com/office/drawing/2014/main" id="{39213B44-68B7-47E7-B506-5C79FCF80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084D60-65A6-45F8-8C17-3529E43F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44A2572-2BF1-4C8E-AF59-F3AD411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5DF3485-B455-470C-8FA8-A1BDE08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5E9DCD0-EE49-4CB4-89B6-C25F9861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713CF62-C96C-44E9-8C28-E3F2C6E7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D06558F-07E9-4D78-A6F3-8BCFA9E7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12D8773-83C0-4D51-9E1F-046DA7DA0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880C3FB-3E2E-4054-A6D1-38176D6E2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505591A-6112-4B84-8E9E-923E43C4E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4884290-8E39-4425-BB4F-48D955C1F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0C383A3-6D77-41CE-8121-498BC3BA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120A319-4A10-4542-B48C-5FB2714C4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B15B038-50ED-419D-B142-C96EE418B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BAFF2F4-75B2-4498-8559-BAE80D89B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56AE167-8087-4A4B-B41D-5658EEBA6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D353E8A-CBA6-44F9-9C00-D0AD27C96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A2C318A-A79F-4CAD-BA7A-51427BF9E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F2996E3-5E01-4F22-B23C-7CD0CF72C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60F6BC4-AB51-4DE7-B83C-E71FE4EC8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F65FC1C-93BF-4ACA-BF17-17372DD1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89F9913C-8CCE-4D56-9D2A-0C2D68667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0EDD18C-1AAD-48E5-AAAD-73F4B5643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2D7A5C4-18C8-43E9-A50A-F87A362C8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A0C484E-A224-4DB0-8C34-89BE54BD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79BB438E-A25F-4A7F-B209-8899B7CEC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7F8BA6DC-B1E9-4F32-A5CC-8F61976B6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CF6D95B2-1C8D-4156-AB05-523619B4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88409AD-A77F-4304-9E8B-08A4891C7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62AD08A-B385-4D18-B948-8D53B3918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32A413E-FF1A-46B1-BF8B-3C1C408B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CFF4E44-2BEB-4FAE-97C9-BC6E8296D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0486C0A-9B93-46B8-932F-876BE26CE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429BF5D-8D5B-4A48-89EE-8B779826E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DC996EE-5EB1-4943-A1E8-70810CBD6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2F833C8-E3CE-4399-B78B-9DD0EEA6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07C92DB2-78F1-4872-B9C7-C658A7886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1F8A2FAA-05E1-448E-A606-FA9D67036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E5AAB5D1-1672-4825-88A7-D93923475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02CAAFDB-2BA2-4D04-8B8B-1241D5EC0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C381B3C-0009-451B-BCB3-48F7810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2A10544C-1EAD-47FB-A17E-52C622282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A2540B37-D854-4525-93F8-410685438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7450DFE8-D07F-435C-B5A2-47D126FD9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C1A6513-2D5D-458C-B841-D5DD9844B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9931CF18-850E-41CD-823E-D311BD5CC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44497A09-1B1C-4EB6-B728-6FC3A1C12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FA60DE04-F3E8-437E-A2E4-A8A7BA01C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CDBBA541-852C-4AE6-82E8-6BD13AFB4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2FC3362F-AD7E-45D7-BE85-7C8DD8134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CD83E0F-C8AF-4D52-94DB-CD949A2B1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60D5F865-890F-483F-B407-516CE6D22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DE6A2505-E617-4419-AB05-10B779B5C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BDFF0D66-52FC-4F64-B67F-72D9EFEED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CC72040-7945-4051-989C-2B728F6D5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96EB6302-2333-45D4-AE20-B0F6D45CC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EECC1105-D16E-411D-B4B7-80BF039BF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C7D2F518-4540-44DE-BC62-7D598EC99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19566BC-880A-4113-A9C4-0017E5184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718E7D73-F4E4-4F5D-AFF9-EE491954A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8D0988A2-3571-4C16-BDEF-58254F04E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4550BAC8-41FE-4300-910B-EE7BBD7A0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38CD175C-18A7-4589-8C46-A61FEF6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B6BE3031-FD1C-443C-9889-243CEEAED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E37BF5D-3732-41F2-B9AF-A56C9214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077B6718-917A-4A01-BCF8-5C6E1217B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1C23AB5B-98FB-43F1-B590-BBA79814F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D6EEC146-226B-4C83-9C1B-DD5495DE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9C24D094-41EF-4CA2-9834-B04793FA1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8DA46AD8-674F-46C3-8A22-280F78F91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E9D757B-CD9D-447C-8780-79F2FF875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276B76E9-7342-43BC-B629-9180ABF57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3F25F68A-2DCB-4183-86F1-3428326E5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BA5FA913-066C-4504-A753-026056454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6A6E50AC-CA1E-4DD3-B85F-1720C019E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1224B2B1-DBD8-4BA8-8CEB-BFAC8A15D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4DEFE1E7-69A3-47F5-B8B8-C0898281B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6F1F489-762E-4979-9EBC-50A62330B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927DF22C-20E6-4DED-B405-1B26C5218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236FD8D7-6E0F-468E-B8C4-F4E67071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33" y="2032000"/>
            <a:ext cx="4513792" cy="2819398"/>
          </a:xfrm>
        </p:spPr>
        <p:txBody>
          <a:bodyPr>
            <a:normAutofit/>
          </a:bodyPr>
          <a:lstStyle/>
          <a:p>
            <a:r>
              <a:rPr lang="en-US" dirty="0"/>
              <a:t>Service Provision in Mental Health</a:t>
            </a:r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33" y="4851399"/>
            <a:ext cx="4513792" cy="914401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8D1906-BAD9-D397-19D4-4C4244BFE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Aims and Objectives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2EFAA1-51A8-63D6-B7BB-9B48298529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625214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520633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6E5C6-BAA1-5C5F-AC41-3E3B50A5D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Service Provision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F5611D-F0C4-17CA-1D25-ABE9C745DC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1554142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581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FFF513-CD51-4A05-AD9C-D09D177D4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Public sector: What?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34D205-95B1-9EE5-A17D-93A9F85C5C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026376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098913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EC87EF-F071-F3F1-CE9B-8067D5443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Public sector: History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18B93F-1EEE-F392-A8B9-2FBED63134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1655657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06834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88286-61D3-C0C8-4F3D-489A8F2FB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Public Sector: History</a:t>
            </a:r>
            <a:endParaRPr lang="en-US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C9D6E52-1AED-3795-F344-C37726F34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158562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3302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DC5A-9989-A4E9-7C76-2C2224D38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Mental health care pre-1800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123A33-5FEF-1F60-283B-4D6A2BB8C1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0371794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85352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4734A-594F-4FA7-12D3-AB985F22F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Asylums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585608-7904-6E9C-1FC1-44C571123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4699747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4326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8F404D-B208-BED9-DB3A-0310B494D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Asylums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1C0D84-4734-A972-2072-B27570CDAD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9480447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99348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BC7EB-E44A-BB8B-FFD2-9C7F945C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083" y="609600"/>
            <a:ext cx="3971143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Asylums</a:t>
            </a:r>
            <a:endParaRPr lang="en-US" dirty="0"/>
          </a:p>
        </p:txBody>
      </p:sp>
      <p:pic>
        <p:nvPicPr>
          <p:cNvPr id="4" name="Picture 3" descr="An aerial view of a building&#10;&#10;Description automatically generated">
            <a:extLst>
              <a:ext uri="{FF2B5EF4-FFF2-40B4-BE49-F238E27FC236}">
                <a16:creationId xmlns:a16="http://schemas.microsoft.com/office/drawing/2014/main" id="{03179374-CA72-3899-A218-789346E8BE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150" r="11873" b="-1"/>
          <a:stretch/>
        </p:blipFill>
        <p:spPr>
          <a:xfrm>
            <a:off x="-3665" y="10"/>
            <a:ext cx="3056158" cy="2623343"/>
          </a:xfrm>
          <a:prstGeom prst="rect">
            <a:avLst/>
          </a:prstGeom>
        </p:spPr>
      </p:pic>
      <p:pic>
        <p:nvPicPr>
          <p:cNvPr id="6" name="Picture 5" descr="An aerial view of a hospital&#10;&#10;Description automatically generated">
            <a:extLst>
              <a:ext uri="{FF2B5EF4-FFF2-40B4-BE49-F238E27FC236}">
                <a16:creationId xmlns:a16="http://schemas.microsoft.com/office/drawing/2014/main" id="{7780F88F-7293-C938-5B99-2D0598964D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242" r="13675" b="-4"/>
          <a:stretch/>
        </p:blipFill>
        <p:spPr>
          <a:xfrm>
            <a:off x="3052494" y="975"/>
            <a:ext cx="3056852" cy="2623353"/>
          </a:xfrm>
          <a:prstGeom prst="rect">
            <a:avLst/>
          </a:prstGeom>
        </p:spPr>
      </p:pic>
      <p:pic>
        <p:nvPicPr>
          <p:cNvPr id="5" name="Picture 4" descr="A drawing of a town&#10;&#10;Description automatically generated">
            <a:extLst>
              <a:ext uri="{FF2B5EF4-FFF2-40B4-BE49-F238E27FC236}">
                <a16:creationId xmlns:a16="http://schemas.microsoft.com/office/drawing/2014/main" id="{F26DA4D6-1A61-D3E4-BFA3-F7CB9A87EB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9192"/>
          <a:stretch/>
        </p:blipFill>
        <p:spPr>
          <a:xfrm>
            <a:off x="-1590" y="2624328"/>
            <a:ext cx="6094411" cy="423367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46A44C-DD84-42A8-8633-CAD83CEDD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2821" y="0"/>
            <a:ext cx="680" cy="685800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B1F4F4-74A7-4FA4-AAB9-D8907E7AC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590" y="2624328"/>
            <a:ext cx="6094411" cy="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403AC02-D206-4063-981D-20B6789C6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8737" y="0"/>
            <a:ext cx="13756" cy="2624328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2D13A-FAED-553B-F8FE-AC4F7EA0F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083" y="2142067"/>
            <a:ext cx="3971143" cy="3649133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Three main types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Conglomerate – lots of different structures (Suffolk County Asylum)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Corridor – wards connected by long (¼ mile long) corridors (Colney Hatch Lunatic Asylum, Middlesex)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Pavilion – rows of male and female blocks (Leavesden Hospital, Hertfordshire)</a:t>
            </a:r>
          </a:p>
        </p:txBody>
      </p:sp>
    </p:spTree>
    <p:extLst>
      <p:ext uri="{BB962C8B-B14F-4D97-AF65-F5344CB8AC3E}">
        <p14:creationId xmlns:p14="http://schemas.microsoft.com/office/powerpoint/2010/main" val="1487343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9B211-100A-FEB4-A14A-F09C03349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Asylums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55069-2F9B-A018-398F-CD4D8497B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Self contained worlds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Some even had railways, the Epsom cluster in Surrey (5 asylums) were connected by one!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Farms, orchards, bowling greens, cricket pitches, walled gardens.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Always a cemetery.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High Royds Asylum Cemetery is now a memorial garden. </a:t>
            </a:r>
          </a:p>
        </p:txBody>
      </p:sp>
      <p:pic>
        <p:nvPicPr>
          <p:cNvPr id="4" name="Picture 3" descr="A map of a city&#10;&#10;Description automatically generated">
            <a:extLst>
              <a:ext uri="{FF2B5EF4-FFF2-40B4-BE49-F238E27FC236}">
                <a16:creationId xmlns:a16="http://schemas.microsoft.com/office/drawing/2014/main" id="{5A5ED806-C845-1FC0-3711-82B025AE7D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752" y="1321100"/>
            <a:ext cx="6095593" cy="4053569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8037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08417-5E13-C140-3F4A-089889E62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Asylums</a:t>
            </a:r>
            <a:endParaRPr lang="en-US" dirty="0"/>
          </a:p>
        </p:txBody>
      </p:sp>
      <p:pic>
        <p:nvPicPr>
          <p:cNvPr id="4" name="Picture 3" descr="A group of people in a room&#10;&#10;Description automatically generated">
            <a:extLst>
              <a:ext uri="{FF2B5EF4-FFF2-40B4-BE49-F238E27FC236}">
                <a16:creationId xmlns:a16="http://schemas.microsoft.com/office/drawing/2014/main" id="{E98290E5-1DF9-01DA-D640-4AF29153C5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04" r="19381" b="-2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80439-11E4-00C4-7191-93B09DB5C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Hope became confinement.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1806 – avg. 115 patients.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1900 – avg 1000+ patients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By 1900 there were eleven asylums in London alone. </a:t>
            </a: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02242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C7335-8B7A-6FFB-EE31-193EE5DD4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Bedlam</a:t>
            </a:r>
            <a:endParaRPr lang="en-US" dirty="0"/>
          </a:p>
        </p:txBody>
      </p:sp>
      <p:pic>
        <p:nvPicPr>
          <p:cNvPr id="4" name="Picture 3" descr="A drawing of a large building&#10;&#10;Description automatically generated">
            <a:extLst>
              <a:ext uri="{FF2B5EF4-FFF2-40B4-BE49-F238E27FC236}">
                <a16:creationId xmlns:a16="http://schemas.microsoft.com/office/drawing/2014/main" id="{EA2D066A-7C84-0B3B-EC2D-6CE29E82EB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99" r="7901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2613D-0913-897B-8D8D-2EF9406BE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/>
          </a:bodyPr>
          <a:lstStyle/>
          <a:p>
            <a:r>
              <a:rPr lang="en-US" sz="1700">
                <a:ea typeface="Calibri"/>
                <a:cs typeface="Calibri"/>
              </a:rPr>
              <a:t>The Priory of Saint Mary of Bethlehem, founded in 1247. </a:t>
            </a:r>
          </a:p>
          <a:p>
            <a:pPr>
              <a:buClr>
                <a:srgbClr val="FFFFFF"/>
              </a:buClr>
            </a:pPr>
            <a:r>
              <a:rPr lang="en-US" sz="1700">
                <a:ea typeface="Calibri"/>
                <a:cs typeface="Calibri"/>
              </a:rPr>
              <a:t>Run originally by monks to collect alms and support churches. </a:t>
            </a:r>
          </a:p>
          <a:p>
            <a:pPr>
              <a:buClr>
                <a:srgbClr val="FFFFFF"/>
              </a:buClr>
            </a:pPr>
            <a:r>
              <a:rPr lang="en-US" sz="1700">
                <a:ea typeface="Calibri"/>
                <a:cs typeface="Calibri"/>
              </a:rPr>
              <a:t>After Henry VIII dissolved the monasteries, this establishment was more focused on mental health. </a:t>
            </a:r>
          </a:p>
          <a:p>
            <a:pPr>
              <a:buClr>
                <a:srgbClr val="FFFFFF"/>
              </a:buClr>
            </a:pPr>
            <a:r>
              <a:rPr lang="en-US" sz="1700">
                <a:ea typeface="Calibri"/>
                <a:cs typeface="Calibri"/>
              </a:rPr>
              <a:t>Records date from 1403 of this, but are thought to go back to 1377.</a:t>
            </a:r>
          </a:p>
          <a:p>
            <a:pPr>
              <a:buClr>
                <a:srgbClr val="FFFFFF"/>
              </a:buClr>
            </a:pPr>
            <a:r>
              <a:rPr lang="en-US" sz="1700">
                <a:ea typeface="Calibri"/>
                <a:cs typeface="Calibri"/>
              </a:rPr>
              <a:t>The record shows six male 'inmates' alongside a record of four pairs of manacles, 11 chains, six locks and two pairs of stocks. </a:t>
            </a:r>
          </a:p>
        </p:txBody>
      </p:sp>
    </p:spTree>
    <p:extLst>
      <p:ext uri="{BB962C8B-B14F-4D97-AF65-F5344CB8AC3E}">
        <p14:creationId xmlns:p14="http://schemas.microsoft.com/office/powerpoint/2010/main" val="3287631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338B4-556A-0F73-A1BB-908913197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bedlam</a:t>
            </a:r>
            <a:endParaRPr lang="en-US" dirty="0"/>
          </a:p>
        </p:txBody>
      </p:sp>
      <p:pic>
        <p:nvPicPr>
          <p:cNvPr id="4" name="Picture 3" descr="A drawing of people in a jail&#10;&#10;Description automatically generated">
            <a:extLst>
              <a:ext uri="{FF2B5EF4-FFF2-40B4-BE49-F238E27FC236}">
                <a16:creationId xmlns:a16="http://schemas.microsoft.com/office/drawing/2014/main" id="{32AC83F3-D75A-B755-64AB-5C0B364309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7400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4268E-6B96-C2DF-90EB-8559EFAEF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By 1460, the site had transformed to a fully functioning hospital.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Epilepsy, learning disabilities and dementia were considered to be </a:t>
            </a:r>
            <a:r>
              <a:rPr lang="en-US">
                <a:ea typeface="Calibri"/>
                <a:cs typeface="Calibri"/>
              </a:rPr>
              <a:t>lunacy at this time.</a:t>
            </a:r>
            <a:endParaRPr lang="en-US" dirty="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It is now known as </a:t>
            </a:r>
            <a:r>
              <a:rPr lang="en-US" dirty="0" err="1">
                <a:ea typeface="Calibri"/>
                <a:cs typeface="Calibri"/>
              </a:rPr>
              <a:t>Bethlem</a:t>
            </a:r>
            <a:r>
              <a:rPr lang="en-US" dirty="0">
                <a:ea typeface="Calibri"/>
                <a:cs typeface="Calibri"/>
              </a:rPr>
              <a:t> Royal Hospital, but is still famous for its dark history. </a:t>
            </a:r>
          </a:p>
        </p:txBody>
      </p:sp>
    </p:spTree>
    <p:extLst>
      <p:ext uri="{BB962C8B-B14F-4D97-AF65-F5344CB8AC3E}">
        <p14:creationId xmlns:p14="http://schemas.microsoft.com/office/powerpoint/2010/main" val="4277670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45B95-3C0E-DDF7-F9C7-58A2389C4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bedlam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31B14-31CF-8C06-7396-3FDB6F305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This was a top tourist attraction, with the public paying to see the lunatics.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Vagrants and the poor were locked up in Bedlam as there was no distinction of what 'madness' was.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During the reign of George III, a wing was added for the criminally insane. </a:t>
            </a:r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61677BFD-8022-E706-D64F-B6E7AC93FA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752" y="1519207"/>
            <a:ext cx="6095593" cy="365735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56800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32A72-C9C6-60C8-32E1-E6A6D4512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George III</a:t>
            </a:r>
            <a:endParaRPr lang="en-US" dirty="0"/>
          </a:p>
        </p:txBody>
      </p:sp>
      <p:pic>
        <p:nvPicPr>
          <p:cNvPr id="5" name="Picture 4" descr="A painting of a person in a yellow robe&#10;&#10;Description automatically generated">
            <a:extLst>
              <a:ext uri="{FF2B5EF4-FFF2-40B4-BE49-F238E27FC236}">
                <a16:creationId xmlns:a16="http://schemas.microsoft.com/office/drawing/2014/main" id="{BE087B16-8F47-A9C4-E0C0-DC347247C3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380" r="31130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FDADF-675C-E1FB-3255-DC52379D3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2251587"/>
            <a:ext cx="6593075" cy="3972232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George III underwent treatment for his mental health during his reign.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In 1765, 1782 and 1788 he had severe dips in his mental health.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By 1811 he was declared permanently insane and lived in seclusion at Windsor Castle.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It is suggested he had bipolar disorder and later on, developed dementia. </a:t>
            </a:r>
          </a:p>
        </p:txBody>
      </p:sp>
    </p:spTree>
    <p:extLst>
      <p:ext uri="{BB962C8B-B14F-4D97-AF65-F5344CB8AC3E}">
        <p14:creationId xmlns:p14="http://schemas.microsoft.com/office/powerpoint/2010/main" val="20786175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BD4C0-D56F-E0C4-5C52-F125EF9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George III</a:t>
            </a:r>
            <a:endParaRPr lang="en-US" dirty="0"/>
          </a:p>
        </p:txBody>
      </p:sp>
      <p:pic>
        <p:nvPicPr>
          <p:cNvPr id="5" name="Picture 4" descr="A painting of a person in a yellow robe&#10;&#10;Description automatically generated">
            <a:extLst>
              <a:ext uri="{FF2B5EF4-FFF2-40B4-BE49-F238E27FC236}">
                <a16:creationId xmlns:a16="http://schemas.microsoft.com/office/drawing/2014/main" id="{AE895A9C-CD4B-F57A-02DA-C7A803E10E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380" r="31130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6EF6-3A24-1981-A31E-C9A5DFFC4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2251587"/>
            <a:ext cx="6593075" cy="3972232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Treatments for the king included induced vomiting, applying arsenic powder to burns, starvation and ice baths.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Dr Francis Willis believed that the cause was overexcitement and tried to control the King's </a:t>
            </a:r>
            <a:r>
              <a:rPr lang="en-US" err="1">
                <a:ea typeface="Calibri"/>
                <a:cs typeface="Calibri"/>
              </a:rPr>
              <a:t>behaviour</a:t>
            </a:r>
            <a:r>
              <a:rPr lang="en-US" dirty="0">
                <a:ea typeface="Calibri"/>
                <a:cs typeface="Calibri"/>
              </a:rPr>
              <a:t>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He had servants sit on the King, gagged him, made him wear a straitjacket and separated him from family.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He only allowed the King to use cutlery if he behaved appropriately. </a:t>
            </a: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06463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F83B9-BC8B-3FD3-3557-28541795A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 sz="3300">
                <a:solidFill>
                  <a:srgbClr val="FFFFFF"/>
                </a:solidFill>
                <a:ea typeface="Calibri Light"/>
                <a:cs typeface="Calibri Light"/>
              </a:rPr>
              <a:t>broadmoor</a:t>
            </a:r>
            <a:endParaRPr lang="en-US" sz="33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E83A9-1594-6477-234D-A30C6E470C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9128479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63468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1CE3F-4B32-C6E6-3A68-4B80711BD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Broadmoor</a:t>
            </a:r>
            <a:endParaRPr lang="en-US" dirty="0"/>
          </a:p>
        </p:txBody>
      </p:sp>
      <p:pic>
        <p:nvPicPr>
          <p:cNvPr id="4" name="Content Placeholder 3" descr="A large building with a gazebo&#10;&#10;Description automatically generated">
            <a:extLst>
              <a:ext uri="{FF2B5EF4-FFF2-40B4-BE49-F238E27FC236}">
                <a16:creationId xmlns:a16="http://schemas.microsoft.com/office/drawing/2014/main" id="{AA6CEAC2-E081-303C-2C65-5ADAAA1FC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436" y="1564291"/>
            <a:ext cx="6310923" cy="4111070"/>
          </a:xfrm>
        </p:spPr>
      </p:pic>
      <p:pic>
        <p:nvPicPr>
          <p:cNvPr id="5" name="Picture 4" descr="A fenced in area with a building&#10;&#10;Description automatically generated">
            <a:extLst>
              <a:ext uri="{FF2B5EF4-FFF2-40B4-BE49-F238E27FC236}">
                <a16:creationId xmlns:a16="http://schemas.microsoft.com/office/drawing/2014/main" id="{38F2C38D-31D4-BABA-7360-C4F55E372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9998" y="1564542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7889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EAC86-1BAB-5676-5DC4-B7F5A0573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asylums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61B0A0-C14F-E14B-2D9F-7982CC4CB6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794210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46109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0E751-EF66-C91B-A165-CBB770D4B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Hanwell Mental Asylum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C8CAC81-5AC3-8254-3DA9-32A466BBA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Established in 1832, taking a more progressive approach. </a:t>
            </a:r>
          </a:p>
          <a:p>
            <a:pPr>
              <a:buClr>
                <a:srgbClr val="FFFFFF"/>
              </a:buClr>
            </a:pPr>
            <a:r>
              <a:rPr lang="en-US" err="1">
                <a:ea typeface="Calibri"/>
                <a:cs typeface="Calibri"/>
              </a:rPr>
              <a:t>Utilised</a:t>
            </a:r>
            <a:r>
              <a:rPr lang="en-US" dirty="0">
                <a:ea typeface="Calibri"/>
                <a:cs typeface="Calibri"/>
              </a:rPr>
              <a:t> the moral treatment </a:t>
            </a:r>
            <a:r>
              <a:rPr lang="en-US">
                <a:ea typeface="Calibri"/>
                <a:cs typeface="Calibri"/>
              </a:rPr>
              <a:t>approach.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The Superintendent and Matron, Dr William Charles Ellis and his wife Mildred ran this like a home.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Within 4 years, 320/560 patients were regularly employed.</a:t>
            </a:r>
          </a:p>
        </p:txBody>
      </p:sp>
      <p:pic>
        <p:nvPicPr>
          <p:cNvPr id="4" name="Content Placeholder 3" descr="An aerial view of a large building&#10;&#10;Description automatically generated">
            <a:extLst>
              <a:ext uri="{FF2B5EF4-FFF2-40B4-BE49-F238E27FC236}">
                <a16:creationId xmlns:a16="http://schemas.microsoft.com/office/drawing/2014/main" id="{89E8F04C-C15E-8F01-F79A-DBA6D0058F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752" y="1458251"/>
            <a:ext cx="6095593" cy="3779267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9298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C4FA0-0CCB-D497-607C-5EE734749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Hanwell mental asylum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0CAA6C-262B-C752-AC36-72D686D502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5202403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0846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CF1E82-68EF-0E51-CB39-8D4068B1E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Hanwell mental asylum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333603-1033-EFFA-85FA-1694D0D9F1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1479613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93850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51603-7FFA-3ADA-015A-1C91D3642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rgbClr val="FFFFFF"/>
                </a:solidFill>
                <a:ea typeface="Calibri Light"/>
                <a:cs typeface="Calibri Light"/>
              </a:rPr>
              <a:t>deinstitutionalisation</a:t>
            </a:r>
            <a:endParaRPr lang="en-US" sz="1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6E1555-785D-B068-1CBD-5A0A9EF449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993010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134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402EF7-53BB-0ACC-550E-AC36EB81E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eugenics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2A0A38-FADF-9B91-A656-4B4E6B2197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0133904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884679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19CC19-7C50-205F-3895-670FCAAB5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Shift to the community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2AEF67-C628-A3A3-D30D-7AB57E2EA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965865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53460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7519E-B474-2A0C-B0E8-5A647DAB9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National health service (NHS)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F4B848-0506-2DCC-48B5-0BDB0EB6C4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4723233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133143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FE317-518A-87EA-37AF-2E21EE353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Structure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F4F85B-F7DE-F04B-F39C-85C8C0A4E0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25850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21441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5C10C-632B-4320-BCEE-7A5B13419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Structure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72D118-21E4-8435-9423-B1304B9F9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8603508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80525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7534D-5058-38B9-92F6-3B18B6452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structure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563E3-3984-ABE2-5072-6299A4E8B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Special health authorities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Health Education and Improvement Wales</a:t>
            </a:r>
            <a:endParaRPr lang="en-US" dirty="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Digital Health and Care Wales</a:t>
            </a:r>
          </a:p>
        </p:txBody>
      </p:sp>
    </p:spTree>
    <p:extLst>
      <p:ext uri="{BB962C8B-B14F-4D97-AF65-F5344CB8AC3E}">
        <p14:creationId xmlns:p14="http://schemas.microsoft.com/office/powerpoint/2010/main" val="39257697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F346E-D544-15E4-046A-01F9C3F91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diagram of a government&#10;&#10;Description automatically generated">
            <a:extLst>
              <a:ext uri="{FF2B5EF4-FFF2-40B4-BE49-F238E27FC236}">
                <a16:creationId xmlns:a16="http://schemas.microsoft.com/office/drawing/2014/main" id="{CCBE9925-AE38-AC47-DD07-122C4DD5BD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685" y="7180"/>
            <a:ext cx="11171207" cy="6854983"/>
          </a:xfrm>
        </p:spPr>
      </p:pic>
    </p:spTree>
    <p:extLst>
      <p:ext uri="{BB962C8B-B14F-4D97-AF65-F5344CB8AC3E}">
        <p14:creationId xmlns:p14="http://schemas.microsoft.com/office/powerpoint/2010/main" val="2797564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8BD78ED-75E1-4879-B369-BC61F7C45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1E5586-8BB5-40F6-96C3-2E87DD7CE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CDBAE-C4D9-E85C-8DD9-BE412FA1C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805" y="1354668"/>
            <a:ext cx="8204391" cy="23464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Services provided by the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6892A-EAA5-35AD-657B-927091172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7137" y="3940629"/>
            <a:ext cx="7197726" cy="1240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cap="all"/>
              <a:t>What does the NHS provide?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A832D40-B9E2-4CE7-9E0A-B35591EA2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45629" y="3810000"/>
            <a:ext cx="50074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7735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E9D2-3F9B-2584-0B74-F12465DEB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Services provided by the NHS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7DC35-C855-CFB2-0F79-D9C3E4474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Primary Care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Secondary Care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Tertiary Care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Community Services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6BFE387D-4D77-D1A5-4463-7EF63D6A3D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54229" y="796413"/>
            <a:ext cx="5966639" cy="510294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313330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8BD78ED-75E1-4879-B369-BC61F7C45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1E5586-8BB5-40F6-96C3-2E87DD7CE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688D1-BDD9-0DC3-AD27-FF90D2983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805" y="1354668"/>
            <a:ext cx="8204391" cy="23464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Funding mechanisms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324D4-F96C-4657-E2E2-D685E5EBD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7137" y="3940629"/>
            <a:ext cx="7197726" cy="1240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cap="all"/>
              <a:t>How is the NHS funded?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A832D40-B9E2-4CE7-9E0A-B35591EA2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45629" y="3810000"/>
            <a:ext cx="50074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53806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87BF64-77C7-4792-972E-46549AED9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Funding mechanisms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6C714A-0C00-2095-AF7B-A2A1B8A4EB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469850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05308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4B664D-9509-4E82-4760-290BFEF43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Barnett formula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F9BF54-A8BD-842D-76AB-D6876ECDC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8742804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15557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AB5DF463-FFF7-3371-419E-6FDB9DDA811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7B2D2B-3B01-52DF-246D-CD4ACEA29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1964267"/>
            <a:ext cx="7197726" cy="24214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306DE-FE5F-CFF1-E8C6-83F55D991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2399" y="4385732"/>
            <a:ext cx="7197726" cy="14054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cap="all"/>
              <a:t>What challenges face the NHS now?</a:t>
            </a:r>
          </a:p>
        </p:txBody>
      </p:sp>
    </p:spTree>
    <p:extLst>
      <p:ext uri="{BB962C8B-B14F-4D97-AF65-F5344CB8AC3E}">
        <p14:creationId xmlns:p14="http://schemas.microsoft.com/office/powerpoint/2010/main" val="8931656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B72B8-BFA5-B699-E714-2406D50B1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challenges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CA46EB-0C2C-BC9B-EA53-2FFAD35081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6183709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60134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14AE2-4291-D98B-57C7-0577F0511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The private sector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EF3A20-986B-FEA7-61F8-C230465A7F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6820223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70433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3496A-BBBD-77E0-3FBA-7136B242E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Types of services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C46337-967E-09F2-1A4C-D01A5D86E4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1585695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427007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B774E-084E-7BCC-C7C4-E3645928C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Private therapy practices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E60A86-B82E-82AD-67B3-779AEEFFD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6037119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54316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4C2224-97C7-9609-E55D-062BCD979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Self-help and wellness programs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F429BA-9AC0-34D9-A4D1-046DAA1E17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96381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21785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anding over keys">
            <a:extLst>
              <a:ext uri="{FF2B5EF4-FFF2-40B4-BE49-F238E27FC236}">
                <a16:creationId xmlns:a16="http://schemas.microsoft.com/office/drawing/2014/main" id="{416C1435-5056-4A5A-569C-312D20CC002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12437" r="-2" b="31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50C934-D5C7-4468-84C7-901D16EE7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1964267"/>
            <a:ext cx="7197726" cy="24214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The private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633E8-1192-A436-602E-5E7E5FD34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2399" y="4385732"/>
            <a:ext cx="7197726" cy="14054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cap="all"/>
              <a:t>What could be the advantages and disadvantages of this sector?</a:t>
            </a:r>
          </a:p>
        </p:txBody>
      </p:sp>
    </p:spTree>
    <p:extLst>
      <p:ext uri="{BB962C8B-B14F-4D97-AF65-F5344CB8AC3E}">
        <p14:creationId xmlns:p14="http://schemas.microsoft.com/office/powerpoint/2010/main" val="42113839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1C339-DBAA-EBE7-1A6D-E79621462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Advantages of the private sector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46A613-BABD-24C9-238E-11884847FC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3778219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193609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2032E-8D06-C838-C9D2-2FA195AE6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Disadvantages of the private sector</a:t>
            </a:r>
            <a:endParaRPr lang="en-US" dirty="0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100E8F55-D728-A69D-9529-44E3C2CAE9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66" r="19277" b="-3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76188-0233-C0CD-E2E0-78EB507E0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2251587"/>
            <a:ext cx="6593075" cy="3972232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Cost implications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Linked to increased admission rates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Bias towards income generation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Greater prevalence of seclusion, isolation and restraint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Poorer clinical outcomes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Goodwin et al., 2024</a:t>
            </a:r>
          </a:p>
        </p:txBody>
      </p:sp>
    </p:spTree>
    <p:extLst>
      <p:ext uri="{BB962C8B-B14F-4D97-AF65-F5344CB8AC3E}">
        <p14:creationId xmlns:p14="http://schemas.microsoft.com/office/powerpoint/2010/main" val="37630642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4162B-51BB-3019-F37F-4EBD36B7D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The third sector: What?</a:t>
            </a:r>
            <a:endParaRPr lang="en-US" dirty="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8A591EA3-B2F0-92AC-C109-4AE6017E520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288" r="21014" b="3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11B39-589C-48A3-9CF6-C4AC11E0F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2251587"/>
            <a:ext cx="6593075" cy="3972232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This tends to be known as the 'not for profit' sector.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It covers charities, voluntary and social </a:t>
            </a:r>
            <a:r>
              <a:rPr lang="en-US" err="1">
                <a:ea typeface="Calibri"/>
                <a:cs typeface="Calibri"/>
              </a:rPr>
              <a:t>organisations</a:t>
            </a:r>
            <a:r>
              <a:rPr lang="en-US" dirty="0">
                <a:ea typeface="Calibri"/>
                <a:cs typeface="Calibri"/>
              </a:rPr>
              <a:t>, mutuals and social enterprises.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These groups are not owned by the government or private </a:t>
            </a:r>
            <a:r>
              <a:rPr lang="en-US" dirty="0" err="1">
                <a:ea typeface="Calibri"/>
                <a:cs typeface="Calibri"/>
              </a:rPr>
              <a:t>organisations</a:t>
            </a:r>
            <a:r>
              <a:rPr lang="en-US" dirty="0"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2260253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17F0C1-BCBB-40C7-99D6-F703E7A4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A5D8BC-B41A-4E96-91C4-D60F5162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321D5F-FA18-4271-9EAA-0BEA1411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D4FF62-6D85-7C5F-4655-23A88F6BF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7" y="531278"/>
            <a:ext cx="3211517" cy="529257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The third sector: Mental health care</a:t>
            </a:r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51287385-D3EA-47A8-A127-6061791A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D54939-46A2-47E1-E722-FD60A7A613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436732"/>
              </p:ext>
            </p:extLst>
          </p:nvPr>
        </p:nvGraphicFramePr>
        <p:xfrm>
          <a:off x="5617029" y="793820"/>
          <a:ext cx="5741534" cy="517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37720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8BD78ED-75E1-4879-B369-BC61F7C45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1E5586-8BB5-40F6-96C3-2E87DD7CE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A40D9-8449-24C8-4E57-0224AEBC9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805" y="1354668"/>
            <a:ext cx="8204391" cy="23464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Peer support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6CB5A-9638-6D3E-04F4-F4AB0FFB2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7137" y="3940629"/>
            <a:ext cx="7197726" cy="1240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cap="all"/>
              <a:t>When you consider this, society IS a support group by design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A832D40-B9E2-4CE7-9E0A-B35591EA2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45629" y="3810000"/>
            <a:ext cx="50074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027134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8304C-DF2F-2CF7-1DE5-F360C431B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Peer support groups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50C255-9FD0-EB70-E8FC-6F5D6F9389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2453421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990133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D1FC0-EF26-BC5A-263C-EA5801259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Complementary and alternative therapies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EF2453-E06C-5F90-63DE-75ACF413BE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0261645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417352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8BA94-4EC6-FE97-B871-BB2AFC441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Calibri Light"/>
                <a:cs typeface="Calibri Light"/>
              </a:rPr>
              <a:t>EVen</a:t>
            </a:r>
            <a:r>
              <a:rPr lang="en-US" dirty="0">
                <a:ea typeface="Calibri Light"/>
                <a:cs typeface="Calibri Light"/>
              </a:rPr>
              <a:t> more alternative?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5B445-D2D3-957C-AD41-8F63E4CFE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https://www.youtube.com/watch?v=J_icedDpCO8</a:t>
            </a:r>
            <a:r>
              <a:rPr lang="en-US" dirty="0">
                <a:ea typeface="+mn-lt"/>
                <a:cs typeface="+mn-lt"/>
              </a:rPr>
              <a:t> Psilocybin for depression</a:t>
            </a:r>
          </a:p>
        </p:txBody>
      </p:sp>
    </p:spTree>
    <p:extLst>
      <p:ext uri="{BB962C8B-B14F-4D97-AF65-F5344CB8AC3E}">
        <p14:creationId xmlns:p14="http://schemas.microsoft.com/office/powerpoint/2010/main" val="39043513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D1F16-07F9-4FE1-6675-9A9FAE853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Challenges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DC8863-78E8-4018-1BE2-2F6DC580AA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5022308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135090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650BD-7F99-3C65-9973-EF1E38215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opportunities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CAF52-9BB2-B0C5-9C49-5CCA7EA99C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6818815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5707022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D053B-6C0E-2265-07AB-F95C38D64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Future trends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4F2DC-2E8A-DF53-D8B0-EB4381304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Artificial intelligence therapy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Psychedelics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Transcranial Magnetic Stimulation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Virtual reality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Social media boundaries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Blood tests for mental health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Trauma-informed care</a:t>
            </a: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</p:txBody>
      </p:sp>
      <p:pic>
        <p:nvPicPr>
          <p:cNvPr id="4" name="Picture 3" descr="TMS therapy: Transcranial Magnetic Stimulation | Diamond Lake Clinic,  Minneapolis">
            <a:extLst>
              <a:ext uri="{FF2B5EF4-FFF2-40B4-BE49-F238E27FC236}">
                <a16:creationId xmlns:a16="http://schemas.microsoft.com/office/drawing/2014/main" id="{C56AB1D8-5A96-656E-A795-3A8B21648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752" y="1633499"/>
            <a:ext cx="6095593" cy="3428771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904269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22BC7-3F73-EC89-AF00-48B4E4B8F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Ethical considerations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D626F7-951E-4827-DB0F-607BB32274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2798868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58455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48CB6-3E17-FDE1-AE78-131481E68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Further reading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85F1FB-7AEB-46AB-F03A-5AFE3624F1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106235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124448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12EF0-73E6-FE98-DCDC-42CE8271A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EBCAE-A7FB-4358-D1B8-B4C97EF2E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Goodwin, H., Davies, J.L., Lawrence, D., Bagshaw, R., Mills, S. and Watt, A., (2024). Private and Public Sector Differences in Adverse Incidents and Restrictive Practices: Factors That Predicted Service Sector in a National Sample of Forensic Psychiatric Inpatients. </a:t>
            </a:r>
            <a:r>
              <a:rPr lang="en-US" i="1" dirty="0">
                <a:ea typeface="+mn-lt"/>
                <a:cs typeface="+mn-lt"/>
              </a:rPr>
              <a:t>International Journal of Forensic Mental Health</a:t>
            </a:r>
            <a:r>
              <a:rPr lang="en-US" dirty="0">
                <a:ea typeface="+mn-lt"/>
                <a:cs typeface="+mn-lt"/>
              </a:rPr>
              <a:t>, pp.1-12.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+mn-lt"/>
                <a:cs typeface="+mn-lt"/>
              </a:rPr>
              <a:t>Low, D.M., </a:t>
            </a:r>
            <a:r>
              <a:rPr lang="en-US" dirty="0" err="1">
                <a:ea typeface="+mn-lt"/>
                <a:cs typeface="+mn-lt"/>
              </a:rPr>
              <a:t>Rumker</a:t>
            </a:r>
            <a:r>
              <a:rPr lang="en-US" dirty="0">
                <a:ea typeface="+mn-lt"/>
                <a:cs typeface="+mn-lt"/>
              </a:rPr>
              <a:t>, L., Talkar, T., </a:t>
            </a:r>
            <a:r>
              <a:rPr lang="en-US" dirty="0" err="1">
                <a:ea typeface="+mn-lt"/>
                <a:cs typeface="+mn-lt"/>
              </a:rPr>
              <a:t>Torous</a:t>
            </a:r>
            <a:r>
              <a:rPr lang="en-US" dirty="0">
                <a:ea typeface="+mn-lt"/>
                <a:cs typeface="+mn-lt"/>
              </a:rPr>
              <a:t>, J., Cecchi, G. and Ghosh, S.S., (2020). Natural language processing reveals vulnerable mental health support groups and heightened health anxiety on reddit during covid-19: Observational study. </a:t>
            </a:r>
            <a:r>
              <a:rPr lang="en-US" i="1" dirty="0">
                <a:ea typeface="+mn-lt"/>
                <a:cs typeface="+mn-lt"/>
              </a:rPr>
              <a:t>Journal of medical Internet research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22</a:t>
            </a:r>
            <a:r>
              <a:rPr lang="en-US" dirty="0">
                <a:ea typeface="+mn-lt"/>
                <a:cs typeface="+mn-lt"/>
              </a:rPr>
              <a:t>(10), p.e22635.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+mn-lt"/>
                <a:cs typeface="+mn-lt"/>
              </a:rPr>
              <a:t>Merchant, R., Goldin, A., Manjanatha, D., Harter, C., Chandler, J., Lipp, A., Nguyen, T. and Naslund, J.A., (2022). Opportunities to expand access to mental health services: A case for the role of online peer support communities. </a:t>
            </a:r>
            <a:r>
              <a:rPr lang="en-US" i="1" dirty="0">
                <a:ea typeface="+mn-lt"/>
                <a:cs typeface="+mn-lt"/>
              </a:rPr>
              <a:t>Psychiatric Quarterly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93</a:t>
            </a:r>
            <a:r>
              <a:rPr lang="en-US" dirty="0">
                <a:ea typeface="+mn-lt"/>
                <a:cs typeface="+mn-lt"/>
              </a:rPr>
              <a:t>(2), pp.613-625.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+mn-lt"/>
                <a:cs typeface="+mn-lt"/>
              </a:rPr>
              <a:t>Prescott, J., Rathbone, A.L. and Brown, G., (2020). Online peer to peer support: Qualitative analysis of UK and US open mental health Facebook groups. </a:t>
            </a:r>
            <a:r>
              <a:rPr lang="en-US" i="1" dirty="0">
                <a:ea typeface="+mn-lt"/>
                <a:cs typeface="+mn-lt"/>
              </a:rPr>
              <a:t>Digital Health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6</a:t>
            </a:r>
            <a:r>
              <a:rPr lang="en-US" dirty="0">
                <a:ea typeface="+mn-lt"/>
                <a:cs typeface="+mn-lt"/>
              </a:rPr>
              <a:t>, p.2055207620979209.</a:t>
            </a:r>
          </a:p>
        </p:txBody>
      </p:sp>
    </p:spTree>
    <p:extLst>
      <p:ext uri="{BB962C8B-B14F-4D97-AF65-F5344CB8AC3E}">
        <p14:creationId xmlns:p14="http://schemas.microsoft.com/office/powerpoint/2010/main" val="27782300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58" baseType="lpstr">
      <vt:lpstr>Celestial</vt:lpstr>
      <vt:lpstr>Service Provision in Mental Health</vt:lpstr>
      <vt:lpstr>Aims and Objectives</vt:lpstr>
      <vt:lpstr>Service Provision</vt:lpstr>
      <vt:lpstr>Public sector: What?</vt:lpstr>
      <vt:lpstr>Public sector: History</vt:lpstr>
      <vt:lpstr>Public Sector: History</vt:lpstr>
      <vt:lpstr>Mental health care pre-1800</vt:lpstr>
      <vt:lpstr>Asylums</vt:lpstr>
      <vt:lpstr>Asylums</vt:lpstr>
      <vt:lpstr>Asylums</vt:lpstr>
      <vt:lpstr>Asylums</vt:lpstr>
      <vt:lpstr>Asylums</vt:lpstr>
      <vt:lpstr>Bedlam</vt:lpstr>
      <vt:lpstr>bedlam</vt:lpstr>
      <vt:lpstr>bedlam</vt:lpstr>
      <vt:lpstr>George III</vt:lpstr>
      <vt:lpstr>George III</vt:lpstr>
      <vt:lpstr>broadmoor</vt:lpstr>
      <vt:lpstr>Broadmoor</vt:lpstr>
      <vt:lpstr>asylums</vt:lpstr>
      <vt:lpstr>Hanwell Mental Asylum</vt:lpstr>
      <vt:lpstr>Hanwell mental asylum</vt:lpstr>
      <vt:lpstr>Hanwell mental asylum</vt:lpstr>
      <vt:lpstr>deinstitutionalisation</vt:lpstr>
      <vt:lpstr>eugenics</vt:lpstr>
      <vt:lpstr>Shift to the community</vt:lpstr>
      <vt:lpstr>National health service (NHS)</vt:lpstr>
      <vt:lpstr>Structure</vt:lpstr>
      <vt:lpstr>Structure</vt:lpstr>
      <vt:lpstr>structure</vt:lpstr>
      <vt:lpstr>PowerPoint Presentation</vt:lpstr>
      <vt:lpstr>Services provided by the nhs</vt:lpstr>
      <vt:lpstr>Services provided by the NHS</vt:lpstr>
      <vt:lpstr>Funding mechanisms</vt:lpstr>
      <vt:lpstr>Funding mechanisms</vt:lpstr>
      <vt:lpstr>Barnett formula</vt:lpstr>
      <vt:lpstr>challenges</vt:lpstr>
      <vt:lpstr>challenges</vt:lpstr>
      <vt:lpstr>The private sector</vt:lpstr>
      <vt:lpstr>Types of services</vt:lpstr>
      <vt:lpstr>Private therapy practices</vt:lpstr>
      <vt:lpstr>Self-help and wellness programs</vt:lpstr>
      <vt:lpstr>The private sector</vt:lpstr>
      <vt:lpstr>Advantages of the private sector</vt:lpstr>
      <vt:lpstr>Disadvantages of the private sector</vt:lpstr>
      <vt:lpstr>The third sector: What?</vt:lpstr>
      <vt:lpstr>The third sector: Mental health care</vt:lpstr>
      <vt:lpstr>Peer support groups</vt:lpstr>
      <vt:lpstr>Peer support groups</vt:lpstr>
      <vt:lpstr>Complementary and alternative therapies</vt:lpstr>
      <vt:lpstr>EVen more alternative?</vt:lpstr>
      <vt:lpstr>Challenges</vt:lpstr>
      <vt:lpstr>opportunities</vt:lpstr>
      <vt:lpstr>Future trends</vt:lpstr>
      <vt:lpstr>Ethical considerations</vt:lpstr>
      <vt:lpstr>Further reading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605</cp:revision>
  <dcterms:created xsi:type="dcterms:W3CDTF">2024-09-03T12:39:57Z</dcterms:created>
  <dcterms:modified xsi:type="dcterms:W3CDTF">2024-09-06T09:48:03Z</dcterms:modified>
</cp:coreProperties>
</file>