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43" r:id="rId1"/>
  </p:sldMasterIdLst>
  <p:notesMasterIdLst>
    <p:notesMasterId r:id="rId24"/>
  </p:notesMasterIdLst>
  <p:sldIdLst>
    <p:sldId id="257" r:id="rId2"/>
    <p:sldId id="298" r:id="rId3"/>
    <p:sldId id="411" r:id="rId4"/>
    <p:sldId id="446" r:id="rId5"/>
    <p:sldId id="447" r:id="rId6"/>
    <p:sldId id="425" r:id="rId7"/>
    <p:sldId id="448" r:id="rId8"/>
    <p:sldId id="426" r:id="rId9"/>
    <p:sldId id="449" r:id="rId10"/>
    <p:sldId id="450" r:id="rId11"/>
    <p:sldId id="461" r:id="rId12"/>
    <p:sldId id="451" r:id="rId13"/>
    <p:sldId id="452" r:id="rId14"/>
    <p:sldId id="453" r:id="rId15"/>
    <p:sldId id="454" r:id="rId16"/>
    <p:sldId id="455" r:id="rId17"/>
    <p:sldId id="456" r:id="rId18"/>
    <p:sldId id="457" r:id="rId19"/>
    <p:sldId id="458" r:id="rId20"/>
    <p:sldId id="459" r:id="rId21"/>
    <p:sldId id="460" r:id="rId22"/>
    <p:sldId id="462"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6600CC"/>
    <a:srgbClr val="000000"/>
    <a:srgbClr val="E0C1FF"/>
    <a:srgbClr val="CC99FF"/>
    <a:srgbClr val="660066"/>
    <a:srgbClr val="FFCCCC"/>
    <a:srgbClr val="777777"/>
    <a:srgbClr val="808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97E3E4-0340-4025-8917-77B3D6A1CCCF}" v="6" dt="2024-09-27T11:47:22.8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28" autoAdjust="0"/>
    <p:restoredTop sz="94660"/>
  </p:normalViewPr>
  <p:slideViewPr>
    <p:cSldViewPr>
      <p:cViewPr varScale="1">
        <p:scale>
          <a:sx n="74" d="100"/>
          <a:sy n="74" d="100"/>
        </p:scale>
        <p:origin x="922" y="41"/>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F7A70E12-3877-4D4C-A24C-E9615A33F207}"/>
    <pc:docChg chg="undo redo custSel addSld delSld modSld sldOrd modMainMaster">
      <pc:chgData name="Seena Joseph" userId="cf2afdda-3d9d-41a3-a122-1e48d3b244a1" providerId="ADAL" clId="{F7A70E12-3877-4D4C-A24C-E9615A33F207}" dt="2024-09-23T11:10:11.138" v="2726" actId="6549"/>
      <pc:docMkLst>
        <pc:docMk/>
      </pc:docMkLst>
      <pc:sldChg chg="delSp modSp mod setBg delDesignElem">
        <pc:chgData name="Seena Joseph" userId="cf2afdda-3d9d-41a3-a122-1e48d3b244a1" providerId="ADAL" clId="{F7A70E12-3877-4D4C-A24C-E9615A33F207}" dt="2024-09-22T14:08:32.875" v="223" actId="207"/>
        <pc:sldMkLst>
          <pc:docMk/>
          <pc:sldMk cId="0" sldId="257"/>
        </pc:sldMkLst>
        <pc:spChg chg="mod">
          <ac:chgData name="Seena Joseph" userId="cf2afdda-3d9d-41a3-a122-1e48d3b244a1" providerId="ADAL" clId="{F7A70E12-3877-4D4C-A24C-E9615A33F207}" dt="2024-09-22T14:08:28.017" v="222" actId="207"/>
          <ac:spMkLst>
            <pc:docMk/>
            <pc:sldMk cId="0" sldId="257"/>
            <ac:spMk id="3074" creationId="{00000000-0000-0000-0000-000000000000}"/>
          </ac:spMkLst>
        </pc:spChg>
        <pc:spChg chg="mod">
          <ac:chgData name="Seena Joseph" userId="cf2afdda-3d9d-41a3-a122-1e48d3b244a1" providerId="ADAL" clId="{F7A70E12-3877-4D4C-A24C-E9615A33F207}" dt="2024-09-22T14:08:32.875" v="223" actId="207"/>
          <ac:spMkLst>
            <pc:docMk/>
            <pc:sldMk cId="0" sldId="257"/>
            <ac:spMk id="3075" creationId="{00000000-0000-0000-0000-000000000000}"/>
          </ac:spMkLst>
        </pc:spChg>
        <pc:spChg chg="del">
          <ac:chgData name="Seena Joseph" userId="cf2afdda-3d9d-41a3-a122-1e48d3b244a1" providerId="ADAL" clId="{F7A70E12-3877-4D4C-A24C-E9615A33F207}" dt="2024-09-22T13:59:52.347" v="186"/>
          <ac:spMkLst>
            <pc:docMk/>
            <pc:sldMk cId="0" sldId="257"/>
            <ac:spMk id="3077" creationId="{61C6D790-69F0-40CA-813A-84D724D1C6D2}"/>
          </ac:spMkLst>
        </pc:spChg>
        <pc:spChg chg="del">
          <ac:chgData name="Seena Joseph" userId="cf2afdda-3d9d-41a3-a122-1e48d3b244a1" providerId="ADAL" clId="{F7A70E12-3877-4D4C-A24C-E9615A33F207}" dt="2024-09-22T13:59:52.347" v="186"/>
          <ac:spMkLst>
            <pc:docMk/>
            <pc:sldMk cId="0" sldId="257"/>
            <ac:spMk id="3078" creationId="{F5A78137-DBB7-4A93-98AC-5606814E2DC5}"/>
          </ac:spMkLst>
        </pc:spChg>
      </pc:sldChg>
      <pc:sldChg chg="addSp modSp mod ord">
        <pc:chgData name="Seena Joseph" userId="cf2afdda-3d9d-41a3-a122-1e48d3b244a1" providerId="ADAL" clId="{F7A70E12-3877-4D4C-A24C-E9615A33F207}" dt="2024-09-22T15:18:07.802" v="1155" actId="14100"/>
        <pc:sldMkLst>
          <pc:docMk/>
          <pc:sldMk cId="2792490723" sldId="275"/>
        </pc:sldMkLst>
        <pc:spChg chg="mod">
          <ac:chgData name="Seena Joseph" userId="cf2afdda-3d9d-41a3-a122-1e48d3b244a1" providerId="ADAL" clId="{F7A70E12-3877-4D4C-A24C-E9615A33F207}" dt="2024-09-22T15:17:59.752" v="1152" actId="1076"/>
          <ac:spMkLst>
            <pc:docMk/>
            <pc:sldMk cId="2792490723" sldId="275"/>
            <ac:spMk id="2" creationId="{2EF12B56-A83F-6D85-451D-B0CB7618C45C}"/>
          </ac:spMkLst>
        </pc:spChg>
        <pc:spChg chg="mod">
          <ac:chgData name="Seena Joseph" userId="cf2afdda-3d9d-41a3-a122-1e48d3b244a1" providerId="ADAL" clId="{F7A70E12-3877-4D4C-A24C-E9615A33F207}" dt="2024-09-22T14:35:39.507" v="642" actId="14100"/>
          <ac:spMkLst>
            <pc:docMk/>
            <pc:sldMk cId="2792490723" sldId="275"/>
            <ac:spMk id="4" creationId="{9BD3E27E-5AE3-EB71-B4B0-29FF195BF2D4}"/>
          </ac:spMkLst>
        </pc:spChg>
        <pc:spChg chg="mod">
          <ac:chgData name="Seena Joseph" userId="cf2afdda-3d9d-41a3-a122-1e48d3b244a1" providerId="ADAL" clId="{F7A70E12-3877-4D4C-A24C-E9615A33F207}" dt="2024-09-22T14:38:25.604" v="678" actId="692"/>
          <ac:spMkLst>
            <pc:docMk/>
            <pc:sldMk cId="2792490723" sldId="275"/>
            <ac:spMk id="5" creationId="{01A7FB0A-60EE-2F7B-277D-70EE49DFCBF0}"/>
          </ac:spMkLst>
        </pc:spChg>
        <pc:spChg chg="mod">
          <ac:chgData name="Seena Joseph" userId="cf2afdda-3d9d-41a3-a122-1e48d3b244a1" providerId="ADAL" clId="{F7A70E12-3877-4D4C-A24C-E9615A33F207}" dt="2024-09-22T14:38:18.944" v="677" actId="692"/>
          <ac:spMkLst>
            <pc:docMk/>
            <pc:sldMk cId="2792490723" sldId="275"/>
            <ac:spMk id="6" creationId="{4917C1AE-8711-F28F-C642-1C9097166F4F}"/>
          </ac:spMkLst>
        </pc:spChg>
        <pc:spChg chg="mod">
          <ac:chgData name="Seena Joseph" userId="cf2afdda-3d9d-41a3-a122-1e48d3b244a1" providerId="ADAL" clId="{F7A70E12-3877-4D4C-A24C-E9615A33F207}" dt="2024-09-22T14:38:18.944" v="677" actId="692"/>
          <ac:spMkLst>
            <pc:docMk/>
            <pc:sldMk cId="2792490723" sldId="275"/>
            <ac:spMk id="7" creationId="{E8576357-3FED-E1BB-A2F0-FC9CBA6BF422}"/>
          </ac:spMkLst>
        </pc:spChg>
        <pc:spChg chg="add mod">
          <ac:chgData name="Seena Joseph" userId="cf2afdda-3d9d-41a3-a122-1e48d3b244a1" providerId="ADAL" clId="{F7A70E12-3877-4D4C-A24C-E9615A33F207}" dt="2024-09-22T15:18:07.802" v="1155" actId="14100"/>
          <ac:spMkLst>
            <pc:docMk/>
            <pc:sldMk cId="2792490723" sldId="275"/>
            <ac:spMk id="8" creationId="{4CD061B7-296A-1B36-0CAC-7AFB9C77D008}"/>
          </ac:spMkLst>
        </pc:spChg>
        <pc:spChg chg="mod">
          <ac:chgData name="Seena Joseph" userId="cf2afdda-3d9d-41a3-a122-1e48d3b244a1" providerId="ADAL" clId="{F7A70E12-3877-4D4C-A24C-E9615A33F207}" dt="2024-09-22T14:35:59.287" v="643" actId="207"/>
          <ac:spMkLst>
            <pc:docMk/>
            <pc:sldMk cId="2792490723" sldId="275"/>
            <ac:spMk id="31"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39" creationId="{00000000-0000-0000-0000-000000000000}"/>
          </ac:spMkLst>
        </pc:spChg>
        <pc:spChg chg="mod">
          <ac:chgData name="Seena Joseph" userId="cf2afdda-3d9d-41a3-a122-1e48d3b244a1" providerId="ADAL" clId="{F7A70E12-3877-4D4C-A24C-E9615A33F207}" dt="2024-09-22T14:38:25.604" v="678" actId="692"/>
          <ac:spMkLst>
            <pc:docMk/>
            <pc:sldMk cId="2792490723" sldId="275"/>
            <ac:spMk id="14340"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1" creationId="{00000000-0000-0000-0000-000000000000}"/>
          </ac:spMkLst>
        </pc:spChg>
        <pc:spChg chg="mod">
          <ac:chgData name="Seena Joseph" userId="cf2afdda-3d9d-41a3-a122-1e48d3b244a1" providerId="ADAL" clId="{F7A70E12-3877-4D4C-A24C-E9615A33F207}" dt="2024-09-22T14:38:25.604" v="678" actId="692"/>
          <ac:spMkLst>
            <pc:docMk/>
            <pc:sldMk cId="2792490723" sldId="275"/>
            <ac:spMk id="14342"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3"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4"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5"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6"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7"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48" creationId="{00000000-0000-0000-0000-000000000000}"/>
          </ac:spMkLst>
        </pc:spChg>
        <pc:spChg chg="mod">
          <ac:chgData name="Seena Joseph" userId="cf2afdda-3d9d-41a3-a122-1e48d3b244a1" providerId="ADAL" clId="{F7A70E12-3877-4D4C-A24C-E9615A33F207}" dt="2024-09-22T14:36:23.598" v="652" actId="207"/>
          <ac:spMkLst>
            <pc:docMk/>
            <pc:sldMk cId="2792490723" sldId="275"/>
            <ac:spMk id="14349" creationId="{00000000-0000-0000-0000-000000000000}"/>
          </ac:spMkLst>
        </pc:spChg>
        <pc:spChg chg="mod">
          <ac:chgData name="Seena Joseph" userId="cf2afdda-3d9d-41a3-a122-1e48d3b244a1" providerId="ADAL" clId="{F7A70E12-3877-4D4C-A24C-E9615A33F207}" dt="2024-09-22T14:36:08.159" v="646" actId="207"/>
          <ac:spMkLst>
            <pc:docMk/>
            <pc:sldMk cId="2792490723" sldId="275"/>
            <ac:spMk id="14350" creationId="{00000000-0000-0000-0000-000000000000}"/>
          </ac:spMkLst>
        </pc:spChg>
        <pc:spChg chg="mod">
          <ac:chgData name="Seena Joseph" userId="cf2afdda-3d9d-41a3-a122-1e48d3b244a1" providerId="ADAL" clId="{F7A70E12-3877-4D4C-A24C-E9615A33F207}" dt="2024-09-22T14:36:04.153" v="645" actId="207"/>
          <ac:spMkLst>
            <pc:docMk/>
            <pc:sldMk cId="2792490723" sldId="275"/>
            <ac:spMk id="14351"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2"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3"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4" creationId="{00000000-0000-0000-0000-000000000000}"/>
          </ac:spMkLst>
        </pc:spChg>
        <pc:spChg chg="mod">
          <ac:chgData name="Seena Joseph" userId="cf2afdda-3d9d-41a3-a122-1e48d3b244a1" providerId="ADAL" clId="{F7A70E12-3877-4D4C-A24C-E9615A33F207}" dt="2024-09-22T14:37:51.761" v="674" actId="692"/>
          <ac:spMkLst>
            <pc:docMk/>
            <pc:sldMk cId="2792490723" sldId="275"/>
            <ac:spMk id="14355" creationId="{00000000-0000-0000-0000-000000000000}"/>
          </ac:spMkLst>
        </pc:spChg>
        <pc:spChg chg="mod">
          <ac:chgData name="Seena Joseph" userId="cf2afdda-3d9d-41a3-a122-1e48d3b244a1" providerId="ADAL" clId="{F7A70E12-3877-4D4C-A24C-E9615A33F207}" dt="2024-09-22T14:43:04.186" v="719" actId="207"/>
          <ac:spMkLst>
            <pc:docMk/>
            <pc:sldMk cId="2792490723" sldId="275"/>
            <ac:spMk id="14356" creationId="{00000000-0000-0000-0000-000000000000}"/>
          </ac:spMkLst>
        </pc:spChg>
        <pc:spChg chg="mod">
          <ac:chgData name="Seena Joseph" userId="cf2afdda-3d9d-41a3-a122-1e48d3b244a1" providerId="ADAL" clId="{F7A70E12-3877-4D4C-A24C-E9615A33F207}" dt="2024-09-22T14:37:43.740" v="672" actId="692"/>
          <ac:spMkLst>
            <pc:docMk/>
            <pc:sldMk cId="2792490723" sldId="275"/>
            <ac:spMk id="14357" creationId="{00000000-0000-0000-0000-000000000000}"/>
          </ac:spMkLst>
        </pc:spChg>
        <pc:spChg chg="mod">
          <ac:chgData name="Seena Joseph" userId="cf2afdda-3d9d-41a3-a122-1e48d3b244a1" providerId="ADAL" clId="{F7A70E12-3877-4D4C-A24C-E9615A33F207}" dt="2024-09-22T14:36:57.687" v="657" actId="207"/>
          <ac:spMkLst>
            <pc:docMk/>
            <pc:sldMk cId="2792490723" sldId="275"/>
            <ac:spMk id="14358"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59"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60" creationId="{00000000-0000-0000-0000-000000000000}"/>
          </ac:spMkLst>
        </pc:spChg>
        <pc:spChg chg="mod">
          <ac:chgData name="Seena Joseph" userId="cf2afdda-3d9d-41a3-a122-1e48d3b244a1" providerId="ADAL" clId="{F7A70E12-3877-4D4C-A24C-E9615A33F207}" dt="2024-09-22T14:38:18.944" v="677" actId="692"/>
          <ac:spMkLst>
            <pc:docMk/>
            <pc:sldMk cId="2792490723" sldId="275"/>
            <ac:spMk id="14361" creationId="{00000000-0000-0000-0000-000000000000}"/>
          </ac:spMkLst>
        </pc:spChg>
      </pc:sldChg>
      <pc:sldChg chg="modSp mod">
        <pc:chgData name="Seena Joseph" userId="cf2afdda-3d9d-41a3-a122-1e48d3b244a1" providerId="ADAL" clId="{F7A70E12-3877-4D4C-A24C-E9615A33F207}" dt="2024-09-23T09:28:51.647" v="1795" actId="20577"/>
        <pc:sldMkLst>
          <pc:docMk/>
          <pc:sldMk cId="0" sldId="297"/>
        </pc:sldMkLst>
        <pc:spChg chg="mod">
          <ac:chgData name="Seena Joseph" userId="cf2afdda-3d9d-41a3-a122-1e48d3b244a1" providerId="ADAL" clId="{F7A70E12-3877-4D4C-A24C-E9615A33F207}" dt="2024-09-22T14:12:25.318" v="322"/>
          <ac:spMkLst>
            <pc:docMk/>
            <pc:sldMk cId="0" sldId="297"/>
            <ac:spMk id="6" creationId="{00000000-0000-0000-0000-000000000000}"/>
          </ac:spMkLst>
        </pc:spChg>
        <pc:spChg chg="mod">
          <ac:chgData name="Seena Joseph" userId="cf2afdda-3d9d-41a3-a122-1e48d3b244a1" providerId="ADAL" clId="{F7A70E12-3877-4D4C-A24C-E9615A33F207}" dt="2024-09-22T14:12:25.318" v="322"/>
          <ac:spMkLst>
            <pc:docMk/>
            <pc:sldMk cId="0" sldId="297"/>
            <ac:spMk id="100354" creationId="{00000000-0000-0000-0000-000000000000}"/>
          </ac:spMkLst>
        </pc:spChg>
        <pc:spChg chg="mod">
          <ac:chgData name="Seena Joseph" userId="cf2afdda-3d9d-41a3-a122-1e48d3b244a1" providerId="ADAL" clId="{F7A70E12-3877-4D4C-A24C-E9615A33F207}" dt="2024-09-23T09:28:51.647" v="1795" actId="20577"/>
          <ac:spMkLst>
            <pc:docMk/>
            <pc:sldMk cId="0" sldId="297"/>
            <ac:spMk id="100355" creationId="{00000000-0000-0000-0000-000000000000}"/>
          </ac:spMkLst>
        </pc:spChg>
      </pc:sldChg>
      <pc:sldChg chg="modSp mod">
        <pc:chgData name="Seena Joseph" userId="cf2afdda-3d9d-41a3-a122-1e48d3b244a1" providerId="ADAL" clId="{F7A70E12-3877-4D4C-A24C-E9615A33F207}" dt="2024-09-22T14:17:19.532" v="358" actId="6549"/>
        <pc:sldMkLst>
          <pc:docMk/>
          <pc:sldMk cId="0" sldId="298"/>
        </pc:sldMkLst>
        <pc:spChg chg="mod">
          <ac:chgData name="Seena Joseph" userId="cf2afdda-3d9d-41a3-a122-1e48d3b244a1" providerId="ADAL" clId="{F7A70E12-3877-4D4C-A24C-E9615A33F207}" dt="2024-09-22T14:17:19.532" v="358" actId="6549"/>
          <ac:spMkLst>
            <pc:docMk/>
            <pc:sldMk cId="0" sldId="298"/>
            <ac:spMk id="2" creationId="{00000000-0000-0000-0000-000000000000}"/>
          </ac:spMkLst>
        </pc:spChg>
        <pc:spChg chg="mod">
          <ac:chgData name="Seena Joseph" userId="cf2afdda-3d9d-41a3-a122-1e48d3b244a1" providerId="ADAL" clId="{F7A70E12-3877-4D4C-A24C-E9615A33F207}" dt="2024-09-22T14:13:02.670" v="323"/>
          <ac:spMkLst>
            <pc:docMk/>
            <pc:sldMk cId="0" sldId="298"/>
            <ac:spMk id="3" creationId="{00000000-0000-0000-0000-000000000000}"/>
          </ac:spMkLst>
        </pc:spChg>
        <pc:spChg chg="mod">
          <ac:chgData name="Seena Joseph" userId="cf2afdda-3d9d-41a3-a122-1e48d3b244a1" providerId="ADAL" clId="{F7A70E12-3877-4D4C-A24C-E9615A33F207}" dt="2024-09-22T14:12:25.318" v="322"/>
          <ac:spMkLst>
            <pc:docMk/>
            <pc:sldMk cId="0" sldId="298"/>
            <ac:spMk id="4" creationId="{00000000-0000-0000-0000-000000000000}"/>
          </ac:spMkLst>
        </pc:spChg>
      </pc:sldChg>
      <pc:sldChg chg="modSp mod">
        <pc:chgData name="Seena Joseph" userId="cf2afdda-3d9d-41a3-a122-1e48d3b244a1" providerId="ADAL" clId="{F7A70E12-3877-4D4C-A24C-E9615A33F207}" dt="2024-09-22T14:13:22.983" v="324"/>
        <pc:sldMkLst>
          <pc:docMk/>
          <pc:sldMk cId="0" sldId="299"/>
        </pc:sldMkLst>
        <pc:spChg chg="mod">
          <ac:chgData name="Seena Joseph" userId="cf2afdda-3d9d-41a3-a122-1e48d3b244a1" providerId="ADAL" clId="{F7A70E12-3877-4D4C-A24C-E9615A33F207}" dt="2024-09-22T14:12:25.318" v="322"/>
          <ac:spMkLst>
            <pc:docMk/>
            <pc:sldMk cId="0" sldId="299"/>
            <ac:spMk id="2" creationId="{00000000-0000-0000-0000-000000000000}"/>
          </ac:spMkLst>
        </pc:spChg>
        <pc:spChg chg="mod">
          <ac:chgData name="Seena Joseph" userId="cf2afdda-3d9d-41a3-a122-1e48d3b244a1" providerId="ADAL" clId="{F7A70E12-3877-4D4C-A24C-E9615A33F207}" dt="2024-09-22T14:13:22.983" v="324"/>
          <ac:spMkLst>
            <pc:docMk/>
            <pc:sldMk cId="0" sldId="299"/>
            <ac:spMk id="3" creationId="{00000000-0000-0000-0000-000000000000}"/>
          </ac:spMkLst>
        </pc:spChg>
        <pc:spChg chg="mod">
          <ac:chgData name="Seena Joseph" userId="cf2afdda-3d9d-41a3-a122-1e48d3b244a1" providerId="ADAL" clId="{F7A70E12-3877-4D4C-A24C-E9615A33F207}" dt="2024-09-22T14:12:25.318" v="322"/>
          <ac:spMkLst>
            <pc:docMk/>
            <pc:sldMk cId="0" sldId="299"/>
            <ac:spMk id="4" creationId="{00000000-0000-0000-0000-000000000000}"/>
          </ac:spMkLst>
        </pc:spChg>
      </pc:sldChg>
      <pc:sldChg chg="modSp mod ord">
        <pc:chgData name="Seena Joseph" userId="cf2afdda-3d9d-41a3-a122-1e48d3b244a1" providerId="ADAL" clId="{F7A70E12-3877-4D4C-A24C-E9615A33F207}" dt="2024-09-22T20:37:49.145" v="1631" actId="403"/>
        <pc:sldMkLst>
          <pc:docMk/>
          <pc:sldMk cId="0" sldId="302"/>
        </pc:sldMkLst>
        <pc:spChg chg="mod">
          <ac:chgData name="Seena Joseph" userId="cf2afdda-3d9d-41a3-a122-1e48d3b244a1" providerId="ADAL" clId="{F7A70E12-3877-4D4C-A24C-E9615A33F207}" dt="2024-09-22T15:19:05.932" v="1164" actId="6549"/>
          <ac:spMkLst>
            <pc:docMk/>
            <pc:sldMk cId="0" sldId="302"/>
            <ac:spMk id="8194" creationId="{00000000-0000-0000-0000-000000000000}"/>
          </ac:spMkLst>
        </pc:spChg>
        <pc:spChg chg="mod">
          <ac:chgData name="Seena Joseph" userId="cf2afdda-3d9d-41a3-a122-1e48d3b244a1" providerId="ADAL" clId="{F7A70E12-3877-4D4C-A24C-E9615A33F207}" dt="2024-09-22T20:37:49.145" v="1631" actId="403"/>
          <ac:spMkLst>
            <pc:docMk/>
            <pc:sldMk cId="0" sldId="302"/>
            <ac:spMk id="8195" creationId="{00000000-0000-0000-0000-000000000000}"/>
          </ac:spMkLst>
        </pc:spChg>
      </pc:sldChg>
      <pc:sldChg chg="modSp mod ord">
        <pc:chgData name="Seena Joseph" userId="cf2afdda-3d9d-41a3-a122-1e48d3b244a1" providerId="ADAL" clId="{F7A70E12-3877-4D4C-A24C-E9615A33F207}" dt="2024-09-23T11:08:22.434" v="2590" actId="27636"/>
        <pc:sldMkLst>
          <pc:docMk/>
          <pc:sldMk cId="0" sldId="303"/>
        </pc:sldMkLst>
        <pc:spChg chg="mod">
          <ac:chgData name="Seena Joseph" userId="cf2afdda-3d9d-41a3-a122-1e48d3b244a1" providerId="ADAL" clId="{F7A70E12-3877-4D4C-A24C-E9615A33F207}" dt="2024-09-22T14:44:43.721" v="749" actId="14100"/>
          <ac:spMkLst>
            <pc:docMk/>
            <pc:sldMk cId="0" sldId="303"/>
            <ac:spMk id="9218" creationId="{00000000-0000-0000-0000-000000000000}"/>
          </ac:spMkLst>
        </pc:spChg>
        <pc:spChg chg="mod">
          <ac:chgData name="Seena Joseph" userId="cf2afdda-3d9d-41a3-a122-1e48d3b244a1" providerId="ADAL" clId="{F7A70E12-3877-4D4C-A24C-E9615A33F207}" dt="2024-09-23T11:08:22.434" v="2590" actId="27636"/>
          <ac:spMkLst>
            <pc:docMk/>
            <pc:sldMk cId="0" sldId="303"/>
            <ac:spMk id="9219" creationId="{00000000-0000-0000-0000-000000000000}"/>
          </ac:spMkLst>
        </pc:spChg>
      </pc:sldChg>
      <pc:sldChg chg="modSp mod">
        <pc:chgData name="Seena Joseph" userId="cf2afdda-3d9d-41a3-a122-1e48d3b244a1" providerId="ADAL" clId="{F7A70E12-3877-4D4C-A24C-E9615A33F207}" dt="2024-09-23T10:18:44.168" v="1849" actId="20577"/>
        <pc:sldMkLst>
          <pc:docMk/>
          <pc:sldMk cId="0" sldId="304"/>
        </pc:sldMkLst>
        <pc:spChg chg="mod">
          <ac:chgData name="Seena Joseph" userId="cf2afdda-3d9d-41a3-a122-1e48d3b244a1" providerId="ADAL" clId="{F7A70E12-3877-4D4C-A24C-E9615A33F207}" dt="2024-09-22T14:09:52.024" v="242" actId="27636"/>
          <ac:spMkLst>
            <pc:docMk/>
            <pc:sldMk cId="0" sldId="304"/>
            <ac:spMk id="2" creationId="{00000000-0000-0000-0000-000000000000}"/>
          </ac:spMkLst>
        </pc:spChg>
        <pc:spChg chg="mod">
          <ac:chgData name="Seena Joseph" userId="cf2afdda-3d9d-41a3-a122-1e48d3b244a1" providerId="ADAL" clId="{F7A70E12-3877-4D4C-A24C-E9615A33F207}" dt="2024-09-23T10:18:44.168" v="1849" actId="20577"/>
          <ac:spMkLst>
            <pc:docMk/>
            <pc:sldMk cId="0" sldId="304"/>
            <ac:spMk id="3" creationId="{00000000-0000-0000-0000-000000000000}"/>
          </ac:spMkLst>
        </pc:spChg>
        <pc:spChg chg="mod">
          <ac:chgData name="Seena Joseph" userId="cf2afdda-3d9d-41a3-a122-1e48d3b244a1" providerId="ADAL" clId="{F7A70E12-3877-4D4C-A24C-E9615A33F207}" dt="2024-09-22T14:12:25.318" v="322"/>
          <ac:spMkLst>
            <pc:docMk/>
            <pc:sldMk cId="0" sldId="304"/>
            <ac:spMk id="4" creationId="{00000000-0000-0000-0000-000000000000}"/>
          </ac:spMkLst>
        </pc:spChg>
      </pc:sldChg>
      <pc:sldChg chg="modSp mod ord">
        <pc:chgData name="Seena Joseph" userId="cf2afdda-3d9d-41a3-a122-1e48d3b244a1" providerId="ADAL" clId="{F7A70E12-3877-4D4C-A24C-E9615A33F207}" dt="2024-09-22T15:19:55.905" v="1169"/>
        <pc:sldMkLst>
          <pc:docMk/>
          <pc:sldMk cId="0" sldId="306"/>
        </pc:sldMkLst>
        <pc:spChg chg="mod">
          <ac:chgData name="Seena Joseph" userId="cf2afdda-3d9d-41a3-a122-1e48d3b244a1" providerId="ADAL" clId="{F7A70E12-3877-4D4C-A24C-E9615A33F207}" dt="2024-09-22T14:44:23.232" v="742" actId="1076"/>
          <ac:spMkLst>
            <pc:docMk/>
            <pc:sldMk cId="0" sldId="306"/>
            <ac:spMk id="12290" creationId="{00000000-0000-0000-0000-000000000000}"/>
          </ac:spMkLst>
        </pc:spChg>
        <pc:spChg chg="mod">
          <ac:chgData name="Seena Joseph" userId="cf2afdda-3d9d-41a3-a122-1e48d3b244a1" providerId="ADAL" clId="{F7A70E12-3877-4D4C-A24C-E9615A33F207}" dt="2024-09-22T14:44:26.452" v="744" actId="27636"/>
          <ac:spMkLst>
            <pc:docMk/>
            <pc:sldMk cId="0" sldId="306"/>
            <ac:spMk id="12291" creationId="{00000000-0000-0000-0000-000000000000}"/>
          </ac:spMkLst>
        </pc:spChg>
      </pc:sldChg>
      <pc:sldChg chg="addSp delSp modSp mod setBg">
        <pc:chgData name="Seena Joseph" userId="cf2afdda-3d9d-41a3-a122-1e48d3b244a1" providerId="ADAL" clId="{F7A70E12-3877-4D4C-A24C-E9615A33F207}" dt="2024-09-23T10:17:38.039" v="1821" actId="20577"/>
        <pc:sldMkLst>
          <pc:docMk/>
          <pc:sldMk cId="1374746828" sldId="345"/>
        </pc:sldMkLst>
        <pc:spChg chg="mod">
          <ac:chgData name="Seena Joseph" userId="cf2afdda-3d9d-41a3-a122-1e48d3b244a1" providerId="ADAL" clId="{F7A70E12-3877-4D4C-A24C-E9615A33F207}" dt="2024-09-22T14:00:09.082" v="198" actId="26606"/>
          <ac:spMkLst>
            <pc:docMk/>
            <pc:sldMk cId="1374746828" sldId="345"/>
            <ac:spMk id="2" creationId="{00000000-0000-0000-0000-000000000000}"/>
          </ac:spMkLst>
        </pc:spChg>
        <pc:spChg chg="mod">
          <ac:chgData name="Seena Joseph" userId="cf2afdda-3d9d-41a3-a122-1e48d3b244a1" providerId="ADAL" clId="{F7A70E12-3877-4D4C-A24C-E9615A33F207}" dt="2024-09-22T14:00:09.082" v="198" actId="26606"/>
          <ac:spMkLst>
            <pc:docMk/>
            <pc:sldMk cId="1374746828" sldId="345"/>
            <ac:spMk id="4" creationId="{00000000-0000-0000-0000-000000000000}"/>
          </ac:spMkLst>
        </pc:spChg>
        <pc:spChg chg="del mod ord">
          <ac:chgData name="Seena Joseph" userId="cf2afdda-3d9d-41a3-a122-1e48d3b244a1" providerId="ADAL" clId="{F7A70E12-3877-4D4C-A24C-E9615A33F207}" dt="2024-09-22T14:00:09.082" v="198" actId="26606"/>
          <ac:spMkLst>
            <pc:docMk/>
            <pc:sldMk cId="1374746828" sldId="345"/>
            <ac:spMk id="6" creationId="{C92A7B8C-56F6-B1FA-6F9F-68B1D0481050}"/>
          </ac:spMkLst>
        </pc:spChg>
        <pc:spChg chg="add del">
          <ac:chgData name="Seena Joseph" userId="cf2afdda-3d9d-41a3-a122-1e48d3b244a1" providerId="ADAL" clId="{F7A70E12-3877-4D4C-A24C-E9615A33F207}" dt="2024-09-22T14:00:09.055" v="197" actId="26606"/>
          <ac:spMkLst>
            <pc:docMk/>
            <pc:sldMk cId="1374746828" sldId="345"/>
            <ac:spMk id="12" creationId="{8D25211A-4CA0-4B53-82BB-1EE7C7F3C725}"/>
          </ac:spMkLst>
        </pc:spChg>
        <pc:graphicFrameChg chg="add mod">
          <ac:chgData name="Seena Joseph" userId="cf2afdda-3d9d-41a3-a122-1e48d3b244a1" providerId="ADAL" clId="{F7A70E12-3877-4D4C-A24C-E9615A33F207}" dt="2024-09-23T10:17:38.039" v="1821" actId="20577"/>
          <ac:graphicFrameMkLst>
            <pc:docMk/>
            <pc:sldMk cId="1374746828" sldId="345"/>
            <ac:graphicFrameMk id="14" creationId="{69CAC3C7-A28E-C276-F30A-58FCDB60892E}"/>
          </ac:graphicFrameMkLst>
        </pc:graphicFrameChg>
        <pc:picChg chg="add del">
          <ac:chgData name="Seena Joseph" userId="cf2afdda-3d9d-41a3-a122-1e48d3b244a1" providerId="ADAL" clId="{F7A70E12-3877-4D4C-A24C-E9615A33F207}" dt="2024-09-22T14:00:09.055" v="197" actId="26606"/>
          <ac:picMkLst>
            <pc:docMk/>
            <pc:sldMk cId="1374746828" sldId="345"/>
            <ac:picMk id="8" creationId="{3BF83334-A178-30F0-8FCF-9DED5ED46924}"/>
          </ac:picMkLst>
        </pc:picChg>
      </pc:sldChg>
      <pc:sldChg chg="modSp mod ord">
        <pc:chgData name="Seena Joseph" userId="cf2afdda-3d9d-41a3-a122-1e48d3b244a1" providerId="ADAL" clId="{F7A70E12-3877-4D4C-A24C-E9615A33F207}" dt="2024-09-22T15:24:43.243" v="1184"/>
        <pc:sldMkLst>
          <pc:docMk/>
          <pc:sldMk cId="1767744118" sldId="346"/>
        </pc:sldMkLst>
        <pc:spChg chg="mod">
          <ac:chgData name="Seena Joseph" userId="cf2afdda-3d9d-41a3-a122-1e48d3b244a1" providerId="ADAL" clId="{F7A70E12-3877-4D4C-A24C-E9615A33F207}" dt="2024-09-22T14:43:40.109" v="729" actId="1076"/>
          <ac:spMkLst>
            <pc:docMk/>
            <pc:sldMk cId="1767744118" sldId="346"/>
            <ac:spMk id="2" creationId="{51258458-5C8B-33FE-DE04-B278F3622A2E}"/>
          </ac:spMkLst>
        </pc:spChg>
        <pc:spChg chg="mod">
          <ac:chgData name="Seena Joseph" userId="cf2afdda-3d9d-41a3-a122-1e48d3b244a1" providerId="ADAL" clId="{F7A70E12-3877-4D4C-A24C-E9615A33F207}" dt="2024-09-22T14:43:42.707" v="730" actId="14100"/>
          <ac:spMkLst>
            <pc:docMk/>
            <pc:sldMk cId="1767744118" sldId="346"/>
            <ac:spMk id="3" creationId="{B587BBC8-474C-2EA2-9207-2D3FBA894627}"/>
          </ac:spMkLst>
        </pc:spChg>
        <pc:spChg chg="mod">
          <ac:chgData name="Seena Joseph" userId="cf2afdda-3d9d-41a3-a122-1e48d3b244a1" providerId="ADAL" clId="{F7A70E12-3877-4D4C-A24C-E9615A33F207}" dt="2024-09-22T14:12:25.318" v="322"/>
          <ac:spMkLst>
            <pc:docMk/>
            <pc:sldMk cId="1767744118" sldId="346"/>
            <ac:spMk id="5" creationId="{31C8563F-DAD4-9D20-C189-BC9FCDE4230A}"/>
          </ac:spMkLst>
        </pc:spChg>
      </pc:sldChg>
      <pc:sldChg chg="addSp delSp modSp del mod setBg">
        <pc:chgData name="Seena Joseph" userId="cf2afdda-3d9d-41a3-a122-1e48d3b244a1" providerId="ADAL" clId="{F7A70E12-3877-4D4C-A24C-E9615A33F207}" dt="2024-09-22T14:18:24.092" v="362" actId="47"/>
        <pc:sldMkLst>
          <pc:docMk/>
          <pc:sldMk cId="33050409" sldId="348"/>
        </pc:sldMkLst>
        <pc:spChg chg="mod">
          <ac:chgData name="Seena Joseph" userId="cf2afdda-3d9d-41a3-a122-1e48d3b244a1" providerId="ADAL" clId="{F7A70E12-3877-4D4C-A24C-E9615A33F207}" dt="2024-09-22T14:05:41.037" v="201" actId="26606"/>
          <ac:spMkLst>
            <pc:docMk/>
            <pc:sldMk cId="33050409" sldId="348"/>
            <ac:spMk id="2" creationId="{235BD0A4-3300-F5C6-9972-32F8427EBFBF}"/>
          </ac:spMkLst>
        </pc:spChg>
        <pc:spChg chg="del mod">
          <ac:chgData name="Seena Joseph" userId="cf2afdda-3d9d-41a3-a122-1e48d3b244a1" providerId="ADAL" clId="{F7A70E12-3877-4D4C-A24C-E9615A33F207}" dt="2024-09-22T14:05:41.037" v="201" actId="26606"/>
          <ac:spMkLst>
            <pc:docMk/>
            <pc:sldMk cId="33050409" sldId="348"/>
            <ac:spMk id="3" creationId="{D5ECAD78-3D6D-B2C1-E412-B01E51F71F1B}"/>
          </ac:spMkLst>
        </pc:spChg>
        <pc:spChg chg="mod">
          <ac:chgData name="Seena Joseph" userId="cf2afdda-3d9d-41a3-a122-1e48d3b244a1" providerId="ADAL" clId="{F7A70E12-3877-4D4C-A24C-E9615A33F207}" dt="2024-09-22T14:05:41.037" v="201" actId="26606"/>
          <ac:spMkLst>
            <pc:docMk/>
            <pc:sldMk cId="33050409" sldId="348"/>
            <ac:spMk id="5" creationId="{925C2B20-021C-F9E0-AD83-CB89215D855F}"/>
          </ac:spMkLst>
        </pc:spChg>
        <pc:graphicFrameChg chg="add mod ord modGraphic">
          <ac:chgData name="Seena Joseph" userId="cf2afdda-3d9d-41a3-a122-1e48d3b244a1" providerId="ADAL" clId="{F7A70E12-3877-4D4C-A24C-E9615A33F207}" dt="2024-09-22T14:08:05.426" v="221"/>
          <ac:graphicFrameMkLst>
            <pc:docMk/>
            <pc:sldMk cId="33050409" sldId="348"/>
            <ac:graphicFrameMk id="7" creationId="{BEABAAC2-0564-14ED-2E0A-4564EE9F9B89}"/>
          </ac:graphicFrameMkLst>
        </pc:graphicFrameChg>
      </pc:sldChg>
      <pc:sldChg chg="modSp mod">
        <pc:chgData name="Seena Joseph" userId="cf2afdda-3d9d-41a3-a122-1e48d3b244a1" providerId="ADAL" clId="{F7A70E12-3877-4D4C-A24C-E9615A33F207}" dt="2024-09-22T14:33:28.719" v="630" actId="27636"/>
        <pc:sldMkLst>
          <pc:docMk/>
          <pc:sldMk cId="3182529756" sldId="349"/>
        </pc:sldMkLst>
        <pc:spChg chg="mod">
          <ac:chgData name="Seena Joseph" userId="cf2afdda-3d9d-41a3-a122-1e48d3b244a1" providerId="ADAL" clId="{F7A70E12-3877-4D4C-A24C-E9615A33F207}" dt="2024-09-22T14:18:42.364" v="365" actId="14100"/>
          <ac:spMkLst>
            <pc:docMk/>
            <pc:sldMk cId="3182529756" sldId="349"/>
            <ac:spMk id="2" creationId="{BF4A7248-B97F-3FE8-1A51-9ED29C6CE08C}"/>
          </ac:spMkLst>
        </pc:spChg>
        <pc:spChg chg="mod">
          <ac:chgData name="Seena Joseph" userId="cf2afdda-3d9d-41a3-a122-1e48d3b244a1" providerId="ADAL" clId="{F7A70E12-3877-4D4C-A24C-E9615A33F207}" dt="2024-09-22T14:33:28.719" v="630" actId="27636"/>
          <ac:spMkLst>
            <pc:docMk/>
            <pc:sldMk cId="3182529756" sldId="349"/>
            <ac:spMk id="3" creationId="{C79E3DF7-2107-9603-48A1-3D5E3DA897B9}"/>
          </ac:spMkLst>
        </pc:spChg>
        <pc:spChg chg="mod">
          <ac:chgData name="Seena Joseph" userId="cf2afdda-3d9d-41a3-a122-1e48d3b244a1" providerId="ADAL" clId="{F7A70E12-3877-4D4C-A24C-E9615A33F207}" dt="2024-09-22T14:12:25.318" v="322"/>
          <ac:spMkLst>
            <pc:docMk/>
            <pc:sldMk cId="3182529756" sldId="349"/>
            <ac:spMk id="5" creationId="{1C84CB8E-BB11-E84B-A269-9024CDB95EE1}"/>
          </ac:spMkLst>
        </pc:spChg>
      </pc:sldChg>
      <pc:sldChg chg="addSp modSp mod ord">
        <pc:chgData name="Seena Joseph" userId="cf2afdda-3d9d-41a3-a122-1e48d3b244a1" providerId="ADAL" clId="{F7A70E12-3877-4D4C-A24C-E9615A33F207}" dt="2024-09-22T15:01:20.924" v="834" actId="692"/>
        <pc:sldMkLst>
          <pc:docMk/>
          <pc:sldMk cId="2444746895" sldId="350"/>
        </pc:sldMkLst>
        <pc:spChg chg="mod">
          <ac:chgData name="Seena Joseph" userId="cf2afdda-3d9d-41a3-a122-1e48d3b244a1" providerId="ADAL" clId="{F7A70E12-3877-4D4C-A24C-E9615A33F207}" dt="2024-09-22T14:39:09.929" v="681" actId="108"/>
          <ac:spMkLst>
            <pc:docMk/>
            <pc:sldMk cId="2444746895" sldId="350"/>
            <ac:spMk id="2" creationId="{2EF12B56-A83F-6D85-451D-B0CB7618C45C}"/>
          </ac:spMkLst>
        </pc:spChg>
        <pc:spChg chg="mod">
          <ac:chgData name="Seena Joseph" userId="cf2afdda-3d9d-41a3-a122-1e48d3b244a1" providerId="ADAL" clId="{F7A70E12-3877-4D4C-A24C-E9615A33F207}" dt="2024-09-22T14:38:56.894" v="680" actId="14100"/>
          <ac:spMkLst>
            <pc:docMk/>
            <pc:sldMk cId="2444746895" sldId="350"/>
            <ac:spMk id="4" creationId="{9BD3E27E-5AE3-EB71-B4B0-29FF195BF2D4}"/>
          </ac:spMkLst>
        </pc:spChg>
        <pc:spChg chg="add mod">
          <ac:chgData name="Seena Joseph" userId="cf2afdda-3d9d-41a3-a122-1e48d3b244a1" providerId="ADAL" clId="{F7A70E12-3877-4D4C-A24C-E9615A33F207}" dt="2024-09-22T15:01:20.924" v="834" actId="692"/>
          <ac:spMkLst>
            <pc:docMk/>
            <pc:sldMk cId="2444746895" sldId="350"/>
            <ac:spMk id="10" creationId="{BBC11FEE-582D-5C3E-8D4A-51F811EC3019}"/>
          </ac:spMkLst>
        </pc:spChg>
        <pc:spChg chg="mod">
          <ac:chgData name="Seena Joseph" userId="cf2afdda-3d9d-41a3-a122-1e48d3b244a1" providerId="ADAL" clId="{F7A70E12-3877-4D4C-A24C-E9615A33F207}" dt="2024-09-22T14:39:21.508" v="682" actId="207"/>
          <ac:spMkLst>
            <pc:docMk/>
            <pc:sldMk cId="2444746895" sldId="350"/>
            <ac:spMk id="31" creationId="{00000000-0000-0000-0000-000000000000}"/>
          </ac:spMkLst>
        </pc:spChg>
        <pc:spChg chg="mod">
          <ac:chgData name="Seena Joseph" userId="cf2afdda-3d9d-41a3-a122-1e48d3b244a1" providerId="ADAL" clId="{F7A70E12-3877-4D4C-A24C-E9615A33F207}" dt="2024-09-22T14:39:32.296" v="684" actId="207"/>
          <ac:spMkLst>
            <pc:docMk/>
            <pc:sldMk cId="2444746895" sldId="350"/>
            <ac:spMk id="14339" creationId="{00000000-0000-0000-0000-000000000000}"/>
          </ac:spMkLst>
        </pc:spChg>
        <pc:spChg chg="mod">
          <ac:chgData name="Seena Joseph" userId="cf2afdda-3d9d-41a3-a122-1e48d3b244a1" providerId="ADAL" clId="{F7A70E12-3877-4D4C-A24C-E9615A33F207}" dt="2024-09-22T14:39:34.132" v="685" actId="207"/>
          <ac:spMkLst>
            <pc:docMk/>
            <pc:sldMk cId="2444746895" sldId="350"/>
            <ac:spMk id="14341" creationId="{00000000-0000-0000-0000-000000000000}"/>
          </ac:spMkLst>
        </pc:spChg>
        <pc:spChg chg="mod">
          <ac:chgData name="Seena Joseph" userId="cf2afdda-3d9d-41a3-a122-1e48d3b244a1" providerId="ADAL" clId="{F7A70E12-3877-4D4C-A24C-E9615A33F207}" dt="2024-09-22T14:39:57.136" v="690" actId="207"/>
          <ac:spMkLst>
            <pc:docMk/>
            <pc:sldMk cId="2444746895" sldId="350"/>
            <ac:spMk id="14342" creationId="{00000000-0000-0000-0000-000000000000}"/>
          </ac:spMkLst>
        </pc:spChg>
        <pc:spChg chg="mod">
          <ac:chgData name="Seena Joseph" userId="cf2afdda-3d9d-41a3-a122-1e48d3b244a1" providerId="ADAL" clId="{F7A70E12-3877-4D4C-A24C-E9615A33F207}" dt="2024-09-22T14:39:54.251" v="689" actId="207"/>
          <ac:spMkLst>
            <pc:docMk/>
            <pc:sldMk cId="2444746895" sldId="350"/>
            <ac:spMk id="14343" creationId="{00000000-0000-0000-0000-000000000000}"/>
          </ac:spMkLst>
        </pc:spChg>
        <pc:spChg chg="mod">
          <ac:chgData name="Seena Joseph" userId="cf2afdda-3d9d-41a3-a122-1e48d3b244a1" providerId="ADAL" clId="{F7A70E12-3877-4D4C-A24C-E9615A33F207}" dt="2024-09-22T14:39:47.944" v="688" actId="207"/>
          <ac:spMkLst>
            <pc:docMk/>
            <pc:sldMk cId="2444746895" sldId="350"/>
            <ac:spMk id="14344" creationId="{00000000-0000-0000-0000-000000000000}"/>
          </ac:spMkLst>
        </pc:spChg>
        <pc:spChg chg="mod">
          <ac:chgData name="Seena Joseph" userId="cf2afdda-3d9d-41a3-a122-1e48d3b244a1" providerId="ADAL" clId="{F7A70E12-3877-4D4C-A24C-E9615A33F207}" dt="2024-09-22T14:39:36.506" v="686" actId="207"/>
          <ac:spMkLst>
            <pc:docMk/>
            <pc:sldMk cId="2444746895" sldId="350"/>
            <ac:spMk id="14345" creationId="{00000000-0000-0000-0000-000000000000}"/>
          </ac:spMkLst>
        </pc:spChg>
        <pc:spChg chg="mod">
          <ac:chgData name="Seena Joseph" userId="cf2afdda-3d9d-41a3-a122-1e48d3b244a1" providerId="ADAL" clId="{F7A70E12-3877-4D4C-A24C-E9615A33F207}" dt="2024-09-22T14:39:23.563" v="683" actId="207"/>
          <ac:spMkLst>
            <pc:docMk/>
            <pc:sldMk cId="2444746895" sldId="350"/>
            <ac:spMk id="14349" creationId="{00000000-0000-0000-0000-000000000000}"/>
          </ac:spMkLst>
        </pc:spChg>
      </pc:sldChg>
      <pc:sldChg chg="modSp mod ord">
        <pc:chgData name="Seena Joseph" userId="cf2afdda-3d9d-41a3-a122-1e48d3b244a1" providerId="ADAL" clId="{F7A70E12-3877-4D4C-A24C-E9615A33F207}" dt="2024-09-23T10:31:47.620" v="1903"/>
        <pc:sldMkLst>
          <pc:docMk/>
          <pc:sldMk cId="1678550184" sldId="351"/>
        </pc:sldMkLst>
        <pc:spChg chg="mod">
          <ac:chgData name="Seena Joseph" userId="cf2afdda-3d9d-41a3-a122-1e48d3b244a1" providerId="ADAL" clId="{F7A70E12-3877-4D4C-A24C-E9615A33F207}" dt="2024-09-22T14:12:25.318" v="322"/>
          <ac:spMkLst>
            <pc:docMk/>
            <pc:sldMk cId="1678550184" sldId="351"/>
            <ac:spMk id="4" creationId="{70A5758E-CFCE-9D1D-14A3-C9F4FDC01F26}"/>
          </ac:spMkLst>
        </pc:spChg>
        <pc:spChg chg="mod">
          <ac:chgData name="Seena Joseph" userId="cf2afdda-3d9d-41a3-a122-1e48d3b244a1" providerId="ADAL" clId="{F7A70E12-3877-4D4C-A24C-E9615A33F207}" dt="2024-09-22T14:43:48.104" v="731" actId="14100"/>
          <ac:spMkLst>
            <pc:docMk/>
            <pc:sldMk cId="1678550184" sldId="351"/>
            <ac:spMk id="5" creationId="{3380834C-00C4-B254-2DF5-41DE95003287}"/>
          </ac:spMkLst>
        </pc:spChg>
        <pc:spChg chg="mod">
          <ac:chgData name="Seena Joseph" userId="cf2afdda-3d9d-41a3-a122-1e48d3b244a1" providerId="ADAL" clId="{F7A70E12-3877-4D4C-A24C-E9615A33F207}" dt="2024-09-22T14:43:50.394" v="733" actId="27636"/>
          <ac:spMkLst>
            <pc:docMk/>
            <pc:sldMk cId="1678550184" sldId="351"/>
            <ac:spMk id="6" creationId="{314033BF-6753-5310-3C15-4E72C9DDB318}"/>
          </ac:spMkLst>
        </pc:spChg>
      </pc:sldChg>
      <pc:sldChg chg="modSp mod ord">
        <pc:chgData name="Seena Joseph" userId="cf2afdda-3d9d-41a3-a122-1e48d3b244a1" providerId="ADAL" clId="{F7A70E12-3877-4D4C-A24C-E9615A33F207}" dt="2024-09-23T10:21:06.199" v="1898" actId="5793"/>
        <pc:sldMkLst>
          <pc:docMk/>
          <pc:sldMk cId="0" sldId="352"/>
        </pc:sldMkLst>
        <pc:spChg chg="mod">
          <ac:chgData name="Seena Joseph" userId="cf2afdda-3d9d-41a3-a122-1e48d3b244a1" providerId="ADAL" clId="{F7A70E12-3877-4D4C-A24C-E9615A33F207}" dt="2024-09-22T14:45:33.132" v="765" actId="27636"/>
          <ac:spMkLst>
            <pc:docMk/>
            <pc:sldMk cId="0" sldId="352"/>
            <ac:spMk id="10242" creationId="{00000000-0000-0000-0000-000000000000}"/>
          </ac:spMkLst>
        </pc:spChg>
        <pc:spChg chg="mod">
          <ac:chgData name="Seena Joseph" userId="cf2afdda-3d9d-41a3-a122-1e48d3b244a1" providerId="ADAL" clId="{F7A70E12-3877-4D4C-A24C-E9615A33F207}" dt="2024-09-23T10:21:06.199" v="1898" actId="5793"/>
          <ac:spMkLst>
            <pc:docMk/>
            <pc:sldMk cId="0" sldId="352"/>
            <ac:spMk id="10243" creationId="{00000000-0000-0000-0000-000000000000}"/>
          </ac:spMkLst>
        </pc:spChg>
      </pc:sldChg>
      <pc:sldChg chg="modSp mod ord">
        <pc:chgData name="Seena Joseph" userId="cf2afdda-3d9d-41a3-a122-1e48d3b244a1" providerId="ADAL" clId="{F7A70E12-3877-4D4C-A24C-E9615A33F207}" dt="2024-09-23T10:19:46.604" v="1856"/>
        <pc:sldMkLst>
          <pc:docMk/>
          <pc:sldMk cId="3359428623" sldId="353"/>
        </pc:sldMkLst>
        <pc:spChg chg="mod">
          <ac:chgData name="Seena Joseph" userId="cf2afdda-3d9d-41a3-a122-1e48d3b244a1" providerId="ADAL" clId="{F7A70E12-3877-4D4C-A24C-E9615A33F207}" dt="2024-09-22T14:12:25.318" v="322"/>
          <ac:spMkLst>
            <pc:docMk/>
            <pc:sldMk cId="3359428623" sldId="353"/>
            <ac:spMk id="5" creationId="{64124E91-A93B-3AAE-5CAC-B6B337AD2914}"/>
          </ac:spMkLst>
        </pc:spChg>
        <pc:spChg chg="mod">
          <ac:chgData name="Seena Joseph" userId="cf2afdda-3d9d-41a3-a122-1e48d3b244a1" providerId="ADAL" clId="{F7A70E12-3877-4D4C-A24C-E9615A33F207}" dt="2024-09-22T14:44:13.976" v="739" actId="14100"/>
          <ac:spMkLst>
            <pc:docMk/>
            <pc:sldMk cId="3359428623" sldId="353"/>
            <ac:spMk id="7" creationId="{A63D090C-D200-9ACB-3D52-B95D52711FF2}"/>
          </ac:spMkLst>
        </pc:spChg>
        <pc:spChg chg="mod">
          <ac:chgData name="Seena Joseph" userId="cf2afdda-3d9d-41a3-a122-1e48d3b244a1" providerId="ADAL" clId="{F7A70E12-3877-4D4C-A24C-E9615A33F207}" dt="2024-09-22T14:44:17.157" v="740" actId="1076"/>
          <ac:spMkLst>
            <pc:docMk/>
            <pc:sldMk cId="3359428623" sldId="353"/>
            <ac:spMk id="8" creationId="{0D8FEB0D-B1AD-FF64-BFA2-7C750892716B}"/>
          </ac:spMkLst>
        </pc:spChg>
      </pc:sldChg>
      <pc:sldChg chg="modSp mod ord">
        <pc:chgData name="Seena Joseph" userId="cf2afdda-3d9d-41a3-a122-1e48d3b244a1" providerId="ADAL" clId="{F7A70E12-3877-4D4C-A24C-E9615A33F207}" dt="2024-09-22T15:18:33.553" v="1161" actId="403"/>
        <pc:sldMkLst>
          <pc:docMk/>
          <pc:sldMk cId="4128123360" sldId="354"/>
        </pc:sldMkLst>
        <pc:spChg chg="mod">
          <ac:chgData name="Seena Joseph" userId="cf2afdda-3d9d-41a3-a122-1e48d3b244a1" providerId="ADAL" clId="{F7A70E12-3877-4D4C-A24C-E9615A33F207}" dt="2024-09-22T14:12:25.318" v="322"/>
          <ac:spMkLst>
            <pc:docMk/>
            <pc:sldMk cId="4128123360" sldId="354"/>
            <ac:spMk id="4" creationId="{BAE3E244-5E69-5B84-90CE-8A55D6E42C9C}"/>
          </ac:spMkLst>
        </pc:spChg>
        <pc:spChg chg="mod">
          <ac:chgData name="Seena Joseph" userId="cf2afdda-3d9d-41a3-a122-1e48d3b244a1" providerId="ADAL" clId="{F7A70E12-3877-4D4C-A24C-E9615A33F207}" dt="2024-09-22T14:09:52.054" v="243" actId="27636"/>
          <ac:spMkLst>
            <pc:docMk/>
            <pc:sldMk cId="4128123360" sldId="354"/>
            <ac:spMk id="5" creationId="{130F3926-4F76-927E-6F33-DEFA76919109}"/>
          </ac:spMkLst>
        </pc:spChg>
        <pc:spChg chg="mod">
          <ac:chgData name="Seena Joseph" userId="cf2afdda-3d9d-41a3-a122-1e48d3b244a1" providerId="ADAL" clId="{F7A70E12-3877-4D4C-A24C-E9615A33F207}" dt="2024-09-22T15:18:33.553" v="1161" actId="403"/>
          <ac:spMkLst>
            <pc:docMk/>
            <pc:sldMk cId="4128123360" sldId="354"/>
            <ac:spMk id="6" creationId="{9154183C-E103-6CE8-B9EA-7E3497190894}"/>
          </ac:spMkLst>
        </pc:spChg>
      </pc:sldChg>
      <pc:sldChg chg="modSp del mod ord">
        <pc:chgData name="Seena Joseph" userId="cf2afdda-3d9d-41a3-a122-1e48d3b244a1" providerId="ADAL" clId="{F7A70E12-3877-4D4C-A24C-E9615A33F207}" dt="2024-09-23T10:19:37.999" v="1854" actId="47"/>
        <pc:sldMkLst>
          <pc:docMk/>
          <pc:sldMk cId="0" sldId="355"/>
        </pc:sldMkLst>
        <pc:spChg chg="mod">
          <ac:chgData name="Seena Joseph" userId="cf2afdda-3d9d-41a3-a122-1e48d3b244a1" providerId="ADAL" clId="{F7A70E12-3877-4D4C-A24C-E9615A33F207}" dt="2024-09-22T14:44:33.520" v="746" actId="20577"/>
          <ac:spMkLst>
            <pc:docMk/>
            <pc:sldMk cId="0" sldId="355"/>
            <ac:spMk id="8194" creationId="{00000000-0000-0000-0000-000000000000}"/>
          </ac:spMkLst>
        </pc:spChg>
        <pc:spChg chg="mod">
          <ac:chgData name="Seena Joseph" userId="cf2afdda-3d9d-41a3-a122-1e48d3b244a1" providerId="ADAL" clId="{F7A70E12-3877-4D4C-A24C-E9615A33F207}" dt="2024-09-22T20:37:41.664" v="1630" actId="403"/>
          <ac:spMkLst>
            <pc:docMk/>
            <pc:sldMk cId="0" sldId="355"/>
            <ac:spMk id="8195" creationId="{00000000-0000-0000-0000-000000000000}"/>
          </ac:spMkLst>
        </pc:spChg>
      </pc:sldChg>
      <pc:sldChg chg="modSp mod">
        <pc:chgData name="Seena Joseph" userId="cf2afdda-3d9d-41a3-a122-1e48d3b244a1" providerId="ADAL" clId="{F7A70E12-3877-4D4C-A24C-E9615A33F207}" dt="2024-09-22T15:27:39.089" v="1334" actId="14100"/>
        <pc:sldMkLst>
          <pc:docMk/>
          <pc:sldMk cId="1316045523" sldId="384"/>
        </pc:sldMkLst>
        <pc:spChg chg="mod">
          <ac:chgData name="Seena Joseph" userId="cf2afdda-3d9d-41a3-a122-1e48d3b244a1" providerId="ADAL" clId="{F7A70E12-3877-4D4C-A24C-E9615A33F207}" dt="2024-09-22T15:27:33.196" v="1331" actId="1076"/>
          <ac:spMkLst>
            <pc:docMk/>
            <pc:sldMk cId="1316045523" sldId="384"/>
            <ac:spMk id="2" creationId="{00000000-0000-0000-0000-000000000000}"/>
          </ac:spMkLst>
        </pc:spChg>
        <pc:spChg chg="mod">
          <ac:chgData name="Seena Joseph" userId="cf2afdda-3d9d-41a3-a122-1e48d3b244a1" providerId="ADAL" clId="{F7A70E12-3877-4D4C-A24C-E9615A33F207}" dt="2024-09-22T15:27:39.089" v="1334" actId="14100"/>
          <ac:spMkLst>
            <pc:docMk/>
            <pc:sldMk cId="1316045523" sldId="384"/>
            <ac:spMk id="3" creationId="{00000000-0000-0000-0000-000000000000}"/>
          </ac:spMkLst>
        </pc:spChg>
        <pc:spChg chg="mod">
          <ac:chgData name="Seena Joseph" userId="cf2afdda-3d9d-41a3-a122-1e48d3b244a1" providerId="ADAL" clId="{F7A70E12-3877-4D4C-A24C-E9615A33F207}" dt="2024-09-22T14:12:25.318" v="322"/>
          <ac:spMkLst>
            <pc:docMk/>
            <pc:sldMk cId="1316045523" sldId="384"/>
            <ac:spMk id="4" creationId="{00000000-0000-0000-0000-000000000000}"/>
          </ac:spMkLst>
        </pc:spChg>
      </pc:sldChg>
      <pc:sldChg chg="modSp del mod">
        <pc:chgData name="Seena Joseph" userId="cf2afdda-3d9d-41a3-a122-1e48d3b244a1" providerId="ADAL" clId="{F7A70E12-3877-4D4C-A24C-E9615A33F207}" dt="2024-09-22T15:38:02.173" v="1558" actId="47"/>
        <pc:sldMkLst>
          <pc:docMk/>
          <pc:sldMk cId="1802874299" sldId="385"/>
        </pc:sldMkLst>
        <pc:spChg chg="mod">
          <ac:chgData name="Seena Joseph" userId="cf2afdda-3d9d-41a3-a122-1e48d3b244a1" providerId="ADAL" clId="{F7A70E12-3877-4D4C-A24C-E9615A33F207}" dt="2024-09-22T14:45:07.176" v="754" actId="14100"/>
          <ac:spMkLst>
            <pc:docMk/>
            <pc:sldMk cId="1802874299" sldId="385"/>
            <ac:spMk id="2" creationId="{00000000-0000-0000-0000-000000000000}"/>
          </ac:spMkLst>
        </pc:spChg>
        <pc:spChg chg="mod">
          <ac:chgData name="Seena Joseph" userId="cf2afdda-3d9d-41a3-a122-1e48d3b244a1" providerId="ADAL" clId="{F7A70E12-3877-4D4C-A24C-E9615A33F207}" dt="2024-09-22T14:45:11.452" v="758" actId="27636"/>
          <ac:spMkLst>
            <pc:docMk/>
            <pc:sldMk cId="1802874299" sldId="385"/>
            <ac:spMk id="3" creationId="{00000000-0000-0000-0000-000000000000}"/>
          </ac:spMkLst>
        </pc:spChg>
        <pc:spChg chg="mod">
          <ac:chgData name="Seena Joseph" userId="cf2afdda-3d9d-41a3-a122-1e48d3b244a1" providerId="ADAL" clId="{F7A70E12-3877-4D4C-A24C-E9615A33F207}" dt="2024-09-22T14:12:25.318" v="322"/>
          <ac:spMkLst>
            <pc:docMk/>
            <pc:sldMk cId="1802874299" sldId="385"/>
            <ac:spMk id="4" creationId="{00000000-0000-0000-0000-000000000000}"/>
          </ac:spMkLst>
        </pc:spChg>
      </pc:sldChg>
      <pc:sldChg chg="modSp del mod">
        <pc:chgData name="Seena Joseph" userId="cf2afdda-3d9d-41a3-a122-1e48d3b244a1" providerId="ADAL" clId="{F7A70E12-3877-4D4C-A24C-E9615A33F207}" dt="2024-09-22T15:38:09.837" v="1559" actId="47"/>
        <pc:sldMkLst>
          <pc:docMk/>
          <pc:sldMk cId="1527816904" sldId="386"/>
        </pc:sldMkLst>
        <pc:spChg chg="mod">
          <ac:chgData name="Seena Joseph" userId="cf2afdda-3d9d-41a3-a122-1e48d3b244a1" providerId="ADAL" clId="{F7A70E12-3877-4D4C-A24C-E9615A33F207}" dt="2024-09-22T14:47:42.560" v="771" actId="14100"/>
          <ac:spMkLst>
            <pc:docMk/>
            <pc:sldMk cId="1527816904" sldId="386"/>
            <ac:spMk id="2" creationId="{00000000-0000-0000-0000-000000000000}"/>
          </ac:spMkLst>
        </pc:spChg>
        <pc:spChg chg="mod">
          <ac:chgData name="Seena Joseph" userId="cf2afdda-3d9d-41a3-a122-1e48d3b244a1" providerId="ADAL" clId="{F7A70E12-3877-4D4C-A24C-E9615A33F207}" dt="2024-09-22T14:16:37.828" v="352" actId="27636"/>
          <ac:spMkLst>
            <pc:docMk/>
            <pc:sldMk cId="1527816904" sldId="386"/>
            <ac:spMk id="3" creationId="{00000000-0000-0000-0000-000000000000}"/>
          </ac:spMkLst>
        </pc:spChg>
        <pc:spChg chg="mod">
          <ac:chgData name="Seena Joseph" userId="cf2afdda-3d9d-41a3-a122-1e48d3b244a1" providerId="ADAL" clId="{F7A70E12-3877-4D4C-A24C-E9615A33F207}" dt="2024-09-22T14:12:25.318" v="322"/>
          <ac:spMkLst>
            <pc:docMk/>
            <pc:sldMk cId="1527816904" sldId="386"/>
            <ac:spMk id="4" creationId="{00000000-0000-0000-0000-000000000000}"/>
          </ac:spMkLst>
        </pc:spChg>
      </pc:sldChg>
      <pc:sldChg chg="modSp del mod">
        <pc:chgData name="Seena Joseph" userId="cf2afdda-3d9d-41a3-a122-1e48d3b244a1" providerId="ADAL" clId="{F7A70E12-3877-4D4C-A24C-E9615A33F207}" dt="2024-09-22T15:38:11.839" v="1560" actId="47"/>
        <pc:sldMkLst>
          <pc:docMk/>
          <pc:sldMk cId="3247006065" sldId="387"/>
        </pc:sldMkLst>
        <pc:spChg chg="mod">
          <ac:chgData name="Seena Joseph" userId="cf2afdda-3d9d-41a3-a122-1e48d3b244a1" providerId="ADAL" clId="{F7A70E12-3877-4D4C-A24C-E9615A33F207}" dt="2024-09-22T14:12:25.318" v="322"/>
          <ac:spMkLst>
            <pc:docMk/>
            <pc:sldMk cId="3247006065" sldId="387"/>
            <ac:spMk id="2" creationId="{00000000-0000-0000-0000-000000000000}"/>
          </ac:spMkLst>
        </pc:spChg>
        <pc:spChg chg="mod">
          <ac:chgData name="Seena Joseph" userId="cf2afdda-3d9d-41a3-a122-1e48d3b244a1" providerId="ADAL" clId="{F7A70E12-3877-4D4C-A24C-E9615A33F207}" dt="2024-09-22T14:16:48.766" v="354" actId="27636"/>
          <ac:spMkLst>
            <pc:docMk/>
            <pc:sldMk cId="3247006065" sldId="387"/>
            <ac:spMk id="3" creationId="{00000000-0000-0000-0000-000000000000}"/>
          </ac:spMkLst>
        </pc:spChg>
        <pc:spChg chg="mod">
          <ac:chgData name="Seena Joseph" userId="cf2afdda-3d9d-41a3-a122-1e48d3b244a1" providerId="ADAL" clId="{F7A70E12-3877-4D4C-A24C-E9615A33F207}" dt="2024-09-22T14:12:25.318" v="322"/>
          <ac:spMkLst>
            <pc:docMk/>
            <pc:sldMk cId="3247006065" sldId="387"/>
            <ac:spMk id="4" creationId="{00000000-0000-0000-0000-000000000000}"/>
          </ac:spMkLst>
        </pc:spChg>
      </pc:sldChg>
      <pc:sldChg chg="modSp del mod">
        <pc:chgData name="Seena Joseph" userId="cf2afdda-3d9d-41a3-a122-1e48d3b244a1" providerId="ADAL" clId="{F7A70E12-3877-4D4C-A24C-E9615A33F207}" dt="2024-09-22T15:38:17.150" v="1561" actId="47"/>
        <pc:sldMkLst>
          <pc:docMk/>
          <pc:sldMk cId="2552585169" sldId="388"/>
        </pc:sldMkLst>
        <pc:spChg chg="mod">
          <ac:chgData name="Seena Joseph" userId="cf2afdda-3d9d-41a3-a122-1e48d3b244a1" providerId="ADAL" clId="{F7A70E12-3877-4D4C-A24C-E9615A33F207}" dt="2024-09-22T14:12:25.318" v="322"/>
          <ac:spMkLst>
            <pc:docMk/>
            <pc:sldMk cId="2552585169" sldId="388"/>
            <ac:spMk id="2" creationId="{00000000-0000-0000-0000-000000000000}"/>
          </ac:spMkLst>
        </pc:spChg>
        <pc:spChg chg="mod">
          <ac:chgData name="Seena Joseph" userId="cf2afdda-3d9d-41a3-a122-1e48d3b244a1" providerId="ADAL" clId="{F7A70E12-3877-4D4C-A24C-E9615A33F207}" dt="2024-09-22T14:16:58.548" v="355"/>
          <ac:spMkLst>
            <pc:docMk/>
            <pc:sldMk cId="2552585169" sldId="388"/>
            <ac:spMk id="3" creationId="{00000000-0000-0000-0000-000000000000}"/>
          </ac:spMkLst>
        </pc:spChg>
        <pc:spChg chg="mod">
          <ac:chgData name="Seena Joseph" userId="cf2afdda-3d9d-41a3-a122-1e48d3b244a1" providerId="ADAL" clId="{F7A70E12-3877-4D4C-A24C-E9615A33F207}" dt="2024-09-22T14:12:25.318" v="322"/>
          <ac:spMkLst>
            <pc:docMk/>
            <pc:sldMk cId="2552585169" sldId="388"/>
            <ac:spMk id="4" creationId="{00000000-0000-0000-0000-000000000000}"/>
          </ac:spMkLst>
        </pc:spChg>
      </pc:sldChg>
      <pc:sldChg chg="modSp del mod">
        <pc:chgData name="Seena Joseph" userId="cf2afdda-3d9d-41a3-a122-1e48d3b244a1" providerId="ADAL" clId="{F7A70E12-3877-4D4C-A24C-E9615A33F207}" dt="2024-09-22T15:38:18.777" v="1562" actId="47"/>
        <pc:sldMkLst>
          <pc:docMk/>
          <pc:sldMk cId="3422999916" sldId="389"/>
        </pc:sldMkLst>
        <pc:spChg chg="mod">
          <ac:chgData name="Seena Joseph" userId="cf2afdda-3d9d-41a3-a122-1e48d3b244a1" providerId="ADAL" clId="{F7A70E12-3877-4D4C-A24C-E9615A33F207}" dt="2024-09-22T14:47:24.914" v="768" actId="27636"/>
          <ac:spMkLst>
            <pc:docMk/>
            <pc:sldMk cId="3422999916" sldId="389"/>
            <ac:spMk id="2" creationId="{00000000-0000-0000-0000-000000000000}"/>
          </ac:spMkLst>
        </pc:spChg>
        <pc:spChg chg="mod">
          <ac:chgData name="Seena Joseph" userId="cf2afdda-3d9d-41a3-a122-1e48d3b244a1" providerId="ADAL" clId="{F7A70E12-3877-4D4C-A24C-E9615A33F207}" dt="2024-09-22T14:47:27.289" v="770" actId="27636"/>
          <ac:spMkLst>
            <pc:docMk/>
            <pc:sldMk cId="3422999916" sldId="389"/>
            <ac:spMk id="3" creationId="{00000000-0000-0000-0000-000000000000}"/>
          </ac:spMkLst>
        </pc:spChg>
        <pc:spChg chg="mod">
          <ac:chgData name="Seena Joseph" userId="cf2afdda-3d9d-41a3-a122-1e48d3b244a1" providerId="ADAL" clId="{F7A70E12-3877-4D4C-A24C-E9615A33F207}" dt="2024-09-22T14:12:25.318" v="322"/>
          <ac:spMkLst>
            <pc:docMk/>
            <pc:sldMk cId="3422999916" sldId="389"/>
            <ac:spMk id="4" creationId="{00000000-0000-0000-0000-000000000000}"/>
          </ac:spMkLst>
        </pc:spChg>
      </pc:sldChg>
      <pc:sldChg chg="modSp mod ord">
        <pc:chgData name="Seena Joseph" userId="cf2afdda-3d9d-41a3-a122-1e48d3b244a1" providerId="ADAL" clId="{F7A70E12-3877-4D4C-A24C-E9615A33F207}" dt="2024-09-23T10:20:06.956" v="1888" actId="20577"/>
        <pc:sldMkLst>
          <pc:docMk/>
          <pc:sldMk cId="3546009554" sldId="390"/>
        </pc:sldMkLst>
        <pc:spChg chg="mod">
          <ac:chgData name="Seena Joseph" userId="cf2afdda-3d9d-41a3-a122-1e48d3b244a1" providerId="ADAL" clId="{F7A70E12-3877-4D4C-A24C-E9615A33F207}" dt="2024-09-22T14:45:19.410" v="759" actId="14100"/>
          <ac:spMkLst>
            <pc:docMk/>
            <pc:sldMk cId="3546009554" sldId="390"/>
            <ac:spMk id="2" creationId="{8F27AB29-E924-94B6-CBC7-1F76F8EFC86A}"/>
          </ac:spMkLst>
        </pc:spChg>
        <pc:spChg chg="mod">
          <ac:chgData name="Seena Joseph" userId="cf2afdda-3d9d-41a3-a122-1e48d3b244a1" providerId="ADAL" clId="{F7A70E12-3877-4D4C-A24C-E9615A33F207}" dt="2024-09-23T10:20:06.956" v="1888" actId="20577"/>
          <ac:spMkLst>
            <pc:docMk/>
            <pc:sldMk cId="3546009554" sldId="390"/>
            <ac:spMk id="3" creationId="{7C4C9219-63E6-E28D-A39C-4276B4CFA837}"/>
          </ac:spMkLst>
        </pc:spChg>
        <pc:spChg chg="mod">
          <ac:chgData name="Seena Joseph" userId="cf2afdda-3d9d-41a3-a122-1e48d3b244a1" providerId="ADAL" clId="{F7A70E12-3877-4D4C-A24C-E9615A33F207}" dt="2024-09-22T14:12:25.318" v="322"/>
          <ac:spMkLst>
            <pc:docMk/>
            <pc:sldMk cId="3546009554" sldId="390"/>
            <ac:spMk id="4" creationId="{01FDC3B7-A555-EE18-B664-F9715BAD4920}"/>
          </ac:spMkLst>
        </pc:spChg>
        <pc:spChg chg="mod">
          <ac:chgData name="Seena Joseph" userId="cf2afdda-3d9d-41a3-a122-1e48d3b244a1" providerId="ADAL" clId="{F7A70E12-3877-4D4C-A24C-E9615A33F207}" dt="2024-09-22T14:12:25.318" v="322"/>
          <ac:spMkLst>
            <pc:docMk/>
            <pc:sldMk cId="3546009554" sldId="390"/>
            <ac:spMk id="5" creationId="{E3FAFCE1-4044-4AC1-2DD3-EB492B6AC182}"/>
          </ac:spMkLst>
        </pc:spChg>
      </pc:sldChg>
      <pc:sldChg chg="modSp del mod">
        <pc:chgData name="Seena Joseph" userId="cf2afdda-3d9d-41a3-a122-1e48d3b244a1" providerId="ADAL" clId="{F7A70E12-3877-4D4C-A24C-E9615A33F207}" dt="2024-09-22T15:21:46.222" v="1181" actId="47"/>
        <pc:sldMkLst>
          <pc:docMk/>
          <pc:sldMk cId="3647219510" sldId="391"/>
        </pc:sldMkLst>
        <pc:spChg chg="mod">
          <ac:chgData name="Seena Joseph" userId="cf2afdda-3d9d-41a3-a122-1e48d3b244a1" providerId="ADAL" clId="{F7A70E12-3877-4D4C-A24C-E9615A33F207}" dt="2024-09-22T14:12:25.318" v="322"/>
          <ac:spMkLst>
            <pc:docMk/>
            <pc:sldMk cId="3647219510" sldId="391"/>
            <ac:spMk id="5" creationId="{64124E91-A93B-3AAE-5CAC-B6B337AD2914}"/>
          </ac:spMkLst>
        </pc:spChg>
        <pc:spChg chg="mod">
          <ac:chgData name="Seena Joseph" userId="cf2afdda-3d9d-41a3-a122-1e48d3b244a1" providerId="ADAL" clId="{F7A70E12-3877-4D4C-A24C-E9615A33F207}" dt="2024-09-22T14:12:25.318" v="322"/>
          <ac:spMkLst>
            <pc:docMk/>
            <pc:sldMk cId="3647219510" sldId="391"/>
            <ac:spMk id="7" creationId="{A63D090C-D200-9ACB-3D52-B95D52711FF2}"/>
          </ac:spMkLst>
        </pc:spChg>
        <pc:spChg chg="mod">
          <ac:chgData name="Seena Joseph" userId="cf2afdda-3d9d-41a3-a122-1e48d3b244a1" providerId="ADAL" clId="{F7A70E12-3877-4D4C-A24C-E9615A33F207}" dt="2024-09-22T14:16:09.801" v="349" actId="27636"/>
          <ac:spMkLst>
            <pc:docMk/>
            <pc:sldMk cId="3647219510" sldId="391"/>
            <ac:spMk id="8" creationId="{0D8FEB0D-B1AD-FF64-BFA2-7C750892716B}"/>
          </ac:spMkLst>
        </pc:spChg>
      </pc:sldChg>
      <pc:sldChg chg="modSp del mod">
        <pc:chgData name="Seena Joseph" userId="cf2afdda-3d9d-41a3-a122-1e48d3b244a1" providerId="ADAL" clId="{F7A70E12-3877-4D4C-A24C-E9615A33F207}" dt="2024-09-22T15:21:22.120" v="1180" actId="47"/>
        <pc:sldMkLst>
          <pc:docMk/>
          <pc:sldMk cId="0" sldId="392"/>
        </pc:sldMkLst>
        <pc:spChg chg="mod">
          <ac:chgData name="Seena Joseph" userId="cf2afdda-3d9d-41a3-a122-1e48d3b244a1" providerId="ADAL" clId="{F7A70E12-3877-4D4C-A24C-E9615A33F207}" dt="2024-09-22T14:12:25.318" v="322"/>
          <ac:spMkLst>
            <pc:docMk/>
            <pc:sldMk cId="0" sldId="392"/>
            <ac:spMk id="12290" creationId="{00000000-0000-0000-0000-000000000000}"/>
          </ac:spMkLst>
        </pc:spChg>
        <pc:spChg chg="mod">
          <ac:chgData name="Seena Joseph" userId="cf2afdda-3d9d-41a3-a122-1e48d3b244a1" providerId="ADAL" clId="{F7A70E12-3877-4D4C-A24C-E9615A33F207}" dt="2024-09-22T14:16:19.609" v="350"/>
          <ac:spMkLst>
            <pc:docMk/>
            <pc:sldMk cId="0" sldId="392"/>
            <ac:spMk id="12291" creationId="{00000000-0000-0000-0000-000000000000}"/>
          </ac:spMkLst>
        </pc:spChg>
      </pc:sldChg>
      <pc:sldChg chg="add del">
        <pc:chgData name="Seena Joseph" userId="cf2afdda-3d9d-41a3-a122-1e48d3b244a1" providerId="ADAL" clId="{F7A70E12-3877-4D4C-A24C-E9615A33F207}" dt="2024-09-22T14:34:02.069" v="633" actId="47"/>
        <pc:sldMkLst>
          <pc:docMk/>
          <pc:sldMk cId="4233113702" sldId="393"/>
        </pc:sldMkLst>
      </pc:sldChg>
      <pc:sldChg chg="modSp add mod">
        <pc:chgData name="Seena Joseph" userId="cf2afdda-3d9d-41a3-a122-1e48d3b244a1" providerId="ADAL" clId="{F7A70E12-3877-4D4C-A24C-E9615A33F207}" dt="2024-09-22T14:42:46.786" v="716" actId="113"/>
        <pc:sldMkLst>
          <pc:docMk/>
          <pc:sldMk cId="1436482094" sldId="394"/>
        </pc:sldMkLst>
        <pc:spChg chg="mod">
          <ac:chgData name="Seena Joseph" userId="cf2afdda-3d9d-41a3-a122-1e48d3b244a1" providerId="ADAL" clId="{F7A70E12-3877-4D4C-A24C-E9615A33F207}" dt="2024-09-22T14:42:46.786" v="716" actId="113"/>
          <ac:spMkLst>
            <pc:docMk/>
            <pc:sldMk cId="1436482094" sldId="394"/>
            <ac:spMk id="3" creationId="{C79E3DF7-2107-9603-48A1-3D5E3DA897B9}"/>
          </ac:spMkLst>
        </pc:spChg>
      </pc:sldChg>
      <pc:sldChg chg="modSp add mod">
        <pc:chgData name="Seena Joseph" userId="cf2afdda-3d9d-41a3-a122-1e48d3b244a1" providerId="ADAL" clId="{F7A70E12-3877-4D4C-A24C-E9615A33F207}" dt="2024-09-23T10:19:11.021" v="1853" actId="20577"/>
        <pc:sldMkLst>
          <pc:docMk/>
          <pc:sldMk cId="2221558285" sldId="395"/>
        </pc:sldMkLst>
        <pc:spChg chg="mod">
          <ac:chgData name="Seena Joseph" userId="cf2afdda-3d9d-41a3-a122-1e48d3b244a1" providerId="ADAL" clId="{F7A70E12-3877-4D4C-A24C-E9615A33F207}" dt="2024-09-23T10:19:11.021" v="1853" actId="20577"/>
          <ac:spMkLst>
            <pc:docMk/>
            <pc:sldMk cId="2221558285" sldId="395"/>
            <ac:spMk id="3" creationId="{C79E3DF7-2107-9603-48A1-3D5E3DA897B9}"/>
          </ac:spMkLst>
        </pc:spChg>
      </pc:sldChg>
      <pc:sldChg chg="modSp add mod">
        <pc:chgData name="Seena Joseph" userId="cf2afdda-3d9d-41a3-a122-1e48d3b244a1" providerId="ADAL" clId="{F7A70E12-3877-4D4C-A24C-E9615A33F207}" dt="2024-09-22T14:42:50.829" v="717" actId="113"/>
        <pc:sldMkLst>
          <pc:docMk/>
          <pc:sldMk cId="1521911478" sldId="396"/>
        </pc:sldMkLst>
        <pc:spChg chg="mod">
          <ac:chgData name="Seena Joseph" userId="cf2afdda-3d9d-41a3-a122-1e48d3b244a1" providerId="ADAL" clId="{F7A70E12-3877-4D4C-A24C-E9615A33F207}" dt="2024-09-22T14:42:50.829" v="717" actId="113"/>
          <ac:spMkLst>
            <pc:docMk/>
            <pc:sldMk cId="1521911478" sldId="396"/>
            <ac:spMk id="3" creationId="{C79E3DF7-2107-9603-48A1-3D5E3DA897B9}"/>
          </ac:spMkLst>
        </pc:spChg>
      </pc:sldChg>
      <pc:sldChg chg="modSp add mod">
        <pc:chgData name="Seena Joseph" userId="cf2afdda-3d9d-41a3-a122-1e48d3b244a1" providerId="ADAL" clId="{F7A70E12-3877-4D4C-A24C-E9615A33F207}" dt="2024-09-22T14:42:55.436" v="718" actId="113"/>
        <pc:sldMkLst>
          <pc:docMk/>
          <pc:sldMk cId="2143432674" sldId="397"/>
        </pc:sldMkLst>
        <pc:spChg chg="mod">
          <ac:chgData name="Seena Joseph" userId="cf2afdda-3d9d-41a3-a122-1e48d3b244a1" providerId="ADAL" clId="{F7A70E12-3877-4D4C-A24C-E9615A33F207}" dt="2024-09-22T14:42:55.436" v="718" actId="113"/>
          <ac:spMkLst>
            <pc:docMk/>
            <pc:sldMk cId="2143432674" sldId="397"/>
            <ac:spMk id="3" creationId="{C79E3DF7-2107-9603-48A1-3D5E3DA897B9}"/>
          </ac:spMkLst>
        </pc:spChg>
      </pc:sldChg>
      <pc:sldChg chg="addSp modSp add del mod">
        <pc:chgData name="Seena Joseph" userId="cf2afdda-3d9d-41a3-a122-1e48d3b244a1" providerId="ADAL" clId="{F7A70E12-3877-4D4C-A24C-E9615A33F207}" dt="2024-09-22T14:57:26.422" v="822" actId="47"/>
        <pc:sldMkLst>
          <pc:docMk/>
          <pc:sldMk cId="1613770974" sldId="398"/>
        </pc:sldMkLst>
        <pc:spChg chg="mod">
          <ac:chgData name="Seena Joseph" userId="cf2afdda-3d9d-41a3-a122-1e48d3b244a1" providerId="ADAL" clId="{F7A70E12-3877-4D4C-A24C-E9615A33F207}" dt="2024-09-22T14:57:10.731" v="821" actId="20577"/>
          <ac:spMkLst>
            <pc:docMk/>
            <pc:sldMk cId="1613770974" sldId="398"/>
            <ac:spMk id="2" creationId="{BF4A7248-B97F-3FE8-1A51-9ED29C6CE08C}"/>
          </ac:spMkLst>
        </pc:spChg>
        <pc:spChg chg="mod">
          <ac:chgData name="Seena Joseph" userId="cf2afdda-3d9d-41a3-a122-1e48d3b244a1" providerId="ADAL" clId="{F7A70E12-3877-4D4C-A24C-E9615A33F207}" dt="2024-09-22T14:55:38.272" v="791" actId="5793"/>
          <ac:spMkLst>
            <pc:docMk/>
            <pc:sldMk cId="1613770974" sldId="398"/>
            <ac:spMk id="3" creationId="{C79E3DF7-2107-9603-48A1-3D5E3DA897B9}"/>
          </ac:spMkLst>
        </pc:spChg>
        <pc:graphicFrameChg chg="add mod">
          <ac:chgData name="Seena Joseph" userId="cf2afdda-3d9d-41a3-a122-1e48d3b244a1" providerId="ADAL" clId="{F7A70E12-3877-4D4C-A24C-E9615A33F207}" dt="2024-09-22T14:54:06.660" v="775"/>
          <ac:graphicFrameMkLst>
            <pc:docMk/>
            <pc:sldMk cId="1613770974" sldId="398"/>
            <ac:graphicFrameMk id="4" creationId="{AFFF01D6-C644-85EA-28FD-AE060426BA6E}"/>
          </ac:graphicFrameMkLst>
        </pc:graphicFrameChg>
        <pc:graphicFrameChg chg="add mod modGraphic">
          <ac:chgData name="Seena Joseph" userId="cf2afdda-3d9d-41a3-a122-1e48d3b244a1" providerId="ADAL" clId="{F7A70E12-3877-4D4C-A24C-E9615A33F207}" dt="2024-09-22T14:56:50.228" v="820"/>
          <ac:graphicFrameMkLst>
            <pc:docMk/>
            <pc:sldMk cId="1613770974" sldId="398"/>
            <ac:graphicFrameMk id="6" creationId="{D980B003-8B8C-02A6-5F86-42B667523192}"/>
          </ac:graphicFrameMkLst>
        </pc:graphicFrameChg>
      </pc:sldChg>
      <pc:sldChg chg="addSp delSp modSp add mod">
        <pc:chgData name="Seena Joseph" userId="cf2afdda-3d9d-41a3-a122-1e48d3b244a1" providerId="ADAL" clId="{F7A70E12-3877-4D4C-A24C-E9615A33F207}" dt="2024-09-22T15:05:01.261" v="944" actId="27636"/>
        <pc:sldMkLst>
          <pc:docMk/>
          <pc:sldMk cId="2613006585" sldId="398"/>
        </pc:sldMkLst>
        <pc:spChg chg="del">
          <ac:chgData name="Seena Joseph" userId="cf2afdda-3d9d-41a3-a122-1e48d3b244a1" providerId="ADAL" clId="{F7A70E12-3877-4D4C-A24C-E9615A33F207}" dt="2024-09-22T14:58:31.087" v="826" actId="478"/>
          <ac:spMkLst>
            <pc:docMk/>
            <pc:sldMk cId="2613006585" sldId="398"/>
            <ac:spMk id="2" creationId="{2EF12B56-A83F-6D85-451D-B0CB7618C45C}"/>
          </ac:spMkLst>
        </pc:spChg>
        <pc:spChg chg="del">
          <ac:chgData name="Seena Joseph" userId="cf2afdda-3d9d-41a3-a122-1e48d3b244a1" providerId="ADAL" clId="{F7A70E12-3877-4D4C-A24C-E9615A33F207}" dt="2024-09-22T14:58:31.087" v="826" actId="478"/>
          <ac:spMkLst>
            <pc:docMk/>
            <pc:sldMk cId="2613006585" sldId="398"/>
            <ac:spMk id="4" creationId="{9BD3E27E-5AE3-EB71-B4B0-29FF195BF2D4}"/>
          </ac:spMkLst>
        </pc:spChg>
        <pc:spChg chg="del">
          <ac:chgData name="Seena Joseph" userId="cf2afdda-3d9d-41a3-a122-1e48d3b244a1" providerId="ADAL" clId="{F7A70E12-3877-4D4C-A24C-E9615A33F207}" dt="2024-09-22T14:58:31.087" v="826" actId="478"/>
          <ac:spMkLst>
            <pc:docMk/>
            <pc:sldMk cId="2613006585" sldId="398"/>
            <ac:spMk id="5" creationId="{B3667202-962C-F951-386D-0A3946C6F8E1}"/>
          </ac:spMkLst>
        </pc:spChg>
        <pc:spChg chg="del">
          <ac:chgData name="Seena Joseph" userId="cf2afdda-3d9d-41a3-a122-1e48d3b244a1" providerId="ADAL" clId="{F7A70E12-3877-4D4C-A24C-E9615A33F207}" dt="2024-09-22T14:58:31.087" v="826" actId="478"/>
          <ac:spMkLst>
            <pc:docMk/>
            <pc:sldMk cId="2613006585" sldId="398"/>
            <ac:spMk id="6" creationId="{7D16E663-5D6A-D581-976E-258C54A746EC}"/>
          </ac:spMkLst>
        </pc:spChg>
        <pc:spChg chg="del">
          <ac:chgData name="Seena Joseph" userId="cf2afdda-3d9d-41a3-a122-1e48d3b244a1" providerId="ADAL" clId="{F7A70E12-3877-4D4C-A24C-E9615A33F207}" dt="2024-09-22T14:58:31.087" v="826" actId="478"/>
          <ac:spMkLst>
            <pc:docMk/>
            <pc:sldMk cId="2613006585" sldId="398"/>
            <ac:spMk id="7" creationId="{AFC17588-D7A3-70D8-B215-B33BEACAA30B}"/>
          </ac:spMkLst>
        </pc:spChg>
        <pc:spChg chg="del">
          <ac:chgData name="Seena Joseph" userId="cf2afdda-3d9d-41a3-a122-1e48d3b244a1" providerId="ADAL" clId="{F7A70E12-3877-4D4C-A24C-E9615A33F207}" dt="2024-09-22T14:58:31.087" v="826" actId="478"/>
          <ac:spMkLst>
            <pc:docMk/>
            <pc:sldMk cId="2613006585" sldId="398"/>
            <ac:spMk id="8" creationId="{4374FE00-4B0B-AB5A-2C7D-9EF3063F70DE}"/>
          </ac:spMkLst>
        </pc:spChg>
        <pc:spChg chg="del">
          <ac:chgData name="Seena Joseph" userId="cf2afdda-3d9d-41a3-a122-1e48d3b244a1" providerId="ADAL" clId="{F7A70E12-3877-4D4C-A24C-E9615A33F207}" dt="2024-09-22T14:58:31.087" v="826" actId="478"/>
          <ac:spMkLst>
            <pc:docMk/>
            <pc:sldMk cId="2613006585" sldId="398"/>
            <ac:spMk id="9" creationId="{EB545BE8-C87E-3EA4-500C-3B60495C8CDC}"/>
          </ac:spMkLst>
        </pc:spChg>
        <pc:spChg chg="add mod">
          <ac:chgData name="Seena Joseph" userId="cf2afdda-3d9d-41a3-a122-1e48d3b244a1" providerId="ADAL" clId="{F7A70E12-3877-4D4C-A24C-E9615A33F207}" dt="2024-09-22T15:01:48.328" v="863" actId="20577"/>
          <ac:spMkLst>
            <pc:docMk/>
            <pc:sldMk cId="2613006585" sldId="398"/>
            <ac:spMk id="10" creationId="{A9B8AD37-6C89-C525-FCEA-DAC592846FB7}"/>
          </ac:spMkLst>
        </pc:spChg>
        <pc:spChg chg="add mod">
          <ac:chgData name="Seena Joseph" userId="cf2afdda-3d9d-41a3-a122-1e48d3b244a1" providerId="ADAL" clId="{F7A70E12-3877-4D4C-A24C-E9615A33F207}" dt="2024-09-22T14:59:28.354" v="830" actId="27636"/>
          <ac:spMkLst>
            <pc:docMk/>
            <pc:sldMk cId="2613006585" sldId="398"/>
            <ac:spMk id="11" creationId="{F1B13F5F-E416-5442-DBDA-F479B4FB8B95}"/>
          </ac:spMkLst>
        </pc:spChg>
        <pc:spChg chg="add mod">
          <ac:chgData name="Seena Joseph" userId="cf2afdda-3d9d-41a3-a122-1e48d3b244a1" providerId="ADAL" clId="{F7A70E12-3877-4D4C-A24C-E9615A33F207}" dt="2024-09-22T15:05:01.261" v="944" actId="27636"/>
          <ac:spMkLst>
            <pc:docMk/>
            <pc:sldMk cId="2613006585" sldId="398"/>
            <ac:spMk id="12" creationId="{57DDF94E-2329-6C5A-98E5-0813D052B888}"/>
          </ac:spMkLst>
        </pc:spChg>
        <pc:spChg chg="del mod">
          <ac:chgData name="Seena Joseph" userId="cf2afdda-3d9d-41a3-a122-1e48d3b244a1" providerId="ADAL" clId="{F7A70E12-3877-4D4C-A24C-E9615A33F207}" dt="2024-09-22T14:58:29.467" v="825" actId="478"/>
          <ac:spMkLst>
            <pc:docMk/>
            <pc:sldMk cId="2613006585" sldId="398"/>
            <ac:spMk id="31"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39"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1"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2"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3"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4"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5"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49"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59"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60" creationId="{00000000-0000-0000-0000-000000000000}"/>
          </ac:spMkLst>
        </pc:spChg>
        <pc:spChg chg="del">
          <ac:chgData name="Seena Joseph" userId="cf2afdda-3d9d-41a3-a122-1e48d3b244a1" providerId="ADAL" clId="{F7A70E12-3877-4D4C-A24C-E9615A33F207}" dt="2024-09-22T14:58:31.087" v="826" actId="478"/>
          <ac:spMkLst>
            <pc:docMk/>
            <pc:sldMk cId="2613006585" sldId="398"/>
            <ac:spMk id="14361" creationId="{00000000-0000-0000-0000-000000000000}"/>
          </ac:spMkLst>
        </pc:spChg>
        <pc:cxnChg chg="del">
          <ac:chgData name="Seena Joseph" userId="cf2afdda-3d9d-41a3-a122-1e48d3b244a1" providerId="ADAL" clId="{F7A70E12-3877-4D4C-A24C-E9615A33F207}" dt="2024-09-22T14:58:31.087" v="826" actId="478"/>
          <ac:cxnSpMkLst>
            <pc:docMk/>
            <pc:sldMk cId="2613006585" sldId="398"/>
            <ac:cxnSpMk id="3" creationId="{00000000-0000-0000-0000-000000000000}"/>
          </ac:cxnSpMkLst>
        </pc:cxnChg>
        <pc:cxnChg chg="del">
          <ac:chgData name="Seena Joseph" userId="cf2afdda-3d9d-41a3-a122-1e48d3b244a1" providerId="ADAL" clId="{F7A70E12-3877-4D4C-A24C-E9615A33F207}" dt="2024-09-22T14:58:31.087" v="826" actId="478"/>
          <ac:cxnSpMkLst>
            <pc:docMk/>
            <pc:sldMk cId="2613006585" sldId="398"/>
            <ac:cxnSpMk id="30" creationId="{00000000-0000-0000-0000-000000000000}"/>
          </ac:cxnSpMkLst>
        </pc:cxnChg>
      </pc:sldChg>
      <pc:sldChg chg="modSp add mod">
        <pc:chgData name="Seena Joseph" userId="cf2afdda-3d9d-41a3-a122-1e48d3b244a1" providerId="ADAL" clId="{F7A70E12-3877-4D4C-A24C-E9615A33F207}" dt="2024-09-22T15:05:18.678" v="950" actId="27636"/>
        <pc:sldMkLst>
          <pc:docMk/>
          <pc:sldMk cId="533679361" sldId="399"/>
        </pc:sldMkLst>
        <pc:spChg chg="mod">
          <ac:chgData name="Seena Joseph" userId="cf2afdda-3d9d-41a3-a122-1e48d3b244a1" providerId="ADAL" clId="{F7A70E12-3877-4D4C-A24C-E9615A33F207}" dt="2024-09-22T15:05:18.678" v="950" actId="27636"/>
          <ac:spMkLst>
            <pc:docMk/>
            <pc:sldMk cId="533679361" sldId="399"/>
            <ac:spMk id="12" creationId="{57DDF94E-2329-6C5A-98E5-0813D052B888}"/>
          </ac:spMkLst>
        </pc:spChg>
      </pc:sldChg>
      <pc:sldChg chg="modSp add mod">
        <pc:chgData name="Seena Joseph" userId="cf2afdda-3d9d-41a3-a122-1e48d3b244a1" providerId="ADAL" clId="{F7A70E12-3877-4D4C-A24C-E9615A33F207}" dt="2024-09-22T15:14:10.221" v="1086" actId="313"/>
        <pc:sldMkLst>
          <pc:docMk/>
          <pc:sldMk cId="538496433" sldId="400"/>
        </pc:sldMkLst>
        <pc:spChg chg="mod">
          <ac:chgData name="Seena Joseph" userId="cf2afdda-3d9d-41a3-a122-1e48d3b244a1" providerId="ADAL" clId="{F7A70E12-3877-4D4C-A24C-E9615A33F207}" dt="2024-09-22T15:08:01.244" v="982" actId="20577"/>
          <ac:spMkLst>
            <pc:docMk/>
            <pc:sldMk cId="538496433" sldId="400"/>
            <ac:spMk id="10" creationId="{A9B8AD37-6C89-C525-FCEA-DAC592846FB7}"/>
          </ac:spMkLst>
        </pc:spChg>
        <pc:spChg chg="mod">
          <ac:chgData name="Seena Joseph" userId="cf2afdda-3d9d-41a3-a122-1e48d3b244a1" providerId="ADAL" clId="{F7A70E12-3877-4D4C-A24C-E9615A33F207}" dt="2024-09-22T15:14:10.221" v="1086" actId="313"/>
          <ac:spMkLst>
            <pc:docMk/>
            <pc:sldMk cId="538496433" sldId="400"/>
            <ac:spMk id="12" creationId="{57DDF94E-2329-6C5A-98E5-0813D052B888}"/>
          </ac:spMkLst>
        </pc:spChg>
      </pc:sldChg>
      <pc:sldChg chg="modSp add mod">
        <pc:chgData name="Seena Joseph" userId="cf2afdda-3d9d-41a3-a122-1e48d3b244a1" providerId="ADAL" clId="{F7A70E12-3877-4D4C-A24C-E9615A33F207}" dt="2024-09-22T15:16:35.836" v="1146" actId="12"/>
        <pc:sldMkLst>
          <pc:docMk/>
          <pc:sldMk cId="3219228977" sldId="401"/>
        </pc:sldMkLst>
        <pc:spChg chg="mod">
          <ac:chgData name="Seena Joseph" userId="cf2afdda-3d9d-41a3-a122-1e48d3b244a1" providerId="ADAL" clId="{F7A70E12-3877-4D4C-A24C-E9615A33F207}" dt="2024-09-22T15:14:19.454" v="1092" actId="6549"/>
          <ac:spMkLst>
            <pc:docMk/>
            <pc:sldMk cId="3219228977" sldId="401"/>
            <ac:spMk id="10" creationId="{A9B8AD37-6C89-C525-FCEA-DAC592846FB7}"/>
          </ac:spMkLst>
        </pc:spChg>
        <pc:spChg chg="mod">
          <ac:chgData name="Seena Joseph" userId="cf2afdda-3d9d-41a3-a122-1e48d3b244a1" providerId="ADAL" clId="{F7A70E12-3877-4D4C-A24C-E9615A33F207}" dt="2024-09-22T15:16:35.836" v="1146" actId="12"/>
          <ac:spMkLst>
            <pc:docMk/>
            <pc:sldMk cId="3219228977" sldId="401"/>
            <ac:spMk id="12" creationId="{57DDF94E-2329-6C5A-98E5-0813D052B888}"/>
          </ac:spMkLst>
        </pc:spChg>
      </pc:sldChg>
      <pc:sldChg chg="add del">
        <pc:chgData name="Seena Joseph" userId="cf2afdda-3d9d-41a3-a122-1e48d3b244a1" providerId="ADAL" clId="{F7A70E12-3877-4D4C-A24C-E9615A33F207}" dt="2024-09-22T20:37:28.014" v="1628" actId="47"/>
        <pc:sldMkLst>
          <pc:docMk/>
          <pc:sldMk cId="1428193084" sldId="402"/>
        </pc:sldMkLst>
      </pc:sldChg>
      <pc:sldChg chg="add del">
        <pc:chgData name="Seena Joseph" userId="cf2afdda-3d9d-41a3-a122-1e48d3b244a1" providerId="ADAL" clId="{F7A70E12-3877-4D4C-A24C-E9615A33F207}" dt="2024-09-22T20:37:29.794" v="1629" actId="47"/>
        <pc:sldMkLst>
          <pc:docMk/>
          <pc:sldMk cId="2342350547" sldId="403"/>
        </pc:sldMkLst>
      </pc:sldChg>
      <pc:sldChg chg="modSp add mod">
        <pc:chgData name="Seena Joseph" userId="cf2afdda-3d9d-41a3-a122-1e48d3b244a1" providerId="ADAL" clId="{F7A70E12-3877-4D4C-A24C-E9615A33F207}" dt="2024-09-22T15:04:53.469" v="942" actId="27636"/>
        <pc:sldMkLst>
          <pc:docMk/>
          <pc:sldMk cId="1406942036" sldId="404"/>
        </pc:sldMkLst>
        <pc:spChg chg="mod">
          <ac:chgData name="Seena Joseph" userId="cf2afdda-3d9d-41a3-a122-1e48d3b244a1" providerId="ADAL" clId="{F7A70E12-3877-4D4C-A24C-E9615A33F207}" dt="2024-09-22T15:04:53.469" v="942" actId="27636"/>
          <ac:spMkLst>
            <pc:docMk/>
            <pc:sldMk cId="1406942036" sldId="404"/>
            <ac:spMk id="12" creationId="{57DDF94E-2329-6C5A-98E5-0813D052B888}"/>
          </ac:spMkLst>
        </pc:spChg>
      </pc:sldChg>
      <pc:sldChg chg="modSp add mod">
        <pc:chgData name="Seena Joseph" userId="cf2afdda-3d9d-41a3-a122-1e48d3b244a1" providerId="ADAL" clId="{F7A70E12-3877-4D4C-A24C-E9615A33F207}" dt="2024-09-22T15:07:44.545" v="964" actId="207"/>
        <pc:sldMkLst>
          <pc:docMk/>
          <pc:sldMk cId="1186630708" sldId="405"/>
        </pc:sldMkLst>
        <pc:spChg chg="mod">
          <ac:chgData name="Seena Joseph" userId="cf2afdda-3d9d-41a3-a122-1e48d3b244a1" providerId="ADAL" clId="{F7A70E12-3877-4D4C-A24C-E9615A33F207}" dt="2024-09-22T15:07:44.545" v="964" actId="207"/>
          <ac:spMkLst>
            <pc:docMk/>
            <pc:sldMk cId="1186630708" sldId="405"/>
            <ac:spMk id="12" creationId="{57DDF94E-2329-6C5A-98E5-0813D052B888}"/>
          </ac:spMkLst>
        </pc:spChg>
      </pc:sldChg>
      <pc:sldChg chg="modSp add mod">
        <pc:chgData name="Seena Joseph" userId="cf2afdda-3d9d-41a3-a122-1e48d3b244a1" providerId="ADAL" clId="{F7A70E12-3877-4D4C-A24C-E9615A33F207}" dt="2024-09-23T10:22:04.510" v="1901" actId="5793"/>
        <pc:sldMkLst>
          <pc:docMk/>
          <pc:sldMk cId="658623868" sldId="406"/>
        </pc:sldMkLst>
        <pc:spChg chg="mod">
          <ac:chgData name="Seena Joseph" userId="cf2afdda-3d9d-41a3-a122-1e48d3b244a1" providerId="ADAL" clId="{F7A70E12-3877-4D4C-A24C-E9615A33F207}" dt="2024-09-23T10:22:04.510" v="1901" actId="5793"/>
          <ac:spMkLst>
            <pc:docMk/>
            <pc:sldMk cId="658623868" sldId="406"/>
            <ac:spMk id="3" creationId="{00000000-0000-0000-0000-000000000000}"/>
          </ac:spMkLst>
        </pc:spChg>
      </pc:sldChg>
      <pc:sldChg chg="addSp delSp modSp add mod">
        <pc:chgData name="Seena Joseph" userId="cf2afdda-3d9d-41a3-a122-1e48d3b244a1" providerId="ADAL" clId="{F7A70E12-3877-4D4C-A24C-E9615A33F207}" dt="2024-09-22T15:32:08.443" v="1458" actId="27636"/>
        <pc:sldMkLst>
          <pc:docMk/>
          <pc:sldMk cId="4171440276" sldId="407"/>
        </pc:sldMkLst>
        <pc:spChg chg="mod">
          <ac:chgData name="Seena Joseph" userId="cf2afdda-3d9d-41a3-a122-1e48d3b244a1" providerId="ADAL" clId="{F7A70E12-3877-4D4C-A24C-E9615A33F207}" dt="2024-09-22T15:32:08.443" v="1458" actId="27636"/>
          <ac:spMkLst>
            <pc:docMk/>
            <pc:sldMk cId="4171440276" sldId="407"/>
            <ac:spMk id="3" creationId="{00000000-0000-0000-0000-000000000000}"/>
          </ac:spMkLst>
        </pc:spChg>
        <pc:spChg chg="add">
          <ac:chgData name="Seena Joseph" userId="cf2afdda-3d9d-41a3-a122-1e48d3b244a1" providerId="ADAL" clId="{F7A70E12-3877-4D4C-A24C-E9615A33F207}" dt="2024-09-22T15:28:30.285" v="1354"/>
          <ac:spMkLst>
            <pc:docMk/>
            <pc:sldMk cId="4171440276" sldId="407"/>
            <ac:spMk id="5" creationId="{3648FC40-B022-2222-7B00-47433A70BDAF}"/>
          </ac:spMkLst>
        </pc:spChg>
        <pc:spChg chg="add">
          <ac:chgData name="Seena Joseph" userId="cf2afdda-3d9d-41a3-a122-1e48d3b244a1" providerId="ADAL" clId="{F7A70E12-3877-4D4C-A24C-E9615A33F207}" dt="2024-09-22T15:28:35.973" v="1357"/>
          <ac:spMkLst>
            <pc:docMk/>
            <pc:sldMk cId="4171440276" sldId="407"/>
            <ac:spMk id="6" creationId="{BF2491C9-3F27-A850-093A-6F2106A79C49}"/>
          </ac:spMkLst>
        </pc:spChg>
        <pc:spChg chg="add">
          <ac:chgData name="Seena Joseph" userId="cf2afdda-3d9d-41a3-a122-1e48d3b244a1" providerId="ADAL" clId="{F7A70E12-3877-4D4C-A24C-E9615A33F207}" dt="2024-09-22T15:28:44.903" v="1360"/>
          <ac:spMkLst>
            <pc:docMk/>
            <pc:sldMk cId="4171440276" sldId="407"/>
            <ac:spMk id="7" creationId="{4E5A9725-4E47-3ED3-7D07-3137836026D2}"/>
          </ac:spMkLst>
        </pc:spChg>
        <pc:spChg chg="add del mod">
          <ac:chgData name="Seena Joseph" userId="cf2afdda-3d9d-41a3-a122-1e48d3b244a1" providerId="ADAL" clId="{F7A70E12-3877-4D4C-A24C-E9615A33F207}" dt="2024-09-22T15:28:59.745" v="1366" actId="478"/>
          <ac:spMkLst>
            <pc:docMk/>
            <pc:sldMk cId="4171440276" sldId="407"/>
            <ac:spMk id="8" creationId="{4B1F046B-1F88-BFF1-675A-34C6C080ED76}"/>
          </ac:spMkLst>
        </pc:spChg>
        <pc:spChg chg="add del mod">
          <ac:chgData name="Seena Joseph" userId="cf2afdda-3d9d-41a3-a122-1e48d3b244a1" providerId="ADAL" clId="{F7A70E12-3877-4D4C-A24C-E9615A33F207}" dt="2024-09-22T15:29:55.949" v="1393"/>
          <ac:spMkLst>
            <pc:docMk/>
            <pc:sldMk cId="4171440276" sldId="407"/>
            <ac:spMk id="9" creationId="{0271C946-A871-F601-3ED4-17CB2CFBC211}"/>
          </ac:spMkLst>
        </pc:spChg>
        <pc:spChg chg="add del mod">
          <ac:chgData name="Seena Joseph" userId="cf2afdda-3d9d-41a3-a122-1e48d3b244a1" providerId="ADAL" clId="{F7A70E12-3877-4D4C-A24C-E9615A33F207}" dt="2024-09-22T15:31:58.518" v="1456"/>
          <ac:spMkLst>
            <pc:docMk/>
            <pc:sldMk cId="4171440276" sldId="407"/>
            <ac:spMk id="10" creationId="{D2E10964-BE5D-32F1-1691-DADB4B45029D}"/>
          </ac:spMkLst>
        </pc:spChg>
      </pc:sldChg>
      <pc:sldChg chg="addSp modSp add mod">
        <pc:chgData name="Seena Joseph" userId="cf2afdda-3d9d-41a3-a122-1e48d3b244a1" providerId="ADAL" clId="{F7A70E12-3877-4D4C-A24C-E9615A33F207}" dt="2024-09-23T10:21:17.944" v="1900" actId="20577"/>
        <pc:sldMkLst>
          <pc:docMk/>
          <pc:sldMk cId="2957749800" sldId="408"/>
        </pc:sldMkLst>
        <pc:spChg chg="mod">
          <ac:chgData name="Seena Joseph" userId="cf2afdda-3d9d-41a3-a122-1e48d3b244a1" providerId="ADAL" clId="{F7A70E12-3877-4D4C-A24C-E9615A33F207}" dt="2024-09-23T10:21:17.944" v="1900" actId="20577"/>
          <ac:spMkLst>
            <pc:docMk/>
            <pc:sldMk cId="2957749800" sldId="408"/>
            <ac:spMk id="3" creationId="{00000000-0000-0000-0000-000000000000}"/>
          </ac:spMkLst>
        </pc:spChg>
        <pc:spChg chg="add">
          <ac:chgData name="Seena Joseph" userId="cf2afdda-3d9d-41a3-a122-1e48d3b244a1" providerId="ADAL" clId="{F7A70E12-3877-4D4C-A24C-E9615A33F207}" dt="2024-09-22T15:32:57.293" v="1479"/>
          <ac:spMkLst>
            <pc:docMk/>
            <pc:sldMk cId="2957749800" sldId="408"/>
            <ac:spMk id="5" creationId="{52FD3268-6D62-2C3E-8CE7-E3424B036886}"/>
          </ac:spMkLst>
        </pc:spChg>
      </pc:sldChg>
      <pc:sldChg chg="modSp add mod">
        <pc:chgData name="Seena Joseph" userId="cf2afdda-3d9d-41a3-a122-1e48d3b244a1" providerId="ADAL" clId="{F7A70E12-3877-4D4C-A24C-E9615A33F207}" dt="2024-09-23T11:08:11.115" v="2585" actId="20577"/>
        <pc:sldMkLst>
          <pc:docMk/>
          <pc:sldMk cId="2898352962" sldId="409"/>
        </pc:sldMkLst>
        <pc:spChg chg="mod">
          <ac:chgData name="Seena Joseph" userId="cf2afdda-3d9d-41a3-a122-1e48d3b244a1" providerId="ADAL" clId="{F7A70E12-3877-4D4C-A24C-E9615A33F207}" dt="2024-09-23T11:08:11.115" v="2585" actId="20577"/>
          <ac:spMkLst>
            <pc:docMk/>
            <pc:sldMk cId="2898352962" sldId="409"/>
            <ac:spMk id="9219" creationId="{00000000-0000-0000-0000-000000000000}"/>
          </ac:spMkLst>
        </pc:spChg>
      </pc:sldChg>
      <pc:sldChg chg="modSp add mod">
        <pc:chgData name="Seena Joseph" userId="cf2afdda-3d9d-41a3-a122-1e48d3b244a1" providerId="ADAL" clId="{F7A70E12-3877-4D4C-A24C-E9615A33F207}" dt="2024-09-23T11:10:11.138" v="2726" actId="6549"/>
        <pc:sldMkLst>
          <pc:docMk/>
          <pc:sldMk cId="2372457575" sldId="410"/>
        </pc:sldMkLst>
        <pc:spChg chg="mod">
          <ac:chgData name="Seena Joseph" userId="cf2afdda-3d9d-41a3-a122-1e48d3b244a1" providerId="ADAL" clId="{F7A70E12-3877-4D4C-A24C-E9615A33F207}" dt="2024-09-23T11:10:11.138" v="2726" actId="6549"/>
          <ac:spMkLst>
            <pc:docMk/>
            <pc:sldMk cId="2372457575" sldId="410"/>
            <ac:spMk id="9219" creationId="{00000000-0000-0000-0000-000000000000}"/>
          </ac:spMkLst>
        </pc:spChg>
      </pc:sldChg>
      <pc:sldMasterChg chg="setBg">
        <pc:chgData name="Seena Joseph" userId="cf2afdda-3d9d-41a3-a122-1e48d3b244a1" providerId="ADAL" clId="{F7A70E12-3877-4D4C-A24C-E9615A33F207}" dt="2024-09-22T14:07:56.068" v="219"/>
        <pc:sldMasterMkLst>
          <pc:docMk/>
          <pc:sldMasterMk cId="1055971746" sldId="2147483872"/>
        </pc:sldMasterMkLst>
      </pc:sldMasterChg>
      <pc:sldMasterChg chg="setBg">
        <pc:chgData name="Seena Joseph" userId="cf2afdda-3d9d-41a3-a122-1e48d3b244a1" providerId="ADAL" clId="{F7A70E12-3877-4D4C-A24C-E9615A33F207}" dt="2024-09-22T14:08:05.426" v="221"/>
        <pc:sldMasterMkLst>
          <pc:docMk/>
          <pc:sldMasterMk cId="1359523223" sldId="2147483890"/>
        </pc:sldMasterMkLst>
      </pc:sldMasterChg>
    </pc:docChg>
  </pc:docChgLst>
  <pc:docChgLst>
    <pc:chgData name="Seena Joseph" userId="cf2afdda-3d9d-41a3-a122-1e48d3b244a1" providerId="ADAL" clId="{83ABAB46-82D6-4973-98DE-4F0C9928C11E}"/>
    <pc:docChg chg="undo redo custSel addSld delSld modSld sldOrd">
      <pc:chgData name="Seena Joseph" userId="cf2afdda-3d9d-41a3-a122-1e48d3b244a1" providerId="ADAL" clId="{83ABAB46-82D6-4973-98DE-4F0C9928C11E}" dt="2024-09-26T09:42:02.816" v="2497" actId="14100"/>
      <pc:docMkLst>
        <pc:docMk/>
      </pc:docMkLst>
      <pc:sldChg chg="modSp mod">
        <pc:chgData name="Seena Joseph" userId="cf2afdda-3d9d-41a3-a122-1e48d3b244a1" providerId="ADAL" clId="{83ABAB46-82D6-4973-98DE-4F0C9928C11E}" dt="2024-09-25T12:56:02.339" v="21" actId="6549"/>
        <pc:sldMkLst>
          <pc:docMk/>
          <pc:sldMk cId="0" sldId="257"/>
        </pc:sldMkLst>
        <pc:spChg chg="mod">
          <ac:chgData name="Seena Joseph" userId="cf2afdda-3d9d-41a3-a122-1e48d3b244a1" providerId="ADAL" clId="{83ABAB46-82D6-4973-98DE-4F0C9928C11E}" dt="2024-09-25T12:56:02.339" v="21" actId="6549"/>
          <ac:spMkLst>
            <pc:docMk/>
            <pc:sldMk cId="0" sldId="257"/>
            <ac:spMk id="3075" creationId="{00000000-0000-0000-0000-000000000000}"/>
          </ac:spMkLst>
        </pc:spChg>
      </pc:sldChg>
      <pc:sldChg chg="modSp mod">
        <pc:chgData name="Seena Joseph" userId="cf2afdda-3d9d-41a3-a122-1e48d3b244a1" providerId="ADAL" clId="{83ABAB46-82D6-4973-98DE-4F0C9928C11E}" dt="2024-09-25T13:01:52.453" v="282" actId="20577"/>
        <pc:sldMkLst>
          <pc:docMk/>
          <pc:sldMk cId="0" sldId="298"/>
        </pc:sldMkLst>
        <pc:spChg chg="mod">
          <ac:chgData name="Seena Joseph" userId="cf2afdda-3d9d-41a3-a122-1e48d3b244a1" providerId="ADAL" clId="{83ABAB46-82D6-4973-98DE-4F0C9928C11E}" dt="2024-09-25T12:56:17.594" v="61" actId="20577"/>
          <ac:spMkLst>
            <pc:docMk/>
            <pc:sldMk cId="0" sldId="298"/>
            <ac:spMk id="2" creationId="{00000000-0000-0000-0000-000000000000}"/>
          </ac:spMkLst>
        </pc:spChg>
        <pc:spChg chg="mod">
          <ac:chgData name="Seena Joseph" userId="cf2afdda-3d9d-41a3-a122-1e48d3b244a1" providerId="ADAL" clId="{83ABAB46-82D6-4973-98DE-4F0C9928C11E}" dt="2024-09-25T13:01:52.453" v="282" actId="20577"/>
          <ac:spMkLst>
            <pc:docMk/>
            <pc:sldMk cId="0" sldId="298"/>
            <ac:spMk id="3" creationId="{00000000-0000-0000-0000-000000000000}"/>
          </ac:spMkLst>
        </pc:spChg>
      </pc:sldChg>
      <pc:sldChg chg="addSp modSp mod">
        <pc:chgData name="Seena Joseph" userId="cf2afdda-3d9d-41a3-a122-1e48d3b244a1" providerId="ADAL" clId="{83ABAB46-82D6-4973-98DE-4F0C9928C11E}" dt="2024-09-26T08:03:01.864" v="1935" actId="20577"/>
        <pc:sldMkLst>
          <pc:docMk/>
          <pc:sldMk cId="0" sldId="299"/>
        </pc:sldMkLst>
        <pc:spChg chg="mod">
          <ac:chgData name="Seena Joseph" userId="cf2afdda-3d9d-41a3-a122-1e48d3b244a1" providerId="ADAL" clId="{83ABAB46-82D6-4973-98DE-4F0C9928C11E}" dt="2024-09-25T20:59:19.929" v="415" actId="14100"/>
          <ac:spMkLst>
            <pc:docMk/>
            <pc:sldMk cId="0" sldId="299"/>
            <ac:spMk id="2" creationId="{00000000-0000-0000-0000-000000000000}"/>
          </ac:spMkLst>
        </pc:spChg>
        <pc:spChg chg="mod">
          <ac:chgData name="Seena Joseph" userId="cf2afdda-3d9d-41a3-a122-1e48d3b244a1" providerId="ADAL" clId="{83ABAB46-82D6-4973-98DE-4F0C9928C11E}" dt="2024-09-26T08:01:58.827" v="1903" actId="27636"/>
          <ac:spMkLst>
            <pc:docMk/>
            <pc:sldMk cId="0" sldId="299"/>
            <ac:spMk id="3" creationId="{00000000-0000-0000-0000-000000000000}"/>
          </ac:spMkLst>
        </pc:spChg>
        <pc:spChg chg="add mod">
          <ac:chgData name="Seena Joseph" userId="cf2afdda-3d9d-41a3-a122-1e48d3b244a1" providerId="ADAL" clId="{83ABAB46-82D6-4973-98DE-4F0C9928C11E}" dt="2024-09-26T08:03:01.864" v="1935" actId="20577"/>
          <ac:spMkLst>
            <pc:docMk/>
            <pc:sldMk cId="0" sldId="299"/>
            <ac:spMk id="6" creationId="{0E0A39D5-614A-1035-9C09-6382506B7611}"/>
          </ac:spMkLst>
        </pc:spChg>
        <pc:picChg chg="add mod">
          <ac:chgData name="Seena Joseph" userId="cf2afdda-3d9d-41a3-a122-1e48d3b244a1" providerId="ADAL" clId="{83ABAB46-82D6-4973-98DE-4F0C9928C11E}" dt="2024-09-26T08:02:00.809" v="1904" actId="1076"/>
          <ac:picMkLst>
            <pc:docMk/>
            <pc:sldMk cId="0" sldId="299"/>
            <ac:picMk id="5" creationId="{0BFD8A27-1650-2923-31B4-B17313B784FE}"/>
          </ac:picMkLst>
        </pc:picChg>
      </pc:sldChg>
      <pc:sldChg chg="del">
        <pc:chgData name="Seena Joseph" userId="cf2afdda-3d9d-41a3-a122-1e48d3b244a1" providerId="ADAL" clId="{83ABAB46-82D6-4973-98DE-4F0C9928C11E}" dt="2024-09-25T21:19:51.991" v="1337" actId="47"/>
        <pc:sldMkLst>
          <pc:docMk/>
          <pc:sldMk cId="0" sldId="302"/>
        </pc:sldMkLst>
      </pc:sldChg>
      <pc:sldChg chg="del">
        <pc:chgData name="Seena Joseph" userId="cf2afdda-3d9d-41a3-a122-1e48d3b244a1" providerId="ADAL" clId="{83ABAB46-82D6-4973-98DE-4F0C9928C11E}" dt="2024-09-25T21:19:33.521" v="1313" actId="47"/>
        <pc:sldMkLst>
          <pc:docMk/>
          <pc:sldMk cId="0" sldId="304"/>
        </pc:sldMkLst>
      </pc:sldChg>
      <pc:sldChg chg="del">
        <pc:chgData name="Seena Joseph" userId="cf2afdda-3d9d-41a3-a122-1e48d3b244a1" providerId="ADAL" clId="{83ABAB46-82D6-4973-98DE-4F0C9928C11E}" dt="2024-09-25T21:19:51.258" v="1336" actId="47"/>
        <pc:sldMkLst>
          <pc:docMk/>
          <pc:sldMk cId="0" sldId="306"/>
        </pc:sldMkLst>
      </pc:sldChg>
      <pc:sldChg chg="del">
        <pc:chgData name="Seena Joseph" userId="cf2afdda-3d9d-41a3-a122-1e48d3b244a1" providerId="ADAL" clId="{83ABAB46-82D6-4973-98DE-4F0C9928C11E}" dt="2024-09-25T21:19:50.285" v="1335" actId="47"/>
        <pc:sldMkLst>
          <pc:docMk/>
          <pc:sldMk cId="4128123360" sldId="354"/>
        </pc:sldMkLst>
      </pc:sldChg>
      <pc:sldChg chg="del">
        <pc:chgData name="Seena Joseph" userId="cf2afdda-3d9d-41a3-a122-1e48d3b244a1" providerId="ADAL" clId="{83ABAB46-82D6-4973-98DE-4F0C9928C11E}" dt="2024-09-25T21:19:39.883" v="1322" actId="47"/>
        <pc:sldMkLst>
          <pc:docMk/>
          <pc:sldMk cId="3546009554" sldId="390"/>
        </pc:sldMkLst>
      </pc:sldChg>
      <pc:sldChg chg="del">
        <pc:chgData name="Seena Joseph" userId="cf2afdda-3d9d-41a3-a122-1e48d3b244a1" providerId="ADAL" clId="{83ABAB46-82D6-4973-98DE-4F0C9928C11E}" dt="2024-09-25T21:19:35.445" v="1316" actId="47"/>
        <pc:sldMkLst>
          <pc:docMk/>
          <pc:sldMk cId="1436482094" sldId="394"/>
        </pc:sldMkLst>
      </pc:sldChg>
      <pc:sldChg chg="del">
        <pc:chgData name="Seena Joseph" userId="cf2afdda-3d9d-41a3-a122-1e48d3b244a1" providerId="ADAL" clId="{83ABAB46-82D6-4973-98DE-4F0C9928C11E}" dt="2024-09-25T21:19:35.014" v="1315" actId="47"/>
        <pc:sldMkLst>
          <pc:docMk/>
          <pc:sldMk cId="2221558285" sldId="395"/>
        </pc:sldMkLst>
      </pc:sldChg>
      <pc:sldChg chg="del">
        <pc:chgData name="Seena Joseph" userId="cf2afdda-3d9d-41a3-a122-1e48d3b244a1" providerId="ADAL" clId="{83ABAB46-82D6-4973-98DE-4F0C9928C11E}" dt="2024-09-25T21:19:39.118" v="1321" actId="47"/>
        <pc:sldMkLst>
          <pc:docMk/>
          <pc:sldMk cId="1521911478" sldId="396"/>
        </pc:sldMkLst>
      </pc:sldChg>
      <pc:sldChg chg="del">
        <pc:chgData name="Seena Joseph" userId="cf2afdda-3d9d-41a3-a122-1e48d3b244a1" providerId="ADAL" clId="{83ABAB46-82D6-4973-98DE-4F0C9928C11E}" dt="2024-09-25T21:19:40.664" v="1323" actId="47"/>
        <pc:sldMkLst>
          <pc:docMk/>
          <pc:sldMk cId="2143432674" sldId="397"/>
        </pc:sldMkLst>
      </pc:sldChg>
      <pc:sldChg chg="del">
        <pc:chgData name="Seena Joseph" userId="cf2afdda-3d9d-41a3-a122-1e48d3b244a1" providerId="ADAL" clId="{83ABAB46-82D6-4973-98DE-4F0C9928C11E}" dt="2024-09-25T21:19:41.826" v="1324" actId="47"/>
        <pc:sldMkLst>
          <pc:docMk/>
          <pc:sldMk cId="2613006585" sldId="398"/>
        </pc:sldMkLst>
      </pc:sldChg>
      <pc:sldChg chg="del">
        <pc:chgData name="Seena Joseph" userId="cf2afdda-3d9d-41a3-a122-1e48d3b244a1" providerId="ADAL" clId="{83ABAB46-82D6-4973-98DE-4F0C9928C11E}" dt="2024-09-25T21:19:43.691" v="1326" actId="47"/>
        <pc:sldMkLst>
          <pc:docMk/>
          <pc:sldMk cId="533679361" sldId="399"/>
        </pc:sldMkLst>
      </pc:sldChg>
      <pc:sldChg chg="del">
        <pc:chgData name="Seena Joseph" userId="cf2afdda-3d9d-41a3-a122-1e48d3b244a1" providerId="ADAL" clId="{83ABAB46-82D6-4973-98DE-4F0C9928C11E}" dt="2024-09-25T21:19:47.708" v="1332" actId="47"/>
        <pc:sldMkLst>
          <pc:docMk/>
          <pc:sldMk cId="538496433" sldId="400"/>
        </pc:sldMkLst>
      </pc:sldChg>
      <pc:sldChg chg="del">
        <pc:chgData name="Seena Joseph" userId="cf2afdda-3d9d-41a3-a122-1e48d3b244a1" providerId="ADAL" clId="{83ABAB46-82D6-4973-98DE-4F0C9928C11E}" dt="2024-09-25T21:19:49.416" v="1334" actId="47"/>
        <pc:sldMkLst>
          <pc:docMk/>
          <pc:sldMk cId="3219228977" sldId="401"/>
        </pc:sldMkLst>
      </pc:sldChg>
      <pc:sldChg chg="del">
        <pc:chgData name="Seena Joseph" userId="cf2afdda-3d9d-41a3-a122-1e48d3b244a1" providerId="ADAL" clId="{83ABAB46-82D6-4973-98DE-4F0C9928C11E}" dt="2024-09-25T21:19:42.721" v="1325" actId="47"/>
        <pc:sldMkLst>
          <pc:docMk/>
          <pc:sldMk cId="1406942036" sldId="404"/>
        </pc:sldMkLst>
      </pc:sldChg>
      <pc:sldChg chg="del">
        <pc:chgData name="Seena Joseph" userId="cf2afdda-3d9d-41a3-a122-1e48d3b244a1" providerId="ADAL" clId="{83ABAB46-82D6-4973-98DE-4F0C9928C11E}" dt="2024-09-25T21:19:44.590" v="1327" actId="47"/>
        <pc:sldMkLst>
          <pc:docMk/>
          <pc:sldMk cId="1186630708" sldId="405"/>
        </pc:sldMkLst>
      </pc:sldChg>
      <pc:sldChg chg="modSp mod">
        <pc:chgData name="Seena Joseph" userId="cf2afdda-3d9d-41a3-a122-1e48d3b244a1" providerId="ADAL" clId="{83ABAB46-82D6-4973-98DE-4F0C9928C11E}" dt="2024-09-26T08:28:16.425" v="1972" actId="6549"/>
        <pc:sldMkLst>
          <pc:docMk/>
          <pc:sldMk cId="3625070537" sldId="411"/>
        </pc:sldMkLst>
        <pc:spChg chg="mod">
          <ac:chgData name="Seena Joseph" userId="cf2afdda-3d9d-41a3-a122-1e48d3b244a1" providerId="ADAL" clId="{83ABAB46-82D6-4973-98DE-4F0C9928C11E}" dt="2024-09-26T08:27:39.170" v="1937" actId="14100"/>
          <ac:spMkLst>
            <pc:docMk/>
            <pc:sldMk cId="3625070537" sldId="411"/>
            <ac:spMk id="2" creationId="{00000000-0000-0000-0000-000000000000}"/>
          </ac:spMkLst>
        </pc:spChg>
        <pc:spChg chg="mod">
          <ac:chgData name="Seena Joseph" userId="cf2afdda-3d9d-41a3-a122-1e48d3b244a1" providerId="ADAL" clId="{83ABAB46-82D6-4973-98DE-4F0C9928C11E}" dt="2024-09-26T08:28:16.425" v="1972" actId="6549"/>
          <ac:spMkLst>
            <pc:docMk/>
            <pc:sldMk cId="3625070537" sldId="411"/>
            <ac:spMk id="3" creationId="{00000000-0000-0000-0000-000000000000}"/>
          </ac:spMkLst>
        </pc:spChg>
      </pc:sldChg>
      <pc:sldChg chg="modSp mod">
        <pc:chgData name="Seena Joseph" userId="cf2afdda-3d9d-41a3-a122-1e48d3b244a1" providerId="ADAL" clId="{83ABAB46-82D6-4973-98DE-4F0C9928C11E}" dt="2024-09-26T08:36:36.359" v="2096" actId="14100"/>
        <pc:sldMkLst>
          <pc:docMk/>
          <pc:sldMk cId="3725665139" sldId="412"/>
        </pc:sldMkLst>
        <pc:spChg chg="mod">
          <ac:chgData name="Seena Joseph" userId="cf2afdda-3d9d-41a3-a122-1e48d3b244a1" providerId="ADAL" clId="{83ABAB46-82D6-4973-98DE-4F0C9928C11E}" dt="2024-09-25T21:18:14.736" v="1310"/>
          <ac:spMkLst>
            <pc:docMk/>
            <pc:sldMk cId="3725665139" sldId="412"/>
            <ac:spMk id="2" creationId="{00000000-0000-0000-0000-000000000000}"/>
          </ac:spMkLst>
        </pc:spChg>
        <pc:spChg chg="mod">
          <ac:chgData name="Seena Joseph" userId="cf2afdda-3d9d-41a3-a122-1e48d3b244a1" providerId="ADAL" clId="{83ABAB46-82D6-4973-98DE-4F0C9928C11E}" dt="2024-09-26T08:36:36.359" v="2096" actId="14100"/>
          <ac:spMkLst>
            <pc:docMk/>
            <pc:sldMk cId="3725665139" sldId="412"/>
            <ac:spMk id="3" creationId="{00000000-0000-0000-0000-000000000000}"/>
          </ac:spMkLst>
        </pc:spChg>
        <pc:spChg chg="mod">
          <ac:chgData name="Seena Joseph" userId="cf2afdda-3d9d-41a3-a122-1e48d3b244a1" providerId="ADAL" clId="{83ABAB46-82D6-4973-98DE-4F0C9928C11E}" dt="2024-09-26T08:35:40.205" v="2055" actId="20577"/>
          <ac:spMkLst>
            <pc:docMk/>
            <pc:sldMk cId="3725665139" sldId="412"/>
            <ac:spMk id="4" creationId="{00000000-0000-0000-0000-000000000000}"/>
          </ac:spMkLst>
        </pc:spChg>
      </pc:sldChg>
      <pc:sldChg chg="del">
        <pc:chgData name="Seena Joseph" userId="cf2afdda-3d9d-41a3-a122-1e48d3b244a1" providerId="ADAL" clId="{83ABAB46-82D6-4973-98DE-4F0C9928C11E}" dt="2024-09-25T21:19:34.428" v="1314" actId="47"/>
        <pc:sldMkLst>
          <pc:docMk/>
          <pc:sldMk cId="3927698903" sldId="413"/>
        </pc:sldMkLst>
      </pc:sldChg>
      <pc:sldChg chg="del">
        <pc:chgData name="Seena Joseph" userId="cf2afdda-3d9d-41a3-a122-1e48d3b244a1" providerId="ADAL" clId="{83ABAB46-82D6-4973-98DE-4F0C9928C11E}" dt="2024-09-25T21:19:37.812" v="1319" actId="47"/>
        <pc:sldMkLst>
          <pc:docMk/>
          <pc:sldMk cId="888335160" sldId="414"/>
        </pc:sldMkLst>
      </pc:sldChg>
      <pc:sldChg chg="del">
        <pc:chgData name="Seena Joseph" userId="cf2afdda-3d9d-41a3-a122-1e48d3b244a1" providerId="ADAL" clId="{83ABAB46-82D6-4973-98DE-4F0C9928C11E}" dt="2024-09-25T21:19:48.757" v="1333" actId="47"/>
        <pc:sldMkLst>
          <pc:docMk/>
          <pc:sldMk cId="2041787805" sldId="415"/>
        </pc:sldMkLst>
      </pc:sldChg>
      <pc:sldChg chg="del">
        <pc:chgData name="Seena Joseph" userId="cf2afdda-3d9d-41a3-a122-1e48d3b244a1" providerId="ADAL" clId="{83ABAB46-82D6-4973-98DE-4F0C9928C11E}" dt="2024-09-25T21:19:52.744" v="1338" actId="47"/>
        <pc:sldMkLst>
          <pc:docMk/>
          <pc:sldMk cId="2156867343" sldId="416"/>
        </pc:sldMkLst>
      </pc:sldChg>
      <pc:sldChg chg="del">
        <pc:chgData name="Seena Joseph" userId="cf2afdda-3d9d-41a3-a122-1e48d3b244a1" providerId="ADAL" clId="{83ABAB46-82D6-4973-98DE-4F0C9928C11E}" dt="2024-09-25T21:19:45.704" v="1328" actId="47"/>
        <pc:sldMkLst>
          <pc:docMk/>
          <pc:sldMk cId="1859155585" sldId="417"/>
        </pc:sldMkLst>
      </pc:sldChg>
      <pc:sldChg chg="del">
        <pc:chgData name="Seena Joseph" userId="cf2afdda-3d9d-41a3-a122-1e48d3b244a1" providerId="ADAL" clId="{83ABAB46-82D6-4973-98DE-4F0C9928C11E}" dt="2024-09-25T21:19:46.067" v="1329" actId="47"/>
        <pc:sldMkLst>
          <pc:docMk/>
          <pc:sldMk cId="636659445" sldId="418"/>
        </pc:sldMkLst>
      </pc:sldChg>
      <pc:sldChg chg="del">
        <pc:chgData name="Seena Joseph" userId="cf2afdda-3d9d-41a3-a122-1e48d3b244a1" providerId="ADAL" clId="{83ABAB46-82D6-4973-98DE-4F0C9928C11E}" dt="2024-09-25T21:19:46.706" v="1330" actId="47"/>
        <pc:sldMkLst>
          <pc:docMk/>
          <pc:sldMk cId="3863658476" sldId="419"/>
        </pc:sldMkLst>
      </pc:sldChg>
      <pc:sldChg chg="del">
        <pc:chgData name="Seena Joseph" userId="cf2afdda-3d9d-41a3-a122-1e48d3b244a1" providerId="ADAL" clId="{83ABAB46-82D6-4973-98DE-4F0C9928C11E}" dt="2024-09-25T21:19:47.288" v="1331" actId="47"/>
        <pc:sldMkLst>
          <pc:docMk/>
          <pc:sldMk cId="1194407520" sldId="420"/>
        </pc:sldMkLst>
      </pc:sldChg>
      <pc:sldChg chg="del">
        <pc:chgData name="Seena Joseph" userId="cf2afdda-3d9d-41a3-a122-1e48d3b244a1" providerId="ADAL" clId="{83ABAB46-82D6-4973-98DE-4F0C9928C11E}" dt="2024-09-25T21:19:53.375" v="1339" actId="47"/>
        <pc:sldMkLst>
          <pc:docMk/>
          <pc:sldMk cId="3906031154" sldId="421"/>
        </pc:sldMkLst>
      </pc:sldChg>
      <pc:sldChg chg="del">
        <pc:chgData name="Seena Joseph" userId="cf2afdda-3d9d-41a3-a122-1e48d3b244a1" providerId="ADAL" clId="{83ABAB46-82D6-4973-98DE-4F0C9928C11E}" dt="2024-09-25T21:19:36.508" v="1318" actId="47"/>
        <pc:sldMkLst>
          <pc:docMk/>
          <pc:sldMk cId="662161531" sldId="422"/>
        </pc:sldMkLst>
      </pc:sldChg>
      <pc:sldChg chg="del">
        <pc:chgData name="Seena Joseph" userId="cf2afdda-3d9d-41a3-a122-1e48d3b244a1" providerId="ADAL" clId="{83ABAB46-82D6-4973-98DE-4F0C9928C11E}" dt="2024-09-25T21:19:36.128" v="1317" actId="47"/>
        <pc:sldMkLst>
          <pc:docMk/>
          <pc:sldMk cId="3847678448" sldId="423"/>
        </pc:sldMkLst>
      </pc:sldChg>
      <pc:sldChg chg="del">
        <pc:chgData name="Seena Joseph" userId="cf2afdda-3d9d-41a3-a122-1e48d3b244a1" providerId="ADAL" clId="{83ABAB46-82D6-4973-98DE-4F0C9928C11E}" dt="2024-09-25T21:19:38.356" v="1320" actId="47"/>
        <pc:sldMkLst>
          <pc:docMk/>
          <pc:sldMk cId="2662321215" sldId="424"/>
        </pc:sldMkLst>
      </pc:sldChg>
      <pc:sldChg chg="modSp add mod">
        <pc:chgData name="Seena Joseph" userId="cf2afdda-3d9d-41a3-a122-1e48d3b244a1" providerId="ADAL" clId="{83ABAB46-82D6-4973-98DE-4F0C9928C11E}" dt="2024-09-26T08:31:10.512" v="2049" actId="5793"/>
        <pc:sldMkLst>
          <pc:docMk/>
          <pc:sldMk cId="1238276131" sldId="425"/>
        </pc:sldMkLst>
        <pc:spChg chg="mod">
          <ac:chgData name="Seena Joseph" userId="cf2afdda-3d9d-41a3-a122-1e48d3b244a1" providerId="ADAL" clId="{83ABAB46-82D6-4973-98DE-4F0C9928C11E}" dt="2024-09-26T08:28:40.433" v="1974" actId="1076"/>
          <ac:spMkLst>
            <pc:docMk/>
            <pc:sldMk cId="1238276131" sldId="425"/>
            <ac:spMk id="2" creationId="{00000000-0000-0000-0000-000000000000}"/>
          </ac:spMkLst>
        </pc:spChg>
        <pc:spChg chg="mod">
          <ac:chgData name="Seena Joseph" userId="cf2afdda-3d9d-41a3-a122-1e48d3b244a1" providerId="ADAL" clId="{83ABAB46-82D6-4973-98DE-4F0C9928C11E}" dt="2024-09-26T08:31:10.512" v="2049" actId="5793"/>
          <ac:spMkLst>
            <pc:docMk/>
            <pc:sldMk cId="1238276131" sldId="425"/>
            <ac:spMk id="3" creationId="{00000000-0000-0000-0000-000000000000}"/>
          </ac:spMkLst>
        </pc:spChg>
      </pc:sldChg>
      <pc:sldChg chg="modSp add mod">
        <pc:chgData name="Seena Joseph" userId="cf2afdda-3d9d-41a3-a122-1e48d3b244a1" providerId="ADAL" clId="{83ABAB46-82D6-4973-98DE-4F0C9928C11E}" dt="2024-09-26T08:30:39.268" v="2011" actId="6549"/>
        <pc:sldMkLst>
          <pc:docMk/>
          <pc:sldMk cId="1014806337" sldId="426"/>
        </pc:sldMkLst>
        <pc:spChg chg="mod">
          <ac:chgData name="Seena Joseph" userId="cf2afdda-3d9d-41a3-a122-1e48d3b244a1" providerId="ADAL" clId="{83ABAB46-82D6-4973-98DE-4F0C9928C11E}" dt="2024-09-25T21:20:10.961" v="1341" actId="14100"/>
          <ac:spMkLst>
            <pc:docMk/>
            <pc:sldMk cId="1014806337" sldId="426"/>
            <ac:spMk id="2" creationId="{00000000-0000-0000-0000-000000000000}"/>
          </ac:spMkLst>
        </pc:spChg>
        <pc:spChg chg="mod">
          <ac:chgData name="Seena Joseph" userId="cf2afdda-3d9d-41a3-a122-1e48d3b244a1" providerId="ADAL" clId="{83ABAB46-82D6-4973-98DE-4F0C9928C11E}" dt="2024-09-26T08:30:39.268" v="2011" actId="6549"/>
          <ac:spMkLst>
            <pc:docMk/>
            <pc:sldMk cId="1014806337" sldId="426"/>
            <ac:spMk id="3" creationId="{00000000-0000-0000-0000-000000000000}"/>
          </ac:spMkLst>
        </pc:spChg>
      </pc:sldChg>
      <pc:sldChg chg="modSp add mod">
        <pc:chgData name="Seena Joseph" userId="cf2afdda-3d9d-41a3-a122-1e48d3b244a1" providerId="ADAL" clId="{83ABAB46-82D6-4973-98DE-4F0C9928C11E}" dt="2024-09-25T21:26:41.709" v="1443" actId="113"/>
        <pc:sldMkLst>
          <pc:docMk/>
          <pc:sldMk cId="4245273091" sldId="427"/>
        </pc:sldMkLst>
        <pc:spChg chg="mod">
          <ac:chgData name="Seena Joseph" userId="cf2afdda-3d9d-41a3-a122-1e48d3b244a1" providerId="ADAL" clId="{83ABAB46-82D6-4973-98DE-4F0C9928C11E}" dt="2024-09-25T21:26:41.709" v="1443" actId="113"/>
          <ac:spMkLst>
            <pc:docMk/>
            <pc:sldMk cId="4245273091" sldId="427"/>
            <ac:spMk id="3" creationId="{00000000-0000-0000-0000-000000000000}"/>
          </ac:spMkLst>
        </pc:spChg>
      </pc:sldChg>
      <pc:sldChg chg="modSp add mod">
        <pc:chgData name="Seena Joseph" userId="cf2afdda-3d9d-41a3-a122-1e48d3b244a1" providerId="ADAL" clId="{83ABAB46-82D6-4973-98DE-4F0C9928C11E}" dt="2024-09-26T08:37:57.065" v="2100" actId="12"/>
        <pc:sldMkLst>
          <pc:docMk/>
          <pc:sldMk cId="2955854322" sldId="428"/>
        </pc:sldMkLst>
        <pc:spChg chg="mod">
          <ac:chgData name="Seena Joseph" userId="cf2afdda-3d9d-41a3-a122-1e48d3b244a1" providerId="ADAL" clId="{83ABAB46-82D6-4973-98DE-4F0C9928C11E}" dt="2024-09-26T08:37:57.065" v="2100" actId="12"/>
          <ac:spMkLst>
            <pc:docMk/>
            <pc:sldMk cId="2955854322" sldId="428"/>
            <ac:spMk id="3" creationId="{00000000-0000-0000-0000-000000000000}"/>
          </ac:spMkLst>
        </pc:spChg>
      </pc:sldChg>
      <pc:sldChg chg="modSp add mod">
        <pc:chgData name="Seena Joseph" userId="cf2afdda-3d9d-41a3-a122-1e48d3b244a1" providerId="ADAL" clId="{83ABAB46-82D6-4973-98DE-4F0C9928C11E}" dt="2024-09-26T08:39:28.971" v="2104" actId="27636"/>
        <pc:sldMkLst>
          <pc:docMk/>
          <pc:sldMk cId="3052161907" sldId="429"/>
        </pc:sldMkLst>
        <pc:spChg chg="mod">
          <ac:chgData name="Seena Joseph" userId="cf2afdda-3d9d-41a3-a122-1e48d3b244a1" providerId="ADAL" clId="{83ABAB46-82D6-4973-98DE-4F0C9928C11E}" dt="2024-09-26T08:39:28.971" v="2104" actId="27636"/>
          <ac:spMkLst>
            <pc:docMk/>
            <pc:sldMk cId="3052161907" sldId="429"/>
            <ac:spMk id="3" creationId="{00000000-0000-0000-0000-000000000000}"/>
          </ac:spMkLst>
        </pc:spChg>
      </pc:sldChg>
      <pc:sldChg chg="modSp add mod">
        <pc:chgData name="Seena Joseph" userId="cf2afdda-3d9d-41a3-a122-1e48d3b244a1" providerId="ADAL" clId="{83ABAB46-82D6-4973-98DE-4F0C9928C11E}" dt="2024-09-26T08:40:58.984" v="2107" actId="207"/>
        <pc:sldMkLst>
          <pc:docMk/>
          <pc:sldMk cId="758798248" sldId="430"/>
        </pc:sldMkLst>
        <pc:spChg chg="mod">
          <ac:chgData name="Seena Joseph" userId="cf2afdda-3d9d-41a3-a122-1e48d3b244a1" providerId="ADAL" clId="{83ABAB46-82D6-4973-98DE-4F0C9928C11E}" dt="2024-09-26T08:40:58.984" v="2107" actId="207"/>
          <ac:spMkLst>
            <pc:docMk/>
            <pc:sldMk cId="758798248" sldId="430"/>
            <ac:spMk id="3" creationId="{00000000-0000-0000-0000-000000000000}"/>
          </ac:spMkLst>
        </pc:spChg>
      </pc:sldChg>
      <pc:sldChg chg="modSp add mod">
        <pc:chgData name="Seena Joseph" userId="cf2afdda-3d9d-41a3-a122-1e48d3b244a1" providerId="ADAL" clId="{83ABAB46-82D6-4973-98DE-4F0C9928C11E}" dt="2024-09-25T21:30:00.512" v="1560" actId="113"/>
        <pc:sldMkLst>
          <pc:docMk/>
          <pc:sldMk cId="1838700696" sldId="431"/>
        </pc:sldMkLst>
        <pc:spChg chg="mod">
          <ac:chgData name="Seena Joseph" userId="cf2afdda-3d9d-41a3-a122-1e48d3b244a1" providerId="ADAL" clId="{83ABAB46-82D6-4973-98DE-4F0C9928C11E}" dt="2024-09-25T21:30:00.512" v="1560" actId="113"/>
          <ac:spMkLst>
            <pc:docMk/>
            <pc:sldMk cId="1838700696" sldId="431"/>
            <ac:spMk id="3" creationId="{00000000-0000-0000-0000-000000000000}"/>
          </ac:spMkLst>
        </pc:spChg>
      </pc:sldChg>
      <pc:sldChg chg="modSp add mod">
        <pc:chgData name="Seena Joseph" userId="cf2afdda-3d9d-41a3-a122-1e48d3b244a1" providerId="ADAL" clId="{83ABAB46-82D6-4973-98DE-4F0C9928C11E}" dt="2024-09-25T21:31:50.617" v="1589" actId="15"/>
        <pc:sldMkLst>
          <pc:docMk/>
          <pc:sldMk cId="2308117430" sldId="432"/>
        </pc:sldMkLst>
        <pc:spChg chg="mod">
          <ac:chgData name="Seena Joseph" userId="cf2afdda-3d9d-41a3-a122-1e48d3b244a1" providerId="ADAL" clId="{83ABAB46-82D6-4973-98DE-4F0C9928C11E}" dt="2024-09-25T21:31:50.617" v="1589" actId="15"/>
          <ac:spMkLst>
            <pc:docMk/>
            <pc:sldMk cId="2308117430" sldId="432"/>
            <ac:spMk id="3" creationId="{00000000-0000-0000-0000-000000000000}"/>
          </ac:spMkLst>
        </pc:spChg>
      </pc:sldChg>
      <pc:sldChg chg="modSp add mod">
        <pc:chgData name="Seena Joseph" userId="cf2afdda-3d9d-41a3-a122-1e48d3b244a1" providerId="ADAL" clId="{83ABAB46-82D6-4973-98DE-4F0C9928C11E}" dt="2024-09-25T21:33:56.705" v="1637" actId="12"/>
        <pc:sldMkLst>
          <pc:docMk/>
          <pc:sldMk cId="705952359" sldId="433"/>
        </pc:sldMkLst>
        <pc:spChg chg="mod">
          <ac:chgData name="Seena Joseph" userId="cf2afdda-3d9d-41a3-a122-1e48d3b244a1" providerId="ADAL" clId="{83ABAB46-82D6-4973-98DE-4F0C9928C11E}" dt="2024-09-25T21:33:56.705" v="1637" actId="12"/>
          <ac:spMkLst>
            <pc:docMk/>
            <pc:sldMk cId="705952359" sldId="433"/>
            <ac:spMk id="3" creationId="{00000000-0000-0000-0000-000000000000}"/>
          </ac:spMkLst>
        </pc:spChg>
      </pc:sldChg>
      <pc:sldChg chg="addSp delSp modSp add mod ord">
        <pc:chgData name="Seena Joseph" userId="cf2afdda-3d9d-41a3-a122-1e48d3b244a1" providerId="ADAL" clId="{83ABAB46-82D6-4973-98DE-4F0C9928C11E}" dt="2024-09-26T09:19:00.206" v="2393" actId="1076"/>
        <pc:sldMkLst>
          <pc:docMk/>
          <pc:sldMk cId="3906452075" sldId="434"/>
        </pc:sldMkLst>
        <pc:spChg chg="mod">
          <ac:chgData name="Seena Joseph" userId="cf2afdda-3d9d-41a3-a122-1e48d3b244a1" providerId="ADAL" clId="{83ABAB46-82D6-4973-98DE-4F0C9928C11E}" dt="2024-09-25T21:40:33.008" v="1814" actId="14100"/>
          <ac:spMkLst>
            <pc:docMk/>
            <pc:sldMk cId="3906452075" sldId="434"/>
            <ac:spMk id="2" creationId="{00000000-0000-0000-0000-000000000000}"/>
          </ac:spMkLst>
        </pc:spChg>
        <pc:spChg chg="mod">
          <ac:chgData name="Seena Joseph" userId="cf2afdda-3d9d-41a3-a122-1e48d3b244a1" providerId="ADAL" clId="{83ABAB46-82D6-4973-98DE-4F0C9928C11E}" dt="2024-09-26T09:17:56.062" v="2379" actId="404"/>
          <ac:spMkLst>
            <pc:docMk/>
            <pc:sldMk cId="3906452075" sldId="434"/>
            <ac:spMk id="3" creationId="{00000000-0000-0000-0000-000000000000}"/>
          </ac:spMkLst>
        </pc:spChg>
        <pc:picChg chg="add del mod">
          <ac:chgData name="Seena Joseph" userId="cf2afdda-3d9d-41a3-a122-1e48d3b244a1" providerId="ADAL" clId="{83ABAB46-82D6-4973-98DE-4F0C9928C11E}" dt="2024-09-26T09:18:29.794" v="2383" actId="478"/>
          <ac:picMkLst>
            <pc:docMk/>
            <pc:sldMk cId="3906452075" sldId="434"/>
            <ac:picMk id="6" creationId="{190DA76E-5861-48F3-3792-C5D6520DDEE4}"/>
          </ac:picMkLst>
        </pc:picChg>
        <pc:picChg chg="add mod">
          <ac:chgData name="Seena Joseph" userId="cf2afdda-3d9d-41a3-a122-1e48d3b244a1" providerId="ADAL" clId="{83ABAB46-82D6-4973-98DE-4F0C9928C11E}" dt="2024-09-26T09:18:52.260" v="2392" actId="1076"/>
          <ac:picMkLst>
            <pc:docMk/>
            <pc:sldMk cId="3906452075" sldId="434"/>
            <ac:picMk id="8" creationId="{93D3E5FB-C2CA-040A-AA63-82849AC9FD22}"/>
          </ac:picMkLst>
        </pc:picChg>
        <pc:picChg chg="add mod">
          <ac:chgData name="Seena Joseph" userId="cf2afdda-3d9d-41a3-a122-1e48d3b244a1" providerId="ADAL" clId="{83ABAB46-82D6-4973-98DE-4F0C9928C11E}" dt="2024-09-26T09:19:00.206" v="2393" actId="1076"/>
          <ac:picMkLst>
            <pc:docMk/>
            <pc:sldMk cId="3906452075" sldId="434"/>
            <ac:picMk id="10" creationId="{EC828E80-96B7-995F-F81C-C40F8CE06120}"/>
          </ac:picMkLst>
        </pc:picChg>
      </pc:sldChg>
      <pc:sldChg chg="modSp add mod">
        <pc:chgData name="Seena Joseph" userId="cf2afdda-3d9d-41a3-a122-1e48d3b244a1" providerId="ADAL" clId="{83ABAB46-82D6-4973-98DE-4F0C9928C11E}" dt="2024-09-25T21:37:06.165" v="1777" actId="27636"/>
        <pc:sldMkLst>
          <pc:docMk/>
          <pc:sldMk cId="647042046" sldId="435"/>
        </pc:sldMkLst>
        <pc:spChg chg="mod">
          <ac:chgData name="Seena Joseph" userId="cf2afdda-3d9d-41a3-a122-1e48d3b244a1" providerId="ADAL" clId="{83ABAB46-82D6-4973-98DE-4F0C9928C11E}" dt="2024-09-25T21:37:06.165" v="1777" actId="27636"/>
          <ac:spMkLst>
            <pc:docMk/>
            <pc:sldMk cId="647042046" sldId="435"/>
            <ac:spMk id="3" creationId="{00000000-0000-0000-0000-000000000000}"/>
          </ac:spMkLst>
        </pc:spChg>
      </pc:sldChg>
      <pc:sldChg chg="modSp add mod">
        <pc:chgData name="Seena Joseph" userId="cf2afdda-3d9d-41a3-a122-1e48d3b244a1" providerId="ADAL" clId="{83ABAB46-82D6-4973-98DE-4F0C9928C11E}" dt="2024-09-25T21:34:12.727" v="1641" actId="27636"/>
        <pc:sldMkLst>
          <pc:docMk/>
          <pc:sldMk cId="824617030" sldId="436"/>
        </pc:sldMkLst>
        <pc:spChg chg="mod">
          <ac:chgData name="Seena Joseph" userId="cf2afdda-3d9d-41a3-a122-1e48d3b244a1" providerId="ADAL" clId="{83ABAB46-82D6-4973-98DE-4F0C9928C11E}" dt="2024-09-25T21:34:12.727" v="1641" actId="27636"/>
          <ac:spMkLst>
            <pc:docMk/>
            <pc:sldMk cId="824617030" sldId="436"/>
            <ac:spMk id="3" creationId="{00000000-0000-0000-0000-000000000000}"/>
          </ac:spMkLst>
        </pc:spChg>
      </pc:sldChg>
      <pc:sldChg chg="addSp modSp add mod">
        <pc:chgData name="Seena Joseph" userId="cf2afdda-3d9d-41a3-a122-1e48d3b244a1" providerId="ADAL" clId="{83ABAB46-82D6-4973-98DE-4F0C9928C11E}" dt="2024-09-26T08:59:51.026" v="2196" actId="14100"/>
        <pc:sldMkLst>
          <pc:docMk/>
          <pc:sldMk cId="2870432616" sldId="437"/>
        </pc:sldMkLst>
        <pc:spChg chg="mod">
          <ac:chgData name="Seena Joseph" userId="cf2afdda-3d9d-41a3-a122-1e48d3b244a1" providerId="ADAL" clId="{83ABAB46-82D6-4973-98DE-4F0C9928C11E}" dt="2024-09-26T08:50:54.386" v="2175" actId="6549"/>
          <ac:spMkLst>
            <pc:docMk/>
            <pc:sldMk cId="2870432616" sldId="437"/>
            <ac:spMk id="3" creationId="{00000000-0000-0000-0000-000000000000}"/>
          </ac:spMkLst>
        </pc:spChg>
        <pc:picChg chg="add mod">
          <ac:chgData name="Seena Joseph" userId="cf2afdda-3d9d-41a3-a122-1e48d3b244a1" providerId="ADAL" clId="{83ABAB46-82D6-4973-98DE-4F0C9928C11E}" dt="2024-09-26T08:59:02.402" v="2179" actId="1076"/>
          <ac:picMkLst>
            <pc:docMk/>
            <pc:sldMk cId="2870432616" sldId="437"/>
            <ac:picMk id="6" creationId="{BDA19346-B2D2-1547-5AF3-36A713DF27C4}"/>
          </ac:picMkLst>
        </pc:picChg>
        <pc:cxnChg chg="add mod">
          <ac:chgData name="Seena Joseph" userId="cf2afdda-3d9d-41a3-a122-1e48d3b244a1" providerId="ADAL" clId="{83ABAB46-82D6-4973-98DE-4F0C9928C11E}" dt="2024-09-26T08:59:51.026" v="2196" actId="14100"/>
          <ac:cxnSpMkLst>
            <pc:docMk/>
            <pc:sldMk cId="2870432616" sldId="437"/>
            <ac:cxnSpMk id="8" creationId="{F1CB5228-5419-DFC2-9990-580AF2C9532E}"/>
          </ac:cxnSpMkLst>
        </pc:cxnChg>
      </pc:sldChg>
      <pc:sldChg chg="modSp add mod">
        <pc:chgData name="Seena Joseph" userId="cf2afdda-3d9d-41a3-a122-1e48d3b244a1" providerId="ADAL" clId="{83ABAB46-82D6-4973-98DE-4F0C9928C11E}" dt="2024-09-26T08:43:48.855" v="2110" actId="313"/>
        <pc:sldMkLst>
          <pc:docMk/>
          <pc:sldMk cId="3696439298" sldId="438"/>
        </pc:sldMkLst>
        <pc:spChg chg="mod">
          <ac:chgData name="Seena Joseph" userId="cf2afdda-3d9d-41a3-a122-1e48d3b244a1" providerId="ADAL" clId="{83ABAB46-82D6-4973-98DE-4F0C9928C11E}" dt="2024-09-26T08:43:48.855" v="2110" actId="313"/>
          <ac:spMkLst>
            <pc:docMk/>
            <pc:sldMk cId="3696439298" sldId="438"/>
            <ac:spMk id="3" creationId="{00000000-0000-0000-0000-000000000000}"/>
          </ac:spMkLst>
        </pc:spChg>
      </pc:sldChg>
      <pc:sldChg chg="modSp add mod">
        <pc:chgData name="Seena Joseph" userId="cf2afdda-3d9d-41a3-a122-1e48d3b244a1" providerId="ADAL" clId="{83ABAB46-82D6-4973-98DE-4F0C9928C11E}" dt="2024-09-26T09:20:53.002" v="2398" actId="20577"/>
        <pc:sldMkLst>
          <pc:docMk/>
          <pc:sldMk cId="749351390" sldId="439"/>
        </pc:sldMkLst>
        <pc:spChg chg="mod">
          <ac:chgData name="Seena Joseph" userId="cf2afdda-3d9d-41a3-a122-1e48d3b244a1" providerId="ADAL" clId="{83ABAB46-82D6-4973-98DE-4F0C9928C11E}" dt="2024-09-26T09:20:49.225" v="2396" actId="14100"/>
          <ac:spMkLst>
            <pc:docMk/>
            <pc:sldMk cId="749351390" sldId="439"/>
            <ac:spMk id="2" creationId="{00000000-0000-0000-0000-000000000000}"/>
          </ac:spMkLst>
        </pc:spChg>
        <pc:spChg chg="mod">
          <ac:chgData name="Seena Joseph" userId="cf2afdda-3d9d-41a3-a122-1e48d3b244a1" providerId="ADAL" clId="{83ABAB46-82D6-4973-98DE-4F0C9928C11E}" dt="2024-09-26T09:20:53.002" v="2398" actId="20577"/>
          <ac:spMkLst>
            <pc:docMk/>
            <pc:sldMk cId="749351390" sldId="439"/>
            <ac:spMk id="3" creationId="{00000000-0000-0000-0000-000000000000}"/>
          </ac:spMkLst>
        </pc:spChg>
      </pc:sldChg>
      <pc:sldChg chg="addSp delSp modSp add mod">
        <pc:chgData name="Seena Joseph" userId="cf2afdda-3d9d-41a3-a122-1e48d3b244a1" providerId="ADAL" clId="{83ABAB46-82D6-4973-98DE-4F0C9928C11E}" dt="2024-09-26T09:33:55.078" v="2447" actId="1076"/>
        <pc:sldMkLst>
          <pc:docMk/>
          <pc:sldMk cId="2123987921" sldId="440"/>
        </pc:sldMkLst>
        <pc:spChg chg="mod">
          <ac:chgData name="Seena Joseph" userId="cf2afdda-3d9d-41a3-a122-1e48d3b244a1" providerId="ADAL" clId="{83ABAB46-82D6-4973-98DE-4F0C9928C11E}" dt="2024-09-26T09:33:17.872" v="2437" actId="1076"/>
          <ac:spMkLst>
            <pc:docMk/>
            <pc:sldMk cId="2123987921" sldId="440"/>
            <ac:spMk id="3" creationId="{00000000-0000-0000-0000-000000000000}"/>
          </ac:spMkLst>
        </pc:spChg>
        <pc:picChg chg="add mod">
          <ac:chgData name="Seena Joseph" userId="cf2afdda-3d9d-41a3-a122-1e48d3b244a1" providerId="ADAL" clId="{83ABAB46-82D6-4973-98DE-4F0C9928C11E}" dt="2024-09-26T09:33:53.654" v="2446" actId="1076"/>
          <ac:picMkLst>
            <pc:docMk/>
            <pc:sldMk cId="2123987921" sldId="440"/>
            <ac:picMk id="6" creationId="{1735CD1A-07CD-B87D-63EB-A0D35543933E}"/>
          </ac:picMkLst>
        </pc:picChg>
        <pc:picChg chg="add del">
          <ac:chgData name="Seena Joseph" userId="cf2afdda-3d9d-41a3-a122-1e48d3b244a1" providerId="ADAL" clId="{83ABAB46-82D6-4973-98DE-4F0C9928C11E}" dt="2024-09-26T09:32:22.082" v="2424" actId="478"/>
          <ac:picMkLst>
            <pc:docMk/>
            <pc:sldMk cId="2123987921" sldId="440"/>
            <ac:picMk id="8" creationId="{7735E93A-E4C1-1CFA-7FCA-A3001E67F0D2}"/>
          </ac:picMkLst>
        </pc:picChg>
        <pc:picChg chg="add del">
          <ac:chgData name="Seena Joseph" userId="cf2afdda-3d9d-41a3-a122-1e48d3b244a1" providerId="ADAL" clId="{83ABAB46-82D6-4973-98DE-4F0C9928C11E}" dt="2024-09-26T09:32:39.586" v="2426" actId="22"/>
          <ac:picMkLst>
            <pc:docMk/>
            <pc:sldMk cId="2123987921" sldId="440"/>
            <ac:picMk id="10" creationId="{E1DD8F65-ACB6-BFB4-091D-6335EEA103E8}"/>
          </ac:picMkLst>
        </pc:picChg>
        <pc:picChg chg="add mod">
          <ac:chgData name="Seena Joseph" userId="cf2afdda-3d9d-41a3-a122-1e48d3b244a1" providerId="ADAL" clId="{83ABAB46-82D6-4973-98DE-4F0C9928C11E}" dt="2024-09-26T09:33:55.078" v="2447" actId="1076"/>
          <ac:picMkLst>
            <pc:docMk/>
            <pc:sldMk cId="2123987921" sldId="440"/>
            <ac:picMk id="12" creationId="{73ABA400-AE86-486F-B5EB-C106A85D7906}"/>
          </ac:picMkLst>
        </pc:picChg>
        <pc:picChg chg="add mod">
          <ac:chgData name="Seena Joseph" userId="cf2afdda-3d9d-41a3-a122-1e48d3b244a1" providerId="ADAL" clId="{83ABAB46-82D6-4973-98DE-4F0C9928C11E}" dt="2024-09-26T09:33:06.077" v="2430" actId="14100"/>
          <ac:picMkLst>
            <pc:docMk/>
            <pc:sldMk cId="2123987921" sldId="440"/>
            <ac:picMk id="1026" creationId="{54799E7B-9D08-0455-3B6B-9D81D3DACF31}"/>
          </ac:picMkLst>
        </pc:picChg>
        <pc:picChg chg="add mod">
          <ac:chgData name="Seena Joseph" userId="cf2afdda-3d9d-41a3-a122-1e48d3b244a1" providerId="ADAL" clId="{83ABAB46-82D6-4973-98DE-4F0C9928C11E}" dt="2024-09-26T09:33:17.872" v="2437" actId="1076"/>
          <ac:picMkLst>
            <pc:docMk/>
            <pc:sldMk cId="2123987921" sldId="440"/>
            <ac:picMk id="1028" creationId="{9A93EF33-2E6A-AB13-5422-796B6FFF79CC}"/>
          </ac:picMkLst>
        </pc:picChg>
      </pc:sldChg>
      <pc:sldChg chg="addSp modSp add mod">
        <pc:chgData name="Seena Joseph" userId="cf2afdda-3d9d-41a3-a122-1e48d3b244a1" providerId="ADAL" clId="{83ABAB46-82D6-4973-98DE-4F0C9928C11E}" dt="2024-09-26T09:42:02.816" v="2497" actId="14100"/>
        <pc:sldMkLst>
          <pc:docMk/>
          <pc:sldMk cId="941752785" sldId="441"/>
        </pc:sldMkLst>
        <pc:spChg chg="mod">
          <ac:chgData name="Seena Joseph" userId="cf2afdda-3d9d-41a3-a122-1e48d3b244a1" providerId="ADAL" clId="{83ABAB46-82D6-4973-98DE-4F0C9928C11E}" dt="2024-09-25T21:44:19.320" v="1890" actId="5793"/>
          <ac:spMkLst>
            <pc:docMk/>
            <pc:sldMk cId="941752785" sldId="441"/>
            <ac:spMk id="3" creationId="{00000000-0000-0000-0000-000000000000}"/>
          </ac:spMkLst>
        </pc:spChg>
        <pc:spChg chg="mod">
          <ac:chgData name="Seena Joseph" userId="cf2afdda-3d9d-41a3-a122-1e48d3b244a1" providerId="ADAL" clId="{83ABAB46-82D6-4973-98DE-4F0C9928C11E}" dt="2024-09-25T21:44:20.061" v="1891"/>
          <ac:spMkLst>
            <pc:docMk/>
            <pc:sldMk cId="941752785" sldId="441"/>
            <ac:spMk id="6" creationId="{E3EE5E43-DD58-F8DE-CFB0-40B61465F61A}"/>
          </ac:spMkLst>
        </pc:spChg>
        <pc:spChg chg="mod">
          <ac:chgData name="Seena Joseph" userId="cf2afdda-3d9d-41a3-a122-1e48d3b244a1" providerId="ADAL" clId="{83ABAB46-82D6-4973-98DE-4F0C9928C11E}" dt="2024-09-25T21:44:20.061" v="1891"/>
          <ac:spMkLst>
            <pc:docMk/>
            <pc:sldMk cId="941752785" sldId="441"/>
            <ac:spMk id="7" creationId="{22EBDE89-F65B-7B43-8243-CB3F833383B1}"/>
          </ac:spMkLst>
        </pc:spChg>
        <pc:spChg chg="mod">
          <ac:chgData name="Seena Joseph" userId="cf2afdda-3d9d-41a3-a122-1e48d3b244a1" providerId="ADAL" clId="{83ABAB46-82D6-4973-98DE-4F0C9928C11E}" dt="2024-09-25T21:44:20.061" v="1891"/>
          <ac:spMkLst>
            <pc:docMk/>
            <pc:sldMk cId="941752785" sldId="441"/>
            <ac:spMk id="8" creationId="{50CF7C25-61E6-8A1E-2D44-1EB02959C408}"/>
          </ac:spMkLst>
        </pc:spChg>
        <pc:spChg chg="mod">
          <ac:chgData name="Seena Joseph" userId="cf2afdda-3d9d-41a3-a122-1e48d3b244a1" providerId="ADAL" clId="{83ABAB46-82D6-4973-98DE-4F0C9928C11E}" dt="2024-09-25T21:44:20.061" v="1891"/>
          <ac:spMkLst>
            <pc:docMk/>
            <pc:sldMk cId="941752785" sldId="441"/>
            <ac:spMk id="9" creationId="{5E2800CD-DA8E-0625-6A7E-51088CF25CF5}"/>
          </ac:spMkLst>
        </pc:spChg>
        <pc:spChg chg="mod">
          <ac:chgData name="Seena Joseph" userId="cf2afdda-3d9d-41a3-a122-1e48d3b244a1" providerId="ADAL" clId="{83ABAB46-82D6-4973-98DE-4F0C9928C11E}" dt="2024-09-26T09:39:46.746" v="2486" actId="207"/>
          <ac:spMkLst>
            <pc:docMk/>
            <pc:sldMk cId="941752785" sldId="441"/>
            <ac:spMk id="10" creationId="{92A46D3A-ACE8-8C5E-8569-8073DDF6BE80}"/>
          </ac:spMkLst>
        </pc:spChg>
        <pc:spChg chg="mod">
          <ac:chgData name="Seena Joseph" userId="cf2afdda-3d9d-41a3-a122-1e48d3b244a1" providerId="ADAL" clId="{83ABAB46-82D6-4973-98DE-4F0C9928C11E}" dt="2024-09-25T21:44:20.061" v="1891"/>
          <ac:spMkLst>
            <pc:docMk/>
            <pc:sldMk cId="941752785" sldId="441"/>
            <ac:spMk id="11" creationId="{7225AD14-8C35-B61F-26D4-294BC43F8450}"/>
          </ac:spMkLst>
        </pc:spChg>
        <pc:spChg chg="mod">
          <ac:chgData name="Seena Joseph" userId="cf2afdda-3d9d-41a3-a122-1e48d3b244a1" providerId="ADAL" clId="{83ABAB46-82D6-4973-98DE-4F0C9928C11E}" dt="2024-09-26T09:42:02.816" v="2497" actId="14100"/>
          <ac:spMkLst>
            <pc:docMk/>
            <pc:sldMk cId="941752785" sldId="441"/>
            <ac:spMk id="12" creationId="{1E5977D8-BB01-1466-A506-468A3DDF52FA}"/>
          </ac:spMkLst>
        </pc:spChg>
        <pc:spChg chg="mod">
          <ac:chgData name="Seena Joseph" userId="cf2afdda-3d9d-41a3-a122-1e48d3b244a1" providerId="ADAL" clId="{83ABAB46-82D6-4973-98DE-4F0C9928C11E}" dt="2024-09-25T21:44:20.061" v="1891"/>
          <ac:spMkLst>
            <pc:docMk/>
            <pc:sldMk cId="941752785" sldId="441"/>
            <ac:spMk id="13" creationId="{C9F0A0A2-8EAE-D9F0-184A-799B4BA24300}"/>
          </ac:spMkLst>
        </pc:spChg>
        <pc:spChg chg="mod">
          <ac:chgData name="Seena Joseph" userId="cf2afdda-3d9d-41a3-a122-1e48d3b244a1" providerId="ADAL" clId="{83ABAB46-82D6-4973-98DE-4F0C9928C11E}" dt="2024-09-25T21:44:20.061" v="1891"/>
          <ac:spMkLst>
            <pc:docMk/>
            <pc:sldMk cId="941752785" sldId="441"/>
            <ac:spMk id="14" creationId="{3E682158-2BCC-77E6-6CA0-F83EDEC617C4}"/>
          </ac:spMkLst>
        </pc:spChg>
        <pc:spChg chg="mod">
          <ac:chgData name="Seena Joseph" userId="cf2afdda-3d9d-41a3-a122-1e48d3b244a1" providerId="ADAL" clId="{83ABAB46-82D6-4973-98DE-4F0C9928C11E}" dt="2024-09-25T21:44:20.061" v="1891"/>
          <ac:spMkLst>
            <pc:docMk/>
            <pc:sldMk cId="941752785" sldId="441"/>
            <ac:spMk id="15" creationId="{A9611C36-9CD8-7C45-1093-8B5886D6EF34}"/>
          </ac:spMkLst>
        </pc:spChg>
        <pc:spChg chg="mod">
          <ac:chgData name="Seena Joseph" userId="cf2afdda-3d9d-41a3-a122-1e48d3b244a1" providerId="ADAL" clId="{83ABAB46-82D6-4973-98DE-4F0C9928C11E}" dt="2024-09-26T09:40:55.446" v="2487" actId="113"/>
          <ac:spMkLst>
            <pc:docMk/>
            <pc:sldMk cId="941752785" sldId="441"/>
            <ac:spMk id="16" creationId="{E2A44C12-CAFD-B54A-B30D-8EB3B549ED42}"/>
          </ac:spMkLst>
        </pc:spChg>
        <pc:spChg chg="mod">
          <ac:chgData name="Seena Joseph" userId="cf2afdda-3d9d-41a3-a122-1e48d3b244a1" providerId="ADAL" clId="{83ABAB46-82D6-4973-98DE-4F0C9928C11E}" dt="2024-09-26T09:40:57.358" v="2488" actId="113"/>
          <ac:spMkLst>
            <pc:docMk/>
            <pc:sldMk cId="941752785" sldId="441"/>
            <ac:spMk id="17" creationId="{C2EE0521-F3F9-2D2B-2497-43D9E2E66402}"/>
          </ac:spMkLst>
        </pc:spChg>
        <pc:spChg chg="mod">
          <ac:chgData name="Seena Joseph" userId="cf2afdda-3d9d-41a3-a122-1e48d3b244a1" providerId="ADAL" clId="{83ABAB46-82D6-4973-98DE-4F0C9928C11E}" dt="2024-09-26T09:41:00.169" v="2489" actId="113"/>
          <ac:spMkLst>
            <pc:docMk/>
            <pc:sldMk cId="941752785" sldId="441"/>
            <ac:spMk id="18" creationId="{5354273D-0C5E-2ACA-74BB-73132F35D896}"/>
          </ac:spMkLst>
        </pc:spChg>
        <pc:spChg chg="mod">
          <ac:chgData name="Seena Joseph" userId="cf2afdda-3d9d-41a3-a122-1e48d3b244a1" providerId="ADAL" clId="{83ABAB46-82D6-4973-98DE-4F0C9928C11E}" dt="2024-09-26T09:41:06.483" v="2490" actId="14100"/>
          <ac:spMkLst>
            <pc:docMk/>
            <pc:sldMk cId="941752785" sldId="441"/>
            <ac:spMk id="19" creationId="{D0928DDD-E013-BA9C-0443-2C5CEB79B68A}"/>
          </ac:spMkLst>
        </pc:spChg>
        <pc:spChg chg="mod">
          <ac:chgData name="Seena Joseph" userId="cf2afdda-3d9d-41a3-a122-1e48d3b244a1" providerId="ADAL" clId="{83ABAB46-82D6-4973-98DE-4F0C9928C11E}" dt="2024-09-25T21:44:20.061" v="1891"/>
          <ac:spMkLst>
            <pc:docMk/>
            <pc:sldMk cId="941752785" sldId="441"/>
            <ac:spMk id="20" creationId="{CC6FE82C-406E-56DE-AFDA-A40ED2759AAC}"/>
          </ac:spMkLst>
        </pc:spChg>
        <pc:spChg chg="mod">
          <ac:chgData name="Seena Joseph" userId="cf2afdda-3d9d-41a3-a122-1e48d3b244a1" providerId="ADAL" clId="{83ABAB46-82D6-4973-98DE-4F0C9928C11E}" dt="2024-09-25T21:44:20.061" v="1891"/>
          <ac:spMkLst>
            <pc:docMk/>
            <pc:sldMk cId="941752785" sldId="441"/>
            <ac:spMk id="21" creationId="{AF1FE920-0553-B8AB-BC91-0319C53298FD}"/>
          </ac:spMkLst>
        </pc:spChg>
        <pc:grpChg chg="add mod">
          <ac:chgData name="Seena Joseph" userId="cf2afdda-3d9d-41a3-a122-1e48d3b244a1" providerId="ADAL" clId="{83ABAB46-82D6-4973-98DE-4F0C9928C11E}" dt="2024-09-26T09:38:20.963" v="2464" actId="14100"/>
          <ac:grpSpMkLst>
            <pc:docMk/>
            <pc:sldMk cId="941752785" sldId="441"/>
            <ac:grpSpMk id="5" creationId="{3B359F88-20C8-1902-D634-71281ED7028A}"/>
          </ac:grpSpMkLst>
        </pc:grpChg>
      </pc:sldChg>
      <pc:sldChg chg="modSp add mod ord">
        <pc:chgData name="Seena Joseph" userId="cf2afdda-3d9d-41a3-a122-1e48d3b244a1" providerId="ADAL" clId="{83ABAB46-82D6-4973-98DE-4F0C9928C11E}" dt="2024-09-26T09:10:59.521" v="2335" actId="6549"/>
        <pc:sldMkLst>
          <pc:docMk/>
          <pc:sldMk cId="1276523170" sldId="442"/>
        </pc:sldMkLst>
        <pc:spChg chg="mod">
          <ac:chgData name="Seena Joseph" userId="cf2afdda-3d9d-41a3-a122-1e48d3b244a1" providerId="ADAL" clId="{83ABAB46-82D6-4973-98DE-4F0C9928C11E}" dt="2024-09-26T09:10:59.521" v="2335" actId="6549"/>
          <ac:spMkLst>
            <pc:docMk/>
            <pc:sldMk cId="1276523170" sldId="442"/>
            <ac:spMk id="3" creationId="{00000000-0000-0000-0000-000000000000}"/>
          </ac:spMkLst>
        </pc:spChg>
      </pc:sldChg>
      <pc:sldChg chg="addSp delSp modSp add mod">
        <pc:chgData name="Seena Joseph" userId="cf2afdda-3d9d-41a3-a122-1e48d3b244a1" providerId="ADAL" clId="{83ABAB46-82D6-4973-98DE-4F0C9928C11E}" dt="2024-09-26T09:10:27.492" v="2332" actId="1076"/>
        <pc:sldMkLst>
          <pc:docMk/>
          <pc:sldMk cId="3207260084" sldId="443"/>
        </pc:sldMkLst>
        <pc:spChg chg="mod">
          <ac:chgData name="Seena Joseph" userId="cf2afdda-3d9d-41a3-a122-1e48d3b244a1" providerId="ADAL" clId="{83ABAB46-82D6-4973-98DE-4F0C9928C11E}" dt="2024-09-26T09:06:49.119" v="2296" actId="20577"/>
          <ac:spMkLst>
            <pc:docMk/>
            <pc:sldMk cId="3207260084" sldId="443"/>
            <ac:spMk id="3" creationId="{00000000-0000-0000-0000-000000000000}"/>
          </ac:spMkLst>
        </pc:spChg>
        <pc:picChg chg="del">
          <ac:chgData name="Seena Joseph" userId="cf2afdda-3d9d-41a3-a122-1e48d3b244a1" providerId="ADAL" clId="{83ABAB46-82D6-4973-98DE-4F0C9928C11E}" dt="2024-09-26T09:02:04.337" v="2198" actId="478"/>
          <ac:picMkLst>
            <pc:docMk/>
            <pc:sldMk cId="3207260084" sldId="443"/>
            <ac:picMk id="6" creationId="{BDA19346-B2D2-1547-5AF3-36A713DF27C4}"/>
          </ac:picMkLst>
        </pc:picChg>
        <pc:picChg chg="add mod">
          <ac:chgData name="Seena Joseph" userId="cf2afdda-3d9d-41a3-a122-1e48d3b244a1" providerId="ADAL" clId="{83ABAB46-82D6-4973-98DE-4F0C9928C11E}" dt="2024-09-26T09:10:24.090" v="2330" actId="14100"/>
          <ac:picMkLst>
            <pc:docMk/>
            <pc:sldMk cId="3207260084" sldId="443"/>
            <ac:picMk id="7" creationId="{B5AA0ED4-633F-C4F2-0EAD-435D4D9934F4}"/>
          </ac:picMkLst>
        </pc:picChg>
        <pc:picChg chg="add mod">
          <ac:chgData name="Seena Joseph" userId="cf2afdda-3d9d-41a3-a122-1e48d3b244a1" providerId="ADAL" clId="{83ABAB46-82D6-4973-98DE-4F0C9928C11E}" dt="2024-09-26T09:10:25.880" v="2331" actId="1076"/>
          <ac:picMkLst>
            <pc:docMk/>
            <pc:sldMk cId="3207260084" sldId="443"/>
            <ac:picMk id="11" creationId="{646F43A9-C827-CCDC-66DD-EECBE5F226F9}"/>
          </ac:picMkLst>
        </pc:picChg>
        <pc:picChg chg="add mod">
          <ac:chgData name="Seena Joseph" userId="cf2afdda-3d9d-41a3-a122-1e48d3b244a1" providerId="ADAL" clId="{83ABAB46-82D6-4973-98DE-4F0C9928C11E}" dt="2024-09-26T09:10:10.210" v="2323" actId="14100"/>
          <ac:picMkLst>
            <pc:docMk/>
            <pc:sldMk cId="3207260084" sldId="443"/>
            <ac:picMk id="13" creationId="{D0A8D447-72B4-136F-061E-6CADF56D7EF2}"/>
          </ac:picMkLst>
        </pc:picChg>
        <pc:picChg chg="add mod">
          <ac:chgData name="Seena Joseph" userId="cf2afdda-3d9d-41a3-a122-1e48d3b244a1" providerId="ADAL" clId="{83ABAB46-82D6-4973-98DE-4F0C9928C11E}" dt="2024-09-26T09:10:27.492" v="2332" actId="1076"/>
          <ac:picMkLst>
            <pc:docMk/>
            <pc:sldMk cId="3207260084" sldId="443"/>
            <ac:picMk id="15" creationId="{8DC0678F-5CB6-C9A0-1F4D-EF2AADBD15E6}"/>
          </ac:picMkLst>
        </pc:picChg>
        <pc:picChg chg="add mod">
          <ac:chgData name="Seena Joseph" userId="cf2afdda-3d9d-41a3-a122-1e48d3b244a1" providerId="ADAL" clId="{83ABAB46-82D6-4973-98DE-4F0C9928C11E}" dt="2024-09-26T09:09:21.503" v="2318" actId="1076"/>
          <ac:picMkLst>
            <pc:docMk/>
            <pc:sldMk cId="3207260084" sldId="443"/>
            <ac:picMk id="17" creationId="{5287C9A5-FE7B-01EE-A9E4-7A29197321F5}"/>
          </ac:picMkLst>
        </pc:picChg>
        <pc:picChg chg="add mod">
          <ac:chgData name="Seena Joseph" userId="cf2afdda-3d9d-41a3-a122-1e48d3b244a1" providerId="ADAL" clId="{83ABAB46-82D6-4973-98DE-4F0C9928C11E}" dt="2024-09-26T09:09:20.018" v="2317" actId="1076"/>
          <ac:picMkLst>
            <pc:docMk/>
            <pc:sldMk cId="3207260084" sldId="443"/>
            <ac:picMk id="19" creationId="{5B413DAD-FE92-82ED-E9C0-DBE2E5D4B69D}"/>
          </ac:picMkLst>
        </pc:picChg>
        <pc:picChg chg="add mod">
          <ac:chgData name="Seena Joseph" userId="cf2afdda-3d9d-41a3-a122-1e48d3b244a1" providerId="ADAL" clId="{83ABAB46-82D6-4973-98DE-4F0C9928C11E}" dt="2024-09-26T09:09:25.768" v="2320" actId="1076"/>
          <ac:picMkLst>
            <pc:docMk/>
            <pc:sldMk cId="3207260084" sldId="443"/>
            <ac:picMk id="21" creationId="{3AF03F4A-51E2-F953-3D97-9907E24400C6}"/>
          </ac:picMkLst>
        </pc:picChg>
        <pc:cxnChg chg="mod">
          <ac:chgData name="Seena Joseph" userId="cf2afdda-3d9d-41a3-a122-1e48d3b244a1" providerId="ADAL" clId="{83ABAB46-82D6-4973-98DE-4F0C9928C11E}" dt="2024-09-26T09:06:34.635" v="2268" actId="1076"/>
          <ac:cxnSpMkLst>
            <pc:docMk/>
            <pc:sldMk cId="3207260084" sldId="443"/>
            <ac:cxnSpMk id="8" creationId="{F1CB5228-5419-DFC2-9990-580AF2C9532E}"/>
          </ac:cxnSpMkLst>
        </pc:cxnChg>
      </pc:sldChg>
      <pc:sldChg chg="add">
        <pc:chgData name="Seena Joseph" userId="cf2afdda-3d9d-41a3-a122-1e48d3b244a1" providerId="ADAL" clId="{83ABAB46-82D6-4973-98DE-4F0C9928C11E}" dt="2024-09-26T09:17:29.683" v="2336" actId="2890"/>
        <pc:sldMkLst>
          <pc:docMk/>
          <pc:sldMk cId="4111010585" sldId="444"/>
        </pc:sldMkLst>
      </pc:sldChg>
      <pc:sldChg chg="addSp modSp add mod">
        <pc:chgData name="Seena Joseph" userId="cf2afdda-3d9d-41a3-a122-1e48d3b244a1" providerId="ADAL" clId="{83ABAB46-82D6-4973-98DE-4F0C9928C11E}" dt="2024-09-26T09:35:19.894" v="2462" actId="20577"/>
        <pc:sldMkLst>
          <pc:docMk/>
          <pc:sldMk cId="28607314" sldId="445"/>
        </pc:sldMkLst>
        <pc:spChg chg="mod">
          <ac:chgData name="Seena Joseph" userId="cf2afdda-3d9d-41a3-a122-1e48d3b244a1" providerId="ADAL" clId="{83ABAB46-82D6-4973-98DE-4F0C9928C11E}" dt="2024-09-26T09:35:19.894" v="2462" actId="20577"/>
          <ac:spMkLst>
            <pc:docMk/>
            <pc:sldMk cId="28607314" sldId="445"/>
            <ac:spMk id="3" creationId="{00000000-0000-0000-0000-000000000000}"/>
          </ac:spMkLst>
        </pc:spChg>
        <pc:picChg chg="add mod">
          <ac:chgData name="Seena Joseph" userId="cf2afdda-3d9d-41a3-a122-1e48d3b244a1" providerId="ADAL" clId="{83ABAB46-82D6-4973-98DE-4F0C9928C11E}" dt="2024-09-26T09:34:52.808" v="2457" actId="14100"/>
          <ac:picMkLst>
            <pc:docMk/>
            <pc:sldMk cId="28607314" sldId="445"/>
            <ac:picMk id="6" creationId="{965D0E6E-DB0F-43AE-AE9C-2CE8AA8A56F7}"/>
          </ac:picMkLst>
        </pc:picChg>
        <pc:picChg chg="add mod">
          <ac:chgData name="Seena Joseph" userId="cf2afdda-3d9d-41a3-a122-1e48d3b244a1" providerId="ADAL" clId="{83ABAB46-82D6-4973-98DE-4F0C9928C11E}" dt="2024-09-26T09:35:15.578" v="2461" actId="14100"/>
          <ac:picMkLst>
            <pc:docMk/>
            <pc:sldMk cId="28607314" sldId="445"/>
            <ac:picMk id="8" creationId="{F34EADF6-D324-62B3-261C-C548255B0D05}"/>
          </ac:picMkLst>
        </pc:picChg>
      </pc:sldChg>
    </pc:docChg>
  </pc:docChgLst>
  <pc:docChgLst>
    <pc:chgData name="Seena Joseph" userId="cf2afdda-3d9d-41a3-a122-1e48d3b244a1" providerId="ADAL" clId="{3397E3E4-0340-4025-8917-77B3D6A1CCCF}"/>
    <pc:docChg chg="undo redo custSel addSld delSld modSld sldOrd">
      <pc:chgData name="Seena Joseph" userId="cf2afdda-3d9d-41a3-a122-1e48d3b244a1" providerId="ADAL" clId="{3397E3E4-0340-4025-8917-77B3D6A1CCCF}" dt="2024-09-27T11:57:05.548" v="1375" actId="20577"/>
      <pc:docMkLst>
        <pc:docMk/>
      </pc:docMkLst>
      <pc:sldChg chg="modSp mod">
        <pc:chgData name="Seena Joseph" userId="cf2afdda-3d9d-41a3-a122-1e48d3b244a1" providerId="ADAL" clId="{3397E3E4-0340-4025-8917-77B3D6A1CCCF}" dt="2024-09-26T21:03:29.764" v="16" actId="20577"/>
        <pc:sldMkLst>
          <pc:docMk/>
          <pc:sldMk cId="0" sldId="257"/>
        </pc:sldMkLst>
        <pc:spChg chg="mod">
          <ac:chgData name="Seena Joseph" userId="cf2afdda-3d9d-41a3-a122-1e48d3b244a1" providerId="ADAL" clId="{3397E3E4-0340-4025-8917-77B3D6A1CCCF}" dt="2024-09-26T21:03:29.764" v="16" actId="20577"/>
          <ac:spMkLst>
            <pc:docMk/>
            <pc:sldMk cId="0" sldId="257"/>
            <ac:spMk id="3075" creationId="{00000000-0000-0000-0000-000000000000}"/>
          </ac:spMkLst>
        </pc:spChg>
      </pc:sldChg>
      <pc:sldChg chg="add del">
        <pc:chgData name="Seena Joseph" userId="cf2afdda-3d9d-41a3-a122-1e48d3b244a1" providerId="ADAL" clId="{3397E3E4-0340-4025-8917-77B3D6A1CCCF}" dt="2024-09-26T21:20:19.056" v="583" actId="47"/>
        <pc:sldMkLst>
          <pc:docMk/>
          <pc:sldMk cId="0" sldId="297"/>
        </pc:sldMkLst>
      </pc:sldChg>
      <pc:sldChg chg="modSp mod">
        <pc:chgData name="Seena Joseph" userId="cf2afdda-3d9d-41a3-a122-1e48d3b244a1" providerId="ADAL" clId="{3397E3E4-0340-4025-8917-77B3D6A1CCCF}" dt="2024-09-26T21:03:52.258" v="22"/>
        <pc:sldMkLst>
          <pc:docMk/>
          <pc:sldMk cId="0" sldId="298"/>
        </pc:sldMkLst>
        <pc:spChg chg="mod">
          <ac:chgData name="Seena Joseph" userId="cf2afdda-3d9d-41a3-a122-1e48d3b244a1" providerId="ADAL" clId="{3397E3E4-0340-4025-8917-77B3D6A1CCCF}" dt="2024-09-26T21:03:42.483" v="17"/>
          <ac:spMkLst>
            <pc:docMk/>
            <pc:sldMk cId="0" sldId="298"/>
            <ac:spMk id="2" creationId="{00000000-0000-0000-0000-000000000000}"/>
          </ac:spMkLst>
        </pc:spChg>
        <pc:spChg chg="mod">
          <ac:chgData name="Seena Joseph" userId="cf2afdda-3d9d-41a3-a122-1e48d3b244a1" providerId="ADAL" clId="{3397E3E4-0340-4025-8917-77B3D6A1CCCF}" dt="2024-09-26T21:03:52.258" v="22"/>
          <ac:spMkLst>
            <pc:docMk/>
            <pc:sldMk cId="0" sldId="298"/>
            <ac:spMk id="3" creationId="{00000000-0000-0000-0000-000000000000}"/>
          </ac:spMkLst>
        </pc:spChg>
      </pc:sldChg>
      <pc:sldChg chg="del">
        <pc:chgData name="Seena Joseph" userId="cf2afdda-3d9d-41a3-a122-1e48d3b244a1" providerId="ADAL" clId="{3397E3E4-0340-4025-8917-77B3D6A1CCCF}" dt="2024-09-26T21:03:55.357" v="23" actId="47"/>
        <pc:sldMkLst>
          <pc:docMk/>
          <pc:sldMk cId="0" sldId="299"/>
        </pc:sldMkLst>
      </pc:sldChg>
      <pc:sldChg chg="modSp mod">
        <pc:chgData name="Seena Joseph" userId="cf2afdda-3d9d-41a3-a122-1e48d3b244a1" providerId="ADAL" clId="{3397E3E4-0340-4025-8917-77B3D6A1CCCF}" dt="2024-09-27T09:00:45.942" v="1025" actId="20577"/>
        <pc:sldMkLst>
          <pc:docMk/>
          <pc:sldMk cId="3625070537" sldId="411"/>
        </pc:sldMkLst>
        <pc:spChg chg="mod">
          <ac:chgData name="Seena Joseph" userId="cf2afdda-3d9d-41a3-a122-1e48d3b244a1" providerId="ADAL" clId="{3397E3E4-0340-4025-8917-77B3D6A1CCCF}" dt="2024-09-26T21:20:34.721" v="584"/>
          <ac:spMkLst>
            <pc:docMk/>
            <pc:sldMk cId="3625070537" sldId="411"/>
            <ac:spMk id="2" creationId="{00000000-0000-0000-0000-000000000000}"/>
          </ac:spMkLst>
        </pc:spChg>
        <pc:spChg chg="mod">
          <ac:chgData name="Seena Joseph" userId="cf2afdda-3d9d-41a3-a122-1e48d3b244a1" providerId="ADAL" clId="{3397E3E4-0340-4025-8917-77B3D6A1CCCF}" dt="2024-09-27T09:00:45.942" v="1025" actId="20577"/>
          <ac:spMkLst>
            <pc:docMk/>
            <pc:sldMk cId="3625070537" sldId="411"/>
            <ac:spMk id="3" creationId="{00000000-0000-0000-0000-000000000000}"/>
          </ac:spMkLst>
        </pc:spChg>
      </pc:sldChg>
      <pc:sldChg chg="del">
        <pc:chgData name="Seena Joseph" userId="cf2afdda-3d9d-41a3-a122-1e48d3b244a1" providerId="ADAL" clId="{3397E3E4-0340-4025-8917-77B3D6A1CCCF}" dt="2024-09-26T21:20:07.310" v="559" actId="47"/>
        <pc:sldMkLst>
          <pc:docMk/>
          <pc:sldMk cId="3725665139" sldId="412"/>
        </pc:sldMkLst>
      </pc:sldChg>
      <pc:sldChg chg="modSp mod">
        <pc:chgData name="Seena Joseph" userId="cf2afdda-3d9d-41a3-a122-1e48d3b244a1" providerId="ADAL" clId="{3397E3E4-0340-4025-8917-77B3D6A1CCCF}" dt="2024-09-27T09:03:19.488" v="1041" actId="1076"/>
        <pc:sldMkLst>
          <pc:docMk/>
          <pc:sldMk cId="1238276131" sldId="425"/>
        </pc:sldMkLst>
        <pc:spChg chg="mod">
          <ac:chgData name="Seena Joseph" userId="cf2afdda-3d9d-41a3-a122-1e48d3b244a1" providerId="ADAL" clId="{3397E3E4-0340-4025-8917-77B3D6A1CCCF}" dt="2024-09-27T09:03:19.488" v="1041" actId="1076"/>
          <ac:spMkLst>
            <pc:docMk/>
            <pc:sldMk cId="1238276131" sldId="425"/>
            <ac:spMk id="2" creationId="{00000000-0000-0000-0000-000000000000}"/>
          </ac:spMkLst>
        </pc:spChg>
        <pc:spChg chg="mod">
          <ac:chgData name="Seena Joseph" userId="cf2afdda-3d9d-41a3-a122-1e48d3b244a1" providerId="ADAL" clId="{3397E3E4-0340-4025-8917-77B3D6A1CCCF}" dt="2024-09-27T09:03:14.173" v="1040" actId="27636"/>
          <ac:spMkLst>
            <pc:docMk/>
            <pc:sldMk cId="1238276131" sldId="425"/>
            <ac:spMk id="3" creationId="{00000000-0000-0000-0000-000000000000}"/>
          </ac:spMkLst>
        </pc:spChg>
      </pc:sldChg>
      <pc:sldChg chg="addSp modSp add del mod">
        <pc:chgData name="Seena Joseph" userId="cf2afdda-3d9d-41a3-a122-1e48d3b244a1" providerId="ADAL" clId="{3397E3E4-0340-4025-8917-77B3D6A1CCCF}" dt="2024-09-27T09:04:50.866" v="1050" actId="20577"/>
        <pc:sldMkLst>
          <pc:docMk/>
          <pc:sldMk cId="1014806337" sldId="426"/>
        </pc:sldMkLst>
        <pc:spChg chg="mod">
          <ac:chgData name="Seena Joseph" userId="cf2afdda-3d9d-41a3-a122-1e48d3b244a1" providerId="ADAL" clId="{3397E3E4-0340-4025-8917-77B3D6A1CCCF}" dt="2024-09-26T21:18:22.357" v="520"/>
          <ac:spMkLst>
            <pc:docMk/>
            <pc:sldMk cId="1014806337" sldId="426"/>
            <ac:spMk id="2" creationId="{00000000-0000-0000-0000-000000000000}"/>
          </ac:spMkLst>
        </pc:spChg>
        <pc:spChg chg="mod">
          <ac:chgData name="Seena Joseph" userId="cf2afdda-3d9d-41a3-a122-1e48d3b244a1" providerId="ADAL" clId="{3397E3E4-0340-4025-8917-77B3D6A1CCCF}" dt="2024-09-27T09:04:50.866" v="1050" actId="20577"/>
          <ac:spMkLst>
            <pc:docMk/>
            <pc:sldMk cId="1014806337" sldId="426"/>
            <ac:spMk id="3" creationId="{00000000-0000-0000-0000-000000000000}"/>
          </ac:spMkLst>
        </pc:spChg>
        <pc:picChg chg="add mod">
          <ac:chgData name="Seena Joseph" userId="cf2afdda-3d9d-41a3-a122-1e48d3b244a1" providerId="ADAL" clId="{3397E3E4-0340-4025-8917-77B3D6A1CCCF}" dt="2024-09-27T09:04:42.382" v="1044" actId="14100"/>
          <ac:picMkLst>
            <pc:docMk/>
            <pc:sldMk cId="1014806337" sldId="426"/>
            <ac:picMk id="5" creationId="{6BD2F527-6D02-C675-57D6-CC75EB6ED00B}"/>
          </ac:picMkLst>
        </pc:picChg>
      </pc:sldChg>
      <pc:sldChg chg="del">
        <pc:chgData name="Seena Joseph" userId="cf2afdda-3d9d-41a3-a122-1e48d3b244a1" providerId="ADAL" clId="{3397E3E4-0340-4025-8917-77B3D6A1CCCF}" dt="2024-09-26T21:20:08.576" v="560" actId="47"/>
        <pc:sldMkLst>
          <pc:docMk/>
          <pc:sldMk cId="4245273091" sldId="427"/>
        </pc:sldMkLst>
      </pc:sldChg>
      <pc:sldChg chg="del">
        <pc:chgData name="Seena Joseph" userId="cf2afdda-3d9d-41a3-a122-1e48d3b244a1" providerId="ADAL" clId="{3397E3E4-0340-4025-8917-77B3D6A1CCCF}" dt="2024-09-26T21:20:08.874" v="561" actId="47"/>
        <pc:sldMkLst>
          <pc:docMk/>
          <pc:sldMk cId="2955854322" sldId="428"/>
        </pc:sldMkLst>
      </pc:sldChg>
      <pc:sldChg chg="del">
        <pc:chgData name="Seena Joseph" userId="cf2afdda-3d9d-41a3-a122-1e48d3b244a1" providerId="ADAL" clId="{3397E3E4-0340-4025-8917-77B3D6A1CCCF}" dt="2024-09-26T21:20:09.096" v="562" actId="47"/>
        <pc:sldMkLst>
          <pc:docMk/>
          <pc:sldMk cId="3052161907" sldId="429"/>
        </pc:sldMkLst>
      </pc:sldChg>
      <pc:sldChg chg="del">
        <pc:chgData name="Seena Joseph" userId="cf2afdda-3d9d-41a3-a122-1e48d3b244a1" providerId="ADAL" clId="{3397E3E4-0340-4025-8917-77B3D6A1CCCF}" dt="2024-09-26T21:20:09.295" v="563" actId="47"/>
        <pc:sldMkLst>
          <pc:docMk/>
          <pc:sldMk cId="758798248" sldId="430"/>
        </pc:sldMkLst>
      </pc:sldChg>
      <pc:sldChg chg="del">
        <pc:chgData name="Seena Joseph" userId="cf2afdda-3d9d-41a3-a122-1e48d3b244a1" providerId="ADAL" clId="{3397E3E4-0340-4025-8917-77B3D6A1CCCF}" dt="2024-09-26T21:20:09.516" v="564" actId="47"/>
        <pc:sldMkLst>
          <pc:docMk/>
          <pc:sldMk cId="1838700696" sldId="431"/>
        </pc:sldMkLst>
      </pc:sldChg>
      <pc:sldChg chg="del">
        <pc:chgData name="Seena Joseph" userId="cf2afdda-3d9d-41a3-a122-1e48d3b244a1" providerId="ADAL" clId="{3397E3E4-0340-4025-8917-77B3D6A1CCCF}" dt="2024-09-26T21:20:09.756" v="565" actId="47"/>
        <pc:sldMkLst>
          <pc:docMk/>
          <pc:sldMk cId="2308117430" sldId="432"/>
        </pc:sldMkLst>
      </pc:sldChg>
      <pc:sldChg chg="del">
        <pc:chgData name="Seena Joseph" userId="cf2afdda-3d9d-41a3-a122-1e48d3b244a1" providerId="ADAL" clId="{3397E3E4-0340-4025-8917-77B3D6A1CCCF}" dt="2024-09-26T21:20:09.960" v="566" actId="47"/>
        <pc:sldMkLst>
          <pc:docMk/>
          <pc:sldMk cId="705952359" sldId="433"/>
        </pc:sldMkLst>
      </pc:sldChg>
      <pc:sldChg chg="del">
        <pc:chgData name="Seena Joseph" userId="cf2afdda-3d9d-41a3-a122-1e48d3b244a1" providerId="ADAL" clId="{3397E3E4-0340-4025-8917-77B3D6A1CCCF}" dt="2024-09-26T21:20:11.477" v="573" actId="47"/>
        <pc:sldMkLst>
          <pc:docMk/>
          <pc:sldMk cId="3906452075" sldId="434"/>
        </pc:sldMkLst>
      </pc:sldChg>
      <pc:sldChg chg="del">
        <pc:chgData name="Seena Joseph" userId="cf2afdda-3d9d-41a3-a122-1e48d3b244a1" providerId="ADAL" clId="{3397E3E4-0340-4025-8917-77B3D6A1CCCF}" dt="2024-09-26T21:20:10.548" v="569" actId="47"/>
        <pc:sldMkLst>
          <pc:docMk/>
          <pc:sldMk cId="647042046" sldId="435"/>
        </pc:sldMkLst>
      </pc:sldChg>
      <pc:sldChg chg="del">
        <pc:chgData name="Seena Joseph" userId="cf2afdda-3d9d-41a3-a122-1e48d3b244a1" providerId="ADAL" clId="{3397E3E4-0340-4025-8917-77B3D6A1CCCF}" dt="2024-09-26T21:20:10.173" v="567" actId="47"/>
        <pc:sldMkLst>
          <pc:docMk/>
          <pc:sldMk cId="824617030" sldId="436"/>
        </pc:sldMkLst>
      </pc:sldChg>
      <pc:sldChg chg="del">
        <pc:chgData name="Seena Joseph" userId="cf2afdda-3d9d-41a3-a122-1e48d3b244a1" providerId="ADAL" clId="{3397E3E4-0340-4025-8917-77B3D6A1CCCF}" dt="2024-09-26T21:20:10.736" v="570" actId="47"/>
        <pc:sldMkLst>
          <pc:docMk/>
          <pc:sldMk cId="2870432616" sldId="437"/>
        </pc:sldMkLst>
      </pc:sldChg>
      <pc:sldChg chg="del">
        <pc:chgData name="Seena Joseph" userId="cf2afdda-3d9d-41a3-a122-1e48d3b244a1" providerId="ADAL" clId="{3397E3E4-0340-4025-8917-77B3D6A1CCCF}" dt="2024-09-26T21:20:10.370" v="568" actId="47"/>
        <pc:sldMkLst>
          <pc:docMk/>
          <pc:sldMk cId="3696439298" sldId="438"/>
        </pc:sldMkLst>
      </pc:sldChg>
      <pc:sldChg chg="del">
        <pc:chgData name="Seena Joseph" userId="cf2afdda-3d9d-41a3-a122-1e48d3b244a1" providerId="ADAL" clId="{3397E3E4-0340-4025-8917-77B3D6A1CCCF}" dt="2024-09-26T21:20:11.881" v="575" actId="47"/>
        <pc:sldMkLst>
          <pc:docMk/>
          <pc:sldMk cId="749351390" sldId="439"/>
        </pc:sldMkLst>
      </pc:sldChg>
      <pc:sldChg chg="del">
        <pc:chgData name="Seena Joseph" userId="cf2afdda-3d9d-41a3-a122-1e48d3b244a1" providerId="ADAL" clId="{3397E3E4-0340-4025-8917-77B3D6A1CCCF}" dt="2024-09-26T21:20:12.089" v="576" actId="47"/>
        <pc:sldMkLst>
          <pc:docMk/>
          <pc:sldMk cId="2123987921" sldId="440"/>
        </pc:sldMkLst>
      </pc:sldChg>
      <pc:sldChg chg="del">
        <pc:chgData name="Seena Joseph" userId="cf2afdda-3d9d-41a3-a122-1e48d3b244a1" providerId="ADAL" clId="{3397E3E4-0340-4025-8917-77B3D6A1CCCF}" dt="2024-09-26T21:20:12.512" v="578" actId="47"/>
        <pc:sldMkLst>
          <pc:docMk/>
          <pc:sldMk cId="941752785" sldId="441"/>
        </pc:sldMkLst>
      </pc:sldChg>
      <pc:sldChg chg="del">
        <pc:chgData name="Seena Joseph" userId="cf2afdda-3d9d-41a3-a122-1e48d3b244a1" providerId="ADAL" clId="{3397E3E4-0340-4025-8917-77B3D6A1CCCF}" dt="2024-09-26T21:20:10.951" v="571" actId="47"/>
        <pc:sldMkLst>
          <pc:docMk/>
          <pc:sldMk cId="1276523170" sldId="442"/>
        </pc:sldMkLst>
      </pc:sldChg>
      <pc:sldChg chg="del">
        <pc:chgData name="Seena Joseph" userId="cf2afdda-3d9d-41a3-a122-1e48d3b244a1" providerId="ADAL" clId="{3397E3E4-0340-4025-8917-77B3D6A1CCCF}" dt="2024-09-26T21:20:11.239" v="572" actId="47"/>
        <pc:sldMkLst>
          <pc:docMk/>
          <pc:sldMk cId="3207260084" sldId="443"/>
        </pc:sldMkLst>
      </pc:sldChg>
      <pc:sldChg chg="del">
        <pc:chgData name="Seena Joseph" userId="cf2afdda-3d9d-41a3-a122-1e48d3b244a1" providerId="ADAL" clId="{3397E3E4-0340-4025-8917-77B3D6A1CCCF}" dt="2024-09-26T21:20:11.692" v="574" actId="47"/>
        <pc:sldMkLst>
          <pc:docMk/>
          <pc:sldMk cId="4111010585" sldId="444"/>
        </pc:sldMkLst>
      </pc:sldChg>
      <pc:sldChg chg="del">
        <pc:chgData name="Seena Joseph" userId="cf2afdda-3d9d-41a3-a122-1e48d3b244a1" providerId="ADAL" clId="{3397E3E4-0340-4025-8917-77B3D6A1CCCF}" dt="2024-09-26T21:20:12.314" v="577" actId="47"/>
        <pc:sldMkLst>
          <pc:docMk/>
          <pc:sldMk cId="28607314" sldId="445"/>
        </pc:sldMkLst>
      </pc:sldChg>
      <pc:sldChg chg="addSp delSp modSp add mod">
        <pc:chgData name="Seena Joseph" userId="cf2afdda-3d9d-41a3-a122-1e48d3b244a1" providerId="ADAL" clId="{3397E3E4-0340-4025-8917-77B3D6A1CCCF}" dt="2024-09-27T09:01:35.164" v="1031" actId="20577"/>
        <pc:sldMkLst>
          <pc:docMk/>
          <pc:sldMk cId="4046629469" sldId="446"/>
        </pc:sldMkLst>
        <pc:spChg chg="mod">
          <ac:chgData name="Seena Joseph" userId="cf2afdda-3d9d-41a3-a122-1e48d3b244a1" providerId="ADAL" clId="{3397E3E4-0340-4025-8917-77B3D6A1CCCF}" dt="2024-09-26T21:20:39.949" v="585"/>
          <ac:spMkLst>
            <pc:docMk/>
            <pc:sldMk cId="4046629469" sldId="446"/>
            <ac:spMk id="2" creationId="{00000000-0000-0000-0000-000000000000}"/>
          </ac:spMkLst>
        </pc:spChg>
        <pc:spChg chg="mod">
          <ac:chgData name="Seena Joseph" userId="cf2afdda-3d9d-41a3-a122-1e48d3b244a1" providerId="ADAL" clId="{3397E3E4-0340-4025-8917-77B3D6A1CCCF}" dt="2024-09-27T09:01:35.164" v="1031" actId="20577"/>
          <ac:spMkLst>
            <pc:docMk/>
            <pc:sldMk cId="4046629469" sldId="446"/>
            <ac:spMk id="3" creationId="{00000000-0000-0000-0000-000000000000}"/>
          </ac:spMkLst>
        </pc:spChg>
        <pc:picChg chg="add del mod">
          <ac:chgData name="Seena Joseph" userId="cf2afdda-3d9d-41a3-a122-1e48d3b244a1" providerId="ADAL" clId="{3397E3E4-0340-4025-8917-77B3D6A1CCCF}" dt="2024-09-26T21:13:27.816" v="340" actId="478"/>
          <ac:picMkLst>
            <pc:docMk/>
            <pc:sldMk cId="4046629469" sldId="446"/>
            <ac:picMk id="6" creationId="{FA35F6B2-9C66-81FB-5AD8-63BFC1300C81}"/>
          </ac:picMkLst>
        </pc:picChg>
        <pc:picChg chg="add del mod">
          <ac:chgData name="Seena Joseph" userId="cf2afdda-3d9d-41a3-a122-1e48d3b244a1" providerId="ADAL" clId="{3397E3E4-0340-4025-8917-77B3D6A1CCCF}" dt="2024-09-26T21:13:29.574" v="341" actId="478"/>
          <ac:picMkLst>
            <pc:docMk/>
            <pc:sldMk cId="4046629469" sldId="446"/>
            <ac:picMk id="8" creationId="{3521C1D4-ED34-A79A-F8DA-8AD39469B8A6}"/>
          </ac:picMkLst>
        </pc:picChg>
      </pc:sldChg>
      <pc:sldChg chg="addSp delSp modSp add mod">
        <pc:chgData name="Seena Joseph" userId="cf2afdda-3d9d-41a3-a122-1e48d3b244a1" providerId="ADAL" clId="{3397E3E4-0340-4025-8917-77B3D6A1CCCF}" dt="2024-09-26T21:15:59.800" v="445" actId="20577"/>
        <pc:sldMkLst>
          <pc:docMk/>
          <pc:sldMk cId="1356597492" sldId="447"/>
        </pc:sldMkLst>
        <pc:spChg chg="mod">
          <ac:chgData name="Seena Joseph" userId="cf2afdda-3d9d-41a3-a122-1e48d3b244a1" providerId="ADAL" clId="{3397E3E4-0340-4025-8917-77B3D6A1CCCF}" dt="2024-09-26T21:15:59.800" v="445" actId="20577"/>
          <ac:spMkLst>
            <pc:docMk/>
            <pc:sldMk cId="1356597492" sldId="447"/>
            <ac:spMk id="2" creationId="{00000000-0000-0000-0000-000000000000}"/>
          </ac:spMkLst>
        </pc:spChg>
        <pc:spChg chg="mod">
          <ac:chgData name="Seena Joseph" userId="cf2afdda-3d9d-41a3-a122-1e48d3b244a1" providerId="ADAL" clId="{3397E3E4-0340-4025-8917-77B3D6A1CCCF}" dt="2024-09-26T21:14:53.829" v="387" actId="5793"/>
          <ac:spMkLst>
            <pc:docMk/>
            <pc:sldMk cId="1356597492" sldId="447"/>
            <ac:spMk id="3" creationId="{00000000-0000-0000-0000-000000000000}"/>
          </ac:spMkLst>
        </pc:spChg>
        <pc:picChg chg="del">
          <ac:chgData name="Seena Joseph" userId="cf2afdda-3d9d-41a3-a122-1e48d3b244a1" providerId="ADAL" clId="{3397E3E4-0340-4025-8917-77B3D6A1CCCF}" dt="2024-09-26T21:12:12.677" v="313" actId="478"/>
          <ac:picMkLst>
            <pc:docMk/>
            <pc:sldMk cId="1356597492" sldId="447"/>
            <ac:picMk id="6" creationId="{FA35F6B2-9C66-81FB-5AD8-63BFC1300C81}"/>
          </ac:picMkLst>
        </pc:picChg>
        <pc:picChg chg="add del mod">
          <ac:chgData name="Seena Joseph" userId="cf2afdda-3d9d-41a3-a122-1e48d3b244a1" providerId="ADAL" clId="{3397E3E4-0340-4025-8917-77B3D6A1CCCF}" dt="2024-09-26T21:12:43.041" v="318" actId="478"/>
          <ac:picMkLst>
            <pc:docMk/>
            <pc:sldMk cId="1356597492" sldId="447"/>
            <ac:picMk id="7" creationId="{C6EB28AE-2C3B-B4A0-154D-904EAB8597A1}"/>
          </ac:picMkLst>
        </pc:picChg>
        <pc:picChg chg="del">
          <ac:chgData name="Seena Joseph" userId="cf2afdda-3d9d-41a3-a122-1e48d3b244a1" providerId="ADAL" clId="{3397E3E4-0340-4025-8917-77B3D6A1CCCF}" dt="2024-09-26T21:12:20.664" v="317" actId="478"/>
          <ac:picMkLst>
            <pc:docMk/>
            <pc:sldMk cId="1356597492" sldId="447"/>
            <ac:picMk id="8" creationId="{3521C1D4-ED34-A79A-F8DA-8AD39469B8A6}"/>
          </ac:picMkLst>
        </pc:picChg>
      </pc:sldChg>
      <pc:sldChg chg="modSp add mod">
        <pc:chgData name="Seena Joseph" userId="cf2afdda-3d9d-41a3-a122-1e48d3b244a1" providerId="ADAL" clId="{3397E3E4-0340-4025-8917-77B3D6A1CCCF}" dt="2024-09-26T21:18:03.523" v="519" actId="12"/>
        <pc:sldMkLst>
          <pc:docMk/>
          <pc:sldMk cId="2519958692" sldId="448"/>
        </pc:sldMkLst>
        <pc:spChg chg="mod">
          <ac:chgData name="Seena Joseph" userId="cf2afdda-3d9d-41a3-a122-1e48d3b244a1" providerId="ADAL" clId="{3397E3E4-0340-4025-8917-77B3D6A1CCCF}" dt="2024-09-26T21:16:09.625" v="447"/>
          <ac:spMkLst>
            <pc:docMk/>
            <pc:sldMk cId="2519958692" sldId="448"/>
            <ac:spMk id="2" creationId="{00000000-0000-0000-0000-000000000000}"/>
          </ac:spMkLst>
        </pc:spChg>
        <pc:spChg chg="mod">
          <ac:chgData name="Seena Joseph" userId="cf2afdda-3d9d-41a3-a122-1e48d3b244a1" providerId="ADAL" clId="{3397E3E4-0340-4025-8917-77B3D6A1CCCF}" dt="2024-09-26T21:18:03.523" v="519" actId="12"/>
          <ac:spMkLst>
            <pc:docMk/>
            <pc:sldMk cId="2519958692" sldId="448"/>
            <ac:spMk id="3" creationId="{00000000-0000-0000-0000-000000000000}"/>
          </ac:spMkLst>
        </pc:spChg>
      </pc:sldChg>
      <pc:sldChg chg="modSp add mod ord">
        <pc:chgData name="Seena Joseph" userId="cf2afdda-3d9d-41a3-a122-1e48d3b244a1" providerId="ADAL" clId="{3397E3E4-0340-4025-8917-77B3D6A1CCCF}" dt="2024-09-27T09:05:03.103" v="1071" actId="20577"/>
        <pc:sldMkLst>
          <pc:docMk/>
          <pc:sldMk cId="2640963360" sldId="449"/>
        </pc:sldMkLst>
        <pc:spChg chg="mod">
          <ac:chgData name="Seena Joseph" userId="cf2afdda-3d9d-41a3-a122-1e48d3b244a1" providerId="ADAL" clId="{3397E3E4-0340-4025-8917-77B3D6A1CCCF}" dt="2024-09-27T09:05:03.103" v="1071" actId="20577"/>
          <ac:spMkLst>
            <pc:docMk/>
            <pc:sldMk cId="2640963360" sldId="449"/>
            <ac:spMk id="2" creationId="{00000000-0000-0000-0000-000000000000}"/>
          </ac:spMkLst>
        </pc:spChg>
        <pc:spChg chg="mod">
          <ac:chgData name="Seena Joseph" userId="cf2afdda-3d9d-41a3-a122-1e48d3b244a1" providerId="ADAL" clId="{3397E3E4-0340-4025-8917-77B3D6A1CCCF}" dt="2024-09-26T21:22:43.433" v="621" actId="113"/>
          <ac:spMkLst>
            <pc:docMk/>
            <pc:sldMk cId="2640963360" sldId="449"/>
            <ac:spMk id="3" creationId="{00000000-0000-0000-0000-000000000000}"/>
          </ac:spMkLst>
        </pc:spChg>
      </pc:sldChg>
      <pc:sldChg chg="modSp add mod">
        <pc:chgData name="Seena Joseph" userId="cf2afdda-3d9d-41a3-a122-1e48d3b244a1" providerId="ADAL" clId="{3397E3E4-0340-4025-8917-77B3D6A1CCCF}" dt="2024-09-27T09:05:16.488" v="1072"/>
        <pc:sldMkLst>
          <pc:docMk/>
          <pc:sldMk cId="3060019716" sldId="450"/>
        </pc:sldMkLst>
        <pc:spChg chg="mod">
          <ac:chgData name="Seena Joseph" userId="cf2afdda-3d9d-41a3-a122-1e48d3b244a1" providerId="ADAL" clId="{3397E3E4-0340-4025-8917-77B3D6A1CCCF}" dt="2024-09-27T09:05:16.488" v="1072"/>
          <ac:spMkLst>
            <pc:docMk/>
            <pc:sldMk cId="3060019716" sldId="450"/>
            <ac:spMk id="2" creationId="{00000000-0000-0000-0000-000000000000}"/>
          </ac:spMkLst>
        </pc:spChg>
        <pc:spChg chg="mod">
          <ac:chgData name="Seena Joseph" userId="cf2afdda-3d9d-41a3-a122-1e48d3b244a1" providerId="ADAL" clId="{3397E3E4-0340-4025-8917-77B3D6A1CCCF}" dt="2024-09-26T21:27:57.572" v="859" actId="6549"/>
          <ac:spMkLst>
            <pc:docMk/>
            <pc:sldMk cId="3060019716" sldId="450"/>
            <ac:spMk id="3" creationId="{00000000-0000-0000-0000-000000000000}"/>
          </ac:spMkLst>
        </pc:spChg>
      </pc:sldChg>
      <pc:sldChg chg="modSp add mod">
        <pc:chgData name="Seena Joseph" userId="cf2afdda-3d9d-41a3-a122-1e48d3b244a1" providerId="ADAL" clId="{3397E3E4-0340-4025-8917-77B3D6A1CCCF}" dt="2024-09-26T21:24:24.965" v="673" actId="27636"/>
        <pc:sldMkLst>
          <pc:docMk/>
          <pc:sldMk cId="3118696496" sldId="451"/>
        </pc:sldMkLst>
        <pc:spChg chg="mod">
          <ac:chgData name="Seena Joseph" userId="cf2afdda-3d9d-41a3-a122-1e48d3b244a1" providerId="ADAL" clId="{3397E3E4-0340-4025-8917-77B3D6A1CCCF}" dt="2024-09-26T21:23:55.919" v="660" actId="20577"/>
          <ac:spMkLst>
            <pc:docMk/>
            <pc:sldMk cId="3118696496" sldId="451"/>
            <ac:spMk id="2" creationId="{00000000-0000-0000-0000-000000000000}"/>
          </ac:spMkLst>
        </pc:spChg>
        <pc:spChg chg="mod">
          <ac:chgData name="Seena Joseph" userId="cf2afdda-3d9d-41a3-a122-1e48d3b244a1" providerId="ADAL" clId="{3397E3E4-0340-4025-8917-77B3D6A1CCCF}" dt="2024-09-26T21:24:24.965" v="673" actId="27636"/>
          <ac:spMkLst>
            <pc:docMk/>
            <pc:sldMk cId="3118696496" sldId="451"/>
            <ac:spMk id="3" creationId="{00000000-0000-0000-0000-000000000000}"/>
          </ac:spMkLst>
        </pc:spChg>
      </pc:sldChg>
      <pc:sldChg chg="modSp add mod">
        <pc:chgData name="Seena Joseph" userId="cf2afdda-3d9d-41a3-a122-1e48d3b244a1" providerId="ADAL" clId="{3397E3E4-0340-4025-8917-77B3D6A1CCCF}" dt="2024-09-26T21:28:10.858" v="863" actId="14"/>
        <pc:sldMkLst>
          <pc:docMk/>
          <pc:sldMk cId="317729100" sldId="452"/>
        </pc:sldMkLst>
        <pc:spChg chg="mod">
          <ac:chgData name="Seena Joseph" userId="cf2afdda-3d9d-41a3-a122-1e48d3b244a1" providerId="ADAL" clId="{3397E3E4-0340-4025-8917-77B3D6A1CCCF}" dt="2024-09-26T21:25:15.563" v="698" actId="20577"/>
          <ac:spMkLst>
            <pc:docMk/>
            <pc:sldMk cId="317729100" sldId="452"/>
            <ac:spMk id="2" creationId="{00000000-0000-0000-0000-000000000000}"/>
          </ac:spMkLst>
        </pc:spChg>
        <pc:spChg chg="mod">
          <ac:chgData name="Seena Joseph" userId="cf2afdda-3d9d-41a3-a122-1e48d3b244a1" providerId="ADAL" clId="{3397E3E4-0340-4025-8917-77B3D6A1CCCF}" dt="2024-09-26T21:28:10.858" v="863" actId="14"/>
          <ac:spMkLst>
            <pc:docMk/>
            <pc:sldMk cId="317729100" sldId="452"/>
            <ac:spMk id="3" creationId="{00000000-0000-0000-0000-000000000000}"/>
          </ac:spMkLst>
        </pc:spChg>
      </pc:sldChg>
      <pc:sldChg chg="modSp add mod">
        <pc:chgData name="Seena Joseph" userId="cf2afdda-3d9d-41a3-a122-1e48d3b244a1" providerId="ADAL" clId="{3397E3E4-0340-4025-8917-77B3D6A1CCCF}" dt="2024-09-26T21:30:50.075" v="900" actId="207"/>
        <pc:sldMkLst>
          <pc:docMk/>
          <pc:sldMk cId="3453255877" sldId="453"/>
        </pc:sldMkLst>
        <pc:spChg chg="mod">
          <ac:chgData name="Seena Joseph" userId="cf2afdda-3d9d-41a3-a122-1e48d3b244a1" providerId="ADAL" clId="{3397E3E4-0340-4025-8917-77B3D6A1CCCF}" dt="2024-09-26T21:29:17.582" v="875" actId="20577"/>
          <ac:spMkLst>
            <pc:docMk/>
            <pc:sldMk cId="3453255877" sldId="453"/>
            <ac:spMk id="2" creationId="{00000000-0000-0000-0000-000000000000}"/>
          </ac:spMkLst>
        </pc:spChg>
        <pc:spChg chg="mod">
          <ac:chgData name="Seena Joseph" userId="cf2afdda-3d9d-41a3-a122-1e48d3b244a1" providerId="ADAL" clId="{3397E3E4-0340-4025-8917-77B3D6A1CCCF}" dt="2024-09-26T21:30:50.075" v="900" actId="207"/>
          <ac:spMkLst>
            <pc:docMk/>
            <pc:sldMk cId="3453255877" sldId="453"/>
            <ac:spMk id="3" creationId="{00000000-0000-0000-0000-000000000000}"/>
          </ac:spMkLst>
        </pc:spChg>
      </pc:sldChg>
      <pc:sldChg chg="add del">
        <pc:chgData name="Seena Joseph" userId="cf2afdda-3d9d-41a3-a122-1e48d3b244a1" providerId="ADAL" clId="{3397E3E4-0340-4025-8917-77B3D6A1CCCF}" dt="2024-09-26T21:30:59.262" v="901" actId="47"/>
        <pc:sldMkLst>
          <pc:docMk/>
          <pc:sldMk cId="3833406552" sldId="454"/>
        </pc:sldMkLst>
      </pc:sldChg>
      <pc:sldChg chg="modSp add mod">
        <pc:chgData name="Seena Joseph" userId="cf2afdda-3d9d-41a3-a122-1e48d3b244a1" providerId="ADAL" clId="{3397E3E4-0340-4025-8917-77B3D6A1CCCF}" dt="2024-09-26T21:32:54.084" v="928" actId="108"/>
        <pc:sldMkLst>
          <pc:docMk/>
          <pc:sldMk cId="3860727495" sldId="454"/>
        </pc:sldMkLst>
        <pc:spChg chg="mod">
          <ac:chgData name="Seena Joseph" userId="cf2afdda-3d9d-41a3-a122-1e48d3b244a1" providerId="ADAL" clId="{3397E3E4-0340-4025-8917-77B3D6A1CCCF}" dt="2024-09-26T21:32:07.764" v="920" actId="20577"/>
          <ac:spMkLst>
            <pc:docMk/>
            <pc:sldMk cId="3860727495" sldId="454"/>
            <ac:spMk id="2" creationId="{00000000-0000-0000-0000-000000000000}"/>
          </ac:spMkLst>
        </pc:spChg>
        <pc:spChg chg="mod">
          <ac:chgData name="Seena Joseph" userId="cf2afdda-3d9d-41a3-a122-1e48d3b244a1" providerId="ADAL" clId="{3397E3E4-0340-4025-8917-77B3D6A1CCCF}" dt="2024-09-26T21:32:54.084" v="928" actId="108"/>
          <ac:spMkLst>
            <pc:docMk/>
            <pc:sldMk cId="3860727495" sldId="454"/>
            <ac:spMk id="3" creationId="{00000000-0000-0000-0000-000000000000}"/>
          </ac:spMkLst>
        </pc:spChg>
      </pc:sldChg>
      <pc:sldChg chg="modSp add mod">
        <pc:chgData name="Seena Joseph" userId="cf2afdda-3d9d-41a3-a122-1e48d3b244a1" providerId="ADAL" clId="{3397E3E4-0340-4025-8917-77B3D6A1CCCF}" dt="2024-09-27T11:47:22.852" v="1322" actId="20577"/>
        <pc:sldMkLst>
          <pc:docMk/>
          <pc:sldMk cId="3778023783" sldId="455"/>
        </pc:sldMkLst>
        <pc:spChg chg="mod">
          <ac:chgData name="Seena Joseph" userId="cf2afdda-3d9d-41a3-a122-1e48d3b244a1" providerId="ADAL" clId="{3397E3E4-0340-4025-8917-77B3D6A1CCCF}" dt="2024-09-26T21:33:14.056" v="929"/>
          <ac:spMkLst>
            <pc:docMk/>
            <pc:sldMk cId="3778023783" sldId="455"/>
            <ac:spMk id="2" creationId="{00000000-0000-0000-0000-000000000000}"/>
          </ac:spMkLst>
        </pc:spChg>
        <pc:spChg chg="mod">
          <ac:chgData name="Seena Joseph" userId="cf2afdda-3d9d-41a3-a122-1e48d3b244a1" providerId="ADAL" clId="{3397E3E4-0340-4025-8917-77B3D6A1CCCF}" dt="2024-09-27T11:47:22.852" v="1322" actId="20577"/>
          <ac:spMkLst>
            <pc:docMk/>
            <pc:sldMk cId="3778023783" sldId="455"/>
            <ac:spMk id="3" creationId="{00000000-0000-0000-0000-000000000000}"/>
          </ac:spMkLst>
        </pc:spChg>
      </pc:sldChg>
      <pc:sldChg chg="modSp add mod">
        <pc:chgData name="Seena Joseph" userId="cf2afdda-3d9d-41a3-a122-1e48d3b244a1" providerId="ADAL" clId="{3397E3E4-0340-4025-8917-77B3D6A1CCCF}" dt="2024-09-26T21:34:06.341" v="954" actId="5793"/>
        <pc:sldMkLst>
          <pc:docMk/>
          <pc:sldMk cId="1632854544" sldId="456"/>
        </pc:sldMkLst>
        <pc:spChg chg="mod">
          <ac:chgData name="Seena Joseph" userId="cf2afdda-3d9d-41a3-a122-1e48d3b244a1" providerId="ADAL" clId="{3397E3E4-0340-4025-8917-77B3D6A1CCCF}" dt="2024-09-26T21:33:54.171" v="944"/>
          <ac:spMkLst>
            <pc:docMk/>
            <pc:sldMk cId="1632854544" sldId="456"/>
            <ac:spMk id="2" creationId="{00000000-0000-0000-0000-000000000000}"/>
          </ac:spMkLst>
        </pc:spChg>
        <pc:spChg chg="mod">
          <ac:chgData name="Seena Joseph" userId="cf2afdda-3d9d-41a3-a122-1e48d3b244a1" providerId="ADAL" clId="{3397E3E4-0340-4025-8917-77B3D6A1CCCF}" dt="2024-09-26T21:34:06.341" v="954" actId="5793"/>
          <ac:spMkLst>
            <pc:docMk/>
            <pc:sldMk cId="1632854544" sldId="456"/>
            <ac:spMk id="3" creationId="{00000000-0000-0000-0000-000000000000}"/>
          </ac:spMkLst>
        </pc:spChg>
      </pc:sldChg>
      <pc:sldChg chg="modSp add mod">
        <pc:chgData name="Seena Joseph" userId="cf2afdda-3d9d-41a3-a122-1e48d3b244a1" providerId="ADAL" clId="{3397E3E4-0340-4025-8917-77B3D6A1CCCF}" dt="2024-09-26T21:34:34.919" v="961" actId="5793"/>
        <pc:sldMkLst>
          <pc:docMk/>
          <pc:sldMk cId="3832925419" sldId="457"/>
        </pc:sldMkLst>
        <pc:spChg chg="mod">
          <ac:chgData name="Seena Joseph" userId="cf2afdda-3d9d-41a3-a122-1e48d3b244a1" providerId="ADAL" clId="{3397E3E4-0340-4025-8917-77B3D6A1CCCF}" dt="2024-09-26T21:34:23.667" v="955"/>
          <ac:spMkLst>
            <pc:docMk/>
            <pc:sldMk cId="3832925419" sldId="457"/>
            <ac:spMk id="2" creationId="{00000000-0000-0000-0000-000000000000}"/>
          </ac:spMkLst>
        </pc:spChg>
        <pc:spChg chg="mod">
          <ac:chgData name="Seena Joseph" userId="cf2afdda-3d9d-41a3-a122-1e48d3b244a1" providerId="ADAL" clId="{3397E3E4-0340-4025-8917-77B3D6A1CCCF}" dt="2024-09-26T21:34:34.919" v="961" actId="5793"/>
          <ac:spMkLst>
            <pc:docMk/>
            <pc:sldMk cId="3832925419" sldId="457"/>
            <ac:spMk id="3" creationId="{00000000-0000-0000-0000-000000000000}"/>
          </ac:spMkLst>
        </pc:spChg>
      </pc:sldChg>
      <pc:sldChg chg="modSp add mod">
        <pc:chgData name="Seena Joseph" userId="cf2afdda-3d9d-41a3-a122-1e48d3b244a1" providerId="ADAL" clId="{3397E3E4-0340-4025-8917-77B3D6A1CCCF}" dt="2024-09-26T21:35:02.693" v="971" actId="27636"/>
        <pc:sldMkLst>
          <pc:docMk/>
          <pc:sldMk cId="4172678045" sldId="458"/>
        </pc:sldMkLst>
        <pc:spChg chg="mod">
          <ac:chgData name="Seena Joseph" userId="cf2afdda-3d9d-41a3-a122-1e48d3b244a1" providerId="ADAL" clId="{3397E3E4-0340-4025-8917-77B3D6A1CCCF}" dt="2024-09-26T21:34:51.675" v="962"/>
          <ac:spMkLst>
            <pc:docMk/>
            <pc:sldMk cId="4172678045" sldId="458"/>
            <ac:spMk id="2" creationId="{00000000-0000-0000-0000-000000000000}"/>
          </ac:spMkLst>
        </pc:spChg>
        <pc:spChg chg="mod">
          <ac:chgData name="Seena Joseph" userId="cf2afdda-3d9d-41a3-a122-1e48d3b244a1" providerId="ADAL" clId="{3397E3E4-0340-4025-8917-77B3D6A1CCCF}" dt="2024-09-26T21:35:02.693" v="971" actId="27636"/>
          <ac:spMkLst>
            <pc:docMk/>
            <pc:sldMk cId="4172678045" sldId="458"/>
            <ac:spMk id="3" creationId="{00000000-0000-0000-0000-000000000000}"/>
          </ac:spMkLst>
        </pc:spChg>
      </pc:sldChg>
      <pc:sldChg chg="modSp add mod">
        <pc:chgData name="Seena Joseph" userId="cf2afdda-3d9d-41a3-a122-1e48d3b244a1" providerId="ADAL" clId="{3397E3E4-0340-4025-8917-77B3D6A1CCCF}" dt="2024-09-26T21:36:42.982" v="992" actId="27636"/>
        <pc:sldMkLst>
          <pc:docMk/>
          <pc:sldMk cId="3277762377" sldId="459"/>
        </pc:sldMkLst>
        <pc:spChg chg="mod">
          <ac:chgData name="Seena Joseph" userId="cf2afdda-3d9d-41a3-a122-1e48d3b244a1" providerId="ADAL" clId="{3397E3E4-0340-4025-8917-77B3D6A1CCCF}" dt="2024-09-26T21:35:35.264" v="974"/>
          <ac:spMkLst>
            <pc:docMk/>
            <pc:sldMk cId="3277762377" sldId="459"/>
            <ac:spMk id="2" creationId="{00000000-0000-0000-0000-000000000000}"/>
          </ac:spMkLst>
        </pc:spChg>
        <pc:spChg chg="mod">
          <ac:chgData name="Seena Joseph" userId="cf2afdda-3d9d-41a3-a122-1e48d3b244a1" providerId="ADAL" clId="{3397E3E4-0340-4025-8917-77B3D6A1CCCF}" dt="2024-09-26T21:36:42.982" v="992" actId="27636"/>
          <ac:spMkLst>
            <pc:docMk/>
            <pc:sldMk cId="3277762377" sldId="459"/>
            <ac:spMk id="3" creationId="{00000000-0000-0000-0000-000000000000}"/>
          </ac:spMkLst>
        </pc:spChg>
      </pc:sldChg>
      <pc:sldChg chg="add">
        <pc:chgData name="Seena Joseph" userId="cf2afdda-3d9d-41a3-a122-1e48d3b244a1" providerId="ADAL" clId="{3397E3E4-0340-4025-8917-77B3D6A1CCCF}" dt="2024-09-26T21:35:19.229" v="973" actId="2890"/>
        <pc:sldMkLst>
          <pc:docMk/>
          <pc:sldMk cId="1218815740" sldId="460"/>
        </pc:sldMkLst>
      </pc:sldChg>
      <pc:sldChg chg="modSp add mod">
        <pc:chgData name="Seena Joseph" userId="cf2afdda-3d9d-41a3-a122-1e48d3b244a1" providerId="ADAL" clId="{3397E3E4-0340-4025-8917-77B3D6A1CCCF}" dt="2024-09-27T09:15:50.788" v="1318" actId="403"/>
        <pc:sldMkLst>
          <pc:docMk/>
          <pc:sldMk cId="1259709125" sldId="461"/>
        </pc:sldMkLst>
        <pc:spChg chg="mod">
          <ac:chgData name="Seena Joseph" userId="cf2afdda-3d9d-41a3-a122-1e48d3b244a1" providerId="ADAL" clId="{3397E3E4-0340-4025-8917-77B3D6A1CCCF}" dt="2024-09-27T09:05:47.553" v="1080" actId="20577"/>
          <ac:spMkLst>
            <pc:docMk/>
            <pc:sldMk cId="1259709125" sldId="461"/>
            <ac:spMk id="2" creationId="{00000000-0000-0000-0000-000000000000}"/>
          </ac:spMkLst>
        </pc:spChg>
        <pc:spChg chg="mod">
          <ac:chgData name="Seena Joseph" userId="cf2afdda-3d9d-41a3-a122-1e48d3b244a1" providerId="ADAL" clId="{3397E3E4-0340-4025-8917-77B3D6A1CCCF}" dt="2024-09-27T09:15:50.788" v="1318" actId="403"/>
          <ac:spMkLst>
            <pc:docMk/>
            <pc:sldMk cId="1259709125" sldId="461"/>
            <ac:spMk id="3" creationId="{00000000-0000-0000-0000-000000000000}"/>
          </ac:spMkLst>
        </pc:spChg>
      </pc:sldChg>
      <pc:sldChg chg="modSp new mod">
        <pc:chgData name="Seena Joseph" userId="cf2afdda-3d9d-41a3-a122-1e48d3b244a1" providerId="ADAL" clId="{3397E3E4-0340-4025-8917-77B3D6A1CCCF}" dt="2024-09-27T11:57:05.548" v="1375" actId="20577"/>
        <pc:sldMkLst>
          <pc:docMk/>
          <pc:sldMk cId="1041455064" sldId="462"/>
        </pc:sldMkLst>
        <pc:spChg chg="mod">
          <ac:chgData name="Seena Joseph" userId="cf2afdda-3d9d-41a3-a122-1e48d3b244a1" providerId="ADAL" clId="{3397E3E4-0340-4025-8917-77B3D6A1CCCF}" dt="2024-09-27T11:57:05.548" v="1375" actId="20577"/>
          <ac:spMkLst>
            <pc:docMk/>
            <pc:sldMk cId="1041455064" sldId="462"/>
            <ac:spMk id="2" creationId="{A9D4D0AE-BF0F-81E6-E26D-149488315DC1}"/>
          </ac:spMkLst>
        </pc:spChg>
      </pc:sldChg>
    </pc:docChg>
  </pc:docChgLst>
  <pc:docChgLst>
    <pc:chgData name="Seena Joseph" userId="cf2afdda-3d9d-41a3-a122-1e48d3b244a1" providerId="ADAL" clId="{2DE93951-20F0-4118-AEDF-4E425C28A33D}"/>
    <pc:docChg chg="undo redo custSel addSld delSld modSld sldOrd">
      <pc:chgData name="Seena Joseph" userId="cf2afdda-3d9d-41a3-a122-1e48d3b244a1" providerId="ADAL" clId="{2DE93951-20F0-4118-AEDF-4E425C28A33D}" dt="2024-09-25T11:30:26.421" v="4690"/>
      <pc:docMkLst>
        <pc:docMk/>
      </pc:docMkLst>
      <pc:sldChg chg="modSp mod">
        <pc:chgData name="Seena Joseph" userId="cf2afdda-3d9d-41a3-a122-1e48d3b244a1" providerId="ADAL" clId="{2DE93951-20F0-4118-AEDF-4E425C28A33D}" dt="2024-09-24T10:43:35.770" v="38" actId="113"/>
        <pc:sldMkLst>
          <pc:docMk/>
          <pc:sldMk cId="0" sldId="257"/>
        </pc:sldMkLst>
        <pc:spChg chg="mod">
          <ac:chgData name="Seena Joseph" userId="cf2afdda-3d9d-41a3-a122-1e48d3b244a1" providerId="ADAL" clId="{2DE93951-20F0-4118-AEDF-4E425C28A33D}" dt="2024-09-24T10:43:04.023" v="7" actId="20577"/>
          <ac:spMkLst>
            <pc:docMk/>
            <pc:sldMk cId="0" sldId="257"/>
            <ac:spMk id="3074" creationId="{00000000-0000-0000-0000-000000000000}"/>
          </ac:spMkLst>
        </pc:spChg>
        <pc:spChg chg="mod">
          <ac:chgData name="Seena Joseph" userId="cf2afdda-3d9d-41a3-a122-1e48d3b244a1" providerId="ADAL" clId="{2DE93951-20F0-4118-AEDF-4E425C28A33D}" dt="2024-09-24T10:43:35.770" v="38" actId="113"/>
          <ac:spMkLst>
            <pc:docMk/>
            <pc:sldMk cId="0" sldId="257"/>
            <ac:spMk id="3075" creationId="{00000000-0000-0000-0000-000000000000}"/>
          </ac:spMkLst>
        </pc:spChg>
      </pc:sldChg>
      <pc:sldChg chg="del">
        <pc:chgData name="Seena Joseph" userId="cf2afdda-3d9d-41a3-a122-1e48d3b244a1" providerId="ADAL" clId="{2DE93951-20F0-4118-AEDF-4E425C28A33D}" dt="2024-09-24T14:35:53.853" v="3972" actId="47"/>
        <pc:sldMkLst>
          <pc:docMk/>
          <pc:sldMk cId="2792490723" sldId="275"/>
        </pc:sldMkLst>
      </pc:sldChg>
      <pc:sldChg chg="modSp mod">
        <pc:chgData name="Seena Joseph" userId="cf2afdda-3d9d-41a3-a122-1e48d3b244a1" providerId="ADAL" clId="{2DE93951-20F0-4118-AEDF-4E425C28A33D}" dt="2024-09-24T21:52:40.194" v="4434" actId="20577"/>
        <pc:sldMkLst>
          <pc:docMk/>
          <pc:sldMk cId="0" sldId="297"/>
        </pc:sldMkLst>
        <pc:spChg chg="mod">
          <ac:chgData name="Seena Joseph" userId="cf2afdda-3d9d-41a3-a122-1e48d3b244a1" providerId="ADAL" clId="{2DE93951-20F0-4118-AEDF-4E425C28A33D}" dt="2024-09-24T21:52:40.194" v="4434" actId="20577"/>
          <ac:spMkLst>
            <pc:docMk/>
            <pc:sldMk cId="0" sldId="297"/>
            <ac:spMk id="100355" creationId="{00000000-0000-0000-0000-000000000000}"/>
          </ac:spMkLst>
        </pc:spChg>
      </pc:sldChg>
      <pc:sldChg chg="modSp mod">
        <pc:chgData name="Seena Joseph" userId="cf2afdda-3d9d-41a3-a122-1e48d3b244a1" providerId="ADAL" clId="{2DE93951-20F0-4118-AEDF-4E425C28A33D}" dt="2024-09-24T21:44:35.530" v="4389" actId="27636"/>
        <pc:sldMkLst>
          <pc:docMk/>
          <pc:sldMk cId="0" sldId="298"/>
        </pc:sldMkLst>
        <pc:spChg chg="mod">
          <ac:chgData name="Seena Joseph" userId="cf2afdda-3d9d-41a3-a122-1e48d3b244a1" providerId="ADAL" clId="{2DE93951-20F0-4118-AEDF-4E425C28A33D}" dt="2024-09-24T10:46:36.416" v="55" actId="20577"/>
          <ac:spMkLst>
            <pc:docMk/>
            <pc:sldMk cId="0" sldId="298"/>
            <ac:spMk id="2" creationId="{00000000-0000-0000-0000-000000000000}"/>
          </ac:spMkLst>
        </pc:spChg>
        <pc:spChg chg="mod">
          <ac:chgData name="Seena Joseph" userId="cf2afdda-3d9d-41a3-a122-1e48d3b244a1" providerId="ADAL" clId="{2DE93951-20F0-4118-AEDF-4E425C28A33D}" dt="2024-09-24T21:44:35.530" v="4389" actId="27636"/>
          <ac:spMkLst>
            <pc:docMk/>
            <pc:sldMk cId="0" sldId="298"/>
            <ac:spMk id="3" creationId="{00000000-0000-0000-0000-000000000000}"/>
          </ac:spMkLst>
        </pc:spChg>
      </pc:sldChg>
      <pc:sldChg chg="modSp mod">
        <pc:chgData name="Seena Joseph" userId="cf2afdda-3d9d-41a3-a122-1e48d3b244a1" providerId="ADAL" clId="{2DE93951-20F0-4118-AEDF-4E425C28A33D}" dt="2024-09-24T21:44:43.497" v="4397" actId="27636"/>
        <pc:sldMkLst>
          <pc:docMk/>
          <pc:sldMk cId="0" sldId="299"/>
        </pc:sldMkLst>
        <pc:spChg chg="mod">
          <ac:chgData name="Seena Joseph" userId="cf2afdda-3d9d-41a3-a122-1e48d3b244a1" providerId="ADAL" clId="{2DE93951-20F0-4118-AEDF-4E425C28A33D}" dt="2024-09-24T10:48:36.846" v="110" actId="20577"/>
          <ac:spMkLst>
            <pc:docMk/>
            <pc:sldMk cId="0" sldId="299"/>
            <ac:spMk id="2" creationId="{00000000-0000-0000-0000-000000000000}"/>
          </ac:spMkLst>
        </pc:spChg>
        <pc:spChg chg="mod">
          <ac:chgData name="Seena Joseph" userId="cf2afdda-3d9d-41a3-a122-1e48d3b244a1" providerId="ADAL" clId="{2DE93951-20F0-4118-AEDF-4E425C28A33D}" dt="2024-09-24T21:44:43.497" v="4397" actId="27636"/>
          <ac:spMkLst>
            <pc:docMk/>
            <pc:sldMk cId="0" sldId="299"/>
            <ac:spMk id="3" creationId="{00000000-0000-0000-0000-000000000000}"/>
          </ac:spMkLst>
        </pc:spChg>
      </pc:sldChg>
      <pc:sldChg chg="modSp mod ord">
        <pc:chgData name="Seena Joseph" userId="cf2afdda-3d9d-41a3-a122-1e48d3b244a1" providerId="ADAL" clId="{2DE93951-20F0-4118-AEDF-4E425C28A33D}" dt="2024-09-24T21:02:26.734" v="4048" actId="404"/>
        <pc:sldMkLst>
          <pc:docMk/>
          <pc:sldMk cId="0" sldId="302"/>
        </pc:sldMkLst>
        <pc:spChg chg="mod">
          <ac:chgData name="Seena Joseph" userId="cf2afdda-3d9d-41a3-a122-1e48d3b244a1" providerId="ADAL" clId="{2DE93951-20F0-4118-AEDF-4E425C28A33D}" dt="2024-09-24T14:36:33.192" v="3981" actId="27636"/>
          <ac:spMkLst>
            <pc:docMk/>
            <pc:sldMk cId="0" sldId="302"/>
            <ac:spMk id="8194" creationId="{00000000-0000-0000-0000-000000000000}"/>
          </ac:spMkLst>
        </pc:spChg>
        <pc:spChg chg="mod">
          <ac:chgData name="Seena Joseph" userId="cf2afdda-3d9d-41a3-a122-1e48d3b244a1" providerId="ADAL" clId="{2DE93951-20F0-4118-AEDF-4E425C28A33D}" dt="2024-09-24T21:02:26.734" v="4048" actId="404"/>
          <ac:spMkLst>
            <pc:docMk/>
            <pc:sldMk cId="0" sldId="302"/>
            <ac:spMk id="8195" creationId="{00000000-0000-0000-0000-000000000000}"/>
          </ac:spMkLst>
        </pc:spChg>
      </pc:sldChg>
      <pc:sldChg chg="del">
        <pc:chgData name="Seena Joseph" userId="cf2afdda-3d9d-41a3-a122-1e48d3b244a1" providerId="ADAL" clId="{2DE93951-20F0-4118-AEDF-4E425C28A33D}" dt="2024-09-24T21:07:30.191" v="4066" actId="47"/>
        <pc:sldMkLst>
          <pc:docMk/>
          <pc:sldMk cId="0" sldId="303"/>
        </pc:sldMkLst>
      </pc:sldChg>
      <pc:sldChg chg="addSp modSp mod">
        <pc:chgData name="Seena Joseph" userId="cf2afdda-3d9d-41a3-a122-1e48d3b244a1" providerId="ADAL" clId="{2DE93951-20F0-4118-AEDF-4E425C28A33D}" dt="2024-09-24T21:09:32.389" v="4111" actId="5793"/>
        <pc:sldMkLst>
          <pc:docMk/>
          <pc:sldMk cId="0" sldId="304"/>
        </pc:sldMkLst>
        <pc:spChg chg="mod">
          <ac:chgData name="Seena Joseph" userId="cf2afdda-3d9d-41a3-a122-1e48d3b244a1" providerId="ADAL" clId="{2DE93951-20F0-4118-AEDF-4E425C28A33D}" dt="2024-09-24T11:19:25.673" v="1478"/>
          <ac:spMkLst>
            <pc:docMk/>
            <pc:sldMk cId="0" sldId="304"/>
            <ac:spMk id="2" creationId="{00000000-0000-0000-0000-000000000000}"/>
          </ac:spMkLst>
        </pc:spChg>
        <pc:spChg chg="mod">
          <ac:chgData name="Seena Joseph" userId="cf2afdda-3d9d-41a3-a122-1e48d3b244a1" providerId="ADAL" clId="{2DE93951-20F0-4118-AEDF-4E425C28A33D}" dt="2024-09-24T21:09:32.389" v="4111" actId="5793"/>
          <ac:spMkLst>
            <pc:docMk/>
            <pc:sldMk cId="0" sldId="304"/>
            <ac:spMk id="3" creationId="{00000000-0000-0000-0000-000000000000}"/>
          </ac:spMkLst>
        </pc:spChg>
        <pc:spChg chg="add">
          <ac:chgData name="Seena Joseph" userId="cf2afdda-3d9d-41a3-a122-1e48d3b244a1" providerId="ADAL" clId="{2DE93951-20F0-4118-AEDF-4E425C28A33D}" dt="2024-09-24T11:27:59.016" v="1823"/>
          <ac:spMkLst>
            <pc:docMk/>
            <pc:sldMk cId="0" sldId="304"/>
            <ac:spMk id="5" creationId="{0CD6CF4A-F94E-DB15-0A5D-C6D4B0BB1D52}"/>
          </ac:spMkLst>
        </pc:spChg>
      </pc:sldChg>
      <pc:sldChg chg="modSp mod">
        <pc:chgData name="Seena Joseph" userId="cf2afdda-3d9d-41a3-a122-1e48d3b244a1" providerId="ADAL" clId="{2DE93951-20F0-4118-AEDF-4E425C28A33D}" dt="2024-09-25T11:30:26.421" v="4690"/>
        <pc:sldMkLst>
          <pc:docMk/>
          <pc:sldMk cId="0" sldId="306"/>
        </pc:sldMkLst>
        <pc:spChg chg="mod">
          <ac:chgData name="Seena Joseph" userId="cf2afdda-3d9d-41a3-a122-1e48d3b244a1" providerId="ADAL" clId="{2DE93951-20F0-4118-AEDF-4E425C28A33D}" dt="2024-09-24T14:37:44.455" v="4000" actId="27636"/>
          <ac:spMkLst>
            <pc:docMk/>
            <pc:sldMk cId="0" sldId="306"/>
            <ac:spMk id="12290" creationId="{00000000-0000-0000-0000-000000000000}"/>
          </ac:spMkLst>
        </pc:spChg>
        <pc:spChg chg="mod">
          <ac:chgData name="Seena Joseph" userId="cf2afdda-3d9d-41a3-a122-1e48d3b244a1" providerId="ADAL" clId="{2DE93951-20F0-4118-AEDF-4E425C28A33D}" dt="2024-09-25T11:30:26.421" v="4690"/>
          <ac:spMkLst>
            <pc:docMk/>
            <pc:sldMk cId="0" sldId="306"/>
            <ac:spMk id="12291" creationId="{00000000-0000-0000-0000-000000000000}"/>
          </ac:spMkLst>
        </pc:spChg>
      </pc:sldChg>
      <pc:sldChg chg="del">
        <pc:chgData name="Seena Joseph" userId="cf2afdda-3d9d-41a3-a122-1e48d3b244a1" providerId="ADAL" clId="{2DE93951-20F0-4118-AEDF-4E425C28A33D}" dt="2024-09-24T11:00:49.544" v="173" actId="47"/>
        <pc:sldMkLst>
          <pc:docMk/>
          <pc:sldMk cId="1374746828" sldId="345"/>
        </pc:sldMkLst>
      </pc:sldChg>
      <pc:sldChg chg="del">
        <pc:chgData name="Seena Joseph" userId="cf2afdda-3d9d-41a3-a122-1e48d3b244a1" providerId="ADAL" clId="{2DE93951-20F0-4118-AEDF-4E425C28A33D}" dt="2024-09-24T21:07:32.837" v="4070" actId="47"/>
        <pc:sldMkLst>
          <pc:docMk/>
          <pc:sldMk cId="1767744118" sldId="346"/>
        </pc:sldMkLst>
      </pc:sldChg>
      <pc:sldChg chg="del">
        <pc:chgData name="Seena Joseph" userId="cf2afdda-3d9d-41a3-a122-1e48d3b244a1" providerId="ADAL" clId="{2DE93951-20F0-4118-AEDF-4E425C28A33D}" dt="2024-09-24T11:39:39.165" v="2364" actId="47"/>
        <pc:sldMkLst>
          <pc:docMk/>
          <pc:sldMk cId="3182529756" sldId="349"/>
        </pc:sldMkLst>
      </pc:sldChg>
      <pc:sldChg chg="delSp modSp del mod">
        <pc:chgData name="Seena Joseph" userId="cf2afdda-3d9d-41a3-a122-1e48d3b244a1" providerId="ADAL" clId="{2DE93951-20F0-4118-AEDF-4E425C28A33D}" dt="2024-09-24T14:29:05.798" v="3785" actId="47"/>
        <pc:sldMkLst>
          <pc:docMk/>
          <pc:sldMk cId="2444746895" sldId="350"/>
        </pc:sldMkLst>
        <pc:spChg chg="del">
          <ac:chgData name="Seena Joseph" userId="cf2afdda-3d9d-41a3-a122-1e48d3b244a1" providerId="ADAL" clId="{2DE93951-20F0-4118-AEDF-4E425C28A33D}" dt="2024-09-24T14:28:37.271" v="3777" actId="478"/>
          <ac:spMkLst>
            <pc:docMk/>
            <pc:sldMk cId="2444746895" sldId="350"/>
            <ac:spMk id="2" creationId="{2EF12B56-A83F-6D85-451D-B0CB7618C45C}"/>
          </ac:spMkLst>
        </pc:spChg>
        <pc:spChg chg="mod">
          <ac:chgData name="Seena Joseph" userId="cf2afdda-3d9d-41a3-a122-1e48d3b244a1" providerId="ADAL" clId="{2DE93951-20F0-4118-AEDF-4E425C28A33D}" dt="2024-09-24T14:28:33.757" v="3776" actId="20577"/>
          <ac:spMkLst>
            <pc:docMk/>
            <pc:sldMk cId="2444746895" sldId="350"/>
            <ac:spMk id="4" creationId="{9BD3E27E-5AE3-EB71-B4B0-29FF195BF2D4}"/>
          </ac:spMkLst>
        </pc:spChg>
        <pc:spChg chg="del">
          <ac:chgData name="Seena Joseph" userId="cf2afdda-3d9d-41a3-a122-1e48d3b244a1" providerId="ADAL" clId="{2DE93951-20F0-4118-AEDF-4E425C28A33D}" dt="2024-09-24T14:29:03.775" v="3784" actId="478"/>
          <ac:spMkLst>
            <pc:docMk/>
            <pc:sldMk cId="2444746895" sldId="350"/>
            <ac:spMk id="7" creationId="{AFC17588-D7A3-70D8-B215-B33BEACAA30B}"/>
          </ac:spMkLst>
        </pc:spChg>
        <pc:spChg chg="del">
          <ac:chgData name="Seena Joseph" userId="cf2afdda-3d9d-41a3-a122-1e48d3b244a1" providerId="ADAL" clId="{2DE93951-20F0-4118-AEDF-4E425C28A33D}" dt="2024-09-24T14:28:45.980" v="3780" actId="478"/>
          <ac:spMkLst>
            <pc:docMk/>
            <pc:sldMk cId="2444746895" sldId="350"/>
            <ac:spMk id="10" creationId="{BBC11FEE-582D-5C3E-8D4A-51F811EC3019}"/>
          </ac:spMkLst>
        </pc:spChg>
        <pc:spChg chg="del">
          <ac:chgData name="Seena Joseph" userId="cf2afdda-3d9d-41a3-a122-1e48d3b244a1" providerId="ADAL" clId="{2DE93951-20F0-4118-AEDF-4E425C28A33D}" dt="2024-09-24T14:28:50.781" v="3781" actId="478"/>
          <ac:spMkLst>
            <pc:docMk/>
            <pc:sldMk cId="2444746895" sldId="350"/>
            <ac:spMk id="31" creationId="{00000000-0000-0000-0000-000000000000}"/>
          </ac:spMkLst>
        </pc:spChg>
        <pc:spChg chg="del mod">
          <ac:chgData name="Seena Joseph" userId="cf2afdda-3d9d-41a3-a122-1e48d3b244a1" providerId="ADAL" clId="{2DE93951-20F0-4118-AEDF-4E425C28A33D}" dt="2024-09-24T14:28:52.646" v="3782" actId="478"/>
          <ac:spMkLst>
            <pc:docMk/>
            <pc:sldMk cId="2444746895" sldId="350"/>
            <ac:spMk id="14339" creationId="{00000000-0000-0000-0000-000000000000}"/>
          </ac:spMkLst>
        </pc:spChg>
        <pc:cxnChg chg="del">
          <ac:chgData name="Seena Joseph" userId="cf2afdda-3d9d-41a3-a122-1e48d3b244a1" providerId="ADAL" clId="{2DE93951-20F0-4118-AEDF-4E425C28A33D}" dt="2024-09-24T14:29:01.727" v="3783" actId="478"/>
          <ac:cxnSpMkLst>
            <pc:docMk/>
            <pc:sldMk cId="2444746895" sldId="350"/>
            <ac:cxnSpMk id="3" creationId="{00000000-0000-0000-0000-000000000000}"/>
          </ac:cxnSpMkLst>
        </pc:cxnChg>
        <pc:cxnChg chg="del">
          <ac:chgData name="Seena Joseph" userId="cf2afdda-3d9d-41a3-a122-1e48d3b244a1" providerId="ADAL" clId="{2DE93951-20F0-4118-AEDF-4E425C28A33D}" dt="2024-09-24T14:28:42.926" v="3779" actId="478"/>
          <ac:cxnSpMkLst>
            <pc:docMk/>
            <pc:sldMk cId="2444746895" sldId="350"/>
            <ac:cxnSpMk id="30" creationId="{00000000-0000-0000-0000-000000000000}"/>
          </ac:cxnSpMkLst>
        </pc:cxnChg>
      </pc:sldChg>
      <pc:sldChg chg="del">
        <pc:chgData name="Seena Joseph" userId="cf2afdda-3d9d-41a3-a122-1e48d3b244a1" providerId="ADAL" clId="{2DE93951-20F0-4118-AEDF-4E425C28A33D}" dt="2024-09-24T21:07:32.316" v="4069" actId="47"/>
        <pc:sldMkLst>
          <pc:docMk/>
          <pc:sldMk cId="1678550184" sldId="351"/>
        </pc:sldMkLst>
      </pc:sldChg>
      <pc:sldChg chg="del">
        <pc:chgData name="Seena Joseph" userId="cf2afdda-3d9d-41a3-a122-1e48d3b244a1" providerId="ADAL" clId="{2DE93951-20F0-4118-AEDF-4E425C28A33D}" dt="2024-09-24T21:07:23.961" v="4061" actId="47"/>
        <pc:sldMkLst>
          <pc:docMk/>
          <pc:sldMk cId="0" sldId="352"/>
        </pc:sldMkLst>
      </pc:sldChg>
      <pc:sldChg chg="del">
        <pc:chgData name="Seena Joseph" userId="cf2afdda-3d9d-41a3-a122-1e48d3b244a1" providerId="ADAL" clId="{2DE93951-20F0-4118-AEDF-4E425C28A33D}" dt="2024-09-24T21:07:22.117" v="4060" actId="47"/>
        <pc:sldMkLst>
          <pc:docMk/>
          <pc:sldMk cId="3359428623" sldId="353"/>
        </pc:sldMkLst>
      </pc:sldChg>
      <pc:sldChg chg="modSp mod ord">
        <pc:chgData name="Seena Joseph" userId="cf2afdda-3d9d-41a3-a122-1e48d3b244a1" providerId="ADAL" clId="{2DE93951-20F0-4118-AEDF-4E425C28A33D}" dt="2024-09-24T14:37:34.784" v="3998"/>
        <pc:sldMkLst>
          <pc:docMk/>
          <pc:sldMk cId="4128123360" sldId="354"/>
        </pc:sldMkLst>
        <pc:spChg chg="mod">
          <ac:chgData name="Seena Joseph" userId="cf2afdda-3d9d-41a3-a122-1e48d3b244a1" providerId="ADAL" clId="{2DE93951-20F0-4118-AEDF-4E425C28A33D}" dt="2024-09-24T14:35:58.954" v="3974" actId="6549"/>
          <ac:spMkLst>
            <pc:docMk/>
            <pc:sldMk cId="4128123360" sldId="354"/>
            <ac:spMk id="5" creationId="{130F3926-4F76-927E-6F33-DEFA76919109}"/>
          </ac:spMkLst>
        </pc:spChg>
        <pc:spChg chg="mod">
          <ac:chgData name="Seena Joseph" userId="cf2afdda-3d9d-41a3-a122-1e48d3b244a1" providerId="ADAL" clId="{2DE93951-20F0-4118-AEDF-4E425C28A33D}" dt="2024-09-24T14:36:10.227" v="3979"/>
          <ac:spMkLst>
            <pc:docMk/>
            <pc:sldMk cId="4128123360" sldId="354"/>
            <ac:spMk id="6" creationId="{9154183C-E103-6CE8-B9EA-7E3497190894}"/>
          </ac:spMkLst>
        </pc:spChg>
      </pc:sldChg>
      <pc:sldChg chg="del">
        <pc:chgData name="Seena Joseph" userId="cf2afdda-3d9d-41a3-a122-1e48d3b244a1" providerId="ADAL" clId="{2DE93951-20F0-4118-AEDF-4E425C28A33D}" dt="2024-09-24T21:07:26.872" v="4062" actId="47"/>
        <pc:sldMkLst>
          <pc:docMk/>
          <pc:sldMk cId="1316045523" sldId="384"/>
        </pc:sldMkLst>
      </pc:sldChg>
      <pc:sldChg chg="modSp mod ord">
        <pc:chgData name="Seena Joseph" userId="cf2afdda-3d9d-41a3-a122-1e48d3b244a1" providerId="ADAL" clId="{2DE93951-20F0-4118-AEDF-4E425C28A33D}" dt="2024-09-24T21:06:30.709" v="4052"/>
        <pc:sldMkLst>
          <pc:docMk/>
          <pc:sldMk cId="3546009554" sldId="390"/>
        </pc:sldMkLst>
        <pc:spChg chg="mod">
          <ac:chgData name="Seena Joseph" userId="cf2afdda-3d9d-41a3-a122-1e48d3b244a1" providerId="ADAL" clId="{2DE93951-20F0-4118-AEDF-4E425C28A33D}" dt="2024-09-24T14:38:52.657" v="4008"/>
          <ac:spMkLst>
            <pc:docMk/>
            <pc:sldMk cId="3546009554" sldId="390"/>
            <ac:spMk id="2" creationId="{8F27AB29-E924-94B6-CBC7-1F76F8EFC86A}"/>
          </ac:spMkLst>
        </pc:spChg>
        <pc:spChg chg="mod">
          <ac:chgData name="Seena Joseph" userId="cf2afdda-3d9d-41a3-a122-1e48d3b244a1" providerId="ADAL" clId="{2DE93951-20F0-4118-AEDF-4E425C28A33D}" dt="2024-09-24T21:06:21.217" v="4050" actId="21"/>
          <ac:spMkLst>
            <pc:docMk/>
            <pc:sldMk cId="3546009554" sldId="390"/>
            <ac:spMk id="3" creationId="{7C4C9219-63E6-E28D-A39C-4276B4CFA837}"/>
          </ac:spMkLst>
        </pc:spChg>
      </pc:sldChg>
      <pc:sldChg chg="addSp delSp modSp mod">
        <pc:chgData name="Seena Joseph" userId="cf2afdda-3d9d-41a3-a122-1e48d3b244a1" providerId="ADAL" clId="{2DE93951-20F0-4118-AEDF-4E425C28A33D}" dt="2024-09-25T11:20:40.274" v="4500" actId="478"/>
        <pc:sldMkLst>
          <pc:docMk/>
          <pc:sldMk cId="1436482094" sldId="394"/>
        </pc:sldMkLst>
        <pc:spChg chg="mod">
          <ac:chgData name="Seena Joseph" userId="cf2afdda-3d9d-41a3-a122-1e48d3b244a1" providerId="ADAL" clId="{2DE93951-20F0-4118-AEDF-4E425C28A33D}" dt="2024-09-24T14:15:35.680" v="3653" actId="1076"/>
          <ac:spMkLst>
            <pc:docMk/>
            <pc:sldMk cId="1436482094" sldId="394"/>
            <ac:spMk id="2" creationId="{BF4A7248-B97F-3FE8-1A51-9ED29C6CE08C}"/>
          </ac:spMkLst>
        </pc:spChg>
        <pc:spChg chg="mod">
          <ac:chgData name="Seena Joseph" userId="cf2afdda-3d9d-41a3-a122-1e48d3b244a1" providerId="ADAL" clId="{2DE93951-20F0-4118-AEDF-4E425C28A33D}" dt="2024-09-25T11:20:38.495" v="4499" actId="27636"/>
          <ac:spMkLst>
            <pc:docMk/>
            <pc:sldMk cId="1436482094" sldId="394"/>
            <ac:spMk id="3" creationId="{C79E3DF7-2107-9603-48A1-3D5E3DA897B9}"/>
          </ac:spMkLst>
        </pc:spChg>
        <pc:spChg chg="mod">
          <ac:chgData name="Seena Joseph" userId="cf2afdda-3d9d-41a3-a122-1e48d3b244a1" providerId="ADAL" clId="{2DE93951-20F0-4118-AEDF-4E425C28A33D}" dt="2024-09-24T14:42:38.513" v="4018"/>
          <ac:spMkLst>
            <pc:docMk/>
            <pc:sldMk cId="1436482094" sldId="394"/>
            <ac:spMk id="6" creationId="{A93D67B9-4050-E894-602F-2B4B36E2145B}"/>
          </ac:spMkLst>
        </pc:spChg>
        <pc:spChg chg="mod">
          <ac:chgData name="Seena Joseph" userId="cf2afdda-3d9d-41a3-a122-1e48d3b244a1" providerId="ADAL" clId="{2DE93951-20F0-4118-AEDF-4E425C28A33D}" dt="2024-09-24T14:42:38.513" v="4018"/>
          <ac:spMkLst>
            <pc:docMk/>
            <pc:sldMk cId="1436482094" sldId="394"/>
            <ac:spMk id="7" creationId="{9B102933-2E53-E63E-27BE-27447DFC243A}"/>
          </ac:spMkLst>
        </pc:spChg>
        <pc:grpChg chg="add mod">
          <ac:chgData name="Seena Joseph" userId="cf2afdda-3d9d-41a3-a122-1e48d3b244a1" providerId="ADAL" clId="{2DE93951-20F0-4118-AEDF-4E425C28A33D}" dt="2024-09-24T20:58:27.999" v="4022" actId="1076"/>
          <ac:grpSpMkLst>
            <pc:docMk/>
            <pc:sldMk cId="1436482094" sldId="394"/>
            <ac:grpSpMk id="4" creationId="{E3063342-F4DF-E496-3B41-AA0DE93BDEBE}"/>
          </ac:grpSpMkLst>
        </pc:grpChg>
        <pc:picChg chg="add del mod">
          <ac:chgData name="Seena Joseph" userId="cf2afdda-3d9d-41a3-a122-1e48d3b244a1" providerId="ADAL" clId="{2DE93951-20F0-4118-AEDF-4E425C28A33D}" dt="2024-09-25T11:20:40.274" v="4500" actId="478"/>
          <ac:picMkLst>
            <pc:docMk/>
            <pc:sldMk cId="1436482094" sldId="394"/>
            <ac:picMk id="9" creationId="{DFEBDC65-8374-8A00-7876-ABDA01566F38}"/>
          </ac:picMkLst>
        </pc:picChg>
      </pc:sldChg>
      <pc:sldChg chg="modSp mod">
        <pc:chgData name="Seena Joseph" userId="cf2afdda-3d9d-41a3-a122-1e48d3b244a1" providerId="ADAL" clId="{2DE93951-20F0-4118-AEDF-4E425C28A33D}" dt="2024-09-24T11:49:49.164" v="3088" actId="20577"/>
        <pc:sldMkLst>
          <pc:docMk/>
          <pc:sldMk cId="2221558285" sldId="395"/>
        </pc:sldMkLst>
        <pc:spChg chg="mod">
          <ac:chgData name="Seena Joseph" userId="cf2afdda-3d9d-41a3-a122-1e48d3b244a1" providerId="ADAL" clId="{2DE93951-20F0-4118-AEDF-4E425C28A33D}" dt="2024-09-24T11:40:25.727" v="2448" actId="14100"/>
          <ac:spMkLst>
            <pc:docMk/>
            <pc:sldMk cId="2221558285" sldId="395"/>
            <ac:spMk id="2" creationId="{BF4A7248-B97F-3FE8-1A51-9ED29C6CE08C}"/>
          </ac:spMkLst>
        </pc:spChg>
        <pc:spChg chg="mod">
          <ac:chgData name="Seena Joseph" userId="cf2afdda-3d9d-41a3-a122-1e48d3b244a1" providerId="ADAL" clId="{2DE93951-20F0-4118-AEDF-4E425C28A33D}" dt="2024-09-24T11:49:49.164" v="3088" actId="20577"/>
          <ac:spMkLst>
            <pc:docMk/>
            <pc:sldMk cId="2221558285" sldId="395"/>
            <ac:spMk id="3" creationId="{C79E3DF7-2107-9603-48A1-3D5E3DA897B9}"/>
          </ac:spMkLst>
        </pc:spChg>
      </pc:sldChg>
      <pc:sldChg chg="addSp modSp mod">
        <pc:chgData name="Seena Joseph" userId="cf2afdda-3d9d-41a3-a122-1e48d3b244a1" providerId="ADAL" clId="{2DE93951-20F0-4118-AEDF-4E425C28A33D}" dt="2024-09-24T21:06:50.144" v="4059" actId="20577"/>
        <pc:sldMkLst>
          <pc:docMk/>
          <pc:sldMk cId="1521911478" sldId="396"/>
        </pc:sldMkLst>
        <pc:spChg chg="mod">
          <ac:chgData name="Seena Joseph" userId="cf2afdda-3d9d-41a3-a122-1e48d3b244a1" providerId="ADAL" clId="{2DE93951-20F0-4118-AEDF-4E425C28A33D}" dt="2024-09-24T21:06:50.144" v="4059" actId="20577"/>
          <ac:spMkLst>
            <pc:docMk/>
            <pc:sldMk cId="1521911478" sldId="396"/>
            <ac:spMk id="2" creationId="{BF4A7248-B97F-3FE8-1A51-9ED29C6CE08C}"/>
          </ac:spMkLst>
        </pc:spChg>
        <pc:spChg chg="mod">
          <ac:chgData name="Seena Joseph" userId="cf2afdda-3d9d-41a3-a122-1e48d3b244a1" providerId="ADAL" clId="{2DE93951-20F0-4118-AEDF-4E425C28A33D}" dt="2024-09-24T14:20:24.266" v="3715" actId="12"/>
          <ac:spMkLst>
            <pc:docMk/>
            <pc:sldMk cId="1521911478" sldId="396"/>
            <ac:spMk id="3" creationId="{C79E3DF7-2107-9603-48A1-3D5E3DA897B9}"/>
          </ac:spMkLst>
        </pc:spChg>
        <pc:spChg chg="add mod">
          <ac:chgData name="Seena Joseph" userId="cf2afdda-3d9d-41a3-a122-1e48d3b244a1" providerId="ADAL" clId="{2DE93951-20F0-4118-AEDF-4E425C28A33D}" dt="2024-09-24T14:18:50.945" v="3693"/>
          <ac:spMkLst>
            <pc:docMk/>
            <pc:sldMk cId="1521911478" sldId="396"/>
            <ac:spMk id="4" creationId="{CE1B9DBA-63FE-728C-25C6-C02F27CB7636}"/>
          </ac:spMkLst>
        </pc:spChg>
        <pc:spChg chg="add mod">
          <ac:chgData name="Seena Joseph" userId="cf2afdda-3d9d-41a3-a122-1e48d3b244a1" providerId="ADAL" clId="{2DE93951-20F0-4118-AEDF-4E425C28A33D}" dt="2024-09-24T14:20:26.947" v="3716" actId="12"/>
          <ac:spMkLst>
            <pc:docMk/>
            <pc:sldMk cId="1521911478" sldId="396"/>
            <ac:spMk id="8" creationId="{8F18221C-98A2-FBE4-F74E-80C814D885D8}"/>
          </ac:spMkLst>
        </pc:spChg>
        <pc:spChg chg="add mod">
          <ac:chgData name="Seena Joseph" userId="cf2afdda-3d9d-41a3-a122-1e48d3b244a1" providerId="ADAL" clId="{2DE93951-20F0-4118-AEDF-4E425C28A33D}" dt="2024-09-24T14:20:29.683" v="3717" actId="12"/>
          <ac:spMkLst>
            <pc:docMk/>
            <pc:sldMk cId="1521911478" sldId="396"/>
            <ac:spMk id="11" creationId="{6CC39110-A80B-618A-A90B-C67AEA886F3E}"/>
          </ac:spMkLst>
        </pc:spChg>
        <pc:spChg chg="add mod">
          <ac:chgData name="Seena Joseph" userId="cf2afdda-3d9d-41a3-a122-1e48d3b244a1" providerId="ADAL" clId="{2DE93951-20F0-4118-AEDF-4E425C28A33D}" dt="2024-09-24T14:20:38.109" v="3720" actId="14100"/>
          <ac:spMkLst>
            <pc:docMk/>
            <pc:sldMk cId="1521911478" sldId="396"/>
            <ac:spMk id="14" creationId="{B44F8879-907D-97B7-58EF-C46D475E5DA2}"/>
          </ac:spMkLst>
        </pc:spChg>
        <pc:spChg chg="add mod">
          <ac:chgData name="Seena Joseph" userId="cf2afdda-3d9d-41a3-a122-1e48d3b244a1" providerId="ADAL" clId="{2DE93951-20F0-4118-AEDF-4E425C28A33D}" dt="2024-09-24T14:21:33.893" v="3726" actId="1036"/>
          <ac:spMkLst>
            <pc:docMk/>
            <pc:sldMk cId="1521911478" sldId="396"/>
            <ac:spMk id="16" creationId="{6F12E604-3DD2-0C23-8794-FA135CCC854B}"/>
          </ac:spMkLst>
        </pc:spChg>
        <pc:picChg chg="add mod">
          <ac:chgData name="Seena Joseph" userId="cf2afdda-3d9d-41a3-a122-1e48d3b244a1" providerId="ADAL" clId="{2DE93951-20F0-4118-AEDF-4E425C28A33D}" dt="2024-09-24T14:19:36.669" v="3702" actId="1076"/>
          <ac:picMkLst>
            <pc:docMk/>
            <pc:sldMk cId="1521911478" sldId="396"/>
            <ac:picMk id="6" creationId="{8F75578A-E774-386B-B18F-01E9256F280A}"/>
          </ac:picMkLst>
        </pc:picChg>
        <pc:picChg chg="add mod">
          <ac:chgData name="Seena Joseph" userId="cf2afdda-3d9d-41a3-a122-1e48d3b244a1" providerId="ADAL" clId="{2DE93951-20F0-4118-AEDF-4E425C28A33D}" dt="2024-09-24T14:19:49.778" v="3706" actId="1076"/>
          <ac:picMkLst>
            <pc:docMk/>
            <pc:sldMk cId="1521911478" sldId="396"/>
            <ac:picMk id="9" creationId="{45274383-1FB5-2A25-0E24-1C48C48E8D99}"/>
          </ac:picMkLst>
        </pc:picChg>
        <pc:picChg chg="add mod">
          <ac:chgData name="Seena Joseph" userId="cf2afdda-3d9d-41a3-a122-1e48d3b244a1" providerId="ADAL" clId="{2DE93951-20F0-4118-AEDF-4E425C28A33D}" dt="2024-09-24T14:20:05.958" v="3710" actId="1076"/>
          <ac:picMkLst>
            <pc:docMk/>
            <pc:sldMk cId="1521911478" sldId="396"/>
            <ac:picMk id="12" creationId="{25DFCD79-CA2B-D51E-129D-3662BC3512D4}"/>
          </ac:picMkLst>
        </pc:picChg>
        <pc:picChg chg="add mod">
          <ac:chgData name="Seena Joseph" userId="cf2afdda-3d9d-41a3-a122-1e48d3b244a1" providerId="ADAL" clId="{2DE93951-20F0-4118-AEDF-4E425C28A33D}" dt="2024-09-24T14:20:45.987" v="3723" actId="1076"/>
          <ac:picMkLst>
            <pc:docMk/>
            <pc:sldMk cId="1521911478" sldId="396"/>
            <ac:picMk id="15" creationId="{389B125D-8642-C442-D654-30519E6C7256}"/>
          </ac:picMkLst>
        </pc:picChg>
      </pc:sldChg>
      <pc:sldChg chg="modSp mod">
        <pc:chgData name="Seena Joseph" userId="cf2afdda-3d9d-41a3-a122-1e48d3b244a1" providerId="ADAL" clId="{2DE93951-20F0-4118-AEDF-4E425C28A33D}" dt="2024-09-24T14:28:02.127" v="3766" actId="20577"/>
        <pc:sldMkLst>
          <pc:docMk/>
          <pc:sldMk cId="2143432674" sldId="397"/>
        </pc:sldMkLst>
        <pc:spChg chg="mod">
          <ac:chgData name="Seena Joseph" userId="cf2afdda-3d9d-41a3-a122-1e48d3b244a1" providerId="ADAL" clId="{2DE93951-20F0-4118-AEDF-4E425C28A33D}" dt="2024-09-24T14:27:44.762" v="3756" actId="20577"/>
          <ac:spMkLst>
            <pc:docMk/>
            <pc:sldMk cId="2143432674" sldId="397"/>
            <ac:spMk id="2" creationId="{BF4A7248-B97F-3FE8-1A51-9ED29C6CE08C}"/>
          </ac:spMkLst>
        </pc:spChg>
        <pc:spChg chg="mod">
          <ac:chgData name="Seena Joseph" userId="cf2afdda-3d9d-41a3-a122-1e48d3b244a1" providerId="ADAL" clId="{2DE93951-20F0-4118-AEDF-4E425C28A33D}" dt="2024-09-24T14:28:02.127" v="3766" actId="20577"/>
          <ac:spMkLst>
            <pc:docMk/>
            <pc:sldMk cId="2143432674" sldId="397"/>
            <ac:spMk id="3" creationId="{C79E3DF7-2107-9603-48A1-3D5E3DA897B9}"/>
          </ac:spMkLst>
        </pc:spChg>
      </pc:sldChg>
      <pc:sldChg chg="modSp mod">
        <pc:chgData name="Seena Joseph" userId="cf2afdda-3d9d-41a3-a122-1e48d3b244a1" providerId="ADAL" clId="{2DE93951-20F0-4118-AEDF-4E425C28A33D}" dt="2024-09-24T14:30:09.687" v="3838" actId="15"/>
        <pc:sldMkLst>
          <pc:docMk/>
          <pc:sldMk cId="2613006585" sldId="398"/>
        </pc:sldMkLst>
        <pc:spChg chg="mod">
          <ac:chgData name="Seena Joseph" userId="cf2afdda-3d9d-41a3-a122-1e48d3b244a1" providerId="ADAL" clId="{2DE93951-20F0-4118-AEDF-4E425C28A33D}" dt="2024-09-24T14:29:26.597" v="3822" actId="20577"/>
          <ac:spMkLst>
            <pc:docMk/>
            <pc:sldMk cId="2613006585" sldId="398"/>
            <ac:spMk id="10" creationId="{A9B8AD37-6C89-C525-FCEA-DAC592846FB7}"/>
          </ac:spMkLst>
        </pc:spChg>
        <pc:spChg chg="mod">
          <ac:chgData name="Seena Joseph" userId="cf2afdda-3d9d-41a3-a122-1e48d3b244a1" providerId="ADAL" clId="{2DE93951-20F0-4118-AEDF-4E425C28A33D}" dt="2024-09-24T14:30:09.687" v="3838" actId="15"/>
          <ac:spMkLst>
            <pc:docMk/>
            <pc:sldMk cId="2613006585" sldId="398"/>
            <ac:spMk id="12" creationId="{57DDF94E-2329-6C5A-98E5-0813D052B888}"/>
          </ac:spMkLst>
        </pc:spChg>
      </pc:sldChg>
      <pc:sldChg chg="modSp mod">
        <pc:chgData name="Seena Joseph" userId="cf2afdda-3d9d-41a3-a122-1e48d3b244a1" providerId="ADAL" clId="{2DE93951-20F0-4118-AEDF-4E425C28A33D}" dt="2024-09-24T14:31:53.909" v="3866" actId="113"/>
        <pc:sldMkLst>
          <pc:docMk/>
          <pc:sldMk cId="533679361" sldId="399"/>
        </pc:sldMkLst>
        <pc:spChg chg="mod">
          <ac:chgData name="Seena Joseph" userId="cf2afdda-3d9d-41a3-a122-1e48d3b244a1" providerId="ADAL" clId="{2DE93951-20F0-4118-AEDF-4E425C28A33D}" dt="2024-09-24T14:31:23.726" v="3857"/>
          <ac:spMkLst>
            <pc:docMk/>
            <pc:sldMk cId="533679361" sldId="399"/>
            <ac:spMk id="10" creationId="{A9B8AD37-6C89-C525-FCEA-DAC592846FB7}"/>
          </ac:spMkLst>
        </pc:spChg>
        <pc:spChg chg="mod">
          <ac:chgData name="Seena Joseph" userId="cf2afdda-3d9d-41a3-a122-1e48d3b244a1" providerId="ADAL" clId="{2DE93951-20F0-4118-AEDF-4E425C28A33D}" dt="2024-09-24T14:31:53.909" v="3866" actId="113"/>
          <ac:spMkLst>
            <pc:docMk/>
            <pc:sldMk cId="533679361" sldId="399"/>
            <ac:spMk id="12" creationId="{57DDF94E-2329-6C5A-98E5-0813D052B888}"/>
          </ac:spMkLst>
        </pc:spChg>
      </pc:sldChg>
      <pc:sldChg chg="modSp mod">
        <pc:chgData name="Seena Joseph" userId="cf2afdda-3d9d-41a3-a122-1e48d3b244a1" providerId="ADAL" clId="{2DE93951-20F0-4118-AEDF-4E425C28A33D}" dt="2024-09-24T14:33:31.167" v="3901" actId="27636"/>
        <pc:sldMkLst>
          <pc:docMk/>
          <pc:sldMk cId="538496433" sldId="400"/>
        </pc:sldMkLst>
        <pc:spChg chg="mod">
          <ac:chgData name="Seena Joseph" userId="cf2afdda-3d9d-41a3-a122-1e48d3b244a1" providerId="ADAL" clId="{2DE93951-20F0-4118-AEDF-4E425C28A33D}" dt="2024-09-24T14:33:01.041" v="3892"/>
          <ac:spMkLst>
            <pc:docMk/>
            <pc:sldMk cId="538496433" sldId="400"/>
            <ac:spMk id="10" creationId="{A9B8AD37-6C89-C525-FCEA-DAC592846FB7}"/>
          </ac:spMkLst>
        </pc:spChg>
        <pc:spChg chg="mod">
          <ac:chgData name="Seena Joseph" userId="cf2afdda-3d9d-41a3-a122-1e48d3b244a1" providerId="ADAL" clId="{2DE93951-20F0-4118-AEDF-4E425C28A33D}" dt="2024-09-24T14:33:31.167" v="3901" actId="27636"/>
          <ac:spMkLst>
            <pc:docMk/>
            <pc:sldMk cId="538496433" sldId="400"/>
            <ac:spMk id="12" creationId="{57DDF94E-2329-6C5A-98E5-0813D052B888}"/>
          </ac:spMkLst>
        </pc:spChg>
      </pc:sldChg>
      <pc:sldChg chg="modSp mod">
        <pc:chgData name="Seena Joseph" userId="cf2afdda-3d9d-41a3-a122-1e48d3b244a1" providerId="ADAL" clId="{2DE93951-20F0-4118-AEDF-4E425C28A33D}" dt="2024-09-24T14:35:28.110" v="3971" actId="12"/>
        <pc:sldMkLst>
          <pc:docMk/>
          <pc:sldMk cId="3219228977" sldId="401"/>
        </pc:sldMkLst>
        <pc:spChg chg="mod">
          <ac:chgData name="Seena Joseph" userId="cf2afdda-3d9d-41a3-a122-1e48d3b244a1" providerId="ADAL" clId="{2DE93951-20F0-4118-AEDF-4E425C28A33D}" dt="2024-09-24T14:34:28.818" v="3911"/>
          <ac:spMkLst>
            <pc:docMk/>
            <pc:sldMk cId="3219228977" sldId="401"/>
            <ac:spMk id="10" creationId="{A9B8AD37-6C89-C525-FCEA-DAC592846FB7}"/>
          </ac:spMkLst>
        </pc:spChg>
        <pc:spChg chg="mod">
          <ac:chgData name="Seena Joseph" userId="cf2afdda-3d9d-41a3-a122-1e48d3b244a1" providerId="ADAL" clId="{2DE93951-20F0-4118-AEDF-4E425C28A33D}" dt="2024-09-24T14:35:28.110" v="3971" actId="12"/>
          <ac:spMkLst>
            <pc:docMk/>
            <pc:sldMk cId="3219228977" sldId="401"/>
            <ac:spMk id="12" creationId="{57DDF94E-2329-6C5A-98E5-0813D052B888}"/>
          </ac:spMkLst>
        </pc:spChg>
      </pc:sldChg>
      <pc:sldChg chg="modSp mod">
        <pc:chgData name="Seena Joseph" userId="cf2afdda-3d9d-41a3-a122-1e48d3b244a1" providerId="ADAL" clId="{2DE93951-20F0-4118-AEDF-4E425C28A33D}" dt="2024-09-24T14:31:09.873" v="3856" actId="27636"/>
        <pc:sldMkLst>
          <pc:docMk/>
          <pc:sldMk cId="1406942036" sldId="404"/>
        </pc:sldMkLst>
        <pc:spChg chg="mod">
          <ac:chgData name="Seena Joseph" userId="cf2afdda-3d9d-41a3-a122-1e48d3b244a1" providerId="ADAL" clId="{2DE93951-20F0-4118-AEDF-4E425C28A33D}" dt="2024-09-24T14:30:24.299" v="3839"/>
          <ac:spMkLst>
            <pc:docMk/>
            <pc:sldMk cId="1406942036" sldId="404"/>
            <ac:spMk id="10" creationId="{A9B8AD37-6C89-C525-FCEA-DAC592846FB7}"/>
          </ac:spMkLst>
        </pc:spChg>
        <pc:spChg chg="mod">
          <ac:chgData name="Seena Joseph" userId="cf2afdda-3d9d-41a3-a122-1e48d3b244a1" providerId="ADAL" clId="{2DE93951-20F0-4118-AEDF-4E425C28A33D}" dt="2024-09-24T14:31:09.873" v="3856" actId="27636"/>
          <ac:spMkLst>
            <pc:docMk/>
            <pc:sldMk cId="1406942036" sldId="404"/>
            <ac:spMk id="12" creationId="{57DDF94E-2329-6C5A-98E5-0813D052B888}"/>
          </ac:spMkLst>
        </pc:spChg>
      </pc:sldChg>
      <pc:sldChg chg="modSp mod">
        <pc:chgData name="Seena Joseph" userId="cf2afdda-3d9d-41a3-a122-1e48d3b244a1" providerId="ADAL" clId="{2DE93951-20F0-4118-AEDF-4E425C28A33D}" dt="2024-09-24T14:32:45.646" v="3891" actId="15"/>
        <pc:sldMkLst>
          <pc:docMk/>
          <pc:sldMk cId="1186630708" sldId="405"/>
        </pc:sldMkLst>
        <pc:spChg chg="mod">
          <ac:chgData name="Seena Joseph" userId="cf2afdda-3d9d-41a3-a122-1e48d3b244a1" providerId="ADAL" clId="{2DE93951-20F0-4118-AEDF-4E425C28A33D}" dt="2024-09-24T14:32:09.645" v="3877" actId="20577"/>
          <ac:spMkLst>
            <pc:docMk/>
            <pc:sldMk cId="1186630708" sldId="405"/>
            <ac:spMk id="10" creationId="{A9B8AD37-6C89-C525-FCEA-DAC592846FB7}"/>
          </ac:spMkLst>
        </pc:spChg>
        <pc:spChg chg="mod">
          <ac:chgData name="Seena Joseph" userId="cf2afdda-3d9d-41a3-a122-1e48d3b244a1" providerId="ADAL" clId="{2DE93951-20F0-4118-AEDF-4E425C28A33D}" dt="2024-09-24T14:32:45.646" v="3891" actId="15"/>
          <ac:spMkLst>
            <pc:docMk/>
            <pc:sldMk cId="1186630708" sldId="405"/>
            <ac:spMk id="12" creationId="{57DDF94E-2329-6C5A-98E5-0813D052B888}"/>
          </ac:spMkLst>
        </pc:spChg>
      </pc:sldChg>
      <pc:sldChg chg="del">
        <pc:chgData name="Seena Joseph" userId="cf2afdda-3d9d-41a3-a122-1e48d3b244a1" providerId="ADAL" clId="{2DE93951-20F0-4118-AEDF-4E425C28A33D}" dt="2024-09-24T21:07:29.729" v="4065" actId="47"/>
        <pc:sldMkLst>
          <pc:docMk/>
          <pc:sldMk cId="658623868" sldId="406"/>
        </pc:sldMkLst>
      </pc:sldChg>
      <pc:sldChg chg="del">
        <pc:chgData name="Seena Joseph" userId="cf2afdda-3d9d-41a3-a122-1e48d3b244a1" providerId="ADAL" clId="{2DE93951-20F0-4118-AEDF-4E425C28A33D}" dt="2024-09-24T21:07:28.625" v="4063" actId="47"/>
        <pc:sldMkLst>
          <pc:docMk/>
          <pc:sldMk cId="4171440276" sldId="407"/>
        </pc:sldMkLst>
      </pc:sldChg>
      <pc:sldChg chg="del">
        <pc:chgData name="Seena Joseph" userId="cf2afdda-3d9d-41a3-a122-1e48d3b244a1" providerId="ADAL" clId="{2DE93951-20F0-4118-AEDF-4E425C28A33D}" dt="2024-09-24T21:07:29.353" v="4064" actId="47"/>
        <pc:sldMkLst>
          <pc:docMk/>
          <pc:sldMk cId="2957749800" sldId="408"/>
        </pc:sldMkLst>
      </pc:sldChg>
      <pc:sldChg chg="del">
        <pc:chgData name="Seena Joseph" userId="cf2afdda-3d9d-41a3-a122-1e48d3b244a1" providerId="ADAL" clId="{2DE93951-20F0-4118-AEDF-4E425C28A33D}" dt="2024-09-24T21:07:30.888" v="4067" actId="47"/>
        <pc:sldMkLst>
          <pc:docMk/>
          <pc:sldMk cId="2898352962" sldId="409"/>
        </pc:sldMkLst>
      </pc:sldChg>
      <pc:sldChg chg="del">
        <pc:chgData name="Seena Joseph" userId="cf2afdda-3d9d-41a3-a122-1e48d3b244a1" providerId="ADAL" clId="{2DE93951-20F0-4118-AEDF-4E425C28A33D}" dt="2024-09-24T21:07:31.558" v="4068" actId="47"/>
        <pc:sldMkLst>
          <pc:docMk/>
          <pc:sldMk cId="2372457575" sldId="410"/>
        </pc:sldMkLst>
      </pc:sldChg>
      <pc:sldChg chg="modSp add mod">
        <pc:chgData name="Seena Joseph" userId="cf2afdda-3d9d-41a3-a122-1e48d3b244a1" providerId="ADAL" clId="{2DE93951-20F0-4118-AEDF-4E425C28A33D}" dt="2024-09-24T10:51:37.209" v="172" actId="123"/>
        <pc:sldMkLst>
          <pc:docMk/>
          <pc:sldMk cId="3625070537" sldId="411"/>
        </pc:sldMkLst>
        <pc:spChg chg="mod">
          <ac:chgData name="Seena Joseph" userId="cf2afdda-3d9d-41a3-a122-1e48d3b244a1" providerId="ADAL" clId="{2DE93951-20F0-4118-AEDF-4E425C28A33D}" dt="2024-09-24T10:51:05.278" v="157" actId="20577"/>
          <ac:spMkLst>
            <pc:docMk/>
            <pc:sldMk cId="3625070537" sldId="411"/>
            <ac:spMk id="2" creationId="{00000000-0000-0000-0000-000000000000}"/>
          </ac:spMkLst>
        </pc:spChg>
        <pc:spChg chg="mod">
          <ac:chgData name="Seena Joseph" userId="cf2afdda-3d9d-41a3-a122-1e48d3b244a1" providerId="ADAL" clId="{2DE93951-20F0-4118-AEDF-4E425C28A33D}" dt="2024-09-24T10:51:37.209" v="172" actId="123"/>
          <ac:spMkLst>
            <pc:docMk/>
            <pc:sldMk cId="3625070537" sldId="411"/>
            <ac:spMk id="3" creationId="{00000000-0000-0000-0000-000000000000}"/>
          </ac:spMkLst>
        </pc:spChg>
      </pc:sldChg>
      <pc:sldChg chg="modSp add del mod">
        <pc:chgData name="Seena Joseph" userId="cf2afdda-3d9d-41a3-a122-1e48d3b244a1" providerId="ADAL" clId="{2DE93951-20F0-4118-AEDF-4E425C28A33D}" dt="2024-09-24T11:06:23.736" v="199" actId="47"/>
        <pc:sldMkLst>
          <pc:docMk/>
          <pc:sldMk cId="564339671" sldId="412"/>
        </pc:sldMkLst>
        <pc:spChg chg="mod">
          <ac:chgData name="Seena Joseph" userId="cf2afdda-3d9d-41a3-a122-1e48d3b244a1" providerId="ADAL" clId="{2DE93951-20F0-4118-AEDF-4E425C28A33D}" dt="2024-09-24T11:06:03.567" v="198" actId="27636"/>
          <ac:spMkLst>
            <pc:docMk/>
            <pc:sldMk cId="564339671" sldId="412"/>
            <ac:spMk id="3" creationId="{00000000-0000-0000-0000-000000000000}"/>
          </ac:spMkLst>
        </pc:spChg>
      </pc:sldChg>
      <pc:sldChg chg="modSp add mod ord">
        <pc:chgData name="Seena Joseph" userId="cf2afdda-3d9d-41a3-a122-1e48d3b244a1" providerId="ADAL" clId="{2DE93951-20F0-4118-AEDF-4E425C28A33D}" dt="2024-09-24T21:09:37.142" v="4113" actId="5793"/>
        <pc:sldMkLst>
          <pc:docMk/>
          <pc:sldMk cId="3725665139" sldId="412"/>
        </pc:sldMkLst>
        <pc:spChg chg="mod">
          <ac:chgData name="Seena Joseph" userId="cf2afdda-3d9d-41a3-a122-1e48d3b244a1" providerId="ADAL" clId="{2DE93951-20F0-4118-AEDF-4E425C28A33D}" dt="2024-09-24T11:10:03.061" v="417" actId="20577"/>
          <ac:spMkLst>
            <pc:docMk/>
            <pc:sldMk cId="3725665139" sldId="412"/>
            <ac:spMk id="2" creationId="{00000000-0000-0000-0000-000000000000}"/>
          </ac:spMkLst>
        </pc:spChg>
        <pc:spChg chg="mod">
          <ac:chgData name="Seena Joseph" userId="cf2afdda-3d9d-41a3-a122-1e48d3b244a1" providerId="ADAL" clId="{2DE93951-20F0-4118-AEDF-4E425C28A33D}" dt="2024-09-24T21:09:37.142" v="4113" actId="5793"/>
          <ac:spMkLst>
            <pc:docMk/>
            <pc:sldMk cId="3725665139" sldId="412"/>
            <ac:spMk id="3" creationId="{00000000-0000-0000-0000-000000000000}"/>
          </ac:spMkLst>
        </pc:spChg>
      </pc:sldChg>
      <pc:sldChg chg="addSp modSp add mod">
        <pc:chgData name="Seena Joseph" userId="cf2afdda-3d9d-41a3-a122-1e48d3b244a1" providerId="ADAL" clId="{2DE93951-20F0-4118-AEDF-4E425C28A33D}" dt="2024-09-24T21:09:22.593" v="4109" actId="14100"/>
        <pc:sldMkLst>
          <pc:docMk/>
          <pc:sldMk cId="3927698903" sldId="413"/>
        </pc:sldMkLst>
        <pc:spChg chg="mod">
          <ac:chgData name="Seena Joseph" userId="cf2afdda-3d9d-41a3-a122-1e48d3b244a1" providerId="ADAL" clId="{2DE93951-20F0-4118-AEDF-4E425C28A33D}" dt="2024-09-24T21:09:02.430" v="4099" actId="1076"/>
          <ac:spMkLst>
            <pc:docMk/>
            <pc:sldMk cId="3927698903" sldId="413"/>
            <ac:spMk id="2" creationId="{00000000-0000-0000-0000-000000000000}"/>
          </ac:spMkLst>
        </pc:spChg>
        <pc:spChg chg="mod">
          <ac:chgData name="Seena Joseph" userId="cf2afdda-3d9d-41a3-a122-1e48d3b244a1" providerId="ADAL" clId="{2DE93951-20F0-4118-AEDF-4E425C28A33D}" dt="2024-09-24T21:09:22.593" v="4109" actId="14100"/>
          <ac:spMkLst>
            <pc:docMk/>
            <pc:sldMk cId="3927698903" sldId="413"/>
            <ac:spMk id="3" creationId="{00000000-0000-0000-0000-000000000000}"/>
          </ac:spMkLst>
        </pc:spChg>
        <pc:spChg chg="add">
          <ac:chgData name="Seena Joseph" userId="cf2afdda-3d9d-41a3-a122-1e48d3b244a1" providerId="ADAL" clId="{2DE93951-20F0-4118-AEDF-4E425C28A33D}" dt="2024-09-24T11:30:24.906" v="1878"/>
          <ac:spMkLst>
            <pc:docMk/>
            <pc:sldMk cId="3927698903" sldId="413"/>
            <ac:spMk id="5" creationId="{72B2A795-09D1-960D-7975-7E733D9534CF}"/>
          </ac:spMkLst>
        </pc:spChg>
      </pc:sldChg>
      <pc:sldChg chg="addSp modSp add mod">
        <pc:chgData name="Seena Joseph" userId="cf2afdda-3d9d-41a3-a122-1e48d3b244a1" providerId="ADAL" clId="{2DE93951-20F0-4118-AEDF-4E425C28A33D}" dt="2024-09-25T11:28:48.249" v="4584" actId="1076"/>
        <pc:sldMkLst>
          <pc:docMk/>
          <pc:sldMk cId="888335160" sldId="414"/>
        </pc:sldMkLst>
        <pc:spChg chg="mod">
          <ac:chgData name="Seena Joseph" userId="cf2afdda-3d9d-41a3-a122-1e48d3b244a1" providerId="ADAL" clId="{2DE93951-20F0-4118-AEDF-4E425C28A33D}" dt="2024-09-25T11:27:46.314" v="4576" actId="404"/>
          <ac:spMkLst>
            <pc:docMk/>
            <pc:sldMk cId="888335160" sldId="414"/>
            <ac:spMk id="3" creationId="{C79E3DF7-2107-9603-48A1-3D5E3DA897B9}"/>
          </ac:spMkLst>
        </pc:spChg>
        <pc:picChg chg="add mod">
          <ac:chgData name="Seena Joseph" userId="cf2afdda-3d9d-41a3-a122-1e48d3b244a1" providerId="ADAL" clId="{2DE93951-20F0-4118-AEDF-4E425C28A33D}" dt="2024-09-25T11:28:45.369" v="4583" actId="1076"/>
          <ac:picMkLst>
            <pc:docMk/>
            <pc:sldMk cId="888335160" sldId="414"/>
            <ac:picMk id="6" creationId="{987BAD27-EF98-B062-C548-92F5FA6D8861}"/>
          </ac:picMkLst>
        </pc:picChg>
        <pc:picChg chg="add mod">
          <ac:chgData name="Seena Joseph" userId="cf2afdda-3d9d-41a3-a122-1e48d3b244a1" providerId="ADAL" clId="{2DE93951-20F0-4118-AEDF-4E425C28A33D}" dt="2024-09-25T11:28:48.249" v="4584" actId="1076"/>
          <ac:picMkLst>
            <pc:docMk/>
            <pc:sldMk cId="888335160" sldId="414"/>
            <ac:picMk id="8" creationId="{0B950DAD-1700-53A5-919C-79362189B609}"/>
          </ac:picMkLst>
        </pc:picChg>
      </pc:sldChg>
      <pc:sldChg chg="modSp add mod">
        <pc:chgData name="Seena Joseph" userId="cf2afdda-3d9d-41a3-a122-1e48d3b244a1" providerId="ADAL" clId="{2DE93951-20F0-4118-AEDF-4E425C28A33D}" dt="2024-09-24T14:34:03.300" v="3910" actId="15"/>
        <pc:sldMkLst>
          <pc:docMk/>
          <pc:sldMk cId="2041787805" sldId="415"/>
        </pc:sldMkLst>
        <pc:spChg chg="mod">
          <ac:chgData name="Seena Joseph" userId="cf2afdda-3d9d-41a3-a122-1e48d3b244a1" providerId="ADAL" clId="{2DE93951-20F0-4118-AEDF-4E425C28A33D}" dt="2024-09-24T14:34:03.300" v="3910" actId="15"/>
          <ac:spMkLst>
            <pc:docMk/>
            <pc:sldMk cId="2041787805" sldId="415"/>
            <ac:spMk id="12" creationId="{57DDF94E-2329-6C5A-98E5-0813D052B888}"/>
          </ac:spMkLst>
        </pc:spChg>
      </pc:sldChg>
      <pc:sldChg chg="modSp add mod">
        <pc:chgData name="Seena Joseph" userId="cf2afdda-3d9d-41a3-a122-1e48d3b244a1" providerId="ADAL" clId="{2DE93951-20F0-4118-AEDF-4E425C28A33D}" dt="2024-09-24T21:02:01.421" v="4040" actId="113"/>
        <pc:sldMkLst>
          <pc:docMk/>
          <pc:sldMk cId="2156867343" sldId="416"/>
        </pc:sldMkLst>
        <pc:spChg chg="mod">
          <ac:chgData name="Seena Joseph" userId="cf2afdda-3d9d-41a3-a122-1e48d3b244a1" providerId="ADAL" clId="{2DE93951-20F0-4118-AEDF-4E425C28A33D}" dt="2024-09-24T21:02:01.421" v="4040" actId="113"/>
          <ac:spMkLst>
            <pc:docMk/>
            <pc:sldMk cId="2156867343" sldId="416"/>
            <ac:spMk id="8195" creationId="{00000000-0000-0000-0000-000000000000}"/>
          </ac:spMkLst>
        </pc:spChg>
      </pc:sldChg>
      <pc:sldChg chg="addSp delSp modSp add mod">
        <pc:chgData name="Seena Joseph" userId="cf2afdda-3d9d-41a3-a122-1e48d3b244a1" providerId="ADAL" clId="{2DE93951-20F0-4118-AEDF-4E425C28A33D}" dt="2024-09-24T21:34:05.142" v="4376" actId="21"/>
        <pc:sldMkLst>
          <pc:docMk/>
          <pc:sldMk cId="1859155585" sldId="417"/>
        </pc:sldMkLst>
        <pc:spChg chg="add mod">
          <ac:chgData name="Seena Joseph" userId="cf2afdda-3d9d-41a3-a122-1e48d3b244a1" providerId="ADAL" clId="{2DE93951-20F0-4118-AEDF-4E425C28A33D}" dt="2024-09-24T21:20:02.785" v="4139" actId="1076"/>
          <ac:spMkLst>
            <pc:docMk/>
            <pc:sldMk cId="1859155585" sldId="417"/>
            <ac:spMk id="4" creationId="{75A7B671-5BCA-4DAB-AEFE-EA6FA1F26BF6}"/>
          </ac:spMkLst>
        </pc:spChg>
        <pc:spChg chg="mod">
          <ac:chgData name="Seena Joseph" userId="cf2afdda-3d9d-41a3-a122-1e48d3b244a1" providerId="ADAL" clId="{2DE93951-20F0-4118-AEDF-4E425C28A33D}" dt="2024-09-24T21:19:41.968" v="4132" actId="14100"/>
          <ac:spMkLst>
            <pc:docMk/>
            <pc:sldMk cId="1859155585" sldId="417"/>
            <ac:spMk id="10" creationId="{A9B8AD37-6C89-C525-FCEA-DAC592846FB7}"/>
          </ac:spMkLst>
        </pc:spChg>
        <pc:spChg chg="mod">
          <ac:chgData name="Seena Joseph" userId="cf2afdda-3d9d-41a3-a122-1e48d3b244a1" providerId="ADAL" clId="{2DE93951-20F0-4118-AEDF-4E425C28A33D}" dt="2024-09-24T21:29:58.976" v="4189"/>
          <ac:spMkLst>
            <pc:docMk/>
            <pc:sldMk cId="1859155585" sldId="417"/>
            <ac:spMk id="12" creationId="{57DDF94E-2329-6C5A-98E5-0813D052B888}"/>
          </ac:spMkLst>
        </pc:spChg>
        <pc:picChg chg="add mod">
          <ac:chgData name="Seena Joseph" userId="cf2afdda-3d9d-41a3-a122-1e48d3b244a1" providerId="ADAL" clId="{2DE93951-20F0-4118-AEDF-4E425C28A33D}" dt="2024-09-24T21:29:07.792" v="4159" actId="1076"/>
          <ac:picMkLst>
            <pc:docMk/>
            <pc:sldMk cId="1859155585" sldId="417"/>
            <ac:picMk id="2" creationId="{738B5A8B-7E57-4B61-3A4C-12980CEC0407}"/>
          </ac:picMkLst>
        </pc:picChg>
        <pc:picChg chg="add del mod">
          <ac:chgData name="Seena Joseph" userId="cf2afdda-3d9d-41a3-a122-1e48d3b244a1" providerId="ADAL" clId="{2DE93951-20F0-4118-AEDF-4E425C28A33D}" dt="2024-09-24T21:34:05.142" v="4376" actId="21"/>
          <ac:picMkLst>
            <pc:docMk/>
            <pc:sldMk cId="1859155585" sldId="417"/>
            <ac:picMk id="5" creationId="{D7477A61-8C0E-DC69-20E7-D167B147021C}"/>
          </ac:picMkLst>
        </pc:picChg>
        <pc:picChg chg="add del mod">
          <ac:chgData name="Seena Joseph" userId="cf2afdda-3d9d-41a3-a122-1e48d3b244a1" providerId="ADAL" clId="{2DE93951-20F0-4118-AEDF-4E425C28A33D}" dt="2024-09-24T21:20:17.969" v="4143" actId="21"/>
          <ac:picMkLst>
            <pc:docMk/>
            <pc:sldMk cId="1859155585" sldId="417"/>
            <ac:picMk id="6" creationId="{A415FDDB-159A-2685-82E6-25D7E44D0300}"/>
          </ac:picMkLst>
        </pc:picChg>
        <pc:picChg chg="add del mod">
          <ac:chgData name="Seena Joseph" userId="cf2afdda-3d9d-41a3-a122-1e48d3b244a1" providerId="ADAL" clId="{2DE93951-20F0-4118-AEDF-4E425C28A33D}" dt="2024-09-24T21:20:17.969" v="4143" actId="21"/>
          <ac:picMkLst>
            <pc:docMk/>
            <pc:sldMk cId="1859155585" sldId="417"/>
            <ac:picMk id="7" creationId="{3F66FC99-F98C-B3F9-C6AF-B3756BB47E1A}"/>
          </ac:picMkLst>
        </pc:picChg>
        <pc:picChg chg="add del mod">
          <ac:chgData name="Seena Joseph" userId="cf2afdda-3d9d-41a3-a122-1e48d3b244a1" providerId="ADAL" clId="{2DE93951-20F0-4118-AEDF-4E425C28A33D}" dt="2024-09-24T21:20:17.969" v="4143" actId="21"/>
          <ac:picMkLst>
            <pc:docMk/>
            <pc:sldMk cId="1859155585" sldId="417"/>
            <ac:picMk id="8" creationId="{5E2EBBC2-3037-1D6D-FE67-CEA17E41A06A}"/>
          </ac:picMkLst>
        </pc:picChg>
        <pc:picChg chg="add del mod">
          <ac:chgData name="Seena Joseph" userId="cf2afdda-3d9d-41a3-a122-1e48d3b244a1" providerId="ADAL" clId="{2DE93951-20F0-4118-AEDF-4E425C28A33D}" dt="2024-09-24T21:20:17.969" v="4143" actId="21"/>
          <ac:picMkLst>
            <pc:docMk/>
            <pc:sldMk cId="1859155585" sldId="417"/>
            <ac:picMk id="9" creationId="{B5171499-399E-6EEF-4FD5-16371E46B1EC}"/>
          </ac:picMkLst>
        </pc:picChg>
      </pc:sldChg>
      <pc:sldChg chg="addSp modSp add mod">
        <pc:chgData name="Seena Joseph" userId="cf2afdda-3d9d-41a3-a122-1e48d3b244a1" providerId="ADAL" clId="{2DE93951-20F0-4118-AEDF-4E425C28A33D}" dt="2024-09-24T21:32:01.083" v="4265" actId="20577"/>
        <pc:sldMkLst>
          <pc:docMk/>
          <pc:sldMk cId="636659445" sldId="418"/>
        </pc:sldMkLst>
        <pc:spChg chg="add mod">
          <ac:chgData name="Seena Joseph" userId="cf2afdda-3d9d-41a3-a122-1e48d3b244a1" providerId="ADAL" clId="{2DE93951-20F0-4118-AEDF-4E425C28A33D}" dt="2024-09-24T21:21:02.134" v="4155" actId="1076"/>
          <ac:spMkLst>
            <pc:docMk/>
            <pc:sldMk cId="636659445" sldId="418"/>
            <ac:spMk id="3" creationId="{096F0C8F-9D23-F63C-64A1-FA446DE17A77}"/>
          </ac:spMkLst>
        </pc:spChg>
        <pc:spChg chg="add mod">
          <ac:chgData name="Seena Joseph" userId="cf2afdda-3d9d-41a3-a122-1e48d3b244a1" providerId="ADAL" clId="{2DE93951-20F0-4118-AEDF-4E425C28A33D}" dt="2024-09-24T21:32:01.083" v="4265" actId="20577"/>
          <ac:spMkLst>
            <pc:docMk/>
            <pc:sldMk cId="636659445" sldId="418"/>
            <ac:spMk id="5" creationId="{419E9CBD-5846-5352-F813-9363C1736A2F}"/>
          </ac:spMkLst>
        </pc:spChg>
        <pc:spChg chg="mod">
          <ac:chgData name="Seena Joseph" userId="cf2afdda-3d9d-41a3-a122-1e48d3b244a1" providerId="ADAL" clId="{2DE93951-20F0-4118-AEDF-4E425C28A33D}" dt="2024-09-24T21:21:06.619" v="4156" actId="14100"/>
          <ac:spMkLst>
            <pc:docMk/>
            <pc:sldMk cId="636659445" sldId="418"/>
            <ac:spMk id="10" creationId="{A9B8AD37-6C89-C525-FCEA-DAC592846FB7}"/>
          </ac:spMkLst>
        </pc:spChg>
        <pc:spChg chg="mod">
          <ac:chgData name="Seena Joseph" userId="cf2afdda-3d9d-41a3-a122-1e48d3b244a1" providerId="ADAL" clId="{2DE93951-20F0-4118-AEDF-4E425C28A33D}" dt="2024-09-24T21:20:50.469" v="4151"/>
          <ac:spMkLst>
            <pc:docMk/>
            <pc:sldMk cId="636659445" sldId="418"/>
            <ac:spMk id="11" creationId="{F1B13F5F-E416-5442-DBDA-F479B4FB8B95}"/>
          </ac:spMkLst>
        </pc:spChg>
        <pc:spChg chg="mod">
          <ac:chgData name="Seena Joseph" userId="cf2afdda-3d9d-41a3-a122-1e48d3b244a1" providerId="ADAL" clId="{2DE93951-20F0-4118-AEDF-4E425C28A33D}" dt="2024-09-24T21:20:40.595" v="4149" actId="14100"/>
          <ac:spMkLst>
            <pc:docMk/>
            <pc:sldMk cId="636659445" sldId="418"/>
            <ac:spMk id="12" creationId="{57DDF94E-2329-6C5A-98E5-0813D052B888}"/>
          </ac:spMkLst>
        </pc:spChg>
        <pc:picChg chg="add mod">
          <ac:chgData name="Seena Joseph" userId="cf2afdda-3d9d-41a3-a122-1e48d3b244a1" providerId="ADAL" clId="{2DE93951-20F0-4118-AEDF-4E425C28A33D}" dt="2024-09-24T21:20:22.999" v="4144"/>
          <ac:picMkLst>
            <pc:docMk/>
            <pc:sldMk cId="636659445" sldId="418"/>
            <ac:picMk id="6" creationId="{A415FDDB-159A-2685-82E6-25D7E44D0300}"/>
          </ac:picMkLst>
        </pc:picChg>
        <pc:picChg chg="add mod">
          <ac:chgData name="Seena Joseph" userId="cf2afdda-3d9d-41a3-a122-1e48d3b244a1" providerId="ADAL" clId="{2DE93951-20F0-4118-AEDF-4E425C28A33D}" dt="2024-09-24T21:20:22.999" v="4144"/>
          <ac:picMkLst>
            <pc:docMk/>
            <pc:sldMk cId="636659445" sldId="418"/>
            <ac:picMk id="7" creationId="{3F66FC99-F98C-B3F9-C6AF-B3756BB47E1A}"/>
          </ac:picMkLst>
        </pc:picChg>
        <pc:picChg chg="add mod">
          <ac:chgData name="Seena Joseph" userId="cf2afdda-3d9d-41a3-a122-1e48d3b244a1" providerId="ADAL" clId="{2DE93951-20F0-4118-AEDF-4E425C28A33D}" dt="2024-09-24T21:20:22.999" v="4144"/>
          <ac:picMkLst>
            <pc:docMk/>
            <pc:sldMk cId="636659445" sldId="418"/>
            <ac:picMk id="8" creationId="{5E2EBBC2-3037-1D6D-FE67-CEA17E41A06A}"/>
          </ac:picMkLst>
        </pc:picChg>
        <pc:picChg chg="add mod">
          <ac:chgData name="Seena Joseph" userId="cf2afdda-3d9d-41a3-a122-1e48d3b244a1" providerId="ADAL" clId="{2DE93951-20F0-4118-AEDF-4E425C28A33D}" dt="2024-09-24T21:20:22.999" v="4144"/>
          <ac:picMkLst>
            <pc:docMk/>
            <pc:sldMk cId="636659445" sldId="418"/>
            <ac:picMk id="9" creationId="{B5171499-399E-6EEF-4FD5-16371E46B1EC}"/>
          </ac:picMkLst>
        </pc:picChg>
      </pc:sldChg>
      <pc:sldChg chg="addSp modSp add mod">
        <pc:chgData name="Seena Joseph" userId="cf2afdda-3d9d-41a3-a122-1e48d3b244a1" providerId="ADAL" clId="{2DE93951-20F0-4118-AEDF-4E425C28A33D}" dt="2024-09-24T21:34:21.205" v="4387" actId="20577"/>
        <pc:sldMkLst>
          <pc:docMk/>
          <pc:sldMk cId="3863658476" sldId="419"/>
        </pc:sldMkLst>
        <pc:spChg chg="add mod">
          <ac:chgData name="Seena Joseph" userId="cf2afdda-3d9d-41a3-a122-1e48d3b244a1" providerId="ADAL" clId="{2DE93951-20F0-4118-AEDF-4E425C28A33D}" dt="2024-09-24T21:32:35.058" v="4280" actId="1076"/>
          <ac:spMkLst>
            <pc:docMk/>
            <pc:sldMk cId="3863658476" sldId="419"/>
            <ac:spMk id="6" creationId="{06534DB6-DE65-9757-BCF2-29873B338E48}"/>
          </ac:spMkLst>
        </pc:spChg>
        <pc:spChg chg="mod">
          <ac:chgData name="Seena Joseph" userId="cf2afdda-3d9d-41a3-a122-1e48d3b244a1" providerId="ADAL" clId="{2DE93951-20F0-4118-AEDF-4E425C28A33D}" dt="2024-09-24T21:30:35.021" v="4213" actId="14100"/>
          <ac:spMkLst>
            <pc:docMk/>
            <pc:sldMk cId="3863658476" sldId="419"/>
            <ac:spMk id="10" creationId="{A9B8AD37-6C89-C525-FCEA-DAC592846FB7}"/>
          </ac:spMkLst>
        </pc:spChg>
        <pc:spChg chg="mod">
          <ac:chgData name="Seena Joseph" userId="cf2afdda-3d9d-41a3-a122-1e48d3b244a1" providerId="ADAL" clId="{2DE93951-20F0-4118-AEDF-4E425C28A33D}" dt="2024-09-24T21:34:21.205" v="4387" actId="20577"/>
          <ac:spMkLst>
            <pc:docMk/>
            <pc:sldMk cId="3863658476" sldId="419"/>
            <ac:spMk id="12" creationId="{57DDF94E-2329-6C5A-98E5-0813D052B888}"/>
          </ac:spMkLst>
        </pc:spChg>
        <pc:picChg chg="add mod">
          <ac:chgData name="Seena Joseph" userId="cf2afdda-3d9d-41a3-a122-1e48d3b244a1" providerId="ADAL" clId="{2DE93951-20F0-4118-AEDF-4E425C28A33D}" dt="2024-09-24T21:31:35.111" v="4222" actId="1076"/>
          <ac:picMkLst>
            <pc:docMk/>
            <pc:sldMk cId="3863658476" sldId="419"/>
            <ac:picMk id="2" creationId="{88DDF7C7-4FA2-42E2-CCF8-4B76C3375C8F}"/>
          </ac:picMkLst>
        </pc:picChg>
        <pc:picChg chg="add mod">
          <ac:chgData name="Seena Joseph" userId="cf2afdda-3d9d-41a3-a122-1e48d3b244a1" providerId="ADAL" clId="{2DE93951-20F0-4118-AEDF-4E425C28A33D}" dt="2024-09-24T21:31:29.525" v="4221" actId="1076"/>
          <ac:picMkLst>
            <pc:docMk/>
            <pc:sldMk cId="3863658476" sldId="419"/>
            <ac:picMk id="3" creationId="{9EC3CF2A-6FE5-7632-564D-710230F873FB}"/>
          </ac:picMkLst>
        </pc:picChg>
        <pc:picChg chg="add mod">
          <ac:chgData name="Seena Joseph" userId="cf2afdda-3d9d-41a3-a122-1e48d3b244a1" providerId="ADAL" clId="{2DE93951-20F0-4118-AEDF-4E425C28A33D}" dt="2024-09-24T21:31:29.525" v="4221" actId="1076"/>
          <ac:picMkLst>
            <pc:docMk/>
            <pc:sldMk cId="3863658476" sldId="419"/>
            <ac:picMk id="4" creationId="{74DCB905-19F2-3157-214B-C48A3753AECD}"/>
          </ac:picMkLst>
        </pc:picChg>
      </pc:sldChg>
      <pc:sldChg chg="addSp modSp add mod ord">
        <pc:chgData name="Seena Joseph" userId="cf2afdda-3d9d-41a3-a122-1e48d3b244a1" providerId="ADAL" clId="{2DE93951-20F0-4118-AEDF-4E425C28A33D}" dt="2024-09-24T21:34:14.269" v="4378" actId="1076"/>
        <pc:sldMkLst>
          <pc:docMk/>
          <pc:sldMk cId="1194407520" sldId="420"/>
        </pc:sldMkLst>
        <pc:spChg chg="mod">
          <ac:chgData name="Seena Joseph" userId="cf2afdda-3d9d-41a3-a122-1e48d3b244a1" providerId="ADAL" clId="{2DE93951-20F0-4118-AEDF-4E425C28A33D}" dt="2024-09-24T21:33:27.666" v="4370" actId="20577"/>
          <ac:spMkLst>
            <pc:docMk/>
            <pc:sldMk cId="1194407520" sldId="420"/>
            <ac:spMk id="12" creationId="{57DDF94E-2329-6C5A-98E5-0813D052B888}"/>
          </ac:spMkLst>
        </pc:spChg>
        <pc:picChg chg="add mod">
          <ac:chgData name="Seena Joseph" userId="cf2afdda-3d9d-41a3-a122-1e48d3b244a1" providerId="ADAL" clId="{2DE93951-20F0-4118-AEDF-4E425C28A33D}" dt="2024-09-24T21:33:40.719" v="4373" actId="1076"/>
          <ac:picMkLst>
            <pc:docMk/>
            <pc:sldMk cId="1194407520" sldId="420"/>
            <ac:picMk id="2" creationId="{832BEB66-E95B-63C3-CCD5-1C61D4468353}"/>
          </ac:picMkLst>
        </pc:picChg>
        <pc:picChg chg="add mod">
          <ac:chgData name="Seena Joseph" userId="cf2afdda-3d9d-41a3-a122-1e48d3b244a1" providerId="ADAL" clId="{2DE93951-20F0-4118-AEDF-4E425C28A33D}" dt="2024-09-24T21:34:14.269" v="4378" actId="1076"/>
          <ac:picMkLst>
            <pc:docMk/>
            <pc:sldMk cId="1194407520" sldId="420"/>
            <ac:picMk id="5" creationId="{D7477A61-8C0E-DC69-20E7-D167B147021C}"/>
          </ac:picMkLst>
        </pc:picChg>
      </pc:sldChg>
      <pc:sldChg chg="modSp add mod">
        <pc:chgData name="Seena Joseph" userId="cf2afdda-3d9d-41a3-a122-1e48d3b244a1" providerId="ADAL" clId="{2DE93951-20F0-4118-AEDF-4E425C28A33D}" dt="2024-09-24T21:51:47.962" v="4416" actId="20577"/>
        <pc:sldMkLst>
          <pc:docMk/>
          <pc:sldMk cId="3906031154" sldId="421"/>
        </pc:sldMkLst>
        <pc:spChg chg="mod">
          <ac:chgData name="Seena Joseph" userId="cf2afdda-3d9d-41a3-a122-1e48d3b244a1" providerId="ADAL" clId="{2DE93951-20F0-4118-AEDF-4E425C28A33D}" dt="2024-09-24T21:50:09.178" v="4400" actId="27636"/>
          <ac:spMkLst>
            <pc:docMk/>
            <pc:sldMk cId="3906031154" sldId="421"/>
            <ac:spMk id="8194" creationId="{00000000-0000-0000-0000-000000000000}"/>
          </ac:spMkLst>
        </pc:spChg>
        <pc:spChg chg="mod">
          <ac:chgData name="Seena Joseph" userId="cf2afdda-3d9d-41a3-a122-1e48d3b244a1" providerId="ADAL" clId="{2DE93951-20F0-4118-AEDF-4E425C28A33D}" dt="2024-09-24T21:51:47.962" v="4416" actId="20577"/>
          <ac:spMkLst>
            <pc:docMk/>
            <pc:sldMk cId="3906031154" sldId="421"/>
            <ac:spMk id="8195" creationId="{00000000-0000-0000-0000-000000000000}"/>
          </ac:spMkLst>
        </pc:spChg>
      </pc:sldChg>
      <pc:sldChg chg="addSp delSp modSp add mod">
        <pc:chgData name="Seena Joseph" userId="cf2afdda-3d9d-41a3-a122-1e48d3b244a1" providerId="ADAL" clId="{2DE93951-20F0-4118-AEDF-4E425C28A33D}" dt="2024-09-25T11:23:11.886" v="4559" actId="14100"/>
        <pc:sldMkLst>
          <pc:docMk/>
          <pc:sldMk cId="662161531" sldId="422"/>
        </pc:sldMkLst>
        <pc:spChg chg="mod">
          <ac:chgData name="Seena Joseph" userId="cf2afdda-3d9d-41a3-a122-1e48d3b244a1" providerId="ADAL" clId="{2DE93951-20F0-4118-AEDF-4E425C28A33D}" dt="2024-09-25T11:23:07.193" v="4558"/>
          <ac:spMkLst>
            <pc:docMk/>
            <pc:sldMk cId="662161531" sldId="422"/>
            <ac:spMk id="3" creationId="{C79E3DF7-2107-9603-48A1-3D5E3DA897B9}"/>
          </ac:spMkLst>
        </pc:spChg>
        <pc:picChg chg="del">
          <ac:chgData name="Seena Joseph" userId="cf2afdda-3d9d-41a3-a122-1e48d3b244a1" providerId="ADAL" clId="{2DE93951-20F0-4118-AEDF-4E425C28A33D}" dt="2024-09-25T11:14:40.824" v="4490" actId="478"/>
          <ac:picMkLst>
            <pc:docMk/>
            <pc:sldMk cId="662161531" sldId="422"/>
            <ac:picMk id="9" creationId="{DFEBDC65-8374-8A00-7876-ABDA01566F38}"/>
          </ac:picMkLst>
        </pc:picChg>
        <pc:picChg chg="add mod">
          <ac:chgData name="Seena Joseph" userId="cf2afdda-3d9d-41a3-a122-1e48d3b244a1" providerId="ADAL" clId="{2DE93951-20F0-4118-AEDF-4E425C28A33D}" dt="2024-09-25T11:23:11.886" v="4559" actId="14100"/>
          <ac:picMkLst>
            <pc:docMk/>
            <pc:sldMk cId="662161531" sldId="422"/>
            <ac:picMk id="10" creationId="{E46942CE-B3B7-A62A-C784-4086C942BDB4}"/>
          </ac:picMkLst>
        </pc:picChg>
      </pc:sldChg>
      <pc:sldChg chg="modSp add mod">
        <pc:chgData name="Seena Joseph" userId="cf2afdda-3d9d-41a3-a122-1e48d3b244a1" providerId="ADAL" clId="{2DE93951-20F0-4118-AEDF-4E425C28A33D}" dt="2024-09-25T11:21:16.197" v="4534" actId="14100"/>
        <pc:sldMkLst>
          <pc:docMk/>
          <pc:sldMk cId="3847678448" sldId="423"/>
        </pc:sldMkLst>
        <pc:spChg chg="mod">
          <ac:chgData name="Seena Joseph" userId="cf2afdda-3d9d-41a3-a122-1e48d3b244a1" providerId="ADAL" clId="{2DE93951-20F0-4118-AEDF-4E425C28A33D}" dt="2024-09-25T11:21:10.893" v="4532" actId="20577"/>
          <ac:spMkLst>
            <pc:docMk/>
            <pc:sldMk cId="3847678448" sldId="423"/>
            <ac:spMk id="3" creationId="{C79E3DF7-2107-9603-48A1-3D5E3DA897B9}"/>
          </ac:spMkLst>
        </pc:spChg>
        <pc:picChg chg="mod">
          <ac:chgData name="Seena Joseph" userId="cf2afdda-3d9d-41a3-a122-1e48d3b244a1" providerId="ADAL" clId="{2DE93951-20F0-4118-AEDF-4E425C28A33D}" dt="2024-09-25T11:21:16.197" v="4534" actId="14100"/>
          <ac:picMkLst>
            <pc:docMk/>
            <pc:sldMk cId="3847678448" sldId="423"/>
            <ac:picMk id="9" creationId="{DFEBDC65-8374-8A00-7876-ABDA01566F38}"/>
          </ac:picMkLst>
        </pc:picChg>
      </pc:sldChg>
      <pc:sldChg chg="modSp add mod">
        <pc:chgData name="Seena Joseph" userId="cf2afdda-3d9d-41a3-a122-1e48d3b244a1" providerId="ADAL" clId="{2DE93951-20F0-4118-AEDF-4E425C28A33D}" dt="2024-09-25T11:28:56.457" v="4586" actId="27636"/>
        <pc:sldMkLst>
          <pc:docMk/>
          <pc:sldMk cId="2662321215" sldId="424"/>
        </pc:sldMkLst>
        <pc:spChg chg="mod">
          <ac:chgData name="Seena Joseph" userId="cf2afdda-3d9d-41a3-a122-1e48d3b244a1" providerId="ADAL" clId="{2DE93951-20F0-4118-AEDF-4E425C28A33D}" dt="2024-09-25T11:28:56.457" v="4586" actId="27636"/>
          <ac:spMkLst>
            <pc:docMk/>
            <pc:sldMk cId="2662321215" sldId="424"/>
            <ac:spMk id="3" creationId="{C79E3DF7-2107-9603-48A1-3D5E3DA897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862373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1305683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865993148"/>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1304174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72751903"/>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78061817"/>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9/27/2024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534721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3663825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16480970"/>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279396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58854168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625912152"/>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35901486"/>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623403404"/>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337802473"/>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047556760"/>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611904463"/>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2663170154"/>
      </p:ext>
    </p:extLst>
  </p:cSld>
  <p:clrMapOvr>
    <a:masterClrMapping/>
  </p:clrMapOvr>
  <p:hf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6A65E-2E7B-45D1-A4B9-0680C068B11A}" type="datetimeFigureOut">
              <a:rPr lang="en-US" smtClean="0"/>
              <a:t>9/27/2024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280015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r>
              <a:rPr lang="en-GB"/>
              <a:t>Dr Nik Whitehead</a:t>
            </a:r>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3724167681"/>
      </p:ext>
    </p:extLst>
  </p:cSld>
  <p:clrMap bg1="lt1" tx1="dk1" bg2="lt2" tx2="dk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5" r:id="rId12"/>
    <p:sldLayoutId id="2147484056" r:id="rId13"/>
    <p:sldLayoutId id="2147484057" r:id="rId14"/>
    <p:sldLayoutId id="2147484058" r:id="rId15"/>
    <p:sldLayoutId id="2147484059" r:id="rId16"/>
    <p:sldLayoutId id="2147484060" r:id="rId17"/>
    <p:sldLayoutId id="2147484061" r:id="rId18"/>
  </p:sldLayoutIdLst>
  <p:hf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s://www.raeng.org.uk/policy/supporting-the-profession/engineering-ethics-and-philosophy/ethics" TargetMode="External"/><Relationship Id="rId2" Type="http://schemas.openxmlformats.org/officeDocument/2006/relationships/hyperlink" Target="https://www.bcs.org/membership/become-a-member/bcs-code-of-conduct/" TargetMode="External"/><Relationship Id="rId1" Type="http://schemas.openxmlformats.org/officeDocument/2006/relationships/slideLayout" Target="../slideLayouts/slideLayout18.xml"/><Relationship Id="rId5" Type="http://schemas.openxmlformats.org/officeDocument/2006/relationships/hyperlink" Target="https://www.theiet.org/about/governance/rules-of-conduct/" TargetMode="External"/><Relationship Id="rId4" Type="http://schemas.openxmlformats.org/officeDocument/2006/relationships/hyperlink" Target="https://www.engc.org.uk/media/2337/statement-of-ethical-principles-2014.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013858" y="1125511"/>
            <a:ext cx="5351675" cy="2656971"/>
          </a:xfrm>
        </p:spPr>
        <p:txBody>
          <a:bodyPr>
            <a:normAutofit/>
          </a:bodyPr>
          <a:lstStyle/>
          <a:p>
            <a:r>
              <a:rPr lang="en-GB" sz="4700" dirty="0"/>
              <a:t>Essential Research Methods</a:t>
            </a:r>
          </a:p>
        </p:txBody>
      </p:sp>
      <p:sp>
        <p:nvSpPr>
          <p:cNvPr id="3075" name="Rectangle 3"/>
          <p:cNvSpPr>
            <a:spLocks noGrp="1" noChangeArrowheads="1"/>
          </p:cNvSpPr>
          <p:nvPr>
            <p:ph type="subTitle" idx="1"/>
          </p:nvPr>
        </p:nvSpPr>
        <p:spPr>
          <a:xfrm>
            <a:off x="2013104" y="3782482"/>
            <a:ext cx="5352570" cy="1204383"/>
          </a:xfrm>
        </p:spPr>
        <p:txBody>
          <a:bodyPr>
            <a:normAutofit/>
          </a:bodyPr>
          <a:lstStyle/>
          <a:p>
            <a:endParaRPr lang="en-GB" sz="1600" dirty="0"/>
          </a:p>
          <a:p>
            <a:r>
              <a:rPr lang="en-GB" sz="1600" b="1" dirty="0">
                <a:solidFill>
                  <a:srgbClr val="000000"/>
                </a:solidFill>
              </a:rPr>
              <a:t>Research proposal</a:t>
            </a:r>
          </a:p>
          <a:p>
            <a:r>
              <a:rPr lang="en-GB" sz="1600" dirty="0"/>
              <a:t>Dr Seena Joseph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Purpose of Proposal</a:t>
            </a:r>
          </a:p>
        </p:txBody>
      </p:sp>
      <p:sp>
        <p:nvSpPr>
          <p:cNvPr id="3" name="Content Placeholder 2"/>
          <p:cNvSpPr>
            <a:spLocks noGrp="1"/>
          </p:cNvSpPr>
          <p:nvPr>
            <p:ph idx="1"/>
          </p:nvPr>
        </p:nvSpPr>
        <p:spPr/>
        <p:txBody>
          <a:bodyPr>
            <a:normAutofit/>
          </a:bodyPr>
          <a:lstStyle/>
          <a:p>
            <a:pPr algn="just">
              <a:spcBef>
                <a:spcPts val="1200"/>
              </a:spcBef>
            </a:pPr>
            <a:r>
              <a:rPr lang="en-US" sz="1800" cap="none" dirty="0">
                <a:effectLst/>
                <a:latin typeface="Arial" panose="020B0604020202020204" pitchFamily="34" charset="0"/>
                <a:ea typeface="Times New Roman" panose="02020603050405020304" pitchFamily="18" charset="0"/>
              </a:rPr>
              <a:t>Essentially, the purpose of the project proposal is to establish exactly what is to be achieved by the project and to establish a plan to do this. </a:t>
            </a:r>
          </a:p>
          <a:p>
            <a:pPr algn="just">
              <a:spcBef>
                <a:spcPts val="1200"/>
              </a:spcBef>
            </a:pPr>
            <a:endParaRPr lang="en-US" sz="1800" cap="none" dirty="0">
              <a:effectLst/>
              <a:latin typeface="Arial" panose="020B0604020202020204" pitchFamily="34" charset="0"/>
              <a:ea typeface="Times New Roman" panose="02020603050405020304" pitchFamily="18" charset="0"/>
            </a:endParaRPr>
          </a:p>
          <a:p>
            <a:pPr algn="just">
              <a:spcBef>
                <a:spcPts val="1200"/>
              </a:spcBef>
            </a:pPr>
            <a:r>
              <a:rPr lang="en-US" sz="1800" cap="none" dirty="0">
                <a:effectLst/>
                <a:latin typeface="Arial" panose="020B0604020202020204" pitchFamily="34" charset="0"/>
                <a:ea typeface="Times New Roman" panose="02020603050405020304" pitchFamily="18" charset="0"/>
              </a:rPr>
              <a:t>It should be regarded as a sort of contract between you and your supervisor </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188641"/>
            <a:ext cx="7773338" cy="1008112"/>
          </a:xfrm>
        </p:spPr>
        <p:txBody>
          <a:bodyPr>
            <a:normAutofit/>
          </a:bodyPr>
          <a:lstStyle/>
          <a:p>
            <a:r>
              <a:rPr lang="en-GB" dirty="0"/>
              <a:t>Research Proposal Structure</a:t>
            </a:r>
          </a:p>
        </p:txBody>
      </p:sp>
      <p:sp>
        <p:nvSpPr>
          <p:cNvPr id="3" name="Content Placeholder 2"/>
          <p:cNvSpPr>
            <a:spLocks noGrp="1"/>
          </p:cNvSpPr>
          <p:nvPr>
            <p:ph idx="1"/>
          </p:nvPr>
        </p:nvSpPr>
        <p:spPr>
          <a:xfrm>
            <a:off x="685331" y="1412776"/>
            <a:ext cx="7773339" cy="4378425"/>
          </a:xfrm>
        </p:spPr>
        <p:txBody>
          <a:bodyPr>
            <a:normAutofit fontScale="92500" lnSpcReduction="20000"/>
          </a:bodyPr>
          <a:lstStyle/>
          <a:p>
            <a:r>
              <a:rPr lang="en-US" sz="2400" b="1" cap="none" dirty="0"/>
              <a:t>Introduction</a:t>
            </a:r>
          </a:p>
          <a:p>
            <a:r>
              <a:rPr lang="en-US" sz="2400" b="1" cap="none" dirty="0"/>
              <a:t>Background to the research (literature review)</a:t>
            </a:r>
          </a:p>
          <a:p>
            <a:r>
              <a:rPr lang="en-US" sz="2400" b="1" cap="none" dirty="0"/>
              <a:t>Research problem statement</a:t>
            </a:r>
          </a:p>
          <a:p>
            <a:r>
              <a:rPr lang="en-US" sz="2400" b="1" cap="none" dirty="0"/>
              <a:t>Aim &amp; Objectives</a:t>
            </a:r>
          </a:p>
          <a:p>
            <a:r>
              <a:rPr lang="en-US" sz="2400" b="1" cap="none" dirty="0"/>
              <a:t>Research methodology</a:t>
            </a:r>
          </a:p>
          <a:p>
            <a:pPr lvl="1"/>
            <a:r>
              <a:rPr lang="en-US" sz="2200" b="1" cap="none" dirty="0"/>
              <a:t>Research design</a:t>
            </a:r>
          </a:p>
          <a:p>
            <a:pPr lvl="1"/>
            <a:r>
              <a:rPr lang="en-US" sz="2200" b="1" cap="none" dirty="0"/>
              <a:t>Methods and materials</a:t>
            </a:r>
          </a:p>
          <a:p>
            <a:r>
              <a:rPr lang="en-US" sz="2400" b="1" cap="none" dirty="0"/>
              <a:t>Project planning </a:t>
            </a:r>
          </a:p>
          <a:p>
            <a:pPr lvl="1"/>
            <a:r>
              <a:rPr lang="en-US" sz="2200" b="1" cap="none" dirty="0"/>
              <a:t>Resource and Time plan</a:t>
            </a:r>
          </a:p>
          <a:p>
            <a:r>
              <a:rPr lang="en-US" sz="2400" b="1" cap="none" dirty="0"/>
              <a:t>Reference List</a:t>
            </a:r>
          </a:p>
          <a:p>
            <a:pPr lvl="2"/>
            <a:endParaRPr lang="en-US" sz="2000" cap="none" dirty="0"/>
          </a:p>
          <a:p>
            <a:pPr lvl="1"/>
            <a:endParaRPr lang="en-US" sz="22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3625070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188641"/>
            <a:ext cx="7773338" cy="1008112"/>
          </a:xfrm>
        </p:spPr>
        <p:txBody>
          <a:bodyPr>
            <a:normAutofit/>
          </a:bodyPr>
          <a:lstStyle/>
          <a:p>
            <a:r>
              <a:rPr lang="en-GB" dirty="0"/>
              <a:t>Research Proposal Structure</a:t>
            </a:r>
          </a:p>
        </p:txBody>
      </p:sp>
      <p:sp>
        <p:nvSpPr>
          <p:cNvPr id="3" name="Content Placeholder 2"/>
          <p:cNvSpPr>
            <a:spLocks noGrp="1"/>
          </p:cNvSpPr>
          <p:nvPr>
            <p:ph idx="1"/>
          </p:nvPr>
        </p:nvSpPr>
        <p:spPr>
          <a:xfrm>
            <a:off x="685331" y="1412776"/>
            <a:ext cx="7773339" cy="4378425"/>
          </a:xfrm>
        </p:spPr>
        <p:txBody>
          <a:bodyPr>
            <a:normAutofit fontScale="92500" lnSpcReduction="10000"/>
          </a:bodyPr>
          <a:lstStyle/>
          <a:p>
            <a:pPr marL="0" indent="0">
              <a:buNone/>
            </a:pPr>
            <a:r>
              <a:rPr lang="en-US" sz="2400" b="1" cap="none" dirty="0"/>
              <a:t>Introduction</a:t>
            </a:r>
          </a:p>
          <a:p>
            <a:pPr algn="just"/>
            <a:r>
              <a:rPr lang="en-US" sz="2000" cap="none" dirty="0"/>
              <a:t>Explain the context for the project. What is the background reason for doing this particular project? Outlines the importance of the project and the motivation behind the project ( with literature support). [250 – 300 words]</a:t>
            </a:r>
          </a:p>
          <a:p>
            <a:pPr marL="0" indent="0">
              <a:buNone/>
            </a:pPr>
            <a:r>
              <a:rPr lang="en-US" sz="2400" b="1" cap="none" dirty="0"/>
              <a:t>Background to the proposed research </a:t>
            </a:r>
          </a:p>
          <a:p>
            <a:pPr algn="just"/>
            <a:r>
              <a:rPr lang="en-US" sz="2200" cap="none" dirty="0"/>
              <a:t>Provide a comprehensive explanation of the field or domain of the project is related to. This section should briefly summarize key developments, trends and technologies and the research gap that leads to the identified research problem. This is your initial literature review and should be no more than 750  words and should have about 10-15 references.</a:t>
            </a:r>
          </a:p>
          <a:p>
            <a:endParaRPr lang="en-US" sz="24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4046629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188641"/>
            <a:ext cx="7773338" cy="1008112"/>
          </a:xfrm>
        </p:spPr>
        <p:txBody>
          <a:bodyPr>
            <a:normAutofit/>
          </a:bodyPr>
          <a:lstStyle/>
          <a:p>
            <a:r>
              <a:rPr lang="en-GB" dirty="0"/>
              <a:t>Research Proposal Structure</a:t>
            </a:r>
          </a:p>
        </p:txBody>
      </p:sp>
      <p:sp>
        <p:nvSpPr>
          <p:cNvPr id="3" name="Content Placeholder 2"/>
          <p:cNvSpPr>
            <a:spLocks noGrp="1"/>
          </p:cNvSpPr>
          <p:nvPr>
            <p:ph idx="1"/>
          </p:nvPr>
        </p:nvSpPr>
        <p:spPr>
          <a:xfrm>
            <a:off x="685331" y="1412776"/>
            <a:ext cx="7773339" cy="4378425"/>
          </a:xfrm>
        </p:spPr>
        <p:txBody>
          <a:bodyPr>
            <a:normAutofit/>
          </a:bodyPr>
          <a:lstStyle/>
          <a:p>
            <a:pPr marL="0" indent="0">
              <a:buNone/>
            </a:pPr>
            <a:r>
              <a:rPr lang="en-US" sz="2400" b="1" cap="none" dirty="0"/>
              <a:t>Research Problem statement </a:t>
            </a:r>
          </a:p>
          <a:p>
            <a:pPr lvl="1"/>
            <a:r>
              <a:rPr lang="en-US" sz="2000" cap="none" dirty="0"/>
              <a:t>Clearly state the problem your project aims to address ( 50 – 100 words)</a:t>
            </a:r>
          </a:p>
          <a:p>
            <a:pPr lvl="2"/>
            <a:endParaRPr lang="en-US" sz="2000" cap="none" dirty="0"/>
          </a:p>
          <a:p>
            <a:pPr marL="0" indent="0">
              <a:buNone/>
            </a:pPr>
            <a:r>
              <a:rPr lang="en-US" sz="2400" b="1" cap="none" dirty="0"/>
              <a:t>Research Aim &amp; Objectives </a:t>
            </a:r>
          </a:p>
          <a:p>
            <a:pPr lvl="1"/>
            <a:r>
              <a:rPr lang="en-US" sz="2200" cap="none" dirty="0"/>
              <a:t>Clearly state the overall aim of the project and down into specific measurable objectives. The aim of the project should be aligned with the identified problem statement.</a:t>
            </a:r>
          </a:p>
          <a:p>
            <a:pPr lvl="1"/>
            <a:endParaRPr lang="en-US" sz="2200" cap="none" dirty="0"/>
          </a:p>
          <a:p>
            <a:endParaRPr lang="en-US" sz="24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356597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4628"/>
            <a:ext cx="7773338" cy="722250"/>
          </a:xfrm>
        </p:spPr>
        <p:txBody>
          <a:bodyPr>
            <a:normAutofit/>
          </a:bodyPr>
          <a:lstStyle/>
          <a:p>
            <a:r>
              <a:rPr lang="en-GB" dirty="0"/>
              <a:t>Research Proposal Structure</a:t>
            </a:r>
          </a:p>
        </p:txBody>
      </p:sp>
      <p:sp>
        <p:nvSpPr>
          <p:cNvPr id="3" name="Content Placeholder 2"/>
          <p:cNvSpPr>
            <a:spLocks noGrp="1"/>
          </p:cNvSpPr>
          <p:nvPr>
            <p:ph idx="1"/>
          </p:nvPr>
        </p:nvSpPr>
        <p:spPr>
          <a:xfrm>
            <a:off x="179513" y="836712"/>
            <a:ext cx="8352927" cy="5832648"/>
          </a:xfrm>
        </p:spPr>
        <p:txBody>
          <a:bodyPr>
            <a:normAutofit fontScale="70000" lnSpcReduction="20000"/>
          </a:bodyPr>
          <a:lstStyle/>
          <a:p>
            <a:pPr marL="0" indent="0">
              <a:buNone/>
            </a:pPr>
            <a:r>
              <a:rPr lang="en-US" sz="2900" b="1" cap="none" dirty="0"/>
              <a:t>Research methodology</a:t>
            </a:r>
          </a:p>
          <a:p>
            <a:pPr marL="0" indent="0">
              <a:buNone/>
            </a:pPr>
            <a:r>
              <a:rPr lang="en-US" sz="2900" cap="none" dirty="0"/>
              <a:t>In this section outline the research methodology  as per section  5.1 and 5.2 that you will be using to achieve the identified research objectives  [200-250 words]. </a:t>
            </a:r>
          </a:p>
          <a:p>
            <a:pPr marL="0" indent="0">
              <a:buNone/>
            </a:pPr>
            <a:r>
              <a:rPr lang="en-US" sz="2900" b="1" cap="none" dirty="0"/>
              <a:t>5.1 Methods </a:t>
            </a:r>
          </a:p>
          <a:p>
            <a:pPr marL="0" indent="0">
              <a:buNone/>
            </a:pPr>
            <a:r>
              <a:rPr lang="en-US" sz="2900" cap="none" dirty="0"/>
              <a:t>This could include the research philosophy, research approach, research strategy, research choice, research data, data collection (if applicable) and analysis methods. Kindly ensure to justify your choice.  </a:t>
            </a:r>
          </a:p>
          <a:p>
            <a:r>
              <a:rPr lang="en-US" sz="2900" cap="none" dirty="0"/>
              <a:t>For example :</a:t>
            </a:r>
            <a:br>
              <a:rPr lang="en-US" sz="2900" cap="none" dirty="0"/>
            </a:br>
            <a:r>
              <a:rPr lang="en-US" sz="2900" cap="none" dirty="0"/>
              <a:t>An overview of your research methods (Quantitative, qualitative or mixed methods) and justify why it is appropriate for the selected research topic. </a:t>
            </a:r>
          </a:p>
          <a:p>
            <a:r>
              <a:rPr lang="en-US" sz="2900" cap="none" dirty="0"/>
              <a:t>Describe the research strategy (Case study, Experiment, Survey or Software Development or Action Research) in details. Justify why it is appropriate for the selected research topic.</a:t>
            </a:r>
          </a:p>
          <a:p>
            <a:r>
              <a:rPr lang="en-US" sz="2900" cap="none" dirty="0"/>
              <a:t>If applicable, describe the architecture or system design you will implement to achieve the study aim. Data analysis and evaluation methods (Outline the techniques and metrics for </a:t>
            </a:r>
            <a:r>
              <a:rPr lang="en-US" sz="2900" cap="none" dirty="0" err="1"/>
              <a:t>analysing</a:t>
            </a:r>
            <a:r>
              <a:rPr lang="en-US" sz="2900" cap="none" dirty="0"/>
              <a:t> and evaluating the data)</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23827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Research Proposal Structure</a:t>
            </a:r>
          </a:p>
        </p:txBody>
      </p:sp>
      <p:sp>
        <p:nvSpPr>
          <p:cNvPr id="3" name="Content Placeholder 2"/>
          <p:cNvSpPr>
            <a:spLocks noGrp="1"/>
          </p:cNvSpPr>
          <p:nvPr>
            <p:ph idx="1"/>
          </p:nvPr>
        </p:nvSpPr>
        <p:spPr>
          <a:xfrm>
            <a:off x="685331" y="1412776"/>
            <a:ext cx="7847109" cy="4752528"/>
          </a:xfrm>
        </p:spPr>
        <p:txBody>
          <a:bodyPr>
            <a:normAutofit lnSpcReduction="10000"/>
          </a:bodyPr>
          <a:lstStyle/>
          <a:p>
            <a:pPr marL="0" indent="0">
              <a:buNone/>
            </a:pPr>
            <a:r>
              <a:rPr lang="en-US" sz="2400" b="1" cap="none" dirty="0"/>
              <a:t>Research methodology</a:t>
            </a:r>
          </a:p>
          <a:p>
            <a:pPr marL="0" indent="0">
              <a:buNone/>
            </a:pPr>
            <a:r>
              <a:rPr lang="en-US" sz="2000" b="1" cap="none" dirty="0"/>
              <a:t>5.2 Materials  </a:t>
            </a:r>
          </a:p>
          <a:p>
            <a:pPr lvl="1"/>
            <a:r>
              <a:rPr lang="en-US" sz="2200" cap="none" dirty="0"/>
              <a:t>Details of Research Data: 	Data source, Data collection method/s and tool/s (if applicable). Justify why the chosen data, the data collection method and tools are appropriate for your research objectives.</a:t>
            </a:r>
          </a:p>
          <a:p>
            <a:pPr lvl="1"/>
            <a:r>
              <a:rPr lang="en-US" sz="2200" cap="none" dirty="0"/>
              <a:t>Ethical considerations related to data.</a:t>
            </a:r>
          </a:p>
          <a:p>
            <a:pPr lvl="1"/>
            <a:r>
              <a:rPr lang="en-US" sz="2200" cap="none" dirty="0"/>
              <a:t>Software tool and techniques (List the programming languages, libraries, Statistical/Data analysis software etc.,)</a:t>
            </a:r>
          </a:p>
          <a:p>
            <a:pPr lvl="1"/>
            <a:r>
              <a:rPr lang="en-US" sz="2200" cap="none" dirty="0"/>
              <a:t>Hardware requirements such as GPU, Server, Cloud computing resources (if any)</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2519958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165551"/>
            <a:ext cx="7773338" cy="1103210"/>
          </a:xfrm>
        </p:spPr>
        <p:txBody>
          <a:bodyPr>
            <a:normAutofit/>
          </a:bodyPr>
          <a:lstStyle/>
          <a:p>
            <a:r>
              <a:rPr lang="en-GB" dirty="0"/>
              <a:t>Research Proposal Structure</a:t>
            </a:r>
          </a:p>
        </p:txBody>
      </p:sp>
      <p:sp>
        <p:nvSpPr>
          <p:cNvPr id="3" name="Content Placeholder 2"/>
          <p:cNvSpPr>
            <a:spLocks noGrp="1"/>
          </p:cNvSpPr>
          <p:nvPr>
            <p:ph idx="1"/>
          </p:nvPr>
        </p:nvSpPr>
        <p:spPr>
          <a:xfrm>
            <a:off x="685331" y="980728"/>
            <a:ext cx="7847109" cy="5184576"/>
          </a:xfrm>
        </p:spPr>
        <p:txBody>
          <a:bodyPr>
            <a:normAutofit/>
          </a:bodyPr>
          <a:lstStyle/>
          <a:p>
            <a:pPr marL="0" indent="0">
              <a:buNone/>
            </a:pPr>
            <a:r>
              <a:rPr lang="en-US" sz="2400" b="1" cap="none" dirty="0"/>
              <a:t>Project Plan</a:t>
            </a:r>
          </a:p>
          <a:p>
            <a:r>
              <a:rPr lang="en-US" cap="none" dirty="0"/>
              <a:t>Create a timeline with specific, realistic milestones. This does not need to be a Gantt chart but must show a timeline of some kind for the project including major tasks and milestones.</a:t>
            </a:r>
          </a:p>
          <a:p>
            <a:pPr marL="0" indent="0">
              <a:buNone/>
            </a:pPr>
            <a:r>
              <a:rPr lang="en-US" sz="2400" b="1" cap="none" dirty="0"/>
              <a:t>Reference List</a:t>
            </a:r>
            <a:endParaRPr lang="en-US" sz="2400" cap="none" dirty="0"/>
          </a:p>
          <a:p>
            <a:r>
              <a:rPr lang="en-US" cap="none" dirty="0"/>
              <a:t>Please ensure to use a reference manager tool for citation and referencing </a:t>
            </a:r>
          </a:p>
          <a:p>
            <a:endParaRPr lang="en-US"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pic>
        <p:nvPicPr>
          <p:cNvPr id="5" name="Picture 4">
            <a:extLst>
              <a:ext uri="{FF2B5EF4-FFF2-40B4-BE49-F238E27FC236}">
                <a16:creationId xmlns:a16="http://schemas.microsoft.com/office/drawing/2014/main" id="{6BD2F527-6D02-C675-57D6-CC75EB6ED00B}"/>
              </a:ext>
            </a:extLst>
          </p:cNvPr>
          <p:cNvPicPr>
            <a:picLocks noChangeAspect="1"/>
          </p:cNvPicPr>
          <p:nvPr/>
        </p:nvPicPr>
        <p:blipFill>
          <a:blip r:embed="rId2"/>
          <a:stretch>
            <a:fillRect/>
          </a:stretch>
        </p:blipFill>
        <p:spPr>
          <a:xfrm>
            <a:off x="3779912" y="3879723"/>
            <a:ext cx="4673037" cy="2830752"/>
          </a:xfrm>
          <a:prstGeom prst="rect">
            <a:avLst/>
          </a:prstGeom>
        </p:spPr>
      </p:pic>
    </p:spTree>
    <p:extLst>
      <p:ext uri="{BB962C8B-B14F-4D97-AF65-F5344CB8AC3E}">
        <p14:creationId xmlns:p14="http://schemas.microsoft.com/office/powerpoint/2010/main" val="1014806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Research proposal - Introduction </a:t>
            </a:r>
          </a:p>
        </p:txBody>
      </p:sp>
      <p:sp>
        <p:nvSpPr>
          <p:cNvPr id="3" name="Content Placeholder 2"/>
          <p:cNvSpPr>
            <a:spLocks noGrp="1"/>
          </p:cNvSpPr>
          <p:nvPr>
            <p:ph idx="1"/>
          </p:nvPr>
        </p:nvSpPr>
        <p:spPr>
          <a:xfrm>
            <a:off x="685331" y="1412776"/>
            <a:ext cx="7847109" cy="4752528"/>
          </a:xfrm>
        </p:spPr>
        <p:txBody>
          <a:bodyPr>
            <a:normAutofit/>
          </a:bodyPr>
          <a:lstStyle/>
          <a:p>
            <a:r>
              <a:rPr lang="en-US" sz="2000" cap="none" dirty="0"/>
              <a:t>Give your research a working title.</a:t>
            </a:r>
          </a:p>
          <a:p>
            <a:r>
              <a:rPr lang="en-US" sz="2000" cap="none"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US" sz="2000" cap="none" dirty="0" err="1"/>
              <a:t>etc</a:t>
            </a:r>
            <a:r>
              <a:rPr lang="en-US" sz="2000" cap="none" dirty="0"/>
              <a:t>? Have there been similar studies? Is there a gap?</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2640963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Research proposal - Background</a:t>
            </a:r>
          </a:p>
        </p:txBody>
      </p:sp>
      <p:sp>
        <p:nvSpPr>
          <p:cNvPr id="3" name="Content Placeholder 2"/>
          <p:cNvSpPr>
            <a:spLocks noGrp="1"/>
          </p:cNvSpPr>
          <p:nvPr>
            <p:ph idx="1"/>
          </p:nvPr>
        </p:nvSpPr>
        <p:spPr>
          <a:xfrm>
            <a:off x="685331" y="1412776"/>
            <a:ext cx="7847109" cy="4752528"/>
          </a:xfrm>
        </p:spPr>
        <p:txBody>
          <a:bodyPr>
            <a:normAutofit/>
          </a:bodyPr>
          <a:lstStyle/>
          <a:p>
            <a:pPr algn="just"/>
            <a:r>
              <a:rPr lang="en-US" sz="2000" cap="none" dirty="0"/>
              <a:t>Describe clearly the background to the subject area of study.  This should involve a mini critical review of the literature pertaining to your research topic (diverse sources such as academic, governmental and industrial literature).  Ensure that all literature sources identified are referenced correctly (use the numeric system of referencing, &amp; append a bibliography).</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3060019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Research problem</a:t>
            </a:r>
          </a:p>
        </p:txBody>
      </p:sp>
      <p:sp>
        <p:nvSpPr>
          <p:cNvPr id="3" name="Content Placeholder 2"/>
          <p:cNvSpPr>
            <a:spLocks noGrp="1"/>
          </p:cNvSpPr>
          <p:nvPr>
            <p:ph idx="1"/>
          </p:nvPr>
        </p:nvSpPr>
        <p:spPr>
          <a:xfrm>
            <a:off x="685331" y="1412776"/>
            <a:ext cx="7847109" cy="4752528"/>
          </a:xfrm>
        </p:spPr>
        <p:txBody>
          <a:bodyPr>
            <a:normAutofit/>
          </a:bodyPr>
          <a:lstStyle/>
          <a:p>
            <a:pPr algn="just"/>
            <a:r>
              <a:rPr lang="en-US" sz="2400" cap="none" dirty="0"/>
              <a:t>Briefly explain the background of the research problem and explain why the problem is important to address. Clearly state the specific issue or gap that needs to be addressed.</a:t>
            </a:r>
          </a:p>
          <a:p>
            <a:pPr algn="just"/>
            <a:endParaRPr lang="en-US" sz="20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1259709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Research aim and objectives</a:t>
            </a:r>
          </a:p>
        </p:txBody>
      </p:sp>
      <p:sp>
        <p:nvSpPr>
          <p:cNvPr id="3" name="Content Placeholder 2"/>
          <p:cNvSpPr>
            <a:spLocks noGrp="1"/>
          </p:cNvSpPr>
          <p:nvPr>
            <p:ph idx="1"/>
          </p:nvPr>
        </p:nvSpPr>
        <p:spPr>
          <a:xfrm>
            <a:off x="685331" y="1412776"/>
            <a:ext cx="7847109" cy="4752528"/>
          </a:xfrm>
        </p:spPr>
        <p:txBody>
          <a:bodyPr>
            <a:normAutofit/>
          </a:bodyPr>
          <a:lstStyle/>
          <a:p>
            <a:r>
              <a:rPr lang="en-US" sz="2400" cap="none" dirty="0"/>
              <a:t>Define one overarching aim of the study (the research purpose). </a:t>
            </a:r>
          </a:p>
          <a:p>
            <a:r>
              <a:rPr lang="en-US" sz="2400" cap="none" dirty="0"/>
              <a:t>Construct a series of objectives that specify what you will do to achieve the aim (typically 3 or 4 objectives).  </a:t>
            </a:r>
          </a:p>
          <a:p>
            <a:pPr lvl="1"/>
            <a:r>
              <a:rPr lang="en-US" sz="2200" cap="none" dirty="0"/>
              <a:t>The objectives represent major components that direct your activity, i.e. to breakdown the study into identifiable sub-tasks. </a:t>
            </a:r>
          </a:p>
          <a:p>
            <a:pPr lvl="1"/>
            <a:r>
              <a:rPr lang="en-US" sz="2200" cap="none" dirty="0"/>
              <a:t>Ensure that they are </a:t>
            </a:r>
            <a:r>
              <a:rPr lang="en-US" sz="2200" cap="none" dirty="0" err="1"/>
              <a:t>SMARTly</a:t>
            </a:r>
            <a:r>
              <a:rPr lang="en-US" sz="2200" cap="none" dirty="0"/>
              <a:t> phrased, incorporating higher order verbs (to </a:t>
            </a:r>
            <a:r>
              <a:rPr lang="en-US" sz="2200" cap="none" dirty="0" err="1"/>
              <a:t>analyse</a:t>
            </a:r>
            <a:r>
              <a:rPr lang="en-US" sz="2200" cap="none" dirty="0"/>
              <a:t>…, to evaluate…, to design and develop… etc.).</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3118696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Research methodology </a:t>
            </a:r>
          </a:p>
        </p:txBody>
      </p:sp>
      <p:sp>
        <p:nvSpPr>
          <p:cNvPr id="3" name="Content Placeholder 2"/>
          <p:cNvSpPr>
            <a:spLocks noGrp="1"/>
          </p:cNvSpPr>
          <p:nvPr>
            <p:ph idx="1"/>
          </p:nvPr>
        </p:nvSpPr>
        <p:spPr>
          <a:xfrm>
            <a:off x="685331" y="1412776"/>
            <a:ext cx="7847109" cy="4752528"/>
          </a:xfrm>
        </p:spPr>
        <p:txBody>
          <a:bodyPr>
            <a:normAutofit/>
          </a:bodyPr>
          <a:lstStyle/>
          <a:p>
            <a:pPr marL="0" indent="0">
              <a:buNone/>
            </a:pPr>
            <a:r>
              <a:rPr lang="en-US" sz="2400" cap="none" dirty="0"/>
              <a:t>In this section outline the research methodology.</a:t>
            </a:r>
          </a:p>
          <a:p>
            <a:pPr lvl="1"/>
            <a:r>
              <a:rPr lang="en-US" sz="2200" cap="none" dirty="0"/>
              <a:t>Provide an outline of your project design</a:t>
            </a:r>
          </a:p>
          <a:p>
            <a:pPr lvl="2"/>
            <a:r>
              <a:rPr lang="en-US" sz="2000" cap="none" dirty="0"/>
              <a:t>Research philosophy, research approach, research strategy, methods and materials</a:t>
            </a:r>
          </a:p>
          <a:p>
            <a:pPr lvl="2"/>
            <a:r>
              <a:rPr lang="en-US" sz="2000" cap="none" dirty="0"/>
              <a:t>Identify your data collection methods for each objective and explain what data you intend to gather and why you need that data.</a:t>
            </a:r>
          </a:p>
          <a:p>
            <a:pPr lvl="2"/>
            <a:r>
              <a:rPr lang="en-US" sz="2000" cap="none" dirty="0"/>
              <a:t>If relevant, identify and justify any specialist development methods and techniques that you will use.</a:t>
            </a:r>
          </a:p>
          <a:p>
            <a:pPr lvl="2"/>
            <a:r>
              <a:rPr lang="en-US" sz="2000" cap="none" dirty="0"/>
              <a:t>Identify risks/limitations/ethical/legal issues and ways that you might deal with those risks.</a:t>
            </a:r>
          </a:p>
          <a:p>
            <a:pPr lvl="3"/>
            <a:endParaRPr lang="en-US" sz="18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317729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Project plan</a:t>
            </a:r>
          </a:p>
        </p:txBody>
      </p:sp>
      <p:sp>
        <p:nvSpPr>
          <p:cNvPr id="3" name="Content Placeholder 2"/>
          <p:cNvSpPr>
            <a:spLocks noGrp="1"/>
          </p:cNvSpPr>
          <p:nvPr>
            <p:ph idx="1"/>
          </p:nvPr>
        </p:nvSpPr>
        <p:spPr>
          <a:xfrm>
            <a:off x="685331" y="1412776"/>
            <a:ext cx="7847109" cy="4752528"/>
          </a:xfrm>
        </p:spPr>
        <p:txBody>
          <a:bodyPr>
            <a:normAutofit/>
          </a:bodyPr>
          <a:lstStyle/>
          <a:p>
            <a:r>
              <a:rPr lang="en-US" sz="2400" cap="none" dirty="0"/>
              <a:t>Construct a Gantt or other timeline chart that demonstrates evidence of project planning and management. Identify the timescales for each component of the study. </a:t>
            </a:r>
          </a:p>
          <a:p>
            <a:endParaRPr lang="en-US" sz="2400" cap="none" dirty="0"/>
          </a:p>
          <a:p>
            <a:endParaRPr lang="en-US" sz="2400" cap="none" dirty="0"/>
          </a:p>
          <a:p>
            <a:pPr marL="0" indent="0">
              <a:buNone/>
            </a:pPr>
            <a:endParaRPr lang="en-US" i="1" cap="none" dirty="0"/>
          </a:p>
          <a:p>
            <a:pPr marL="0" indent="0">
              <a:buNone/>
            </a:pPr>
            <a:r>
              <a:rPr lang="en-US" i="1" cap="none" dirty="0">
                <a:solidFill>
                  <a:srgbClr val="0066FF"/>
                </a:solidFill>
              </a:rPr>
              <a:t>Pick a project that really interests you; you’re going to be putting a lot of time and effort into it</a:t>
            </a:r>
          </a:p>
          <a:p>
            <a:endParaRPr lang="en-US" sz="24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3453255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‘ethics’?</a:t>
            </a:r>
          </a:p>
        </p:txBody>
      </p:sp>
      <p:sp>
        <p:nvSpPr>
          <p:cNvPr id="3" name="Content Placeholder 2"/>
          <p:cNvSpPr>
            <a:spLocks noGrp="1"/>
          </p:cNvSpPr>
          <p:nvPr>
            <p:ph idx="1"/>
          </p:nvPr>
        </p:nvSpPr>
        <p:spPr>
          <a:xfrm>
            <a:off x="685331" y="1412776"/>
            <a:ext cx="7847109" cy="4752528"/>
          </a:xfrm>
        </p:spPr>
        <p:txBody>
          <a:bodyPr>
            <a:normAutofit/>
          </a:bodyPr>
          <a:lstStyle/>
          <a:p>
            <a:r>
              <a:rPr lang="en-GB" cap="none" dirty="0"/>
              <a:t>Morality</a:t>
            </a:r>
          </a:p>
          <a:p>
            <a:pPr lvl="1"/>
            <a:r>
              <a:rPr lang="en-GB" sz="2000" cap="none" dirty="0"/>
              <a:t>A code of behaviour, often based on social or religious ideas.</a:t>
            </a:r>
          </a:p>
          <a:p>
            <a:pPr lvl="1"/>
            <a:r>
              <a:rPr lang="en-GB" sz="2000" cap="none" dirty="0"/>
              <a:t>What a person believes is right or wrong</a:t>
            </a:r>
          </a:p>
          <a:p>
            <a:r>
              <a:rPr lang="en-GB" cap="none" dirty="0"/>
              <a:t>Ethics</a:t>
            </a:r>
          </a:p>
          <a:p>
            <a:pPr lvl="1"/>
            <a:r>
              <a:rPr lang="en-GB" sz="2000" cap="none" dirty="0"/>
              <a:t>The decision-making process for determining whether actions or decisions are right or wrong</a:t>
            </a:r>
          </a:p>
          <a:p>
            <a:pPr lvl="1"/>
            <a:r>
              <a:rPr lang="en-GB" sz="2000" cap="none" dirty="0"/>
              <a:t>Rules of behaviour set up to support a shared social vision</a:t>
            </a:r>
          </a:p>
          <a:p>
            <a:r>
              <a:rPr lang="en-GB" cap="none" dirty="0"/>
              <a:t>Law</a:t>
            </a:r>
          </a:p>
          <a:p>
            <a:pPr lvl="1"/>
            <a:r>
              <a:rPr lang="en-GB" sz="2000" cap="none" dirty="0"/>
              <a:t>Formal system of enforceable rules set up by a society to regulate the action of its members</a:t>
            </a:r>
          </a:p>
          <a:p>
            <a:endParaRPr lang="en-US" sz="24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3860727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UK Professional Codes of ethics</a:t>
            </a:r>
          </a:p>
        </p:txBody>
      </p:sp>
      <p:sp>
        <p:nvSpPr>
          <p:cNvPr id="3" name="Content Placeholder 2"/>
          <p:cNvSpPr>
            <a:spLocks noGrp="1"/>
          </p:cNvSpPr>
          <p:nvPr>
            <p:ph idx="1"/>
          </p:nvPr>
        </p:nvSpPr>
        <p:spPr>
          <a:xfrm>
            <a:off x="685331" y="1412776"/>
            <a:ext cx="7847109" cy="4752528"/>
          </a:xfrm>
        </p:spPr>
        <p:txBody>
          <a:bodyPr>
            <a:normAutofit fontScale="77500" lnSpcReduction="20000"/>
          </a:bodyPr>
          <a:lstStyle/>
          <a:p>
            <a:pPr marL="0" indent="0">
              <a:buNone/>
            </a:pPr>
            <a:r>
              <a:rPr lang="en-US" sz="2400" cap="none" dirty="0"/>
              <a:t>BCS (British Computer Society)</a:t>
            </a:r>
          </a:p>
          <a:p>
            <a:pPr marL="0" indent="0">
              <a:buNone/>
            </a:pPr>
            <a:r>
              <a:rPr lang="en-US" sz="2400" cap="none" dirty="0"/>
              <a:t>	</a:t>
            </a:r>
            <a:r>
              <a:rPr lang="en-US" sz="2400" cap="none" dirty="0">
                <a:hlinkClick r:id="rId2"/>
              </a:rPr>
              <a:t>https://www.bcs.org/membership/become-a-member/bcs-code-of-conduct/</a:t>
            </a:r>
            <a:r>
              <a:rPr lang="en-US" sz="2400" cap="none" dirty="0"/>
              <a:t> </a:t>
            </a:r>
          </a:p>
          <a:p>
            <a:endParaRPr lang="en-US" sz="2400" cap="none" dirty="0"/>
          </a:p>
          <a:p>
            <a:pPr marL="0" indent="0">
              <a:buNone/>
            </a:pPr>
            <a:r>
              <a:rPr lang="en-US" sz="2400" cap="none" dirty="0"/>
              <a:t>Engineering Council /  Royal Academy of Engineering</a:t>
            </a:r>
          </a:p>
          <a:p>
            <a:r>
              <a:rPr lang="en-US" sz="2400" cap="none" dirty="0">
                <a:hlinkClick r:id="rId3"/>
              </a:rPr>
              <a:t>https://www.raeng.org.uk/policy/supporting-the-profession/engineering-ethics-and-philosophy/ethics</a:t>
            </a:r>
            <a:r>
              <a:rPr lang="en-US" sz="2400" cap="none" dirty="0"/>
              <a:t> </a:t>
            </a:r>
          </a:p>
          <a:p>
            <a:r>
              <a:rPr lang="en-US" sz="2400" cap="none" dirty="0">
                <a:hlinkClick r:id="rId4"/>
              </a:rPr>
              <a:t>https://www.engc.org.uk/media/2337/statement-of-ethical-principles-2014.pdf</a:t>
            </a:r>
            <a:r>
              <a:rPr lang="en-US" sz="2400" cap="none" dirty="0"/>
              <a:t> </a:t>
            </a:r>
          </a:p>
          <a:p>
            <a:endParaRPr lang="en-US" sz="2400" cap="none" dirty="0"/>
          </a:p>
          <a:p>
            <a:pPr marL="0" indent="0">
              <a:buNone/>
            </a:pPr>
            <a:r>
              <a:rPr lang="en-US" sz="2400" cap="none" dirty="0"/>
              <a:t>Institute of Engineering &amp; Technology</a:t>
            </a:r>
          </a:p>
          <a:p>
            <a:r>
              <a:rPr lang="en-US" sz="2400" cap="none" dirty="0">
                <a:hlinkClick r:id="rId5"/>
              </a:rPr>
              <a:t>https://www.theiet.org/about/governance/rules-of-conduct/</a:t>
            </a:r>
            <a:r>
              <a:rPr lang="en-US" sz="2400" cap="none" dirty="0"/>
              <a:t> </a:t>
            </a:r>
          </a:p>
          <a:p>
            <a:endParaRPr lang="en-US" sz="24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3778023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An Ethical Code for Research</a:t>
            </a:r>
          </a:p>
        </p:txBody>
      </p:sp>
      <p:sp>
        <p:nvSpPr>
          <p:cNvPr id="3" name="Content Placeholder 2"/>
          <p:cNvSpPr>
            <a:spLocks noGrp="1"/>
          </p:cNvSpPr>
          <p:nvPr>
            <p:ph idx="1"/>
          </p:nvPr>
        </p:nvSpPr>
        <p:spPr>
          <a:xfrm>
            <a:off x="685331" y="1412776"/>
            <a:ext cx="7847109" cy="4752528"/>
          </a:xfrm>
        </p:spPr>
        <p:txBody>
          <a:bodyPr>
            <a:normAutofit fontScale="85000" lnSpcReduction="10000"/>
          </a:bodyPr>
          <a:lstStyle/>
          <a:p>
            <a:pPr marL="0" indent="0">
              <a:buNone/>
            </a:pPr>
            <a:r>
              <a:rPr lang="en-US" sz="2400" cap="none" dirty="0"/>
              <a:t>All research should be undertaken with:</a:t>
            </a:r>
          </a:p>
          <a:p>
            <a:r>
              <a:rPr lang="en-US" sz="2400" cap="none" dirty="0" err="1"/>
              <a:t>Rigour</a:t>
            </a:r>
            <a:r>
              <a:rPr lang="en-US" sz="2400" cap="none" dirty="0"/>
              <a:t>, honesty and integrity;</a:t>
            </a:r>
          </a:p>
          <a:p>
            <a:r>
              <a:rPr lang="en-US" sz="2400" cap="none" dirty="0"/>
              <a:t>A respect for life, the law and the common good;</a:t>
            </a:r>
          </a:p>
          <a:p>
            <a:r>
              <a:rPr lang="en-US" sz="2400" cap="none" dirty="0"/>
              <a:t>Responsible communication, with an intention to both listen and inform;</a:t>
            </a:r>
          </a:p>
          <a:p>
            <a:r>
              <a:rPr lang="en-US" sz="2400" cap="none" dirty="0"/>
              <a:t>Skill and care in all aspects of the work;</a:t>
            </a:r>
          </a:p>
          <a:p>
            <a:r>
              <a:rPr lang="en-US" sz="2400" cap="none" dirty="0"/>
              <a:t>Steps taken to prevent corrupt practices and professional misconduct;</a:t>
            </a:r>
          </a:p>
          <a:p>
            <a:r>
              <a:rPr lang="en-US" sz="2400" cap="none" dirty="0"/>
              <a:t>An intention to declare any conflicts of interest;</a:t>
            </a:r>
          </a:p>
          <a:p>
            <a:r>
              <a:rPr lang="en-US" sz="2400" cap="none" dirty="0"/>
              <a:t>Alertness to the ways in which that research derives from, and affects the work of, other people, and respect the rights and reputations of others;</a:t>
            </a:r>
          </a:p>
          <a:p>
            <a:endParaRPr lang="en-US" sz="24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1632854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Interacting with Data</a:t>
            </a:r>
          </a:p>
        </p:txBody>
      </p:sp>
      <p:sp>
        <p:nvSpPr>
          <p:cNvPr id="3" name="Content Placeholder 2"/>
          <p:cNvSpPr>
            <a:spLocks noGrp="1"/>
          </p:cNvSpPr>
          <p:nvPr>
            <p:ph idx="1"/>
          </p:nvPr>
        </p:nvSpPr>
        <p:spPr>
          <a:xfrm>
            <a:off x="685331" y="1412776"/>
            <a:ext cx="7847109" cy="4752528"/>
          </a:xfrm>
        </p:spPr>
        <p:txBody>
          <a:bodyPr>
            <a:normAutofit/>
          </a:bodyPr>
          <a:lstStyle/>
          <a:p>
            <a:pPr marL="0" indent="0">
              <a:buNone/>
            </a:pPr>
            <a:r>
              <a:rPr lang="en-US" sz="2400" cap="none" dirty="0"/>
              <a:t>Confidential Data</a:t>
            </a:r>
          </a:p>
          <a:p>
            <a:r>
              <a:rPr lang="en-US" sz="2400" cap="none" dirty="0"/>
              <a:t>If you are dealing with data provided by a partner company you may be asked to sign a Non-Disclosure Agreement, or to delete it at the end of the project</a:t>
            </a:r>
          </a:p>
          <a:p>
            <a:r>
              <a:rPr lang="en-US" sz="2400" cap="none" dirty="0"/>
              <a:t>Password protect any data that you’re given and do not share it with anyone other than your project supervisor</a:t>
            </a:r>
          </a:p>
          <a:p>
            <a:r>
              <a:rPr lang="en-US" sz="2400" cap="none" dirty="0"/>
              <a:t>If you are asked to delete it at the end of the project, email your partner contact to confirm that you’ve done it</a:t>
            </a:r>
          </a:p>
          <a:p>
            <a:endParaRPr lang="en-US" sz="24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3832925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Interacting with GDPR</a:t>
            </a:r>
          </a:p>
        </p:txBody>
      </p:sp>
      <p:sp>
        <p:nvSpPr>
          <p:cNvPr id="3" name="Content Placeholder 2"/>
          <p:cNvSpPr>
            <a:spLocks noGrp="1"/>
          </p:cNvSpPr>
          <p:nvPr>
            <p:ph idx="1"/>
          </p:nvPr>
        </p:nvSpPr>
        <p:spPr>
          <a:xfrm>
            <a:off x="685331" y="1412776"/>
            <a:ext cx="7847109" cy="4752528"/>
          </a:xfrm>
        </p:spPr>
        <p:txBody>
          <a:bodyPr>
            <a:normAutofit fontScale="85000" lnSpcReduction="20000"/>
          </a:bodyPr>
          <a:lstStyle/>
          <a:p>
            <a:r>
              <a:rPr lang="en-US" sz="2400" cap="none" dirty="0"/>
              <a:t>The General Data Protection Regulation, as implemented by the Data Protection Act 2018</a:t>
            </a:r>
          </a:p>
          <a:p>
            <a:r>
              <a:rPr lang="en-US" sz="2400" cap="none" dirty="0"/>
              <a:t>https://ico.org.uk/for-organisations/guide-to-data-protection/guide-to-the-general-data-protection-regulation-gdpr/</a:t>
            </a:r>
          </a:p>
          <a:p>
            <a:r>
              <a:rPr lang="en-US" sz="2400" cap="none" dirty="0"/>
              <a:t>Focuses on personal data and sensitive personal data</a:t>
            </a:r>
          </a:p>
          <a:p>
            <a:r>
              <a:rPr lang="en-US" sz="2400" cap="none" dirty="0"/>
              <a:t>Short form: </a:t>
            </a:r>
          </a:p>
          <a:p>
            <a:r>
              <a:rPr lang="en-US" sz="2400" cap="none" dirty="0"/>
              <a:t>Collect as little personal data as possible</a:t>
            </a:r>
          </a:p>
          <a:p>
            <a:r>
              <a:rPr lang="en-US" sz="2400" cap="none" dirty="0"/>
              <a:t>Password protect everything</a:t>
            </a:r>
          </a:p>
          <a:p>
            <a:r>
              <a:rPr lang="en-US" sz="2400" cap="none" dirty="0"/>
              <a:t>Store on EU/UK computers</a:t>
            </a:r>
          </a:p>
          <a:p>
            <a:r>
              <a:rPr lang="en-US" sz="2400" cap="none" dirty="0"/>
              <a:t>Delete someone’s data if they ask you to (exceptions apply)</a:t>
            </a:r>
          </a:p>
          <a:p>
            <a:r>
              <a:rPr lang="en-US" sz="2400" cap="none" dirty="0"/>
              <a:t>Delete all data once you’ve finished with it (exceptions apply)</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4172678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The Ethics Form</a:t>
            </a:r>
          </a:p>
        </p:txBody>
      </p:sp>
      <p:sp>
        <p:nvSpPr>
          <p:cNvPr id="3" name="Content Placeholder 2"/>
          <p:cNvSpPr>
            <a:spLocks noGrp="1"/>
          </p:cNvSpPr>
          <p:nvPr>
            <p:ph idx="1"/>
          </p:nvPr>
        </p:nvSpPr>
        <p:spPr>
          <a:xfrm>
            <a:off x="685331" y="1412776"/>
            <a:ext cx="7847109" cy="4752528"/>
          </a:xfrm>
        </p:spPr>
        <p:txBody>
          <a:bodyPr>
            <a:normAutofit fontScale="85000" lnSpcReduction="20000"/>
          </a:bodyPr>
          <a:lstStyle/>
          <a:p>
            <a:r>
              <a:rPr lang="en-US" sz="2400" cap="none" dirty="0"/>
              <a:t>Before you can start your project you will need to complete (and have accepted) a </a:t>
            </a:r>
            <a:r>
              <a:rPr lang="en-US" sz="2400" cap="none" dirty="0" err="1"/>
              <a:t>SoAC</a:t>
            </a:r>
            <a:r>
              <a:rPr lang="en-US" sz="2400" cap="none" dirty="0"/>
              <a:t> ethics form (on Moodle)</a:t>
            </a:r>
          </a:p>
          <a:p>
            <a:r>
              <a:rPr lang="en-US" sz="2400" cap="none" dirty="0"/>
              <a:t>The aim is to have this accepted at Institute level rather than have it go up to the University Research Ethics Committee</a:t>
            </a:r>
          </a:p>
          <a:p>
            <a:r>
              <a:rPr lang="en-US" sz="2400" cap="none" dirty="0" err="1"/>
              <a:t>SoAC</a:t>
            </a:r>
            <a:r>
              <a:rPr lang="en-US" sz="2400" cap="none" dirty="0"/>
              <a:t> staff will help you formulate your project so that this is possible</a:t>
            </a:r>
          </a:p>
          <a:p>
            <a:r>
              <a:rPr lang="en-US" sz="2400" cap="none" dirty="0"/>
              <a:t>Think of it as a document that shows how you are </a:t>
            </a:r>
            <a:r>
              <a:rPr lang="en-US" sz="2400" cap="none" dirty="0" err="1"/>
              <a:t>minimising</a:t>
            </a:r>
            <a:r>
              <a:rPr lang="en-US" sz="2400" cap="none" dirty="0"/>
              <a:t> risk to yourself and others.</a:t>
            </a:r>
          </a:p>
          <a:p>
            <a:r>
              <a:rPr lang="en-US" sz="2400" cap="none" dirty="0" err="1"/>
              <a:t>SoAC</a:t>
            </a:r>
            <a:r>
              <a:rPr lang="en-US" sz="2400" cap="none" dirty="0"/>
              <a:t> staff have a lot of experience dealing with ethical issues</a:t>
            </a:r>
          </a:p>
          <a:p>
            <a:r>
              <a:rPr lang="en-US" sz="2400" cap="none" dirty="0"/>
              <a:t>If you don’t know what to do in a particular situation, ASK</a:t>
            </a:r>
          </a:p>
          <a:p>
            <a:r>
              <a:rPr lang="en-US" sz="2400" cap="none" dirty="0"/>
              <a:t>If it’s something that your supervisor doesn’t know, they’ll know who to ask</a:t>
            </a:r>
          </a:p>
          <a:p>
            <a:r>
              <a:rPr lang="en-US" sz="2400" cap="none" dirty="0"/>
              <a:t>The right person is Prof. Nik</a:t>
            </a:r>
          </a:p>
          <a:p>
            <a:pPr lvl="1"/>
            <a:r>
              <a:rPr lang="en-US" sz="2200" cap="none" dirty="0"/>
              <a:t>nicola.whitehead@uwtsd.ac.uk</a:t>
            </a:r>
          </a:p>
          <a:p>
            <a:endParaRPr lang="en-US" sz="2400" cap="none" dirty="0"/>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3277762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44" y="331571"/>
            <a:ext cx="7773338" cy="722250"/>
          </a:xfrm>
        </p:spPr>
        <p:txBody>
          <a:bodyPr>
            <a:normAutofit/>
          </a:bodyPr>
          <a:lstStyle/>
          <a:p>
            <a:r>
              <a:rPr lang="en-GB" dirty="0"/>
              <a:t>Interacting with GDPR</a:t>
            </a:r>
          </a:p>
        </p:txBody>
      </p:sp>
      <p:sp>
        <p:nvSpPr>
          <p:cNvPr id="3" name="Content Placeholder 2"/>
          <p:cNvSpPr>
            <a:spLocks noGrp="1"/>
          </p:cNvSpPr>
          <p:nvPr>
            <p:ph idx="1"/>
          </p:nvPr>
        </p:nvSpPr>
        <p:spPr>
          <a:xfrm>
            <a:off x="685331" y="1412776"/>
            <a:ext cx="7847109" cy="4752528"/>
          </a:xfrm>
        </p:spPr>
        <p:txBody>
          <a:bodyPr>
            <a:normAutofit fontScale="85000" lnSpcReduction="20000"/>
          </a:bodyPr>
          <a:lstStyle/>
          <a:p>
            <a:r>
              <a:rPr lang="en-US" sz="2400" cap="none" dirty="0"/>
              <a:t>The General Data Protection Regulation, as implemented by the Data Protection Act 2018</a:t>
            </a:r>
          </a:p>
          <a:p>
            <a:r>
              <a:rPr lang="en-US" sz="2400" cap="none" dirty="0"/>
              <a:t>https://ico.org.uk/for-organisations/guide-to-data-protection/guide-to-the-general-data-protection-regulation-gdpr/</a:t>
            </a:r>
          </a:p>
          <a:p>
            <a:r>
              <a:rPr lang="en-US" sz="2400" cap="none" dirty="0"/>
              <a:t>Focuses on personal data and sensitive personal data</a:t>
            </a:r>
          </a:p>
          <a:p>
            <a:r>
              <a:rPr lang="en-US" sz="2400" cap="none" dirty="0"/>
              <a:t>Short form: </a:t>
            </a:r>
          </a:p>
          <a:p>
            <a:r>
              <a:rPr lang="en-US" sz="2400" cap="none" dirty="0"/>
              <a:t>Collect as little personal data as possible</a:t>
            </a:r>
          </a:p>
          <a:p>
            <a:r>
              <a:rPr lang="en-US" sz="2400" cap="none" dirty="0"/>
              <a:t>Password protect everything</a:t>
            </a:r>
          </a:p>
          <a:p>
            <a:r>
              <a:rPr lang="en-US" sz="2400" cap="none" dirty="0"/>
              <a:t>Store on EU/UK computers</a:t>
            </a:r>
          </a:p>
          <a:p>
            <a:r>
              <a:rPr lang="en-US" sz="2400" cap="none" dirty="0"/>
              <a:t>Delete someone’s data if they ask you to (exceptions apply)</a:t>
            </a:r>
          </a:p>
          <a:p>
            <a:r>
              <a:rPr lang="en-US" sz="2400" cap="none" dirty="0"/>
              <a:t>Delete all data once you’ve finished with it (exceptions apply)</a:t>
            </a:r>
          </a:p>
          <a:p>
            <a:pPr lvl="2"/>
            <a:endParaRPr lang="en-US" sz="2000" cap="none" dirty="0"/>
          </a:p>
          <a:p>
            <a:pPr marL="1371600" lvl="3" indent="0">
              <a:buNone/>
            </a:pPr>
            <a:endParaRPr lang="en-US" sz="1800" cap="none" dirty="0"/>
          </a:p>
          <a:p>
            <a:pPr lvl="1"/>
            <a:endParaRPr lang="en-US" sz="2200" cap="none" dirty="0"/>
          </a:p>
          <a:p>
            <a:endParaRPr lang="en-US" sz="2400" cap="none" dirty="0"/>
          </a:p>
          <a:p>
            <a:endParaRPr lang="en-US" sz="2400" cap="none"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1218815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D0AE-BF0F-81E6-E26D-149488315DC1}"/>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8E0D7E9C-0A48-6F40-5F12-CAF6F0A27720}"/>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7791FB38-35E2-CE10-1C24-7C3DF6A37898}"/>
              </a:ext>
            </a:extLst>
          </p:cNvPr>
          <p:cNvSpPr>
            <a:spLocks noGrp="1"/>
          </p:cNvSpPr>
          <p:nvPr>
            <p:ph type="dt" sz="half" idx="10"/>
          </p:nvPr>
        </p:nvSpPr>
        <p:spPr/>
        <p:txBody>
          <a:bodyPr/>
          <a:lstStyle/>
          <a:p>
            <a:fld id="{3C4FA284-140F-4904-BE7E-29A3AF43396A}" type="datetime1">
              <a:rPr lang="en-US" smtClean="0"/>
              <a:t>9/27/2024</a:t>
            </a:fld>
            <a:endParaRPr lang="en-US" dirty="0"/>
          </a:p>
        </p:txBody>
      </p:sp>
      <p:sp>
        <p:nvSpPr>
          <p:cNvPr id="5" name="Slide Number Placeholder 4">
            <a:extLst>
              <a:ext uri="{FF2B5EF4-FFF2-40B4-BE49-F238E27FC236}">
                <a16:creationId xmlns:a16="http://schemas.microsoft.com/office/drawing/2014/main" id="{4BFCE631-8484-ACF1-8516-08EBE24326A6}"/>
              </a:ext>
            </a:extLst>
          </p:cNvPr>
          <p:cNvSpPr>
            <a:spLocks noGrp="1"/>
          </p:cNvSpPr>
          <p:nvPr>
            <p:ph type="sldNum" sz="quarter" idx="12"/>
          </p:nvPr>
        </p:nvSpPr>
        <p:spPr/>
        <p:txBody>
          <a:bodyPr/>
          <a:lstStyle/>
          <a:p>
            <a:fld id="{9D8DC0F4-76EC-4928-B389-C9FEDA3416A3}" type="slidenum">
              <a:rPr lang="en-GB" smtClean="0"/>
              <a:pPr/>
              <a:t>22</a:t>
            </a:fld>
            <a:endParaRPr lang="en-GB"/>
          </a:p>
        </p:txBody>
      </p:sp>
    </p:spTree>
    <p:extLst>
      <p:ext uri="{BB962C8B-B14F-4D97-AF65-F5344CB8AC3E}">
        <p14:creationId xmlns:p14="http://schemas.microsoft.com/office/powerpoint/2010/main" val="1041455064"/>
      </p:ext>
    </p:extLst>
  </p:cSld>
  <p:clrMapOvr>
    <a:masterClrMapping/>
  </p:clrMapOvr>
</p:sld>
</file>

<file path=ppt/theme/theme1.xml><?xml version="1.0" encoding="utf-8"?>
<a:theme xmlns:a="http://schemas.openxmlformats.org/drawingml/2006/main" name="Dropl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3684</TotalTime>
  <Words>1629</Words>
  <Application>Microsoft Office PowerPoint</Application>
  <PresentationFormat>On-screen Show (4:3)</PresentationFormat>
  <Paragraphs>222</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Tw Cen MT</vt:lpstr>
      <vt:lpstr>Droplet</vt:lpstr>
      <vt:lpstr>Essential Research Methods</vt:lpstr>
      <vt:lpstr>Purpose of Proposal</vt:lpstr>
      <vt:lpstr>Research Proposal Structure</vt:lpstr>
      <vt:lpstr>Research Proposal Structure</vt:lpstr>
      <vt:lpstr>Research Proposal Structure</vt:lpstr>
      <vt:lpstr>Research Proposal Structure</vt:lpstr>
      <vt:lpstr>Research Proposal Structure</vt:lpstr>
      <vt:lpstr>Research Proposal Structure</vt:lpstr>
      <vt:lpstr>Research proposal - Introduction </vt:lpstr>
      <vt:lpstr>Research proposal - Background</vt:lpstr>
      <vt:lpstr>Research problem</vt:lpstr>
      <vt:lpstr>Research aim and objectives</vt:lpstr>
      <vt:lpstr>Research methodology </vt:lpstr>
      <vt:lpstr>Project plan</vt:lpstr>
      <vt:lpstr>‘ethics’?</vt:lpstr>
      <vt:lpstr>UK Professional Codes of ethics</vt:lpstr>
      <vt:lpstr>An Ethical Code for Research</vt:lpstr>
      <vt:lpstr>Interacting with Data</vt:lpstr>
      <vt:lpstr>Interacting with GDPR</vt:lpstr>
      <vt:lpstr>The Ethics Form</vt:lpstr>
      <vt:lpstr>Interacting with GDPR</vt:lpstr>
      <vt:lpstr>Questions?</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Seena Joseph</cp:lastModifiedBy>
  <cp:revision>121</cp:revision>
  <dcterms:created xsi:type="dcterms:W3CDTF">2006-01-28T12:00:35Z</dcterms:created>
  <dcterms:modified xsi:type="dcterms:W3CDTF">2024-09-27T11:57:08Z</dcterms:modified>
</cp:coreProperties>
</file>