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D956DA-7A80-ABDF-D4EE-76FFE6D06B0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298F114-446D-E562-8B17-76FBACECDD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156270-446D-F683-BC4A-A93DDB4D99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AA1D9-1572-FF48-8AA9-EEC5F28D6565}" type="datetimeFigureOut">
              <a:rPr lang="en-US" smtClean="0"/>
              <a:t>7/13/26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CD1F00-0164-06CD-144E-6329DD687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3F6EC0-691F-5C3C-7E34-2C734B2E37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C85C8-CECA-9B47-BCA6-0F8C5C4B68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74354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BE4DAF-550C-1A45-FE89-CFAA228CE8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E02578-2337-4661-3FED-AF6C708B6A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18563B-C53B-C020-BFC5-F4B1211A45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AA1D9-1572-FF48-8AA9-EEC5F28D6565}" type="datetimeFigureOut">
              <a:rPr lang="en-US" smtClean="0"/>
              <a:t>7/13/26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106EF0-03B6-B6DA-939C-770C794FCF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CDBE64-040D-7A59-B180-52BA047194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C85C8-CECA-9B47-BCA6-0F8C5C4B68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67257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8B65A2-6EAC-A45C-5198-FA4FB76E1C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5A73EA-6FFE-F92D-A63F-ED66576247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E6F9FA-7572-7E03-60F6-02B3E4FED6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AA1D9-1572-FF48-8AA9-EEC5F28D6565}" type="datetimeFigureOut">
              <a:rPr lang="en-US" smtClean="0"/>
              <a:t>7/13/26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294DA4-F8B5-D9E1-28F4-A2C2C1B02F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787DDA-F32E-1DFE-D984-AA0C7C4923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C85C8-CECA-9B47-BCA6-0F8C5C4B68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0428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D876A-0CCC-A0C6-7DA7-8985F8A5A2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AD4E6C-413B-39F4-58E6-5D4C9CF1DD2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5A0904-2570-2916-20D1-7D14B204C0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4B4E79-FE9A-FC71-72B6-9C4A40D87B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AA1D9-1572-FF48-8AA9-EEC5F28D6565}" type="datetimeFigureOut">
              <a:rPr lang="en-US" smtClean="0"/>
              <a:t>7/13/26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34DF3B-8249-F4C9-1FAF-8471853493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447C5B-8FA3-4ED8-6F6D-D7FA4E9D68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C85C8-CECA-9B47-BCA6-0F8C5C4B68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02835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530A34-1D23-2813-3D0B-BF38A3127E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BE3093-7DB3-C8FD-8DF5-954D19B09A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3C2EBED-A698-2D66-AA32-83727916D5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013CF40-1B17-01CF-1919-58945C31D1E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9A14B20-262D-382F-E692-277708DF6D0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37A29F7-9A07-0273-CE81-B94090EF6E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AA1D9-1572-FF48-8AA9-EEC5F28D6565}" type="datetimeFigureOut">
              <a:rPr lang="en-US" smtClean="0"/>
              <a:t>7/13/26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CBE235E-C4A2-C697-0F3A-21576EAE54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27EFC86-272A-FC40-742A-FA787BCCF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C85C8-CECA-9B47-BCA6-0F8C5C4B68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75035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47C2F5-10B2-F982-4557-77BB5E19C8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1465F4-87AE-ACD8-FFC9-D099152739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AA1D9-1572-FF48-8AA9-EEC5F28D6565}" type="datetimeFigureOut">
              <a:rPr lang="en-US" smtClean="0"/>
              <a:t>7/13/26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C431104-3FD0-8094-2568-AB25BAFDC0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3FAC2B-0B1A-772F-BC24-5DBF834942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C85C8-CECA-9B47-BCA6-0F8C5C4B68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72906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A5E3814-C53A-27FD-813C-145880BA81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AA1D9-1572-FF48-8AA9-EEC5F28D6565}" type="datetimeFigureOut">
              <a:rPr lang="en-US" smtClean="0"/>
              <a:t>7/13/26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4632DED-7E50-9C92-2F92-32DD51F8F5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F947E5-848A-62B8-5CD8-54D15267CF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C85C8-CECA-9B47-BCA6-0F8C5C4B68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15032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273575-7F4E-5AFD-831C-AB0D801A95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7E4F95-B5D4-653C-4D30-C242590150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950BB9-8A22-DAA8-FEA3-048872EAF2E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9387EC-ECFF-2347-FE0A-712ABAFDB5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AA1D9-1572-FF48-8AA9-EEC5F28D6565}" type="datetimeFigureOut">
              <a:rPr lang="en-US" smtClean="0"/>
              <a:t>7/13/26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224AC5-91E7-36CB-66E5-8CB41853E0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64D7C3-B152-828A-F281-B688D54EC3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C85C8-CECA-9B47-BCA6-0F8C5C4B68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9115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BFA2C2-E9B2-347C-EA64-DEEAC497CD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057CE9-959C-FFB3-5322-75A029F996E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2E01BF2-5DD6-CFE9-B4B1-DE9E7D2692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F89063A-9EF5-91E7-F3C9-6B4C435399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AA1D9-1572-FF48-8AA9-EEC5F28D6565}" type="datetimeFigureOut">
              <a:rPr lang="en-US" smtClean="0"/>
              <a:t>7/13/26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1C0208E-FE9D-7010-5576-08F7B4C9B6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372B017-8937-9143-2E51-8BF56DB78E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C85C8-CECA-9B47-BCA6-0F8C5C4B68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14796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B3FFAD-F4D6-5F77-F683-EDAD201251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EABB908-FBC9-6F19-6E0A-05073DF89D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F372C5-0FA3-2F44-5FB7-FA3028318B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AA1D9-1572-FF48-8AA9-EEC5F28D6565}" type="datetimeFigureOut">
              <a:rPr lang="en-US" smtClean="0"/>
              <a:t>7/13/26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F19C82-D040-CDB0-C1DC-821977F595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D9515B-0A5F-E07F-225F-6972F78856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C85C8-CECA-9B47-BCA6-0F8C5C4B68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04897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9518896-0CEE-E7A3-EE10-69C2BC43D1C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5B974B3-B5AC-AAF4-081B-AAEFF2A2437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755331-5666-84F8-AA37-B83692CA4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AA1D9-1572-FF48-8AA9-EEC5F28D6565}" type="datetimeFigureOut">
              <a:rPr lang="en-US" smtClean="0"/>
              <a:t>7/13/26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5DC286-C5EF-67EF-EDA0-C9D07B10FB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4D1FCB-1680-D9A0-31B6-7391EFE2B8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C85C8-CECA-9B47-BCA6-0F8C5C4B68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80013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983B62F-4261-EDFC-9E27-51328B15E4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ED281C-2C1D-A2CB-47A5-70CCA7B6EA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8AEBC2-519A-B1B1-F9A6-CE59D7DA4AE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BEAA1D9-1572-FF48-8AA9-EEC5F28D6565}" type="datetimeFigureOut">
              <a:rPr lang="en-US" smtClean="0"/>
              <a:t>7/13/26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7D1475-07DB-2DA2-EC24-57914EC8186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63DF2D-11AE-63E7-2A67-972A9FF3BD5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50C85C8-CECA-9B47-BCA6-0F8C5C4B68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03985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sv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sv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sv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sv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ipd.org/uk/knowledge/factsheets/recruitment-factsheet/" TargetMode="External"/><Relationship Id="rId2" Type="http://schemas.openxmlformats.org/officeDocument/2006/relationships/hyperlink" Target="https://www.jdplc.com/investor-relations/results-reports-and-presentations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svg"/><Relationship Id="rId4" Type="http://schemas.openxmlformats.org/officeDocument/2006/relationships/hyperlink" Target="https://www.acas.org.uk/recruitmen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4FB4FFB-8031-BAAD-8FE1-BA5A7D0A2E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88" r="20712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13D283-6128-FD77-8DC1-A6831A3573E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771988"/>
            <a:ext cx="5356474" cy="3554509"/>
          </a:xfrm>
        </p:spPr>
        <p:txBody>
          <a:bodyPr anchor="b">
            <a:normAutofit fontScale="90000"/>
          </a:bodyPr>
          <a:lstStyle/>
          <a:p>
            <a:pPr algn="l"/>
            <a:br>
              <a:rPr lang="en-GB" sz="1200" dirty="0"/>
            </a:br>
            <a:br>
              <a:rPr lang="en-GB" sz="1200" dirty="0"/>
            </a:br>
            <a:br>
              <a:rPr lang="en-GB" sz="1200" dirty="0"/>
            </a:br>
            <a:br>
              <a:rPr lang="en-GB" sz="2600" dirty="0"/>
            </a:br>
            <a:r>
              <a:rPr lang="en-GB" sz="2600" dirty="0"/>
              <a:t>Presented by: </a:t>
            </a:r>
            <a:r>
              <a:rPr lang="en-GB" sz="2600" dirty="0" err="1"/>
              <a:t>Agim</a:t>
            </a:r>
            <a:r>
              <a:rPr lang="en-GB" sz="2600" dirty="0"/>
              <a:t> </a:t>
            </a:r>
            <a:r>
              <a:rPr lang="en-GB" sz="2600" dirty="0" err="1"/>
              <a:t>Jata</a:t>
            </a:r>
            <a:br>
              <a:rPr lang="en-GB" sz="2600" dirty="0"/>
            </a:br>
            <a:br>
              <a:rPr lang="en-GB" sz="2600" dirty="0"/>
            </a:br>
            <a:br>
              <a:rPr lang="en-GB" sz="2600" dirty="0"/>
            </a:br>
            <a:r>
              <a:rPr lang="en-GB" sz="2600" dirty="0"/>
              <a:t>Student number: 2435215</a:t>
            </a:r>
            <a:br>
              <a:rPr lang="en-GB" sz="2600" dirty="0"/>
            </a:br>
            <a:br>
              <a:rPr lang="en-GB" sz="2600" dirty="0"/>
            </a:br>
            <a:br>
              <a:rPr lang="en-GB" sz="2600" dirty="0"/>
            </a:br>
            <a:r>
              <a:rPr lang="en-GB" sz="2600" dirty="0"/>
              <a:t>Module code: LCLM 5002</a:t>
            </a:r>
            <a:br>
              <a:rPr lang="en-GB" sz="2600" dirty="0"/>
            </a:br>
            <a:br>
              <a:rPr lang="en-GB" sz="2600" dirty="0"/>
            </a:br>
            <a:br>
              <a:rPr lang="en-GB" sz="2600" dirty="0"/>
            </a:br>
            <a:r>
              <a:rPr lang="en-GB" sz="2600" dirty="0"/>
              <a:t>Module Title: Developing and managing individuals and teams</a:t>
            </a:r>
            <a:endParaRPr lang="en-US" sz="26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35EA199-DF53-6B10-BDA3-E3065F7682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5356474" cy="1723996"/>
          </a:xfrm>
        </p:spPr>
        <p:txBody>
          <a:bodyPr>
            <a:noAutofit/>
          </a:bodyPr>
          <a:lstStyle/>
          <a:p>
            <a:pPr algn="l"/>
            <a:r>
              <a:rPr lang="en-GB" b="1" dirty="0"/>
              <a:t>Recruitment and Selection During Organisational Transformation</a:t>
            </a:r>
          </a:p>
          <a:p>
            <a:pPr algn="l"/>
            <a:r>
              <a:rPr lang="en-GB" b="1" dirty="0"/>
              <a:t>A case study of JD SPORTS fashion plc.</a:t>
            </a:r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580984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04B3D8-70B5-AB90-9E65-014DC4E671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 dirty="0"/>
              <a:t>Table of contents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8D5338-ECDE-FDFA-6E58-3EF11770DB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3" y="2198362"/>
            <a:ext cx="6344649" cy="4050041"/>
          </a:xfrm>
        </p:spPr>
        <p:txBody>
          <a:bodyPr>
            <a:noAutofit/>
          </a:bodyPr>
          <a:lstStyle/>
          <a:p>
            <a:r>
              <a:rPr lang="en-GB" sz="2600" dirty="0"/>
              <a:t>Introduction </a:t>
            </a:r>
          </a:p>
          <a:p>
            <a:r>
              <a:rPr lang="en-GB" sz="2600" dirty="0"/>
              <a:t>Organisational Transformation</a:t>
            </a:r>
          </a:p>
          <a:p>
            <a:r>
              <a:rPr lang="en-GB" sz="2600" dirty="0"/>
              <a:t>Recruitment process </a:t>
            </a:r>
          </a:p>
          <a:p>
            <a:r>
              <a:rPr lang="en-GB" sz="2600" dirty="0"/>
              <a:t>Interview types </a:t>
            </a:r>
          </a:p>
          <a:p>
            <a:r>
              <a:rPr lang="en-GB" sz="2600" dirty="0"/>
              <a:t>Questioning techniques </a:t>
            </a:r>
          </a:p>
          <a:p>
            <a:r>
              <a:rPr lang="en-GB" sz="2600" dirty="0"/>
              <a:t>Face to face vs virtual interviews</a:t>
            </a:r>
          </a:p>
          <a:p>
            <a:r>
              <a:rPr lang="en-GB" sz="2600" dirty="0"/>
              <a:t>Recommendation </a:t>
            </a:r>
          </a:p>
          <a:p>
            <a:r>
              <a:rPr lang="en-GB" sz="2600" dirty="0"/>
              <a:t>Conclusion </a:t>
            </a:r>
          </a:p>
          <a:p>
            <a:r>
              <a:rPr lang="en-GB" sz="2600" dirty="0"/>
              <a:t>References </a:t>
            </a:r>
            <a:endParaRPr lang="en-US" sz="26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EBF8051-8D50-A010-5D1A-021C4480B6B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19367" y="2464708"/>
            <a:ext cx="4788505" cy="3196326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3739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131BAD53-4E89-4F62-BBB7-26359763ED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62756DA2-40EB-4C6F-B962-5822FFB54F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653438" cy="6858000"/>
          </a:xfrm>
          <a:custGeom>
            <a:avLst/>
            <a:gdLst>
              <a:gd name="connsiteX0" fmla="*/ 0 w 6096000"/>
              <a:gd name="connsiteY0" fmla="*/ 0 h 6858000"/>
              <a:gd name="connsiteX1" fmla="*/ 5567517 w 6096000"/>
              <a:gd name="connsiteY1" fmla="*/ 0 h 6858000"/>
              <a:gd name="connsiteX2" fmla="*/ 5566938 w 6096000"/>
              <a:gd name="connsiteY2" fmla="*/ 1705 h 6858000"/>
              <a:gd name="connsiteX3" fmla="*/ 5551594 w 6096000"/>
              <a:gd name="connsiteY3" fmla="*/ 17287 h 6858000"/>
              <a:gd name="connsiteX4" fmla="*/ 5545641 w 6096000"/>
              <a:gd name="connsiteY4" fmla="*/ 130336 h 6858000"/>
              <a:gd name="connsiteX5" fmla="*/ 5538289 w 6096000"/>
              <a:gd name="connsiteY5" fmla="*/ 187093 h 6858000"/>
              <a:gd name="connsiteX6" fmla="*/ 5545790 w 6096000"/>
              <a:gd name="connsiteY6" fmla="*/ 265704 h 6858000"/>
              <a:gd name="connsiteX7" fmla="*/ 5542313 w 6096000"/>
              <a:gd name="connsiteY7" fmla="*/ 354566 h 6858000"/>
              <a:gd name="connsiteX8" fmla="*/ 5524126 w 6096000"/>
              <a:gd name="connsiteY8" fmla="*/ 472000 h 6858000"/>
              <a:gd name="connsiteX9" fmla="*/ 5522170 w 6096000"/>
              <a:gd name="connsiteY9" fmla="*/ 473782 h 6858000"/>
              <a:gd name="connsiteX10" fmla="*/ 5521798 w 6096000"/>
              <a:gd name="connsiteY10" fmla="*/ 491380 h 6858000"/>
              <a:gd name="connsiteX11" fmla="*/ 5536419 w 6096000"/>
              <a:gd name="connsiteY11" fmla="*/ 531675 h 6858000"/>
              <a:gd name="connsiteX12" fmla="*/ 5533435 w 6096000"/>
              <a:gd name="connsiteY12" fmla="*/ 536015 h 6858000"/>
              <a:gd name="connsiteX13" fmla="*/ 5538088 w 6096000"/>
              <a:gd name="connsiteY13" fmla="*/ 572092 h 6858000"/>
              <a:gd name="connsiteX14" fmla="*/ 5536061 w 6096000"/>
              <a:gd name="connsiteY14" fmla="*/ 572511 h 6858000"/>
              <a:gd name="connsiteX15" fmla="*/ 5528218 w 6096000"/>
              <a:gd name="connsiteY15" fmla="*/ 582332 h 6858000"/>
              <a:gd name="connsiteX16" fmla="*/ 5518011 w 6096000"/>
              <a:gd name="connsiteY16" fmla="*/ 601285 h 6858000"/>
              <a:gd name="connsiteX17" fmla="*/ 5473174 w 6096000"/>
              <a:gd name="connsiteY17" fmla="*/ 681608 h 6858000"/>
              <a:gd name="connsiteX18" fmla="*/ 5472963 w 6096000"/>
              <a:gd name="connsiteY18" fmla="*/ 689151 h 6858000"/>
              <a:gd name="connsiteX19" fmla="*/ 5472485 w 6096000"/>
              <a:gd name="connsiteY19" fmla="*/ 689289 h 6858000"/>
              <a:gd name="connsiteX20" fmla="*/ 5471326 w 6096000"/>
              <a:gd name="connsiteY20" fmla="*/ 697222 h 6858000"/>
              <a:gd name="connsiteX21" fmla="*/ 5472164 w 6096000"/>
              <a:gd name="connsiteY21" fmla="*/ 717531 h 6858000"/>
              <a:gd name="connsiteX22" fmla="*/ 5468891 w 6096000"/>
              <a:gd name="connsiteY22" fmla="*/ 722494 h 6858000"/>
              <a:gd name="connsiteX23" fmla="*/ 5463081 w 6096000"/>
              <a:gd name="connsiteY23" fmla="*/ 724368 h 6858000"/>
              <a:gd name="connsiteX24" fmla="*/ 5446981 w 6096000"/>
              <a:gd name="connsiteY24" fmla="*/ 752692 h 6858000"/>
              <a:gd name="connsiteX25" fmla="*/ 5417190 w 6096000"/>
              <a:gd name="connsiteY25" fmla="*/ 816346 h 6858000"/>
              <a:gd name="connsiteX26" fmla="*/ 5388958 w 6096000"/>
              <a:gd name="connsiteY26" fmla="*/ 889417 h 6858000"/>
              <a:gd name="connsiteX27" fmla="*/ 5307044 w 6096000"/>
              <a:gd name="connsiteY27" fmla="*/ 1063288 h 6858000"/>
              <a:gd name="connsiteX28" fmla="*/ 5303837 w 6096000"/>
              <a:gd name="connsiteY28" fmla="*/ 1157176 h 6858000"/>
              <a:gd name="connsiteX29" fmla="*/ 5286494 w 6096000"/>
              <a:gd name="connsiteY29" fmla="*/ 1210776 h 6858000"/>
              <a:gd name="connsiteX30" fmla="*/ 5282463 w 6096000"/>
              <a:gd name="connsiteY30" fmla="*/ 1301993 h 6858000"/>
              <a:gd name="connsiteX31" fmla="*/ 5252235 w 6096000"/>
              <a:gd name="connsiteY31" fmla="*/ 1360879 h 6858000"/>
              <a:gd name="connsiteX32" fmla="*/ 5244497 w 6096000"/>
              <a:gd name="connsiteY32" fmla="*/ 1404045 h 6858000"/>
              <a:gd name="connsiteX33" fmla="*/ 5223823 w 6096000"/>
              <a:gd name="connsiteY33" fmla="*/ 1429568 h 6858000"/>
              <a:gd name="connsiteX34" fmla="*/ 5224851 w 6096000"/>
              <a:gd name="connsiteY34" fmla="*/ 1430305 h 6858000"/>
              <a:gd name="connsiteX35" fmla="*/ 5212394 w 6096000"/>
              <a:gd name="connsiteY35" fmla="*/ 1463304 h 6858000"/>
              <a:gd name="connsiteX36" fmla="*/ 5209958 w 6096000"/>
              <a:gd name="connsiteY36" fmla="*/ 1514846 h 6858000"/>
              <a:gd name="connsiteX37" fmla="*/ 5206417 w 6096000"/>
              <a:gd name="connsiteY37" fmla="*/ 1519731 h 6858000"/>
              <a:gd name="connsiteX38" fmla="*/ 5206640 w 6096000"/>
              <a:gd name="connsiteY38" fmla="*/ 1519929 h 6858000"/>
              <a:gd name="connsiteX39" fmla="*/ 5207632 w 6096000"/>
              <a:gd name="connsiteY39" fmla="*/ 1546022 h 6858000"/>
              <a:gd name="connsiteX40" fmla="*/ 5212030 w 6096000"/>
              <a:gd name="connsiteY40" fmla="*/ 1578752 h 6858000"/>
              <a:gd name="connsiteX41" fmla="*/ 5203533 w 6096000"/>
              <a:gd name="connsiteY41" fmla="*/ 1647555 h 6858000"/>
              <a:gd name="connsiteX42" fmla="*/ 5190877 w 6096000"/>
              <a:gd name="connsiteY42" fmla="*/ 1715685 h 6858000"/>
              <a:gd name="connsiteX43" fmla="*/ 5184235 w 6096000"/>
              <a:gd name="connsiteY43" fmla="*/ 1740358 h 6858000"/>
              <a:gd name="connsiteX44" fmla="*/ 5181475 w 6096000"/>
              <a:gd name="connsiteY44" fmla="*/ 1784314 h 6858000"/>
              <a:gd name="connsiteX45" fmla="*/ 5185845 w 6096000"/>
              <a:gd name="connsiteY45" fmla="*/ 1804434 h 6858000"/>
              <a:gd name="connsiteX46" fmla="*/ 5185068 w 6096000"/>
              <a:gd name="connsiteY46" fmla="*/ 1805316 h 6858000"/>
              <a:gd name="connsiteX47" fmla="*/ 5188593 w 6096000"/>
              <a:gd name="connsiteY47" fmla="*/ 1807109 h 6858000"/>
              <a:gd name="connsiteX48" fmla="*/ 5185920 w 6096000"/>
              <a:gd name="connsiteY48" fmla="*/ 1821003 h 6858000"/>
              <a:gd name="connsiteX49" fmla="*/ 5183543 w 6096000"/>
              <a:gd name="connsiteY49" fmla="*/ 1824832 h 6858000"/>
              <a:gd name="connsiteX50" fmla="*/ 5182235 w 6096000"/>
              <a:gd name="connsiteY50" fmla="*/ 1830429 h 6858000"/>
              <a:gd name="connsiteX51" fmla="*/ 5182525 w 6096000"/>
              <a:gd name="connsiteY51" fmla="*/ 1830569 h 6858000"/>
              <a:gd name="connsiteX52" fmla="*/ 5180663 w 6096000"/>
              <a:gd name="connsiteY52" fmla="*/ 1835810 h 6858000"/>
              <a:gd name="connsiteX53" fmla="*/ 5167452 w 6096000"/>
              <a:gd name="connsiteY53" fmla="*/ 1861483 h 6858000"/>
              <a:gd name="connsiteX54" fmla="*/ 5174266 w 6096000"/>
              <a:gd name="connsiteY54" fmla="*/ 1892417 h 6858000"/>
              <a:gd name="connsiteX55" fmla="*/ 5189262 w 6096000"/>
              <a:gd name="connsiteY55" fmla="*/ 1895114 h 6858000"/>
              <a:gd name="connsiteX56" fmla="*/ 5187100 w 6096000"/>
              <a:gd name="connsiteY56" fmla="*/ 1899379 h 6858000"/>
              <a:gd name="connsiteX57" fmla="*/ 5180471 w 6096000"/>
              <a:gd name="connsiteY57" fmla="*/ 1907867 h 6858000"/>
              <a:gd name="connsiteX58" fmla="*/ 5181361 w 6096000"/>
              <a:gd name="connsiteY58" fmla="*/ 1910265 h 6858000"/>
              <a:gd name="connsiteX59" fmla="*/ 5178268 w 6096000"/>
              <a:gd name="connsiteY59" fmla="*/ 1935584 h 6858000"/>
              <a:gd name="connsiteX60" fmla="*/ 5183619 w 6096000"/>
              <a:gd name="connsiteY60" fmla="*/ 1942021 h 6858000"/>
              <a:gd name="connsiteX61" fmla="*/ 5184480 w 6096000"/>
              <a:gd name="connsiteY61" fmla="*/ 1945112 h 6858000"/>
              <a:gd name="connsiteX62" fmla="*/ 5172776 w 6096000"/>
              <a:gd name="connsiteY62" fmla="*/ 1961162 h 6858000"/>
              <a:gd name="connsiteX63" fmla="*/ 5168513 w 6096000"/>
              <a:gd name="connsiteY63" fmla="*/ 1969445 h 6858000"/>
              <a:gd name="connsiteX64" fmla="*/ 5126597 w 6096000"/>
              <a:gd name="connsiteY64" fmla="*/ 2024270 h 6858000"/>
              <a:gd name="connsiteX65" fmla="*/ 5119528 w 6096000"/>
              <a:gd name="connsiteY65" fmla="*/ 2107942 h 6858000"/>
              <a:gd name="connsiteX66" fmla="*/ 5110356 w 6096000"/>
              <a:gd name="connsiteY66" fmla="*/ 2193455 h 6858000"/>
              <a:gd name="connsiteX67" fmla="*/ 5104992 w 6096000"/>
              <a:gd name="connsiteY67" fmla="*/ 2260088 h 6858000"/>
              <a:gd name="connsiteX68" fmla="*/ 5059439 w 6096000"/>
              <a:gd name="connsiteY68" fmla="*/ 2335735 h 6858000"/>
              <a:gd name="connsiteX69" fmla="*/ 5022061 w 6096000"/>
              <a:gd name="connsiteY69" fmla="*/ 2408995 h 6858000"/>
              <a:gd name="connsiteX70" fmla="*/ 5022253 w 6096000"/>
              <a:gd name="connsiteY70" fmla="*/ 2445869 h 6858000"/>
              <a:gd name="connsiteX71" fmla="*/ 5011426 w 6096000"/>
              <a:gd name="connsiteY71" fmla="*/ 2496499 h 6858000"/>
              <a:gd name="connsiteX72" fmla="*/ 4994224 w 6096000"/>
              <a:gd name="connsiteY72" fmla="*/ 2549900 h 6858000"/>
              <a:gd name="connsiteX73" fmla="*/ 4995245 w 6096000"/>
              <a:gd name="connsiteY73" fmla="*/ 2596456 h 6858000"/>
              <a:gd name="connsiteX74" fmla="*/ 4988570 w 6096000"/>
              <a:gd name="connsiteY74" fmla="*/ 2606088 h 6858000"/>
              <a:gd name="connsiteX75" fmla="*/ 4988371 w 6096000"/>
              <a:gd name="connsiteY75" fmla="*/ 2635351 h 6858000"/>
              <a:gd name="connsiteX76" fmla="*/ 4983212 w 6096000"/>
              <a:gd name="connsiteY76" fmla="*/ 2665666 h 6858000"/>
              <a:gd name="connsiteX77" fmla="*/ 4968234 w 6096000"/>
              <a:gd name="connsiteY77" fmla="*/ 2715895 h 6858000"/>
              <a:gd name="connsiteX78" fmla="*/ 4975888 w 6096000"/>
              <a:gd name="connsiteY78" fmla="*/ 2725052 h 6858000"/>
              <a:gd name="connsiteX79" fmla="*/ 4980195 w 6096000"/>
              <a:gd name="connsiteY79" fmla="*/ 2726489 h 6858000"/>
              <a:gd name="connsiteX80" fmla="*/ 4976218 w 6096000"/>
              <a:gd name="connsiteY80" fmla="*/ 2740278 h 6858000"/>
              <a:gd name="connsiteX81" fmla="*/ 4980571 w 6096000"/>
              <a:gd name="connsiteY81" fmla="*/ 2751112 h 6858000"/>
              <a:gd name="connsiteX82" fmla="*/ 4973893 w 6096000"/>
              <a:gd name="connsiteY82" fmla="*/ 2760208 h 6858000"/>
              <a:gd name="connsiteX83" fmla="*/ 4979005 w 6096000"/>
              <a:gd name="connsiteY83" fmla="*/ 2790136 h 6858000"/>
              <a:gd name="connsiteX84" fmla="*/ 4986137 w 6096000"/>
              <a:gd name="connsiteY84" fmla="*/ 2804183 h 6858000"/>
              <a:gd name="connsiteX85" fmla="*/ 4986175 w 6096000"/>
              <a:gd name="connsiteY85" fmla="*/ 2825860 h 6858000"/>
              <a:gd name="connsiteX86" fmla="*/ 4993936 w 6096000"/>
              <a:gd name="connsiteY86" fmla="*/ 2911749 h 6858000"/>
              <a:gd name="connsiteX87" fmla="*/ 4992563 w 6096000"/>
              <a:gd name="connsiteY87" fmla="*/ 2977278 h 6858000"/>
              <a:gd name="connsiteX88" fmla="*/ 4980516 w 6096000"/>
              <a:gd name="connsiteY88" fmla="*/ 2991092 h 6858000"/>
              <a:gd name="connsiteX89" fmla="*/ 4992801 w 6096000"/>
              <a:gd name="connsiteY89" fmla="*/ 3020247 h 6858000"/>
              <a:gd name="connsiteX90" fmla="*/ 5014805 w 6096000"/>
              <a:gd name="connsiteY90" fmla="*/ 3065434 h 6858000"/>
              <a:gd name="connsiteX91" fmla="*/ 5002733 w 6096000"/>
              <a:gd name="connsiteY91" fmla="*/ 3103777 h 6858000"/>
              <a:gd name="connsiteX92" fmla="*/ 5002941 w 6096000"/>
              <a:gd name="connsiteY92" fmla="*/ 3151828 h 6858000"/>
              <a:gd name="connsiteX93" fmla="*/ 5002883 w 6096000"/>
              <a:gd name="connsiteY93" fmla="*/ 3180546 h 6858000"/>
              <a:gd name="connsiteX94" fmla="*/ 5016711 w 6096000"/>
              <a:gd name="connsiteY94" fmla="*/ 3258677 h 6858000"/>
              <a:gd name="connsiteX95" fmla="*/ 5017918 w 6096000"/>
              <a:gd name="connsiteY95" fmla="*/ 3262610 h 6858000"/>
              <a:gd name="connsiteX96" fmla="*/ 5011672 w 6096000"/>
              <a:gd name="connsiteY96" fmla="*/ 3277179 h 6858000"/>
              <a:gd name="connsiteX97" fmla="*/ 5009344 w 6096000"/>
              <a:gd name="connsiteY97" fmla="*/ 3278130 h 6858000"/>
              <a:gd name="connsiteX98" fmla="*/ 5026770 w 6096000"/>
              <a:gd name="connsiteY98" fmla="*/ 3325671 h 6858000"/>
              <a:gd name="connsiteX99" fmla="*/ 5024571 w 6096000"/>
              <a:gd name="connsiteY99" fmla="*/ 3332072 h 6858000"/>
              <a:gd name="connsiteX100" fmla="*/ 5041705 w 6096000"/>
              <a:gd name="connsiteY100" fmla="*/ 3362948 h 6858000"/>
              <a:gd name="connsiteX101" fmla="*/ 5047477 w 6096000"/>
              <a:gd name="connsiteY101" fmla="*/ 3378959 h 6858000"/>
              <a:gd name="connsiteX102" fmla="*/ 5060758 w 6096000"/>
              <a:gd name="connsiteY102" fmla="*/ 3407057 h 6858000"/>
              <a:gd name="connsiteX103" fmla="*/ 5058968 w 6096000"/>
              <a:gd name="connsiteY103" fmla="*/ 3409825 h 6858000"/>
              <a:gd name="connsiteX104" fmla="*/ 5062667 w 6096000"/>
              <a:gd name="connsiteY104" fmla="*/ 3415218 h 6858000"/>
              <a:gd name="connsiteX105" fmla="*/ 5060928 w 6096000"/>
              <a:gd name="connsiteY105" fmla="*/ 3419880 h 6858000"/>
              <a:gd name="connsiteX106" fmla="*/ 5062923 w 6096000"/>
              <a:gd name="connsiteY106" fmla="*/ 3424545 h 6858000"/>
              <a:gd name="connsiteX107" fmla="*/ 5064623 w 6096000"/>
              <a:gd name="connsiteY107" fmla="*/ 3476412 h 6858000"/>
              <a:gd name="connsiteX108" fmla="*/ 5069684 w 6096000"/>
              <a:gd name="connsiteY108" fmla="*/ 3486850 h 6858000"/>
              <a:gd name="connsiteX109" fmla="*/ 5063339 w 6096000"/>
              <a:gd name="connsiteY109" fmla="*/ 3496391 h 6858000"/>
              <a:gd name="connsiteX110" fmla="*/ 5070139 w 6096000"/>
              <a:gd name="connsiteY110" fmla="*/ 3531201 h 6858000"/>
              <a:gd name="connsiteX111" fmla="*/ 5079896 w 6096000"/>
              <a:gd name="connsiteY111" fmla="*/ 3542019 h 6858000"/>
              <a:gd name="connsiteX112" fmla="*/ 5087540 w 6096000"/>
              <a:gd name="connsiteY112" fmla="*/ 3552249 h 6858000"/>
              <a:gd name="connsiteX113" fmla="*/ 5087902 w 6096000"/>
              <a:gd name="connsiteY113" fmla="*/ 3553678 h 6858000"/>
              <a:gd name="connsiteX114" fmla="*/ 5091509 w 6096000"/>
              <a:gd name="connsiteY114" fmla="*/ 3568021 h 6858000"/>
              <a:gd name="connsiteX115" fmla="*/ 5091934 w 6096000"/>
              <a:gd name="connsiteY115" fmla="*/ 3569719 h 6858000"/>
              <a:gd name="connsiteX116" fmla="*/ 5089362 w 6096000"/>
              <a:gd name="connsiteY116" fmla="*/ 3586412 h 6858000"/>
              <a:gd name="connsiteX117" fmla="*/ 5092358 w 6096000"/>
              <a:gd name="connsiteY117" fmla="*/ 3597336 h 6858000"/>
              <a:gd name="connsiteX118" fmla="*/ 5084254 w 6096000"/>
              <a:gd name="connsiteY118" fmla="*/ 3606007 h 6858000"/>
              <a:gd name="connsiteX119" fmla="*/ 5084281 w 6096000"/>
              <a:gd name="connsiteY119" fmla="*/ 3641228 h 6858000"/>
              <a:gd name="connsiteX120" fmla="*/ 5091848 w 6096000"/>
              <a:gd name="connsiteY120" fmla="*/ 3653088 h 6858000"/>
              <a:gd name="connsiteX121" fmla="*/ 5097436 w 6096000"/>
              <a:gd name="connsiteY121" fmla="*/ 3664114 h 6858000"/>
              <a:gd name="connsiteX122" fmla="*/ 5097518 w 6096000"/>
              <a:gd name="connsiteY122" fmla="*/ 3665569 h 6858000"/>
              <a:gd name="connsiteX123" fmla="*/ 5099829 w 6096000"/>
              <a:gd name="connsiteY123" fmla="*/ 3707357 h 6858000"/>
              <a:gd name="connsiteX124" fmla="*/ 5114696 w 6096000"/>
              <a:gd name="connsiteY124" fmla="*/ 3778166 h 6858000"/>
              <a:gd name="connsiteX125" fmla="*/ 5135379 w 6096000"/>
              <a:gd name="connsiteY125" fmla="*/ 3878222 h 6858000"/>
              <a:gd name="connsiteX126" fmla="*/ 5130138 w 6096000"/>
              <a:gd name="connsiteY126" fmla="*/ 4048117 h 6858000"/>
              <a:gd name="connsiteX127" fmla="*/ 5090040 w 6096000"/>
              <a:gd name="connsiteY127" fmla="*/ 4219510 h 6858000"/>
              <a:gd name="connsiteX128" fmla="*/ 5092812 w 6096000"/>
              <a:gd name="connsiteY128" fmla="*/ 4411258 h 6858000"/>
              <a:gd name="connsiteX129" fmla="*/ 5084599 w 6096000"/>
              <a:gd name="connsiteY129" fmla="*/ 4488531 h 6858000"/>
              <a:gd name="connsiteX130" fmla="*/ 5084072 w 6096000"/>
              <a:gd name="connsiteY130" fmla="*/ 4539168 h 6858000"/>
              <a:gd name="connsiteX131" fmla="*/ 5068936 w 6096000"/>
              <a:gd name="connsiteY131" fmla="*/ 4625153 h 6858000"/>
              <a:gd name="connsiteX132" fmla="*/ 5059114 w 6096000"/>
              <a:gd name="connsiteY132" fmla="*/ 4733115 h 6858000"/>
              <a:gd name="connsiteX133" fmla="*/ 5037209 w 6096000"/>
              <a:gd name="connsiteY133" fmla="*/ 4844323 h 6858000"/>
              <a:gd name="connsiteX134" fmla="*/ 5020638 w 6096000"/>
              <a:gd name="connsiteY134" fmla="*/ 4877992 h 6858000"/>
              <a:gd name="connsiteX135" fmla="*/ 5006413 w 6096000"/>
              <a:gd name="connsiteY135" fmla="*/ 4925805 h 6858000"/>
              <a:gd name="connsiteX136" fmla="*/ 4971037 w 6096000"/>
              <a:gd name="connsiteY136" fmla="*/ 5009272 h 6858000"/>
              <a:gd name="connsiteX137" fmla="*/ 4963105 w 6096000"/>
              <a:gd name="connsiteY137" fmla="*/ 5111369 h 6858000"/>
              <a:gd name="connsiteX138" fmla="*/ 4976341 w 6096000"/>
              <a:gd name="connsiteY138" fmla="*/ 5210876 h 6858000"/>
              <a:gd name="connsiteX139" fmla="*/ 4980617 w 6096000"/>
              <a:gd name="connsiteY139" fmla="*/ 5269726 h 6858000"/>
              <a:gd name="connsiteX140" fmla="*/ 4997733 w 6096000"/>
              <a:gd name="connsiteY140" fmla="*/ 5464225 h 6858000"/>
              <a:gd name="connsiteX141" fmla="*/ 5001400 w 6096000"/>
              <a:gd name="connsiteY141" fmla="*/ 5594585 h 6858000"/>
              <a:gd name="connsiteX142" fmla="*/ 4983700 w 6096000"/>
              <a:gd name="connsiteY142" fmla="*/ 5667896 h 6858000"/>
              <a:gd name="connsiteX143" fmla="*/ 4968506 w 6096000"/>
              <a:gd name="connsiteY143" fmla="*/ 5769225 h 6858000"/>
              <a:gd name="connsiteX144" fmla="*/ 4969765 w 6096000"/>
              <a:gd name="connsiteY144" fmla="*/ 5823324 h 6858000"/>
              <a:gd name="connsiteX145" fmla="*/ 4966129 w 6096000"/>
              <a:gd name="connsiteY145" fmla="*/ 5862699 h 6858000"/>
              <a:gd name="connsiteX146" fmla="*/ 4970695 w 6096000"/>
              <a:gd name="connsiteY146" fmla="*/ 5906467 h 6858000"/>
              <a:gd name="connsiteX147" fmla="*/ 4991568 w 6096000"/>
              <a:gd name="connsiteY147" fmla="*/ 5939847 h 6858000"/>
              <a:gd name="connsiteX148" fmla="*/ 4986815 w 6096000"/>
              <a:gd name="connsiteY148" fmla="*/ 5973994 h 6858000"/>
              <a:gd name="connsiteX149" fmla="*/ 4987776 w 6096000"/>
              <a:gd name="connsiteY149" fmla="*/ 6089693 h 6858000"/>
              <a:gd name="connsiteX150" fmla="*/ 4991621 w 6096000"/>
              <a:gd name="connsiteY150" fmla="*/ 6224938 h 6858000"/>
              <a:gd name="connsiteX151" fmla="*/ 5017157 w 6096000"/>
              <a:gd name="connsiteY151" fmla="*/ 6370251 h 6858000"/>
              <a:gd name="connsiteX152" fmla="*/ 5040797 w 6096000"/>
              <a:gd name="connsiteY152" fmla="*/ 6541313 h 6858000"/>
              <a:gd name="connsiteX153" fmla="*/ 5045375 w 6096000"/>
              <a:gd name="connsiteY153" fmla="*/ 6640957 h 6858000"/>
              <a:gd name="connsiteX154" fmla="*/ 5058442 w 6096000"/>
              <a:gd name="connsiteY154" fmla="*/ 6705297 h 6858000"/>
              <a:gd name="connsiteX155" fmla="*/ 5071125 w 6096000"/>
              <a:gd name="connsiteY155" fmla="*/ 6759582 h 6858000"/>
              <a:gd name="connsiteX156" fmla="*/ 5069172 w 6096000"/>
              <a:gd name="connsiteY156" fmla="*/ 6817746 h 6858000"/>
              <a:gd name="connsiteX157" fmla="*/ 5072322 w 6096000"/>
              <a:gd name="connsiteY157" fmla="*/ 6843646 h 6858000"/>
              <a:gd name="connsiteX158" fmla="*/ 5091388 w 6096000"/>
              <a:gd name="connsiteY158" fmla="*/ 6857998 h 6858000"/>
              <a:gd name="connsiteX159" fmla="*/ 6096000 w 6096000"/>
              <a:gd name="connsiteY159" fmla="*/ 6857998 h 6858000"/>
              <a:gd name="connsiteX160" fmla="*/ 6096000 w 6096000"/>
              <a:gd name="connsiteY160" fmla="*/ 6858000 h 6858000"/>
              <a:gd name="connsiteX161" fmla="*/ 0 w 6096000"/>
              <a:gd name="connsiteY16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5567517" y="0"/>
                </a:lnTo>
                <a:lnTo>
                  <a:pt x="5566938" y="1705"/>
                </a:lnTo>
                <a:cubicBezTo>
                  <a:pt x="5563126" y="8440"/>
                  <a:pt x="5558112" y="13784"/>
                  <a:pt x="5551594" y="17287"/>
                </a:cubicBezTo>
                <a:cubicBezTo>
                  <a:pt x="5562364" y="82036"/>
                  <a:pt x="5510349" y="69804"/>
                  <a:pt x="5545641" y="130336"/>
                </a:cubicBezTo>
                <a:cubicBezTo>
                  <a:pt x="5526953" y="117589"/>
                  <a:pt x="5536978" y="162458"/>
                  <a:pt x="5538289" y="187093"/>
                </a:cubicBezTo>
                <a:cubicBezTo>
                  <a:pt x="5536205" y="226511"/>
                  <a:pt x="5545722" y="205530"/>
                  <a:pt x="5545790" y="265704"/>
                </a:cubicBezTo>
                <a:cubicBezTo>
                  <a:pt x="5542296" y="317533"/>
                  <a:pt x="5543813" y="325288"/>
                  <a:pt x="5542313" y="354566"/>
                </a:cubicBezTo>
                <a:lnTo>
                  <a:pt x="5524126" y="472000"/>
                </a:lnTo>
                <a:lnTo>
                  <a:pt x="5522170" y="473782"/>
                </a:lnTo>
                <a:cubicBezTo>
                  <a:pt x="5517847" y="482008"/>
                  <a:pt x="5518682" y="487340"/>
                  <a:pt x="5521798" y="491380"/>
                </a:cubicBezTo>
                <a:lnTo>
                  <a:pt x="5536419" y="531675"/>
                </a:lnTo>
                <a:lnTo>
                  <a:pt x="5533435" y="536015"/>
                </a:lnTo>
                <a:lnTo>
                  <a:pt x="5538088" y="572092"/>
                </a:lnTo>
                <a:lnTo>
                  <a:pt x="5536061" y="572511"/>
                </a:lnTo>
                <a:cubicBezTo>
                  <a:pt x="5531611" y="574271"/>
                  <a:pt x="5528529" y="577121"/>
                  <a:pt x="5528218" y="582332"/>
                </a:cubicBezTo>
                <a:cubicBezTo>
                  <a:pt x="5498002" y="573171"/>
                  <a:pt x="5516262" y="585107"/>
                  <a:pt x="5518011" y="601285"/>
                </a:cubicBezTo>
                <a:cubicBezTo>
                  <a:pt x="5508838" y="617831"/>
                  <a:pt x="5480684" y="666964"/>
                  <a:pt x="5473174" y="681608"/>
                </a:cubicBezTo>
                <a:cubicBezTo>
                  <a:pt x="5473102" y="684122"/>
                  <a:pt x="5473033" y="686637"/>
                  <a:pt x="5472963" y="689151"/>
                </a:cubicBezTo>
                <a:lnTo>
                  <a:pt x="5472485" y="689289"/>
                </a:lnTo>
                <a:cubicBezTo>
                  <a:pt x="5471434" y="690905"/>
                  <a:pt x="5470986" y="693376"/>
                  <a:pt x="5471326" y="697222"/>
                </a:cubicBezTo>
                <a:cubicBezTo>
                  <a:pt x="5471606" y="703992"/>
                  <a:pt x="5471884" y="710761"/>
                  <a:pt x="5472164" y="717531"/>
                </a:cubicBezTo>
                <a:lnTo>
                  <a:pt x="5468891" y="722494"/>
                </a:lnTo>
                <a:lnTo>
                  <a:pt x="5463081" y="724368"/>
                </a:lnTo>
                <a:lnTo>
                  <a:pt x="5446981" y="752692"/>
                </a:lnTo>
                <a:cubicBezTo>
                  <a:pt x="5454691" y="764380"/>
                  <a:pt x="5422719" y="808083"/>
                  <a:pt x="5417190" y="816346"/>
                </a:cubicBezTo>
                <a:lnTo>
                  <a:pt x="5388958" y="889417"/>
                </a:lnTo>
                <a:cubicBezTo>
                  <a:pt x="5320491" y="969963"/>
                  <a:pt x="5321907" y="1005331"/>
                  <a:pt x="5307044" y="1063288"/>
                </a:cubicBezTo>
                <a:cubicBezTo>
                  <a:pt x="5313332" y="1111028"/>
                  <a:pt x="5317096" y="1110140"/>
                  <a:pt x="5303837" y="1157176"/>
                </a:cubicBezTo>
                <a:cubicBezTo>
                  <a:pt x="5301103" y="1192124"/>
                  <a:pt x="5301884" y="1197232"/>
                  <a:pt x="5286494" y="1210776"/>
                </a:cubicBezTo>
                <a:lnTo>
                  <a:pt x="5282463" y="1301993"/>
                </a:lnTo>
                <a:lnTo>
                  <a:pt x="5252235" y="1360879"/>
                </a:lnTo>
                <a:lnTo>
                  <a:pt x="5244497" y="1404045"/>
                </a:lnTo>
                <a:lnTo>
                  <a:pt x="5223823" y="1429568"/>
                </a:lnTo>
                <a:lnTo>
                  <a:pt x="5224851" y="1430305"/>
                </a:lnTo>
                <a:cubicBezTo>
                  <a:pt x="5226697" y="1432466"/>
                  <a:pt x="5214738" y="1459891"/>
                  <a:pt x="5212394" y="1463304"/>
                </a:cubicBezTo>
                <a:cubicBezTo>
                  <a:pt x="5209912" y="1477394"/>
                  <a:pt x="5213027" y="1501295"/>
                  <a:pt x="5209958" y="1514846"/>
                </a:cubicBezTo>
                <a:lnTo>
                  <a:pt x="5206417" y="1519731"/>
                </a:lnTo>
                <a:lnTo>
                  <a:pt x="5206640" y="1519929"/>
                </a:lnTo>
                <a:cubicBezTo>
                  <a:pt x="5206490" y="1521210"/>
                  <a:pt x="5209710" y="1543635"/>
                  <a:pt x="5207632" y="1546022"/>
                </a:cubicBezTo>
                <a:lnTo>
                  <a:pt x="5212030" y="1578752"/>
                </a:lnTo>
                <a:cubicBezTo>
                  <a:pt x="5206147" y="1605585"/>
                  <a:pt x="5226381" y="1622803"/>
                  <a:pt x="5203533" y="1647555"/>
                </a:cubicBezTo>
                <a:cubicBezTo>
                  <a:pt x="5198128" y="1672675"/>
                  <a:pt x="5203213" y="1694404"/>
                  <a:pt x="5190877" y="1715685"/>
                </a:cubicBezTo>
                <a:cubicBezTo>
                  <a:pt x="5196815" y="1724301"/>
                  <a:pt x="5198098" y="1732435"/>
                  <a:pt x="5184235" y="1740358"/>
                </a:cubicBezTo>
                <a:cubicBezTo>
                  <a:pt x="5182625" y="1763793"/>
                  <a:pt x="5198368" y="1769422"/>
                  <a:pt x="5181475" y="1784314"/>
                </a:cubicBezTo>
                <a:cubicBezTo>
                  <a:pt x="5205987" y="1797417"/>
                  <a:pt x="5195246" y="1798221"/>
                  <a:pt x="5185845" y="1804434"/>
                </a:cubicBezTo>
                <a:lnTo>
                  <a:pt x="5185068" y="1805316"/>
                </a:lnTo>
                <a:lnTo>
                  <a:pt x="5188593" y="1807109"/>
                </a:lnTo>
                <a:lnTo>
                  <a:pt x="5185920" y="1821003"/>
                </a:lnTo>
                <a:lnTo>
                  <a:pt x="5183543" y="1824832"/>
                </a:lnTo>
                <a:cubicBezTo>
                  <a:pt x="5182284" y="1827468"/>
                  <a:pt x="5181937" y="1829219"/>
                  <a:pt x="5182235" y="1830429"/>
                </a:cubicBezTo>
                <a:lnTo>
                  <a:pt x="5182525" y="1830569"/>
                </a:lnTo>
                <a:lnTo>
                  <a:pt x="5180663" y="1835810"/>
                </a:lnTo>
                <a:cubicBezTo>
                  <a:pt x="5176779" y="1844665"/>
                  <a:pt x="5172297" y="1853278"/>
                  <a:pt x="5167452" y="1861483"/>
                </a:cubicBezTo>
                <a:cubicBezTo>
                  <a:pt x="5179827" y="1866643"/>
                  <a:pt x="5166788" y="1884999"/>
                  <a:pt x="5174266" y="1892417"/>
                </a:cubicBezTo>
                <a:lnTo>
                  <a:pt x="5189262" y="1895114"/>
                </a:lnTo>
                <a:lnTo>
                  <a:pt x="5187100" y="1899379"/>
                </a:lnTo>
                <a:lnTo>
                  <a:pt x="5180471" y="1907867"/>
                </a:lnTo>
                <a:cubicBezTo>
                  <a:pt x="5179609" y="1909162"/>
                  <a:pt x="5179647" y="1909994"/>
                  <a:pt x="5181361" y="1910265"/>
                </a:cubicBezTo>
                <a:cubicBezTo>
                  <a:pt x="5180995" y="1914884"/>
                  <a:pt x="5177893" y="1930292"/>
                  <a:pt x="5178268" y="1935584"/>
                </a:cubicBezTo>
                <a:lnTo>
                  <a:pt x="5183619" y="1942021"/>
                </a:lnTo>
                <a:lnTo>
                  <a:pt x="5184480" y="1945112"/>
                </a:lnTo>
                <a:lnTo>
                  <a:pt x="5172776" y="1961162"/>
                </a:lnTo>
                <a:lnTo>
                  <a:pt x="5168513" y="1969445"/>
                </a:lnTo>
                <a:lnTo>
                  <a:pt x="5126597" y="2024270"/>
                </a:lnTo>
                <a:lnTo>
                  <a:pt x="5119528" y="2107942"/>
                </a:lnTo>
                <a:cubicBezTo>
                  <a:pt x="5089290" y="2138038"/>
                  <a:pt x="5110415" y="2159228"/>
                  <a:pt x="5110356" y="2193455"/>
                </a:cubicBezTo>
                <a:cubicBezTo>
                  <a:pt x="5101302" y="2220953"/>
                  <a:pt x="5110381" y="2224200"/>
                  <a:pt x="5104992" y="2260088"/>
                </a:cubicBezTo>
                <a:cubicBezTo>
                  <a:pt x="5096504" y="2291744"/>
                  <a:pt x="5078225" y="2299003"/>
                  <a:pt x="5059439" y="2335735"/>
                </a:cubicBezTo>
                <a:cubicBezTo>
                  <a:pt x="5029465" y="2329020"/>
                  <a:pt x="5058046" y="2407546"/>
                  <a:pt x="5022061" y="2408995"/>
                </a:cubicBezTo>
                <a:cubicBezTo>
                  <a:pt x="5023289" y="2413465"/>
                  <a:pt x="5019654" y="2441580"/>
                  <a:pt x="5022253" y="2445869"/>
                </a:cubicBezTo>
                <a:cubicBezTo>
                  <a:pt x="5022440" y="2449625"/>
                  <a:pt x="5011241" y="2492743"/>
                  <a:pt x="5011426" y="2496499"/>
                </a:cubicBezTo>
                <a:lnTo>
                  <a:pt x="4994224" y="2549900"/>
                </a:lnTo>
                <a:cubicBezTo>
                  <a:pt x="4992353" y="2564757"/>
                  <a:pt x="4998952" y="2582253"/>
                  <a:pt x="4995245" y="2596456"/>
                </a:cubicBezTo>
                <a:lnTo>
                  <a:pt x="4988570" y="2606088"/>
                </a:lnTo>
                <a:cubicBezTo>
                  <a:pt x="4988504" y="2615842"/>
                  <a:pt x="4988436" y="2625597"/>
                  <a:pt x="4988371" y="2635351"/>
                </a:cubicBezTo>
                <a:lnTo>
                  <a:pt x="4983212" y="2665666"/>
                </a:lnTo>
                <a:lnTo>
                  <a:pt x="4968234" y="2715895"/>
                </a:lnTo>
                <a:lnTo>
                  <a:pt x="4975888" y="2725052"/>
                </a:lnTo>
                <a:lnTo>
                  <a:pt x="4980195" y="2726489"/>
                </a:lnTo>
                <a:lnTo>
                  <a:pt x="4976218" y="2740278"/>
                </a:lnTo>
                <a:lnTo>
                  <a:pt x="4980571" y="2751112"/>
                </a:lnTo>
                <a:lnTo>
                  <a:pt x="4973893" y="2760208"/>
                </a:lnTo>
                <a:lnTo>
                  <a:pt x="4979005" y="2790136"/>
                </a:lnTo>
                <a:lnTo>
                  <a:pt x="4986137" y="2804183"/>
                </a:lnTo>
                <a:cubicBezTo>
                  <a:pt x="4986150" y="2811409"/>
                  <a:pt x="4986162" y="2818634"/>
                  <a:pt x="4986175" y="2825860"/>
                </a:cubicBezTo>
                <a:cubicBezTo>
                  <a:pt x="4987474" y="2843788"/>
                  <a:pt x="4992871" y="2886513"/>
                  <a:pt x="4993936" y="2911749"/>
                </a:cubicBezTo>
                <a:cubicBezTo>
                  <a:pt x="4993313" y="2946689"/>
                  <a:pt x="4980300" y="2954448"/>
                  <a:pt x="4992563" y="2977278"/>
                </a:cubicBezTo>
                <a:cubicBezTo>
                  <a:pt x="4985688" y="2983455"/>
                  <a:pt x="4982051" y="2987749"/>
                  <a:pt x="4980516" y="2991092"/>
                </a:cubicBezTo>
                <a:cubicBezTo>
                  <a:pt x="4975910" y="3001119"/>
                  <a:pt x="4990216" y="3002537"/>
                  <a:pt x="4992801" y="3020247"/>
                </a:cubicBezTo>
                <a:cubicBezTo>
                  <a:pt x="4998517" y="3032637"/>
                  <a:pt x="5013148" y="3051512"/>
                  <a:pt x="5014805" y="3065434"/>
                </a:cubicBezTo>
                <a:cubicBezTo>
                  <a:pt x="4998836" y="3057428"/>
                  <a:pt x="5016840" y="3105196"/>
                  <a:pt x="5002733" y="3103777"/>
                </a:cubicBezTo>
                <a:cubicBezTo>
                  <a:pt x="5022381" y="3124610"/>
                  <a:pt x="4997365" y="3128169"/>
                  <a:pt x="5002941" y="3151828"/>
                </a:cubicBezTo>
                <a:cubicBezTo>
                  <a:pt x="5010264" y="3163902"/>
                  <a:pt x="5011356" y="3171780"/>
                  <a:pt x="5002883" y="3180546"/>
                </a:cubicBezTo>
                <a:cubicBezTo>
                  <a:pt x="5038586" y="3236545"/>
                  <a:pt x="5003723" y="3210316"/>
                  <a:pt x="5016711" y="3258677"/>
                </a:cubicBezTo>
                <a:lnTo>
                  <a:pt x="5017918" y="3262610"/>
                </a:lnTo>
                <a:lnTo>
                  <a:pt x="5011672" y="3277179"/>
                </a:lnTo>
                <a:lnTo>
                  <a:pt x="5009344" y="3278130"/>
                </a:lnTo>
                <a:lnTo>
                  <a:pt x="5026770" y="3325671"/>
                </a:lnTo>
                <a:lnTo>
                  <a:pt x="5024571" y="3332072"/>
                </a:lnTo>
                <a:lnTo>
                  <a:pt x="5041705" y="3362948"/>
                </a:lnTo>
                <a:lnTo>
                  <a:pt x="5047477" y="3378959"/>
                </a:lnTo>
                <a:lnTo>
                  <a:pt x="5060758" y="3407057"/>
                </a:lnTo>
                <a:lnTo>
                  <a:pt x="5058968" y="3409825"/>
                </a:lnTo>
                <a:lnTo>
                  <a:pt x="5062667" y="3415218"/>
                </a:lnTo>
                <a:lnTo>
                  <a:pt x="5060928" y="3419880"/>
                </a:lnTo>
                <a:lnTo>
                  <a:pt x="5062923" y="3424545"/>
                </a:lnTo>
                <a:cubicBezTo>
                  <a:pt x="5063537" y="3433967"/>
                  <a:pt x="5063494" y="3466028"/>
                  <a:pt x="5064623" y="3476412"/>
                </a:cubicBezTo>
                <a:lnTo>
                  <a:pt x="5069684" y="3486850"/>
                </a:lnTo>
                <a:lnTo>
                  <a:pt x="5063339" y="3496391"/>
                </a:lnTo>
                <a:lnTo>
                  <a:pt x="5070139" y="3531201"/>
                </a:lnTo>
                <a:lnTo>
                  <a:pt x="5079896" y="3542019"/>
                </a:lnTo>
                <a:lnTo>
                  <a:pt x="5087540" y="3552249"/>
                </a:lnTo>
                <a:lnTo>
                  <a:pt x="5087902" y="3553678"/>
                </a:lnTo>
                <a:lnTo>
                  <a:pt x="5091509" y="3568021"/>
                </a:lnTo>
                <a:lnTo>
                  <a:pt x="5091934" y="3569719"/>
                </a:lnTo>
                <a:lnTo>
                  <a:pt x="5089362" y="3586412"/>
                </a:lnTo>
                <a:lnTo>
                  <a:pt x="5092358" y="3597336"/>
                </a:lnTo>
                <a:lnTo>
                  <a:pt x="5084254" y="3606007"/>
                </a:lnTo>
                <a:cubicBezTo>
                  <a:pt x="5084262" y="3617747"/>
                  <a:pt x="5084273" y="3629488"/>
                  <a:pt x="5084281" y="3641228"/>
                </a:cubicBezTo>
                <a:lnTo>
                  <a:pt x="5091848" y="3653088"/>
                </a:lnTo>
                <a:lnTo>
                  <a:pt x="5097436" y="3664114"/>
                </a:lnTo>
                <a:cubicBezTo>
                  <a:pt x="5097463" y="3664599"/>
                  <a:pt x="5097491" y="3665084"/>
                  <a:pt x="5097518" y="3665569"/>
                </a:cubicBezTo>
                <a:cubicBezTo>
                  <a:pt x="5097915" y="3672776"/>
                  <a:pt x="5096966" y="3688591"/>
                  <a:pt x="5099829" y="3707357"/>
                </a:cubicBezTo>
                <a:cubicBezTo>
                  <a:pt x="5100505" y="3724716"/>
                  <a:pt x="5118078" y="3760234"/>
                  <a:pt x="5114696" y="3778166"/>
                </a:cubicBezTo>
                <a:cubicBezTo>
                  <a:pt x="5141627" y="3845122"/>
                  <a:pt x="5125427" y="3821305"/>
                  <a:pt x="5135379" y="3878222"/>
                </a:cubicBezTo>
                <a:cubicBezTo>
                  <a:pt x="5161519" y="3905047"/>
                  <a:pt x="5125417" y="4015047"/>
                  <a:pt x="5130138" y="4048117"/>
                </a:cubicBezTo>
                <a:cubicBezTo>
                  <a:pt x="5081804" y="4192084"/>
                  <a:pt x="5096262" y="4158987"/>
                  <a:pt x="5090040" y="4219510"/>
                </a:cubicBezTo>
                <a:cubicBezTo>
                  <a:pt x="5104553" y="4280033"/>
                  <a:pt x="5065380" y="4345686"/>
                  <a:pt x="5092812" y="4411258"/>
                </a:cubicBezTo>
                <a:cubicBezTo>
                  <a:pt x="5090630" y="4437329"/>
                  <a:pt x="5083878" y="4473140"/>
                  <a:pt x="5084599" y="4488531"/>
                </a:cubicBezTo>
                <a:cubicBezTo>
                  <a:pt x="5084423" y="4505410"/>
                  <a:pt x="5084248" y="4522289"/>
                  <a:pt x="5084072" y="4539168"/>
                </a:cubicBezTo>
                <a:cubicBezTo>
                  <a:pt x="5072114" y="4567830"/>
                  <a:pt x="5064305" y="4588197"/>
                  <a:pt x="5068936" y="4625153"/>
                </a:cubicBezTo>
                <a:cubicBezTo>
                  <a:pt x="5077433" y="4662889"/>
                  <a:pt x="5065899" y="4679357"/>
                  <a:pt x="5059114" y="4733115"/>
                </a:cubicBezTo>
                <a:cubicBezTo>
                  <a:pt x="5068687" y="4752352"/>
                  <a:pt x="5055370" y="4832308"/>
                  <a:pt x="5037209" y="4844323"/>
                </a:cubicBezTo>
                <a:cubicBezTo>
                  <a:pt x="5033444" y="4857054"/>
                  <a:pt x="5040194" y="4871554"/>
                  <a:pt x="5020638" y="4877992"/>
                </a:cubicBezTo>
                <a:cubicBezTo>
                  <a:pt x="4997151" y="4888353"/>
                  <a:pt x="5034418" y="4931200"/>
                  <a:pt x="5006413" y="4925805"/>
                </a:cubicBezTo>
                <a:cubicBezTo>
                  <a:pt x="5031964" y="4956261"/>
                  <a:pt x="4982840" y="4982633"/>
                  <a:pt x="4971037" y="5009272"/>
                </a:cubicBezTo>
                <a:cubicBezTo>
                  <a:pt x="4973259" y="5034036"/>
                  <a:pt x="4968375" y="5053859"/>
                  <a:pt x="4963105" y="5111369"/>
                </a:cubicBezTo>
                <a:cubicBezTo>
                  <a:pt x="4973224" y="5141336"/>
                  <a:pt x="4937413" y="5161742"/>
                  <a:pt x="4976341" y="5210876"/>
                </a:cubicBezTo>
                <a:cubicBezTo>
                  <a:pt x="4972455" y="5212581"/>
                  <a:pt x="4977054" y="5227501"/>
                  <a:pt x="4980617" y="5269726"/>
                </a:cubicBezTo>
                <a:cubicBezTo>
                  <a:pt x="4984182" y="5311951"/>
                  <a:pt x="4990390" y="5400671"/>
                  <a:pt x="4997733" y="5464225"/>
                </a:cubicBezTo>
                <a:cubicBezTo>
                  <a:pt x="5001765" y="5536542"/>
                  <a:pt x="4990225" y="5517959"/>
                  <a:pt x="5001400" y="5594585"/>
                </a:cubicBezTo>
                <a:cubicBezTo>
                  <a:pt x="4999908" y="5619318"/>
                  <a:pt x="4974042" y="5647975"/>
                  <a:pt x="4983700" y="5667896"/>
                </a:cubicBezTo>
                <a:cubicBezTo>
                  <a:pt x="4976834" y="5696311"/>
                  <a:pt x="4975579" y="5738356"/>
                  <a:pt x="4968506" y="5769225"/>
                </a:cubicBezTo>
                <a:cubicBezTo>
                  <a:pt x="4968926" y="5787258"/>
                  <a:pt x="4969344" y="5805291"/>
                  <a:pt x="4969765" y="5823324"/>
                </a:cubicBezTo>
                <a:cubicBezTo>
                  <a:pt x="4966122" y="5853058"/>
                  <a:pt x="4965608" y="5838948"/>
                  <a:pt x="4966129" y="5862699"/>
                </a:cubicBezTo>
                <a:lnTo>
                  <a:pt x="4970695" y="5906467"/>
                </a:lnTo>
                <a:lnTo>
                  <a:pt x="4991568" y="5939847"/>
                </a:lnTo>
                <a:cubicBezTo>
                  <a:pt x="4998848" y="5955713"/>
                  <a:pt x="4974731" y="5940131"/>
                  <a:pt x="4986815" y="5973994"/>
                </a:cubicBezTo>
                <a:cubicBezTo>
                  <a:pt x="4961187" y="5997051"/>
                  <a:pt x="4983444" y="6032039"/>
                  <a:pt x="4987776" y="6089693"/>
                </a:cubicBezTo>
                <a:lnTo>
                  <a:pt x="4991621" y="6224938"/>
                </a:lnTo>
                <a:cubicBezTo>
                  <a:pt x="4988442" y="6270972"/>
                  <a:pt x="5008962" y="6317522"/>
                  <a:pt x="5017157" y="6370251"/>
                </a:cubicBezTo>
                <a:cubicBezTo>
                  <a:pt x="5025353" y="6422980"/>
                  <a:pt x="5039938" y="6490855"/>
                  <a:pt x="5040797" y="6541313"/>
                </a:cubicBezTo>
                <a:cubicBezTo>
                  <a:pt x="5039898" y="6576319"/>
                  <a:pt x="5031912" y="6591883"/>
                  <a:pt x="5045375" y="6640957"/>
                </a:cubicBezTo>
                <a:cubicBezTo>
                  <a:pt x="5057505" y="6669536"/>
                  <a:pt x="5052276" y="6675394"/>
                  <a:pt x="5058442" y="6705297"/>
                </a:cubicBezTo>
                <a:cubicBezTo>
                  <a:pt x="5057367" y="6727133"/>
                  <a:pt x="5067901" y="6732087"/>
                  <a:pt x="5071125" y="6759582"/>
                </a:cubicBezTo>
                <a:cubicBezTo>
                  <a:pt x="5055614" y="6796071"/>
                  <a:pt x="5051656" y="6769544"/>
                  <a:pt x="5069172" y="6817746"/>
                </a:cubicBezTo>
                <a:cubicBezTo>
                  <a:pt x="5060956" y="6828354"/>
                  <a:pt x="5064525" y="6836369"/>
                  <a:pt x="5072322" y="6843646"/>
                </a:cubicBezTo>
                <a:lnTo>
                  <a:pt x="5091388" y="6857998"/>
                </a:lnTo>
                <a:lnTo>
                  <a:pt x="6096000" y="6857998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E4B9B3-34DF-2535-1375-03B59FA0F8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026" y="107951"/>
            <a:ext cx="3739341" cy="1330839"/>
          </a:xfrm>
        </p:spPr>
        <p:txBody>
          <a:bodyPr>
            <a:normAutofit/>
          </a:bodyPr>
          <a:lstStyle/>
          <a:p>
            <a:r>
              <a:rPr lang="en-GB" sz="2800" dirty="0"/>
              <a:t>Introduction to JD sports &amp; organisational transformation</a:t>
            </a:r>
            <a:endParaRPr lang="en-US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DEF720-6C25-C6B1-2E69-E0ABEFFE7C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8614" y="1546741"/>
            <a:ext cx="4100753" cy="4555947"/>
          </a:xfrm>
        </p:spPr>
        <p:txBody>
          <a:bodyPr>
            <a:normAutofit fontScale="25000" lnSpcReduction="20000"/>
          </a:bodyPr>
          <a:lstStyle/>
          <a:p>
            <a:r>
              <a:rPr lang="en-GB" sz="9200" dirty="0"/>
              <a:t>JD sports was founded by John Wardle and David </a:t>
            </a:r>
            <a:r>
              <a:rPr lang="en-GB" sz="9200" dirty="0" err="1"/>
              <a:t>Makin</a:t>
            </a:r>
            <a:r>
              <a:rPr lang="en-GB" sz="9200" dirty="0"/>
              <a:t> in 1981 in Bury, Greater Manchester.</a:t>
            </a:r>
          </a:p>
          <a:p>
            <a:r>
              <a:rPr lang="en-GB" sz="9200" dirty="0"/>
              <a:t>One of the UK’s leading fashion retailers with over 4.500 stores across 35 countries.</a:t>
            </a:r>
          </a:p>
          <a:p>
            <a:r>
              <a:rPr lang="en-GB" sz="9200" dirty="0"/>
              <a:t>JD sports sells leading brands including Nike, Adidas, Puma, New Balance and Under Armour.</a:t>
            </a:r>
          </a:p>
          <a:p>
            <a:r>
              <a:rPr lang="en-GB" sz="9200" dirty="0"/>
              <a:t>Employs  approximately 90.000 people( </a:t>
            </a:r>
            <a:r>
              <a:rPr lang="en-GB" sz="9200" i="1" dirty="0"/>
              <a:t>(JD Sports Annual Report, 2025; CIPD, 2024).</a:t>
            </a:r>
            <a:endParaRPr lang="en-GB" sz="9200" dirty="0"/>
          </a:p>
          <a:p>
            <a:endParaRPr lang="en-US" sz="17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5423E1C-9A80-FA8D-F462-D8256F3445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7540" y="0"/>
            <a:ext cx="7614459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19686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F821940F-7A1D-4ACC-85B4-A932898AB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16674508-81D3-48CF-96BF-7FC60EAA57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741994" cy="6858000"/>
          </a:xfrm>
          <a:custGeom>
            <a:avLst/>
            <a:gdLst>
              <a:gd name="connsiteX0" fmla="*/ 0 w 6568309"/>
              <a:gd name="connsiteY0" fmla="*/ 0 h 6858000"/>
              <a:gd name="connsiteX1" fmla="*/ 362841 w 6568309"/>
              <a:gd name="connsiteY1" fmla="*/ 0 h 6858000"/>
              <a:gd name="connsiteX2" fmla="*/ 523269 w 6568309"/>
              <a:gd name="connsiteY2" fmla="*/ 0 h 6858000"/>
              <a:gd name="connsiteX3" fmla="*/ 1343025 w 6568309"/>
              <a:gd name="connsiteY3" fmla="*/ 0 h 6858000"/>
              <a:gd name="connsiteX4" fmla="*/ 1705866 w 6568309"/>
              <a:gd name="connsiteY4" fmla="*/ 0 h 6858000"/>
              <a:gd name="connsiteX5" fmla="*/ 1866294 w 6568309"/>
              <a:gd name="connsiteY5" fmla="*/ 0 h 6858000"/>
              <a:gd name="connsiteX6" fmla="*/ 5225154 w 6568309"/>
              <a:gd name="connsiteY6" fmla="*/ 0 h 6858000"/>
              <a:gd name="connsiteX7" fmla="*/ 6568179 w 6568309"/>
              <a:gd name="connsiteY7" fmla="*/ 0 h 6858000"/>
              <a:gd name="connsiteX8" fmla="*/ 6568309 w 6568309"/>
              <a:gd name="connsiteY8" fmla="*/ 1 h 6858000"/>
              <a:gd name="connsiteX9" fmla="*/ 6562951 w 6568309"/>
              <a:gd name="connsiteY9" fmla="*/ 30700 h 6858000"/>
              <a:gd name="connsiteX10" fmla="*/ 6547446 w 6568309"/>
              <a:gd name="connsiteY10" fmla="*/ 310025 h 6858000"/>
              <a:gd name="connsiteX11" fmla="*/ 6558316 w 6568309"/>
              <a:gd name="connsiteY11" fmla="*/ 443960 h 6858000"/>
              <a:gd name="connsiteX12" fmla="*/ 6528896 w 6568309"/>
              <a:gd name="connsiteY12" fmla="*/ 642659 h 6858000"/>
              <a:gd name="connsiteX13" fmla="*/ 6523095 w 6568309"/>
              <a:gd name="connsiteY13" fmla="*/ 673307 h 6858000"/>
              <a:gd name="connsiteX14" fmla="*/ 6496169 w 6568309"/>
              <a:gd name="connsiteY14" fmla="*/ 839641 h 6858000"/>
              <a:gd name="connsiteX15" fmla="*/ 6450789 w 6568309"/>
              <a:gd name="connsiteY15" fmla="*/ 958357 h 6858000"/>
              <a:gd name="connsiteX16" fmla="*/ 6453996 w 6568309"/>
              <a:gd name="connsiteY16" fmla="*/ 963398 h 6858000"/>
              <a:gd name="connsiteX17" fmla="*/ 6419467 w 6568309"/>
              <a:gd name="connsiteY17" fmla="*/ 1117169 h 6858000"/>
              <a:gd name="connsiteX18" fmla="*/ 6417348 w 6568309"/>
              <a:gd name="connsiteY18" fmla="*/ 1144352 h 6858000"/>
              <a:gd name="connsiteX19" fmla="*/ 6418473 w 6568309"/>
              <a:gd name="connsiteY19" fmla="*/ 1164484 h 6858000"/>
              <a:gd name="connsiteX20" fmla="*/ 6406979 w 6568309"/>
              <a:gd name="connsiteY20" fmla="*/ 1213829 h 6858000"/>
              <a:gd name="connsiteX21" fmla="*/ 6381928 w 6568309"/>
              <a:gd name="connsiteY21" fmla="*/ 1294823 h 6858000"/>
              <a:gd name="connsiteX22" fmla="*/ 6377948 w 6568309"/>
              <a:gd name="connsiteY22" fmla="*/ 1312193 h 6858000"/>
              <a:gd name="connsiteX23" fmla="*/ 6379894 w 6568309"/>
              <a:gd name="connsiteY23" fmla="*/ 1327626 h 6858000"/>
              <a:gd name="connsiteX24" fmla="*/ 6385024 w 6568309"/>
              <a:gd name="connsiteY24" fmla="*/ 1331644 h 6858000"/>
              <a:gd name="connsiteX25" fmla="*/ 6383696 w 6568309"/>
              <a:gd name="connsiteY25" fmla="*/ 1341276 h 6858000"/>
              <a:gd name="connsiteX26" fmla="*/ 6384464 w 6568309"/>
              <a:gd name="connsiteY26" fmla="*/ 1343945 h 6858000"/>
              <a:gd name="connsiteX27" fmla="*/ 6387748 w 6568309"/>
              <a:gd name="connsiteY27" fmla="*/ 1359134 h 6858000"/>
              <a:gd name="connsiteX28" fmla="*/ 6364157 w 6568309"/>
              <a:gd name="connsiteY28" fmla="*/ 1427803 h 6858000"/>
              <a:gd name="connsiteX29" fmla="*/ 6335874 w 6568309"/>
              <a:gd name="connsiteY29" fmla="*/ 1540278 h 6858000"/>
              <a:gd name="connsiteX30" fmla="*/ 6331892 w 6568309"/>
              <a:gd name="connsiteY30" fmla="*/ 1547262 h 6858000"/>
              <a:gd name="connsiteX31" fmla="*/ 6332744 w 6568309"/>
              <a:gd name="connsiteY31" fmla="*/ 1577056 h 6858000"/>
              <a:gd name="connsiteX32" fmla="*/ 6333604 w 6568309"/>
              <a:gd name="connsiteY32" fmla="*/ 1595898 h 6858000"/>
              <a:gd name="connsiteX33" fmla="*/ 6324749 w 6568309"/>
              <a:gd name="connsiteY33" fmla="*/ 1703726 h 6858000"/>
              <a:gd name="connsiteX34" fmla="*/ 6329594 w 6568309"/>
              <a:gd name="connsiteY34" fmla="*/ 1809535 h 6858000"/>
              <a:gd name="connsiteX35" fmla="*/ 6329062 w 6568309"/>
              <a:gd name="connsiteY35" fmla="*/ 2018310 h 6858000"/>
              <a:gd name="connsiteX36" fmla="*/ 6321735 w 6568309"/>
              <a:gd name="connsiteY36" fmla="*/ 2071355 h 6858000"/>
              <a:gd name="connsiteX37" fmla="*/ 6322678 w 6568309"/>
              <a:gd name="connsiteY37" fmla="*/ 2141166 h 6858000"/>
              <a:gd name="connsiteX38" fmla="*/ 6321340 w 6568309"/>
              <a:gd name="connsiteY38" fmla="*/ 2154548 h 6858000"/>
              <a:gd name="connsiteX39" fmla="*/ 6316582 w 6568309"/>
              <a:gd name="connsiteY39" fmla="*/ 2158153 h 6858000"/>
              <a:gd name="connsiteX40" fmla="*/ 6311428 w 6568309"/>
              <a:gd name="connsiteY40" fmla="*/ 2178174 h 6858000"/>
              <a:gd name="connsiteX41" fmla="*/ 6310192 w 6568309"/>
              <a:gd name="connsiteY41" fmla="*/ 2202858 h 6858000"/>
              <a:gd name="connsiteX42" fmla="*/ 6309211 w 6568309"/>
              <a:gd name="connsiteY42" fmla="*/ 2320214 h 6858000"/>
              <a:gd name="connsiteX43" fmla="*/ 6300151 w 6568309"/>
              <a:gd name="connsiteY43" fmla="*/ 2417011 h 6858000"/>
              <a:gd name="connsiteX44" fmla="*/ 6295176 w 6568309"/>
              <a:gd name="connsiteY44" fmla="*/ 2454207 h 6858000"/>
              <a:gd name="connsiteX45" fmla="*/ 6293727 w 6568309"/>
              <a:gd name="connsiteY45" fmla="*/ 2487203 h 6858000"/>
              <a:gd name="connsiteX46" fmla="*/ 6285477 w 6568309"/>
              <a:gd name="connsiteY46" fmla="*/ 2512282 h 6858000"/>
              <a:gd name="connsiteX47" fmla="*/ 6286205 w 6568309"/>
              <a:gd name="connsiteY47" fmla="*/ 2514318 h 6858000"/>
              <a:gd name="connsiteX48" fmla="*/ 6304629 w 6568309"/>
              <a:gd name="connsiteY48" fmla="*/ 2574334 h 6858000"/>
              <a:gd name="connsiteX49" fmla="*/ 6303842 w 6568309"/>
              <a:gd name="connsiteY49" fmla="*/ 2579877 h 6858000"/>
              <a:gd name="connsiteX50" fmla="*/ 6303953 w 6568309"/>
              <a:gd name="connsiteY50" fmla="*/ 2608928 h 6858000"/>
              <a:gd name="connsiteX51" fmla="*/ 6303530 w 6568309"/>
              <a:gd name="connsiteY51" fmla="*/ 2613111 h 6858000"/>
              <a:gd name="connsiteX52" fmla="*/ 6297474 w 6568309"/>
              <a:gd name="connsiteY52" fmla="*/ 2621996 h 6858000"/>
              <a:gd name="connsiteX53" fmla="*/ 6299263 w 6568309"/>
              <a:gd name="connsiteY53" fmla="*/ 2634265 h 6858000"/>
              <a:gd name="connsiteX54" fmla="*/ 6293065 w 6568309"/>
              <a:gd name="connsiteY54" fmla="*/ 2647237 h 6858000"/>
              <a:gd name="connsiteX55" fmla="*/ 6297496 w 6568309"/>
              <a:gd name="connsiteY55" fmla="*/ 2650786 h 6858000"/>
              <a:gd name="connsiteX56" fmla="*/ 6301708 w 6568309"/>
              <a:gd name="connsiteY56" fmla="*/ 2661993 h 6858000"/>
              <a:gd name="connsiteX57" fmla="*/ 6295884 w 6568309"/>
              <a:gd name="connsiteY57" fmla="*/ 2670949 h 6858000"/>
              <a:gd name="connsiteX58" fmla="*/ 6291714 w 6568309"/>
              <a:gd name="connsiteY58" fmla="*/ 2690255 h 6858000"/>
              <a:gd name="connsiteX59" fmla="*/ 6292327 w 6568309"/>
              <a:gd name="connsiteY59" fmla="*/ 2695683 h 6858000"/>
              <a:gd name="connsiteX60" fmla="*/ 6284410 w 6568309"/>
              <a:gd name="connsiteY60" fmla="*/ 2713964 h 6858000"/>
              <a:gd name="connsiteX61" fmla="*/ 6280410 w 6568309"/>
              <a:gd name="connsiteY61" fmla="*/ 2730175 h 6858000"/>
              <a:gd name="connsiteX62" fmla="*/ 6288082 w 6568309"/>
              <a:gd name="connsiteY62" fmla="*/ 2763497 h 6858000"/>
              <a:gd name="connsiteX63" fmla="*/ 6260924 w 6568309"/>
              <a:gd name="connsiteY63" fmla="*/ 3051539 h 6858000"/>
              <a:gd name="connsiteX64" fmla="*/ 6210151 w 6568309"/>
              <a:gd name="connsiteY64" fmla="*/ 3335396 h 6858000"/>
              <a:gd name="connsiteX65" fmla="*/ 6212034 w 6568309"/>
              <a:gd name="connsiteY65" fmla="*/ 3456509 h 6858000"/>
              <a:gd name="connsiteX66" fmla="*/ 6197490 w 6568309"/>
              <a:gd name="connsiteY66" fmla="*/ 3531827 h 6858000"/>
              <a:gd name="connsiteX67" fmla="*/ 6208018 w 6568309"/>
              <a:gd name="connsiteY67" fmla="*/ 3570877 h 6858000"/>
              <a:gd name="connsiteX68" fmla="*/ 6205920 w 6568309"/>
              <a:gd name="connsiteY68" fmla="*/ 3583849 h 6858000"/>
              <a:gd name="connsiteX69" fmla="*/ 6199616 w 6568309"/>
              <a:gd name="connsiteY69" fmla="*/ 3592763 h 6858000"/>
              <a:gd name="connsiteX70" fmla="*/ 6181288 w 6568309"/>
              <a:gd name="connsiteY70" fmla="*/ 3653485 h 6858000"/>
              <a:gd name="connsiteX71" fmla="*/ 6175963 w 6568309"/>
              <a:gd name="connsiteY71" fmla="*/ 3670528 h 6858000"/>
              <a:gd name="connsiteX72" fmla="*/ 6176722 w 6568309"/>
              <a:gd name="connsiteY72" fmla="*/ 3685990 h 6858000"/>
              <a:gd name="connsiteX73" fmla="*/ 6181549 w 6568309"/>
              <a:gd name="connsiteY73" fmla="*/ 3690283 h 6858000"/>
              <a:gd name="connsiteX74" fmla="*/ 6179476 w 6568309"/>
              <a:gd name="connsiteY74" fmla="*/ 3699787 h 6858000"/>
              <a:gd name="connsiteX75" fmla="*/ 6180040 w 6568309"/>
              <a:gd name="connsiteY75" fmla="*/ 3702486 h 6858000"/>
              <a:gd name="connsiteX76" fmla="*/ 6182155 w 6568309"/>
              <a:gd name="connsiteY76" fmla="*/ 3717784 h 6858000"/>
              <a:gd name="connsiteX77" fmla="*/ 6158980 w 6568309"/>
              <a:gd name="connsiteY77" fmla="*/ 3746229 h 6858000"/>
              <a:gd name="connsiteX78" fmla="*/ 6096049 w 6568309"/>
              <a:gd name="connsiteY78" fmla="*/ 3924910 h 6858000"/>
              <a:gd name="connsiteX79" fmla="*/ 6069712 w 6568309"/>
              <a:gd name="connsiteY79" fmla="*/ 3989353 h 6858000"/>
              <a:gd name="connsiteX80" fmla="*/ 6067330 w 6568309"/>
              <a:gd name="connsiteY80" fmla="*/ 4033899 h 6858000"/>
              <a:gd name="connsiteX81" fmla="*/ 6061081 w 6568309"/>
              <a:gd name="connsiteY81" fmla="*/ 4142250 h 6858000"/>
              <a:gd name="connsiteX82" fmla="*/ 6042858 w 6568309"/>
              <a:gd name="connsiteY82" fmla="*/ 4329442 h 6858000"/>
              <a:gd name="connsiteX83" fmla="*/ 6034182 w 6568309"/>
              <a:gd name="connsiteY83" fmla="*/ 4456184 h 6858000"/>
              <a:gd name="connsiteX84" fmla="*/ 6029178 w 6568309"/>
              <a:gd name="connsiteY84" fmla="*/ 4468478 h 6858000"/>
              <a:gd name="connsiteX85" fmla="*/ 6029974 w 6568309"/>
              <a:gd name="connsiteY85" fmla="*/ 4469862 h 6858000"/>
              <a:gd name="connsiteX86" fmla="*/ 6028340 w 6568309"/>
              <a:gd name="connsiteY86" fmla="*/ 4483797 h 6858000"/>
              <a:gd name="connsiteX87" fmla="*/ 6025168 w 6568309"/>
              <a:gd name="connsiteY87" fmla="*/ 4487091 h 6858000"/>
              <a:gd name="connsiteX88" fmla="*/ 6023164 w 6568309"/>
              <a:gd name="connsiteY88" fmla="*/ 4496728 h 6858000"/>
              <a:gd name="connsiteX89" fmla="*/ 6016839 w 6568309"/>
              <a:gd name="connsiteY89" fmla="*/ 4515918 h 6858000"/>
              <a:gd name="connsiteX90" fmla="*/ 6017886 w 6568309"/>
              <a:gd name="connsiteY90" fmla="*/ 4519316 h 6858000"/>
              <a:gd name="connsiteX91" fmla="*/ 6011819 w 6568309"/>
              <a:gd name="connsiteY91" fmla="*/ 4547957 h 6858000"/>
              <a:gd name="connsiteX92" fmla="*/ 6012791 w 6568309"/>
              <a:gd name="connsiteY92" fmla="*/ 4548262 h 6858000"/>
              <a:gd name="connsiteX93" fmla="*/ 6015703 w 6568309"/>
              <a:gd name="connsiteY93" fmla="*/ 4555939 h 6858000"/>
              <a:gd name="connsiteX94" fmla="*/ 6018854 w 6568309"/>
              <a:gd name="connsiteY94" fmla="*/ 4570815 h 6858000"/>
              <a:gd name="connsiteX95" fmla="*/ 6033000 w 6568309"/>
              <a:gd name="connsiteY95" fmla="*/ 4633846 h 6858000"/>
              <a:gd name="connsiteX96" fmla="*/ 6032325 w 6568309"/>
              <a:gd name="connsiteY96" fmla="*/ 4639816 h 6858000"/>
              <a:gd name="connsiteX97" fmla="*/ 6032549 w 6568309"/>
              <a:gd name="connsiteY97" fmla="*/ 4639923 h 6858000"/>
              <a:gd name="connsiteX98" fmla="*/ 6032309 w 6568309"/>
              <a:gd name="connsiteY98" fmla="*/ 4646192 h 6858000"/>
              <a:gd name="connsiteX99" fmla="*/ 6031095 w 6568309"/>
              <a:gd name="connsiteY99" fmla="*/ 4650706 h 6858000"/>
              <a:gd name="connsiteX100" fmla="*/ 6029786 w 6568309"/>
              <a:gd name="connsiteY100" fmla="*/ 4662290 h 6858000"/>
              <a:gd name="connsiteX101" fmla="*/ 6030911 w 6568309"/>
              <a:gd name="connsiteY101" fmla="*/ 4666180 h 6858000"/>
              <a:gd name="connsiteX102" fmla="*/ 6033630 w 6568309"/>
              <a:gd name="connsiteY102" fmla="*/ 4667585 h 6858000"/>
              <a:gd name="connsiteX103" fmla="*/ 6033189 w 6568309"/>
              <a:gd name="connsiteY103" fmla="*/ 4668660 h 6858000"/>
              <a:gd name="connsiteX104" fmla="*/ 6038764 w 6568309"/>
              <a:gd name="connsiteY104" fmla="*/ 4689807 h 6858000"/>
              <a:gd name="connsiteX105" fmla="*/ 6042217 w 6568309"/>
              <a:gd name="connsiteY105" fmla="*/ 4737890 h 6858000"/>
              <a:gd name="connsiteX106" fmla="*/ 6040543 w 6568309"/>
              <a:gd name="connsiteY106" fmla="*/ 4765657 h 6858000"/>
              <a:gd name="connsiteX107" fmla="*/ 6039956 w 6568309"/>
              <a:gd name="connsiteY107" fmla="*/ 4841463 h 6858000"/>
              <a:gd name="connsiteX108" fmla="*/ 6057123 w 6568309"/>
              <a:gd name="connsiteY108" fmla="*/ 4969863 h 6858000"/>
              <a:gd name="connsiteX109" fmla="*/ 6055039 w 6568309"/>
              <a:gd name="connsiteY109" fmla="*/ 4974028 h 6858000"/>
              <a:gd name="connsiteX110" fmla="*/ 6053462 w 6568309"/>
              <a:gd name="connsiteY110" fmla="*/ 4980318 h 6858000"/>
              <a:gd name="connsiteX111" fmla="*/ 6053643 w 6568309"/>
              <a:gd name="connsiteY111" fmla="*/ 4980501 h 6858000"/>
              <a:gd name="connsiteX112" fmla="*/ 6051733 w 6568309"/>
              <a:gd name="connsiteY112" fmla="*/ 4986338 h 6858000"/>
              <a:gd name="connsiteX113" fmla="*/ 6049602 w 6568309"/>
              <a:gd name="connsiteY113" fmla="*/ 4991296 h 6858000"/>
              <a:gd name="connsiteX114" fmla="*/ 6075165 w 6568309"/>
              <a:gd name="connsiteY114" fmla="*/ 5076895 h 6858000"/>
              <a:gd name="connsiteX115" fmla="*/ 6073751 w 6568309"/>
              <a:gd name="connsiteY115" fmla="*/ 5081568 h 6858000"/>
              <a:gd name="connsiteX116" fmla="*/ 6073150 w 6568309"/>
              <a:gd name="connsiteY116" fmla="*/ 5088173 h 6858000"/>
              <a:gd name="connsiteX117" fmla="*/ 6073355 w 6568309"/>
              <a:gd name="connsiteY117" fmla="*/ 5088300 h 6858000"/>
              <a:gd name="connsiteX118" fmla="*/ 6072362 w 6568309"/>
              <a:gd name="connsiteY118" fmla="*/ 5094558 h 6858000"/>
              <a:gd name="connsiteX119" fmla="*/ 6064726 w 6568309"/>
              <a:gd name="connsiteY119" fmla="*/ 5125620 h 6858000"/>
              <a:gd name="connsiteX120" fmla="*/ 6065415 w 6568309"/>
              <a:gd name="connsiteY120" fmla="*/ 5268004 h 6858000"/>
              <a:gd name="connsiteX121" fmla="*/ 6066081 w 6568309"/>
              <a:gd name="connsiteY121" fmla="*/ 5269530 h 6858000"/>
              <a:gd name="connsiteX122" fmla="*/ 6043407 w 6568309"/>
              <a:gd name="connsiteY122" fmla="*/ 5390941 h 6858000"/>
              <a:gd name="connsiteX123" fmla="*/ 6025377 w 6568309"/>
              <a:gd name="connsiteY123" fmla="*/ 5539927 h 6858000"/>
              <a:gd name="connsiteX124" fmla="*/ 6010052 w 6568309"/>
              <a:gd name="connsiteY124" fmla="*/ 5791594 h 6858000"/>
              <a:gd name="connsiteX125" fmla="*/ 5994220 w 6568309"/>
              <a:gd name="connsiteY125" fmla="*/ 5855206 h 6858000"/>
              <a:gd name="connsiteX126" fmla="*/ 5982580 w 6568309"/>
              <a:gd name="connsiteY126" fmla="*/ 5873582 h 6858000"/>
              <a:gd name="connsiteX127" fmla="*/ 5983608 w 6568309"/>
              <a:gd name="connsiteY127" fmla="*/ 5876037 h 6858000"/>
              <a:gd name="connsiteX128" fmla="*/ 5983535 w 6568309"/>
              <a:gd name="connsiteY128" fmla="*/ 5886534 h 6858000"/>
              <a:gd name="connsiteX129" fmla="*/ 5988737 w 6568309"/>
              <a:gd name="connsiteY129" fmla="*/ 5888644 h 6858000"/>
              <a:gd name="connsiteX130" fmla="*/ 5992371 w 6568309"/>
              <a:gd name="connsiteY130" fmla="*/ 5903832 h 6858000"/>
              <a:gd name="connsiteX131" fmla="*/ 5990780 w 6568309"/>
              <a:gd name="connsiteY131" fmla="*/ 5923391 h 6858000"/>
              <a:gd name="connsiteX132" fmla="*/ 5993870 w 6568309"/>
              <a:gd name="connsiteY132" fmla="*/ 6013205 h 6858000"/>
              <a:gd name="connsiteX133" fmla="*/ 5997673 w 6568309"/>
              <a:gd name="connsiteY133" fmla="*/ 6074018 h 6858000"/>
              <a:gd name="connsiteX134" fmla="*/ 6014840 w 6568309"/>
              <a:gd name="connsiteY134" fmla="*/ 6130837 h 6858000"/>
              <a:gd name="connsiteX135" fmla="*/ 6010704 w 6568309"/>
              <a:gd name="connsiteY135" fmla="*/ 6152982 h 6858000"/>
              <a:gd name="connsiteX136" fmla="*/ 6038294 w 6568309"/>
              <a:gd name="connsiteY136" fmla="*/ 6221100 h 6858000"/>
              <a:gd name="connsiteX137" fmla="*/ 6052331 w 6568309"/>
              <a:gd name="connsiteY137" fmla="*/ 6287550 h 6858000"/>
              <a:gd name="connsiteX138" fmla="*/ 6074143 w 6568309"/>
              <a:gd name="connsiteY138" fmla="*/ 6401595 h 6858000"/>
              <a:gd name="connsiteX139" fmla="*/ 6060199 w 6568309"/>
              <a:gd name="connsiteY139" fmla="*/ 6487110 h 6858000"/>
              <a:gd name="connsiteX140" fmla="*/ 6081156 w 6568309"/>
              <a:gd name="connsiteY140" fmla="*/ 6588589 h 6858000"/>
              <a:gd name="connsiteX141" fmla="*/ 6114944 w 6568309"/>
              <a:gd name="connsiteY141" fmla="*/ 6769963 h 6858000"/>
              <a:gd name="connsiteX142" fmla="*/ 6128950 w 6568309"/>
              <a:gd name="connsiteY142" fmla="*/ 6835814 h 6858000"/>
              <a:gd name="connsiteX143" fmla="*/ 6132536 w 6568309"/>
              <a:gd name="connsiteY143" fmla="*/ 6858000 h 6858000"/>
              <a:gd name="connsiteX144" fmla="*/ 4789511 w 6568309"/>
              <a:gd name="connsiteY144" fmla="*/ 6858000 h 6858000"/>
              <a:gd name="connsiteX145" fmla="*/ 1866294 w 6568309"/>
              <a:gd name="connsiteY145" fmla="*/ 6858000 h 6858000"/>
              <a:gd name="connsiteX146" fmla="*/ 1705866 w 6568309"/>
              <a:gd name="connsiteY146" fmla="*/ 6858000 h 6858000"/>
              <a:gd name="connsiteX147" fmla="*/ 1343025 w 6568309"/>
              <a:gd name="connsiteY147" fmla="*/ 6858000 h 6858000"/>
              <a:gd name="connsiteX148" fmla="*/ 523269 w 6568309"/>
              <a:gd name="connsiteY148" fmla="*/ 6858000 h 6858000"/>
              <a:gd name="connsiteX149" fmla="*/ 362841 w 6568309"/>
              <a:gd name="connsiteY149" fmla="*/ 6858000 h 6858000"/>
              <a:gd name="connsiteX150" fmla="*/ 0 w 6568309"/>
              <a:gd name="connsiteY15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6568309" h="6858000">
                <a:moveTo>
                  <a:pt x="0" y="0"/>
                </a:moveTo>
                <a:lnTo>
                  <a:pt x="362841" y="0"/>
                </a:lnTo>
                <a:lnTo>
                  <a:pt x="523269" y="0"/>
                </a:lnTo>
                <a:lnTo>
                  <a:pt x="1343025" y="0"/>
                </a:lnTo>
                <a:lnTo>
                  <a:pt x="1705866" y="0"/>
                </a:lnTo>
                <a:lnTo>
                  <a:pt x="1866294" y="0"/>
                </a:lnTo>
                <a:lnTo>
                  <a:pt x="5225154" y="0"/>
                </a:lnTo>
                <a:lnTo>
                  <a:pt x="6568179" y="0"/>
                </a:lnTo>
                <a:lnTo>
                  <a:pt x="6568309" y="1"/>
                </a:lnTo>
                <a:lnTo>
                  <a:pt x="6562951" y="30700"/>
                </a:lnTo>
                <a:cubicBezTo>
                  <a:pt x="6559126" y="84364"/>
                  <a:pt x="6548218" y="241149"/>
                  <a:pt x="6547446" y="310025"/>
                </a:cubicBezTo>
                <a:cubicBezTo>
                  <a:pt x="6550151" y="367544"/>
                  <a:pt x="6557712" y="408251"/>
                  <a:pt x="6558316" y="443960"/>
                </a:cubicBezTo>
                <a:cubicBezTo>
                  <a:pt x="6555224" y="499397"/>
                  <a:pt x="6534767" y="604434"/>
                  <a:pt x="6528896" y="642659"/>
                </a:cubicBezTo>
                <a:cubicBezTo>
                  <a:pt x="6535204" y="657287"/>
                  <a:pt x="6515365" y="658191"/>
                  <a:pt x="6523095" y="673307"/>
                </a:cubicBezTo>
                <a:cubicBezTo>
                  <a:pt x="6523388" y="693769"/>
                  <a:pt x="6506868" y="797295"/>
                  <a:pt x="6496169" y="839641"/>
                </a:cubicBezTo>
                <a:cubicBezTo>
                  <a:pt x="6484119" y="887148"/>
                  <a:pt x="6457817" y="937731"/>
                  <a:pt x="6450789" y="958357"/>
                </a:cubicBezTo>
                <a:cubicBezTo>
                  <a:pt x="6443760" y="978983"/>
                  <a:pt x="6459217" y="936930"/>
                  <a:pt x="6453996" y="963398"/>
                </a:cubicBezTo>
                <a:cubicBezTo>
                  <a:pt x="6448777" y="989867"/>
                  <a:pt x="6425575" y="1087010"/>
                  <a:pt x="6419467" y="1117169"/>
                </a:cubicBezTo>
                <a:cubicBezTo>
                  <a:pt x="6431540" y="1118586"/>
                  <a:pt x="6409651" y="1135372"/>
                  <a:pt x="6417348" y="1144352"/>
                </a:cubicBezTo>
                <a:cubicBezTo>
                  <a:pt x="6424109" y="1150681"/>
                  <a:pt x="6419047" y="1157251"/>
                  <a:pt x="6418473" y="1164484"/>
                </a:cubicBezTo>
                <a:cubicBezTo>
                  <a:pt x="6423767" y="1173524"/>
                  <a:pt x="6413947" y="1205209"/>
                  <a:pt x="6406979" y="1213829"/>
                </a:cubicBezTo>
                <a:cubicBezTo>
                  <a:pt x="6382818" y="1235037"/>
                  <a:pt x="6400452" y="1277327"/>
                  <a:pt x="6381928" y="1294823"/>
                </a:cubicBezTo>
                <a:cubicBezTo>
                  <a:pt x="6379195" y="1300845"/>
                  <a:pt x="6378069" y="1306615"/>
                  <a:pt x="6377948" y="1312193"/>
                </a:cubicBezTo>
                <a:lnTo>
                  <a:pt x="6379894" y="1327626"/>
                </a:lnTo>
                <a:lnTo>
                  <a:pt x="6385024" y="1331644"/>
                </a:lnTo>
                <a:lnTo>
                  <a:pt x="6383696" y="1341276"/>
                </a:lnTo>
                <a:cubicBezTo>
                  <a:pt x="6383952" y="1342166"/>
                  <a:pt x="6384208" y="1343055"/>
                  <a:pt x="6384464" y="1343945"/>
                </a:cubicBezTo>
                <a:cubicBezTo>
                  <a:pt x="6385957" y="1349040"/>
                  <a:pt x="6387253" y="1354080"/>
                  <a:pt x="6387748" y="1359134"/>
                </a:cubicBezTo>
                <a:cubicBezTo>
                  <a:pt x="6384363" y="1373109"/>
                  <a:pt x="6372802" y="1397612"/>
                  <a:pt x="6364157" y="1427803"/>
                </a:cubicBezTo>
                <a:cubicBezTo>
                  <a:pt x="6348141" y="1460349"/>
                  <a:pt x="6348362" y="1505076"/>
                  <a:pt x="6335874" y="1540278"/>
                </a:cubicBezTo>
                <a:lnTo>
                  <a:pt x="6331892" y="1547262"/>
                </a:lnTo>
                <a:lnTo>
                  <a:pt x="6332744" y="1577056"/>
                </a:lnTo>
                <a:cubicBezTo>
                  <a:pt x="6335859" y="1582205"/>
                  <a:pt x="6336674" y="1589568"/>
                  <a:pt x="6333604" y="1595898"/>
                </a:cubicBezTo>
                <a:lnTo>
                  <a:pt x="6324749" y="1703726"/>
                </a:lnTo>
                <a:cubicBezTo>
                  <a:pt x="6324080" y="1739332"/>
                  <a:pt x="6318019" y="1754453"/>
                  <a:pt x="6329594" y="1809535"/>
                </a:cubicBezTo>
                <a:cubicBezTo>
                  <a:pt x="6344930" y="1868036"/>
                  <a:pt x="6323725" y="1952670"/>
                  <a:pt x="6329062" y="2018310"/>
                </a:cubicBezTo>
                <a:cubicBezTo>
                  <a:pt x="6308075" y="2053162"/>
                  <a:pt x="6326925" y="2034561"/>
                  <a:pt x="6321735" y="2071355"/>
                </a:cubicBezTo>
                <a:lnTo>
                  <a:pt x="6322678" y="2141166"/>
                </a:lnTo>
                <a:lnTo>
                  <a:pt x="6321340" y="2154548"/>
                </a:lnTo>
                <a:lnTo>
                  <a:pt x="6316582" y="2158153"/>
                </a:lnTo>
                <a:lnTo>
                  <a:pt x="6311428" y="2178174"/>
                </a:lnTo>
                <a:cubicBezTo>
                  <a:pt x="6310177" y="2185696"/>
                  <a:pt x="6309622" y="2193828"/>
                  <a:pt x="6310192" y="2202858"/>
                </a:cubicBezTo>
                <a:cubicBezTo>
                  <a:pt x="6319667" y="2232772"/>
                  <a:pt x="6296459" y="2283357"/>
                  <a:pt x="6309211" y="2320214"/>
                </a:cubicBezTo>
                <a:cubicBezTo>
                  <a:pt x="6307537" y="2355906"/>
                  <a:pt x="6302490" y="2394678"/>
                  <a:pt x="6300151" y="2417011"/>
                </a:cubicBezTo>
                <a:cubicBezTo>
                  <a:pt x="6292303" y="2426377"/>
                  <a:pt x="6304439" y="2456509"/>
                  <a:pt x="6295176" y="2454207"/>
                </a:cubicBezTo>
                <a:cubicBezTo>
                  <a:pt x="6299335" y="2464947"/>
                  <a:pt x="6297305" y="2476105"/>
                  <a:pt x="6293727" y="2487203"/>
                </a:cubicBezTo>
                <a:lnTo>
                  <a:pt x="6285477" y="2512282"/>
                </a:lnTo>
                <a:cubicBezTo>
                  <a:pt x="6285720" y="2512961"/>
                  <a:pt x="6285962" y="2513640"/>
                  <a:pt x="6286205" y="2514318"/>
                </a:cubicBezTo>
                <a:cubicBezTo>
                  <a:pt x="6292347" y="2534324"/>
                  <a:pt x="6298487" y="2554328"/>
                  <a:pt x="6304629" y="2574334"/>
                </a:cubicBezTo>
                <a:lnTo>
                  <a:pt x="6303842" y="2579877"/>
                </a:lnTo>
                <a:cubicBezTo>
                  <a:pt x="6303729" y="2585644"/>
                  <a:pt x="6304006" y="2603388"/>
                  <a:pt x="6303953" y="2608928"/>
                </a:cubicBezTo>
                <a:lnTo>
                  <a:pt x="6303530" y="2613111"/>
                </a:lnTo>
                <a:lnTo>
                  <a:pt x="6297474" y="2621996"/>
                </a:lnTo>
                <a:lnTo>
                  <a:pt x="6299263" y="2634265"/>
                </a:lnTo>
                <a:lnTo>
                  <a:pt x="6293065" y="2647237"/>
                </a:lnTo>
                <a:cubicBezTo>
                  <a:pt x="6294685" y="2648158"/>
                  <a:pt x="6296180" y="2649356"/>
                  <a:pt x="6297496" y="2650786"/>
                </a:cubicBezTo>
                <a:lnTo>
                  <a:pt x="6301708" y="2661993"/>
                </a:lnTo>
                <a:lnTo>
                  <a:pt x="6295884" y="2670949"/>
                </a:lnTo>
                <a:cubicBezTo>
                  <a:pt x="6304913" y="2672007"/>
                  <a:pt x="6294429" y="2681695"/>
                  <a:pt x="6291714" y="2690255"/>
                </a:cubicBezTo>
                <a:lnTo>
                  <a:pt x="6292327" y="2695683"/>
                </a:lnTo>
                <a:lnTo>
                  <a:pt x="6284410" y="2713964"/>
                </a:lnTo>
                <a:lnTo>
                  <a:pt x="6280410" y="2730175"/>
                </a:lnTo>
                <a:lnTo>
                  <a:pt x="6288082" y="2763497"/>
                </a:lnTo>
                <a:lnTo>
                  <a:pt x="6260924" y="3051539"/>
                </a:lnTo>
                <a:cubicBezTo>
                  <a:pt x="6251455" y="3165645"/>
                  <a:pt x="6222174" y="3216611"/>
                  <a:pt x="6210151" y="3335396"/>
                </a:cubicBezTo>
                <a:lnTo>
                  <a:pt x="6212034" y="3456509"/>
                </a:lnTo>
                <a:lnTo>
                  <a:pt x="6197490" y="3531827"/>
                </a:lnTo>
                <a:lnTo>
                  <a:pt x="6208018" y="3570877"/>
                </a:lnTo>
                <a:lnTo>
                  <a:pt x="6205920" y="3583849"/>
                </a:lnTo>
                <a:lnTo>
                  <a:pt x="6199616" y="3592763"/>
                </a:lnTo>
                <a:cubicBezTo>
                  <a:pt x="6191839" y="3613948"/>
                  <a:pt x="6196204" y="3641245"/>
                  <a:pt x="6181288" y="3653485"/>
                </a:cubicBezTo>
                <a:cubicBezTo>
                  <a:pt x="6178087" y="3659316"/>
                  <a:pt x="6176516" y="3664985"/>
                  <a:pt x="6175963" y="3670528"/>
                </a:cubicBezTo>
                <a:lnTo>
                  <a:pt x="6176722" y="3685990"/>
                </a:lnTo>
                <a:lnTo>
                  <a:pt x="6181549" y="3690283"/>
                </a:lnTo>
                <a:lnTo>
                  <a:pt x="6179476" y="3699787"/>
                </a:lnTo>
                <a:cubicBezTo>
                  <a:pt x="6179664" y="3700686"/>
                  <a:pt x="6179852" y="3701586"/>
                  <a:pt x="6180040" y="3702486"/>
                </a:cubicBezTo>
                <a:cubicBezTo>
                  <a:pt x="6181140" y="3707637"/>
                  <a:pt x="6182047" y="3712728"/>
                  <a:pt x="6182155" y="3717784"/>
                </a:cubicBezTo>
                <a:cubicBezTo>
                  <a:pt x="6156678" y="3711701"/>
                  <a:pt x="6178864" y="3759789"/>
                  <a:pt x="6158980" y="3746229"/>
                </a:cubicBezTo>
                <a:cubicBezTo>
                  <a:pt x="6144630" y="3780750"/>
                  <a:pt x="6117520" y="3867558"/>
                  <a:pt x="6096049" y="3924910"/>
                </a:cubicBezTo>
                <a:lnTo>
                  <a:pt x="6069712" y="3989353"/>
                </a:lnTo>
                <a:lnTo>
                  <a:pt x="6067330" y="4033899"/>
                </a:lnTo>
                <a:cubicBezTo>
                  <a:pt x="6065506" y="4070470"/>
                  <a:pt x="6063599" y="4110146"/>
                  <a:pt x="6061081" y="4142250"/>
                </a:cubicBezTo>
                <a:cubicBezTo>
                  <a:pt x="6055260" y="4200007"/>
                  <a:pt x="6045907" y="4278998"/>
                  <a:pt x="6042858" y="4329442"/>
                </a:cubicBezTo>
                <a:cubicBezTo>
                  <a:pt x="6038376" y="4381764"/>
                  <a:pt x="6036461" y="4433012"/>
                  <a:pt x="6034182" y="4456184"/>
                </a:cubicBezTo>
                <a:lnTo>
                  <a:pt x="6029178" y="4468478"/>
                </a:lnTo>
                <a:lnTo>
                  <a:pt x="6029974" y="4469862"/>
                </a:lnTo>
                <a:cubicBezTo>
                  <a:pt x="6031287" y="4476321"/>
                  <a:pt x="6030316" y="4480555"/>
                  <a:pt x="6028340" y="4483797"/>
                </a:cubicBezTo>
                <a:lnTo>
                  <a:pt x="6025168" y="4487091"/>
                </a:lnTo>
                <a:lnTo>
                  <a:pt x="6023164" y="4496728"/>
                </a:lnTo>
                <a:lnTo>
                  <a:pt x="6016839" y="4515918"/>
                </a:lnTo>
                <a:cubicBezTo>
                  <a:pt x="6017189" y="4517049"/>
                  <a:pt x="6017537" y="4518182"/>
                  <a:pt x="6017886" y="4519316"/>
                </a:cubicBezTo>
                <a:lnTo>
                  <a:pt x="6011819" y="4547957"/>
                </a:lnTo>
                <a:lnTo>
                  <a:pt x="6012791" y="4548262"/>
                </a:lnTo>
                <a:cubicBezTo>
                  <a:pt x="6014837" y="4549595"/>
                  <a:pt x="6016087" y="4551811"/>
                  <a:pt x="6015703" y="4555939"/>
                </a:cubicBezTo>
                <a:cubicBezTo>
                  <a:pt x="6031790" y="4548276"/>
                  <a:pt x="6021405" y="4557977"/>
                  <a:pt x="6018854" y="4570815"/>
                </a:cubicBezTo>
                <a:cubicBezTo>
                  <a:pt x="6021736" y="4583801"/>
                  <a:pt x="6030754" y="4622347"/>
                  <a:pt x="6033000" y="4633846"/>
                </a:cubicBezTo>
                <a:lnTo>
                  <a:pt x="6032325" y="4639816"/>
                </a:lnTo>
                <a:lnTo>
                  <a:pt x="6032549" y="4639923"/>
                </a:lnTo>
                <a:cubicBezTo>
                  <a:pt x="6032911" y="4641190"/>
                  <a:pt x="6032878" y="4643141"/>
                  <a:pt x="6032309" y="4646192"/>
                </a:cubicBezTo>
                <a:lnTo>
                  <a:pt x="6031095" y="4650706"/>
                </a:lnTo>
                <a:lnTo>
                  <a:pt x="6029786" y="4662290"/>
                </a:lnTo>
                <a:cubicBezTo>
                  <a:pt x="6030161" y="4663587"/>
                  <a:pt x="6030536" y="4664883"/>
                  <a:pt x="6030911" y="4666180"/>
                </a:cubicBezTo>
                <a:lnTo>
                  <a:pt x="6033630" y="4667585"/>
                </a:lnTo>
                <a:lnTo>
                  <a:pt x="6033189" y="4668660"/>
                </a:lnTo>
                <a:cubicBezTo>
                  <a:pt x="6027286" y="4676831"/>
                  <a:pt x="6019767" y="4679345"/>
                  <a:pt x="6038764" y="4689807"/>
                </a:cubicBezTo>
                <a:cubicBezTo>
                  <a:pt x="6028616" y="4708535"/>
                  <a:pt x="6040474" y="4712235"/>
                  <a:pt x="6042217" y="4737890"/>
                </a:cubicBezTo>
                <a:cubicBezTo>
                  <a:pt x="6033362" y="4748600"/>
                  <a:pt x="6035273" y="4757223"/>
                  <a:pt x="6040543" y="4765657"/>
                </a:cubicBezTo>
                <a:cubicBezTo>
                  <a:pt x="6034416" y="4790618"/>
                  <a:pt x="6040696" y="4813399"/>
                  <a:pt x="6039956" y="4841463"/>
                </a:cubicBezTo>
                <a:lnTo>
                  <a:pt x="6057123" y="4969863"/>
                </a:lnTo>
                <a:lnTo>
                  <a:pt x="6055039" y="4974028"/>
                </a:lnTo>
                <a:cubicBezTo>
                  <a:pt x="6053860" y="4976933"/>
                  <a:pt x="6053409" y="4978909"/>
                  <a:pt x="6053462" y="4980318"/>
                </a:cubicBezTo>
                <a:lnTo>
                  <a:pt x="6053643" y="4980501"/>
                </a:lnTo>
                <a:lnTo>
                  <a:pt x="6051733" y="4986338"/>
                </a:lnTo>
                <a:lnTo>
                  <a:pt x="6049602" y="4991296"/>
                </a:lnTo>
                <a:cubicBezTo>
                  <a:pt x="6058123" y="5019829"/>
                  <a:pt x="6066643" y="5048361"/>
                  <a:pt x="6075165" y="5076895"/>
                </a:cubicBezTo>
                <a:lnTo>
                  <a:pt x="6073751" y="5081568"/>
                </a:lnTo>
                <a:cubicBezTo>
                  <a:pt x="6073034" y="5084748"/>
                  <a:pt x="6072888" y="5086810"/>
                  <a:pt x="6073150" y="5088173"/>
                </a:cubicBezTo>
                <a:lnTo>
                  <a:pt x="6073355" y="5088300"/>
                </a:lnTo>
                <a:lnTo>
                  <a:pt x="6072362" y="5094558"/>
                </a:lnTo>
                <a:cubicBezTo>
                  <a:pt x="6070184" y="5105196"/>
                  <a:pt x="6067588" y="5115626"/>
                  <a:pt x="6064726" y="5125620"/>
                </a:cubicBezTo>
                <a:cubicBezTo>
                  <a:pt x="6063568" y="5154527"/>
                  <a:pt x="6065189" y="5244020"/>
                  <a:pt x="6065415" y="5268004"/>
                </a:cubicBezTo>
                <a:cubicBezTo>
                  <a:pt x="6065637" y="5268513"/>
                  <a:pt x="6065860" y="5269021"/>
                  <a:pt x="6066081" y="5269530"/>
                </a:cubicBezTo>
                <a:lnTo>
                  <a:pt x="6043407" y="5390941"/>
                </a:lnTo>
                <a:cubicBezTo>
                  <a:pt x="6032545" y="5438194"/>
                  <a:pt x="6020942" y="5465286"/>
                  <a:pt x="6025377" y="5539927"/>
                </a:cubicBezTo>
                <a:cubicBezTo>
                  <a:pt x="6019787" y="5610775"/>
                  <a:pt x="6013913" y="5740573"/>
                  <a:pt x="6010052" y="5791594"/>
                </a:cubicBezTo>
                <a:cubicBezTo>
                  <a:pt x="5989401" y="5787060"/>
                  <a:pt x="6018524" y="5849672"/>
                  <a:pt x="5994220" y="5855206"/>
                </a:cubicBezTo>
                <a:cubicBezTo>
                  <a:pt x="5995282" y="5860240"/>
                  <a:pt x="5980598" y="5868910"/>
                  <a:pt x="5982580" y="5873582"/>
                </a:cubicBezTo>
                <a:cubicBezTo>
                  <a:pt x="5982922" y="5874401"/>
                  <a:pt x="5983265" y="5875218"/>
                  <a:pt x="5983608" y="5876037"/>
                </a:cubicBezTo>
                <a:lnTo>
                  <a:pt x="5983535" y="5886534"/>
                </a:lnTo>
                <a:lnTo>
                  <a:pt x="5988737" y="5888644"/>
                </a:lnTo>
                <a:cubicBezTo>
                  <a:pt x="5989948" y="5893707"/>
                  <a:pt x="5991159" y="5898769"/>
                  <a:pt x="5992371" y="5903832"/>
                </a:cubicBezTo>
                <a:cubicBezTo>
                  <a:pt x="5992924" y="5909651"/>
                  <a:pt x="5992578" y="5916068"/>
                  <a:pt x="5990780" y="5923391"/>
                </a:cubicBezTo>
                <a:cubicBezTo>
                  <a:pt x="5975822" y="5948880"/>
                  <a:pt x="6013580" y="5981626"/>
                  <a:pt x="5993870" y="6013205"/>
                </a:cubicBezTo>
                <a:cubicBezTo>
                  <a:pt x="5988486" y="6024901"/>
                  <a:pt x="5991718" y="6066777"/>
                  <a:pt x="5997673" y="6074018"/>
                </a:cubicBezTo>
                <a:cubicBezTo>
                  <a:pt x="5998007" y="6081731"/>
                  <a:pt x="6007861" y="6126985"/>
                  <a:pt x="6014840" y="6130837"/>
                </a:cubicBezTo>
                <a:cubicBezTo>
                  <a:pt x="6022998" y="6137057"/>
                  <a:pt x="5999420" y="6156330"/>
                  <a:pt x="6010704" y="6152982"/>
                </a:cubicBezTo>
                <a:cubicBezTo>
                  <a:pt x="6008682" y="6186619"/>
                  <a:pt x="6039938" y="6191636"/>
                  <a:pt x="6038294" y="6221100"/>
                </a:cubicBezTo>
                <a:cubicBezTo>
                  <a:pt x="6039643" y="6222126"/>
                  <a:pt x="6046356" y="6257468"/>
                  <a:pt x="6052331" y="6287550"/>
                </a:cubicBezTo>
                <a:cubicBezTo>
                  <a:pt x="6058307" y="6317632"/>
                  <a:pt x="6082079" y="6391312"/>
                  <a:pt x="6074143" y="6401595"/>
                </a:cubicBezTo>
                <a:cubicBezTo>
                  <a:pt x="6074931" y="6423902"/>
                  <a:pt x="6059614" y="6432919"/>
                  <a:pt x="6060199" y="6487110"/>
                </a:cubicBezTo>
                <a:cubicBezTo>
                  <a:pt x="6075583" y="6574474"/>
                  <a:pt x="6076150" y="6553611"/>
                  <a:pt x="6081156" y="6588589"/>
                </a:cubicBezTo>
                <a:cubicBezTo>
                  <a:pt x="6102088" y="6637976"/>
                  <a:pt x="6067660" y="6687723"/>
                  <a:pt x="6114944" y="6769963"/>
                </a:cubicBezTo>
                <a:cubicBezTo>
                  <a:pt x="6130462" y="6819284"/>
                  <a:pt x="6119243" y="6817955"/>
                  <a:pt x="6128950" y="6835814"/>
                </a:cubicBezTo>
                <a:lnTo>
                  <a:pt x="6132536" y="6858000"/>
                </a:lnTo>
                <a:lnTo>
                  <a:pt x="4789511" y="6858000"/>
                </a:lnTo>
                <a:lnTo>
                  <a:pt x="1866294" y="6858000"/>
                </a:lnTo>
                <a:lnTo>
                  <a:pt x="1705866" y="6858000"/>
                </a:lnTo>
                <a:lnTo>
                  <a:pt x="1343025" y="6858000"/>
                </a:lnTo>
                <a:lnTo>
                  <a:pt x="523269" y="6858000"/>
                </a:lnTo>
                <a:lnTo>
                  <a:pt x="362841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4394D8-F87E-DE76-BE8B-3BF1B4D100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8024" y="89893"/>
            <a:ext cx="4784796" cy="1330840"/>
          </a:xfrm>
        </p:spPr>
        <p:txBody>
          <a:bodyPr>
            <a:normAutofit/>
          </a:bodyPr>
          <a:lstStyle/>
          <a:p>
            <a:r>
              <a:rPr lang="en-GB" dirty="0"/>
              <a:t>Organisational Transformation at JD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9422AE-38CC-D8FC-89C8-3F5C3C9FE6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6870" y="1802990"/>
            <a:ext cx="5779130" cy="4965117"/>
          </a:xfrm>
        </p:spPr>
        <p:txBody>
          <a:bodyPr>
            <a:normAutofit/>
          </a:bodyPr>
          <a:lstStyle/>
          <a:p>
            <a:r>
              <a:rPr lang="en-GB" sz="2200" dirty="0"/>
              <a:t>Organisational transformation is the process of making major changes to improve business performance and achieve long-term strategic goals.</a:t>
            </a:r>
          </a:p>
          <a:p>
            <a:r>
              <a:rPr lang="en-GB" sz="2200" dirty="0"/>
              <a:t>JD is expanding into new international markets.</a:t>
            </a:r>
          </a:p>
          <a:p>
            <a:r>
              <a:rPr lang="en-GB" sz="2200" dirty="0"/>
              <a:t>Investing in digital technology and e-commerce.</a:t>
            </a:r>
          </a:p>
          <a:p>
            <a:r>
              <a:rPr lang="en-GB" sz="2200" dirty="0"/>
              <a:t>Improving supply chain efficiency and logistics.</a:t>
            </a:r>
          </a:p>
          <a:p>
            <a:r>
              <a:rPr lang="en-GB" sz="2200" dirty="0"/>
              <a:t>Strengthening sustainability and innovation initiatives. </a:t>
            </a:r>
          </a:p>
          <a:p>
            <a:r>
              <a:rPr lang="en-GB" sz="2200" dirty="0"/>
              <a:t>Recruiting skilled employees to support business growth.</a:t>
            </a:r>
          </a:p>
          <a:p>
            <a:endParaRPr lang="en-US" sz="16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020E053-AF7B-7FB9-3E47-82D3830F4C4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80610" y="1071282"/>
            <a:ext cx="4737650" cy="4737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66399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C30234-896B-26BD-E905-BABBC40418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 fontScale="90000"/>
          </a:bodyPr>
          <a:lstStyle/>
          <a:p>
            <a:br>
              <a:rPr lang="en-GB" sz="3600" dirty="0"/>
            </a:br>
            <a:r>
              <a:rPr lang="en-GB" sz="3600" dirty="0"/>
              <a:t>Recruitment process: Job analysis </a:t>
            </a:r>
            <a:br>
              <a:rPr lang="en-GB" sz="2800" dirty="0"/>
            </a:br>
            <a:endParaRPr lang="en-US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6285A6-702A-A920-F427-F40C70A344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842" y="2198362"/>
            <a:ext cx="5884752" cy="4011051"/>
          </a:xfrm>
        </p:spPr>
        <p:txBody>
          <a:bodyPr>
            <a:noAutofit/>
          </a:bodyPr>
          <a:lstStyle/>
          <a:p>
            <a:r>
              <a:rPr lang="en-GB" sz="2300" dirty="0"/>
              <a:t>Job analysis identifies the tasks, duties and the responsibilities of a role.</a:t>
            </a:r>
          </a:p>
          <a:p>
            <a:r>
              <a:rPr lang="en-GB" sz="2300" dirty="0"/>
              <a:t>Determines the knowledge, skills and experience required.</a:t>
            </a:r>
          </a:p>
          <a:p>
            <a:r>
              <a:rPr lang="en-GB" sz="2300" dirty="0"/>
              <a:t>Helps create an accurate job description and person specification.</a:t>
            </a:r>
          </a:p>
          <a:p>
            <a:r>
              <a:rPr lang="en-GB" sz="2300" dirty="0"/>
              <a:t>Ensures the organisation recruits the right candidate for the right role.</a:t>
            </a:r>
          </a:p>
          <a:p>
            <a:r>
              <a:rPr lang="en-GB" sz="2300" dirty="0"/>
              <a:t>Supports JD sports organisational transformation by identifying future </a:t>
            </a:r>
            <a:r>
              <a:rPr lang="en-GB" sz="2300"/>
              <a:t>workforce needs.</a:t>
            </a:r>
            <a:endParaRPr lang="en-US" sz="23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9BDBD62-36D3-9348-1727-F009C2B373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16435" y="1771335"/>
            <a:ext cx="5175563" cy="4438077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59119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C0ECAC-4B3F-B661-694C-B2AE3D4CBB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n-GB" sz="3100" b="1" dirty="0"/>
              <a:t>Job Description, Person Specification &amp; Recruitment Advertising</a:t>
            </a:r>
            <a:br>
              <a:rPr lang="en-GB" sz="2800" b="1" dirty="0"/>
            </a:br>
            <a:endParaRPr lang="en-US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DA9BA8-21D8-ADF8-7036-CAFB017B46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5200392" cy="4011051"/>
          </a:xfrm>
        </p:spPr>
        <p:txBody>
          <a:bodyPr>
            <a:normAutofit/>
          </a:bodyPr>
          <a:lstStyle/>
          <a:p>
            <a:r>
              <a:rPr lang="en-GB" sz="2300" dirty="0"/>
              <a:t>A job description is a formal document that outlines the duties and expectations for a specific role in the organisation.</a:t>
            </a:r>
          </a:p>
          <a:p>
            <a:r>
              <a:rPr lang="en-GB" sz="2300" dirty="0"/>
              <a:t>Defines the role and responsibilities.</a:t>
            </a:r>
          </a:p>
          <a:p>
            <a:r>
              <a:rPr lang="en-GB" sz="2300" dirty="0"/>
              <a:t>Clarifies reporting lines and expectations.</a:t>
            </a:r>
          </a:p>
          <a:p>
            <a:r>
              <a:rPr lang="en-GB" sz="2300" dirty="0"/>
              <a:t>Helps attract suitable candidates.</a:t>
            </a:r>
          </a:p>
          <a:p>
            <a:r>
              <a:rPr lang="en-GB" sz="2300" dirty="0"/>
              <a:t>Provides a basis for recruitment and performance management.</a:t>
            </a:r>
            <a:endParaRPr lang="en-US" sz="2300" dirty="0"/>
          </a:p>
        </p:txBody>
      </p:sp>
      <p:pic>
        <p:nvPicPr>
          <p:cNvPr id="7" name="Graphic 6" descr="Hierarchy">
            <a:extLst>
              <a:ext uri="{FF2B5EF4-FFF2-40B4-BE49-F238E27FC236}">
                <a16:creationId xmlns:a16="http://schemas.microsoft.com/office/drawing/2014/main" id="{EFB6D315-1E6C-9233-2383-5AA9AF7F23F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235662" y="2184914"/>
            <a:ext cx="3755915" cy="3755915"/>
          </a:xfrm>
          <a:prstGeom prst="rect">
            <a:avLst/>
          </a:prstGeom>
        </p:spPr>
      </p:pic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76403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Color Cover">
            <a:extLst>
              <a:ext uri="{FF2B5EF4-FFF2-40B4-BE49-F238E27FC236}">
                <a16:creationId xmlns:a16="http://schemas.microsoft.com/office/drawing/2014/main" id="{815925C2-A704-4D47-B1C1-3FCA52512E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01D4315C-C23C-4FD3-98DF-08C29E2292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5E6B47BC-43FD-4C91-8BFF-B41B99A8A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6064235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13038185-AC3C-4595-945F-25311424C5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75D51AA0-C095-4650-A361-B294320BFE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E402C27-0BE9-8C4D-40C6-139280F83C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5129600" cy="5340097"/>
          </a:xfrm>
        </p:spPr>
        <p:txBody>
          <a:bodyPr anchor="ctr">
            <a:normAutofit fontScale="90000"/>
          </a:bodyPr>
          <a:lstStyle/>
          <a:p>
            <a:r>
              <a:rPr lang="en-GB" sz="4800" dirty="0">
                <a:solidFill>
                  <a:schemeClr val="bg1"/>
                </a:solidFill>
              </a:rPr>
              <a:t>Person specification &amp; advertising</a:t>
            </a:r>
            <a:br>
              <a:rPr lang="en-GB" sz="4800" dirty="0">
                <a:solidFill>
                  <a:schemeClr val="bg1"/>
                </a:solidFill>
              </a:rPr>
            </a:br>
            <a:br>
              <a:rPr lang="en-GB" sz="4800" dirty="0">
                <a:solidFill>
                  <a:schemeClr val="bg1"/>
                </a:solidFill>
              </a:rPr>
            </a:br>
            <a:r>
              <a:rPr lang="en-GB" sz="4800" dirty="0">
                <a:solidFill>
                  <a:schemeClr val="bg1"/>
                </a:solidFill>
              </a:rPr>
              <a:t>Position at JD:</a:t>
            </a:r>
            <a:br>
              <a:rPr lang="en-GB" sz="4800" dirty="0">
                <a:solidFill>
                  <a:schemeClr val="bg1"/>
                </a:solidFill>
              </a:rPr>
            </a:br>
            <a:r>
              <a:rPr lang="en-GB" sz="4800" dirty="0">
                <a:solidFill>
                  <a:schemeClr val="bg1"/>
                </a:solidFill>
              </a:rPr>
              <a:t>Digital transformation project manager.  </a:t>
            </a:r>
            <a:endParaRPr lang="en-US" sz="4800" dirty="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D603FF-A39E-A815-B121-E7DB7DBD90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64410" y="841247"/>
            <a:ext cx="4484536" cy="5340097"/>
          </a:xfrm>
        </p:spPr>
        <p:txBody>
          <a:bodyPr anchor="ctr">
            <a:noAutofit/>
          </a:bodyPr>
          <a:lstStyle/>
          <a:p>
            <a:r>
              <a:rPr lang="en-GB" sz="2100" dirty="0">
                <a:solidFill>
                  <a:schemeClr val="tx2"/>
                </a:solidFill>
              </a:rPr>
              <a:t>A person specification outlines the qualifications, skills, personal experience and attributes required to perform a role effectively. </a:t>
            </a:r>
          </a:p>
          <a:p>
            <a:r>
              <a:rPr lang="en-GB" sz="2100" dirty="0">
                <a:solidFill>
                  <a:schemeClr val="tx2"/>
                </a:solidFill>
              </a:rPr>
              <a:t>Provides basis for recruitment and performance manager.</a:t>
            </a:r>
          </a:p>
          <a:p>
            <a:endParaRPr lang="en-GB" sz="2100" dirty="0">
              <a:solidFill>
                <a:schemeClr val="tx2"/>
              </a:solidFill>
            </a:endParaRPr>
          </a:p>
          <a:p>
            <a:r>
              <a:rPr lang="en-GB" sz="2100" dirty="0">
                <a:solidFill>
                  <a:schemeClr val="tx2"/>
                </a:solidFill>
              </a:rPr>
              <a:t>For the required role the key responsibilities should be:</a:t>
            </a:r>
          </a:p>
          <a:p>
            <a:r>
              <a:rPr lang="en-GB" sz="2100" dirty="0">
                <a:solidFill>
                  <a:schemeClr val="tx2"/>
                </a:solidFill>
              </a:rPr>
              <a:t>Lead digital transformation projects. </a:t>
            </a:r>
          </a:p>
          <a:p>
            <a:r>
              <a:rPr lang="en-GB" sz="2100" dirty="0">
                <a:solidFill>
                  <a:schemeClr val="tx2"/>
                </a:solidFill>
              </a:rPr>
              <a:t>Manage project budgets and timelines.</a:t>
            </a:r>
          </a:p>
          <a:p>
            <a:r>
              <a:rPr lang="en-GB" sz="2100" dirty="0">
                <a:solidFill>
                  <a:schemeClr val="tx2"/>
                </a:solidFill>
              </a:rPr>
              <a:t>Coordinate cross-functional teams.</a:t>
            </a:r>
          </a:p>
          <a:p>
            <a:r>
              <a:rPr lang="en-GB" sz="2100" dirty="0">
                <a:solidFill>
                  <a:schemeClr val="tx2"/>
                </a:solidFill>
              </a:rPr>
              <a:t>Implement new digital technologies. </a:t>
            </a:r>
          </a:p>
          <a:p>
            <a:r>
              <a:rPr lang="en-GB" sz="2100" dirty="0">
                <a:solidFill>
                  <a:schemeClr val="tx2"/>
                </a:solidFill>
              </a:rPr>
              <a:t>Report project progress to senior management.</a:t>
            </a:r>
          </a:p>
        </p:txBody>
      </p:sp>
    </p:spTree>
    <p:extLst>
      <p:ext uri="{BB962C8B-B14F-4D97-AF65-F5344CB8AC3E}">
        <p14:creationId xmlns:p14="http://schemas.microsoft.com/office/powerpoint/2010/main" val="8405063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0BBDB0-148E-F237-7A09-F3F2843974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6113" y="487828"/>
            <a:ext cx="4977976" cy="1454051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2"/>
                </a:solidFill>
              </a:rPr>
              <a:t>Structured Interview</a:t>
            </a:r>
            <a:endParaRPr lang="en-US" sz="3600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CAD4E2-12F2-74FB-EBDE-9E8875DEE2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0253" y="1508911"/>
            <a:ext cx="6067660" cy="4552061"/>
          </a:xfrm>
        </p:spPr>
        <p:txBody>
          <a:bodyPr anchor="ctr">
            <a:normAutofit fontScale="92500" lnSpcReduction="20000"/>
          </a:bodyPr>
          <a:lstStyle/>
          <a:p>
            <a:r>
              <a:rPr lang="en-GB" sz="2600" dirty="0">
                <a:solidFill>
                  <a:schemeClr val="tx2"/>
                </a:solidFill>
              </a:rPr>
              <a:t>What is structured interview? Structured interview is a formal interview in which every candidate is asked the same pre-planned questions in the same order, which has a consistent assessment, compares applicants fairly decisions </a:t>
            </a:r>
            <a:r>
              <a:rPr lang="en-GB" sz="1600" dirty="0"/>
              <a:t> </a:t>
            </a:r>
            <a:r>
              <a:rPr lang="en-GB" sz="1600" i="1" dirty="0"/>
              <a:t>(CIPD, 2024; Armstrong &amp; Taylor, 2023).</a:t>
            </a:r>
            <a:endParaRPr lang="en-GB" sz="2600" dirty="0">
              <a:solidFill>
                <a:schemeClr val="tx2"/>
              </a:solidFill>
            </a:endParaRPr>
          </a:p>
          <a:p>
            <a:endParaRPr lang="en-GB" sz="1500" dirty="0">
              <a:solidFill>
                <a:schemeClr val="tx2"/>
              </a:solidFill>
            </a:endParaRPr>
          </a:p>
          <a:p>
            <a:r>
              <a:rPr lang="en-GB" sz="2500" b="1" dirty="0">
                <a:solidFill>
                  <a:schemeClr val="tx2"/>
                </a:solidFill>
              </a:rPr>
              <a:t>Why is it suitable for JD sports?</a:t>
            </a:r>
          </a:p>
          <a:p>
            <a:r>
              <a:rPr lang="en-GB" sz="2500" dirty="0">
                <a:solidFill>
                  <a:schemeClr val="tx2"/>
                </a:solidFill>
              </a:rPr>
              <a:t>Ensures fairness during large scale recruitment.</a:t>
            </a:r>
          </a:p>
          <a:p>
            <a:r>
              <a:rPr lang="en-GB" sz="2500" dirty="0">
                <a:solidFill>
                  <a:schemeClr val="tx2"/>
                </a:solidFill>
              </a:rPr>
              <a:t>Identifies candidates for organisational transformation.</a:t>
            </a:r>
          </a:p>
          <a:p>
            <a:r>
              <a:rPr lang="en-GB" sz="2500" dirty="0">
                <a:solidFill>
                  <a:schemeClr val="tx2"/>
                </a:solidFill>
              </a:rPr>
              <a:t>Supports equal opportunities and consistent hiring decisions.</a:t>
            </a:r>
          </a:p>
          <a:p>
            <a:endParaRPr lang="en-GB" sz="2500" dirty="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Board Room">
            <a:extLst>
              <a:ext uri="{FF2B5EF4-FFF2-40B4-BE49-F238E27FC236}">
                <a16:creationId xmlns:a16="http://schemas.microsoft.com/office/drawing/2014/main" id="{09D9FC02-A02A-0B01-3A89-005F6EBA0507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88221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821940F-7A1D-4ACC-85B4-A932898AB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6674508-81D3-48CF-96BF-7FC60EAA57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741994" cy="6858000"/>
          </a:xfrm>
          <a:custGeom>
            <a:avLst/>
            <a:gdLst>
              <a:gd name="connsiteX0" fmla="*/ 0 w 6568309"/>
              <a:gd name="connsiteY0" fmla="*/ 0 h 6858000"/>
              <a:gd name="connsiteX1" fmla="*/ 362841 w 6568309"/>
              <a:gd name="connsiteY1" fmla="*/ 0 h 6858000"/>
              <a:gd name="connsiteX2" fmla="*/ 523269 w 6568309"/>
              <a:gd name="connsiteY2" fmla="*/ 0 h 6858000"/>
              <a:gd name="connsiteX3" fmla="*/ 1343025 w 6568309"/>
              <a:gd name="connsiteY3" fmla="*/ 0 h 6858000"/>
              <a:gd name="connsiteX4" fmla="*/ 1705866 w 6568309"/>
              <a:gd name="connsiteY4" fmla="*/ 0 h 6858000"/>
              <a:gd name="connsiteX5" fmla="*/ 1866294 w 6568309"/>
              <a:gd name="connsiteY5" fmla="*/ 0 h 6858000"/>
              <a:gd name="connsiteX6" fmla="*/ 5225154 w 6568309"/>
              <a:gd name="connsiteY6" fmla="*/ 0 h 6858000"/>
              <a:gd name="connsiteX7" fmla="*/ 6568179 w 6568309"/>
              <a:gd name="connsiteY7" fmla="*/ 0 h 6858000"/>
              <a:gd name="connsiteX8" fmla="*/ 6568309 w 6568309"/>
              <a:gd name="connsiteY8" fmla="*/ 1 h 6858000"/>
              <a:gd name="connsiteX9" fmla="*/ 6562951 w 6568309"/>
              <a:gd name="connsiteY9" fmla="*/ 30700 h 6858000"/>
              <a:gd name="connsiteX10" fmla="*/ 6547446 w 6568309"/>
              <a:gd name="connsiteY10" fmla="*/ 310025 h 6858000"/>
              <a:gd name="connsiteX11" fmla="*/ 6558316 w 6568309"/>
              <a:gd name="connsiteY11" fmla="*/ 443960 h 6858000"/>
              <a:gd name="connsiteX12" fmla="*/ 6528896 w 6568309"/>
              <a:gd name="connsiteY12" fmla="*/ 642659 h 6858000"/>
              <a:gd name="connsiteX13" fmla="*/ 6523095 w 6568309"/>
              <a:gd name="connsiteY13" fmla="*/ 673307 h 6858000"/>
              <a:gd name="connsiteX14" fmla="*/ 6496169 w 6568309"/>
              <a:gd name="connsiteY14" fmla="*/ 839641 h 6858000"/>
              <a:gd name="connsiteX15" fmla="*/ 6450789 w 6568309"/>
              <a:gd name="connsiteY15" fmla="*/ 958357 h 6858000"/>
              <a:gd name="connsiteX16" fmla="*/ 6453996 w 6568309"/>
              <a:gd name="connsiteY16" fmla="*/ 963398 h 6858000"/>
              <a:gd name="connsiteX17" fmla="*/ 6419467 w 6568309"/>
              <a:gd name="connsiteY17" fmla="*/ 1117169 h 6858000"/>
              <a:gd name="connsiteX18" fmla="*/ 6417348 w 6568309"/>
              <a:gd name="connsiteY18" fmla="*/ 1144352 h 6858000"/>
              <a:gd name="connsiteX19" fmla="*/ 6418473 w 6568309"/>
              <a:gd name="connsiteY19" fmla="*/ 1164484 h 6858000"/>
              <a:gd name="connsiteX20" fmla="*/ 6406979 w 6568309"/>
              <a:gd name="connsiteY20" fmla="*/ 1213829 h 6858000"/>
              <a:gd name="connsiteX21" fmla="*/ 6381928 w 6568309"/>
              <a:gd name="connsiteY21" fmla="*/ 1294823 h 6858000"/>
              <a:gd name="connsiteX22" fmla="*/ 6377948 w 6568309"/>
              <a:gd name="connsiteY22" fmla="*/ 1312193 h 6858000"/>
              <a:gd name="connsiteX23" fmla="*/ 6379894 w 6568309"/>
              <a:gd name="connsiteY23" fmla="*/ 1327626 h 6858000"/>
              <a:gd name="connsiteX24" fmla="*/ 6385024 w 6568309"/>
              <a:gd name="connsiteY24" fmla="*/ 1331644 h 6858000"/>
              <a:gd name="connsiteX25" fmla="*/ 6383696 w 6568309"/>
              <a:gd name="connsiteY25" fmla="*/ 1341276 h 6858000"/>
              <a:gd name="connsiteX26" fmla="*/ 6384464 w 6568309"/>
              <a:gd name="connsiteY26" fmla="*/ 1343945 h 6858000"/>
              <a:gd name="connsiteX27" fmla="*/ 6387748 w 6568309"/>
              <a:gd name="connsiteY27" fmla="*/ 1359134 h 6858000"/>
              <a:gd name="connsiteX28" fmla="*/ 6364157 w 6568309"/>
              <a:gd name="connsiteY28" fmla="*/ 1427803 h 6858000"/>
              <a:gd name="connsiteX29" fmla="*/ 6335874 w 6568309"/>
              <a:gd name="connsiteY29" fmla="*/ 1540278 h 6858000"/>
              <a:gd name="connsiteX30" fmla="*/ 6331892 w 6568309"/>
              <a:gd name="connsiteY30" fmla="*/ 1547262 h 6858000"/>
              <a:gd name="connsiteX31" fmla="*/ 6332744 w 6568309"/>
              <a:gd name="connsiteY31" fmla="*/ 1577056 h 6858000"/>
              <a:gd name="connsiteX32" fmla="*/ 6333604 w 6568309"/>
              <a:gd name="connsiteY32" fmla="*/ 1595898 h 6858000"/>
              <a:gd name="connsiteX33" fmla="*/ 6324749 w 6568309"/>
              <a:gd name="connsiteY33" fmla="*/ 1703726 h 6858000"/>
              <a:gd name="connsiteX34" fmla="*/ 6329594 w 6568309"/>
              <a:gd name="connsiteY34" fmla="*/ 1809535 h 6858000"/>
              <a:gd name="connsiteX35" fmla="*/ 6329062 w 6568309"/>
              <a:gd name="connsiteY35" fmla="*/ 2018310 h 6858000"/>
              <a:gd name="connsiteX36" fmla="*/ 6321735 w 6568309"/>
              <a:gd name="connsiteY36" fmla="*/ 2071355 h 6858000"/>
              <a:gd name="connsiteX37" fmla="*/ 6322678 w 6568309"/>
              <a:gd name="connsiteY37" fmla="*/ 2141166 h 6858000"/>
              <a:gd name="connsiteX38" fmla="*/ 6321340 w 6568309"/>
              <a:gd name="connsiteY38" fmla="*/ 2154548 h 6858000"/>
              <a:gd name="connsiteX39" fmla="*/ 6316582 w 6568309"/>
              <a:gd name="connsiteY39" fmla="*/ 2158153 h 6858000"/>
              <a:gd name="connsiteX40" fmla="*/ 6311428 w 6568309"/>
              <a:gd name="connsiteY40" fmla="*/ 2178174 h 6858000"/>
              <a:gd name="connsiteX41" fmla="*/ 6310192 w 6568309"/>
              <a:gd name="connsiteY41" fmla="*/ 2202858 h 6858000"/>
              <a:gd name="connsiteX42" fmla="*/ 6309211 w 6568309"/>
              <a:gd name="connsiteY42" fmla="*/ 2320214 h 6858000"/>
              <a:gd name="connsiteX43" fmla="*/ 6300151 w 6568309"/>
              <a:gd name="connsiteY43" fmla="*/ 2417011 h 6858000"/>
              <a:gd name="connsiteX44" fmla="*/ 6295176 w 6568309"/>
              <a:gd name="connsiteY44" fmla="*/ 2454207 h 6858000"/>
              <a:gd name="connsiteX45" fmla="*/ 6293727 w 6568309"/>
              <a:gd name="connsiteY45" fmla="*/ 2487203 h 6858000"/>
              <a:gd name="connsiteX46" fmla="*/ 6285477 w 6568309"/>
              <a:gd name="connsiteY46" fmla="*/ 2512282 h 6858000"/>
              <a:gd name="connsiteX47" fmla="*/ 6286205 w 6568309"/>
              <a:gd name="connsiteY47" fmla="*/ 2514318 h 6858000"/>
              <a:gd name="connsiteX48" fmla="*/ 6304629 w 6568309"/>
              <a:gd name="connsiteY48" fmla="*/ 2574334 h 6858000"/>
              <a:gd name="connsiteX49" fmla="*/ 6303842 w 6568309"/>
              <a:gd name="connsiteY49" fmla="*/ 2579877 h 6858000"/>
              <a:gd name="connsiteX50" fmla="*/ 6303953 w 6568309"/>
              <a:gd name="connsiteY50" fmla="*/ 2608928 h 6858000"/>
              <a:gd name="connsiteX51" fmla="*/ 6303530 w 6568309"/>
              <a:gd name="connsiteY51" fmla="*/ 2613111 h 6858000"/>
              <a:gd name="connsiteX52" fmla="*/ 6297474 w 6568309"/>
              <a:gd name="connsiteY52" fmla="*/ 2621996 h 6858000"/>
              <a:gd name="connsiteX53" fmla="*/ 6299263 w 6568309"/>
              <a:gd name="connsiteY53" fmla="*/ 2634265 h 6858000"/>
              <a:gd name="connsiteX54" fmla="*/ 6293065 w 6568309"/>
              <a:gd name="connsiteY54" fmla="*/ 2647237 h 6858000"/>
              <a:gd name="connsiteX55" fmla="*/ 6297496 w 6568309"/>
              <a:gd name="connsiteY55" fmla="*/ 2650786 h 6858000"/>
              <a:gd name="connsiteX56" fmla="*/ 6301708 w 6568309"/>
              <a:gd name="connsiteY56" fmla="*/ 2661993 h 6858000"/>
              <a:gd name="connsiteX57" fmla="*/ 6295884 w 6568309"/>
              <a:gd name="connsiteY57" fmla="*/ 2670949 h 6858000"/>
              <a:gd name="connsiteX58" fmla="*/ 6291714 w 6568309"/>
              <a:gd name="connsiteY58" fmla="*/ 2690255 h 6858000"/>
              <a:gd name="connsiteX59" fmla="*/ 6292327 w 6568309"/>
              <a:gd name="connsiteY59" fmla="*/ 2695683 h 6858000"/>
              <a:gd name="connsiteX60" fmla="*/ 6284410 w 6568309"/>
              <a:gd name="connsiteY60" fmla="*/ 2713964 h 6858000"/>
              <a:gd name="connsiteX61" fmla="*/ 6280410 w 6568309"/>
              <a:gd name="connsiteY61" fmla="*/ 2730175 h 6858000"/>
              <a:gd name="connsiteX62" fmla="*/ 6288082 w 6568309"/>
              <a:gd name="connsiteY62" fmla="*/ 2763497 h 6858000"/>
              <a:gd name="connsiteX63" fmla="*/ 6260924 w 6568309"/>
              <a:gd name="connsiteY63" fmla="*/ 3051539 h 6858000"/>
              <a:gd name="connsiteX64" fmla="*/ 6210151 w 6568309"/>
              <a:gd name="connsiteY64" fmla="*/ 3335396 h 6858000"/>
              <a:gd name="connsiteX65" fmla="*/ 6212034 w 6568309"/>
              <a:gd name="connsiteY65" fmla="*/ 3456509 h 6858000"/>
              <a:gd name="connsiteX66" fmla="*/ 6197490 w 6568309"/>
              <a:gd name="connsiteY66" fmla="*/ 3531827 h 6858000"/>
              <a:gd name="connsiteX67" fmla="*/ 6208018 w 6568309"/>
              <a:gd name="connsiteY67" fmla="*/ 3570877 h 6858000"/>
              <a:gd name="connsiteX68" fmla="*/ 6205920 w 6568309"/>
              <a:gd name="connsiteY68" fmla="*/ 3583849 h 6858000"/>
              <a:gd name="connsiteX69" fmla="*/ 6199616 w 6568309"/>
              <a:gd name="connsiteY69" fmla="*/ 3592763 h 6858000"/>
              <a:gd name="connsiteX70" fmla="*/ 6181288 w 6568309"/>
              <a:gd name="connsiteY70" fmla="*/ 3653485 h 6858000"/>
              <a:gd name="connsiteX71" fmla="*/ 6175963 w 6568309"/>
              <a:gd name="connsiteY71" fmla="*/ 3670528 h 6858000"/>
              <a:gd name="connsiteX72" fmla="*/ 6176722 w 6568309"/>
              <a:gd name="connsiteY72" fmla="*/ 3685990 h 6858000"/>
              <a:gd name="connsiteX73" fmla="*/ 6181549 w 6568309"/>
              <a:gd name="connsiteY73" fmla="*/ 3690283 h 6858000"/>
              <a:gd name="connsiteX74" fmla="*/ 6179476 w 6568309"/>
              <a:gd name="connsiteY74" fmla="*/ 3699787 h 6858000"/>
              <a:gd name="connsiteX75" fmla="*/ 6180040 w 6568309"/>
              <a:gd name="connsiteY75" fmla="*/ 3702486 h 6858000"/>
              <a:gd name="connsiteX76" fmla="*/ 6182155 w 6568309"/>
              <a:gd name="connsiteY76" fmla="*/ 3717784 h 6858000"/>
              <a:gd name="connsiteX77" fmla="*/ 6158980 w 6568309"/>
              <a:gd name="connsiteY77" fmla="*/ 3746229 h 6858000"/>
              <a:gd name="connsiteX78" fmla="*/ 6096049 w 6568309"/>
              <a:gd name="connsiteY78" fmla="*/ 3924910 h 6858000"/>
              <a:gd name="connsiteX79" fmla="*/ 6069712 w 6568309"/>
              <a:gd name="connsiteY79" fmla="*/ 3989353 h 6858000"/>
              <a:gd name="connsiteX80" fmla="*/ 6067330 w 6568309"/>
              <a:gd name="connsiteY80" fmla="*/ 4033899 h 6858000"/>
              <a:gd name="connsiteX81" fmla="*/ 6061081 w 6568309"/>
              <a:gd name="connsiteY81" fmla="*/ 4142250 h 6858000"/>
              <a:gd name="connsiteX82" fmla="*/ 6042858 w 6568309"/>
              <a:gd name="connsiteY82" fmla="*/ 4329442 h 6858000"/>
              <a:gd name="connsiteX83" fmla="*/ 6034182 w 6568309"/>
              <a:gd name="connsiteY83" fmla="*/ 4456184 h 6858000"/>
              <a:gd name="connsiteX84" fmla="*/ 6029178 w 6568309"/>
              <a:gd name="connsiteY84" fmla="*/ 4468478 h 6858000"/>
              <a:gd name="connsiteX85" fmla="*/ 6029974 w 6568309"/>
              <a:gd name="connsiteY85" fmla="*/ 4469862 h 6858000"/>
              <a:gd name="connsiteX86" fmla="*/ 6028340 w 6568309"/>
              <a:gd name="connsiteY86" fmla="*/ 4483797 h 6858000"/>
              <a:gd name="connsiteX87" fmla="*/ 6025168 w 6568309"/>
              <a:gd name="connsiteY87" fmla="*/ 4487091 h 6858000"/>
              <a:gd name="connsiteX88" fmla="*/ 6023164 w 6568309"/>
              <a:gd name="connsiteY88" fmla="*/ 4496728 h 6858000"/>
              <a:gd name="connsiteX89" fmla="*/ 6016839 w 6568309"/>
              <a:gd name="connsiteY89" fmla="*/ 4515918 h 6858000"/>
              <a:gd name="connsiteX90" fmla="*/ 6017886 w 6568309"/>
              <a:gd name="connsiteY90" fmla="*/ 4519316 h 6858000"/>
              <a:gd name="connsiteX91" fmla="*/ 6011819 w 6568309"/>
              <a:gd name="connsiteY91" fmla="*/ 4547957 h 6858000"/>
              <a:gd name="connsiteX92" fmla="*/ 6012791 w 6568309"/>
              <a:gd name="connsiteY92" fmla="*/ 4548262 h 6858000"/>
              <a:gd name="connsiteX93" fmla="*/ 6015703 w 6568309"/>
              <a:gd name="connsiteY93" fmla="*/ 4555939 h 6858000"/>
              <a:gd name="connsiteX94" fmla="*/ 6018854 w 6568309"/>
              <a:gd name="connsiteY94" fmla="*/ 4570815 h 6858000"/>
              <a:gd name="connsiteX95" fmla="*/ 6033000 w 6568309"/>
              <a:gd name="connsiteY95" fmla="*/ 4633846 h 6858000"/>
              <a:gd name="connsiteX96" fmla="*/ 6032325 w 6568309"/>
              <a:gd name="connsiteY96" fmla="*/ 4639816 h 6858000"/>
              <a:gd name="connsiteX97" fmla="*/ 6032549 w 6568309"/>
              <a:gd name="connsiteY97" fmla="*/ 4639923 h 6858000"/>
              <a:gd name="connsiteX98" fmla="*/ 6032309 w 6568309"/>
              <a:gd name="connsiteY98" fmla="*/ 4646192 h 6858000"/>
              <a:gd name="connsiteX99" fmla="*/ 6031095 w 6568309"/>
              <a:gd name="connsiteY99" fmla="*/ 4650706 h 6858000"/>
              <a:gd name="connsiteX100" fmla="*/ 6029786 w 6568309"/>
              <a:gd name="connsiteY100" fmla="*/ 4662290 h 6858000"/>
              <a:gd name="connsiteX101" fmla="*/ 6030911 w 6568309"/>
              <a:gd name="connsiteY101" fmla="*/ 4666180 h 6858000"/>
              <a:gd name="connsiteX102" fmla="*/ 6033630 w 6568309"/>
              <a:gd name="connsiteY102" fmla="*/ 4667585 h 6858000"/>
              <a:gd name="connsiteX103" fmla="*/ 6033189 w 6568309"/>
              <a:gd name="connsiteY103" fmla="*/ 4668660 h 6858000"/>
              <a:gd name="connsiteX104" fmla="*/ 6038764 w 6568309"/>
              <a:gd name="connsiteY104" fmla="*/ 4689807 h 6858000"/>
              <a:gd name="connsiteX105" fmla="*/ 6042217 w 6568309"/>
              <a:gd name="connsiteY105" fmla="*/ 4737890 h 6858000"/>
              <a:gd name="connsiteX106" fmla="*/ 6040543 w 6568309"/>
              <a:gd name="connsiteY106" fmla="*/ 4765657 h 6858000"/>
              <a:gd name="connsiteX107" fmla="*/ 6039956 w 6568309"/>
              <a:gd name="connsiteY107" fmla="*/ 4841463 h 6858000"/>
              <a:gd name="connsiteX108" fmla="*/ 6057123 w 6568309"/>
              <a:gd name="connsiteY108" fmla="*/ 4969863 h 6858000"/>
              <a:gd name="connsiteX109" fmla="*/ 6055039 w 6568309"/>
              <a:gd name="connsiteY109" fmla="*/ 4974028 h 6858000"/>
              <a:gd name="connsiteX110" fmla="*/ 6053462 w 6568309"/>
              <a:gd name="connsiteY110" fmla="*/ 4980318 h 6858000"/>
              <a:gd name="connsiteX111" fmla="*/ 6053643 w 6568309"/>
              <a:gd name="connsiteY111" fmla="*/ 4980501 h 6858000"/>
              <a:gd name="connsiteX112" fmla="*/ 6051733 w 6568309"/>
              <a:gd name="connsiteY112" fmla="*/ 4986338 h 6858000"/>
              <a:gd name="connsiteX113" fmla="*/ 6049602 w 6568309"/>
              <a:gd name="connsiteY113" fmla="*/ 4991296 h 6858000"/>
              <a:gd name="connsiteX114" fmla="*/ 6075165 w 6568309"/>
              <a:gd name="connsiteY114" fmla="*/ 5076895 h 6858000"/>
              <a:gd name="connsiteX115" fmla="*/ 6073751 w 6568309"/>
              <a:gd name="connsiteY115" fmla="*/ 5081568 h 6858000"/>
              <a:gd name="connsiteX116" fmla="*/ 6073150 w 6568309"/>
              <a:gd name="connsiteY116" fmla="*/ 5088173 h 6858000"/>
              <a:gd name="connsiteX117" fmla="*/ 6073355 w 6568309"/>
              <a:gd name="connsiteY117" fmla="*/ 5088300 h 6858000"/>
              <a:gd name="connsiteX118" fmla="*/ 6072362 w 6568309"/>
              <a:gd name="connsiteY118" fmla="*/ 5094558 h 6858000"/>
              <a:gd name="connsiteX119" fmla="*/ 6064726 w 6568309"/>
              <a:gd name="connsiteY119" fmla="*/ 5125620 h 6858000"/>
              <a:gd name="connsiteX120" fmla="*/ 6065415 w 6568309"/>
              <a:gd name="connsiteY120" fmla="*/ 5268004 h 6858000"/>
              <a:gd name="connsiteX121" fmla="*/ 6066081 w 6568309"/>
              <a:gd name="connsiteY121" fmla="*/ 5269530 h 6858000"/>
              <a:gd name="connsiteX122" fmla="*/ 6043407 w 6568309"/>
              <a:gd name="connsiteY122" fmla="*/ 5390941 h 6858000"/>
              <a:gd name="connsiteX123" fmla="*/ 6025377 w 6568309"/>
              <a:gd name="connsiteY123" fmla="*/ 5539927 h 6858000"/>
              <a:gd name="connsiteX124" fmla="*/ 6010052 w 6568309"/>
              <a:gd name="connsiteY124" fmla="*/ 5791594 h 6858000"/>
              <a:gd name="connsiteX125" fmla="*/ 5994220 w 6568309"/>
              <a:gd name="connsiteY125" fmla="*/ 5855206 h 6858000"/>
              <a:gd name="connsiteX126" fmla="*/ 5982580 w 6568309"/>
              <a:gd name="connsiteY126" fmla="*/ 5873582 h 6858000"/>
              <a:gd name="connsiteX127" fmla="*/ 5983608 w 6568309"/>
              <a:gd name="connsiteY127" fmla="*/ 5876037 h 6858000"/>
              <a:gd name="connsiteX128" fmla="*/ 5983535 w 6568309"/>
              <a:gd name="connsiteY128" fmla="*/ 5886534 h 6858000"/>
              <a:gd name="connsiteX129" fmla="*/ 5988737 w 6568309"/>
              <a:gd name="connsiteY129" fmla="*/ 5888644 h 6858000"/>
              <a:gd name="connsiteX130" fmla="*/ 5992371 w 6568309"/>
              <a:gd name="connsiteY130" fmla="*/ 5903832 h 6858000"/>
              <a:gd name="connsiteX131" fmla="*/ 5990780 w 6568309"/>
              <a:gd name="connsiteY131" fmla="*/ 5923391 h 6858000"/>
              <a:gd name="connsiteX132" fmla="*/ 5993870 w 6568309"/>
              <a:gd name="connsiteY132" fmla="*/ 6013205 h 6858000"/>
              <a:gd name="connsiteX133" fmla="*/ 5997673 w 6568309"/>
              <a:gd name="connsiteY133" fmla="*/ 6074018 h 6858000"/>
              <a:gd name="connsiteX134" fmla="*/ 6014840 w 6568309"/>
              <a:gd name="connsiteY134" fmla="*/ 6130837 h 6858000"/>
              <a:gd name="connsiteX135" fmla="*/ 6010704 w 6568309"/>
              <a:gd name="connsiteY135" fmla="*/ 6152982 h 6858000"/>
              <a:gd name="connsiteX136" fmla="*/ 6038294 w 6568309"/>
              <a:gd name="connsiteY136" fmla="*/ 6221100 h 6858000"/>
              <a:gd name="connsiteX137" fmla="*/ 6052331 w 6568309"/>
              <a:gd name="connsiteY137" fmla="*/ 6287550 h 6858000"/>
              <a:gd name="connsiteX138" fmla="*/ 6074143 w 6568309"/>
              <a:gd name="connsiteY138" fmla="*/ 6401595 h 6858000"/>
              <a:gd name="connsiteX139" fmla="*/ 6060199 w 6568309"/>
              <a:gd name="connsiteY139" fmla="*/ 6487110 h 6858000"/>
              <a:gd name="connsiteX140" fmla="*/ 6081156 w 6568309"/>
              <a:gd name="connsiteY140" fmla="*/ 6588589 h 6858000"/>
              <a:gd name="connsiteX141" fmla="*/ 6114944 w 6568309"/>
              <a:gd name="connsiteY141" fmla="*/ 6769963 h 6858000"/>
              <a:gd name="connsiteX142" fmla="*/ 6128950 w 6568309"/>
              <a:gd name="connsiteY142" fmla="*/ 6835814 h 6858000"/>
              <a:gd name="connsiteX143" fmla="*/ 6132536 w 6568309"/>
              <a:gd name="connsiteY143" fmla="*/ 6858000 h 6858000"/>
              <a:gd name="connsiteX144" fmla="*/ 4789511 w 6568309"/>
              <a:gd name="connsiteY144" fmla="*/ 6858000 h 6858000"/>
              <a:gd name="connsiteX145" fmla="*/ 1866294 w 6568309"/>
              <a:gd name="connsiteY145" fmla="*/ 6858000 h 6858000"/>
              <a:gd name="connsiteX146" fmla="*/ 1705866 w 6568309"/>
              <a:gd name="connsiteY146" fmla="*/ 6858000 h 6858000"/>
              <a:gd name="connsiteX147" fmla="*/ 1343025 w 6568309"/>
              <a:gd name="connsiteY147" fmla="*/ 6858000 h 6858000"/>
              <a:gd name="connsiteX148" fmla="*/ 523269 w 6568309"/>
              <a:gd name="connsiteY148" fmla="*/ 6858000 h 6858000"/>
              <a:gd name="connsiteX149" fmla="*/ 362841 w 6568309"/>
              <a:gd name="connsiteY149" fmla="*/ 6858000 h 6858000"/>
              <a:gd name="connsiteX150" fmla="*/ 0 w 6568309"/>
              <a:gd name="connsiteY15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6568309" h="6858000">
                <a:moveTo>
                  <a:pt x="0" y="0"/>
                </a:moveTo>
                <a:lnTo>
                  <a:pt x="362841" y="0"/>
                </a:lnTo>
                <a:lnTo>
                  <a:pt x="523269" y="0"/>
                </a:lnTo>
                <a:lnTo>
                  <a:pt x="1343025" y="0"/>
                </a:lnTo>
                <a:lnTo>
                  <a:pt x="1705866" y="0"/>
                </a:lnTo>
                <a:lnTo>
                  <a:pt x="1866294" y="0"/>
                </a:lnTo>
                <a:lnTo>
                  <a:pt x="5225154" y="0"/>
                </a:lnTo>
                <a:lnTo>
                  <a:pt x="6568179" y="0"/>
                </a:lnTo>
                <a:lnTo>
                  <a:pt x="6568309" y="1"/>
                </a:lnTo>
                <a:lnTo>
                  <a:pt x="6562951" y="30700"/>
                </a:lnTo>
                <a:cubicBezTo>
                  <a:pt x="6559126" y="84364"/>
                  <a:pt x="6548218" y="241149"/>
                  <a:pt x="6547446" y="310025"/>
                </a:cubicBezTo>
                <a:cubicBezTo>
                  <a:pt x="6550151" y="367544"/>
                  <a:pt x="6557712" y="408251"/>
                  <a:pt x="6558316" y="443960"/>
                </a:cubicBezTo>
                <a:cubicBezTo>
                  <a:pt x="6555224" y="499397"/>
                  <a:pt x="6534767" y="604434"/>
                  <a:pt x="6528896" y="642659"/>
                </a:cubicBezTo>
                <a:cubicBezTo>
                  <a:pt x="6535204" y="657287"/>
                  <a:pt x="6515365" y="658191"/>
                  <a:pt x="6523095" y="673307"/>
                </a:cubicBezTo>
                <a:cubicBezTo>
                  <a:pt x="6523388" y="693769"/>
                  <a:pt x="6506868" y="797295"/>
                  <a:pt x="6496169" y="839641"/>
                </a:cubicBezTo>
                <a:cubicBezTo>
                  <a:pt x="6484119" y="887148"/>
                  <a:pt x="6457817" y="937731"/>
                  <a:pt x="6450789" y="958357"/>
                </a:cubicBezTo>
                <a:cubicBezTo>
                  <a:pt x="6443760" y="978983"/>
                  <a:pt x="6459217" y="936930"/>
                  <a:pt x="6453996" y="963398"/>
                </a:cubicBezTo>
                <a:cubicBezTo>
                  <a:pt x="6448777" y="989867"/>
                  <a:pt x="6425575" y="1087010"/>
                  <a:pt x="6419467" y="1117169"/>
                </a:cubicBezTo>
                <a:cubicBezTo>
                  <a:pt x="6431540" y="1118586"/>
                  <a:pt x="6409651" y="1135372"/>
                  <a:pt x="6417348" y="1144352"/>
                </a:cubicBezTo>
                <a:cubicBezTo>
                  <a:pt x="6424109" y="1150681"/>
                  <a:pt x="6419047" y="1157251"/>
                  <a:pt x="6418473" y="1164484"/>
                </a:cubicBezTo>
                <a:cubicBezTo>
                  <a:pt x="6423767" y="1173524"/>
                  <a:pt x="6413947" y="1205209"/>
                  <a:pt x="6406979" y="1213829"/>
                </a:cubicBezTo>
                <a:cubicBezTo>
                  <a:pt x="6382818" y="1235037"/>
                  <a:pt x="6400452" y="1277327"/>
                  <a:pt x="6381928" y="1294823"/>
                </a:cubicBezTo>
                <a:cubicBezTo>
                  <a:pt x="6379195" y="1300845"/>
                  <a:pt x="6378069" y="1306615"/>
                  <a:pt x="6377948" y="1312193"/>
                </a:cubicBezTo>
                <a:lnTo>
                  <a:pt x="6379894" y="1327626"/>
                </a:lnTo>
                <a:lnTo>
                  <a:pt x="6385024" y="1331644"/>
                </a:lnTo>
                <a:lnTo>
                  <a:pt x="6383696" y="1341276"/>
                </a:lnTo>
                <a:cubicBezTo>
                  <a:pt x="6383952" y="1342166"/>
                  <a:pt x="6384208" y="1343055"/>
                  <a:pt x="6384464" y="1343945"/>
                </a:cubicBezTo>
                <a:cubicBezTo>
                  <a:pt x="6385957" y="1349040"/>
                  <a:pt x="6387253" y="1354080"/>
                  <a:pt x="6387748" y="1359134"/>
                </a:cubicBezTo>
                <a:cubicBezTo>
                  <a:pt x="6384363" y="1373109"/>
                  <a:pt x="6372802" y="1397612"/>
                  <a:pt x="6364157" y="1427803"/>
                </a:cubicBezTo>
                <a:cubicBezTo>
                  <a:pt x="6348141" y="1460349"/>
                  <a:pt x="6348362" y="1505076"/>
                  <a:pt x="6335874" y="1540278"/>
                </a:cubicBezTo>
                <a:lnTo>
                  <a:pt x="6331892" y="1547262"/>
                </a:lnTo>
                <a:lnTo>
                  <a:pt x="6332744" y="1577056"/>
                </a:lnTo>
                <a:cubicBezTo>
                  <a:pt x="6335859" y="1582205"/>
                  <a:pt x="6336674" y="1589568"/>
                  <a:pt x="6333604" y="1595898"/>
                </a:cubicBezTo>
                <a:lnTo>
                  <a:pt x="6324749" y="1703726"/>
                </a:lnTo>
                <a:cubicBezTo>
                  <a:pt x="6324080" y="1739332"/>
                  <a:pt x="6318019" y="1754453"/>
                  <a:pt x="6329594" y="1809535"/>
                </a:cubicBezTo>
                <a:cubicBezTo>
                  <a:pt x="6344930" y="1868036"/>
                  <a:pt x="6323725" y="1952670"/>
                  <a:pt x="6329062" y="2018310"/>
                </a:cubicBezTo>
                <a:cubicBezTo>
                  <a:pt x="6308075" y="2053162"/>
                  <a:pt x="6326925" y="2034561"/>
                  <a:pt x="6321735" y="2071355"/>
                </a:cubicBezTo>
                <a:lnTo>
                  <a:pt x="6322678" y="2141166"/>
                </a:lnTo>
                <a:lnTo>
                  <a:pt x="6321340" y="2154548"/>
                </a:lnTo>
                <a:lnTo>
                  <a:pt x="6316582" y="2158153"/>
                </a:lnTo>
                <a:lnTo>
                  <a:pt x="6311428" y="2178174"/>
                </a:lnTo>
                <a:cubicBezTo>
                  <a:pt x="6310177" y="2185696"/>
                  <a:pt x="6309622" y="2193828"/>
                  <a:pt x="6310192" y="2202858"/>
                </a:cubicBezTo>
                <a:cubicBezTo>
                  <a:pt x="6319667" y="2232772"/>
                  <a:pt x="6296459" y="2283357"/>
                  <a:pt x="6309211" y="2320214"/>
                </a:cubicBezTo>
                <a:cubicBezTo>
                  <a:pt x="6307537" y="2355906"/>
                  <a:pt x="6302490" y="2394678"/>
                  <a:pt x="6300151" y="2417011"/>
                </a:cubicBezTo>
                <a:cubicBezTo>
                  <a:pt x="6292303" y="2426377"/>
                  <a:pt x="6304439" y="2456509"/>
                  <a:pt x="6295176" y="2454207"/>
                </a:cubicBezTo>
                <a:cubicBezTo>
                  <a:pt x="6299335" y="2464947"/>
                  <a:pt x="6297305" y="2476105"/>
                  <a:pt x="6293727" y="2487203"/>
                </a:cubicBezTo>
                <a:lnTo>
                  <a:pt x="6285477" y="2512282"/>
                </a:lnTo>
                <a:cubicBezTo>
                  <a:pt x="6285720" y="2512961"/>
                  <a:pt x="6285962" y="2513640"/>
                  <a:pt x="6286205" y="2514318"/>
                </a:cubicBezTo>
                <a:cubicBezTo>
                  <a:pt x="6292347" y="2534324"/>
                  <a:pt x="6298487" y="2554328"/>
                  <a:pt x="6304629" y="2574334"/>
                </a:cubicBezTo>
                <a:lnTo>
                  <a:pt x="6303842" y="2579877"/>
                </a:lnTo>
                <a:cubicBezTo>
                  <a:pt x="6303729" y="2585644"/>
                  <a:pt x="6304006" y="2603388"/>
                  <a:pt x="6303953" y="2608928"/>
                </a:cubicBezTo>
                <a:lnTo>
                  <a:pt x="6303530" y="2613111"/>
                </a:lnTo>
                <a:lnTo>
                  <a:pt x="6297474" y="2621996"/>
                </a:lnTo>
                <a:lnTo>
                  <a:pt x="6299263" y="2634265"/>
                </a:lnTo>
                <a:lnTo>
                  <a:pt x="6293065" y="2647237"/>
                </a:lnTo>
                <a:cubicBezTo>
                  <a:pt x="6294685" y="2648158"/>
                  <a:pt x="6296180" y="2649356"/>
                  <a:pt x="6297496" y="2650786"/>
                </a:cubicBezTo>
                <a:lnTo>
                  <a:pt x="6301708" y="2661993"/>
                </a:lnTo>
                <a:lnTo>
                  <a:pt x="6295884" y="2670949"/>
                </a:lnTo>
                <a:cubicBezTo>
                  <a:pt x="6304913" y="2672007"/>
                  <a:pt x="6294429" y="2681695"/>
                  <a:pt x="6291714" y="2690255"/>
                </a:cubicBezTo>
                <a:lnTo>
                  <a:pt x="6292327" y="2695683"/>
                </a:lnTo>
                <a:lnTo>
                  <a:pt x="6284410" y="2713964"/>
                </a:lnTo>
                <a:lnTo>
                  <a:pt x="6280410" y="2730175"/>
                </a:lnTo>
                <a:lnTo>
                  <a:pt x="6288082" y="2763497"/>
                </a:lnTo>
                <a:lnTo>
                  <a:pt x="6260924" y="3051539"/>
                </a:lnTo>
                <a:cubicBezTo>
                  <a:pt x="6251455" y="3165645"/>
                  <a:pt x="6222174" y="3216611"/>
                  <a:pt x="6210151" y="3335396"/>
                </a:cubicBezTo>
                <a:lnTo>
                  <a:pt x="6212034" y="3456509"/>
                </a:lnTo>
                <a:lnTo>
                  <a:pt x="6197490" y="3531827"/>
                </a:lnTo>
                <a:lnTo>
                  <a:pt x="6208018" y="3570877"/>
                </a:lnTo>
                <a:lnTo>
                  <a:pt x="6205920" y="3583849"/>
                </a:lnTo>
                <a:lnTo>
                  <a:pt x="6199616" y="3592763"/>
                </a:lnTo>
                <a:cubicBezTo>
                  <a:pt x="6191839" y="3613948"/>
                  <a:pt x="6196204" y="3641245"/>
                  <a:pt x="6181288" y="3653485"/>
                </a:cubicBezTo>
                <a:cubicBezTo>
                  <a:pt x="6178087" y="3659316"/>
                  <a:pt x="6176516" y="3664985"/>
                  <a:pt x="6175963" y="3670528"/>
                </a:cubicBezTo>
                <a:lnTo>
                  <a:pt x="6176722" y="3685990"/>
                </a:lnTo>
                <a:lnTo>
                  <a:pt x="6181549" y="3690283"/>
                </a:lnTo>
                <a:lnTo>
                  <a:pt x="6179476" y="3699787"/>
                </a:lnTo>
                <a:cubicBezTo>
                  <a:pt x="6179664" y="3700686"/>
                  <a:pt x="6179852" y="3701586"/>
                  <a:pt x="6180040" y="3702486"/>
                </a:cubicBezTo>
                <a:cubicBezTo>
                  <a:pt x="6181140" y="3707637"/>
                  <a:pt x="6182047" y="3712728"/>
                  <a:pt x="6182155" y="3717784"/>
                </a:cubicBezTo>
                <a:cubicBezTo>
                  <a:pt x="6156678" y="3711701"/>
                  <a:pt x="6178864" y="3759789"/>
                  <a:pt x="6158980" y="3746229"/>
                </a:cubicBezTo>
                <a:cubicBezTo>
                  <a:pt x="6144630" y="3780750"/>
                  <a:pt x="6117520" y="3867558"/>
                  <a:pt x="6096049" y="3924910"/>
                </a:cubicBezTo>
                <a:lnTo>
                  <a:pt x="6069712" y="3989353"/>
                </a:lnTo>
                <a:lnTo>
                  <a:pt x="6067330" y="4033899"/>
                </a:lnTo>
                <a:cubicBezTo>
                  <a:pt x="6065506" y="4070470"/>
                  <a:pt x="6063599" y="4110146"/>
                  <a:pt x="6061081" y="4142250"/>
                </a:cubicBezTo>
                <a:cubicBezTo>
                  <a:pt x="6055260" y="4200007"/>
                  <a:pt x="6045907" y="4278998"/>
                  <a:pt x="6042858" y="4329442"/>
                </a:cubicBezTo>
                <a:cubicBezTo>
                  <a:pt x="6038376" y="4381764"/>
                  <a:pt x="6036461" y="4433012"/>
                  <a:pt x="6034182" y="4456184"/>
                </a:cubicBezTo>
                <a:lnTo>
                  <a:pt x="6029178" y="4468478"/>
                </a:lnTo>
                <a:lnTo>
                  <a:pt x="6029974" y="4469862"/>
                </a:lnTo>
                <a:cubicBezTo>
                  <a:pt x="6031287" y="4476321"/>
                  <a:pt x="6030316" y="4480555"/>
                  <a:pt x="6028340" y="4483797"/>
                </a:cubicBezTo>
                <a:lnTo>
                  <a:pt x="6025168" y="4487091"/>
                </a:lnTo>
                <a:lnTo>
                  <a:pt x="6023164" y="4496728"/>
                </a:lnTo>
                <a:lnTo>
                  <a:pt x="6016839" y="4515918"/>
                </a:lnTo>
                <a:cubicBezTo>
                  <a:pt x="6017189" y="4517049"/>
                  <a:pt x="6017537" y="4518182"/>
                  <a:pt x="6017886" y="4519316"/>
                </a:cubicBezTo>
                <a:lnTo>
                  <a:pt x="6011819" y="4547957"/>
                </a:lnTo>
                <a:lnTo>
                  <a:pt x="6012791" y="4548262"/>
                </a:lnTo>
                <a:cubicBezTo>
                  <a:pt x="6014837" y="4549595"/>
                  <a:pt x="6016087" y="4551811"/>
                  <a:pt x="6015703" y="4555939"/>
                </a:cubicBezTo>
                <a:cubicBezTo>
                  <a:pt x="6031790" y="4548276"/>
                  <a:pt x="6021405" y="4557977"/>
                  <a:pt x="6018854" y="4570815"/>
                </a:cubicBezTo>
                <a:cubicBezTo>
                  <a:pt x="6021736" y="4583801"/>
                  <a:pt x="6030754" y="4622347"/>
                  <a:pt x="6033000" y="4633846"/>
                </a:cubicBezTo>
                <a:lnTo>
                  <a:pt x="6032325" y="4639816"/>
                </a:lnTo>
                <a:lnTo>
                  <a:pt x="6032549" y="4639923"/>
                </a:lnTo>
                <a:cubicBezTo>
                  <a:pt x="6032911" y="4641190"/>
                  <a:pt x="6032878" y="4643141"/>
                  <a:pt x="6032309" y="4646192"/>
                </a:cubicBezTo>
                <a:lnTo>
                  <a:pt x="6031095" y="4650706"/>
                </a:lnTo>
                <a:lnTo>
                  <a:pt x="6029786" y="4662290"/>
                </a:lnTo>
                <a:cubicBezTo>
                  <a:pt x="6030161" y="4663587"/>
                  <a:pt x="6030536" y="4664883"/>
                  <a:pt x="6030911" y="4666180"/>
                </a:cubicBezTo>
                <a:lnTo>
                  <a:pt x="6033630" y="4667585"/>
                </a:lnTo>
                <a:lnTo>
                  <a:pt x="6033189" y="4668660"/>
                </a:lnTo>
                <a:cubicBezTo>
                  <a:pt x="6027286" y="4676831"/>
                  <a:pt x="6019767" y="4679345"/>
                  <a:pt x="6038764" y="4689807"/>
                </a:cubicBezTo>
                <a:cubicBezTo>
                  <a:pt x="6028616" y="4708535"/>
                  <a:pt x="6040474" y="4712235"/>
                  <a:pt x="6042217" y="4737890"/>
                </a:cubicBezTo>
                <a:cubicBezTo>
                  <a:pt x="6033362" y="4748600"/>
                  <a:pt x="6035273" y="4757223"/>
                  <a:pt x="6040543" y="4765657"/>
                </a:cubicBezTo>
                <a:cubicBezTo>
                  <a:pt x="6034416" y="4790618"/>
                  <a:pt x="6040696" y="4813399"/>
                  <a:pt x="6039956" y="4841463"/>
                </a:cubicBezTo>
                <a:lnTo>
                  <a:pt x="6057123" y="4969863"/>
                </a:lnTo>
                <a:lnTo>
                  <a:pt x="6055039" y="4974028"/>
                </a:lnTo>
                <a:cubicBezTo>
                  <a:pt x="6053860" y="4976933"/>
                  <a:pt x="6053409" y="4978909"/>
                  <a:pt x="6053462" y="4980318"/>
                </a:cubicBezTo>
                <a:lnTo>
                  <a:pt x="6053643" y="4980501"/>
                </a:lnTo>
                <a:lnTo>
                  <a:pt x="6051733" y="4986338"/>
                </a:lnTo>
                <a:lnTo>
                  <a:pt x="6049602" y="4991296"/>
                </a:lnTo>
                <a:cubicBezTo>
                  <a:pt x="6058123" y="5019829"/>
                  <a:pt x="6066643" y="5048361"/>
                  <a:pt x="6075165" y="5076895"/>
                </a:cubicBezTo>
                <a:lnTo>
                  <a:pt x="6073751" y="5081568"/>
                </a:lnTo>
                <a:cubicBezTo>
                  <a:pt x="6073034" y="5084748"/>
                  <a:pt x="6072888" y="5086810"/>
                  <a:pt x="6073150" y="5088173"/>
                </a:cubicBezTo>
                <a:lnTo>
                  <a:pt x="6073355" y="5088300"/>
                </a:lnTo>
                <a:lnTo>
                  <a:pt x="6072362" y="5094558"/>
                </a:lnTo>
                <a:cubicBezTo>
                  <a:pt x="6070184" y="5105196"/>
                  <a:pt x="6067588" y="5115626"/>
                  <a:pt x="6064726" y="5125620"/>
                </a:cubicBezTo>
                <a:cubicBezTo>
                  <a:pt x="6063568" y="5154527"/>
                  <a:pt x="6065189" y="5244020"/>
                  <a:pt x="6065415" y="5268004"/>
                </a:cubicBezTo>
                <a:cubicBezTo>
                  <a:pt x="6065637" y="5268513"/>
                  <a:pt x="6065860" y="5269021"/>
                  <a:pt x="6066081" y="5269530"/>
                </a:cubicBezTo>
                <a:lnTo>
                  <a:pt x="6043407" y="5390941"/>
                </a:lnTo>
                <a:cubicBezTo>
                  <a:pt x="6032545" y="5438194"/>
                  <a:pt x="6020942" y="5465286"/>
                  <a:pt x="6025377" y="5539927"/>
                </a:cubicBezTo>
                <a:cubicBezTo>
                  <a:pt x="6019787" y="5610775"/>
                  <a:pt x="6013913" y="5740573"/>
                  <a:pt x="6010052" y="5791594"/>
                </a:cubicBezTo>
                <a:cubicBezTo>
                  <a:pt x="5989401" y="5787060"/>
                  <a:pt x="6018524" y="5849672"/>
                  <a:pt x="5994220" y="5855206"/>
                </a:cubicBezTo>
                <a:cubicBezTo>
                  <a:pt x="5995282" y="5860240"/>
                  <a:pt x="5980598" y="5868910"/>
                  <a:pt x="5982580" y="5873582"/>
                </a:cubicBezTo>
                <a:cubicBezTo>
                  <a:pt x="5982922" y="5874401"/>
                  <a:pt x="5983265" y="5875218"/>
                  <a:pt x="5983608" y="5876037"/>
                </a:cubicBezTo>
                <a:lnTo>
                  <a:pt x="5983535" y="5886534"/>
                </a:lnTo>
                <a:lnTo>
                  <a:pt x="5988737" y="5888644"/>
                </a:lnTo>
                <a:cubicBezTo>
                  <a:pt x="5989948" y="5893707"/>
                  <a:pt x="5991159" y="5898769"/>
                  <a:pt x="5992371" y="5903832"/>
                </a:cubicBezTo>
                <a:cubicBezTo>
                  <a:pt x="5992924" y="5909651"/>
                  <a:pt x="5992578" y="5916068"/>
                  <a:pt x="5990780" y="5923391"/>
                </a:cubicBezTo>
                <a:cubicBezTo>
                  <a:pt x="5975822" y="5948880"/>
                  <a:pt x="6013580" y="5981626"/>
                  <a:pt x="5993870" y="6013205"/>
                </a:cubicBezTo>
                <a:cubicBezTo>
                  <a:pt x="5988486" y="6024901"/>
                  <a:pt x="5991718" y="6066777"/>
                  <a:pt x="5997673" y="6074018"/>
                </a:cubicBezTo>
                <a:cubicBezTo>
                  <a:pt x="5998007" y="6081731"/>
                  <a:pt x="6007861" y="6126985"/>
                  <a:pt x="6014840" y="6130837"/>
                </a:cubicBezTo>
                <a:cubicBezTo>
                  <a:pt x="6022998" y="6137057"/>
                  <a:pt x="5999420" y="6156330"/>
                  <a:pt x="6010704" y="6152982"/>
                </a:cubicBezTo>
                <a:cubicBezTo>
                  <a:pt x="6008682" y="6186619"/>
                  <a:pt x="6039938" y="6191636"/>
                  <a:pt x="6038294" y="6221100"/>
                </a:cubicBezTo>
                <a:cubicBezTo>
                  <a:pt x="6039643" y="6222126"/>
                  <a:pt x="6046356" y="6257468"/>
                  <a:pt x="6052331" y="6287550"/>
                </a:cubicBezTo>
                <a:cubicBezTo>
                  <a:pt x="6058307" y="6317632"/>
                  <a:pt x="6082079" y="6391312"/>
                  <a:pt x="6074143" y="6401595"/>
                </a:cubicBezTo>
                <a:cubicBezTo>
                  <a:pt x="6074931" y="6423902"/>
                  <a:pt x="6059614" y="6432919"/>
                  <a:pt x="6060199" y="6487110"/>
                </a:cubicBezTo>
                <a:cubicBezTo>
                  <a:pt x="6075583" y="6574474"/>
                  <a:pt x="6076150" y="6553611"/>
                  <a:pt x="6081156" y="6588589"/>
                </a:cubicBezTo>
                <a:cubicBezTo>
                  <a:pt x="6102088" y="6637976"/>
                  <a:pt x="6067660" y="6687723"/>
                  <a:pt x="6114944" y="6769963"/>
                </a:cubicBezTo>
                <a:cubicBezTo>
                  <a:pt x="6130462" y="6819284"/>
                  <a:pt x="6119243" y="6817955"/>
                  <a:pt x="6128950" y="6835814"/>
                </a:cubicBezTo>
                <a:lnTo>
                  <a:pt x="6132536" y="6858000"/>
                </a:lnTo>
                <a:lnTo>
                  <a:pt x="4789511" y="6858000"/>
                </a:lnTo>
                <a:lnTo>
                  <a:pt x="1866294" y="6858000"/>
                </a:lnTo>
                <a:lnTo>
                  <a:pt x="1705866" y="6858000"/>
                </a:lnTo>
                <a:lnTo>
                  <a:pt x="1343025" y="6858000"/>
                </a:lnTo>
                <a:lnTo>
                  <a:pt x="523269" y="6858000"/>
                </a:lnTo>
                <a:lnTo>
                  <a:pt x="362841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A887E4-E3F6-F5EC-8794-171385285F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17" y="0"/>
            <a:ext cx="5670990" cy="1330840"/>
          </a:xfrm>
        </p:spPr>
        <p:txBody>
          <a:bodyPr>
            <a:normAutofit/>
          </a:bodyPr>
          <a:lstStyle/>
          <a:p>
            <a:r>
              <a:rPr lang="en-GB" dirty="0"/>
              <a:t>Competency-based Interview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A2AACD-C5C7-7B8B-C1D5-FB0E2DBEFD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8317" y="1330840"/>
            <a:ext cx="5821881" cy="5019160"/>
          </a:xfrm>
        </p:spPr>
        <p:txBody>
          <a:bodyPr>
            <a:normAutofit lnSpcReduction="10000"/>
          </a:bodyPr>
          <a:lstStyle/>
          <a:p>
            <a:r>
              <a:rPr lang="en-GB" sz="2000" dirty="0"/>
              <a:t>A competency-based interview assesses whether a candidate has demonstrated the skills, behaviours and competencies required for a specific role by asking questions based on previous work experience (CIPD, 2024; Armstrong &amp; Taylor, 2023). </a:t>
            </a:r>
          </a:p>
          <a:p>
            <a:endParaRPr lang="en-GB" sz="2000" dirty="0"/>
          </a:p>
          <a:p>
            <a:r>
              <a:rPr lang="en-GB" sz="2200" b="1" dirty="0"/>
              <a:t>Why is it suitable for JD sports? </a:t>
            </a:r>
          </a:p>
          <a:p>
            <a:r>
              <a:rPr lang="en-GB" sz="2200" dirty="0"/>
              <a:t>Identifies candidates with leadership and problem solving skills.</a:t>
            </a:r>
          </a:p>
          <a:p>
            <a:r>
              <a:rPr lang="en-GB" sz="2200" dirty="0"/>
              <a:t>Ensures the employees have the competencies needed to support digital transformation.</a:t>
            </a:r>
          </a:p>
          <a:p>
            <a:r>
              <a:rPr lang="en-GB" sz="2200" dirty="0"/>
              <a:t>Helps recruit individuals who can adapt to organisational change.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7B8EB0D-361A-4E9D-8486-B4ECD89DD4C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-113168"/>
            <a:ext cx="6096000" cy="6971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99756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86AA2DA-281A-4806-8977-D617AEAC83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4185774-6FC0-4B8D-A8DB-A885468896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07978" y="0"/>
            <a:ext cx="2484022" cy="6858000"/>
          </a:xfrm>
          <a:custGeom>
            <a:avLst/>
            <a:gdLst>
              <a:gd name="connsiteX0" fmla="*/ 932173 w 2632012"/>
              <a:gd name="connsiteY0" fmla="*/ 1512545 h 6858000"/>
              <a:gd name="connsiteX1" fmla="*/ 932462 w 2632012"/>
              <a:gd name="connsiteY1" fmla="*/ 1512581 h 6858000"/>
              <a:gd name="connsiteX2" fmla="*/ 932378 w 2632012"/>
              <a:gd name="connsiteY2" fmla="*/ 1512599 h 6858000"/>
              <a:gd name="connsiteX3" fmla="*/ 932173 w 2632012"/>
              <a:gd name="connsiteY3" fmla="*/ 1512545 h 6858000"/>
              <a:gd name="connsiteX4" fmla="*/ 1207569 w 2632012"/>
              <a:gd name="connsiteY4" fmla="*/ 0 h 6858000"/>
              <a:gd name="connsiteX5" fmla="*/ 2632012 w 2632012"/>
              <a:gd name="connsiteY5" fmla="*/ 0 h 6858000"/>
              <a:gd name="connsiteX6" fmla="*/ 2632012 w 2632012"/>
              <a:gd name="connsiteY6" fmla="*/ 6858000 h 6858000"/>
              <a:gd name="connsiteX7" fmla="*/ 13514 w 2632012"/>
              <a:gd name="connsiteY7" fmla="*/ 6858000 h 6858000"/>
              <a:gd name="connsiteX8" fmla="*/ 13170 w 2632012"/>
              <a:gd name="connsiteY8" fmla="*/ 6812829 h 6858000"/>
              <a:gd name="connsiteX9" fmla="*/ 20332 w 2632012"/>
              <a:gd name="connsiteY9" fmla="*/ 6760689 h 6858000"/>
              <a:gd name="connsiteX10" fmla="*/ 25596 w 2632012"/>
              <a:gd name="connsiteY10" fmla="*/ 6721251 h 6858000"/>
              <a:gd name="connsiteX11" fmla="*/ 22507 w 2632012"/>
              <a:gd name="connsiteY11" fmla="*/ 6650499 h 6858000"/>
              <a:gd name="connsiteX12" fmla="*/ 22444 w 2632012"/>
              <a:gd name="connsiteY12" fmla="*/ 6604241 h 6858000"/>
              <a:gd name="connsiteX13" fmla="*/ 31867 w 2632012"/>
              <a:gd name="connsiteY13" fmla="*/ 6559984 h 6858000"/>
              <a:gd name="connsiteX14" fmla="*/ 38635 w 2632012"/>
              <a:gd name="connsiteY14" fmla="*/ 6515473 h 6858000"/>
              <a:gd name="connsiteX15" fmla="*/ 38467 w 2632012"/>
              <a:gd name="connsiteY15" fmla="*/ 6463736 h 6858000"/>
              <a:gd name="connsiteX16" fmla="*/ 38052 w 2632012"/>
              <a:gd name="connsiteY16" fmla="*/ 6432794 h 6858000"/>
              <a:gd name="connsiteX17" fmla="*/ 80445 w 2632012"/>
              <a:gd name="connsiteY17" fmla="*/ 6301309 h 6858000"/>
              <a:gd name="connsiteX18" fmla="*/ 138157 w 2632012"/>
              <a:gd name="connsiteY18" fmla="*/ 6257030 h 6858000"/>
              <a:gd name="connsiteX19" fmla="*/ 170419 w 2632012"/>
              <a:gd name="connsiteY19" fmla="*/ 6171255 h 6858000"/>
              <a:gd name="connsiteX20" fmla="*/ 164027 w 2632012"/>
              <a:gd name="connsiteY20" fmla="*/ 6164357 h 6858000"/>
              <a:gd name="connsiteX21" fmla="*/ 213309 w 2632012"/>
              <a:gd name="connsiteY21" fmla="*/ 6109331 h 6858000"/>
              <a:gd name="connsiteX22" fmla="*/ 220409 w 2632012"/>
              <a:gd name="connsiteY22" fmla="*/ 6022287 h 6858000"/>
              <a:gd name="connsiteX23" fmla="*/ 183756 w 2632012"/>
              <a:gd name="connsiteY23" fmla="*/ 5808789 h 6858000"/>
              <a:gd name="connsiteX24" fmla="*/ 138134 w 2632012"/>
              <a:gd name="connsiteY24" fmla="*/ 5616065 h 6858000"/>
              <a:gd name="connsiteX25" fmla="*/ 276721 w 2632012"/>
              <a:gd name="connsiteY25" fmla="*/ 4162848 h 6858000"/>
              <a:gd name="connsiteX26" fmla="*/ 343082 w 2632012"/>
              <a:gd name="connsiteY26" fmla="*/ 3059377 h 6858000"/>
              <a:gd name="connsiteX27" fmla="*/ 357677 w 2632012"/>
              <a:gd name="connsiteY27" fmla="*/ 2548608 h 6858000"/>
              <a:gd name="connsiteX28" fmla="*/ 399465 w 2632012"/>
              <a:gd name="connsiteY28" fmla="*/ 2412506 h 6858000"/>
              <a:gd name="connsiteX29" fmla="*/ 446400 w 2632012"/>
              <a:gd name="connsiteY29" fmla="*/ 2252507 h 6858000"/>
              <a:gd name="connsiteX30" fmla="*/ 569515 w 2632012"/>
              <a:gd name="connsiteY30" fmla="*/ 2091909 h 6858000"/>
              <a:gd name="connsiteX31" fmla="*/ 638163 w 2632012"/>
              <a:gd name="connsiteY31" fmla="*/ 1994147 h 6858000"/>
              <a:gd name="connsiteX32" fmla="*/ 737312 w 2632012"/>
              <a:gd name="connsiteY32" fmla="*/ 1871408 h 6858000"/>
              <a:gd name="connsiteX33" fmla="*/ 788501 w 2632012"/>
              <a:gd name="connsiteY33" fmla="*/ 1793826 h 6858000"/>
              <a:gd name="connsiteX34" fmla="*/ 819432 w 2632012"/>
              <a:gd name="connsiteY34" fmla="*/ 1746824 h 6858000"/>
              <a:gd name="connsiteX35" fmla="*/ 843936 w 2632012"/>
              <a:gd name="connsiteY35" fmla="*/ 1697348 h 6858000"/>
              <a:gd name="connsiteX36" fmla="*/ 846526 w 2632012"/>
              <a:gd name="connsiteY36" fmla="*/ 1659754 h 6858000"/>
              <a:gd name="connsiteX37" fmla="*/ 873830 w 2632012"/>
              <a:gd name="connsiteY37" fmla="*/ 1628041 h 6858000"/>
              <a:gd name="connsiteX38" fmla="*/ 890626 w 2632012"/>
              <a:gd name="connsiteY38" fmla="*/ 1599883 h 6858000"/>
              <a:gd name="connsiteX39" fmla="*/ 921288 w 2632012"/>
              <a:gd name="connsiteY39" fmla="*/ 1579569 h 6858000"/>
              <a:gd name="connsiteX40" fmla="*/ 920756 w 2632012"/>
              <a:gd name="connsiteY40" fmla="*/ 1537369 h 6858000"/>
              <a:gd name="connsiteX41" fmla="*/ 946290 w 2632012"/>
              <a:gd name="connsiteY41" fmla="*/ 1514308 h 6858000"/>
              <a:gd name="connsiteX42" fmla="*/ 932462 w 2632012"/>
              <a:gd name="connsiteY42" fmla="*/ 1512581 h 6858000"/>
              <a:gd name="connsiteX43" fmla="*/ 940652 w 2632012"/>
              <a:gd name="connsiteY43" fmla="*/ 1510839 h 6858000"/>
              <a:gd name="connsiteX44" fmla="*/ 950739 w 2632012"/>
              <a:gd name="connsiteY44" fmla="*/ 1503635 h 6858000"/>
              <a:gd name="connsiteX45" fmla="*/ 966405 w 2632012"/>
              <a:gd name="connsiteY45" fmla="*/ 1439967 h 6858000"/>
              <a:gd name="connsiteX46" fmla="*/ 973516 w 2632012"/>
              <a:gd name="connsiteY46" fmla="*/ 1389073 h 6858000"/>
              <a:gd name="connsiteX47" fmla="*/ 986960 w 2632012"/>
              <a:gd name="connsiteY47" fmla="*/ 1351857 h 6858000"/>
              <a:gd name="connsiteX48" fmla="*/ 987761 w 2632012"/>
              <a:gd name="connsiteY48" fmla="*/ 1363479 h 6858000"/>
              <a:gd name="connsiteX49" fmla="*/ 989043 w 2632012"/>
              <a:gd name="connsiteY49" fmla="*/ 1346093 h 6858000"/>
              <a:gd name="connsiteX50" fmla="*/ 986960 w 2632012"/>
              <a:gd name="connsiteY50" fmla="*/ 1351857 h 6858000"/>
              <a:gd name="connsiteX51" fmla="*/ 985769 w 2632012"/>
              <a:gd name="connsiteY51" fmla="*/ 1334556 h 6858000"/>
              <a:gd name="connsiteX52" fmla="*/ 982507 w 2632012"/>
              <a:gd name="connsiteY52" fmla="*/ 1216698 h 6858000"/>
              <a:gd name="connsiteX53" fmla="*/ 984836 w 2632012"/>
              <a:gd name="connsiteY53" fmla="*/ 1082381 h 6858000"/>
              <a:gd name="connsiteX54" fmla="*/ 993140 w 2632012"/>
              <a:gd name="connsiteY54" fmla="*/ 1043366 h 6858000"/>
              <a:gd name="connsiteX55" fmla="*/ 995544 w 2632012"/>
              <a:gd name="connsiteY55" fmla="*/ 972540 h 6858000"/>
              <a:gd name="connsiteX56" fmla="*/ 1028500 w 2632012"/>
              <a:gd name="connsiteY56" fmla="*/ 923945 h 6858000"/>
              <a:gd name="connsiteX57" fmla="*/ 1022082 w 2632012"/>
              <a:gd name="connsiteY57" fmla="*/ 838835 h 6858000"/>
              <a:gd name="connsiteX58" fmla="*/ 1025925 w 2632012"/>
              <a:gd name="connsiteY58" fmla="*/ 787183 h 6858000"/>
              <a:gd name="connsiteX59" fmla="*/ 1027904 w 2632012"/>
              <a:gd name="connsiteY59" fmla="*/ 756272 h 6858000"/>
              <a:gd name="connsiteX60" fmla="*/ 1088796 w 2632012"/>
              <a:gd name="connsiteY60" fmla="*/ 641639 h 6858000"/>
              <a:gd name="connsiteX61" fmla="*/ 1164389 w 2632012"/>
              <a:gd name="connsiteY61" fmla="*/ 545140 h 6858000"/>
              <a:gd name="connsiteX62" fmla="*/ 1225321 w 2632012"/>
              <a:gd name="connsiteY62" fmla="*/ 413843 h 6858000"/>
              <a:gd name="connsiteX63" fmla="*/ 1241477 w 2632012"/>
              <a:gd name="connsiteY63" fmla="*/ 358607 h 6858000"/>
              <a:gd name="connsiteX64" fmla="*/ 1246119 w 2632012"/>
              <a:gd name="connsiteY64" fmla="*/ 254866 h 6858000"/>
              <a:gd name="connsiteX65" fmla="*/ 1266837 w 2632012"/>
              <a:gd name="connsiteY65" fmla="*/ 161517 h 6858000"/>
              <a:gd name="connsiteX66" fmla="*/ 1315021 w 2632012"/>
              <a:gd name="connsiteY66" fmla="*/ 54455 h 6858000"/>
              <a:gd name="connsiteX67" fmla="*/ 1319335 w 2632012"/>
              <a:gd name="connsiteY67" fmla="*/ 8880 h 6858000"/>
              <a:gd name="connsiteX68" fmla="*/ 1316402 w 2632012"/>
              <a:gd name="connsiteY68" fmla="*/ 852 h 6858000"/>
              <a:gd name="connsiteX0" fmla="*/ 932173 w 2632012"/>
              <a:gd name="connsiteY0" fmla="*/ 1512545 h 6858000"/>
              <a:gd name="connsiteX1" fmla="*/ 932462 w 2632012"/>
              <a:gd name="connsiteY1" fmla="*/ 1512581 h 6858000"/>
              <a:gd name="connsiteX2" fmla="*/ 932378 w 2632012"/>
              <a:gd name="connsiteY2" fmla="*/ 1512599 h 6858000"/>
              <a:gd name="connsiteX3" fmla="*/ 932173 w 2632012"/>
              <a:gd name="connsiteY3" fmla="*/ 1512545 h 6858000"/>
              <a:gd name="connsiteX4" fmla="*/ 1207569 w 2632012"/>
              <a:gd name="connsiteY4" fmla="*/ 0 h 6858000"/>
              <a:gd name="connsiteX5" fmla="*/ 2632012 w 2632012"/>
              <a:gd name="connsiteY5" fmla="*/ 0 h 6858000"/>
              <a:gd name="connsiteX6" fmla="*/ 2632012 w 2632012"/>
              <a:gd name="connsiteY6" fmla="*/ 6858000 h 6858000"/>
              <a:gd name="connsiteX7" fmla="*/ 13514 w 2632012"/>
              <a:gd name="connsiteY7" fmla="*/ 6858000 h 6858000"/>
              <a:gd name="connsiteX8" fmla="*/ 13170 w 2632012"/>
              <a:gd name="connsiteY8" fmla="*/ 6812829 h 6858000"/>
              <a:gd name="connsiteX9" fmla="*/ 20332 w 2632012"/>
              <a:gd name="connsiteY9" fmla="*/ 6760689 h 6858000"/>
              <a:gd name="connsiteX10" fmla="*/ 25596 w 2632012"/>
              <a:gd name="connsiteY10" fmla="*/ 6721251 h 6858000"/>
              <a:gd name="connsiteX11" fmla="*/ 22507 w 2632012"/>
              <a:gd name="connsiteY11" fmla="*/ 6650499 h 6858000"/>
              <a:gd name="connsiteX12" fmla="*/ 22444 w 2632012"/>
              <a:gd name="connsiteY12" fmla="*/ 6604241 h 6858000"/>
              <a:gd name="connsiteX13" fmla="*/ 31867 w 2632012"/>
              <a:gd name="connsiteY13" fmla="*/ 6559984 h 6858000"/>
              <a:gd name="connsiteX14" fmla="*/ 38635 w 2632012"/>
              <a:gd name="connsiteY14" fmla="*/ 6515473 h 6858000"/>
              <a:gd name="connsiteX15" fmla="*/ 38467 w 2632012"/>
              <a:gd name="connsiteY15" fmla="*/ 6463736 h 6858000"/>
              <a:gd name="connsiteX16" fmla="*/ 38052 w 2632012"/>
              <a:gd name="connsiteY16" fmla="*/ 6432794 h 6858000"/>
              <a:gd name="connsiteX17" fmla="*/ 80445 w 2632012"/>
              <a:gd name="connsiteY17" fmla="*/ 6301309 h 6858000"/>
              <a:gd name="connsiteX18" fmla="*/ 138157 w 2632012"/>
              <a:gd name="connsiteY18" fmla="*/ 6257030 h 6858000"/>
              <a:gd name="connsiteX19" fmla="*/ 170419 w 2632012"/>
              <a:gd name="connsiteY19" fmla="*/ 6171255 h 6858000"/>
              <a:gd name="connsiteX20" fmla="*/ 164027 w 2632012"/>
              <a:gd name="connsiteY20" fmla="*/ 6164357 h 6858000"/>
              <a:gd name="connsiteX21" fmla="*/ 213309 w 2632012"/>
              <a:gd name="connsiteY21" fmla="*/ 6109331 h 6858000"/>
              <a:gd name="connsiteX22" fmla="*/ 220409 w 2632012"/>
              <a:gd name="connsiteY22" fmla="*/ 6022287 h 6858000"/>
              <a:gd name="connsiteX23" fmla="*/ 183756 w 2632012"/>
              <a:gd name="connsiteY23" fmla="*/ 5808789 h 6858000"/>
              <a:gd name="connsiteX24" fmla="*/ 138134 w 2632012"/>
              <a:gd name="connsiteY24" fmla="*/ 5616065 h 6858000"/>
              <a:gd name="connsiteX25" fmla="*/ 276721 w 2632012"/>
              <a:gd name="connsiteY25" fmla="*/ 4162848 h 6858000"/>
              <a:gd name="connsiteX26" fmla="*/ 343082 w 2632012"/>
              <a:gd name="connsiteY26" fmla="*/ 3059377 h 6858000"/>
              <a:gd name="connsiteX27" fmla="*/ 369630 w 2632012"/>
              <a:gd name="connsiteY27" fmla="*/ 2692043 h 6858000"/>
              <a:gd name="connsiteX28" fmla="*/ 399465 w 2632012"/>
              <a:gd name="connsiteY28" fmla="*/ 2412506 h 6858000"/>
              <a:gd name="connsiteX29" fmla="*/ 446400 w 2632012"/>
              <a:gd name="connsiteY29" fmla="*/ 2252507 h 6858000"/>
              <a:gd name="connsiteX30" fmla="*/ 569515 w 2632012"/>
              <a:gd name="connsiteY30" fmla="*/ 2091909 h 6858000"/>
              <a:gd name="connsiteX31" fmla="*/ 638163 w 2632012"/>
              <a:gd name="connsiteY31" fmla="*/ 1994147 h 6858000"/>
              <a:gd name="connsiteX32" fmla="*/ 737312 w 2632012"/>
              <a:gd name="connsiteY32" fmla="*/ 1871408 h 6858000"/>
              <a:gd name="connsiteX33" fmla="*/ 788501 w 2632012"/>
              <a:gd name="connsiteY33" fmla="*/ 1793826 h 6858000"/>
              <a:gd name="connsiteX34" fmla="*/ 819432 w 2632012"/>
              <a:gd name="connsiteY34" fmla="*/ 1746824 h 6858000"/>
              <a:gd name="connsiteX35" fmla="*/ 843936 w 2632012"/>
              <a:gd name="connsiteY35" fmla="*/ 1697348 h 6858000"/>
              <a:gd name="connsiteX36" fmla="*/ 846526 w 2632012"/>
              <a:gd name="connsiteY36" fmla="*/ 1659754 h 6858000"/>
              <a:gd name="connsiteX37" fmla="*/ 873830 w 2632012"/>
              <a:gd name="connsiteY37" fmla="*/ 1628041 h 6858000"/>
              <a:gd name="connsiteX38" fmla="*/ 890626 w 2632012"/>
              <a:gd name="connsiteY38" fmla="*/ 1599883 h 6858000"/>
              <a:gd name="connsiteX39" fmla="*/ 921288 w 2632012"/>
              <a:gd name="connsiteY39" fmla="*/ 1579569 h 6858000"/>
              <a:gd name="connsiteX40" fmla="*/ 920756 w 2632012"/>
              <a:gd name="connsiteY40" fmla="*/ 1537369 h 6858000"/>
              <a:gd name="connsiteX41" fmla="*/ 946290 w 2632012"/>
              <a:gd name="connsiteY41" fmla="*/ 1514308 h 6858000"/>
              <a:gd name="connsiteX42" fmla="*/ 932462 w 2632012"/>
              <a:gd name="connsiteY42" fmla="*/ 1512581 h 6858000"/>
              <a:gd name="connsiteX43" fmla="*/ 940652 w 2632012"/>
              <a:gd name="connsiteY43" fmla="*/ 1510839 h 6858000"/>
              <a:gd name="connsiteX44" fmla="*/ 950739 w 2632012"/>
              <a:gd name="connsiteY44" fmla="*/ 1503635 h 6858000"/>
              <a:gd name="connsiteX45" fmla="*/ 966405 w 2632012"/>
              <a:gd name="connsiteY45" fmla="*/ 1439967 h 6858000"/>
              <a:gd name="connsiteX46" fmla="*/ 973516 w 2632012"/>
              <a:gd name="connsiteY46" fmla="*/ 1389073 h 6858000"/>
              <a:gd name="connsiteX47" fmla="*/ 986960 w 2632012"/>
              <a:gd name="connsiteY47" fmla="*/ 1351857 h 6858000"/>
              <a:gd name="connsiteX48" fmla="*/ 987761 w 2632012"/>
              <a:gd name="connsiteY48" fmla="*/ 1363479 h 6858000"/>
              <a:gd name="connsiteX49" fmla="*/ 989043 w 2632012"/>
              <a:gd name="connsiteY49" fmla="*/ 1346093 h 6858000"/>
              <a:gd name="connsiteX50" fmla="*/ 986960 w 2632012"/>
              <a:gd name="connsiteY50" fmla="*/ 1351857 h 6858000"/>
              <a:gd name="connsiteX51" fmla="*/ 985769 w 2632012"/>
              <a:gd name="connsiteY51" fmla="*/ 1334556 h 6858000"/>
              <a:gd name="connsiteX52" fmla="*/ 982507 w 2632012"/>
              <a:gd name="connsiteY52" fmla="*/ 1216698 h 6858000"/>
              <a:gd name="connsiteX53" fmla="*/ 984836 w 2632012"/>
              <a:gd name="connsiteY53" fmla="*/ 1082381 h 6858000"/>
              <a:gd name="connsiteX54" fmla="*/ 993140 w 2632012"/>
              <a:gd name="connsiteY54" fmla="*/ 1043366 h 6858000"/>
              <a:gd name="connsiteX55" fmla="*/ 995544 w 2632012"/>
              <a:gd name="connsiteY55" fmla="*/ 972540 h 6858000"/>
              <a:gd name="connsiteX56" fmla="*/ 1028500 w 2632012"/>
              <a:gd name="connsiteY56" fmla="*/ 923945 h 6858000"/>
              <a:gd name="connsiteX57" fmla="*/ 1022082 w 2632012"/>
              <a:gd name="connsiteY57" fmla="*/ 838835 h 6858000"/>
              <a:gd name="connsiteX58" fmla="*/ 1025925 w 2632012"/>
              <a:gd name="connsiteY58" fmla="*/ 787183 h 6858000"/>
              <a:gd name="connsiteX59" fmla="*/ 1027904 w 2632012"/>
              <a:gd name="connsiteY59" fmla="*/ 756272 h 6858000"/>
              <a:gd name="connsiteX60" fmla="*/ 1088796 w 2632012"/>
              <a:gd name="connsiteY60" fmla="*/ 641639 h 6858000"/>
              <a:gd name="connsiteX61" fmla="*/ 1164389 w 2632012"/>
              <a:gd name="connsiteY61" fmla="*/ 545140 h 6858000"/>
              <a:gd name="connsiteX62" fmla="*/ 1225321 w 2632012"/>
              <a:gd name="connsiteY62" fmla="*/ 413843 h 6858000"/>
              <a:gd name="connsiteX63" fmla="*/ 1241477 w 2632012"/>
              <a:gd name="connsiteY63" fmla="*/ 358607 h 6858000"/>
              <a:gd name="connsiteX64" fmla="*/ 1246119 w 2632012"/>
              <a:gd name="connsiteY64" fmla="*/ 254866 h 6858000"/>
              <a:gd name="connsiteX65" fmla="*/ 1266837 w 2632012"/>
              <a:gd name="connsiteY65" fmla="*/ 161517 h 6858000"/>
              <a:gd name="connsiteX66" fmla="*/ 1315021 w 2632012"/>
              <a:gd name="connsiteY66" fmla="*/ 54455 h 6858000"/>
              <a:gd name="connsiteX67" fmla="*/ 1319335 w 2632012"/>
              <a:gd name="connsiteY67" fmla="*/ 8880 h 6858000"/>
              <a:gd name="connsiteX68" fmla="*/ 1316402 w 2632012"/>
              <a:gd name="connsiteY68" fmla="*/ 852 h 6858000"/>
              <a:gd name="connsiteX69" fmla="*/ 1207569 w 2632012"/>
              <a:gd name="connsiteY69" fmla="*/ 0 h 6858000"/>
              <a:gd name="connsiteX0" fmla="*/ 932173 w 2632012"/>
              <a:gd name="connsiteY0" fmla="*/ 1512545 h 6858000"/>
              <a:gd name="connsiteX1" fmla="*/ 932462 w 2632012"/>
              <a:gd name="connsiteY1" fmla="*/ 1512581 h 6858000"/>
              <a:gd name="connsiteX2" fmla="*/ 932378 w 2632012"/>
              <a:gd name="connsiteY2" fmla="*/ 1512599 h 6858000"/>
              <a:gd name="connsiteX3" fmla="*/ 932173 w 2632012"/>
              <a:gd name="connsiteY3" fmla="*/ 1512545 h 6858000"/>
              <a:gd name="connsiteX4" fmla="*/ 1207569 w 2632012"/>
              <a:gd name="connsiteY4" fmla="*/ 0 h 6858000"/>
              <a:gd name="connsiteX5" fmla="*/ 2632012 w 2632012"/>
              <a:gd name="connsiteY5" fmla="*/ 0 h 6858000"/>
              <a:gd name="connsiteX6" fmla="*/ 2632012 w 2632012"/>
              <a:gd name="connsiteY6" fmla="*/ 6858000 h 6858000"/>
              <a:gd name="connsiteX7" fmla="*/ 13514 w 2632012"/>
              <a:gd name="connsiteY7" fmla="*/ 6858000 h 6858000"/>
              <a:gd name="connsiteX8" fmla="*/ 13170 w 2632012"/>
              <a:gd name="connsiteY8" fmla="*/ 6812829 h 6858000"/>
              <a:gd name="connsiteX9" fmla="*/ 20332 w 2632012"/>
              <a:gd name="connsiteY9" fmla="*/ 6760689 h 6858000"/>
              <a:gd name="connsiteX10" fmla="*/ 25596 w 2632012"/>
              <a:gd name="connsiteY10" fmla="*/ 6721251 h 6858000"/>
              <a:gd name="connsiteX11" fmla="*/ 22507 w 2632012"/>
              <a:gd name="connsiteY11" fmla="*/ 6650499 h 6858000"/>
              <a:gd name="connsiteX12" fmla="*/ 22444 w 2632012"/>
              <a:gd name="connsiteY12" fmla="*/ 6604241 h 6858000"/>
              <a:gd name="connsiteX13" fmla="*/ 31867 w 2632012"/>
              <a:gd name="connsiteY13" fmla="*/ 6559984 h 6858000"/>
              <a:gd name="connsiteX14" fmla="*/ 38635 w 2632012"/>
              <a:gd name="connsiteY14" fmla="*/ 6515473 h 6858000"/>
              <a:gd name="connsiteX15" fmla="*/ 38467 w 2632012"/>
              <a:gd name="connsiteY15" fmla="*/ 6463736 h 6858000"/>
              <a:gd name="connsiteX16" fmla="*/ 38052 w 2632012"/>
              <a:gd name="connsiteY16" fmla="*/ 6432794 h 6858000"/>
              <a:gd name="connsiteX17" fmla="*/ 80445 w 2632012"/>
              <a:gd name="connsiteY17" fmla="*/ 6301309 h 6858000"/>
              <a:gd name="connsiteX18" fmla="*/ 138157 w 2632012"/>
              <a:gd name="connsiteY18" fmla="*/ 6257030 h 6858000"/>
              <a:gd name="connsiteX19" fmla="*/ 170419 w 2632012"/>
              <a:gd name="connsiteY19" fmla="*/ 6171255 h 6858000"/>
              <a:gd name="connsiteX20" fmla="*/ 164027 w 2632012"/>
              <a:gd name="connsiteY20" fmla="*/ 6164357 h 6858000"/>
              <a:gd name="connsiteX21" fmla="*/ 213309 w 2632012"/>
              <a:gd name="connsiteY21" fmla="*/ 6109331 h 6858000"/>
              <a:gd name="connsiteX22" fmla="*/ 220409 w 2632012"/>
              <a:gd name="connsiteY22" fmla="*/ 6022287 h 6858000"/>
              <a:gd name="connsiteX23" fmla="*/ 183756 w 2632012"/>
              <a:gd name="connsiteY23" fmla="*/ 5808789 h 6858000"/>
              <a:gd name="connsiteX24" fmla="*/ 138134 w 2632012"/>
              <a:gd name="connsiteY24" fmla="*/ 5616065 h 6858000"/>
              <a:gd name="connsiteX25" fmla="*/ 276721 w 2632012"/>
              <a:gd name="connsiteY25" fmla="*/ 4162848 h 6858000"/>
              <a:gd name="connsiteX26" fmla="*/ 343082 w 2632012"/>
              <a:gd name="connsiteY26" fmla="*/ 3059377 h 6858000"/>
              <a:gd name="connsiteX27" fmla="*/ 369630 w 2632012"/>
              <a:gd name="connsiteY27" fmla="*/ 2692043 h 6858000"/>
              <a:gd name="connsiteX28" fmla="*/ 435324 w 2632012"/>
              <a:gd name="connsiteY28" fmla="*/ 2520083 h 6858000"/>
              <a:gd name="connsiteX29" fmla="*/ 446400 w 2632012"/>
              <a:gd name="connsiteY29" fmla="*/ 2252507 h 6858000"/>
              <a:gd name="connsiteX30" fmla="*/ 569515 w 2632012"/>
              <a:gd name="connsiteY30" fmla="*/ 2091909 h 6858000"/>
              <a:gd name="connsiteX31" fmla="*/ 638163 w 2632012"/>
              <a:gd name="connsiteY31" fmla="*/ 1994147 h 6858000"/>
              <a:gd name="connsiteX32" fmla="*/ 737312 w 2632012"/>
              <a:gd name="connsiteY32" fmla="*/ 1871408 h 6858000"/>
              <a:gd name="connsiteX33" fmla="*/ 788501 w 2632012"/>
              <a:gd name="connsiteY33" fmla="*/ 1793826 h 6858000"/>
              <a:gd name="connsiteX34" fmla="*/ 819432 w 2632012"/>
              <a:gd name="connsiteY34" fmla="*/ 1746824 h 6858000"/>
              <a:gd name="connsiteX35" fmla="*/ 843936 w 2632012"/>
              <a:gd name="connsiteY35" fmla="*/ 1697348 h 6858000"/>
              <a:gd name="connsiteX36" fmla="*/ 846526 w 2632012"/>
              <a:gd name="connsiteY36" fmla="*/ 1659754 h 6858000"/>
              <a:gd name="connsiteX37" fmla="*/ 873830 w 2632012"/>
              <a:gd name="connsiteY37" fmla="*/ 1628041 h 6858000"/>
              <a:gd name="connsiteX38" fmla="*/ 890626 w 2632012"/>
              <a:gd name="connsiteY38" fmla="*/ 1599883 h 6858000"/>
              <a:gd name="connsiteX39" fmla="*/ 921288 w 2632012"/>
              <a:gd name="connsiteY39" fmla="*/ 1579569 h 6858000"/>
              <a:gd name="connsiteX40" fmla="*/ 920756 w 2632012"/>
              <a:gd name="connsiteY40" fmla="*/ 1537369 h 6858000"/>
              <a:gd name="connsiteX41" fmla="*/ 946290 w 2632012"/>
              <a:gd name="connsiteY41" fmla="*/ 1514308 h 6858000"/>
              <a:gd name="connsiteX42" fmla="*/ 932462 w 2632012"/>
              <a:gd name="connsiteY42" fmla="*/ 1512581 h 6858000"/>
              <a:gd name="connsiteX43" fmla="*/ 940652 w 2632012"/>
              <a:gd name="connsiteY43" fmla="*/ 1510839 h 6858000"/>
              <a:gd name="connsiteX44" fmla="*/ 950739 w 2632012"/>
              <a:gd name="connsiteY44" fmla="*/ 1503635 h 6858000"/>
              <a:gd name="connsiteX45" fmla="*/ 966405 w 2632012"/>
              <a:gd name="connsiteY45" fmla="*/ 1439967 h 6858000"/>
              <a:gd name="connsiteX46" fmla="*/ 973516 w 2632012"/>
              <a:gd name="connsiteY46" fmla="*/ 1389073 h 6858000"/>
              <a:gd name="connsiteX47" fmla="*/ 986960 w 2632012"/>
              <a:gd name="connsiteY47" fmla="*/ 1351857 h 6858000"/>
              <a:gd name="connsiteX48" fmla="*/ 987761 w 2632012"/>
              <a:gd name="connsiteY48" fmla="*/ 1363479 h 6858000"/>
              <a:gd name="connsiteX49" fmla="*/ 989043 w 2632012"/>
              <a:gd name="connsiteY49" fmla="*/ 1346093 h 6858000"/>
              <a:gd name="connsiteX50" fmla="*/ 986960 w 2632012"/>
              <a:gd name="connsiteY50" fmla="*/ 1351857 h 6858000"/>
              <a:gd name="connsiteX51" fmla="*/ 985769 w 2632012"/>
              <a:gd name="connsiteY51" fmla="*/ 1334556 h 6858000"/>
              <a:gd name="connsiteX52" fmla="*/ 982507 w 2632012"/>
              <a:gd name="connsiteY52" fmla="*/ 1216698 h 6858000"/>
              <a:gd name="connsiteX53" fmla="*/ 984836 w 2632012"/>
              <a:gd name="connsiteY53" fmla="*/ 1082381 h 6858000"/>
              <a:gd name="connsiteX54" fmla="*/ 993140 w 2632012"/>
              <a:gd name="connsiteY54" fmla="*/ 1043366 h 6858000"/>
              <a:gd name="connsiteX55" fmla="*/ 995544 w 2632012"/>
              <a:gd name="connsiteY55" fmla="*/ 972540 h 6858000"/>
              <a:gd name="connsiteX56" fmla="*/ 1028500 w 2632012"/>
              <a:gd name="connsiteY56" fmla="*/ 923945 h 6858000"/>
              <a:gd name="connsiteX57" fmla="*/ 1022082 w 2632012"/>
              <a:gd name="connsiteY57" fmla="*/ 838835 h 6858000"/>
              <a:gd name="connsiteX58" fmla="*/ 1025925 w 2632012"/>
              <a:gd name="connsiteY58" fmla="*/ 787183 h 6858000"/>
              <a:gd name="connsiteX59" fmla="*/ 1027904 w 2632012"/>
              <a:gd name="connsiteY59" fmla="*/ 756272 h 6858000"/>
              <a:gd name="connsiteX60" fmla="*/ 1088796 w 2632012"/>
              <a:gd name="connsiteY60" fmla="*/ 641639 h 6858000"/>
              <a:gd name="connsiteX61" fmla="*/ 1164389 w 2632012"/>
              <a:gd name="connsiteY61" fmla="*/ 545140 h 6858000"/>
              <a:gd name="connsiteX62" fmla="*/ 1225321 w 2632012"/>
              <a:gd name="connsiteY62" fmla="*/ 413843 h 6858000"/>
              <a:gd name="connsiteX63" fmla="*/ 1241477 w 2632012"/>
              <a:gd name="connsiteY63" fmla="*/ 358607 h 6858000"/>
              <a:gd name="connsiteX64" fmla="*/ 1246119 w 2632012"/>
              <a:gd name="connsiteY64" fmla="*/ 254866 h 6858000"/>
              <a:gd name="connsiteX65" fmla="*/ 1266837 w 2632012"/>
              <a:gd name="connsiteY65" fmla="*/ 161517 h 6858000"/>
              <a:gd name="connsiteX66" fmla="*/ 1315021 w 2632012"/>
              <a:gd name="connsiteY66" fmla="*/ 54455 h 6858000"/>
              <a:gd name="connsiteX67" fmla="*/ 1319335 w 2632012"/>
              <a:gd name="connsiteY67" fmla="*/ 8880 h 6858000"/>
              <a:gd name="connsiteX68" fmla="*/ 1316402 w 2632012"/>
              <a:gd name="connsiteY68" fmla="*/ 852 h 6858000"/>
              <a:gd name="connsiteX69" fmla="*/ 1207569 w 2632012"/>
              <a:gd name="connsiteY69" fmla="*/ 0 h 6858000"/>
              <a:gd name="connsiteX0" fmla="*/ 932173 w 2632012"/>
              <a:gd name="connsiteY0" fmla="*/ 1512545 h 6858000"/>
              <a:gd name="connsiteX1" fmla="*/ 932462 w 2632012"/>
              <a:gd name="connsiteY1" fmla="*/ 1512581 h 6858000"/>
              <a:gd name="connsiteX2" fmla="*/ 932378 w 2632012"/>
              <a:gd name="connsiteY2" fmla="*/ 1512599 h 6858000"/>
              <a:gd name="connsiteX3" fmla="*/ 932173 w 2632012"/>
              <a:gd name="connsiteY3" fmla="*/ 1512545 h 6858000"/>
              <a:gd name="connsiteX4" fmla="*/ 1207569 w 2632012"/>
              <a:gd name="connsiteY4" fmla="*/ 0 h 6858000"/>
              <a:gd name="connsiteX5" fmla="*/ 2632012 w 2632012"/>
              <a:gd name="connsiteY5" fmla="*/ 0 h 6858000"/>
              <a:gd name="connsiteX6" fmla="*/ 2632012 w 2632012"/>
              <a:gd name="connsiteY6" fmla="*/ 6858000 h 6858000"/>
              <a:gd name="connsiteX7" fmla="*/ 13514 w 2632012"/>
              <a:gd name="connsiteY7" fmla="*/ 6858000 h 6858000"/>
              <a:gd name="connsiteX8" fmla="*/ 13170 w 2632012"/>
              <a:gd name="connsiteY8" fmla="*/ 6812829 h 6858000"/>
              <a:gd name="connsiteX9" fmla="*/ 20332 w 2632012"/>
              <a:gd name="connsiteY9" fmla="*/ 6760689 h 6858000"/>
              <a:gd name="connsiteX10" fmla="*/ 25596 w 2632012"/>
              <a:gd name="connsiteY10" fmla="*/ 6721251 h 6858000"/>
              <a:gd name="connsiteX11" fmla="*/ 22507 w 2632012"/>
              <a:gd name="connsiteY11" fmla="*/ 6650499 h 6858000"/>
              <a:gd name="connsiteX12" fmla="*/ 22444 w 2632012"/>
              <a:gd name="connsiteY12" fmla="*/ 6604241 h 6858000"/>
              <a:gd name="connsiteX13" fmla="*/ 31867 w 2632012"/>
              <a:gd name="connsiteY13" fmla="*/ 6559984 h 6858000"/>
              <a:gd name="connsiteX14" fmla="*/ 38635 w 2632012"/>
              <a:gd name="connsiteY14" fmla="*/ 6515473 h 6858000"/>
              <a:gd name="connsiteX15" fmla="*/ 38467 w 2632012"/>
              <a:gd name="connsiteY15" fmla="*/ 6463736 h 6858000"/>
              <a:gd name="connsiteX16" fmla="*/ 38052 w 2632012"/>
              <a:gd name="connsiteY16" fmla="*/ 6432794 h 6858000"/>
              <a:gd name="connsiteX17" fmla="*/ 80445 w 2632012"/>
              <a:gd name="connsiteY17" fmla="*/ 6301309 h 6858000"/>
              <a:gd name="connsiteX18" fmla="*/ 138157 w 2632012"/>
              <a:gd name="connsiteY18" fmla="*/ 6257030 h 6858000"/>
              <a:gd name="connsiteX19" fmla="*/ 170419 w 2632012"/>
              <a:gd name="connsiteY19" fmla="*/ 6171255 h 6858000"/>
              <a:gd name="connsiteX20" fmla="*/ 164027 w 2632012"/>
              <a:gd name="connsiteY20" fmla="*/ 6164357 h 6858000"/>
              <a:gd name="connsiteX21" fmla="*/ 213309 w 2632012"/>
              <a:gd name="connsiteY21" fmla="*/ 6109331 h 6858000"/>
              <a:gd name="connsiteX22" fmla="*/ 220409 w 2632012"/>
              <a:gd name="connsiteY22" fmla="*/ 6022287 h 6858000"/>
              <a:gd name="connsiteX23" fmla="*/ 183756 w 2632012"/>
              <a:gd name="connsiteY23" fmla="*/ 5808789 h 6858000"/>
              <a:gd name="connsiteX24" fmla="*/ 138134 w 2632012"/>
              <a:gd name="connsiteY24" fmla="*/ 5616065 h 6858000"/>
              <a:gd name="connsiteX25" fmla="*/ 276721 w 2632012"/>
              <a:gd name="connsiteY25" fmla="*/ 4162848 h 6858000"/>
              <a:gd name="connsiteX26" fmla="*/ 343082 w 2632012"/>
              <a:gd name="connsiteY26" fmla="*/ 3059377 h 6858000"/>
              <a:gd name="connsiteX27" fmla="*/ 369630 w 2632012"/>
              <a:gd name="connsiteY27" fmla="*/ 2692043 h 6858000"/>
              <a:gd name="connsiteX28" fmla="*/ 435324 w 2632012"/>
              <a:gd name="connsiteY28" fmla="*/ 2520083 h 6858000"/>
              <a:gd name="connsiteX29" fmla="*/ 482259 w 2632012"/>
              <a:gd name="connsiteY29" fmla="*/ 2336178 h 6858000"/>
              <a:gd name="connsiteX30" fmla="*/ 569515 w 2632012"/>
              <a:gd name="connsiteY30" fmla="*/ 2091909 h 6858000"/>
              <a:gd name="connsiteX31" fmla="*/ 638163 w 2632012"/>
              <a:gd name="connsiteY31" fmla="*/ 1994147 h 6858000"/>
              <a:gd name="connsiteX32" fmla="*/ 737312 w 2632012"/>
              <a:gd name="connsiteY32" fmla="*/ 1871408 h 6858000"/>
              <a:gd name="connsiteX33" fmla="*/ 788501 w 2632012"/>
              <a:gd name="connsiteY33" fmla="*/ 1793826 h 6858000"/>
              <a:gd name="connsiteX34" fmla="*/ 819432 w 2632012"/>
              <a:gd name="connsiteY34" fmla="*/ 1746824 h 6858000"/>
              <a:gd name="connsiteX35" fmla="*/ 843936 w 2632012"/>
              <a:gd name="connsiteY35" fmla="*/ 1697348 h 6858000"/>
              <a:gd name="connsiteX36" fmla="*/ 846526 w 2632012"/>
              <a:gd name="connsiteY36" fmla="*/ 1659754 h 6858000"/>
              <a:gd name="connsiteX37" fmla="*/ 873830 w 2632012"/>
              <a:gd name="connsiteY37" fmla="*/ 1628041 h 6858000"/>
              <a:gd name="connsiteX38" fmla="*/ 890626 w 2632012"/>
              <a:gd name="connsiteY38" fmla="*/ 1599883 h 6858000"/>
              <a:gd name="connsiteX39" fmla="*/ 921288 w 2632012"/>
              <a:gd name="connsiteY39" fmla="*/ 1579569 h 6858000"/>
              <a:gd name="connsiteX40" fmla="*/ 920756 w 2632012"/>
              <a:gd name="connsiteY40" fmla="*/ 1537369 h 6858000"/>
              <a:gd name="connsiteX41" fmla="*/ 946290 w 2632012"/>
              <a:gd name="connsiteY41" fmla="*/ 1514308 h 6858000"/>
              <a:gd name="connsiteX42" fmla="*/ 932462 w 2632012"/>
              <a:gd name="connsiteY42" fmla="*/ 1512581 h 6858000"/>
              <a:gd name="connsiteX43" fmla="*/ 940652 w 2632012"/>
              <a:gd name="connsiteY43" fmla="*/ 1510839 h 6858000"/>
              <a:gd name="connsiteX44" fmla="*/ 950739 w 2632012"/>
              <a:gd name="connsiteY44" fmla="*/ 1503635 h 6858000"/>
              <a:gd name="connsiteX45" fmla="*/ 966405 w 2632012"/>
              <a:gd name="connsiteY45" fmla="*/ 1439967 h 6858000"/>
              <a:gd name="connsiteX46" fmla="*/ 973516 w 2632012"/>
              <a:gd name="connsiteY46" fmla="*/ 1389073 h 6858000"/>
              <a:gd name="connsiteX47" fmla="*/ 986960 w 2632012"/>
              <a:gd name="connsiteY47" fmla="*/ 1351857 h 6858000"/>
              <a:gd name="connsiteX48" fmla="*/ 987761 w 2632012"/>
              <a:gd name="connsiteY48" fmla="*/ 1363479 h 6858000"/>
              <a:gd name="connsiteX49" fmla="*/ 989043 w 2632012"/>
              <a:gd name="connsiteY49" fmla="*/ 1346093 h 6858000"/>
              <a:gd name="connsiteX50" fmla="*/ 986960 w 2632012"/>
              <a:gd name="connsiteY50" fmla="*/ 1351857 h 6858000"/>
              <a:gd name="connsiteX51" fmla="*/ 985769 w 2632012"/>
              <a:gd name="connsiteY51" fmla="*/ 1334556 h 6858000"/>
              <a:gd name="connsiteX52" fmla="*/ 982507 w 2632012"/>
              <a:gd name="connsiteY52" fmla="*/ 1216698 h 6858000"/>
              <a:gd name="connsiteX53" fmla="*/ 984836 w 2632012"/>
              <a:gd name="connsiteY53" fmla="*/ 1082381 h 6858000"/>
              <a:gd name="connsiteX54" fmla="*/ 993140 w 2632012"/>
              <a:gd name="connsiteY54" fmla="*/ 1043366 h 6858000"/>
              <a:gd name="connsiteX55" fmla="*/ 995544 w 2632012"/>
              <a:gd name="connsiteY55" fmla="*/ 972540 h 6858000"/>
              <a:gd name="connsiteX56" fmla="*/ 1028500 w 2632012"/>
              <a:gd name="connsiteY56" fmla="*/ 923945 h 6858000"/>
              <a:gd name="connsiteX57" fmla="*/ 1022082 w 2632012"/>
              <a:gd name="connsiteY57" fmla="*/ 838835 h 6858000"/>
              <a:gd name="connsiteX58" fmla="*/ 1025925 w 2632012"/>
              <a:gd name="connsiteY58" fmla="*/ 787183 h 6858000"/>
              <a:gd name="connsiteX59" fmla="*/ 1027904 w 2632012"/>
              <a:gd name="connsiteY59" fmla="*/ 756272 h 6858000"/>
              <a:gd name="connsiteX60" fmla="*/ 1088796 w 2632012"/>
              <a:gd name="connsiteY60" fmla="*/ 641639 h 6858000"/>
              <a:gd name="connsiteX61" fmla="*/ 1164389 w 2632012"/>
              <a:gd name="connsiteY61" fmla="*/ 545140 h 6858000"/>
              <a:gd name="connsiteX62" fmla="*/ 1225321 w 2632012"/>
              <a:gd name="connsiteY62" fmla="*/ 413843 h 6858000"/>
              <a:gd name="connsiteX63" fmla="*/ 1241477 w 2632012"/>
              <a:gd name="connsiteY63" fmla="*/ 358607 h 6858000"/>
              <a:gd name="connsiteX64" fmla="*/ 1246119 w 2632012"/>
              <a:gd name="connsiteY64" fmla="*/ 254866 h 6858000"/>
              <a:gd name="connsiteX65" fmla="*/ 1266837 w 2632012"/>
              <a:gd name="connsiteY65" fmla="*/ 161517 h 6858000"/>
              <a:gd name="connsiteX66" fmla="*/ 1315021 w 2632012"/>
              <a:gd name="connsiteY66" fmla="*/ 54455 h 6858000"/>
              <a:gd name="connsiteX67" fmla="*/ 1319335 w 2632012"/>
              <a:gd name="connsiteY67" fmla="*/ 8880 h 6858000"/>
              <a:gd name="connsiteX68" fmla="*/ 1316402 w 2632012"/>
              <a:gd name="connsiteY68" fmla="*/ 852 h 6858000"/>
              <a:gd name="connsiteX69" fmla="*/ 1207569 w 2632012"/>
              <a:gd name="connsiteY69" fmla="*/ 0 h 6858000"/>
              <a:gd name="connsiteX0" fmla="*/ 932173 w 2632012"/>
              <a:gd name="connsiteY0" fmla="*/ 1512545 h 6858000"/>
              <a:gd name="connsiteX1" fmla="*/ 932462 w 2632012"/>
              <a:gd name="connsiteY1" fmla="*/ 1512581 h 6858000"/>
              <a:gd name="connsiteX2" fmla="*/ 932378 w 2632012"/>
              <a:gd name="connsiteY2" fmla="*/ 1512599 h 6858000"/>
              <a:gd name="connsiteX3" fmla="*/ 932173 w 2632012"/>
              <a:gd name="connsiteY3" fmla="*/ 1512545 h 6858000"/>
              <a:gd name="connsiteX4" fmla="*/ 1207569 w 2632012"/>
              <a:gd name="connsiteY4" fmla="*/ 0 h 6858000"/>
              <a:gd name="connsiteX5" fmla="*/ 2632012 w 2632012"/>
              <a:gd name="connsiteY5" fmla="*/ 0 h 6858000"/>
              <a:gd name="connsiteX6" fmla="*/ 2632012 w 2632012"/>
              <a:gd name="connsiteY6" fmla="*/ 6858000 h 6858000"/>
              <a:gd name="connsiteX7" fmla="*/ 13514 w 2632012"/>
              <a:gd name="connsiteY7" fmla="*/ 6858000 h 6858000"/>
              <a:gd name="connsiteX8" fmla="*/ 13170 w 2632012"/>
              <a:gd name="connsiteY8" fmla="*/ 6812829 h 6858000"/>
              <a:gd name="connsiteX9" fmla="*/ 20332 w 2632012"/>
              <a:gd name="connsiteY9" fmla="*/ 6760689 h 6858000"/>
              <a:gd name="connsiteX10" fmla="*/ 25596 w 2632012"/>
              <a:gd name="connsiteY10" fmla="*/ 6721251 h 6858000"/>
              <a:gd name="connsiteX11" fmla="*/ 22507 w 2632012"/>
              <a:gd name="connsiteY11" fmla="*/ 6650499 h 6858000"/>
              <a:gd name="connsiteX12" fmla="*/ 22444 w 2632012"/>
              <a:gd name="connsiteY12" fmla="*/ 6604241 h 6858000"/>
              <a:gd name="connsiteX13" fmla="*/ 31867 w 2632012"/>
              <a:gd name="connsiteY13" fmla="*/ 6559984 h 6858000"/>
              <a:gd name="connsiteX14" fmla="*/ 38635 w 2632012"/>
              <a:gd name="connsiteY14" fmla="*/ 6515473 h 6858000"/>
              <a:gd name="connsiteX15" fmla="*/ 38467 w 2632012"/>
              <a:gd name="connsiteY15" fmla="*/ 6463736 h 6858000"/>
              <a:gd name="connsiteX16" fmla="*/ 38052 w 2632012"/>
              <a:gd name="connsiteY16" fmla="*/ 6432794 h 6858000"/>
              <a:gd name="connsiteX17" fmla="*/ 80445 w 2632012"/>
              <a:gd name="connsiteY17" fmla="*/ 6301309 h 6858000"/>
              <a:gd name="connsiteX18" fmla="*/ 138157 w 2632012"/>
              <a:gd name="connsiteY18" fmla="*/ 6257030 h 6858000"/>
              <a:gd name="connsiteX19" fmla="*/ 170419 w 2632012"/>
              <a:gd name="connsiteY19" fmla="*/ 6171255 h 6858000"/>
              <a:gd name="connsiteX20" fmla="*/ 164027 w 2632012"/>
              <a:gd name="connsiteY20" fmla="*/ 6164357 h 6858000"/>
              <a:gd name="connsiteX21" fmla="*/ 213309 w 2632012"/>
              <a:gd name="connsiteY21" fmla="*/ 6109331 h 6858000"/>
              <a:gd name="connsiteX22" fmla="*/ 220409 w 2632012"/>
              <a:gd name="connsiteY22" fmla="*/ 6022287 h 6858000"/>
              <a:gd name="connsiteX23" fmla="*/ 183756 w 2632012"/>
              <a:gd name="connsiteY23" fmla="*/ 5808789 h 6858000"/>
              <a:gd name="connsiteX24" fmla="*/ 245711 w 2632012"/>
              <a:gd name="connsiteY24" fmla="*/ 5066230 h 6858000"/>
              <a:gd name="connsiteX25" fmla="*/ 276721 w 2632012"/>
              <a:gd name="connsiteY25" fmla="*/ 4162848 h 6858000"/>
              <a:gd name="connsiteX26" fmla="*/ 343082 w 2632012"/>
              <a:gd name="connsiteY26" fmla="*/ 3059377 h 6858000"/>
              <a:gd name="connsiteX27" fmla="*/ 369630 w 2632012"/>
              <a:gd name="connsiteY27" fmla="*/ 2692043 h 6858000"/>
              <a:gd name="connsiteX28" fmla="*/ 435324 w 2632012"/>
              <a:gd name="connsiteY28" fmla="*/ 2520083 h 6858000"/>
              <a:gd name="connsiteX29" fmla="*/ 482259 w 2632012"/>
              <a:gd name="connsiteY29" fmla="*/ 2336178 h 6858000"/>
              <a:gd name="connsiteX30" fmla="*/ 569515 w 2632012"/>
              <a:gd name="connsiteY30" fmla="*/ 2091909 h 6858000"/>
              <a:gd name="connsiteX31" fmla="*/ 638163 w 2632012"/>
              <a:gd name="connsiteY31" fmla="*/ 1994147 h 6858000"/>
              <a:gd name="connsiteX32" fmla="*/ 737312 w 2632012"/>
              <a:gd name="connsiteY32" fmla="*/ 1871408 h 6858000"/>
              <a:gd name="connsiteX33" fmla="*/ 788501 w 2632012"/>
              <a:gd name="connsiteY33" fmla="*/ 1793826 h 6858000"/>
              <a:gd name="connsiteX34" fmla="*/ 819432 w 2632012"/>
              <a:gd name="connsiteY34" fmla="*/ 1746824 h 6858000"/>
              <a:gd name="connsiteX35" fmla="*/ 843936 w 2632012"/>
              <a:gd name="connsiteY35" fmla="*/ 1697348 h 6858000"/>
              <a:gd name="connsiteX36" fmla="*/ 846526 w 2632012"/>
              <a:gd name="connsiteY36" fmla="*/ 1659754 h 6858000"/>
              <a:gd name="connsiteX37" fmla="*/ 873830 w 2632012"/>
              <a:gd name="connsiteY37" fmla="*/ 1628041 h 6858000"/>
              <a:gd name="connsiteX38" fmla="*/ 890626 w 2632012"/>
              <a:gd name="connsiteY38" fmla="*/ 1599883 h 6858000"/>
              <a:gd name="connsiteX39" fmla="*/ 921288 w 2632012"/>
              <a:gd name="connsiteY39" fmla="*/ 1579569 h 6858000"/>
              <a:gd name="connsiteX40" fmla="*/ 920756 w 2632012"/>
              <a:gd name="connsiteY40" fmla="*/ 1537369 h 6858000"/>
              <a:gd name="connsiteX41" fmla="*/ 946290 w 2632012"/>
              <a:gd name="connsiteY41" fmla="*/ 1514308 h 6858000"/>
              <a:gd name="connsiteX42" fmla="*/ 932462 w 2632012"/>
              <a:gd name="connsiteY42" fmla="*/ 1512581 h 6858000"/>
              <a:gd name="connsiteX43" fmla="*/ 940652 w 2632012"/>
              <a:gd name="connsiteY43" fmla="*/ 1510839 h 6858000"/>
              <a:gd name="connsiteX44" fmla="*/ 950739 w 2632012"/>
              <a:gd name="connsiteY44" fmla="*/ 1503635 h 6858000"/>
              <a:gd name="connsiteX45" fmla="*/ 966405 w 2632012"/>
              <a:gd name="connsiteY45" fmla="*/ 1439967 h 6858000"/>
              <a:gd name="connsiteX46" fmla="*/ 973516 w 2632012"/>
              <a:gd name="connsiteY46" fmla="*/ 1389073 h 6858000"/>
              <a:gd name="connsiteX47" fmla="*/ 986960 w 2632012"/>
              <a:gd name="connsiteY47" fmla="*/ 1351857 h 6858000"/>
              <a:gd name="connsiteX48" fmla="*/ 987761 w 2632012"/>
              <a:gd name="connsiteY48" fmla="*/ 1363479 h 6858000"/>
              <a:gd name="connsiteX49" fmla="*/ 989043 w 2632012"/>
              <a:gd name="connsiteY49" fmla="*/ 1346093 h 6858000"/>
              <a:gd name="connsiteX50" fmla="*/ 986960 w 2632012"/>
              <a:gd name="connsiteY50" fmla="*/ 1351857 h 6858000"/>
              <a:gd name="connsiteX51" fmla="*/ 985769 w 2632012"/>
              <a:gd name="connsiteY51" fmla="*/ 1334556 h 6858000"/>
              <a:gd name="connsiteX52" fmla="*/ 982507 w 2632012"/>
              <a:gd name="connsiteY52" fmla="*/ 1216698 h 6858000"/>
              <a:gd name="connsiteX53" fmla="*/ 984836 w 2632012"/>
              <a:gd name="connsiteY53" fmla="*/ 1082381 h 6858000"/>
              <a:gd name="connsiteX54" fmla="*/ 993140 w 2632012"/>
              <a:gd name="connsiteY54" fmla="*/ 1043366 h 6858000"/>
              <a:gd name="connsiteX55" fmla="*/ 995544 w 2632012"/>
              <a:gd name="connsiteY55" fmla="*/ 972540 h 6858000"/>
              <a:gd name="connsiteX56" fmla="*/ 1028500 w 2632012"/>
              <a:gd name="connsiteY56" fmla="*/ 923945 h 6858000"/>
              <a:gd name="connsiteX57" fmla="*/ 1022082 w 2632012"/>
              <a:gd name="connsiteY57" fmla="*/ 838835 h 6858000"/>
              <a:gd name="connsiteX58" fmla="*/ 1025925 w 2632012"/>
              <a:gd name="connsiteY58" fmla="*/ 787183 h 6858000"/>
              <a:gd name="connsiteX59" fmla="*/ 1027904 w 2632012"/>
              <a:gd name="connsiteY59" fmla="*/ 756272 h 6858000"/>
              <a:gd name="connsiteX60" fmla="*/ 1088796 w 2632012"/>
              <a:gd name="connsiteY60" fmla="*/ 641639 h 6858000"/>
              <a:gd name="connsiteX61" fmla="*/ 1164389 w 2632012"/>
              <a:gd name="connsiteY61" fmla="*/ 545140 h 6858000"/>
              <a:gd name="connsiteX62" fmla="*/ 1225321 w 2632012"/>
              <a:gd name="connsiteY62" fmla="*/ 413843 h 6858000"/>
              <a:gd name="connsiteX63" fmla="*/ 1241477 w 2632012"/>
              <a:gd name="connsiteY63" fmla="*/ 358607 h 6858000"/>
              <a:gd name="connsiteX64" fmla="*/ 1246119 w 2632012"/>
              <a:gd name="connsiteY64" fmla="*/ 254866 h 6858000"/>
              <a:gd name="connsiteX65" fmla="*/ 1266837 w 2632012"/>
              <a:gd name="connsiteY65" fmla="*/ 161517 h 6858000"/>
              <a:gd name="connsiteX66" fmla="*/ 1315021 w 2632012"/>
              <a:gd name="connsiteY66" fmla="*/ 54455 h 6858000"/>
              <a:gd name="connsiteX67" fmla="*/ 1319335 w 2632012"/>
              <a:gd name="connsiteY67" fmla="*/ 8880 h 6858000"/>
              <a:gd name="connsiteX68" fmla="*/ 1316402 w 2632012"/>
              <a:gd name="connsiteY68" fmla="*/ 852 h 6858000"/>
              <a:gd name="connsiteX69" fmla="*/ 1207569 w 2632012"/>
              <a:gd name="connsiteY69" fmla="*/ 0 h 6858000"/>
              <a:gd name="connsiteX0" fmla="*/ 932173 w 2632012"/>
              <a:gd name="connsiteY0" fmla="*/ 1512545 h 6858000"/>
              <a:gd name="connsiteX1" fmla="*/ 932462 w 2632012"/>
              <a:gd name="connsiteY1" fmla="*/ 1512581 h 6858000"/>
              <a:gd name="connsiteX2" fmla="*/ 932378 w 2632012"/>
              <a:gd name="connsiteY2" fmla="*/ 1512599 h 6858000"/>
              <a:gd name="connsiteX3" fmla="*/ 932173 w 2632012"/>
              <a:gd name="connsiteY3" fmla="*/ 1512545 h 6858000"/>
              <a:gd name="connsiteX4" fmla="*/ 1207569 w 2632012"/>
              <a:gd name="connsiteY4" fmla="*/ 0 h 6858000"/>
              <a:gd name="connsiteX5" fmla="*/ 2632012 w 2632012"/>
              <a:gd name="connsiteY5" fmla="*/ 0 h 6858000"/>
              <a:gd name="connsiteX6" fmla="*/ 2632012 w 2632012"/>
              <a:gd name="connsiteY6" fmla="*/ 6858000 h 6858000"/>
              <a:gd name="connsiteX7" fmla="*/ 13514 w 2632012"/>
              <a:gd name="connsiteY7" fmla="*/ 6858000 h 6858000"/>
              <a:gd name="connsiteX8" fmla="*/ 13170 w 2632012"/>
              <a:gd name="connsiteY8" fmla="*/ 6812829 h 6858000"/>
              <a:gd name="connsiteX9" fmla="*/ 20332 w 2632012"/>
              <a:gd name="connsiteY9" fmla="*/ 6760689 h 6858000"/>
              <a:gd name="connsiteX10" fmla="*/ 25596 w 2632012"/>
              <a:gd name="connsiteY10" fmla="*/ 6721251 h 6858000"/>
              <a:gd name="connsiteX11" fmla="*/ 22507 w 2632012"/>
              <a:gd name="connsiteY11" fmla="*/ 6650499 h 6858000"/>
              <a:gd name="connsiteX12" fmla="*/ 22444 w 2632012"/>
              <a:gd name="connsiteY12" fmla="*/ 6604241 h 6858000"/>
              <a:gd name="connsiteX13" fmla="*/ 31867 w 2632012"/>
              <a:gd name="connsiteY13" fmla="*/ 6559984 h 6858000"/>
              <a:gd name="connsiteX14" fmla="*/ 38635 w 2632012"/>
              <a:gd name="connsiteY14" fmla="*/ 6515473 h 6858000"/>
              <a:gd name="connsiteX15" fmla="*/ 38467 w 2632012"/>
              <a:gd name="connsiteY15" fmla="*/ 6463736 h 6858000"/>
              <a:gd name="connsiteX16" fmla="*/ 38052 w 2632012"/>
              <a:gd name="connsiteY16" fmla="*/ 6432794 h 6858000"/>
              <a:gd name="connsiteX17" fmla="*/ 80445 w 2632012"/>
              <a:gd name="connsiteY17" fmla="*/ 6301309 h 6858000"/>
              <a:gd name="connsiteX18" fmla="*/ 138157 w 2632012"/>
              <a:gd name="connsiteY18" fmla="*/ 6257030 h 6858000"/>
              <a:gd name="connsiteX19" fmla="*/ 170419 w 2632012"/>
              <a:gd name="connsiteY19" fmla="*/ 6171255 h 6858000"/>
              <a:gd name="connsiteX20" fmla="*/ 164027 w 2632012"/>
              <a:gd name="connsiteY20" fmla="*/ 6164357 h 6858000"/>
              <a:gd name="connsiteX21" fmla="*/ 213309 w 2632012"/>
              <a:gd name="connsiteY21" fmla="*/ 6109331 h 6858000"/>
              <a:gd name="connsiteX22" fmla="*/ 220409 w 2632012"/>
              <a:gd name="connsiteY22" fmla="*/ 6022287 h 6858000"/>
              <a:gd name="connsiteX23" fmla="*/ 219615 w 2632012"/>
              <a:gd name="connsiteY23" fmla="*/ 5557777 h 6858000"/>
              <a:gd name="connsiteX24" fmla="*/ 245711 w 2632012"/>
              <a:gd name="connsiteY24" fmla="*/ 5066230 h 6858000"/>
              <a:gd name="connsiteX25" fmla="*/ 276721 w 2632012"/>
              <a:gd name="connsiteY25" fmla="*/ 4162848 h 6858000"/>
              <a:gd name="connsiteX26" fmla="*/ 343082 w 2632012"/>
              <a:gd name="connsiteY26" fmla="*/ 3059377 h 6858000"/>
              <a:gd name="connsiteX27" fmla="*/ 369630 w 2632012"/>
              <a:gd name="connsiteY27" fmla="*/ 2692043 h 6858000"/>
              <a:gd name="connsiteX28" fmla="*/ 435324 w 2632012"/>
              <a:gd name="connsiteY28" fmla="*/ 2520083 h 6858000"/>
              <a:gd name="connsiteX29" fmla="*/ 482259 w 2632012"/>
              <a:gd name="connsiteY29" fmla="*/ 2336178 h 6858000"/>
              <a:gd name="connsiteX30" fmla="*/ 569515 w 2632012"/>
              <a:gd name="connsiteY30" fmla="*/ 2091909 h 6858000"/>
              <a:gd name="connsiteX31" fmla="*/ 638163 w 2632012"/>
              <a:gd name="connsiteY31" fmla="*/ 1994147 h 6858000"/>
              <a:gd name="connsiteX32" fmla="*/ 737312 w 2632012"/>
              <a:gd name="connsiteY32" fmla="*/ 1871408 h 6858000"/>
              <a:gd name="connsiteX33" fmla="*/ 788501 w 2632012"/>
              <a:gd name="connsiteY33" fmla="*/ 1793826 h 6858000"/>
              <a:gd name="connsiteX34" fmla="*/ 819432 w 2632012"/>
              <a:gd name="connsiteY34" fmla="*/ 1746824 h 6858000"/>
              <a:gd name="connsiteX35" fmla="*/ 843936 w 2632012"/>
              <a:gd name="connsiteY35" fmla="*/ 1697348 h 6858000"/>
              <a:gd name="connsiteX36" fmla="*/ 846526 w 2632012"/>
              <a:gd name="connsiteY36" fmla="*/ 1659754 h 6858000"/>
              <a:gd name="connsiteX37" fmla="*/ 873830 w 2632012"/>
              <a:gd name="connsiteY37" fmla="*/ 1628041 h 6858000"/>
              <a:gd name="connsiteX38" fmla="*/ 890626 w 2632012"/>
              <a:gd name="connsiteY38" fmla="*/ 1599883 h 6858000"/>
              <a:gd name="connsiteX39" fmla="*/ 921288 w 2632012"/>
              <a:gd name="connsiteY39" fmla="*/ 1579569 h 6858000"/>
              <a:gd name="connsiteX40" fmla="*/ 920756 w 2632012"/>
              <a:gd name="connsiteY40" fmla="*/ 1537369 h 6858000"/>
              <a:gd name="connsiteX41" fmla="*/ 946290 w 2632012"/>
              <a:gd name="connsiteY41" fmla="*/ 1514308 h 6858000"/>
              <a:gd name="connsiteX42" fmla="*/ 932462 w 2632012"/>
              <a:gd name="connsiteY42" fmla="*/ 1512581 h 6858000"/>
              <a:gd name="connsiteX43" fmla="*/ 940652 w 2632012"/>
              <a:gd name="connsiteY43" fmla="*/ 1510839 h 6858000"/>
              <a:gd name="connsiteX44" fmla="*/ 950739 w 2632012"/>
              <a:gd name="connsiteY44" fmla="*/ 1503635 h 6858000"/>
              <a:gd name="connsiteX45" fmla="*/ 966405 w 2632012"/>
              <a:gd name="connsiteY45" fmla="*/ 1439967 h 6858000"/>
              <a:gd name="connsiteX46" fmla="*/ 973516 w 2632012"/>
              <a:gd name="connsiteY46" fmla="*/ 1389073 h 6858000"/>
              <a:gd name="connsiteX47" fmla="*/ 986960 w 2632012"/>
              <a:gd name="connsiteY47" fmla="*/ 1351857 h 6858000"/>
              <a:gd name="connsiteX48" fmla="*/ 987761 w 2632012"/>
              <a:gd name="connsiteY48" fmla="*/ 1363479 h 6858000"/>
              <a:gd name="connsiteX49" fmla="*/ 989043 w 2632012"/>
              <a:gd name="connsiteY49" fmla="*/ 1346093 h 6858000"/>
              <a:gd name="connsiteX50" fmla="*/ 986960 w 2632012"/>
              <a:gd name="connsiteY50" fmla="*/ 1351857 h 6858000"/>
              <a:gd name="connsiteX51" fmla="*/ 985769 w 2632012"/>
              <a:gd name="connsiteY51" fmla="*/ 1334556 h 6858000"/>
              <a:gd name="connsiteX52" fmla="*/ 982507 w 2632012"/>
              <a:gd name="connsiteY52" fmla="*/ 1216698 h 6858000"/>
              <a:gd name="connsiteX53" fmla="*/ 984836 w 2632012"/>
              <a:gd name="connsiteY53" fmla="*/ 1082381 h 6858000"/>
              <a:gd name="connsiteX54" fmla="*/ 993140 w 2632012"/>
              <a:gd name="connsiteY54" fmla="*/ 1043366 h 6858000"/>
              <a:gd name="connsiteX55" fmla="*/ 995544 w 2632012"/>
              <a:gd name="connsiteY55" fmla="*/ 972540 h 6858000"/>
              <a:gd name="connsiteX56" fmla="*/ 1028500 w 2632012"/>
              <a:gd name="connsiteY56" fmla="*/ 923945 h 6858000"/>
              <a:gd name="connsiteX57" fmla="*/ 1022082 w 2632012"/>
              <a:gd name="connsiteY57" fmla="*/ 838835 h 6858000"/>
              <a:gd name="connsiteX58" fmla="*/ 1025925 w 2632012"/>
              <a:gd name="connsiteY58" fmla="*/ 787183 h 6858000"/>
              <a:gd name="connsiteX59" fmla="*/ 1027904 w 2632012"/>
              <a:gd name="connsiteY59" fmla="*/ 756272 h 6858000"/>
              <a:gd name="connsiteX60" fmla="*/ 1088796 w 2632012"/>
              <a:gd name="connsiteY60" fmla="*/ 641639 h 6858000"/>
              <a:gd name="connsiteX61" fmla="*/ 1164389 w 2632012"/>
              <a:gd name="connsiteY61" fmla="*/ 545140 h 6858000"/>
              <a:gd name="connsiteX62" fmla="*/ 1225321 w 2632012"/>
              <a:gd name="connsiteY62" fmla="*/ 413843 h 6858000"/>
              <a:gd name="connsiteX63" fmla="*/ 1241477 w 2632012"/>
              <a:gd name="connsiteY63" fmla="*/ 358607 h 6858000"/>
              <a:gd name="connsiteX64" fmla="*/ 1246119 w 2632012"/>
              <a:gd name="connsiteY64" fmla="*/ 254866 h 6858000"/>
              <a:gd name="connsiteX65" fmla="*/ 1266837 w 2632012"/>
              <a:gd name="connsiteY65" fmla="*/ 161517 h 6858000"/>
              <a:gd name="connsiteX66" fmla="*/ 1315021 w 2632012"/>
              <a:gd name="connsiteY66" fmla="*/ 54455 h 6858000"/>
              <a:gd name="connsiteX67" fmla="*/ 1319335 w 2632012"/>
              <a:gd name="connsiteY67" fmla="*/ 8880 h 6858000"/>
              <a:gd name="connsiteX68" fmla="*/ 1316402 w 2632012"/>
              <a:gd name="connsiteY68" fmla="*/ 852 h 6858000"/>
              <a:gd name="connsiteX69" fmla="*/ 1207569 w 2632012"/>
              <a:gd name="connsiteY69" fmla="*/ 0 h 6858000"/>
              <a:gd name="connsiteX0" fmla="*/ 932173 w 2632012"/>
              <a:gd name="connsiteY0" fmla="*/ 1512545 h 6858000"/>
              <a:gd name="connsiteX1" fmla="*/ 932462 w 2632012"/>
              <a:gd name="connsiteY1" fmla="*/ 1512581 h 6858000"/>
              <a:gd name="connsiteX2" fmla="*/ 932378 w 2632012"/>
              <a:gd name="connsiteY2" fmla="*/ 1512599 h 6858000"/>
              <a:gd name="connsiteX3" fmla="*/ 932173 w 2632012"/>
              <a:gd name="connsiteY3" fmla="*/ 1512545 h 6858000"/>
              <a:gd name="connsiteX4" fmla="*/ 1207569 w 2632012"/>
              <a:gd name="connsiteY4" fmla="*/ 0 h 6858000"/>
              <a:gd name="connsiteX5" fmla="*/ 2632012 w 2632012"/>
              <a:gd name="connsiteY5" fmla="*/ 0 h 6858000"/>
              <a:gd name="connsiteX6" fmla="*/ 2632012 w 2632012"/>
              <a:gd name="connsiteY6" fmla="*/ 6858000 h 6858000"/>
              <a:gd name="connsiteX7" fmla="*/ 13514 w 2632012"/>
              <a:gd name="connsiteY7" fmla="*/ 6858000 h 6858000"/>
              <a:gd name="connsiteX8" fmla="*/ 13170 w 2632012"/>
              <a:gd name="connsiteY8" fmla="*/ 6812829 h 6858000"/>
              <a:gd name="connsiteX9" fmla="*/ 20332 w 2632012"/>
              <a:gd name="connsiteY9" fmla="*/ 6760689 h 6858000"/>
              <a:gd name="connsiteX10" fmla="*/ 25596 w 2632012"/>
              <a:gd name="connsiteY10" fmla="*/ 6721251 h 6858000"/>
              <a:gd name="connsiteX11" fmla="*/ 22507 w 2632012"/>
              <a:gd name="connsiteY11" fmla="*/ 6650499 h 6858000"/>
              <a:gd name="connsiteX12" fmla="*/ 22444 w 2632012"/>
              <a:gd name="connsiteY12" fmla="*/ 6604241 h 6858000"/>
              <a:gd name="connsiteX13" fmla="*/ 31867 w 2632012"/>
              <a:gd name="connsiteY13" fmla="*/ 6559984 h 6858000"/>
              <a:gd name="connsiteX14" fmla="*/ 38635 w 2632012"/>
              <a:gd name="connsiteY14" fmla="*/ 6515473 h 6858000"/>
              <a:gd name="connsiteX15" fmla="*/ 38467 w 2632012"/>
              <a:gd name="connsiteY15" fmla="*/ 6463736 h 6858000"/>
              <a:gd name="connsiteX16" fmla="*/ 38052 w 2632012"/>
              <a:gd name="connsiteY16" fmla="*/ 6432794 h 6858000"/>
              <a:gd name="connsiteX17" fmla="*/ 80445 w 2632012"/>
              <a:gd name="connsiteY17" fmla="*/ 6301309 h 6858000"/>
              <a:gd name="connsiteX18" fmla="*/ 138157 w 2632012"/>
              <a:gd name="connsiteY18" fmla="*/ 6257030 h 6858000"/>
              <a:gd name="connsiteX19" fmla="*/ 170419 w 2632012"/>
              <a:gd name="connsiteY19" fmla="*/ 6171255 h 6858000"/>
              <a:gd name="connsiteX20" fmla="*/ 164027 w 2632012"/>
              <a:gd name="connsiteY20" fmla="*/ 6164357 h 6858000"/>
              <a:gd name="connsiteX21" fmla="*/ 213309 w 2632012"/>
              <a:gd name="connsiteY21" fmla="*/ 6109331 h 6858000"/>
              <a:gd name="connsiteX22" fmla="*/ 208456 w 2632012"/>
              <a:gd name="connsiteY22" fmla="*/ 5878851 h 6858000"/>
              <a:gd name="connsiteX23" fmla="*/ 219615 w 2632012"/>
              <a:gd name="connsiteY23" fmla="*/ 5557777 h 6858000"/>
              <a:gd name="connsiteX24" fmla="*/ 245711 w 2632012"/>
              <a:gd name="connsiteY24" fmla="*/ 5066230 h 6858000"/>
              <a:gd name="connsiteX25" fmla="*/ 276721 w 2632012"/>
              <a:gd name="connsiteY25" fmla="*/ 4162848 h 6858000"/>
              <a:gd name="connsiteX26" fmla="*/ 343082 w 2632012"/>
              <a:gd name="connsiteY26" fmla="*/ 3059377 h 6858000"/>
              <a:gd name="connsiteX27" fmla="*/ 369630 w 2632012"/>
              <a:gd name="connsiteY27" fmla="*/ 2692043 h 6858000"/>
              <a:gd name="connsiteX28" fmla="*/ 435324 w 2632012"/>
              <a:gd name="connsiteY28" fmla="*/ 2520083 h 6858000"/>
              <a:gd name="connsiteX29" fmla="*/ 482259 w 2632012"/>
              <a:gd name="connsiteY29" fmla="*/ 2336178 h 6858000"/>
              <a:gd name="connsiteX30" fmla="*/ 569515 w 2632012"/>
              <a:gd name="connsiteY30" fmla="*/ 2091909 h 6858000"/>
              <a:gd name="connsiteX31" fmla="*/ 638163 w 2632012"/>
              <a:gd name="connsiteY31" fmla="*/ 1994147 h 6858000"/>
              <a:gd name="connsiteX32" fmla="*/ 737312 w 2632012"/>
              <a:gd name="connsiteY32" fmla="*/ 1871408 h 6858000"/>
              <a:gd name="connsiteX33" fmla="*/ 788501 w 2632012"/>
              <a:gd name="connsiteY33" fmla="*/ 1793826 h 6858000"/>
              <a:gd name="connsiteX34" fmla="*/ 819432 w 2632012"/>
              <a:gd name="connsiteY34" fmla="*/ 1746824 h 6858000"/>
              <a:gd name="connsiteX35" fmla="*/ 843936 w 2632012"/>
              <a:gd name="connsiteY35" fmla="*/ 1697348 h 6858000"/>
              <a:gd name="connsiteX36" fmla="*/ 846526 w 2632012"/>
              <a:gd name="connsiteY36" fmla="*/ 1659754 h 6858000"/>
              <a:gd name="connsiteX37" fmla="*/ 873830 w 2632012"/>
              <a:gd name="connsiteY37" fmla="*/ 1628041 h 6858000"/>
              <a:gd name="connsiteX38" fmla="*/ 890626 w 2632012"/>
              <a:gd name="connsiteY38" fmla="*/ 1599883 h 6858000"/>
              <a:gd name="connsiteX39" fmla="*/ 921288 w 2632012"/>
              <a:gd name="connsiteY39" fmla="*/ 1579569 h 6858000"/>
              <a:gd name="connsiteX40" fmla="*/ 920756 w 2632012"/>
              <a:gd name="connsiteY40" fmla="*/ 1537369 h 6858000"/>
              <a:gd name="connsiteX41" fmla="*/ 946290 w 2632012"/>
              <a:gd name="connsiteY41" fmla="*/ 1514308 h 6858000"/>
              <a:gd name="connsiteX42" fmla="*/ 932462 w 2632012"/>
              <a:gd name="connsiteY42" fmla="*/ 1512581 h 6858000"/>
              <a:gd name="connsiteX43" fmla="*/ 940652 w 2632012"/>
              <a:gd name="connsiteY43" fmla="*/ 1510839 h 6858000"/>
              <a:gd name="connsiteX44" fmla="*/ 950739 w 2632012"/>
              <a:gd name="connsiteY44" fmla="*/ 1503635 h 6858000"/>
              <a:gd name="connsiteX45" fmla="*/ 966405 w 2632012"/>
              <a:gd name="connsiteY45" fmla="*/ 1439967 h 6858000"/>
              <a:gd name="connsiteX46" fmla="*/ 973516 w 2632012"/>
              <a:gd name="connsiteY46" fmla="*/ 1389073 h 6858000"/>
              <a:gd name="connsiteX47" fmla="*/ 986960 w 2632012"/>
              <a:gd name="connsiteY47" fmla="*/ 1351857 h 6858000"/>
              <a:gd name="connsiteX48" fmla="*/ 987761 w 2632012"/>
              <a:gd name="connsiteY48" fmla="*/ 1363479 h 6858000"/>
              <a:gd name="connsiteX49" fmla="*/ 989043 w 2632012"/>
              <a:gd name="connsiteY49" fmla="*/ 1346093 h 6858000"/>
              <a:gd name="connsiteX50" fmla="*/ 986960 w 2632012"/>
              <a:gd name="connsiteY50" fmla="*/ 1351857 h 6858000"/>
              <a:gd name="connsiteX51" fmla="*/ 985769 w 2632012"/>
              <a:gd name="connsiteY51" fmla="*/ 1334556 h 6858000"/>
              <a:gd name="connsiteX52" fmla="*/ 982507 w 2632012"/>
              <a:gd name="connsiteY52" fmla="*/ 1216698 h 6858000"/>
              <a:gd name="connsiteX53" fmla="*/ 984836 w 2632012"/>
              <a:gd name="connsiteY53" fmla="*/ 1082381 h 6858000"/>
              <a:gd name="connsiteX54" fmla="*/ 993140 w 2632012"/>
              <a:gd name="connsiteY54" fmla="*/ 1043366 h 6858000"/>
              <a:gd name="connsiteX55" fmla="*/ 995544 w 2632012"/>
              <a:gd name="connsiteY55" fmla="*/ 972540 h 6858000"/>
              <a:gd name="connsiteX56" fmla="*/ 1028500 w 2632012"/>
              <a:gd name="connsiteY56" fmla="*/ 923945 h 6858000"/>
              <a:gd name="connsiteX57" fmla="*/ 1022082 w 2632012"/>
              <a:gd name="connsiteY57" fmla="*/ 838835 h 6858000"/>
              <a:gd name="connsiteX58" fmla="*/ 1025925 w 2632012"/>
              <a:gd name="connsiteY58" fmla="*/ 787183 h 6858000"/>
              <a:gd name="connsiteX59" fmla="*/ 1027904 w 2632012"/>
              <a:gd name="connsiteY59" fmla="*/ 756272 h 6858000"/>
              <a:gd name="connsiteX60" fmla="*/ 1088796 w 2632012"/>
              <a:gd name="connsiteY60" fmla="*/ 641639 h 6858000"/>
              <a:gd name="connsiteX61" fmla="*/ 1164389 w 2632012"/>
              <a:gd name="connsiteY61" fmla="*/ 545140 h 6858000"/>
              <a:gd name="connsiteX62" fmla="*/ 1225321 w 2632012"/>
              <a:gd name="connsiteY62" fmla="*/ 413843 h 6858000"/>
              <a:gd name="connsiteX63" fmla="*/ 1241477 w 2632012"/>
              <a:gd name="connsiteY63" fmla="*/ 358607 h 6858000"/>
              <a:gd name="connsiteX64" fmla="*/ 1246119 w 2632012"/>
              <a:gd name="connsiteY64" fmla="*/ 254866 h 6858000"/>
              <a:gd name="connsiteX65" fmla="*/ 1266837 w 2632012"/>
              <a:gd name="connsiteY65" fmla="*/ 161517 h 6858000"/>
              <a:gd name="connsiteX66" fmla="*/ 1315021 w 2632012"/>
              <a:gd name="connsiteY66" fmla="*/ 54455 h 6858000"/>
              <a:gd name="connsiteX67" fmla="*/ 1319335 w 2632012"/>
              <a:gd name="connsiteY67" fmla="*/ 8880 h 6858000"/>
              <a:gd name="connsiteX68" fmla="*/ 1316402 w 2632012"/>
              <a:gd name="connsiteY68" fmla="*/ 852 h 6858000"/>
              <a:gd name="connsiteX69" fmla="*/ 1207569 w 2632012"/>
              <a:gd name="connsiteY69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</a:cxnLst>
            <a:rect l="l" t="t" r="r" b="b"/>
            <a:pathLst>
              <a:path w="2632012" h="6858000">
                <a:moveTo>
                  <a:pt x="932173" y="1512545"/>
                </a:moveTo>
                <a:lnTo>
                  <a:pt x="932462" y="1512581"/>
                </a:lnTo>
                <a:lnTo>
                  <a:pt x="932378" y="1512599"/>
                </a:lnTo>
                <a:cubicBezTo>
                  <a:pt x="930618" y="1512681"/>
                  <a:pt x="930202" y="1512462"/>
                  <a:pt x="932173" y="1512545"/>
                </a:cubicBezTo>
                <a:close/>
                <a:moveTo>
                  <a:pt x="1207569" y="0"/>
                </a:moveTo>
                <a:lnTo>
                  <a:pt x="2632012" y="0"/>
                </a:lnTo>
                <a:lnTo>
                  <a:pt x="2632012" y="6858000"/>
                </a:lnTo>
                <a:lnTo>
                  <a:pt x="13514" y="6858000"/>
                </a:lnTo>
                <a:cubicBezTo>
                  <a:pt x="13399" y="6842943"/>
                  <a:pt x="13285" y="6827886"/>
                  <a:pt x="13170" y="6812829"/>
                </a:cubicBezTo>
                <a:cubicBezTo>
                  <a:pt x="12714" y="6794763"/>
                  <a:pt x="13524" y="6777517"/>
                  <a:pt x="20332" y="6760689"/>
                </a:cubicBezTo>
                <a:cubicBezTo>
                  <a:pt x="10828" y="6746468"/>
                  <a:pt x="7794" y="6733277"/>
                  <a:pt x="25596" y="6721251"/>
                </a:cubicBezTo>
                <a:cubicBezTo>
                  <a:pt x="24143" y="6683539"/>
                  <a:pt x="1631" y="6673595"/>
                  <a:pt x="22507" y="6650499"/>
                </a:cubicBezTo>
                <a:cubicBezTo>
                  <a:pt x="-25124" y="6620536"/>
                  <a:pt x="16765" y="6629253"/>
                  <a:pt x="22444" y="6604241"/>
                </a:cubicBezTo>
                <a:cubicBezTo>
                  <a:pt x="28668" y="6588866"/>
                  <a:pt x="29169" y="6574778"/>
                  <a:pt x="31867" y="6559984"/>
                </a:cubicBezTo>
                <a:cubicBezTo>
                  <a:pt x="4443" y="6566661"/>
                  <a:pt x="62924" y="6515664"/>
                  <a:pt x="38635" y="6515473"/>
                </a:cubicBezTo>
                <a:cubicBezTo>
                  <a:pt x="72259" y="6495428"/>
                  <a:pt x="29118" y="6488543"/>
                  <a:pt x="38467" y="6463736"/>
                </a:cubicBezTo>
                <a:cubicBezTo>
                  <a:pt x="50944" y="6451623"/>
                  <a:pt x="52742" y="6443270"/>
                  <a:pt x="38052" y="6432794"/>
                </a:cubicBezTo>
                <a:cubicBezTo>
                  <a:pt x="98939" y="6376824"/>
                  <a:pt x="58603" y="6351821"/>
                  <a:pt x="80445" y="6301309"/>
                </a:cubicBezTo>
                <a:cubicBezTo>
                  <a:pt x="103917" y="6257537"/>
                  <a:pt x="78836" y="6301310"/>
                  <a:pt x="138157" y="6257030"/>
                </a:cubicBezTo>
                <a:cubicBezTo>
                  <a:pt x="155187" y="6248574"/>
                  <a:pt x="166108" y="6186701"/>
                  <a:pt x="170419" y="6171255"/>
                </a:cubicBezTo>
                <a:cubicBezTo>
                  <a:pt x="174731" y="6155809"/>
                  <a:pt x="166522" y="6166390"/>
                  <a:pt x="164027" y="6164357"/>
                </a:cubicBezTo>
                <a:cubicBezTo>
                  <a:pt x="206228" y="6137678"/>
                  <a:pt x="184454" y="6121750"/>
                  <a:pt x="213309" y="6109331"/>
                </a:cubicBezTo>
                <a:cubicBezTo>
                  <a:pt x="224262" y="6067371"/>
                  <a:pt x="183175" y="5890445"/>
                  <a:pt x="208456" y="5878851"/>
                </a:cubicBezTo>
                <a:cubicBezTo>
                  <a:pt x="225886" y="5808435"/>
                  <a:pt x="192379" y="5574013"/>
                  <a:pt x="219615" y="5557777"/>
                </a:cubicBezTo>
                <a:lnTo>
                  <a:pt x="245711" y="5066230"/>
                </a:lnTo>
                <a:cubicBezTo>
                  <a:pt x="117719" y="4582016"/>
                  <a:pt x="230524" y="4647254"/>
                  <a:pt x="276721" y="4162848"/>
                </a:cubicBezTo>
                <a:lnTo>
                  <a:pt x="343082" y="3059377"/>
                </a:lnTo>
                <a:cubicBezTo>
                  <a:pt x="347947" y="2889121"/>
                  <a:pt x="364765" y="2862299"/>
                  <a:pt x="369630" y="2692043"/>
                </a:cubicBezTo>
                <a:cubicBezTo>
                  <a:pt x="369393" y="2690043"/>
                  <a:pt x="435560" y="2522082"/>
                  <a:pt x="435324" y="2520083"/>
                </a:cubicBezTo>
                <a:lnTo>
                  <a:pt x="482259" y="2336178"/>
                </a:lnTo>
                <a:cubicBezTo>
                  <a:pt x="516201" y="2267350"/>
                  <a:pt x="537443" y="2148254"/>
                  <a:pt x="569515" y="2091909"/>
                </a:cubicBezTo>
                <a:cubicBezTo>
                  <a:pt x="629286" y="2030534"/>
                  <a:pt x="622061" y="2045605"/>
                  <a:pt x="638163" y="1994147"/>
                </a:cubicBezTo>
                <a:cubicBezTo>
                  <a:pt x="633178" y="1967912"/>
                  <a:pt x="705417" y="1945185"/>
                  <a:pt x="737312" y="1871408"/>
                </a:cubicBezTo>
                <a:cubicBezTo>
                  <a:pt x="759407" y="1814663"/>
                  <a:pt x="795838" y="1856475"/>
                  <a:pt x="788501" y="1793826"/>
                </a:cubicBezTo>
                <a:cubicBezTo>
                  <a:pt x="796402" y="1792725"/>
                  <a:pt x="813276" y="1750182"/>
                  <a:pt x="819432" y="1746824"/>
                </a:cubicBezTo>
                <a:lnTo>
                  <a:pt x="843936" y="1697348"/>
                </a:lnTo>
                <a:cubicBezTo>
                  <a:pt x="847635" y="1681502"/>
                  <a:pt x="845709" y="1667584"/>
                  <a:pt x="846526" y="1659754"/>
                </a:cubicBezTo>
                <a:lnTo>
                  <a:pt x="873830" y="1628041"/>
                </a:lnTo>
                <a:lnTo>
                  <a:pt x="890626" y="1599883"/>
                </a:lnTo>
                <a:lnTo>
                  <a:pt x="921288" y="1579569"/>
                </a:lnTo>
                <a:cubicBezTo>
                  <a:pt x="921111" y="1565502"/>
                  <a:pt x="920933" y="1551436"/>
                  <a:pt x="920756" y="1537369"/>
                </a:cubicBezTo>
                <a:cubicBezTo>
                  <a:pt x="918173" y="1533598"/>
                  <a:pt x="943194" y="1519497"/>
                  <a:pt x="946290" y="1514308"/>
                </a:cubicBezTo>
                <a:lnTo>
                  <a:pt x="932462" y="1512581"/>
                </a:lnTo>
                <a:lnTo>
                  <a:pt x="940652" y="1510839"/>
                </a:lnTo>
                <a:cubicBezTo>
                  <a:pt x="944059" y="1509546"/>
                  <a:pt x="947769" y="1507347"/>
                  <a:pt x="950739" y="1503635"/>
                </a:cubicBezTo>
                <a:lnTo>
                  <a:pt x="966405" y="1439967"/>
                </a:lnTo>
                <a:cubicBezTo>
                  <a:pt x="966567" y="1437915"/>
                  <a:pt x="970755" y="1392639"/>
                  <a:pt x="973516" y="1389073"/>
                </a:cubicBezTo>
                <a:lnTo>
                  <a:pt x="986960" y="1351857"/>
                </a:lnTo>
                <a:lnTo>
                  <a:pt x="987761" y="1363479"/>
                </a:lnTo>
                <a:cubicBezTo>
                  <a:pt x="987046" y="1391389"/>
                  <a:pt x="991418" y="1341827"/>
                  <a:pt x="989043" y="1346093"/>
                </a:cubicBezTo>
                <a:lnTo>
                  <a:pt x="986960" y="1351857"/>
                </a:lnTo>
                <a:lnTo>
                  <a:pt x="985769" y="1334556"/>
                </a:lnTo>
                <a:cubicBezTo>
                  <a:pt x="983992" y="1300062"/>
                  <a:pt x="982872" y="1251835"/>
                  <a:pt x="982507" y="1216698"/>
                </a:cubicBezTo>
                <a:cubicBezTo>
                  <a:pt x="989105" y="1176777"/>
                  <a:pt x="968656" y="1115073"/>
                  <a:pt x="984836" y="1082381"/>
                </a:cubicBezTo>
                <a:cubicBezTo>
                  <a:pt x="976467" y="1067557"/>
                  <a:pt x="974466" y="1054191"/>
                  <a:pt x="993140" y="1043366"/>
                </a:cubicBezTo>
                <a:cubicBezTo>
                  <a:pt x="994613" y="1005627"/>
                  <a:pt x="972947" y="994211"/>
                  <a:pt x="995544" y="972540"/>
                </a:cubicBezTo>
                <a:cubicBezTo>
                  <a:pt x="1001437" y="952637"/>
                  <a:pt x="1021106" y="938879"/>
                  <a:pt x="1028500" y="923945"/>
                </a:cubicBezTo>
                <a:cubicBezTo>
                  <a:pt x="1032923" y="901661"/>
                  <a:pt x="1022511" y="861628"/>
                  <a:pt x="1022082" y="838835"/>
                </a:cubicBezTo>
                <a:cubicBezTo>
                  <a:pt x="1057150" y="821053"/>
                  <a:pt x="1014683" y="811325"/>
                  <a:pt x="1025925" y="787183"/>
                </a:cubicBezTo>
                <a:cubicBezTo>
                  <a:pt x="1039299" y="775919"/>
                  <a:pt x="1041738" y="767701"/>
                  <a:pt x="1027904" y="756272"/>
                </a:cubicBezTo>
                <a:cubicBezTo>
                  <a:pt x="1092931" y="704439"/>
                  <a:pt x="1063111" y="690611"/>
                  <a:pt x="1088796" y="641639"/>
                </a:cubicBezTo>
                <a:cubicBezTo>
                  <a:pt x="1115586" y="599503"/>
                  <a:pt x="1101832" y="585408"/>
                  <a:pt x="1164389" y="545140"/>
                </a:cubicBezTo>
                <a:cubicBezTo>
                  <a:pt x="1183904" y="515341"/>
                  <a:pt x="1212474" y="444932"/>
                  <a:pt x="1225321" y="413843"/>
                </a:cubicBezTo>
                <a:cubicBezTo>
                  <a:pt x="1235550" y="389613"/>
                  <a:pt x="1230254" y="392779"/>
                  <a:pt x="1241477" y="358607"/>
                </a:cubicBezTo>
                <a:cubicBezTo>
                  <a:pt x="1244505" y="325057"/>
                  <a:pt x="1241891" y="287714"/>
                  <a:pt x="1246119" y="254866"/>
                </a:cubicBezTo>
                <a:cubicBezTo>
                  <a:pt x="1250325" y="233178"/>
                  <a:pt x="1255354" y="194919"/>
                  <a:pt x="1266837" y="161517"/>
                </a:cubicBezTo>
                <a:cubicBezTo>
                  <a:pt x="1312077" y="135871"/>
                  <a:pt x="1280314" y="75805"/>
                  <a:pt x="1315021" y="54455"/>
                </a:cubicBezTo>
                <a:cubicBezTo>
                  <a:pt x="1325412" y="38765"/>
                  <a:pt x="1323873" y="23602"/>
                  <a:pt x="1319335" y="8880"/>
                </a:cubicBezTo>
                <a:lnTo>
                  <a:pt x="1316402" y="852"/>
                </a:lnTo>
                <a:lnTo>
                  <a:pt x="1207569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25CED0-71B7-CD09-40E0-C8E02A8BFB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8" y="609597"/>
            <a:ext cx="8903433" cy="1330841"/>
          </a:xfrm>
        </p:spPr>
        <p:txBody>
          <a:bodyPr>
            <a:normAutofit/>
          </a:bodyPr>
          <a:lstStyle/>
          <a:p>
            <a:r>
              <a:rPr lang="en-GB" dirty="0"/>
              <a:t>Panel Interview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79F352-64E5-E1FA-B399-397B55B3C4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0380" y="1678555"/>
            <a:ext cx="6229345" cy="5010949"/>
          </a:xfrm>
        </p:spPr>
        <p:txBody>
          <a:bodyPr>
            <a:normAutofit lnSpcReduction="10000"/>
          </a:bodyPr>
          <a:lstStyle/>
          <a:p>
            <a:r>
              <a:rPr lang="en-GB" sz="2300" dirty="0"/>
              <a:t>A panel interview is a structured interviewers assess a candidate at the same time. Each interviewer evaluates different competencies, skills and suitability for the role (CIPD, 2024; Armstrong &amp; Taylor, 2023).</a:t>
            </a:r>
          </a:p>
          <a:p>
            <a:endParaRPr lang="en-GB" sz="2300" dirty="0"/>
          </a:p>
          <a:p>
            <a:endParaRPr lang="en-GB" sz="2300" dirty="0"/>
          </a:p>
          <a:p>
            <a:r>
              <a:rPr lang="en-GB" sz="2300" b="1" dirty="0"/>
              <a:t>Why is it suitable for JD sports?</a:t>
            </a:r>
          </a:p>
          <a:p>
            <a:r>
              <a:rPr lang="en-GB" sz="2300" dirty="0"/>
              <a:t>Ensures candidates are assessed from different perspectives.</a:t>
            </a:r>
          </a:p>
          <a:p>
            <a:r>
              <a:rPr lang="en-GB" sz="2300" dirty="0"/>
              <a:t>Helps recruit high level employees for leadership and specialist roles.</a:t>
            </a:r>
          </a:p>
          <a:p>
            <a:r>
              <a:rPr lang="en-GB" sz="2300" dirty="0"/>
              <a:t>Improves recruitment decisions during organisational transformation.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7D3B4FC-79F4-47D2-9D79-DA876E6AD8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60988" y="2022496"/>
            <a:ext cx="4664547" cy="4043934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2F2F2"/>
          </a:solidFill>
          <a:ln>
            <a:noFill/>
          </a:ln>
          <a:effectLst>
            <a:outerShdw blurRad="254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20529F2-245F-3F2D-52F4-7D710E65AC0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2075"/>
          <a:stretch>
            <a:fillRect/>
          </a:stretch>
        </p:blipFill>
        <p:spPr>
          <a:xfrm>
            <a:off x="7016375" y="2183362"/>
            <a:ext cx="4509159" cy="3732941"/>
          </a:xfrm>
          <a:prstGeom prst="rect">
            <a:avLst/>
          </a:prstGeom>
        </p:spPr>
      </p:pic>
      <p:sp>
        <p:nvSpPr>
          <p:cNvPr id="15" name="Rectangle 6">
            <a:extLst>
              <a:ext uri="{FF2B5EF4-FFF2-40B4-BE49-F238E27FC236}">
                <a16:creationId xmlns:a16="http://schemas.microsoft.com/office/drawing/2014/main" id="{EFF9196C-3887-4B80-8671-3CA6705C18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78543" y="5840356"/>
            <a:ext cx="1029435" cy="452147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lnTo>
                  <a:pt x="2164992" y="12386"/>
                </a:lnTo>
                <a:cubicBezTo>
                  <a:pt x="2164717" y="43049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50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38825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B39B7A-11C2-F593-C2C7-F928A032DE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4059" y="-168172"/>
            <a:ext cx="6214782" cy="1454051"/>
          </a:xfrm>
        </p:spPr>
        <p:txBody>
          <a:bodyPr>
            <a:normAutofit/>
          </a:bodyPr>
          <a:lstStyle/>
          <a:p>
            <a:r>
              <a:rPr lang="en-GB" sz="3400" dirty="0">
                <a:solidFill>
                  <a:schemeClr val="tx2"/>
                </a:solidFill>
              </a:rPr>
              <a:t>Questioning Techniques</a:t>
            </a:r>
            <a:endParaRPr lang="en-US" sz="3400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374B66-A178-DDE3-E5E9-A75166736F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917921"/>
            <a:ext cx="6409752" cy="5767345"/>
          </a:xfrm>
        </p:spPr>
        <p:txBody>
          <a:bodyPr anchor="ctr">
            <a:noAutofit/>
          </a:bodyPr>
          <a:lstStyle/>
          <a:p>
            <a:r>
              <a:rPr lang="en-GB" sz="2100" dirty="0">
                <a:solidFill>
                  <a:schemeClr val="tx2"/>
                </a:solidFill>
              </a:rPr>
              <a:t>Different questioning techniques help interviewers a candidate’s skills and experience are suitable for the role </a:t>
            </a:r>
            <a:r>
              <a:rPr lang="en-GB" sz="2000" dirty="0"/>
              <a:t>(CIPD, 2024; Armstrong &amp; Taylor, 2023).</a:t>
            </a:r>
            <a:endParaRPr lang="en-GB" sz="2100" dirty="0">
              <a:solidFill>
                <a:schemeClr val="tx2"/>
              </a:solidFill>
            </a:endParaRPr>
          </a:p>
          <a:p>
            <a:endParaRPr lang="en-GB" sz="2100" dirty="0">
              <a:solidFill>
                <a:schemeClr val="tx2"/>
              </a:solidFill>
            </a:endParaRPr>
          </a:p>
          <a:p>
            <a:r>
              <a:rPr lang="en-GB" sz="2200" b="1" dirty="0">
                <a:solidFill>
                  <a:schemeClr val="tx2"/>
                </a:solidFill>
              </a:rPr>
              <a:t>Behavioural questions</a:t>
            </a:r>
            <a:r>
              <a:rPr lang="en-GB" sz="2200" dirty="0">
                <a:solidFill>
                  <a:schemeClr val="tx2"/>
                </a:solidFill>
              </a:rPr>
              <a:t> focuses on past experiences and assess how a candidate has handled real situations.</a:t>
            </a:r>
          </a:p>
          <a:p>
            <a:r>
              <a:rPr lang="en-GB" sz="2200" b="1" dirty="0">
                <a:solidFill>
                  <a:schemeClr val="tx2"/>
                </a:solidFill>
              </a:rPr>
              <a:t>Situational questions</a:t>
            </a:r>
            <a:r>
              <a:rPr lang="en-GB" sz="2200" dirty="0">
                <a:solidFill>
                  <a:schemeClr val="tx2"/>
                </a:solidFill>
              </a:rPr>
              <a:t> present hypothetical work place scenarios and evaluate decision making and problem solving skills.</a:t>
            </a:r>
          </a:p>
          <a:p>
            <a:r>
              <a:rPr lang="en-GB" sz="2200" b="1" dirty="0">
                <a:solidFill>
                  <a:schemeClr val="tx2"/>
                </a:solidFill>
              </a:rPr>
              <a:t>Competency </a:t>
            </a:r>
            <a:r>
              <a:rPr lang="en-GB" sz="2200" dirty="0">
                <a:solidFill>
                  <a:schemeClr val="tx2"/>
                </a:solidFill>
              </a:rPr>
              <a:t>based questions assesses key competencies required for the role and encourages candidates to provide evidence from previous experiences.</a:t>
            </a:r>
          </a:p>
          <a:p>
            <a:r>
              <a:rPr lang="en-GB" sz="2200" b="1" dirty="0">
                <a:solidFill>
                  <a:schemeClr val="tx2"/>
                </a:solidFill>
              </a:rPr>
              <a:t>Probing questions </a:t>
            </a:r>
            <a:r>
              <a:rPr lang="en-GB" sz="2200" dirty="0">
                <a:solidFill>
                  <a:schemeClr val="tx2"/>
                </a:solidFill>
              </a:rPr>
              <a:t>are used to gain more detailed information encouraging the candidates to expand on their answer. 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Head with Gears">
            <a:extLst>
              <a:ext uri="{FF2B5EF4-FFF2-40B4-BE49-F238E27FC236}">
                <a16:creationId xmlns:a16="http://schemas.microsoft.com/office/drawing/2014/main" id="{29379586-D651-17F4-690B-214FB897233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19838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B0194-9BBD-88AB-6E31-D4AA6AE75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400" dirty="0"/>
              <a:t>           Face to Face                    vs              Virtual interviews</a:t>
            </a:r>
            <a:endParaRPr lang="en-US" sz="3400" dirty="0"/>
          </a:p>
        </p:txBody>
      </p:sp>
      <p:pic>
        <p:nvPicPr>
          <p:cNvPr id="15" name="Content Placeholder 14">
            <a:extLst>
              <a:ext uri="{FF2B5EF4-FFF2-40B4-BE49-F238E27FC236}">
                <a16:creationId xmlns:a16="http://schemas.microsoft.com/office/drawing/2014/main" id="{3236142E-4EF9-0F8A-B1F7-E09F39D1BA0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5446" y="138317"/>
            <a:ext cx="1736349" cy="1228171"/>
          </a:xfrm>
          <a:prstGeom prst="rect">
            <a:avLst/>
          </a:prstGeom>
        </p:spPr>
      </p:pic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6A9FA06E-ABF8-51E0-6797-6A6686AB5E6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74635423"/>
              </p:ext>
            </p:extLst>
          </p:nvPr>
        </p:nvGraphicFramePr>
        <p:xfrm>
          <a:off x="364653" y="1458611"/>
          <a:ext cx="11159278" cy="5147974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579639">
                  <a:extLst>
                    <a:ext uri="{9D8B030D-6E8A-4147-A177-3AD203B41FA5}">
                      <a16:colId xmlns:a16="http://schemas.microsoft.com/office/drawing/2014/main" val="2139441664"/>
                    </a:ext>
                  </a:extLst>
                </a:gridCol>
                <a:gridCol w="5579639">
                  <a:extLst>
                    <a:ext uri="{9D8B030D-6E8A-4147-A177-3AD203B41FA5}">
                      <a16:colId xmlns:a16="http://schemas.microsoft.com/office/drawing/2014/main" val="661016436"/>
                    </a:ext>
                  </a:extLst>
                </a:gridCol>
              </a:tblGrid>
              <a:tr h="58733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effectLst/>
                        </a:rPr>
                        <a:t>Allows practical assessment of the candidate.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effectLst/>
                        </a:rPr>
                        <a:t>Enables interviews with candidates from different geographical locations.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720711809"/>
                  </a:ext>
                </a:extLst>
              </a:tr>
              <a:tr h="9649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effectLst/>
                        </a:rPr>
                        <a:t>Conducted in person.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effectLst/>
                        </a:rPr>
                        <a:t>Conducted online using platforms such as Microsoft Teams or Zoom.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1100861768"/>
                  </a:ext>
                </a:extLst>
              </a:tr>
              <a:tr h="9649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Better assessment of body language and interpersonal skills.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Greater flexibility and convenience for candidates and employers.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3827702379"/>
                  </a:ext>
                </a:extLst>
              </a:tr>
              <a:tr h="58733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Builds stronger personal relationships.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Reduces travel costs and saves time.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1403632142"/>
                  </a:ext>
                </a:extLst>
              </a:tr>
              <a:tr h="9649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Suitable for senior or customer-facing roles.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Suitable for remote and international recruitment.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940064245"/>
                  </a:ext>
                </a:extLst>
              </a:tr>
              <a:tr h="96490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Can be more expensive and time-consuming.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effectLst/>
                        </a:rPr>
                        <a:t>Depends on a stable internet connection and technology.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3902218263"/>
                  </a:ext>
                </a:extLst>
              </a:tr>
            </a:tbl>
          </a:graphicData>
        </a:graphic>
      </p:graphicFrame>
      <p:pic>
        <p:nvPicPr>
          <p:cNvPr id="16" name="Picture 15">
            <a:extLst>
              <a:ext uri="{FF2B5EF4-FFF2-40B4-BE49-F238E27FC236}">
                <a16:creationId xmlns:a16="http://schemas.microsoft.com/office/drawing/2014/main" id="{800CE8D4-F8BB-6BA2-08CE-915A27E9576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99505" y="360019"/>
            <a:ext cx="1363930" cy="10779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08999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4697CDA-BDB7-4883-B48B-1D4EDB2F0E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E2D8D1-1EFF-EE45-EBA1-C9E964D40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9751" y="176041"/>
            <a:ext cx="8924392" cy="1816562"/>
          </a:xfrm>
        </p:spPr>
        <p:txBody>
          <a:bodyPr>
            <a:normAutofit/>
          </a:bodyPr>
          <a:lstStyle/>
          <a:p>
            <a:pPr algn="ctr"/>
            <a:r>
              <a:rPr lang="en-GB" sz="3500" dirty="0"/>
              <a:t>Recommendations</a:t>
            </a:r>
            <a:br>
              <a:rPr lang="en-GB" sz="2100" dirty="0"/>
            </a:br>
            <a:r>
              <a:rPr lang="en-GB" sz="2400" dirty="0"/>
              <a:t>For improving recruitment and selection at JD sports during organisational transformations. </a:t>
            </a:r>
            <a:endParaRPr lang="en-US" sz="240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295B176-FA0E-4B6A-A190-5E2E82BEA5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293813" y="2337807"/>
            <a:ext cx="9604374" cy="3585866"/>
          </a:xfrm>
          <a:custGeom>
            <a:avLst/>
            <a:gdLst>
              <a:gd name="connsiteX0" fmla="*/ 0 w 9604374"/>
              <a:gd name="connsiteY0" fmla="*/ 0 h 3585866"/>
              <a:gd name="connsiteX1" fmla="*/ 9604374 w 9604374"/>
              <a:gd name="connsiteY1" fmla="*/ 0 h 3585866"/>
              <a:gd name="connsiteX2" fmla="*/ 9604374 w 9604374"/>
              <a:gd name="connsiteY2" fmla="*/ 3095088 h 3585866"/>
              <a:gd name="connsiteX3" fmla="*/ 9591455 w 9604374"/>
              <a:gd name="connsiteY3" fmla="*/ 3097044 h 3585866"/>
              <a:gd name="connsiteX4" fmla="*/ 9285147 w 9604374"/>
              <a:gd name="connsiteY4" fmla="*/ 3164182 h 3585866"/>
              <a:gd name="connsiteX5" fmla="*/ 9114078 w 9604374"/>
              <a:gd name="connsiteY5" fmla="*/ 3164299 h 3585866"/>
              <a:gd name="connsiteX6" fmla="*/ 8999665 w 9604374"/>
              <a:gd name="connsiteY6" fmla="*/ 3157864 h 3585866"/>
              <a:gd name="connsiteX7" fmla="*/ 8925240 w 9604374"/>
              <a:gd name="connsiteY7" fmla="*/ 3152135 h 3585866"/>
              <a:gd name="connsiteX8" fmla="*/ 8868257 w 9604374"/>
              <a:gd name="connsiteY8" fmla="*/ 3146819 h 3585866"/>
              <a:gd name="connsiteX9" fmla="*/ 8792363 w 9604374"/>
              <a:gd name="connsiteY9" fmla="*/ 3146856 h 3585866"/>
              <a:gd name="connsiteX10" fmla="*/ 8668399 w 9604374"/>
              <a:gd name="connsiteY10" fmla="*/ 3196893 h 3585866"/>
              <a:gd name="connsiteX11" fmla="*/ 8474043 w 9604374"/>
              <a:gd name="connsiteY11" fmla="*/ 3240734 h 3585866"/>
              <a:gd name="connsiteX12" fmla="*/ 8317555 w 9604374"/>
              <a:gd name="connsiteY12" fmla="*/ 3247156 h 3585866"/>
              <a:gd name="connsiteX13" fmla="*/ 8280111 w 9604374"/>
              <a:gd name="connsiteY13" fmla="*/ 3255812 h 3585866"/>
              <a:gd name="connsiteX14" fmla="*/ 8096088 w 9604374"/>
              <a:gd name="connsiteY14" fmla="*/ 3253903 h 3585866"/>
              <a:gd name="connsiteX15" fmla="*/ 7825642 w 9604374"/>
              <a:gd name="connsiteY15" fmla="*/ 3271628 h 3585866"/>
              <a:gd name="connsiteX16" fmla="*/ 7531820 w 9604374"/>
              <a:gd name="connsiteY16" fmla="*/ 3252671 h 3585866"/>
              <a:gd name="connsiteX17" fmla="*/ 7193751 w 9604374"/>
              <a:gd name="connsiteY17" fmla="*/ 3245192 h 3585866"/>
              <a:gd name="connsiteX18" fmla="*/ 6976768 w 9604374"/>
              <a:gd name="connsiteY18" fmla="*/ 3238559 h 3585866"/>
              <a:gd name="connsiteX19" fmla="*/ 6756462 w 9604374"/>
              <a:gd name="connsiteY19" fmla="*/ 3273268 h 3585866"/>
              <a:gd name="connsiteX20" fmla="*/ 6512214 w 9604374"/>
              <a:gd name="connsiteY20" fmla="*/ 3298845 h 3585866"/>
              <a:gd name="connsiteX21" fmla="*/ 6289569 w 9604374"/>
              <a:gd name="connsiteY21" fmla="*/ 3301118 h 3585866"/>
              <a:gd name="connsiteX22" fmla="*/ 6157816 w 9604374"/>
              <a:gd name="connsiteY22" fmla="*/ 3308643 h 3585866"/>
              <a:gd name="connsiteX23" fmla="*/ 6110062 w 9604374"/>
              <a:gd name="connsiteY23" fmla="*/ 3321185 h 3585866"/>
              <a:gd name="connsiteX24" fmla="*/ 6041832 w 9604374"/>
              <a:gd name="connsiteY24" fmla="*/ 3332190 h 3585866"/>
              <a:gd name="connsiteX25" fmla="*/ 5923195 w 9604374"/>
              <a:gd name="connsiteY25" fmla="*/ 3359104 h 3585866"/>
              <a:gd name="connsiteX26" fmla="*/ 5770972 w 9604374"/>
              <a:gd name="connsiteY26" fmla="*/ 3369893 h 3585866"/>
              <a:gd name="connsiteX27" fmla="*/ 5632583 w 9604374"/>
              <a:gd name="connsiteY27" fmla="*/ 3357730 h 3585866"/>
              <a:gd name="connsiteX28" fmla="*/ 5539996 w 9604374"/>
              <a:gd name="connsiteY28" fmla="*/ 3352890 h 3585866"/>
              <a:gd name="connsiteX29" fmla="*/ 5315460 w 9604374"/>
              <a:gd name="connsiteY29" fmla="*/ 3350411 h 3585866"/>
              <a:gd name="connsiteX30" fmla="*/ 5072455 w 9604374"/>
              <a:gd name="connsiteY30" fmla="*/ 3338147 h 3585866"/>
              <a:gd name="connsiteX31" fmla="*/ 5016364 w 9604374"/>
              <a:gd name="connsiteY31" fmla="*/ 3348937 h 3585866"/>
              <a:gd name="connsiteX32" fmla="*/ 4922276 w 9604374"/>
              <a:gd name="connsiteY32" fmla="*/ 3366515 h 3585866"/>
              <a:gd name="connsiteX33" fmla="*/ 4856444 w 9604374"/>
              <a:gd name="connsiteY33" fmla="*/ 3399463 h 3585866"/>
              <a:gd name="connsiteX34" fmla="*/ 4775993 w 9604374"/>
              <a:gd name="connsiteY34" fmla="*/ 3406312 h 3585866"/>
              <a:gd name="connsiteX35" fmla="*/ 4667320 w 9604374"/>
              <a:gd name="connsiteY35" fmla="*/ 3397926 h 3585866"/>
              <a:gd name="connsiteX36" fmla="*/ 4540268 w 9604374"/>
              <a:gd name="connsiteY36" fmla="*/ 3424464 h 3585866"/>
              <a:gd name="connsiteX37" fmla="*/ 4465491 w 9604374"/>
              <a:gd name="connsiteY37" fmla="*/ 3433154 h 3585866"/>
              <a:gd name="connsiteX38" fmla="*/ 4262864 w 9604374"/>
              <a:gd name="connsiteY38" fmla="*/ 3464075 h 3585866"/>
              <a:gd name="connsiteX39" fmla="*/ 4175005 w 9604374"/>
              <a:gd name="connsiteY39" fmla="*/ 3493545 h 3585866"/>
              <a:gd name="connsiteX40" fmla="*/ 4030100 w 9604374"/>
              <a:gd name="connsiteY40" fmla="*/ 3514212 h 3585866"/>
              <a:gd name="connsiteX41" fmla="*/ 3926631 w 9604374"/>
              <a:gd name="connsiteY41" fmla="*/ 3525304 h 3585866"/>
              <a:gd name="connsiteX42" fmla="*/ 3897306 w 9604374"/>
              <a:gd name="connsiteY42" fmla="*/ 3547095 h 3585866"/>
              <a:gd name="connsiteX43" fmla="*/ 3896886 w 9604374"/>
              <a:gd name="connsiteY43" fmla="*/ 3547500 h 3585866"/>
              <a:gd name="connsiteX44" fmla="*/ 3834004 w 9604374"/>
              <a:gd name="connsiteY44" fmla="*/ 3550510 h 3585866"/>
              <a:gd name="connsiteX45" fmla="*/ 3696227 w 9604374"/>
              <a:gd name="connsiteY45" fmla="*/ 3574175 h 3585866"/>
              <a:gd name="connsiteX46" fmla="*/ 3652821 w 9604374"/>
              <a:gd name="connsiteY46" fmla="*/ 3580368 h 3585866"/>
              <a:gd name="connsiteX47" fmla="*/ 3629691 w 9604374"/>
              <a:gd name="connsiteY47" fmla="*/ 3585866 h 3585866"/>
              <a:gd name="connsiteX48" fmla="*/ 3595018 w 9604374"/>
              <a:gd name="connsiteY48" fmla="*/ 3571623 h 3585866"/>
              <a:gd name="connsiteX49" fmla="*/ 3551656 w 9604374"/>
              <a:gd name="connsiteY49" fmla="*/ 3577800 h 3585866"/>
              <a:gd name="connsiteX50" fmla="*/ 3541558 w 9604374"/>
              <a:gd name="connsiteY50" fmla="*/ 3579797 h 3585866"/>
              <a:gd name="connsiteX51" fmla="*/ 3465708 w 9604374"/>
              <a:gd name="connsiteY51" fmla="*/ 3565931 h 3585866"/>
              <a:gd name="connsiteX52" fmla="*/ 3458313 w 9604374"/>
              <a:gd name="connsiteY52" fmla="*/ 3560366 h 3585866"/>
              <a:gd name="connsiteX53" fmla="*/ 3420278 w 9604374"/>
              <a:gd name="connsiteY53" fmla="*/ 3557947 h 3585866"/>
              <a:gd name="connsiteX54" fmla="*/ 3415952 w 9604374"/>
              <a:gd name="connsiteY54" fmla="*/ 3559424 h 3585866"/>
              <a:gd name="connsiteX55" fmla="*/ 3384432 w 9604374"/>
              <a:gd name="connsiteY55" fmla="*/ 3550905 h 3585866"/>
              <a:gd name="connsiteX56" fmla="*/ 3258039 w 9604374"/>
              <a:gd name="connsiteY56" fmla="*/ 3535884 h 3585866"/>
              <a:gd name="connsiteX57" fmla="*/ 3015008 w 9604374"/>
              <a:gd name="connsiteY57" fmla="*/ 3528000 h 3585866"/>
              <a:gd name="connsiteX58" fmla="*/ 2761910 w 9604374"/>
              <a:gd name="connsiteY58" fmla="*/ 3505496 h 3585866"/>
              <a:gd name="connsiteX59" fmla="*/ 2521923 w 9604374"/>
              <a:gd name="connsiteY59" fmla="*/ 3514208 h 3585866"/>
              <a:gd name="connsiteX60" fmla="*/ 2085894 w 9604374"/>
              <a:gd name="connsiteY60" fmla="*/ 3490122 h 3585866"/>
              <a:gd name="connsiteX61" fmla="*/ 1936305 w 9604374"/>
              <a:gd name="connsiteY61" fmla="*/ 3487966 h 3585866"/>
              <a:gd name="connsiteX62" fmla="*/ 1836080 w 9604374"/>
              <a:gd name="connsiteY62" fmla="*/ 3487150 h 3585866"/>
              <a:gd name="connsiteX63" fmla="*/ 1829133 w 9604374"/>
              <a:gd name="connsiteY63" fmla="*/ 3489437 h 3585866"/>
              <a:gd name="connsiteX64" fmla="*/ 1801140 w 9604374"/>
              <a:gd name="connsiteY64" fmla="*/ 3490787 h 3585866"/>
              <a:gd name="connsiteX65" fmla="*/ 1793476 w 9604374"/>
              <a:gd name="connsiteY65" fmla="*/ 3500921 h 3585866"/>
              <a:gd name="connsiteX66" fmla="*/ 1699923 w 9604374"/>
              <a:gd name="connsiteY66" fmla="*/ 3509706 h 3585866"/>
              <a:gd name="connsiteX67" fmla="*/ 1474760 w 9604374"/>
              <a:gd name="connsiteY67" fmla="*/ 3513685 h 3585866"/>
              <a:gd name="connsiteX68" fmla="*/ 1308130 w 9604374"/>
              <a:gd name="connsiteY68" fmla="*/ 3496703 h 3585866"/>
              <a:gd name="connsiteX69" fmla="*/ 1252381 w 9604374"/>
              <a:gd name="connsiteY69" fmla="*/ 3506093 h 3585866"/>
              <a:gd name="connsiteX70" fmla="*/ 1174550 w 9604374"/>
              <a:gd name="connsiteY70" fmla="*/ 3512642 h 3585866"/>
              <a:gd name="connsiteX71" fmla="*/ 924455 w 9604374"/>
              <a:gd name="connsiteY71" fmla="*/ 3507283 h 3585866"/>
              <a:gd name="connsiteX72" fmla="*/ 718373 w 9604374"/>
              <a:gd name="connsiteY72" fmla="*/ 3511753 h 3585866"/>
              <a:gd name="connsiteX73" fmla="*/ 600444 w 9604374"/>
              <a:gd name="connsiteY73" fmla="*/ 3520899 h 3585866"/>
              <a:gd name="connsiteX74" fmla="*/ 351173 w 9604374"/>
              <a:gd name="connsiteY74" fmla="*/ 3495843 h 3585866"/>
              <a:gd name="connsiteX75" fmla="*/ 108372 w 9604374"/>
              <a:gd name="connsiteY75" fmla="*/ 3484386 h 3585866"/>
              <a:gd name="connsiteX76" fmla="*/ 6467 w 9604374"/>
              <a:gd name="connsiteY76" fmla="*/ 3476532 h 3585866"/>
              <a:gd name="connsiteX77" fmla="*/ 0 w 9604374"/>
              <a:gd name="connsiteY77" fmla="*/ 3475412 h 35858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</a:cxnLst>
            <a:rect l="l" t="t" r="r" b="b"/>
            <a:pathLst>
              <a:path w="9604374" h="3585866">
                <a:moveTo>
                  <a:pt x="0" y="0"/>
                </a:moveTo>
                <a:lnTo>
                  <a:pt x="9604374" y="0"/>
                </a:lnTo>
                <a:lnTo>
                  <a:pt x="9604374" y="3095088"/>
                </a:lnTo>
                <a:lnTo>
                  <a:pt x="9591455" y="3097044"/>
                </a:lnTo>
                <a:cubicBezTo>
                  <a:pt x="9496183" y="3133516"/>
                  <a:pt x="9411472" y="3121301"/>
                  <a:pt x="9285147" y="3164182"/>
                </a:cubicBezTo>
                <a:cubicBezTo>
                  <a:pt x="9222914" y="3162781"/>
                  <a:pt x="9174371" y="3173454"/>
                  <a:pt x="9114078" y="3164299"/>
                </a:cubicBezTo>
                <a:cubicBezTo>
                  <a:pt x="9087411" y="3155904"/>
                  <a:pt x="9030947" y="3180906"/>
                  <a:pt x="8999665" y="3157864"/>
                </a:cubicBezTo>
                <a:cubicBezTo>
                  <a:pt x="8997339" y="3174606"/>
                  <a:pt x="8938300" y="3159909"/>
                  <a:pt x="8925240" y="3152135"/>
                </a:cubicBezTo>
                <a:cubicBezTo>
                  <a:pt x="8910091" y="3159441"/>
                  <a:pt x="8884639" y="3146109"/>
                  <a:pt x="8868257" y="3146819"/>
                </a:cubicBezTo>
                <a:cubicBezTo>
                  <a:pt x="8835852" y="3110204"/>
                  <a:pt x="8832251" y="3167659"/>
                  <a:pt x="8792363" y="3146856"/>
                </a:cubicBezTo>
                <a:cubicBezTo>
                  <a:pt x="8774838" y="3159285"/>
                  <a:pt x="8715420" y="3185652"/>
                  <a:pt x="8668399" y="3196893"/>
                </a:cubicBezTo>
                <a:cubicBezTo>
                  <a:pt x="8575902" y="3221445"/>
                  <a:pt x="8569506" y="3250654"/>
                  <a:pt x="8474043" y="3240734"/>
                </a:cubicBezTo>
                <a:cubicBezTo>
                  <a:pt x="8460613" y="3264436"/>
                  <a:pt x="8297088" y="3204738"/>
                  <a:pt x="8317555" y="3247156"/>
                </a:cubicBezTo>
                <a:cubicBezTo>
                  <a:pt x="8285696" y="3245083"/>
                  <a:pt x="8262352" y="3228203"/>
                  <a:pt x="8280111" y="3255812"/>
                </a:cubicBezTo>
                <a:lnTo>
                  <a:pt x="8096088" y="3253903"/>
                </a:lnTo>
                <a:cubicBezTo>
                  <a:pt x="7994084" y="3261603"/>
                  <a:pt x="7930388" y="3281921"/>
                  <a:pt x="7825642" y="3271628"/>
                </a:cubicBezTo>
                <a:cubicBezTo>
                  <a:pt x="7723046" y="3270395"/>
                  <a:pt x="7671282" y="3252297"/>
                  <a:pt x="7531820" y="3252671"/>
                </a:cubicBezTo>
                <a:cubicBezTo>
                  <a:pt x="7433606" y="3250277"/>
                  <a:pt x="7293100" y="3236234"/>
                  <a:pt x="7193751" y="3245192"/>
                </a:cubicBezTo>
                <a:cubicBezTo>
                  <a:pt x="7074822" y="3223769"/>
                  <a:pt x="7104250" y="3250265"/>
                  <a:pt x="6976768" y="3238559"/>
                </a:cubicBezTo>
                <a:cubicBezTo>
                  <a:pt x="6921032" y="3284865"/>
                  <a:pt x="6823818" y="3261794"/>
                  <a:pt x="6756462" y="3273268"/>
                </a:cubicBezTo>
                <a:cubicBezTo>
                  <a:pt x="6679037" y="3283316"/>
                  <a:pt x="6590030" y="3294204"/>
                  <a:pt x="6512214" y="3298845"/>
                </a:cubicBezTo>
                <a:cubicBezTo>
                  <a:pt x="6450581" y="3277980"/>
                  <a:pt x="6366042" y="3329199"/>
                  <a:pt x="6289569" y="3301118"/>
                </a:cubicBezTo>
                <a:cubicBezTo>
                  <a:pt x="6261432" y="3294355"/>
                  <a:pt x="6174310" y="3295209"/>
                  <a:pt x="6157816" y="3308643"/>
                </a:cubicBezTo>
                <a:cubicBezTo>
                  <a:pt x="6139648" y="3311557"/>
                  <a:pt x="6118459" y="3306799"/>
                  <a:pt x="6110062" y="3321185"/>
                </a:cubicBezTo>
                <a:cubicBezTo>
                  <a:pt x="6096189" y="3338498"/>
                  <a:pt x="6032810" y="3311765"/>
                  <a:pt x="6041832" y="3332190"/>
                </a:cubicBezTo>
                <a:cubicBezTo>
                  <a:pt x="5996830" y="3313871"/>
                  <a:pt x="5961033" y="3350141"/>
                  <a:pt x="5923195" y="3359104"/>
                </a:cubicBezTo>
                <a:cubicBezTo>
                  <a:pt x="5887750" y="3340930"/>
                  <a:pt x="5853570" y="3365323"/>
                  <a:pt x="5770972" y="3369893"/>
                </a:cubicBezTo>
                <a:cubicBezTo>
                  <a:pt x="5731993" y="3348876"/>
                  <a:pt x="5705091" y="3385599"/>
                  <a:pt x="5632583" y="3357730"/>
                </a:cubicBezTo>
                <a:cubicBezTo>
                  <a:pt x="5594087" y="3357562"/>
                  <a:pt x="5606154" y="3357443"/>
                  <a:pt x="5539996" y="3352890"/>
                </a:cubicBezTo>
                <a:cubicBezTo>
                  <a:pt x="5439049" y="3348000"/>
                  <a:pt x="5408459" y="3356166"/>
                  <a:pt x="5315460" y="3350411"/>
                </a:cubicBezTo>
                <a:cubicBezTo>
                  <a:pt x="5211119" y="3348356"/>
                  <a:pt x="5208881" y="3372469"/>
                  <a:pt x="5072455" y="3338147"/>
                </a:cubicBezTo>
                <a:cubicBezTo>
                  <a:pt x="5061717" y="3354508"/>
                  <a:pt x="5045493" y="3355753"/>
                  <a:pt x="5016364" y="3348937"/>
                </a:cubicBezTo>
                <a:cubicBezTo>
                  <a:pt x="4965900" y="3349130"/>
                  <a:pt x="4977835" y="3389131"/>
                  <a:pt x="4922276" y="3366515"/>
                </a:cubicBezTo>
                <a:cubicBezTo>
                  <a:pt x="4935702" y="3387794"/>
                  <a:pt x="4828733" y="3377760"/>
                  <a:pt x="4856444" y="3399463"/>
                </a:cubicBezTo>
                <a:cubicBezTo>
                  <a:pt x="4827698" y="3420094"/>
                  <a:pt x="4805019" y="3388256"/>
                  <a:pt x="4775993" y="3406312"/>
                </a:cubicBezTo>
                <a:cubicBezTo>
                  <a:pt x="4744470" y="3406056"/>
                  <a:pt x="4706605" y="3394901"/>
                  <a:pt x="4667320" y="3397926"/>
                </a:cubicBezTo>
                <a:cubicBezTo>
                  <a:pt x="4613435" y="3387476"/>
                  <a:pt x="4608100" y="3410487"/>
                  <a:pt x="4540268" y="3424464"/>
                </a:cubicBezTo>
                <a:cubicBezTo>
                  <a:pt x="4508279" y="3412969"/>
                  <a:pt x="4485989" y="3420063"/>
                  <a:pt x="4465491" y="3433154"/>
                </a:cubicBezTo>
                <a:cubicBezTo>
                  <a:pt x="4396498" y="3432601"/>
                  <a:pt x="4338078" y="3453569"/>
                  <a:pt x="4262864" y="3464075"/>
                </a:cubicBezTo>
                <a:cubicBezTo>
                  <a:pt x="4180249" y="3483394"/>
                  <a:pt x="4225769" y="3479019"/>
                  <a:pt x="4175005" y="3493545"/>
                </a:cubicBezTo>
                <a:lnTo>
                  <a:pt x="4030100" y="3514212"/>
                </a:lnTo>
                <a:lnTo>
                  <a:pt x="3926631" y="3525304"/>
                </a:lnTo>
                <a:lnTo>
                  <a:pt x="3897306" y="3547095"/>
                </a:lnTo>
                <a:lnTo>
                  <a:pt x="3896886" y="3547500"/>
                </a:lnTo>
                <a:lnTo>
                  <a:pt x="3834004" y="3550510"/>
                </a:lnTo>
                <a:cubicBezTo>
                  <a:pt x="3800562" y="3554957"/>
                  <a:pt x="3734185" y="3568533"/>
                  <a:pt x="3696227" y="3574175"/>
                </a:cubicBezTo>
                <a:cubicBezTo>
                  <a:pt x="3661780" y="3570074"/>
                  <a:pt x="3640587" y="3551815"/>
                  <a:pt x="3652821" y="3580368"/>
                </a:cubicBezTo>
                <a:cubicBezTo>
                  <a:pt x="3641506" y="3579831"/>
                  <a:pt x="3634593" y="3582151"/>
                  <a:pt x="3629691" y="3585866"/>
                </a:cubicBezTo>
                <a:lnTo>
                  <a:pt x="3595018" y="3571623"/>
                </a:lnTo>
                <a:lnTo>
                  <a:pt x="3551656" y="3577800"/>
                </a:lnTo>
                <a:lnTo>
                  <a:pt x="3541558" y="3579797"/>
                </a:lnTo>
                <a:lnTo>
                  <a:pt x="3465708" y="3565931"/>
                </a:lnTo>
                <a:lnTo>
                  <a:pt x="3458313" y="3560366"/>
                </a:lnTo>
                <a:cubicBezTo>
                  <a:pt x="3450380" y="3556940"/>
                  <a:pt x="3439090" y="3555355"/>
                  <a:pt x="3420278" y="3557947"/>
                </a:cubicBezTo>
                <a:lnTo>
                  <a:pt x="3415952" y="3559424"/>
                </a:lnTo>
                <a:lnTo>
                  <a:pt x="3384432" y="3550905"/>
                </a:lnTo>
                <a:cubicBezTo>
                  <a:pt x="3374259" y="3547029"/>
                  <a:pt x="3265415" y="3542149"/>
                  <a:pt x="3258039" y="3535884"/>
                </a:cubicBezTo>
                <a:cubicBezTo>
                  <a:pt x="3138852" y="3551394"/>
                  <a:pt x="3130647" y="3523871"/>
                  <a:pt x="3015008" y="3528000"/>
                </a:cubicBezTo>
                <a:cubicBezTo>
                  <a:pt x="2914857" y="3486061"/>
                  <a:pt x="2851687" y="3511605"/>
                  <a:pt x="2761910" y="3505496"/>
                </a:cubicBezTo>
                <a:cubicBezTo>
                  <a:pt x="2676401" y="3501198"/>
                  <a:pt x="2636809" y="3514769"/>
                  <a:pt x="2521923" y="3514208"/>
                </a:cubicBezTo>
                <a:cubicBezTo>
                  <a:pt x="2400197" y="3505062"/>
                  <a:pt x="2222818" y="3509922"/>
                  <a:pt x="2085894" y="3490122"/>
                </a:cubicBezTo>
                <a:cubicBezTo>
                  <a:pt x="1978312" y="3483748"/>
                  <a:pt x="1977940" y="3488460"/>
                  <a:pt x="1936305" y="3487966"/>
                </a:cubicBezTo>
                <a:cubicBezTo>
                  <a:pt x="1922459" y="3490683"/>
                  <a:pt x="1849334" y="3482739"/>
                  <a:pt x="1836080" y="3487150"/>
                </a:cubicBezTo>
                <a:lnTo>
                  <a:pt x="1829133" y="3489437"/>
                </a:lnTo>
                <a:lnTo>
                  <a:pt x="1801140" y="3490787"/>
                </a:lnTo>
                <a:lnTo>
                  <a:pt x="1793476" y="3500921"/>
                </a:lnTo>
                <a:lnTo>
                  <a:pt x="1699923" y="3509706"/>
                </a:lnTo>
                <a:cubicBezTo>
                  <a:pt x="1637728" y="3485036"/>
                  <a:pt x="1584624" y="3514467"/>
                  <a:pt x="1474760" y="3513685"/>
                </a:cubicBezTo>
                <a:cubicBezTo>
                  <a:pt x="1445646" y="3505164"/>
                  <a:pt x="1329781" y="3484421"/>
                  <a:pt x="1308130" y="3496703"/>
                </a:cubicBezTo>
                <a:cubicBezTo>
                  <a:pt x="1287409" y="3498430"/>
                  <a:pt x="1265391" y="3492347"/>
                  <a:pt x="1252381" y="3506093"/>
                </a:cubicBezTo>
                <a:cubicBezTo>
                  <a:pt x="1232588" y="3522393"/>
                  <a:pt x="1170020" y="3491785"/>
                  <a:pt x="1174550" y="3512642"/>
                </a:cubicBezTo>
                <a:cubicBezTo>
                  <a:pt x="1119896" y="3512841"/>
                  <a:pt x="1000484" y="3507431"/>
                  <a:pt x="924455" y="3507283"/>
                </a:cubicBezTo>
                <a:cubicBezTo>
                  <a:pt x="887180" y="3483915"/>
                  <a:pt x="777361" y="3516071"/>
                  <a:pt x="718373" y="3511753"/>
                </a:cubicBezTo>
                <a:cubicBezTo>
                  <a:pt x="666588" y="3513355"/>
                  <a:pt x="661645" y="3525551"/>
                  <a:pt x="600444" y="3520899"/>
                </a:cubicBezTo>
                <a:cubicBezTo>
                  <a:pt x="491334" y="3516943"/>
                  <a:pt x="451794" y="3507522"/>
                  <a:pt x="351173" y="3495843"/>
                </a:cubicBezTo>
                <a:cubicBezTo>
                  <a:pt x="237121" y="3487112"/>
                  <a:pt x="235857" y="3499212"/>
                  <a:pt x="108372" y="3484386"/>
                </a:cubicBezTo>
                <a:cubicBezTo>
                  <a:pt x="86318" y="3481054"/>
                  <a:pt x="40657" y="3480329"/>
                  <a:pt x="6467" y="3476532"/>
                </a:cubicBezTo>
                <a:lnTo>
                  <a:pt x="0" y="3475412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Rectangle 6">
            <a:extLst>
              <a:ext uri="{FF2B5EF4-FFF2-40B4-BE49-F238E27FC236}">
                <a16:creationId xmlns:a16="http://schemas.microsoft.com/office/drawing/2014/main" id="{48F779DE-4744-42D6-9C74-33EC94460C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21727" y="2190741"/>
            <a:ext cx="1348547" cy="407804"/>
          </a:xfrm>
          <a:custGeom>
            <a:avLst/>
            <a:gdLst>
              <a:gd name="connsiteX0" fmla="*/ 0 w 2142503"/>
              <a:gd name="connsiteY0" fmla="*/ 0 h 571500"/>
              <a:gd name="connsiteX1" fmla="*/ 2142503 w 2142503"/>
              <a:gd name="connsiteY1" fmla="*/ 0 h 571500"/>
              <a:gd name="connsiteX2" fmla="*/ 2142503 w 2142503"/>
              <a:gd name="connsiteY2" fmla="*/ 571500 h 571500"/>
              <a:gd name="connsiteX3" fmla="*/ 0 w 2142503"/>
              <a:gd name="connsiteY3" fmla="*/ 571500 h 571500"/>
              <a:gd name="connsiteX4" fmla="*/ 0 w 2142503"/>
              <a:gd name="connsiteY4" fmla="*/ 0 h 571500"/>
              <a:gd name="connsiteX0" fmla="*/ 0 w 2142503"/>
              <a:gd name="connsiteY0" fmla="*/ 0 h 582145"/>
              <a:gd name="connsiteX1" fmla="*/ 2142503 w 2142503"/>
              <a:gd name="connsiteY1" fmla="*/ 0 h 582145"/>
              <a:gd name="connsiteX2" fmla="*/ 2142503 w 2142503"/>
              <a:gd name="connsiteY2" fmla="*/ 571500 h 582145"/>
              <a:gd name="connsiteX3" fmla="*/ 2050917 w 2142503"/>
              <a:gd name="connsiteY3" fmla="*/ 582088 h 582145"/>
              <a:gd name="connsiteX4" fmla="*/ 0 w 2142503"/>
              <a:gd name="connsiteY4" fmla="*/ 571500 h 582145"/>
              <a:gd name="connsiteX5" fmla="*/ 0 w 2142503"/>
              <a:gd name="connsiteY5" fmla="*/ 0 h 582145"/>
              <a:gd name="connsiteX0" fmla="*/ 0 w 2159832"/>
              <a:gd name="connsiteY0" fmla="*/ 0 h 582145"/>
              <a:gd name="connsiteX1" fmla="*/ 2142503 w 2159832"/>
              <a:gd name="connsiteY1" fmla="*/ 0 h 582145"/>
              <a:gd name="connsiteX2" fmla="*/ 2159829 w 2159832"/>
              <a:gd name="connsiteY2" fmla="*/ 96526 h 582145"/>
              <a:gd name="connsiteX3" fmla="*/ 2142503 w 2159832"/>
              <a:gd name="connsiteY3" fmla="*/ 571500 h 582145"/>
              <a:gd name="connsiteX4" fmla="*/ 2050917 w 2159832"/>
              <a:gd name="connsiteY4" fmla="*/ 582088 h 582145"/>
              <a:gd name="connsiteX5" fmla="*/ 0 w 2159832"/>
              <a:gd name="connsiteY5" fmla="*/ 571500 h 582145"/>
              <a:gd name="connsiteX6" fmla="*/ 0 w 2159832"/>
              <a:gd name="connsiteY6" fmla="*/ 0 h 582145"/>
              <a:gd name="connsiteX0" fmla="*/ 0 w 2159832"/>
              <a:gd name="connsiteY0" fmla="*/ 12386 h 594531"/>
              <a:gd name="connsiteX1" fmla="*/ 67826 w 2159832"/>
              <a:gd name="connsiteY1" fmla="*/ 0 h 594531"/>
              <a:gd name="connsiteX2" fmla="*/ 2142503 w 2159832"/>
              <a:gd name="connsiteY2" fmla="*/ 12386 h 594531"/>
              <a:gd name="connsiteX3" fmla="*/ 2159829 w 2159832"/>
              <a:gd name="connsiteY3" fmla="*/ 108912 h 594531"/>
              <a:gd name="connsiteX4" fmla="*/ 2142503 w 2159832"/>
              <a:gd name="connsiteY4" fmla="*/ 583886 h 594531"/>
              <a:gd name="connsiteX5" fmla="*/ 2050917 w 2159832"/>
              <a:gd name="connsiteY5" fmla="*/ 594474 h 594531"/>
              <a:gd name="connsiteX6" fmla="*/ 0 w 2159832"/>
              <a:gd name="connsiteY6" fmla="*/ 583886 h 594531"/>
              <a:gd name="connsiteX7" fmla="*/ 0 w 2159832"/>
              <a:gd name="connsiteY7" fmla="*/ 12386 h 594531"/>
              <a:gd name="connsiteX0" fmla="*/ 0 w 2168908"/>
              <a:gd name="connsiteY0" fmla="*/ 26000 h 594531"/>
              <a:gd name="connsiteX1" fmla="*/ 76902 w 2168908"/>
              <a:gd name="connsiteY1" fmla="*/ 0 h 594531"/>
              <a:gd name="connsiteX2" fmla="*/ 2151579 w 2168908"/>
              <a:gd name="connsiteY2" fmla="*/ 12386 h 594531"/>
              <a:gd name="connsiteX3" fmla="*/ 2168905 w 2168908"/>
              <a:gd name="connsiteY3" fmla="*/ 108912 h 594531"/>
              <a:gd name="connsiteX4" fmla="*/ 2151579 w 2168908"/>
              <a:gd name="connsiteY4" fmla="*/ 583886 h 594531"/>
              <a:gd name="connsiteX5" fmla="*/ 2059993 w 2168908"/>
              <a:gd name="connsiteY5" fmla="*/ 594474 h 594531"/>
              <a:gd name="connsiteX6" fmla="*/ 9076 w 2168908"/>
              <a:gd name="connsiteY6" fmla="*/ 583886 h 594531"/>
              <a:gd name="connsiteX7" fmla="*/ 0 w 2168908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5393 w 2174301"/>
              <a:gd name="connsiteY0" fmla="*/ 26000 h 594531"/>
              <a:gd name="connsiteX1" fmla="*/ 82295 w 2174301"/>
              <a:gd name="connsiteY1" fmla="*/ 0 h 594531"/>
              <a:gd name="connsiteX2" fmla="*/ 2156972 w 2174301"/>
              <a:gd name="connsiteY2" fmla="*/ 12386 h 594531"/>
              <a:gd name="connsiteX3" fmla="*/ 2174298 w 2174301"/>
              <a:gd name="connsiteY3" fmla="*/ 108912 h 594531"/>
              <a:gd name="connsiteX4" fmla="*/ 2156972 w 2174301"/>
              <a:gd name="connsiteY4" fmla="*/ 583886 h 594531"/>
              <a:gd name="connsiteX5" fmla="*/ 2065386 w 2174301"/>
              <a:gd name="connsiteY5" fmla="*/ 594474 h 594531"/>
              <a:gd name="connsiteX6" fmla="*/ 14469 w 2174301"/>
              <a:gd name="connsiteY6" fmla="*/ 583886 h 594531"/>
              <a:gd name="connsiteX7" fmla="*/ 5393 w 2174301"/>
              <a:gd name="connsiteY7" fmla="*/ 26000 h 594531"/>
              <a:gd name="connsiteX0" fmla="*/ 147197 w 2316105"/>
              <a:gd name="connsiteY0" fmla="*/ 26000 h 594531"/>
              <a:gd name="connsiteX1" fmla="*/ 224099 w 2316105"/>
              <a:gd name="connsiteY1" fmla="*/ 0 h 594531"/>
              <a:gd name="connsiteX2" fmla="*/ 2298776 w 2316105"/>
              <a:gd name="connsiteY2" fmla="*/ 12386 h 594531"/>
              <a:gd name="connsiteX3" fmla="*/ 2316102 w 2316105"/>
              <a:gd name="connsiteY3" fmla="*/ 108912 h 594531"/>
              <a:gd name="connsiteX4" fmla="*/ 2298776 w 2316105"/>
              <a:gd name="connsiteY4" fmla="*/ 583886 h 594531"/>
              <a:gd name="connsiteX5" fmla="*/ 2207190 w 2316105"/>
              <a:gd name="connsiteY5" fmla="*/ 594474 h 594531"/>
              <a:gd name="connsiteX6" fmla="*/ 156273 w 2316105"/>
              <a:gd name="connsiteY6" fmla="*/ 583886 h 594531"/>
              <a:gd name="connsiteX7" fmla="*/ 142416 w 2316105"/>
              <a:gd name="connsiteY7" fmla="*/ 235975 h 594531"/>
              <a:gd name="connsiteX8" fmla="*/ 147197 w 2316105"/>
              <a:gd name="connsiteY8" fmla="*/ 26000 h 594531"/>
              <a:gd name="connsiteX0" fmla="*/ 154684 w 2323592"/>
              <a:gd name="connsiteY0" fmla="*/ 26000 h 594531"/>
              <a:gd name="connsiteX1" fmla="*/ 231586 w 2323592"/>
              <a:gd name="connsiteY1" fmla="*/ 0 h 594531"/>
              <a:gd name="connsiteX2" fmla="*/ 2306263 w 2323592"/>
              <a:gd name="connsiteY2" fmla="*/ 12386 h 594531"/>
              <a:gd name="connsiteX3" fmla="*/ 2323589 w 2323592"/>
              <a:gd name="connsiteY3" fmla="*/ 108912 h 594531"/>
              <a:gd name="connsiteX4" fmla="*/ 2306263 w 2323592"/>
              <a:gd name="connsiteY4" fmla="*/ 583886 h 594531"/>
              <a:gd name="connsiteX5" fmla="*/ 2214677 w 2323592"/>
              <a:gd name="connsiteY5" fmla="*/ 594474 h 594531"/>
              <a:gd name="connsiteX6" fmla="*/ 163760 w 2323592"/>
              <a:gd name="connsiteY6" fmla="*/ 583886 h 594531"/>
              <a:gd name="connsiteX7" fmla="*/ 158979 w 2323592"/>
              <a:gd name="connsiteY7" fmla="*/ 403879 h 594531"/>
              <a:gd name="connsiteX8" fmla="*/ 149903 w 2323592"/>
              <a:gd name="connsiteY8" fmla="*/ 235975 h 594531"/>
              <a:gd name="connsiteX9" fmla="*/ 154684 w 2323592"/>
              <a:gd name="connsiteY9" fmla="*/ 26000 h 594531"/>
              <a:gd name="connsiteX0" fmla="*/ 13665 w 2182573"/>
              <a:gd name="connsiteY0" fmla="*/ 26000 h 594531"/>
              <a:gd name="connsiteX1" fmla="*/ 90567 w 2182573"/>
              <a:gd name="connsiteY1" fmla="*/ 0 h 594531"/>
              <a:gd name="connsiteX2" fmla="*/ 2165244 w 2182573"/>
              <a:gd name="connsiteY2" fmla="*/ 12386 h 594531"/>
              <a:gd name="connsiteX3" fmla="*/ 2182570 w 2182573"/>
              <a:gd name="connsiteY3" fmla="*/ 108912 h 594531"/>
              <a:gd name="connsiteX4" fmla="*/ 2165244 w 2182573"/>
              <a:gd name="connsiteY4" fmla="*/ 583886 h 594531"/>
              <a:gd name="connsiteX5" fmla="*/ 2073658 w 2182573"/>
              <a:gd name="connsiteY5" fmla="*/ 594474 h 594531"/>
              <a:gd name="connsiteX6" fmla="*/ 22741 w 2182573"/>
              <a:gd name="connsiteY6" fmla="*/ 583886 h 594531"/>
              <a:gd name="connsiteX7" fmla="*/ 17960 w 2182573"/>
              <a:gd name="connsiteY7" fmla="*/ 403879 h 594531"/>
              <a:gd name="connsiteX8" fmla="*/ 8884 w 2182573"/>
              <a:gd name="connsiteY8" fmla="*/ 235975 h 594531"/>
              <a:gd name="connsiteX9" fmla="*/ 13665 w 2182573"/>
              <a:gd name="connsiteY9" fmla="*/ 26000 h 594531"/>
              <a:gd name="connsiteX0" fmla="*/ 13665 w 2202120"/>
              <a:gd name="connsiteY0" fmla="*/ 26000 h 594531"/>
              <a:gd name="connsiteX1" fmla="*/ 90567 w 2202120"/>
              <a:gd name="connsiteY1" fmla="*/ 0 h 594531"/>
              <a:gd name="connsiteX2" fmla="*/ 2165244 w 2202120"/>
              <a:gd name="connsiteY2" fmla="*/ 12386 h 594531"/>
              <a:gd name="connsiteX3" fmla="*/ 2182570 w 2202120"/>
              <a:gd name="connsiteY3" fmla="*/ 108912 h 594531"/>
              <a:gd name="connsiteX4" fmla="*/ 2192471 w 2202120"/>
              <a:gd name="connsiteY4" fmla="*/ 583886 h 594531"/>
              <a:gd name="connsiteX5" fmla="*/ 2073658 w 2202120"/>
              <a:gd name="connsiteY5" fmla="*/ 594474 h 594531"/>
              <a:gd name="connsiteX6" fmla="*/ 22741 w 2202120"/>
              <a:gd name="connsiteY6" fmla="*/ 583886 h 594531"/>
              <a:gd name="connsiteX7" fmla="*/ 17960 w 2202120"/>
              <a:gd name="connsiteY7" fmla="*/ 403879 h 594531"/>
              <a:gd name="connsiteX8" fmla="*/ 8884 w 2202120"/>
              <a:gd name="connsiteY8" fmla="*/ 235975 h 594531"/>
              <a:gd name="connsiteX9" fmla="*/ 13665 w 2202120"/>
              <a:gd name="connsiteY9" fmla="*/ 26000 h 594531"/>
              <a:gd name="connsiteX0" fmla="*/ 13665 w 2202036"/>
              <a:gd name="connsiteY0" fmla="*/ 26000 h 594531"/>
              <a:gd name="connsiteX1" fmla="*/ 90567 w 2202036"/>
              <a:gd name="connsiteY1" fmla="*/ 0 h 594531"/>
              <a:gd name="connsiteX2" fmla="*/ 2165244 w 2202036"/>
              <a:gd name="connsiteY2" fmla="*/ 12386 h 594531"/>
              <a:gd name="connsiteX3" fmla="*/ 2182570 w 2202036"/>
              <a:gd name="connsiteY3" fmla="*/ 108912 h 594531"/>
              <a:gd name="connsiteX4" fmla="*/ 2191645 w 2202036"/>
              <a:gd name="connsiteY4" fmla="*/ 422031 h 594531"/>
              <a:gd name="connsiteX5" fmla="*/ 2192471 w 2202036"/>
              <a:gd name="connsiteY5" fmla="*/ 583886 h 594531"/>
              <a:gd name="connsiteX6" fmla="*/ 2073658 w 2202036"/>
              <a:gd name="connsiteY6" fmla="*/ 594474 h 594531"/>
              <a:gd name="connsiteX7" fmla="*/ 22741 w 2202036"/>
              <a:gd name="connsiteY7" fmla="*/ 583886 h 594531"/>
              <a:gd name="connsiteX8" fmla="*/ 17960 w 2202036"/>
              <a:gd name="connsiteY8" fmla="*/ 403879 h 594531"/>
              <a:gd name="connsiteX9" fmla="*/ 8884 w 2202036"/>
              <a:gd name="connsiteY9" fmla="*/ 235975 h 594531"/>
              <a:gd name="connsiteX10" fmla="*/ 13665 w 2202036"/>
              <a:gd name="connsiteY10" fmla="*/ 26000 h 594531"/>
              <a:gd name="connsiteX0" fmla="*/ 142254 w 2330625"/>
              <a:gd name="connsiteY0" fmla="*/ 26000 h 594531"/>
              <a:gd name="connsiteX1" fmla="*/ 219156 w 2330625"/>
              <a:gd name="connsiteY1" fmla="*/ 0 h 594531"/>
              <a:gd name="connsiteX2" fmla="*/ 2293833 w 2330625"/>
              <a:gd name="connsiteY2" fmla="*/ 12386 h 594531"/>
              <a:gd name="connsiteX3" fmla="*/ 2311159 w 2330625"/>
              <a:gd name="connsiteY3" fmla="*/ 108912 h 594531"/>
              <a:gd name="connsiteX4" fmla="*/ 2320234 w 2330625"/>
              <a:gd name="connsiteY4" fmla="*/ 422031 h 594531"/>
              <a:gd name="connsiteX5" fmla="*/ 2321060 w 2330625"/>
              <a:gd name="connsiteY5" fmla="*/ 583886 h 594531"/>
              <a:gd name="connsiteX6" fmla="*/ 2202247 w 2330625"/>
              <a:gd name="connsiteY6" fmla="*/ 594474 h 594531"/>
              <a:gd name="connsiteX7" fmla="*/ 151330 w 2330625"/>
              <a:gd name="connsiteY7" fmla="*/ 583886 h 594531"/>
              <a:gd name="connsiteX8" fmla="*/ 155624 w 2330625"/>
              <a:gd name="connsiteY8" fmla="*/ 512790 h 594531"/>
              <a:gd name="connsiteX9" fmla="*/ 146549 w 2330625"/>
              <a:gd name="connsiteY9" fmla="*/ 403879 h 594531"/>
              <a:gd name="connsiteX10" fmla="*/ 137473 w 2330625"/>
              <a:gd name="connsiteY10" fmla="*/ 235975 h 594531"/>
              <a:gd name="connsiteX11" fmla="*/ 142254 w 2330625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64992 w 2201784"/>
              <a:gd name="connsiteY2" fmla="*/ 12386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  <a:gd name="connsiteX0" fmla="*/ 13413 w 2201784"/>
              <a:gd name="connsiteY0" fmla="*/ 26000 h 594531"/>
              <a:gd name="connsiteX1" fmla="*/ 90315 w 2201784"/>
              <a:gd name="connsiteY1" fmla="*/ 0 h 594531"/>
              <a:gd name="connsiteX2" fmla="*/ 2170127 w 2201784"/>
              <a:gd name="connsiteY2" fmla="*/ 33245 h 594531"/>
              <a:gd name="connsiteX3" fmla="*/ 2182318 w 2201784"/>
              <a:gd name="connsiteY3" fmla="*/ 108912 h 594531"/>
              <a:gd name="connsiteX4" fmla="*/ 2191393 w 2201784"/>
              <a:gd name="connsiteY4" fmla="*/ 422031 h 594531"/>
              <a:gd name="connsiteX5" fmla="*/ 2192219 w 2201784"/>
              <a:gd name="connsiteY5" fmla="*/ 583886 h 594531"/>
              <a:gd name="connsiteX6" fmla="*/ 2073406 w 2201784"/>
              <a:gd name="connsiteY6" fmla="*/ 594474 h 594531"/>
              <a:gd name="connsiteX7" fmla="*/ 22489 w 2201784"/>
              <a:gd name="connsiteY7" fmla="*/ 583886 h 594531"/>
              <a:gd name="connsiteX8" fmla="*/ 26783 w 2201784"/>
              <a:gd name="connsiteY8" fmla="*/ 512790 h 594531"/>
              <a:gd name="connsiteX9" fmla="*/ 17708 w 2201784"/>
              <a:gd name="connsiteY9" fmla="*/ 403879 h 594531"/>
              <a:gd name="connsiteX10" fmla="*/ 8632 w 2201784"/>
              <a:gd name="connsiteY10" fmla="*/ 235975 h 594531"/>
              <a:gd name="connsiteX11" fmla="*/ 13413 w 2201784"/>
              <a:gd name="connsiteY11" fmla="*/ 26000 h 5945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201784" h="594531">
                <a:moveTo>
                  <a:pt x="13413" y="26000"/>
                </a:moveTo>
                <a:cubicBezTo>
                  <a:pt x="37534" y="24897"/>
                  <a:pt x="66194" y="1103"/>
                  <a:pt x="90315" y="0"/>
                </a:cubicBezTo>
                <a:cubicBezTo>
                  <a:pt x="781874" y="4129"/>
                  <a:pt x="1607589" y="24681"/>
                  <a:pt x="2170127" y="33245"/>
                </a:cubicBezTo>
                <a:cubicBezTo>
                  <a:pt x="2169852" y="63908"/>
                  <a:pt x="2182593" y="78249"/>
                  <a:pt x="2182318" y="108912"/>
                </a:cubicBezTo>
                <a:cubicBezTo>
                  <a:pt x="2188231" y="177186"/>
                  <a:pt x="2189743" y="342869"/>
                  <a:pt x="2191393" y="422031"/>
                </a:cubicBezTo>
                <a:cubicBezTo>
                  <a:pt x="2193043" y="501193"/>
                  <a:pt x="2213396" y="555146"/>
                  <a:pt x="2192219" y="583886"/>
                </a:cubicBezTo>
                <a:cubicBezTo>
                  <a:pt x="2172279" y="582877"/>
                  <a:pt x="2093346" y="595483"/>
                  <a:pt x="2073406" y="594474"/>
                </a:cubicBezTo>
                <a:lnTo>
                  <a:pt x="22489" y="583886"/>
                </a:lnTo>
                <a:cubicBezTo>
                  <a:pt x="5849" y="592962"/>
                  <a:pt x="27580" y="542791"/>
                  <a:pt x="26783" y="512790"/>
                </a:cubicBezTo>
                <a:cubicBezTo>
                  <a:pt x="25986" y="482789"/>
                  <a:pt x="18464" y="450015"/>
                  <a:pt x="17708" y="403879"/>
                </a:cubicBezTo>
                <a:cubicBezTo>
                  <a:pt x="16952" y="357743"/>
                  <a:pt x="-14855" y="308787"/>
                  <a:pt x="8632" y="235975"/>
                </a:cubicBezTo>
                <a:cubicBezTo>
                  <a:pt x="7119" y="142994"/>
                  <a:pt x="-201" y="65329"/>
                  <a:pt x="13413" y="26000"/>
                </a:cubicBezTo>
                <a:close/>
              </a:path>
            </a:pathLst>
          </a:custGeom>
          <a:solidFill>
            <a:srgbClr val="D9D4D0">
              <a:alpha val="35000"/>
            </a:srgbClr>
          </a:solidFill>
          <a:ln>
            <a:noFill/>
          </a:ln>
          <a:effectLst>
            <a:softEdge rad="63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A53B41-CD36-3AA9-E0C4-862CE73504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76553" y="2488256"/>
            <a:ext cx="8309586" cy="3585865"/>
          </a:xfrm>
        </p:spPr>
        <p:txBody>
          <a:bodyPr>
            <a:normAutofit/>
          </a:bodyPr>
          <a:lstStyle/>
          <a:p>
            <a:r>
              <a:rPr lang="en-GB" sz="2400" dirty="0"/>
              <a:t>Invest in AI assisted recruitment tools to improve screen efficiency.</a:t>
            </a:r>
          </a:p>
          <a:p>
            <a:r>
              <a:rPr lang="en-GB" sz="2400" dirty="0"/>
              <a:t>Increase employee training for interviewers to reduce bias.</a:t>
            </a:r>
          </a:p>
          <a:p>
            <a:r>
              <a:rPr lang="en-GB" sz="2400" dirty="0"/>
              <a:t>Use a combination of Structured, Competency based and Panel interviews.</a:t>
            </a:r>
          </a:p>
          <a:p>
            <a:r>
              <a:rPr lang="en-GB" sz="2400" dirty="0"/>
              <a:t>Expand digital recruitment to attract a wider talent pool.</a:t>
            </a:r>
          </a:p>
          <a:p>
            <a:r>
              <a:rPr lang="en-GB" sz="2400" dirty="0"/>
              <a:t>Regularly review recruitment strategies to meet changing business needs.</a:t>
            </a:r>
          </a:p>
        </p:txBody>
      </p:sp>
    </p:spTree>
    <p:extLst>
      <p:ext uri="{BB962C8B-B14F-4D97-AF65-F5344CB8AC3E}">
        <p14:creationId xmlns:p14="http://schemas.microsoft.com/office/powerpoint/2010/main" val="409173433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FD4630-6F44-B9F3-8F25-A855D49D2B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8024" y="483816"/>
            <a:ext cx="4977976" cy="1454051"/>
          </a:xfrm>
        </p:spPr>
        <p:txBody>
          <a:bodyPr>
            <a:normAutofit/>
          </a:bodyPr>
          <a:lstStyle/>
          <a:p>
            <a:r>
              <a:rPr lang="en-GB" sz="4000" dirty="0">
                <a:solidFill>
                  <a:schemeClr val="tx2"/>
                </a:solidFill>
              </a:rPr>
              <a:t>Conclusion  </a:t>
            </a:r>
            <a:endParaRPr lang="en-US" sz="4000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42C764-D135-D5D2-CF08-9D2AFABB29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2" y="2421682"/>
            <a:ext cx="4977578" cy="3639289"/>
          </a:xfrm>
        </p:spPr>
        <p:txBody>
          <a:bodyPr anchor="ctr">
            <a:noAutofit/>
          </a:bodyPr>
          <a:lstStyle/>
          <a:p>
            <a:r>
              <a:rPr lang="en-GB" sz="2300" dirty="0">
                <a:solidFill>
                  <a:schemeClr val="tx2"/>
                </a:solidFill>
              </a:rPr>
              <a:t>Effective recruitment and selection are essential for organisational transformation.</a:t>
            </a:r>
          </a:p>
          <a:p>
            <a:r>
              <a:rPr lang="en-GB" sz="2300" dirty="0">
                <a:solidFill>
                  <a:schemeClr val="tx2"/>
                </a:solidFill>
              </a:rPr>
              <a:t>Job analysis, structured recruitment and appropriate techniques help attract the right talent.</a:t>
            </a:r>
          </a:p>
          <a:p>
            <a:r>
              <a:rPr lang="en-GB" sz="2300" dirty="0">
                <a:solidFill>
                  <a:schemeClr val="tx2"/>
                </a:solidFill>
              </a:rPr>
              <a:t>Combining face to face and virtual interviews improves recruitment flexibility.</a:t>
            </a:r>
          </a:p>
          <a:p>
            <a:r>
              <a:rPr lang="en-GB" sz="2300" dirty="0">
                <a:solidFill>
                  <a:schemeClr val="tx2"/>
                </a:solidFill>
              </a:rPr>
              <a:t>JD sports can support its global expansion by implementing fair and effective recruitment practices.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Onboarding">
            <a:extLst>
              <a:ext uri="{FF2B5EF4-FFF2-40B4-BE49-F238E27FC236}">
                <a16:creationId xmlns:a16="http://schemas.microsoft.com/office/drawing/2014/main" id="{5A45F991-3DE8-C75E-9D50-6388D1CDDA43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89620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1B2367-F21A-5AF9-4A11-25FC2DF2BC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26338"/>
            <a:ext cx="4977976" cy="1207128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2"/>
                </a:solidFill>
              </a:rPr>
              <a:t>References</a:t>
            </a:r>
            <a:endParaRPr lang="en-US" sz="3600" dirty="0">
              <a:solidFill>
                <a:schemeClr val="tx2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E30A31-BF6C-F68D-B6EB-941DAB6337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7423" y="1257426"/>
            <a:ext cx="6975052" cy="5826912"/>
          </a:xfrm>
        </p:spPr>
        <p:txBody>
          <a:bodyPr anchor="ctr">
            <a:normAutofit/>
          </a:bodyPr>
          <a:lstStyle/>
          <a:p>
            <a:r>
              <a:rPr lang="en-GB" sz="2200" dirty="0">
                <a:solidFill>
                  <a:schemeClr val="tx2"/>
                </a:solidFill>
              </a:rPr>
              <a:t>Armstrong, M. and Taylor, S. (2023) </a:t>
            </a:r>
            <a:r>
              <a:rPr lang="en-GB" sz="2200" i="1" dirty="0">
                <a:solidFill>
                  <a:schemeClr val="tx2"/>
                </a:solidFill>
              </a:rPr>
              <a:t>Armstrong’s Handbook of Human Resource Management Practice</a:t>
            </a:r>
            <a:r>
              <a:rPr lang="en-GB" sz="2200" dirty="0">
                <a:solidFill>
                  <a:schemeClr val="tx2"/>
                </a:solidFill>
              </a:rPr>
              <a:t>. 16th </a:t>
            </a:r>
            <a:r>
              <a:rPr lang="en-GB" sz="2200" dirty="0" err="1">
                <a:solidFill>
                  <a:schemeClr val="tx2"/>
                </a:solidFill>
              </a:rPr>
              <a:t>edn</a:t>
            </a:r>
            <a:r>
              <a:rPr lang="en-GB" sz="2200" dirty="0">
                <a:solidFill>
                  <a:schemeClr val="tx2"/>
                </a:solidFill>
              </a:rPr>
              <a:t>. London: Kogan Page. </a:t>
            </a:r>
          </a:p>
          <a:p>
            <a:endParaRPr lang="en-GB" sz="2200" dirty="0">
              <a:solidFill>
                <a:schemeClr val="tx2"/>
              </a:solidFill>
            </a:endParaRPr>
          </a:p>
          <a:p>
            <a:r>
              <a:rPr lang="en-GB" sz="2200" dirty="0">
                <a:solidFill>
                  <a:schemeClr val="tx2"/>
                </a:solidFill>
              </a:rPr>
              <a:t>JD Sports Fashion plc (2025) </a:t>
            </a:r>
            <a:r>
              <a:rPr lang="en-GB" sz="2200" i="1" dirty="0">
                <a:solidFill>
                  <a:schemeClr val="tx2"/>
                </a:solidFill>
              </a:rPr>
              <a:t>Annual Report and Accounts 2025</a:t>
            </a:r>
            <a:r>
              <a:rPr lang="en-GB" sz="2200" dirty="0">
                <a:solidFill>
                  <a:schemeClr val="tx2"/>
                </a:solidFill>
              </a:rPr>
              <a:t>. Available at: </a:t>
            </a:r>
            <a:r>
              <a:rPr lang="en-GB" sz="2200" dirty="0">
                <a:solidFill>
                  <a:schemeClr val="tx2"/>
                </a:solidFill>
                <a:hlinkClick r:id="rId2"/>
              </a:rPr>
              <a:t>https://</a:t>
            </a:r>
            <a:r>
              <a:rPr lang="en-GB" sz="2200" dirty="0" err="1">
                <a:solidFill>
                  <a:schemeClr val="tx2"/>
                </a:solidFill>
                <a:hlinkClick r:id="rId2"/>
              </a:rPr>
              <a:t>www.jdplc.com</a:t>
            </a:r>
            <a:r>
              <a:rPr lang="en-GB" sz="2200" dirty="0">
                <a:solidFill>
                  <a:schemeClr val="tx2"/>
                </a:solidFill>
                <a:hlinkClick r:id="rId2"/>
              </a:rPr>
              <a:t>/investor-relations/results-reports-and-presentations</a:t>
            </a:r>
            <a:r>
              <a:rPr lang="en-GB" sz="2200" dirty="0">
                <a:solidFill>
                  <a:schemeClr val="tx2"/>
                </a:solidFill>
              </a:rPr>
              <a:t> (Accessed: 13 July 2026). </a:t>
            </a:r>
          </a:p>
          <a:p>
            <a:endParaRPr lang="en-GB" sz="2200" dirty="0">
              <a:solidFill>
                <a:schemeClr val="tx2"/>
              </a:solidFill>
            </a:endParaRPr>
          </a:p>
          <a:p>
            <a:r>
              <a:rPr lang="en-GB" sz="2200" dirty="0">
                <a:solidFill>
                  <a:schemeClr val="tx2"/>
                </a:solidFill>
              </a:rPr>
              <a:t>CIPD (2024) </a:t>
            </a:r>
            <a:r>
              <a:rPr lang="en-GB" sz="2200" i="1" dirty="0">
                <a:solidFill>
                  <a:schemeClr val="tx2"/>
                </a:solidFill>
              </a:rPr>
              <a:t>Recruitment: An Overview</a:t>
            </a:r>
            <a:r>
              <a:rPr lang="en-GB" sz="2200" dirty="0">
                <a:solidFill>
                  <a:schemeClr val="tx2"/>
                </a:solidFill>
              </a:rPr>
              <a:t>. Available at: </a:t>
            </a:r>
            <a:r>
              <a:rPr lang="en-GB" sz="2200" dirty="0">
                <a:solidFill>
                  <a:schemeClr val="tx2"/>
                </a:solidFill>
                <a:hlinkClick r:id="rId3"/>
              </a:rPr>
              <a:t>https://</a:t>
            </a:r>
            <a:r>
              <a:rPr lang="en-GB" sz="2200" dirty="0" err="1">
                <a:solidFill>
                  <a:schemeClr val="tx2"/>
                </a:solidFill>
                <a:hlinkClick r:id="rId3"/>
              </a:rPr>
              <a:t>www.cipd.org</a:t>
            </a:r>
            <a:r>
              <a:rPr lang="en-GB" sz="2200" dirty="0">
                <a:solidFill>
                  <a:schemeClr val="tx2"/>
                </a:solidFill>
                <a:hlinkClick r:id="rId3"/>
              </a:rPr>
              <a:t>/uk/knowledge/factsheets/recruitment-factsheet/</a:t>
            </a:r>
            <a:r>
              <a:rPr lang="en-GB" sz="2200" dirty="0">
                <a:solidFill>
                  <a:schemeClr val="tx2"/>
                </a:solidFill>
              </a:rPr>
              <a:t> (Accessed: 13 July 2026). </a:t>
            </a:r>
          </a:p>
          <a:p>
            <a:endParaRPr lang="en-GB" sz="2200" dirty="0">
              <a:solidFill>
                <a:schemeClr val="tx2"/>
              </a:solidFill>
            </a:endParaRPr>
          </a:p>
          <a:p>
            <a:r>
              <a:rPr lang="en-GB" sz="2200" dirty="0">
                <a:solidFill>
                  <a:schemeClr val="tx2"/>
                </a:solidFill>
              </a:rPr>
              <a:t>ACAS (2024) </a:t>
            </a:r>
            <a:r>
              <a:rPr lang="en-GB" sz="2200" i="1" dirty="0">
                <a:solidFill>
                  <a:schemeClr val="tx2"/>
                </a:solidFill>
              </a:rPr>
              <a:t>Recruitment and Selection</a:t>
            </a:r>
            <a:r>
              <a:rPr lang="en-GB" sz="2200" dirty="0">
                <a:solidFill>
                  <a:schemeClr val="tx2"/>
                </a:solidFill>
              </a:rPr>
              <a:t>. Available at: </a:t>
            </a:r>
            <a:r>
              <a:rPr lang="en-GB" sz="2200" dirty="0">
                <a:solidFill>
                  <a:schemeClr val="tx2"/>
                </a:solidFill>
                <a:hlinkClick r:id="rId4"/>
              </a:rPr>
              <a:t>https://www.acas.org.uk/recruitment</a:t>
            </a:r>
            <a:r>
              <a:rPr lang="en-GB" sz="2200" dirty="0">
                <a:solidFill>
                  <a:schemeClr val="tx2"/>
                </a:solidFill>
              </a:rPr>
              <a:t> (Accessed: 13 July 2026). </a:t>
            </a:r>
          </a:p>
          <a:p>
            <a:endParaRPr lang="en-US" sz="1500" dirty="0">
              <a:solidFill>
                <a:schemeClr val="tx2"/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Graphic 6" descr="Cheers">
            <a:extLst>
              <a:ext uri="{FF2B5EF4-FFF2-40B4-BE49-F238E27FC236}">
                <a16:creationId xmlns:a16="http://schemas.microsoft.com/office/drawing/2014/main" id="{B38900BD-5DE6-BF81-150C-863DD1CB776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070727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    Presented by: Agim Jata   Student number: 2435215   Module code: LCLM 5002   Module Title: Developing and managing individuals and teams</vt:lpstr>
      <vt:lpstr>Table of contents</vt:lpstr>
      <vt:lpstr>Introduction to JD sports &amp; organisational transformation</vt:lpstr>
      <vt:lpstr>Organisational Transformation at JD</vt:lpstr>
      <vt:lpstr> Recruitment process: Job analysis  </vt:lpstr>
      <vt:lpstr>Job Description, Person Specification &amp; Recruitment Advertising </vt:lpstr>
      <vt:lpstr>Person specification &amp; advertising  Position at JD: Digital transformation project manager.  </vt:lpstr>
      <vt:lpstr>Structured Interview</vt:lpstr>
      <vt:lpstr>Competency-based Interview </vt:lpstr>
      <vt:lpstr>Panel Interview </vt:lpstr>
      <vt:lpstr>Questioning Techniques</vt:lpstr>
      <vt:lpstr>           Face to Face                    vs              Virtual interviews</vt:lpstr>
      <vt:lpstr>Recommendations For improving recruitment and selection at JD sports during organisational transformations. </vt:lpstr>
      <vt:lpstr>Conclusion 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Agim Jata (2435215)</dc:creator>
  <cp:lastModifiedBy>Agim Jata (2435215)</cp:lastModifiedBy>
  <cp:revision>8</cp:revision>
  <dcterms:created xsi:type="dcterms:W3CDTF">2026-07-13T07:48:18Z</dcterms:created>
  <dcterms:modified xsi:type="dcterms:W3CDTF">2026-07-13T13:07:58Z</dcterms:modified>
</cp:coreProperties>
</file>