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52" d="100"/>
          <a:sy n="52" d="100"/>
        </p:scale>
        <p:origin x="739"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0C5F47B-0E1A-4904-9D12-A2E5BD5C958A}" type="datetimeFigureOut">
              <a:rPr lang="en-GB" smtClean="0"/>
              <a:t>21/04/2020</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63895BC0-1CB9-4070-BD2D-F30B84D1E788}"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116903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C5F47B-0E1A-4904-9D12-A2E5BD5C958A}" type="datetimeFigureOut">
              <a:rPr lang="en-GB" smtClean="0"/>
              <a:t>21/04/2020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895BC0-1CB9-4070-BD2D-F30B84D1E788}"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921165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0C5F47B-0E1A-4904-9D12-A2E5BD5C958A}" type="datetimeFigureOut">
              <a:rPr lang="en-GB" smtClean="0"/>
              <a:t>21/04/2020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895BC0-1CB9-4070-BD2D-F30B84D1E788}"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257642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0C5F47B-0E1A-4904-9D12-A2E5BD5C958A}" type="datetimeFigureOut">
              <a:rPr lang="en-GB" smtClean="0"/>
              <a:t>21/04/2020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895BC0-1CB9-4070-BD2D-F30B84D1E788}"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352169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0C5F47B-0E1A-4904-9D12-A2E5BD5C958A}" type="datetimeFigureOut">
              <a:rPr lang="en-GB" smtClean="0"/>
              <a:t>21/04/2020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3895BC0-1CB9-4070-BD2D-F30B84D1E788}"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415223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0C5F47B-0E1A-4904-9D12-A2E5BD5C958A}" type="datetimeFigureOut">
              <a:rPr lang="en-GB" smtClean="0"/>
              <a:t>21/04/2020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3895BC0-1CB9-4070-BD2D-F30B84D1E788}"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798700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0C5F47B-0E1A-4904-9D12-A2E5BD5C958A}" type="datetimeFigureOut">
              <a:rPr lang="en-GB" smtClean="0"/>
              <a:t>21/04/2020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3895BC0-1CB9-4070-BD2D-F30B84D1E788}" type="slidenum">
              <a:rPr lang="en-GB" smtClean="0"/>
              <a:t>‹#›</a:t>
            </a:fld>
            <a:endParaRPr lang="en-GB"/>
          </a:p>
        </p:txBody>
      </p:sp>
    </p:spTree>
    <p:extLst>
      <p:ext uri="{BB962C8B-B14F-4D97-AF65-F5344CB8AC3E}">
        <p14:creationId xmlns:p14="http://schemas.microsoft.com/office/powerpoint/2010/main" val="7373341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0C5F47B-0E1A-4904-9D12-A2E5BD5C958A}" type="datetimeFigureOut">
              <a:rPr lang="en-GB" smtClean="0"/>
              <a:t>21/04/2020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895BC0-1CB9-4070-BD2D-F30B84D1E788}"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149897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C0C5F47B-0E1A-4904-9D12-A2E5BD5C958A}" type="datetimeFigureOut">
              <a:rPr lang="en-GB" smtClean="0"/>
              <a:t>21/04/2020</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63895BC0-1CB9-4070-BD2D-F30B84D1E788}"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620357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C5F47B-0E1A-4904-9D12-A2E5BD5C958A}" type="datetimeFigureOut">
              <a:rPr lang="en-GB" smtClean="0"/>
              <a:t>21/04/2020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895BC0-1CB9-4070-BD2D-F30B84D1E788}"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989017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C5F47B-0E1A-4904-9D12-A2E5BD5C958A}" type="datetimeFigureOut">
              <a:rPr lang="en-GB" smtClean="0"/>
              <a:t>21/04/2020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895BC0-1CB9-4070-BD2D-F30B84D1E788}"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666030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C0C5F47B-0E1A-4904-9D12-A2E5BD5C958A}" type="datetimeFigureOut">
              <a:rPr lang="en-GB" smtClean="0"/>
              <a:t>21/04/2020</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3895BC0-1CB9-4070-BD2D-F30B84D1E788}"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570567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E0695-7F51-4811-B5FF-DA4CE0FEAF9B}"/>
              </a:ext>
            </a:extLst>
          </p:cNvPr>
          <p:cNvSpPr>
            <a:spLocks noGrp="1"/>
          </p:cNvSpPr>
          <p:nvPr>
            <p:ph type="ctrTitle"/>
          </p:nvPr>
        </p:nvSpPr>
        <p:spPr/>
        <p:txBody>
          <a:bodyPr>
            <a:normAutofit fontScale="90000"/>
          </a:bodyPr>
          <a:lstStyle/>
          <a:p>
            <a:r>
              <a:rPr lang="en-GB" dirty="0"/>
              <a:t>Learning for Children and Young People</a:t>
            </a:r>
          </a:p>
        </p:txBody>
      </p:sp>
      <p:sp>
        <p:nvSpPr>
          <p:cNvPr id="3" name="Subtitle 2">
            <a:extLst>
              <a:ext uri="{FF2B5EF4-FFF2-40B4-BE49-F238E27FC236}">
                <a16:creationId xmlns:a16="http://schemas.microsoft.com/office/drawing/2014/main" id="{A018A179-776C-48C1-8C24-D4687021C727}"/>
              </a:ext>
            </a:extLst>
          </p:cNvPr>
          <p:cNvSpPr>
            <a:spLocks noGrp="1"/>
          </p:cNvSpPr>
          <p:nvPr>
            <p:ph type="subTitle" idx="1"/>
          </p:nvPr>
        </p:nvSpPr>
        <p:spPr/>
        <p:txBody>
          <a:bodyPr/>
          <a:lstStyle/>
          <a:p>
            <a:r>
              <a:rPr lang="en-GB" dirty="0"/>
              <a:t>Assignment 2</a:t>
            </a:r>
          </a:p>
        </p:txBody>
      </p:sp>
    </p:spTree>
    <p:extLst>
      <p:ext uri="{BB962C8B-B14F-4D97-AF65-F5344CB8AC3E}">
        <p14:creationId xmlns:p14="http://schemas.microsoft.com/office/powerpoint/2010/main" val="22309117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742D5-5E1E-4E7F-83FE-6FADA4A1F557}"/>
              </a:ext>
            </a:extLst>
          </p:cNvPr>
          <p:cNvSpPr>
            <a:spLocks noGrp="1"/>
          </p:cNvSpPr>
          <p:nvPr>
            <p:ph type="title"/>
          </p:nvPr>
        </p:nvSpPr>
        <p:spPr/>
        <p:txBody>
          <a:bodyPr/>
          <a:lstStyle/>
          <a:p>
            <a:r>
              <a:rPr lang="en-GB" dirty="0"/>
              <a:t>Assignment Task</a:t>
            </a:r>
          </a:p>
        </p:txBody>
      </p:sp>
      <p:sp>
        <p:nvSpPr>
          <p:cNvPr id="3" name="Content Placeholder 2">
            <a:extLst>
              <a:ext uri="{FF2B5EF4-FFF2-40B4-BE49-F238E27FC236}">
                <a16:creationId xmlns:a16="http://schemas.microsoft.com/office/drawing/2014/main" id="{8BC7C43C-3A73-4EE8-B07B-B9CD3073C954}"/>
              </a:ext>
            </a:extLst>
          </p:cNvPr>
          <p:cNvSpPr>
            <a:spLocks noGrp="1"/>
          </p:cNvSpPr>
          <p:nvPr>
            <p:ph idx="1"/>
          </p:nvPr>
        </p:nvSpPr>
        <p:spPr/>
        <p:txBody>
          <a:bodyPr>
            <a:normAutofit fontScale="77500" lnSpcReduction="20000"/>
          </a:bodyPr>
          <a:lstStyle/>
          <a:p>
            <a:r>
              <a:rPr lang="en-GB" sz="3200" dirty="0"/>
              <a:t>You are required to write an essay, which identifies and critically evaluates current regional curriculum developments as well as the theories and approaches influencing them. </a:t>
            </a:r>
          </a:p>
          <a:p>
            <a:r>
              <a:rPr lang="en-GB" sz="3200" dirty="0"/>
              <a:t>The critical evaluation needs to be supported by relevant literature, comparing and contrasting a range of views. (2500 words).</a:t>
            </a:r>
          </a:p>
          <a:p>
            <a:pPr marL="0" indent="0">
              <a:buNone/>
            </a:pPr>
            <a:endParaRPr lang="en-GB" sz="3200" dirty="0"/>
          </a:p>
          <a:p>
            <a:r>
              <a:rPr lang="en-GB" sz="3200" dirty="0"/>
              <a:t>Submission date is now 29</a:t>
            </a:r>
            <a:r>
              <a:rPr lang="en-GB" sz="3200" baseline="30000" dirty="0"/>
              <a:t>th</a:t>
            </a:r>
            <a:r>
              <a:rPr lang="en-GB" sz="3200" dirty="0"/>
              <a:t> May 2020 by 23.55.</a:t>
            </a:r>
          </a:p>
          <a:p>
            <a:endParaRPr lang="en-GB" dirty="0"/>
          </a:p>
        </p:txBody>
      </p:sp>
    </p:spTree>
    <p:extLst>
      <p:ext uri="{BB962C8B-B14F-4D97-AF65-F5344CB8AC3E}">
        <p14:creationId xmlns:p14="http://schemas.microsoft.com/office/powerpoint/2010/main" val="34370286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74825-C1E9-47BB-BCDA-9569AA11C427}"/>
              </a:ext>
            </a:extLst>
          </p:cNvPr>
          <p:cNvSpPr>
            <a:spLocks noGrp="1"/>
          </p:cNvSpPr>
          <p:nvPr>
            <p:ph type="title"/>
          </p:nvPr>
        </p:nvSpPr>
        <p:spPr/>
        <p:txBody>
          <a:bodyPr/>
          <a:lstStyle/>
          <a:p>
            <a:r>
              <a:rPr lang="en-GB" dirty="0"/>
              <a:t>The start the essay</a:t>
            </a:r>
          </a:p>
        </p:txBody>
      </p:sp>
      <p:sp>
        <p:nvSpPr>
          <p:cNvPr id="3" name="Content Placeholder 2">
            <a:extLst>
              <a:ext uri="{FF2B5EF4-FFF2-40B4-BE49-F238E27FC236}">
                <a16:creationId xmlns:a16="http://schemas.microsoft.com/office/drawing/2014/main" id="{803FAE99-FAF4-4658-A239-2C4CB2FD314D}"/>
              </a:ext>
            </a:extLst>
          </p:cNvPr>
          <p:cNvSpPr>
            <a:spLocks noGrp="1"/>
          </p:cNvSpPr>
          <p:nvPr>
            <p:ph idx="1"/>
          </p:nvPr>
        </p:nvSpPr>
        <p:spPr/>
        <p:txBody>
          <a:bodyPr>
            <a:normAutofit fontScale="77500" lnSpcReduction="20000"/>
          </a:bodyPr>
          <a:lstStyle/>
          <a:p>
            <a:r>
              <a:rPr lang="en-GB" sz="3200" dirty="0"/>
              <a:t>Provide an introduction, which outlines what the essay is about. Include a definition of curriculum, comparing a range of views and support with references. </a:t>
            </a:r>
          </a:p>
          <a:p>
            <a:endParaRPr lang="en-GB" sz="3200" dirty="0"/>
          </a:p>
          <a:p>
            <a:r>
              <a:rPr lang="en-GB" sz="3200" dirty="0"/>
              <a:t>Outline and discuss historical perspectives and developments in the education system in the United Kingdom (UK), including pioneering education philosophers and developments in legislation. (</a:t>
            </a:r>
            <a:r>
              <a:rPr lang="en-GB" sz="3200"/>
              <a:t>See folder </a:t>
            </a:r>
            <a:r>
              <a:rPr lang="en-GB" sz="3200" dirty="0"/>
              <a:t>in session 5 on </a:t>
            </a:r>
            <a:r>
              <a:rPr lang="en-GB" sz="3200"/>
              <a:t>the module on Moodle).</a:t>
            </a:r>
            <a:endParaRPr lang="en-GB" sz="3200" dirty="0"/>
          </a:p>
        </p:txBody>
      </p:sp>
    </p:spTree>
    <p:extLst>
      <p:ext uri="{BB962C8B-B14F-4D97-AF65-F5344CB8AC3E}">
        <p14:creationId xmlns:p14="http://schemas.microsoft.com/office/powerpoint/2010/main" val="29391345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E0E20-ADBB-49D0-B153-8E91328F3BE7}"/>
              </a:ext>
            </a:extLst>
          </p:cNvPr>
          <p:cNvSpPr>
            <a:spLocks noGrp="1"/>
          </p:cNvSpPr>
          <p:nvPr>
            <p:ph type="title"/>
          </p:nvPr>
        </p:nvSpPr>
        <p:spPr/>
        <p:txBody>
          <a:bodyPr/>
          <a:lstStyle/>
          <a:p>
            <a:r>
              <a:rPr lang="en-GB" dirty="0"/>
              <a:t>Main body</a:t>
            </a:r>
          </a:p>
        </p:txBody>
      </p:sp>
      <p:sp>
        <p:nvSpPr>
          <p:cNvPr id="3" name="Content Placeholder 2">
            <a:extLst>
              <a:ext uri="{FF2B5EF4-FFF2-40B4-BE49-F238E27FC236}">
                <a16:creationId xmlns:a16="http://schemas.microsoft.com/office/drawing/2014/main" id="{EFA10B75-B45B-4B61-8955-8CAED0D8782C}"/>
              </a:ext>
            </a:extLst>
          </p:cNvPr>
          <p:cNvSpPr>
            <a:spLocks noGrp="1"/>
          </p:cNvSpPr>
          <p:nvPr>
            <p:ph idx="1"/>
          </p:nvPr>
        </p:nvSpPr>
        <p:spPr/>
        <p:txBody>
          <a:bodyPr/>
          <a:lstStyle/>
          <a:p>
            <a:r>
              <a:rPr lang="en-GB" dirty="0"/>
              <a:t>Show an understanding of the curriculum in Wales (This could be broad, or focused on a particular, specified age range). (Include some comparison to regional differences and similarities).</a:t>
            </a:r>
          </a:p>
          <a:p>
            <a:endParaRPr lang="en-GB" dirty="0"/>
          </a:p>
          <a:p>
            <a:r>
              <a:rPr lang="en-GB" dirty="0"/>
              <a:t>You could discuss how the curriculum in Wales has developed in the past either focussing on Early years, Primary or secondary education. You can compare what has happened in Wales compared to other </a:t>
            </a:r>
            <a:r>
              <a:rPr lang="en-GB"/>
              <a:t>countries of </a:t>
            </a:r>
            <a:r>
              <a:rPr lang="en-GB" dirty="0"/>
              <a:t>the UK here if you wish.</a:t>
            </a:r>
          </a:p>
          <a:p>
            <a:endParaRPr lang="en-GB" dirty="0"/>
          </a:p>
        </p:txBody>
      </p:sp>
    </p:spTree>
    <p:extLst>
      <p:ext uri="{BB962C8B-B14F-4D97-AF65-F5344CB8AC3E}">
        <p14:creationId xmlns:p14="http://schemas.microsoft.com/office/powerpoint/2010/main" val="2185239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4B1E9-FB90-42F8-B6A9-61B81B778A69}"/>
              </a:ext>
            </a:extLst>
          </p:cNvPr>
          <p:cNvSpPr>
            <a:spLocks noGrp="1"/>
          </p:cNvSpPr>
          <p:nvPr>
            <p:ph type="title"/>
          </p:nvPr>
        </p:nvSpPr>
        <p:spPr/>
        <p:txBody>
          <a:bodyPr/>
          <a:lstStyle/>
          <a:p>
            <a:r>
              <a:rPr lang="en-GB" dirty="0"/>
              <a:t>Main body</a:t>
            </a:r>
          </a:p>
        </p:txBody>
      </p:sp>
      <p:sp>
        <p:nvSpPr>
          <p:cNvPr id="3" name="Content Placeholder 2">
            <a:extLst>
              <a:ext uri="{FF2B5EF4-FFF2-40B4-BE49-F238E27FC236}">
                <a16:creationId xmlns:a16="http://schemas.microsoft.com/office/drawing/2014/main" id="{8D21D3EC-9004-4CE6-A69A-A3E7174135FB}"/>
              </a:ext>
            </a:extLst>
          </p:cNvPr>
          <p:cNvSpPr>
            <a:spLocks noGrp="1"/>
          </p:cNvSpPr>
          <p:nvPr>
            <p:ph idx="1"/>
          </p:nvPr>
        </p:nvSpPr>
        <p:spPr/>
        <p:txBody>
          <a:bodyPr/>
          <a:lstStyle/>
          <a:p>
            <a:r>
              <a:rPr lang="en-GB" dirty="0"/>
              <a:t>Critically evaluate the influence of a range of philosophies and theories on children’s learning on the current Curriculum in the UK.</a:t>
            </a:r>
          </a:p>
          <a:p>
            <a:endParaRPr lang="en-GB" dirty="0"/>
          </a:p>
          <a:p>
            <a:r>
              <a:rPr lang="en-GB" dirty="0"/>
              <a:t>Depending on which area of the Welsh Curriculum you have decided to focus upon, consider which theories or philosophies have influenced developments in the provision of this particular curriculum and evaluate the strengths and limitations of these in relation to the current provision.</a:t>
            </a:r>
          </a:p>
        </p:txBody>
      </p:sp>
    </p:spTree>
    <p:extLst>
      <p:ext uri="{BB962C8B-B14F-4D97-AF65-F5344CB8AC3E}">
        <p14:creationId xmlns:p14="http://schemas.microsoft.com/office/powerpoint/2010/main" val="9514394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CA317-DB2D-4C0C-AFFE-DD130FAC7CC4}"/>
              </a:ext>
            </a:extLst>
          </p:cNvPr>
          <p:cNvSpPr>
            <a:spLocks noGrp="1"/>
          </p:cNvSpPr>
          <p:nvPr>
            <p:ph type="title"/>
          </p:nvPr>
        </p:nvSpPr>
        <p:spPr/>
        <p:txBody>
          <a:bodyPr/>
          <a:lstStyle/>
          <a:p>
            <a:r>
              <a:rPr lang="en-GB" dirty="0"/>
              <a:t>Main body</a:t>
            </a:r>
          </a:p>
        </p:txBody>
      </p:sp>
      <p:sp>
        <p:nvSpPr>
          <p:cNvPr id="3" name="Content Placeholder 2">
            <a:extLst>
              <a:ext uri="{FF2B5EF4-FFF2-40B4-BE49-F238E27FC236}">
                <a16:creationId xmlns:a16="http://schemas.microsoft.com/office/drawing/2014/main" id="{96EFC11D-C89D-4B55-BB11-292A9AD6FA9D}"/>
              </a:ext>
            </a:extLst>
          </p:cNvPr>
          <p:cNvSpPr>
            <a:spLocks noGrp="1"/>
          </p:cNvSpPr>
          <p:nvPr>
            <p:ph idx="1"/>
          </p:nvPr>
        </p:nvSpPr>
        <p:spPr/>
        <p:txBody>
          <a:bodyPr>
            <a:normAutofit fontScale="92500" lnSpcReduction="10000"/>
          </a:bodyPr>
          <a:lstStyle/>
          <a:p>
            <a:r>
              <a:rPr lang="en-GB" dirty="0"/>
              <a:t>Discuss influences on the future developments of the curriculum and assessment of learning in the UK/Wales and consider their potential impact on children, young people and settings.</a:t>
            </a:r>
          </a:p>
          <a:p>
            <a:endParaRPr lang="en-GB" dirty="0"/>
          </a:p>
          <a:p>
            <a:r>
              <a:rPr lang="en-GB" dirty="0"/>
              <a:t>Here you need to look at Graham Donaldson’s Report to gain an understanding of how the curriculum in Wales is currently developing and how it will differ from the previous curriculum in Wales.</a:t>
            </a:r>
          </a:p>
          <a:p>
            <a:endParaRPr lang="en-GB" dirty="0"/>
          </a:p>
          <a:p>
            <a:r>
              <a:rPr lang="en-GB" dirty="0"/>
              <a:t>Look at the new </a:t>
            </a:r>
            <a:r>
              <a:rPr lang="en-GB" dirty="0" err="1"/>
              <a:t>powerpoint</a:t>
            </a:r>
            <a:r>
              <a:rPr lang="en-GB" dirty="0"/>
              <a:t> prepared by </a:t>
            </a:r>
            <a:r>
              <a:rPr lang="en-GB" dirty="0" err="1"/>
              <a:t>Johnathen</a:t>
            </a:r>
            <a:r>
              <a:rPr lang="en-GB" dirty="0"/>
              <a:t> and other resources about the future of education provided on Moodle.</a:t>
            </a:r>
          </a:p>
        </p:txBody>
      </p:sp>
    </p:spTree>
    <p:extLst>
      <p:ext uri="{BB962C8B-B14F-4D97-AF65-F5344CB8AC3E}">
        <p14:creationId xmlns:p14="http://schemas.microsoft.com/office/powerpoint/2010/main" val="7309638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FBB11-7659-4F3E-8307-AEFC7206E319}"/>
              </a:ext>
            </a:extLst>
          </p:cNvPr>
          <p:cNvSpPr>
            <a:spLocks noGrp="1"/>
          </p:cNvSpPr>
          <p:nvPr>
            <p:ph type="title"/>
          </p:nvPr>
        </p:nvSpPr>
        <p:spPr/>
        <p:txBody>
          <a:bodyPr/>
          <a:lstStyle/>
          <a:p>
            <a:r>
              <a:rPr lang="en-GB" dirty="0"/>
              <a:t>Conclusion and reference list</a:t>
            </a:r>
          </a:p>
        </p:txBody>
      </p:sp>
      <p:sp>
        <p:nvSpPr>
          <p:cNvPr id="3" name="Content Placeholder 2">
            <a:extLst>
              <a:ext uri="{FF2B5EF4-FFF2-40B4-BE49-F238E27FC236}">
                <a16:creationId xmlns:a16="http://schemas.microsoft.com/office/drawing/2014/main" id="{3BAEF0A9-794C-402F-A66B-21901CA3B8CD}"/>
              </a:ext>
            </a:extLst>
          </p:cNvPr>
          <p:cNvSpPr>
            <a:spLocks noGrp="1"/>
          </p:cNvSpPr>
          <p:nvPr>
            <p:ph idx="1"/>
          </p:nvPr>
        </p:nvSpPr>
        <p:spPr/>
        <p:txBody>
          <a:bodyPr>
            <a:normAutofit lnSpcReduction="10000"/>
          </a:bodyPr>
          <a:lstStyle/>
          <a:p>
            <a:r>
              <a:rPr lang="en-GB" dirty="0"/>
              <a:t>Sum up key points previously discussed.</a:t>
            </a:r>
          </a:p>
          <a:p>
            <a:r>
              <a:rPr lang="en-GB" dirty="0"/>
              <a:t>You might want to consider what the implications of and/or the challenges the new Curriculum proposed by Donaldson will have for the future education of children in Wales.</a:t>
            </a:r>
          </a:p>
          <a:p>
            <a:endParaRPr lang="en-GB" dirty="0"/>
          </a:p>
          <a:p>
            <a:r>
              <a:rPr lang="en-GB" dirty="0"/>
              <a:t>Support your conclusions with references where appropriate.</a:t>
            </a:r>
          </a:p>
          <a:p>
            <a:endParaRPr lang="en-GB" dirty="0"/>
          </a:p>
          <a:p>
            <a:r>
              <a:rPr lang="en-GB" dirty="0"/>
              <a:t>Include a reference list.</a:t>
            </a:r>
          </a:p>
        </p:txBody>
      </p:sp>
    </p:spTree>
    <p:extLst>
      <p:ext uri="{BB962C8B-B14F-4D97-AF65-F5344CB8AC3E}">
        <p14:creationId xmlns:p14="http://schemas.microsoft.com/office/powerpoint/2010/main" val="1688325200"/>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51</TotalTime>
  <Words>432</Words>
  <Application>Microsoft Office PowerPoint</Application>
  <PresentationFormat>Widescreen</PresentationFormat>
  <Paragraphs>32</Paragraphs>
  <Slides>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Arial</vt:lpstr>
      <vt:lpstr>Gill Sans MT</vt:lpstr>
      <vt:lpstr>Gallery</vt:lpstr>
      <vt:lpstr>Learning for Children and Young People</vt:lpstr>
      <vt:lpstr>Assignment Task</vt:lpstr>
      <vt:lpstr>The start the essay</vt:lpstr>
      <vt:lpstr>Main body</vt:lpstr>
      <vt:lpstr>Main body</vt:lpstr>
      <vt:lpstr>Main body</vt:lpstr>
      <vt:lpstr>Conclusion and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for Children and Young People</dc:title>
  <dc:creator>Karen Hudson</dc:creator>
  <cp:lastModifiedBy>Karen Hudson</cp:lastModifiedBy>
  <cp:revision>5</cp:revision>
  <dcterms:created xsi:type="dcterms:W3CDTF">2020-04-21T13:37:55Z</dcterms:created>
  <dcterms:modified xsi:type="dcterms:W3CDTF">2020-04-21T15:04:00Z</dcterms:modified>
</cp:coreProperties>
</file>