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9" r:id="rId4"/>
    <p:sldId id="270" r:id="rId5"/>
    <p:sldId id="258" r:id="rId6"/>
    <p:sldId id="268" r:id="rId7"/>
    <p:sldId id="259" r:id="rId8"/>
    <p:sldId id="263" r:id="rId9"/>
    <p:sldId id="264" r:id="rId10"/>
    <p:sldId id="265" r:id="rId11"/>
    <p:sldId id="266" r:id="rId12"/>
    <p:sldId id="271" r:id="rId13"/>
    <p:sldId id="267" r:id="rId14"/>
    <p:sldId id="261" r:id="rId15"/>
    <p:sldId id="262" r:id="rId16"/>
    <p:sldId id="260" r:id="rId17"/>
    <p:sldId id="273" r:id="rId18"/>
    <p:sldId id="274" r:id="rId19"/>
    <p:sldId id="272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2277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132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48.svg"/><Relationship Id="rId5" Type="http://schemas.openxmlformats.org/officeDocument/2006/relationships/image" Target="../media/image47.png"/><Relationship Id="rId4" Type="http://schemas.openxmlformats.org/officeDocument/2006/relationships/image" Target="../media/image46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svg"/><Relationship Id="rId13" Type="http://schemas.openxmlformats.org/officeDocument/2006/relationships/image" Target="../media/image61.png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12" Type="http://schemas.openxmlformats.org/officeDocument/2006/relationships/image" Target="../media/image60.sv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6" Type="http://schemas.openxmlformats.org/officeDocument/2006/relationships/image" Target="../media/image54.svg"/><Relationship Id="rId11" Type="http://schemas.openxmlformats.org/officeDocument/2006/relationships/image" Target="../media/image59.png"/><Relationship Id="rId5" Type="http://schemas.openxmlformats.org/officeDocument/2006/relationships/image" Target="../media/image53.png"/><Relationship Id="rId10" Type="http://schemas.openxmlformats.org/officeDocument/2006/relationships/image" Target="../media/image58.svg"/><Relationship Id="rId4" Type="http://schemas.openxmlformats.org/officeDocument/2006/relationships/image" Target="../media/image52.svg"/><Relationship Id="rId9" Type="http://schemas.openxmlformats.org/officeDocument/2006/relationships/image" Target="../media/image57.png"/><Relationship Id="rId14" Type="http://schemas.openxmlformats.org/officeDocument/2006/relationships/image" Target="../media/image62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svg"/><Relationship Id="rId3" Type="http://schemas.openxmlformats.org/officeDocument/2006/relationships/image" Target="../media/image65.png"/><Relationship Id="rId7" Type="http://schemas.openxmlformats.org/officeDocument/2006/relationships/image" Target="../media/image69.png"/><Relationship Id="rId2" Type="http://schemas.openxmlformats.org/officeDocument/2006/relationships/image" Target="../media/image64.svg"/><Relationship Id="rId1" Type="http://schemas.openxmlformats.org/officeDocument/2006/relationships/image" Target="../media/image63.png"/><Relationship Id="rId6" Type="http://schemas.openxmlformats.org/officeDocument/2006/relationships/image" Target="../media/image68.svg"/><Relationship Id="rId5" Type="http://schemas.openxmlformats.org/officeDocument/2006/relationships/image" Target="../media/image67.png"/><Relationship Id="rId10" Type="http://schemas.openxmlformats.org/officeDocument/2006/relationships/image" Target="../media/image72.svg"/><Relationship Id="rId4" Type="http://schemas.openxmlformats.org/officeDocument/2006/relationships/image" Target="../media/image66.svg"/><Relationship Id="rId9" Type="http://schemas.openxmlformats.org/officeDocument/2006/relationships/image" Target="../media/image7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48.svg"/><Relationship Id="rId5" Type="http://schemas.openxmlformats.org/officeDocument/2006/relationships/image" Target="../media/image47.png"/><Relationship Id="rId4" Type="http://schemas.openxmlformats.org/officeDocument/2006/relationships/image" Target="../media/image46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svg"/><Relationship Id="rId13" Type="http://schemas.openxmlformats.org/officeDocument/2006/relationships/image" Target="../media/image61.png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12" Type="http://schemas.openxmlformats.org/officeDocument/2006/relationships/image" Target="../media/image60.sv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6" Type="http://schemas.openxmlformats.org/officeDocument/2006/relationships/image" Target="../media/image54.svg"/><Relationship Id="rId11" Type="http://schemas.openxmlformats.org/officeDocument/2006/relationships/image" Target="../media/image59.png"/><Relationship Id="rId5" Type="http://schemas.openxmlformats.org/officeDocument/2006/relationships/image" Target="../media/image53.png"/><Relationship Id="rId10" Type="http://schemas.openxmlformats.org/officeDocument/2006/relationships/image" Target="../media/image58.svg"/><Relationship Id="rId4" Type="http://schemas.openxmlformats.org/officeDocument/2006/relationships/image" Target="../media/image52.svg"/><Relationship Id="rId9" Type="http://schemas.openxmlformats.org/officeDocument/2006/relationships/image" Target="../media/image57.png"/><Relationship Id="rId14" Type="http://schemas.openxmlformats.org/officeDocument/2006/relationships/image" Target="../media/image62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svg"/><Relationship Id="rId3" Type="http://schemas.openxmlformats.org/officeDocument/2006/relationships/image" Target="../media/image65.png"/><Relationship Id="rId7" Type="http://schemas.openxmlformats.org/officeDocument/2006/relationships/image" Target="../media/image69.png"/><Relationship Id="rId2" Type="http://schemas.openxmlformats.org/officeDocument/2006/relationships/image" Target="../media/image64.svg"/><Relationship Id="rId1" Type="http://schemas.openxmlformats.org/officeDocument/2006/relationships/image" Target="../media/image63.png"/><Relationship Id="rId6" Type="http://schemas.openxmlformats.org/officeDocument/2006/relationships/image" Target="../media/image68.svg"/><Relationship Id="rId5" Type="http://schemas.openxmlformats.org/officeDocument/2006/relationships/image" Target="../media/image67.png"/><Relationship Id="rId10" Type="http://schemas.openxmlformats.org/officeDocument/2006/relationships/image" Target="../media/image72.svg"/><Relationship Id="rId4" Type="http://schemas.openxmlformats.org/officeDocument/2006/relationships/image" Target="../media/image66.svg"/><Relationship Id="rId9" Type="http://schemas.openxmlformats.org/officeDocument/2006/relationships/image" Target="../media/image7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5_1">
  <dgm:title val=""/>
  <dgm:desc val=""/>
  <dgm:catLst>
    <dgm:cat type="accent5" pri="11100"/>
  </dgm:catLst>
  <dgm:styleLbl name="node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5">
        <a:alpha val="4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92CA0D9-748F-486E-9D64-73876AA5AE2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62355EE8-A68A-4342-A589-64B8B4DC5D7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Based in the Principality Stadium at Cardiff. </a:t>
          </a:r>
          <a:endParaRPr lang="en-US"/>
        </a:p>
      </dgm:t>
    </dgm:pt>
    <dgm:pt modelId="{D92AC9B4-76D7-4C67-9A5E-6390B1DDDF77}" type="parTrans" cxnId="{616C0679-0364-4E95-8622-7C9EB413D9F8}">
      <dgm:prSet/>
      <dgm:spPr/>
      <dgm:t>
        <a:bodyPr/>
        <a:lstStyle/>
        <a:p>
          <a:endParaRPr lang="en-US"/>
        </a:p>
      </dgm:t>
    </dgm:pt>
    <dgm:pt modelId="{5D86285E-7681-4955-B9D2-9FD7181940D9}" type="sibTrans" cxnId="{616C0679-0364-4E95-8622-7C9EB413D9F8}">
      <dgm:prSet/>
      <dgm:spPr/>
      <dgm:t>
        <a:bodyPr/>
        <a:lstStyle/>
        <a:p>
          <a:endParaRPr lang="en-US"/>
        </a:p>
      </dgm:t>
    </dgm:pt>
    <dgm:pt modelId="{38005BC5-9D6B-4A11-B29F-FC9FBEDAB98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dirty="0"/>
            <a:t>Event that happened on the 16</a:t>
          </a:r>
          <a:r>
            <a:rPr lang="en-GB" b="0" i="0" baseline="30000" dirty="0"/>
            <a:t>th</a:t>
          </a:r>
          <a:r>
            <a:rPr lang="en-GB" b="0" i="0" dirty="0"/>
            <a:t> of March 2019 .</a:t>
          </a:r>
          <a:endParaRPr lang="en-US" dirty="0"/>
        </a:p>
      </dgm:t>
    </dgm:pt>
    <dgm:pt modelId="{CF0B2F64-795A-4C52-9027-FCE13DFFF5B9}" type="parTrans" cxnId="{DB6C7B3B-3E74-40F0-90A4-4236F3222AB4}">
      <dgm:prSet/>
      <dgm:spPr/>
      <dgm:t>
        <a:bodyPr/>
        <a:lstStyle/>
        <a:p>
          <a:endParaRPr lang="en-US"/>
        </a:p>
      </dgm:t>
    </dgm:pt>
    <dgm:pt modelId="{949B2D05-2917-414C-9DC8-E8C574ABEBF2}" type="sibTrans" cxnId="{DB6C7B3B-3E74-40F0-90A4-4236F3222AB4}">
      <dgm:prSet/>
      <dgm:spPr/>
      <dgm:t>
        <a:bodyPr/>
        <a:lstStyle/>
        <a:p>
          <a:endParaRPr lang="en-US"/>
        </a:p>
      </dgm:t>
    </dgm:pt>
    <dgm:pt modelId="{0031749C-4C05-475D-9ECF-9C41AC68D34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dirty="0"/>
            <a:t>Sold out event that welcomed 74,500 people.</a:t>
          </a:r>
          <a:endParaRPr lang="en-US" dirty="0"/>
        </a:p>
      </dgm:t>
    </dgm:pt>
    <dgm:pt modelId="{1BB91C62-F6F7-4216-A4FE-8C3E3E2C9903}" type="parTrans" cxnId="{829EDE52-51EC-479E-B1DD-6DEAE0603CE1}">
      <dgm:prSet/>
      <dgm:spPr/>
      <dgm:t>
        <a:bodyPr/>
        <a:lstStyle/>
        <a:p>
          <a:endParaRPr lang="en-US"/>
        </a:p>
      </dgm:t>
    </dgm:pt>
    <dgm:pt modelId="{DC14CB01-4552-467A-B7BC-207074349BC2}" type="sibTrans" cxnId="{829EDE52-51EC-479E-B1DD-6DEAE0603CE1}">
      <dgm:prSet/>
      <dgm:spPr/>
      <dgm:t>
        <a:bodyPr/>
        <a:lstStyle/>
        <a:p>
          <a:endParaRPr lang="en-US"/>
        </a:p>
      </dgm:t>
    </dgm:pt>
    <dgm:pt modelId="{873B7BAF-F42A-A447-B5E7-27864277212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target audience is the population of Wales and fans of Ireland  </a:t>
          </a:r>
        </a:p>
      </dgm:t>
    </dgm:pt>
    <dgm:pt modelId="{3C7A75C6-BF31-D642-90E5-4FC0F45A672B}" type="parTrans" cxnId="{BE20D82F-167E-6F4A-8C9A-A1FD5B0AF00F}">
      <dgm:prSet/>
      <dgm:spPr/>
      <dgm:t>
        <a:bodyPr/>
        <a:lstStyle/>
        <a:p>
          <a:endParaRPr lang="en-GB"/>
        </a:p>
      </dgm:t>
    </dgm:pt>
    <dgm:pt modelId="{26D3B6C2-BD5B-8244-ADC4-F2D982C713A3}" type="sibTrans" cxnId="{BE20D82F-167E-6F4A-8C9A-A1FD5B0AF00F}">
      <dgm:prSet/>
      <dgm:spPr/>
      <dgm:t>
        <a:bodyPr/>
        <a:lstStyle/>
        <a:p>
          <a:endParaRPr lang="en-GB"/>
        </a:p>
      </dgm:t>
    </dgm:pt>
    <dgm:pt modelId="{BC5FD4DE-1DAF-604A-B80B-1605355B6FA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six nations game </a:t>
          </a:r>
        </a:p>
      </dgm:t>
    </dgm:pt>
    <dgm:pt modelId="{9F99256E-25D0-994F-895B-34EB7CFF5652}" type="parTrans" cxnId="{196ADF45-549C-DC41-BC8B-62CBD8834821}">
      <dgm:prSet/>
      <dgm:spPr/>
      <dgm:t>
        <a:bodyPr/>
        <a:lstStyle/>
        <a:p>
          <a:endParaRPr lang="en-GB"/>
        </a:p>
      </dgm:t>
    </dgm:pt>
    <dgm:pt modelId="{0C0650BC-C57D-5F45-BA87-7830CA7F217D}" type="sibTrans" cxnId="{196ADF45-549C-DC41-BC8B-62CBD8834821}">
      <dgm:prSet/>
      <dgm:spPr/>
      <dgm:t>
        <a:bodyPr/>
        <a:lstStyle/>
        <a:p>
          <a:endParaRPr lang="en-GB"/>
        </a:p>
      </dgm:t>
    </dgm:pt>
    <dgm:pt modelId="{AD984B2B-3253-4EB8-B487-2ACD24503A64}" type="pres">
      <dgm:prSet presAssocID="{192CA0D9-748F-486E-9D64-73876AA5AE27}" presName="root" presStyleCnt="0">
        <dgm:presLayoutVars>
          <dgm:dir/>
          <dgm:resizeHandles val="exact"/>
        </dgm:presLayoutVars>
      </dgm:prSet>
      <dgm:spPr/>
    </dgm:pt>
    <dgm:pt modelId="{84008C1B-7F4E-4332-8116-FBFA69E1C488}" type="pres">
      <dgm:prSet presAssocID="{BC5FD4DE-1DAF-604A-B80B-1605355B6FAF}" presName="compNode" presStyleCnt="0"/>
      <dgm:spPr/>
    </dgm:pt>
    <dgm:pt modelId="{D84F8591-503B-4C09-BE60-68DC82264149}" type="pres">
      <dgm:prSet presAssocID="{BC5FD4DE-1DAF-604A-B80B-1605355B6FA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gby ball"/>
        </a:ext>
      </dgm:extLst>
    </dgm:pt>
    <dgm:pt modelId="{51700E35-D1F5-4C1F-9BF3-AC6D08882F5F}" type="pres">
      <dgm:prSet presAssocID="{BC5FD4DE-1DAF-604A-B80B-1605355B6FAF}" presName="spaceRect" presStyleCnt="0"/>
      <dgm:spPr/>
    </dgm:pt>
    <dgm:pt modelId="{360D3614-A194-405B-8C67-3B540825998D}" type="pres">
      <dgm:prSet presAssocID="{BC5FD4DE-1DAF-604A-B80B-1605355B6FAF}" presName="textRect" presStyleLbl="revTx" presStyleIdx="0" presStyleCnt="5">
        <dgm:presLayoutVars>
          <dgm:chMax val="1"/>
          <dgm:chPref val="1"/>
        </dgm:presLayoutVars>
      </dgm:prSet>
      <dgm:spPr/>
    </dgm:pt>
    <dgm:pt modelId="{7059D1EF-8E5E-4FFC-8A63-32327878B9A2}" type="pres">
      <dgm:prSet presAssocID="{0C0650BC-C57D-5F45-BA87-7830CA7F217D}" presName="sibTrans" presStyleCnt="0"/>
      <dgm:spPr/>
    </dgm:pt>
    <dgm:pt modelId="{46FAC6F8-C0C0-4791-B780-3CABB90A4595}" type="pres">
      <dgm:prSet presAssocID="{62355EE8-A68A-4342-A589-64B8B4DC5D76}" presName="compNode" presStyleCnt="0"/>
      <dgm:spPr/>
    </dgm:pt>
    <dgm:pt modelId="{2D66E808-C870-440B-A5BE-55E65F4CAEA7}" type="pres">
      <dgm:prSet presAssocID="{62355EE8-A68A-4342-A589-64B8B4DC5D7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works"/>
        </a:ext>
      </dgm:extLst>
    </dgm:pt>
    <dgm:pt modelId="{B8CCEC25-7EE3-4A25-A87E-457841946D72}" type="pres">
      <dgm:prSet presAssocID="{62355EE8-A68A-4342-A589-64B8B4DC5D76}" presName="spaceRect" presStyleCnt="0"/>
      <dgm:spPr/>
    </dgm:pt>
    <dgm:pt modelId="{F16CF004-5913-4526-AAFE-373522B0A57B}" type="pres">
      <dgm:prSet presAssocID="{62355EE8-A68A-4342-A589-64B8B4DC5D76}" presName="textRect" presStyleLbl="revTx" presStyleIdx="1" presStyleCnt="5">
        <dgm:presLayoutVars>
          <dgm:chMax val="1"/>
          <dgm:chPref val="1"/>
        </dgm:presLayoutVars>
      </dgm:prSet>
      <dgm:spPr/>
    </dgm:pt>
    <dgm:pt modelId="{B51E1C37-5122-4D6D-968C-BF803A637634}" type="pres">
      <dgm:prSet presAssocID="{5D86285E-7681-4955-B9D2-9FD7181940D9}" presName="sibTrans" presStyleCnt="0"/>
      <dgm:spPr/>
    </dgm:pt>
    <dgm:pt modelId="{7A63DC09-1086-42D3-A129-2F9D35E80FEE}" type="pres">
      <dgm:prSet presAssocID="{38005BC5-9D6B-4A11-B29F-FC9FBEDAB981}" presName="compNode" presStyleCnt="0"/>
      <dgm:spPr/>
    </dgm:pt>
    <dgm:pt modelId="{1C823B9C-C115-4F7E-9E86-B04B218A6988}" type="pres">
      <dgm:prSet presAssocID="{38005BC5-9D6B-4A11-B29F-FC9FBEDAB98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85D0B2F3-90D5-4CBE-9763-D768ADA35EE0}" type="pres">
      <dgm:prSet presAssocID="{38005BC5-9D6B-4A11-B29F-FC9FBEDAB981}" presName="spaceRect" presStyleCnt="0"/>
      <dgm:spPr/>
    </dgm:pt>
    <dgm:pt modelId="{3D2714A4-9520-4241-98FF-501D092BCDC4}" type="pres">
      <dgm:prSet presAssocID="{38005BC5-9D6B-4A11-B29F-FC9FBEDAB981}" presName="textRect" presStyleLbl="revTx" presStyleIdx="2" presStyleCnt="5">
        <dgm:presLayoutVars>
          <dgm:chMax val="1"/>
          <dgm:chPref val="1"/>
        </dgm:presLayoutVars>
      </dgm:prSet>
      <dgm:spPr/>
    </dgm:pt>
    <dgm:pt modelId="{F0736E99-B74F-44A5-A5E3-04E57574ECC4}" type="pres">
      <dgm:prSet presAssocID="{949B2D05-2917-414C-9DC8-E8C574ABEBF2}" presName="sibTrans" presStyleCnt="0"/>
      <dgm:spPr/>
    </dgm:pt>
    <dgm:pt modelId="{C6F1C88A-8FA6-4E10-959B-FB375D5B7149}" type="pres">
      <dgm:prSet presAssocID="{0031749C-4C05-475D-9ECF-9C41AC68D34C}" presName="compNode" presStyleCnt="0"/>
      <dgm:spPr/>
    </dgm:pt>
    <dgm:pt modelId="{B0C1CD5F-AE34-4F27-9FC4-D17C113B06BC}" type="pres">
      <dgm:prSet presAssocID="{0031749C-4C05-475D-9ECF-9C41AC68D34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niversal Access"/>
        </a:ext>
      </dgm:extLst>
    </dgm:pt>
    <dgm:pt modelId="{A24463BF-01AD-447B-BC3E-9873A611A77E}" type="pres">
      <dgm:prSet presAssocID="{0031749C-4C05-475D-9ECF-9C41AC68D34C}" presName="spaceRect" presStyleCnt="0"/>
      <dgm:spPr/>
    </dgm:pt>
    <dgm:pt modelId="{2361B5FF-93A3-45F2-A2E4-3EA11F9AF281}" type="pres">
      <dgm:prSet presAssocID="{0031749C-4C05-475D-9ECF-9C41AC68D34C}" presName="textRect" presStyleLbl="revTx" presStyleIdx="3" presStyleCnt="5">
        <dgm:presLayoutVars>
          <dgm:chMax val="1"/>
          <dgm:chPref val="1"/>
        </dgm:presLayoutVars>
      </dgm:prSet>
      <dgm:spPr/>
    </dgm:pt>
    <dgm:pt modelId="{136B2FA3-A908-407E-A620-032C5B32AEFE}" type="pres">
      <dgm:prSet presAssocID="{DC14CB01-4552-467A-B7BC-207074349BC2}" presName="sibTrans" presStyleCnt="0"/>
      <dgm:spPr/>
    </dgm:pt>
    <dgm:pt modelId="{6B704577-1ADC-498E-BAB7-B2E837853C98}" type="pres">
      <dgm:prSet presAssocID="{873B7BAF-F42A-A447-B5E7-278642772129}" presName="compNode" presStyleCnt="0"/>
      <dgm:spPr/>
    </dgm:pt>
    <dgm:pt modelId="{779B6940-E89D-40BE-A718-B5794B5A93AA}" type="pres">
      <dgm:prSet presAssocID="{873B7BAF-F42A-A447-B5E7-27864277212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ing Cards"/>
        </a:ext>
      </dgm:extLst>
    </dgm:pt>
    <dgm:pt modelId="{BBE66DEF-848D-49B6-A181-6B13880A180B}" type="pres">
      <dgm:prSet presAssocID="{873B7BAF-F42A-A447-B5E7-278642772129}" presName="spaceRect" presStyleCnt="0"/>
      <dgm:spPr/>
    </dgm:pt>
    <dgm:pt modelId="{6B65793D-40E4-405C-A8DC-2A663B9ADF9B}" type="pres">
      <dgm:prSet presAssocID="{873B7BAF-F42A-A447-B5E7-278642772129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BE20D82F-167E-6F4A-8C9A-A1FD5B0AF00F}" srcId="{192CA0D9-748F-486E-9D64-73876AA5AE27}" destId="{873B7BAF-F42A-A447-B5E7-278642772129}" srcOrd="4" destOrd="0" parTransId="{3C7A75C6-BF31-D642-90E5-4FC0F45A672B}" sibTransId="{26D3B6C2-BD5B-8244-ADC4-F2D982C713A3}"/>
    <dgm:cxn modelId="{DB6C7B3B-3E74-40F0-90A4-4236F3222AB4}" srcId="{192CA0D9-748F-486E-9D64-73876AA5AE27}" destId="{38005BC5-9D6B-4A11-B29F-FC9FBEDAB981}" srcOrd="2" destOrd="0" parTransId="{CF0B2F64-795A-4C52-9027-FCE13DFFF5B9}" sibTransId="{949B2D05-2917-414C-9DC8-E8C574ABEBF2}"/>
    <dgm:cxn modelId="{196ADF45-549C-DC41-BC8B-62CBD8834821}" srcId="{192CA0D9-748F-486E-9D64-73876AA5AE27}" destId="{BC5FD4DE-1DAF-604A-B80B-1605355B6FAF}" srcOrd="0" destOrd="0" parTransId="{9F99256E-25D0-994F-895B-34EB7CFF5652}" sibTransId="{0C0650BC-C57D-5F45-BA87-7830CA7F217D}"/>
    <dgm:cxn modelId="{20EB5C6D-4087-E049-8B71-14649865D131}" type="presOf" srcId="{38005BC5-9D6B-4A11-B29F-FC9FBEDAB981}" destId="{3D2714A4-9520-4241-98FF-501D092BCDC4}" srcOrd="0" destOrd="0" presId="urn:microsoft.com/office/officeart/2018/2/layout/IconLabelList"/>
    <dgm:cxn modelId="{9A4D8F4D-2B43-1042-9C15-4461EC17E64C}" type="presOf" srcId="{873B7BAF-F42A-A447-B5E7-278642772129}" destId="{6B65793D-40E4-405C-A8DC-2A663B9ADF9B}" srcOrd="0" destOrd="0" presId="urn:microsoft.com/office/officeart/2018/2/layout/IconLabelList"/>
    <dgm:cxn modelId="{829EDE52-51EC-479E-B1DD-6DEAE0603CE1}" srcId="{192CA0D9-748F-486E-9D64-73876AA5AE27}" destId="{0031749C-4C05-475D-9ECF-9C41AC68D34C}" srcOrd="3" destOrd="0" parTransId="{1BB91C62-F6F7-4216-A4FE-8C3E3E2C9903}" sibTransId="{DC14CB01-4552-467A-B7BC-207074349BC2}"/>
    <dgm:cxn modelId="{38307A77-9B8E-A143-8FFA-A1AEE9CC85F0}" type="presOf" srcId="{BC5FD4DE-1DAF-604A-B80B-1605355B6FAF}" destId="{360D3614-A194-405B-8C67-3B540825998D}" srcOrd="0" destOrd="0" presId="urn:microsoft.com/office/officeart/2018/2/layout/IconLabelList"/>
    <dgm:cxn modelId="{616C0679-0364-4E95-8622-7C9EB413D9F8}" srcId="{192CA0D9-748F-486E-9D64-73876AA5AE27}" destId="{62355EE8-A68A-4342-A589-64B8B4DC5D76}" srcOrd="1" destOrd="0" parTransId="{D92AC9B4-76D7-4C67-9A5E-6390B1DDDF77}" sibTransId="{5D86285E-7681-4955-B9D2-9FD7181940D9}"/>
    <dgm:cxn modelId="{5B84C2AD-EF8F-124F-A510-B48E298B1189}" type="presOf" srcId="{192CA0D9-748F-486E-9D64-73876AA5AE27}" destId="{AD984B2B-3253-4EB8-B487-2ACD24503A64}" srcOrd="0" destOrd="0" presId="urn:microsoft.com/office/officeart/2018/2/layout/IconLabelList"/>
    <dgm:cxn modelId="{274854D7-0A05-F048-8D0F-45911C7FC9B4}" type="presOf" srcId="{62355EE8-A68A-4342-A589-64B8B4DC5D76}" destId="{F16CF004-5913-4526-AAFE-373522B0A57B}" srcOrd="0" destOrd="0" presId="urn:microsoft.com/office/officeart/2018/2/layout/IconLabelList"/>
    <dgm:cxn modelId="{D2FB99E7-37DF-2A40-8128-0A6E66E90FB6}" type="presOf" srcId="{0031749C-4C05-475D-9ECF-9C41AC68D34C}" destId="{2361B5FF-93A3-45F2-A2E4-3EA11F9AF281}" srcOrd="0" destOrd="0" presId="urn:microsoft.com/office/officeart/2018/2/layout/IconLabelList"/>
    <dgm:cxn modelId="{FE513930-2368-3B4E-997E-2596E8575F25}" type="presParOf" srcId="{AD984B2B-3253-4EB8-B487-2ACD24503A64}" destId="{84008C1B-7F4E-4332-8116-FBFA69E1C488}" srcOrd="0" destOrd="0" presId="urn:microsoft.com/office/officeart/2018/2/layout/IconLabelList"/>
    <dgm:cxn modelId="{A5B8593C-5376-8F4E-A190-16EC54A7C192}" type="presParOf" srcId="{84008C1B-7F4E-4332-8116-FBFA69E1C488}" destId="{D84F8591-503B-4C09-BE60-68DC82264149}" srcOrd="0" destOrd="0" presId="urn:microsoft.com/office/officeart/2018/2/layout/IconLabelList"/>
    <dgm:cxn modelId="{5EF54D40-B18D-6847-8B1E-177171D435ED}" type="presParOf" srcId="{84008C1B-7F4E-4332-8116-FBFA69E1C488}" destId="{51700E35-D1F5-4C1F-9BF3-AC6D08882F5F}" srcOrd="1" destOrd="0" presId="urn:microsoft.com/office/officeart/2018/2/layout/IconLabelList"/>
    <dgm:cxn modelId="{0EA01C44-7720-054E-97AE-D22A8D12DDEF}" type="presParOf" srcId="{84008C1B-7F4E-4332-8116-FBFA69E1C488}" destId="{360D3614-A194-405B-8C67-3B540825998D}" srcOrd="2" destOrd="0" presId="urn:microsoft.com/office/officeart/2018/2/layout/IconLabelList"/>
    <dgm:cxn modelId="{296593A0-E34D-8E48-8726-B79A9B350BE3}" type="presParOf" srcId="{AD984B2B-3253-4EB8-B487-2ACD24503A64}" destId="{7059D1EF-8E5E-4FFC-8A63-32327878B9A2}" srcOrd="1" destOrd="0" presId="urn:microsoft.com/office/officeart/2018/2/layout/IconLabelList"/>
    <dgm:cxn modelId="{8FEF674E-F5B8-AB45-A556-0FE0D5CEA604}" type="presParOf" srcId="{AD984B2B-3253-4EB8-B487-2ACD24503A64}" destId="{46FAC6F8-C0C0-4791-B780-3CABB90A4595}" srcOrd="2" destOrd="0" presId="urn:microsoft.com/office/officeart/2018/2/layout/IconLabelList"/>
    <dgm:cxn modelId="{590C9D35-62AB-194D-BEA0-72DEC86D5FC7}" type="presParOf" srcId="{46FAC6F8-C0C0-4791-B780-3CABB90A4595}" destId="{2D66E808-C870-440B-A5BE-55E65F4CAEA7}" srcOrd="0" destOrd="0" presId="urn:microsoft.com/office/officeart/2018/2/layout/IconLabelList"/>
    <dgm:cxn modelId="{B54FA859-317F-1641-B255-177158C4E689}" type="presParOf" srcId="{46FAC6F8-C0C0-4791-B780-3CABB90A4595}" destId="{B8CCEC25-7EE3-4A25-A87E-457841946D72}" srcOrd="1" destOrd="0" presId="urn:microsoft.com/office/officeart/2018/2/layout/IconLabelList"/>
    <dgm:cxn modelId="{A2FCEE05-F94E-264A-A9DD-C0E2BF018864}" type="presParOf" srcId="{46FAC6F8-C0C0-4791-B780-3CABB90A4595}" destId="{F16CF004-5913-4526-AAFE-373522B0A57B}" srcOrd="2" destOrd="0" presId="urn:microsoft.com/office/officeart/2018/2/layout/IconLabelList"/>
    <dgm:cxn modelId="{086E1576-0AF7-134E-87E8-FB5421035F8B}" type="presParOf" srcId="{AD984B2B-3253-4EB8-B487-2ACD24503A64}" destId="{B51E1C37-5122-4D6D-968C-BF803A637634}" srcOrd="3" destOrd="0" presId="urn:microsoft.com/office/officeart/2018/2/layout/IconLabelList"/>
    <dgm:cxn modelId="{BF7B3505-1FE5-DE4C-9A6B-1F0408EF5A4A}" type="presParOf" srcId="{AD984B2B-3253-4EB8-B487-2ACD24503A64}" destId="{7A63DC09-1086-42D3-A129-2F9D35E80FEE}" srcOrd="4" destOrd="0" presId="urn:microsoft.com/office/officeart/2018/2/layout/IconLabelList"/>
    <dgm:cxn modelId="{CCF60824-8D1B-B746-B38B-D1BED6A0FD20}" type="presParOf" srcId="{7A63DC09-1086-42D3-A129-2F9D35E80FEE}" destId="{1C823B9C-C115-4F7E-9E86-B04B218A6988}" srcOrd="0" destOrd="0" presId="urn:microsoft.com/office/officeart/2018/2/layout/IconLabelList"/>
    <dgm:cxn modelId="{E6677272-736B-ED40-B9AC-3F44F0F9DADE}" type="presParOf" srcId="{7A63DC09-1086-42D3-A129-2F9D35E80FEE}" destId="{85D0B2F3-90D5-4CBE-9763-D768ADA35EE0}" srcOrd="1" destOrd="0" presId="urn:microsoft.com/office/officeart/2018/2/layout/IconLabelList"/>
    <dgm:cxn modelId="{114471FE-EB1B-CF48-9C9D-3B1808D657B5}" type="presParOf" srcId="{7A63DC09-1086-42D3-A129-2F9D35E80FEE}" destId="{3D2714A4-9520-4241-98FF-501D092BCDC4}" srcOrd="2" destOrd="0" presId="urn:microsoft.com/office/officeart/2018/2/layout/IconLabelList"/>
    <dgm:cxn modelId="{97F94DEF-C00E-A74A-9053-1F601777808F}" type="presParOf" srcId="{AD984B2B-3253-4EB8-B487-2ACD24503A64}" destId="{F0736E99-B74F-44A5-A5E3-04E57574ECC4}" srcOrd="5" destOrd="0" presId="urn:microsoft.com/office/officeart/2018/2/layout/IconLabelList"/>
    <dgm:cxn modelId="{2EDE7CBD-86D6-2240-AD37-75B57C0C9F61}" type="presParOf" srcId="{AD984B2B-3253-4EB8-B487-2ACD24503A64}" destId="{C6F1C88A-8FA6-4E10-959B-FB375D5B7149}" srcOrd="6" destOrd="0" presId="urn:microsoft.com/office/officeart/2018/2/layout/IconLabelList"/>
    <dgm:cxn modelId="{7DACC464-CC6E-4A4E-9EDB-1CCD4C1EB2B9}" type="presParOf" srcId="{C6F1C88A-8FA6-4E10-959B-FB375D5B7149}" destId="{B0C1CD5F-AE34-4F27-9FC4-D17C113B06BC}" srcOrd="0" destOrd="0" presId="urn:microsoft.com/office/officeart/2018/2/layout/IconLabelList"/>
    <dgm:cxn modelId="{D7AC034D-146F-A944-BE7A-C2AD2C5EB7F6}" type="presParOf" srcId="{C6F1C88A-8FA6-4E10-959B-FB375D5B7149}" destId="{A24463BF-01AD-447B-BC3E-9873A611A77E}" srcOrd="1" destOrd="0" presId="urn:microsoft.com/office/officeart/2018/2/layout/IconLabelList"/>
    <dgm:cxn modelId="{B44879D6-D02E-C843-8CAE-4DAC758E9091}" type="presParOf" srcId="{C6F1C88A-8FA6-4E10-959B-FB375D5B7149}" destId="{2361B5FF-93A3-45F2-A2E4-3EA11F9AF281}" srcOrd="2" destOrd="0" presId="urn:microsoft.com/office/officeart/2018/2/layout/IconLabelList"/>
    <dgm:cxn modelId="{987158E0-0321-3249-AA91-4120604EF322}" type="presParOf" srcId="{AD984B2B-3253-4EB8-B487-2ACD24503A64}" destId="{136B2FA3-A908-407E-A620-032C5B32AEFE}" srcOrd="7" destOrd="0" presId="urn:microsoft.com/office/officeart/2018/2/layout/IconLabelList"/>
    <dgm:cxn modelId="{FE8596A3-7936-024D-B899-9953F4552463}" type="presParOf" srcId="{AD984B2B-3253-4EB8-B487-2ACD24503A64}" destId="{6B704577-1ADC-498E-BAB7-B2E837853C98}" srcOrd="8" destOrd="0" presId="urn:microsoft.com/office/officeart/2018/2/layout/IconLabelList"/>
    <dgm:cxn modelId="{49A9C25E-677F-5D42-B4B1-2B9D2B1242FA}" type="presParOf" srcId="{6B704577-1ADC-498E-BAB7-B2E837853C98}" destId="{779B6940-E89D-40BE-A718-B5794B5A93AA}" srcOrd="0" destOrd="0" presId="urn:microsoft.com/office/officeart/2018/2/layout/IconLabelList"/>
    <dgm:cxn modelId="{8E120A8B-C911-CC4E-ADBF-9D414F182904}" type="presParOf" srcId="{6B704577-1ADC-498E-BAB7-B2E837853C98}" destId="{BBE66DEF-848D-49B6-A181-6B13880A180B}" srcOrd="1" destOrd="0" presId="urn:microsoft.com/office/officeart/2018/2/layout/IconLabelList"/>
    <dgm:cxn modelId="{8BC8BEAE-1330-124D-9081-9329BC9BE01F}" type="presParOf" srcId="{6B704577-1ADC-498E-BAB7-B2E837853C98}" destId="{6B65793D-40E4-405C-A8DC-2A663B9ADF9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2D0AD56-B1A3-43DA-A279-25141C11C12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433677A5-6D56-46BA-9448-1C658671514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We both have experience in attending these types of event.</a:t>
          </a:r>
          <a:endParaRPr lang="en-US" dirty="0"/>
        </a:p>
      </dgm:t>
    </dgm:pt>
    <dgm:pt modelId="{BCF418AF-928E-47A1-BFB6-E0E12EF5C5E7}" type="parTrans" cxnId="{91F37466-E0F6-47F4-8D00-67547B7EF949}">
      <dgm:prSet/>
      <dgm:spPr/>
      <dgm:t>
        <a:bodyPr/>
        <a:lstStyle/>
        <a:p>
          <a:endParaRPr lang="en-US"/>
        </a:p>
      </dgm:t>
    </dgm:pt>
    <dgm:pt modelId="{DFFF9FB4-F48B-4501-86C0-F213F02A0260}" type="sibTrans" cxnId="{91F37466-E0F6-47F4-8D00-67547B7EF94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185A573-BA1D-4C7C-8BD1-899D03517D6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It’s such a large attraction, especially a Welsh rugby game. </a:t>
          </a:r>
          <a:endParaRPr lang="en-US"/>
        </a:p>
      </dgm:t>
    </dgm:pt>
    <dgm:pt modelId="{97567D3D-B1A9-472E-9A47-23C1281E2173}" type="parTrans" cxnId="{71615BF7-A6F7-4DCC-B1F5-D19B2549DEFD}">
      <dgm:prSet/>
      <dgm:spPr/>
      <dgm:t>
        <a:bodyPr/>
        <a:lstStyle/>
        <a:p>
          <a:endParaRPr lang="en-US"/>
        </a:p>
      </dgm:t>
    </dgm:pt>
    <dgm:pt modelId="{DD8DE8CF-8BF8-4A25-B9F3-0754AC3B4D14}" type="sibTrans" cxnId="{71615BF7-A6F7-4DCC-B1F5-D19B2549DEF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EFC81CF-042E-4724-AE7F-0486F97403B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As Event students, we like how it includes a lot of assessing and observing to prevent danger to the visitors. </a:t>
          </a:r>
          <a:endParaRPr lang="en-US"/>
        </a:p>
      </dgm:t>
    </dgm:pt>
    <dgm:pt modelId="{C087E403-6842-4E5D-BE62-65CBA7FB1F28}" type="parTrans" cxnId="{94FCDF4F-98A5-496A-946E-71CC7B1DCF66}">
      <dgm:prSet/>
      <dgm:spPr/>
      <dgm:t>
        <a:bodyPr/>
        <a:lstStyle/>
        <a:p>
          <a:endParaRPr lang="en-US"/>
        </a:p>
      </dgm:t>
    </dgm:pt>
    <dgm:pt modelId="{8B583CF3-1CF8-459A-B216-9D47B20F8A78}" type="sibTrans" cxnId="{94FCDF4F-98A5-496A-946E-71CC7B1DCF6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3C093C0-2869-4C3E-AC62-926CA31AD4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It’s an event that includes  high risks such as, fire / fireworks which makes the event exciting</a:t>
          </a:r>
          <a:endParaRPr lang="en-US"/>
        </a:p>
      </dgm:t>
    </dgm:pt>
    <dgm:pt modelId="{A759E0BB-A751-4BDB-9145-4FC98D109071}" type="parTrans" cxnId="{81841B7F-0983-4E20-9D01-231D41532FD5}">
      <dgm:prSet/>
      <dgm:spPr/>
      <dgm:t>
        <a:bodyPr/>
        <a:lstStyle/>
        <a:p>
          <a:endParaRPr lang="en-US"/>
        </a:p>
      </dgm:t>
    </dgm:pt>
    <dgm:pt modelId="{B681EC03-DA0F-4C0C-9E9B-C488C783F784}" type="sibTrans" cxnId="{81841B7F-0983-4E20-9D01-231D41532FD5}">
      <dgm:prSet/>
      <dgm:spPr/>
      <dgm:t>
        <a:bodyPr/>
        <a:lstStyle/>
        <a:p>
          <a:endParaRPr lang="en-US"/>
        </a:p>
      </dgm:t>
    </dgm:pt>
    <dgm:pt modelId="{E77C3B6E-8D91-48B6-A2D7-A0DECCA3D7A6}" type="pres">
      <dgm:prSet presAssocID="{82D0AD56-B1A3-43DA-A279-25141C11C12E}" presName="root" presStyleCnt="0">
        <dgm:presLayoutVars>
          <dgm:dir/>
          <dgm:resizeHandles val="exact"/>
        </dgm:presLayoutVars>
      </dgm:prSet>
      <dgm:spPr/>
    </dgm:pt>
    <dgm:pt modelId="{AB5D442B-3DB7-44E3-B41D-83491F9F07C6}" type="pres">
      <dgm:prSet presAssocID="{433677A5-6D56-46BA-9448-1C6586715144}" presName="compNode" presStyleCnt="0"/>
      <dgm:spPr/>
    </dgm:pt>
    <dgm:pt modelId="{4EE6A8F2-89CC-4A5E-A417-3231A1F7FEFF}" type="pres">
      <dgm:prSet presAssocID="{433677A5-6D56-46BA-9448-1C6586715144}" presName="bgRect" presStyleLbl="bgShp" presStyleIdx="0" presStyleCnt="4"/>
      <dgm:spPr/>
    </dgm:pt>
    <dgm:pt modelId="{9EC17F96-5B8C-464B-8ECA-9B15E8D47470}" type="pres">
      <dgm:prSet presAssocID="{433677A5-6D56-46BA-9448-1C658671514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success"/>
        </a:ext>
      </dgm:extLst>
    </dgm:pt>
    <dgm:pt modelId="{C7CC0E76-0ED9-43B7-87A5-FE45924182DB}" type="pres">
      <dgm:prSet presAssocID="{433677A5-6D56-46BA-9448-1C6586715144}" presName="spaceRect" presStyleCnt="0"/>
      <dgm:spPr/>
    </dgm:pt>
    <dgm:pt modelId="{987AF125-E04A-42BC-ACF5-91A4F3C0F72F}" type="pres">
      <dgm:prSet presAssocID="{433677A5-6D56-46BA-9448-1C6586715144}" presName="parTx" presStyleLbl="revTx" presStyleIdx="0" presStyleCnt="4">
        <dgm:presLayoutVars>
          <dgm:chMax val="0"/>
          <dgm:chPref val="0"/>
        </dgm:presLayoutVars>
      </dgm:prSet>
      <dgm:spPr/>
    </dgm:pt>
    <dgm:pt modelId="{9124B0DA-DAF1-4173-8746-3A36422388A2}" type="pres">
      <dgm:prSet presAssocID="{DFFF9FB4-F48B-4501-86C0-F213F02A0260}" presName="sibTrans" presStyleCnt="0"/>
      <dgm:spPr/>
    </dgm:pt>
    <dgm:pt modelId="{9B9D0FA9-F5AA-46B7-B526-919BA0CA279C}" type="pres">
      <dgm:prSet presAssocID="{D185A573-BA1D-4C7C-8BD1-899D03517D6F}" presName="compNode" presStyleCnt="0"/>
      <dgm:spPr/>
    </dgm:pt>
    <dgm:pt modelId="{B7CD0087-1880-4FE7-9718-62182B10F13D}" type="pres">
      <dgm:prSet presAssocID="{D185A573-BA1D-4C7C-8BD1-899D03517D6F}" presName="bgRect" presStyleLbl="bgShp" presStyleIdx="1" presStyleCnt="4"/>
      <dgm:spPr/>
    </dgm:pt>
    <dgm:pt modelId="{92F66EC7-0930-4091-8CAE-BA33F22A4C6E}" type="pres">
      <dgm:prSet presAssocID="{D185A573-BA1D-4C7C-8BD1-899D03517D6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gby ball"/>
        </a:ext>
      </dgm:extLst>
    </dgm:pt>
    <dgm:pt modelId="{B741CE38-E22B-4F0F-A6E7-4DF66B047B01}" type="pres">
      <dgm:prSet presAssocID="{D185A573-BA1D-4C7C-8BD1-899D03517D6F}" presName="spaceRect" presStyleCnt="0"/>
      <dgm:spPr/>
    </dgm:pt>
    <dgm:pt modelId="{455EE7CA-3CFF-468C-A9B4-95C1ADD5C32B}" type="pres">
      <dgm:prSet presAssocID="{D185A573-BA1D-4C7C-8BD1-899D03517D6F}" presName="parTx" presStyleLbl="revTx" presStyleIdx="1" presStyleCnt="4">
        <dgm:presLayoutVars>
          <dgm:chMax val="0"/>
          <dgm:chPref val="0"/>
        </dgm:presLayoutVars>
      </dgm:prSet>
      <dgm:spPr/>
    </dgm:pt>
    <dgm:pt modelId="{4A6259F2-6EE1-41CB-8DDA-9C3DEEDC2649}" type="pres">
      <dgm:prSet presAssocID="{DD8DE8CF-8BF8-4A25-B9F3-0754AC3B4D14}" presName="sibTrans" presStyleCnt="0"/>
      <dgm:spPr/>
    </dgm:pt>
    <dgm:pt modelId="{16AEEFED-2FA4-45DC-98B2-F7720E80A46C}" type="pres">
      <dgm:prSet presAssocID="{CEFC81CF-042E-4724-AE7F-0486F97403B3}" presName="compNode" presStyleCnt="0"/>
      <dgm:spPr/>
    </dgm:pt>
    <dgm:pt modelId="{81F2E6FE-3FD1-4379-9427-2FAC3EC6AC21}" type="pres">
      <dgm:prSet presAssocID="{CEFC81CF-042E-4724-AE7F-0486F97403B3}" presName="bgRect" presStyleLbl="bgShp" presStyleIdx="2" presStyleCnt="4"/>
      <dgm:spPr/>
    </dgm:pt>
    <dgm:pt modelId="{2D644C39-E1A9-4C80-9BD0-EB173C7B181E}" type="pres">
      <dgm:prSet presAssocID="{CEFC81CF-042E-4724-AE7F-0486F97403B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55E13CCE-D4D1-496B-B652-7B3510B34A47}" type="pres">
      <dgm:prSet presAssocID="{CEFC81CF-042E-4724-AE7F-0486F97403B3}" presName="spaceRect" presStyleCnt="0"/>
      <dgm:spPr/>
    </dgm:pt>
    <dgm:pt modelId="{055F2665-759F-4D1A-98CD-27D9FF305516}" type="pres">
      <dgm:prSet presAssocID="{CEFC81CF-042E-4724-AE7F-0486F97403B3}" presName="parTx" presStyleLbl="revTx" presStyleIdx="2" presStyleCnt="4">
        <dgm:presLayoutVars>
          <dgm:chMax val="0"/>
          <dgm:chPref val="0"/>
        </dgm:presLayoutVars>
      </dgm:prSet>
      <dgm:spPr/>
    </dgm:pt>
    <dgm:pt modelId="{C0147507-0C24-4E0B-A5D8-9F3A086AD49D}" type="pres">
      <dgm:prSet presAssocID="{8B583CF3-1CF8-459A-B216-9D47B20F8A78}" presName="sibTrans" presStyleCnt="0"/>
      <dgm:spPr/>
    </dgm:pt>
    <dgm:pt modelId="{5ED5FD96-9EE3-4D0D-B4F9-63D49BE128F9}" type="pres">
      <dgm:prSet presAssocID="{83C093C0-2869-4C3E-AC62-926CA31AD4B0}" presName="compNode" presStyleCnt="0"/>
      <dgm:spPr/>
    </dgm:pt>
    <dgm:pt modelId="{5A1137FC-A50D-4F63-ABD5-3A220EDC13D4}" type="pres">
      <dgm:prSet presAssocID="{83C093C0-2869-4C3E-AC62-926CA31AD4B0}" presName="bgRect" presStyleLbl="bgShp" presStyleIdx="3" presStyleCnt="4"/>
      <dgm:spPr/>
    </dgm:pt>
    <dgm:pt modelId="{59605A1B-4E53-43E7-9DE9-D93FEF2DF07E}" type="pres">
      <dgm:prSet presAssocID="{83C093C0-2869-4C3E-AC62-926CA31AD4B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works"/>
        </a:ext>
      </dgm:extLst>
    </dgm:pt>
    <dgm:pt modelId="{D2EDD850-CAA7-4F90-879F-2A1F62437FED}" type="pres">
      <dgm:prSet presAssocID="{83C093C0-2869-4C3E-AC62-926CA31AD4B0}" presName="spaceRect" presStyleCnt="0"/>
      <dgm:spPr/>
    </dgm:pt>
    <dgm:pt modelId="{2C8AD08B-6E85-41BE-9BB3-B183014F9258}" type="pres">
      <dgm:prSet presAssocID="{83C093C0-2869-4C3E-AC62-926CA31AD4B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28B2315-F6F3-744B-B614-7552EBA35FAC}" type="presOf" srcId="{433677A5-6D56-46BA-9448-1C6586715144}" destId="{987AF125-E04A-42BC-ACF5-91A4F3C0F72F}" srcOrd="0" destOrd="0" presId="urn:microsoft.com/office/officeart/2018/2/layout/IconVerticalSolidList"/>
    <dgm:cxn modelId="{0AD0A15E-1BBE-0044-9D52-EAC85FE83CD5}" type="presOf" srcId="{CEFC81CF-042E-4724-AE7F-0486F97403B3}" destId="{055F2665-759F-4D1A-98CD-27D9FF305516}" srcOrd="0" destOrd="0" presId="urn:microsoft.com/office/officeart/2018/2/layout/IconVerticalSolidList"/>
    <dgm:cxn modelId="{91F37466-E0F6-47F4-8D00-67547B7EF949}" srcId="{82D0AD56-B1A3-43DA-A279-25141C11C12E}" destId="{433677A5-6D56-46BA-9448-1C6586715144}" srcOrd="0" destOrd="0" parTransId="{BCF418AF-928E-47A1-BFB6-E0E12EF5C5E7}" sibTransId="{DFFF9FB4-F48B-4501-86C0-F213F02A0260}"/>
    <dgm:cxn modelId="{94FCDF4F-98A5-496A-946E-71CC7B1DCF66}" srcId="{82D0AD56-B1A3-43DA-A279-25141C11C12E}" destId="{CEFC81CF-042E-4724-AE7F-0486F97403B3}" srcOrd="2" destOrd="0" parTransId="{C087E403-6842-4E5D-BE62-65CBA7FB1F28}" sibTransId="{8B583CF3-1CF8-459A-B216-9D47B20F8A78}"/>
    <dgm:cxn modelId="{81841B7F-0983-4E20-9D01-231D41532FD5}" srcId="{82D0AD56-B1A3-43DA-A279-25141C11C12E}" destId="{83C093C0-2869-4C3E-AC62-926CA31AD4B0}" srcOrd="3" destOrd="0" parTransId="{A759E0BB-A751-4BDB-9145-4FC98D109071}" sibTransId="{B681EC03-DA0F-4C0C-9E9B-C488C783F784}"/>
    <dgm:cxn modelId="{B8D3BF8A-BC64-4F44-A7BD-D018931C1607}" type="presOf" srcId="{83C093C0-2869-4C3E-AC62-926CA31AD4B0}" destId="{2C8AD08B-6E85-41BE-9BB3-B183014F9258}" srcOrd="0" destOrd="0" presId="urn:microsoft.com/office/officeart/2018/2/layout/IconVerticalSolidList"/>
    <dgm:cxn modelId="{DCA9219A-70A2-FD40-831E-88226A23C829}" type="presOf" srcId="{D185A573-BA1D-4C7C-8BD1-899D03517D6F}" destId="{455EE7CA-3CFF-468C-A9B4-95C1ADD5C32B}" srcOrd="0" destOrd="0" presId="urn:microsoft.com/office/officeart/2018/2/layout/IconVerticalSolidList"/>
    <dgm:cxn modelId="{71615BF7-A6F7-4DCC-B1F5-D19B2549DEFD}" srcId="{82D0AD56-B1A3-43DA-A279-25141C11C12E}" destId="{D185A573-BA1D-4C7C-8BD1-899D03517D6F}" srcOrd="1" destOrd="0" parTransId="{97567D3D-B1A9-472E-9A47-23C1281E2173}" sibTransId="{DD8DE8CF-8BF8-4A25-B9F3-0754AC3B4D14}"/>
    <dgm:cxn modelId="{E97E1EF9-5FD7-B940-A0B6-4A28B9D2FCF9}" type="presOf" srcId="{82D0AD56-B1A3-43DA-A279-25141C11C12E}" destId="{E77C3B6E-8D91-48B6-A2D7-A0DECCA3D7A6}" srcOrd="0" destOrd="0" presId="urn:microsoft.com/office/officeart/2018/2/layout/IconVerticalSolidList"/>
    <dgm:cxn modelId="{CCBDAB05-4E8F-8741-9573-855E0FD5B138}" type="presParOf" srcId="{E77C3B6E-8D91-48B6-A2D7-A0DECCA3D7A6}" destId="{AB5D442B-3DB7-44E3-B41D-83491F9F07C6}" srcOrd="0" destOrd="0" presId="urn:microsoft.com/office/officeart/2018/2/layout/IconVerticalSolidList"/>
    <dgm:cxn modelId="{BED59595-82F6-9E4A-8921-EAB3943B1CF8}" type="presParOf" srcId="{AB5D442B-3DB7-44E3-B41D-83491F9F07C6}" destId="{4EE6A8F2-89CC-4A5E-A417-3231A1F7FEFF}" srcOrd="0" destOrd="0" presId="urn:microsoft.com/office/officeart/2018/2/layout/IconVerticalSolidList"/>
    <dgm:cxn modelId="{BA339D5C-8D5B-E54E-82BC-B44BA6ACDA88}" type="presParOf" srcId="{AB5D442B-3DB7-44E3-B41D-83491F9F07C6}" destId="{9EC17F96-5B8C-464B-8ECA-9B15E8D47470}" srcOrd="1" destOrd="0" presId="urn:microsoft.com/office/officeart/2018/2/layout/IconVerticalSolidList"/>
    <dgm:cxn modelId="{3569B463-FC28-7542-B36A-5BF2338FD675}" type="presParOf" srcId="{AB5D442B-3DB7-44E3-B41D-83491F9F07C6}" destId="{C7CC0E76-0ED9-43B7-87A5-FE45924182DB}" srcOrd="2" destOrd="0" presId="urn:microsoft.com/office/officeart/2018/2/layout/IconVerticalSolidList"/>
    <dgm:cxn modelId="{C7EDC425-BB02-0447-A85D-73B78603753D}" type="presParOf" srcId="{AB5D442B-3DB7-44E3-B41D-83491F9F07C6}" destId="{987AF125-E04A-42BC-ACF5-91A4F3C0F72F}" srcOrd="3" destOrd="0" presId="urn:microsoft.com/office/officeart/2018/2/layout/IconVerticalSolidList"/>
    <dgm:cxn modelId="{E0F489C3-35FE-B246-8D43-EC072FE3812B}" type="presParOf" srcId="{E77C3B6E-8D91-48B6-A2D7-A0DECCA3D7A6}" destId="{9124B0DA-DAF1-4173-8746-3A36422388A2}" srcOrd="1" destOrd="0" presId="urn:microsoft.com/office/officeart/2018/2/layout/IconVerticalSolidList"/>
    <dgm:cxn modelId="{D9F292E6-B16E-7748-9815-17D78DDFBEB0}" type="presParOf" srcId="{E77C3B6E-8D91-48B6-A2D7-A0DECCA3D7A6}" destId="{9B9D0FA9-F5AA-46B7-B526-919BA0CA279C}" srcOrd="2" destOrd="0" presId="urn:microsoft.com/office/officeart/2018/2/layout/IconVerticalSolidList"/>
    <dgm:cxn modelId="{E1BD6E20-E5D5-4048-B4A2-EC32AEC76B75}" type="presParOf" srcId="{9B9D0FA9-F5AA-46B7-B526-919BA0CA279C}" destId="{B7CD0087-1880-4FE7-9718-62182B10F13D}" srcOrd="0" destOrd="0" presId="urn:microsoft.com/office/officeart/2018/2/layout/IconVerticalSolidList"/>
    <dgm:cxn modelId="{44545307-82EC-9C4B-BAFF-A33A606A43ED}" type="presParOf" srcId="{9B9D0FA9-F5AA-46B7-B526-919BA0CA279C}" destId="{92F66EC7-0930-4091-8CAE-BA33F22A4C6E}" srcOrd="1" destOrd="0" presId="urn:microsoft.com/office/officeart/2018/2/layout/IconVerticalSolidList"/>
    <dgm:cxn modelId="{0CD69BDD-D2D1-9C4C-A870-858028EE90E0}" type="presParOf" srcId="{9B9D0FA9-F5AA-46B7-B526-919BA0CA279C}" destId="{B741CE38-E22B-4F0F-A6E7-4DF66B047B01}" srcOrd="2" destOrd="0" presId="urn:microsoft.com/office/officeart/2018/2/layout/IconVerticalSolidList"/>
    <dgm:cxn modelId="{2264483A-2BF8-A249-ACE2-1FE5F86B1E9E}" type="presParOf" srcId="{9B9D0FA9-F5AA-46B7-B526-919BA0CA279C}" destId="{455EE7CA-3CFF-468C-A9B4-95C1ADD5C32B}" srcOrd="3" destOrd="0" presId="urn:microsoft.com/office/officeart/2018/2/layout/IconVerticalSolidList"/>
    <dgm:cxn modelId="{FADD8399-46B8-7B40-98FE-B97F0D2F7D35}" type="presParOf" srcId="{E77C3B6E-8D91-48B6-A2D7-A0DECCA3D7A6}" destId="{4A6259F2-6EE1-41CB-8DDA-9C3DEEDC2649}" srcOrd="3" destOrd="0" presId="urn:microsoft.com/office/officeart/2018/2/layout/IconVerticalSolidList"/>
    <dgm:cxn modelId="{B9A68210-D1A4-B942-B89F-1C668D27BD9F}" type="presParOf" srcId="{E77C3B6E-8D91-48B6-A2D7-A0DECCA3D7A6}" destId="{16AEEFED-2FA4-45DC-98B2-F7720E80A46C}" srcOrd="4" destOrd="0" presId="urn:microsoft.com/office/officeart/2018/2/layout/IconVerticalSolidList"/>
    <dgm:cxn modelId="{6DB2C5C5-2C63-BE46-BF2D-365FDCDB3917}" type="presParOf" srcId="{16AEEFED-2FA4-45DC-98B2-F7720E80A46C}" destId="{81F2E6FE-3FD1-4379-9427-2FAC3EC6AC21}" srcOrd="0" destOrd="0" presId="urn:microsoft.com/office/officeart/2018/2/layout/IconVerticalSolidList"/>
    <dgm:cxn modelId="{E007CEE3-B537-D544-AC57-79BB6D0C8F0A}" type="presParOf" srcId="{16AEEFED-2FA4-45DC-98B2-F7720E80A46C}" destId="{2D644C39-E1A9-4C80-9BD0-EB173C7B181E}" srcOrd="1" destOrd="0" presId="urn:microsoft.com/office/officeart/2018/2/layout/IconVerticalSolidList"/>
    <dgm:cxn modelId="{667D4507-7FC9-FE4C-8216-01013169103C}" type="presParOf" srcId="{16AEEFED-2FA4-45DC-98B2-F7720E80A46C}" destId="{55E13CCE-D4D1-496B-B652-7B3510B34A47}" srcOrd="2" destOrd="0" presId="urn:microsoft.com/office/officeart/2018/2/layout/IconVerticalSolidList"/>
    <dgm:cxn modelId="{F7D2FC19-FDE9-2F4B-A71F-340CCF31E5D0}" type="presParOf" srcId="{16AEEFED-2FA4-45DC-98B2-F7720E80A46C}" destId="{055F2665-759F-4D1A-98CD-27D9FF305516}" srcOrd="3" destOrd="0" presId="urn:microsoft.com/office/officeart/2018/2/layout/IconVerticalSolidList"/>
    <dgm:cxn modelId="{CF324C69-7AF0-B344-AEFB-1268658A8820}" type="presParOf" srcId="{E77C3B6E-8D91-48B6-A2D7-A0DECCA3D7A6}" destId="{C0147507-0C24-4E0B-A5D8-9F3A086AD49D}" srcOrd="5" destOrd="0" presId="urn:microsoft.com/office/officeart/2018/2/layout/IconVerticalSolidList"/>
    <dgm:cxn modelId="{3E4F3B2B-056A-E147-814D-C5C53A557E59}" type="presParOf" srcId="{E77C3B6E-8D91-48B6-A2D7-A0DECCA3D7A6}" destId="{5ED5FD96-9EE3-4D0D-B4F9-63D49BE128F9}" srcOrd="6" destOrd="0" presId="urn:microsoft.com/office/officeart/2018/2/layout/IconVerticalSolidList"/>
    <dgm:cxn modelId="{9DF3A987-32BF-BC4D-9C6F-05307642276E}" type="presParOf" srcId="{5ED5FD96-9EE3-4D0D-B4F9-63D49BE128F9}" destId="{5A1137FC-A50D-4F63-ABD5-3A220EDC13D4}" srcOrd="0" destOrd="0" presId="urn:microsoft.com/office/officeart/2018/2/layout/IconVerticalSolidList"/>
    <dgm:cxn modelId="{896DC1CC-8514-FE47-BC82-D7CAF1A83A55}" type="presParOf" srcId="{5ED5FD96-9EE3-4D0D-B4F9-63D49BE128F9}" destId="{59605A1B-4E53-43E7-9DE9-D93FEF2DF07E}" srcOrd="1" destOrd="0" presId="urn:microsoft.com/office/officeart/2018/2/layout/IconVerticalSolidList"/>
    <dgm:cxn modelId="{129F28E0-CDE2-0C4F-8C6D-DFC510A3AA4F}" type="presParOf" srcId="{5ED5FD96-9EE3-4D0D-B4F9-63D49BE128F9}" destId="{D2EDD850-CAA7-4F90-879F-2A1F62437FED}" srcOrd="2" destOrd="0" presId="urn:microsoft.com/office/officeart/2018/2/layout/IconVerticalSolidList"/>
    <dgm:cxn modelId="{E597EDD2-A7B6-CA4F-811D-00D7B9B2F0DA}" type="presParOf" srcId="{5ED5FD96-9EE3-4D0D-B4F9-63D49BE128F9}" destId="{2C8AD08B-6E85-41BE-9BB3-B183014F925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2D361BF-5088-2945-A194-E26F47CC77DE}" type="doc">
      <dgm:prSet loTypeId="urn:microsoft.com/office/officeart/2005/8/layout/venn1" loCatId="" qsTypeId="urn:microsoft.com/office/officeart/2005/8/quickstyle/simple1" qsCatId="simple" csTypeId="urn:microsoft.com/office/officeart/2005/8/colors/accent1_2" csCatId="accent1" phldr="1"/>
      <dgm:spPr/>
    </dgm:pt>
    <dgm:pt modelId="{E4FF5930-D77F-B741-91E8-792B54983AD6}">
      <dgm:prSet phldrT="[Text]"/>
      <dgm:spPr/>
      <dgm:t>
        <a:bodyPr/>
        <a:lstStyle/>
        <a:p>
          <a:r>
            <a:rPr lang="en-GB"/>
            <a:t>location hazards </a:t>
          </a:r>
        </a:p>
      </dgm:t>
    </dgm:pt>
    <dgm:pt modelId="{4FB8FC44-BD3F-894D-9C61-949CC67D1974}" type="parTrans" cxnId="{77910912-5F5A-9643-8829-C1DA8FC4BD07}">
      <dgm:prSet/>
      <dgm:spPr/>
      <dgm:t>
        <a:bodyPr/>
        <a:lstStyle/>
        <a:p>
          <a:endParaRPr lang="en-GB"/>
        </a:p>
      </dgm:t>
    </dgm:pt>
    <dgm:pt modelId="{59B5E6B5-AA92-DF4C-A3F1-76F1834020AD}" type="sibTrans" cxnId="{77910912-5F5A-9643-8829-C1DA8FC4BD07}">
      <dgm:prSet/>
      <dgm:spPr/>
      <dgm:t>
        <a:bodyPr/>
        <a:lstStyle/>
        <a:p>
          <a:endParaRPr lang="en-GB"/>
        </a:p>
      </dgm:t>
    </dgm:pt>
    <dgm:pt modelId="{D250BD32-6BF8-FA4C-AF7B-CA046025B6EC}">
      <dgm:prSet phldrT="[Text]"/>
      <dgm:spPr/>
      <dgm:t>
        <a:bodyPr/>
        <a:lstStyle/>
        <a:p>
          <a:r>
            <a:rPr lang="en-GB"/>
            <a:t>human hazards </a:t>
          </a:r>
        </a:p>
      </dgm:t>
    </dgm:pt>
    <dgm:pt modelId="{D098DD0E-0C77-454A-A286-76EEE970CA24}" type="parTrans" cxnId="{8EF714C4-D77C-104C-BA87-E4CFEB01AB14}">
      <dgm:prSet/>
      <dgm:spPr/>
      <dgm:t>
        <a:bodyPr/>
        <a:lstStyle/>
        <a:p>
          <a:endParaRPr lang="en-GB"/>
        </a:p>
      </dgm:t>
    </dgm:pt>
    <dgm:pt modelId="{A0129615-87D5-724A-B199-A66D4B27B4C0}" type="sibTrans" cxnId="{8EF714C4-D77C-104C-BA87-E4CFEB01AB14}">
      <dgm:prSet/>
      <dgm:spPr/>
      <dgm:t>
        <a:bodyPr/>
        <a:lstStyle/>
        <a:p>
          <a:endParaRPr lang="en-GB"/>
        </a:p>
      </dgm:t>
    </dgm:pt>
    <dgm:pt modelId="{9F9290BC-6F55-A341-A44E-A7A53E33CAB3}">
      <dgm:prSet phldrT="[Text]"/>
      <dgm:spPr/>
      <dgm:t>
        <a:bodyPr/>
        <a:lstStyle/>
        <a:p>
          <a:r>
            <a:rPr lang="en-GB" dirty="0"/>
            <a:t>activities hazards</a:t>
          </a:r>
        </a:p>
      </dgm:t>
    </dgm:pt>
    <dgm:pt modelId="{55ACDCE9-63D3-4A4B-AE01-07B9BCE85A34}" type="parTrans" cxnId="{2B3A9E17-5E49-A140-ACFD-B738A455ABD2}">
      <dgm:prSet/>
      <dgm:spPr/>
      <dgm:t>
        <a:bodyPr/>
        <a:lstStyle/>
        <a:p>
          <a:endParaRPr lang="en-GB"/>
        </a:p>
      </dgm:t>
    </dgm:pt>
    <dgm:pt modelId="{714D0AE4-BF2C-044D-9DBD-00D1E2446578}" type="sibTrans" cxnId="{2B3A9E17-5E49-A140-ACFD-B738A455ABD2}">
      <dgm:prSet/>
      <dgm:spPr/>
      <dgm:t>
        <a:bodyPr/>
        <a:lstStyle/>
        <a:p>
          <a:endParaRPr lang="en-GB"/>
        </a:p>
      </dgm:t>
    </dgm:pt>
    <dgm:pt modelId="{34482A62-EA02-D947-81FD-79F4D727C97A}" type="pres">
      <dgm:prSet presAssocID="{52D361BF-5088-2945-A194-E26F47CC77DE}" presName="compositeShape" presStyleCnt="0">
        <dgm:presLayoutVars>
          <dgm:chMax val="7"/>
          <dgm:dir/>
          <dgm:resizeHandles val="exact"/>
        </dgm:presLayoutVars>
      </dgm:prSet>
      <dgm:spPr/>
    </dgm:pt>
    <dgm:pt modelId="{45C5B613-CA4D-3F43-8E6C-C07756FA9DD8}" type="pres">
      <dgm:prSet presAssocID="{E4FF5930-D77F-B741-91E8-792B54983AD6}" presName="circ1" presStyleLbl="vennNode1" presStyleIdx="0" presStyleCnt="3"/>
      <dgm:spPr/>
    </dgm:pt>
    <dgm:pt modelId="{A79103C0-E5CF-064A-998E-47A568D92D04}" type="pres">
      <dgm:prSet presAssocID="{E4FF5930-D77F-B741-91E8-792B54983AD6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0D3E46D4-4BBC-7341-B4AC-CFD12D3C6218}" type="pres">
      <dgm:prSet presAssocID="{D250BD32-6BF8-FA4C-AF7B-CA046025B6EC}" presName="circ2" presStyleLbl="vennNode1" presStyleIdx="1" presStyleCnt="3"/>
      <dgm:spPr/>
    </dgm:pt>
    <dgm:pt modelId="{A581947E-102A-4C4E-A49F-3F0F16A5F4CB}" type="pres">
      <dgm:prSet presAssocID="{D250BD32-6BF8-FA4C-AF7B-CA046025B6EC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81460C8B-1DE0-904C-964F-6C384BD49675}" type="pres">
      <dgm:prSet presAssocID="{9F9290BC-6F55-A341-A44E-A7A53E33CAB3}" presName="circ3" presStyleLbl="vennNode1" presStyleIdx="2" presStyleCnt="3"/>
      <dgm:spPr/>
    </dgm:pt>
    <dgm:pt modelId="{3A2DE099-EA0F-1844-B804-91B172135DB0}" type="pres">
      <dgm:prSet presAssocID="{9F9290BC-6F55-A341-A44E-A7A53E33CAB3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77910912-5F5A-9643-8829-C1DA8FC4BD07}" srcId="{52D361BF-5088-2945-A194-E26F47CC77DE}" destId="{E4FF5930-D77F-B741-91E8-792B54983AD6}" srcOrd="0" destOrd="0" parTransId="{4FB8FC44-BD3F-894D-9C61-949CC67D1974}" sibTransId="{59B5E6B5-AA92-DF4C-A3F1-76F1834020AD}"/>
    <dgm:cxn modelId="{2B3A9E17-5E49-A140-ACFD-B738A455ABD2}" srcId="{52D361BF-5088-2945-A194-E26F47CC77DE}" destId="{9F9290BC-6F55-A341-A44E-A7A53E33CAB3}" srcOrd="2" destOrd="0" parTransId="{55ACDCE9-63D3-4A4B-AE01-07B9BCE85A34}" sibTransId="{714D0AE4-BF2C-044D-9DBD-00D1E2446578}"/>
    <dgm:cxn modelId="{F3251141-BE8C-1D46-9B45-6DFEF6259585}" type="presOf" srcId="{E4FF5930-D77F-B741-91E8-792B54983AD6}" destId="{45C5B613-CA4D-3F43-8E6C-C07756FA9DD8}" srcOrd="0" destOrd="0" presId="urn:microsoft.com/office/officeart/2005/8/layout/venn1"/>
    <dgm:cxn modelId="{1B892B6A-25E4-D14B-A178-9F952090EC85}" type="presOf" srcId="{D250BD32-6BF8-FA4C-AF7B-CA046025B6EC}" destId="{0D3E46D4-4BBC-7341-B4AC-CFD12D3C6218}" srcOrd="0" destOrd="0" presId="urn:microsoft.com/office/officeart/2005/8/layout/venn1"/>
    <dgm:cxn modelId="{B34DF298-BE0F-B343-8525-376EC359FC51}" type="presOf" srcId="{52D361BF-5088-2945-A194-E26F47CC77DE}" destId="{34482A62-EA02-D947-81FD-79F4D727C97A}" srcOrd="0" destOrd="0" presId="urn:microsoft.com/office/officeart/2005/8/layout/venn1"/>
    <dgm:cxn modelId="{A113559B-9A7A-8F45-9913-08DF4D0893AA}" type="presOf" srcId="{9F9290BC-6F55-A341-A44E-A7A53E33CAB3}" destId="{3A2DE099-EA0F-1844-B804-91B172135DB0}" srcOrd="1" destOrd="0" presId="urn:microsoft.com/office/officeart/2005/8/layout/venn1"/>
    <dgm:cxn modelId="{8EF714C4-D77C-104C-BA87-E4CFEB01AB14}" srcId="{52D361BF-5088-2945-A194-E26F47CC77DE}" destId="{D250BD32-6BF8-FA4C-AF7B-CA046025B6EC}" srcOrd="1" destOrd="0" parTransId="{D098DD0E-0C77-454A-A286-76EEE970CA24}" sibTransId="{A0129615-87D5-724A-B199-A66D4B27B4C0}"/>
    <dgm:cxn modelId="{FBB416CF-3A28-E044-9172-200A8B0EBF73}" type="presOf" srcId="{9F9290BC-6F55-A341-A44E-A7A53E33CAB3}" destId="{81460C8B-1DE0-904C-964F-6C384BD49675}" srcOrd="0" destOrd="0" presId="urn:microsoft.com/office/officeart/2005/8/layout/venn1"/>
    <dgm:cxn modelId="{834AF9ED-024F-B94B-B278-1C2435A7DC60}" type="presOf" srcId="{E4FF5930-D77F-B741-91E8-792B54983AD6}" destId="{A79103C0-E5CF-064A-998E-47A568D92D04}" srcOrd="1" destOrd="0" presId="urn:microsoft.com/office/officeart/2005/8/layout/venn1"/>
    <dgm:cxn modelId="{D4791CFE-95C4-9C41-BC94-1C8C0EB78C3C}" type="presOf" srcId="{D250BD32-6BF8-FA4C-AF7B-CA046025B6EC}" destId="{A581947E-102A-4C4E-A49F-3F0F16A5F4CB}" srcOrd="1" destOrd="0" presId="urn:microsoft.com/office/officeart/2005/8/layout/venn1"/>
    <dgm:cxn modelId="{76C3AB51-347A-DE4F-8402-C18DADA6D5BE}" type="presParOf" srcId="{34482A62-EA02-D947-81FD-79F4D727C97A}" destId="{45C5B613-CA4D-3F43-8E6C-C07756FA9DD8}" srcOrd="0" destOrd="0" presId="urn:microsoft.com/office/officeart/2005/8/layout/venn1"/>
    <dgm:cxn modelId="{90C82730-0C5A-9645-84F4-EFF1C4A99D10}" type="presParOf" srcId="{34482A62-EA02-D947-81FD-79F4D727C97A}" destId="{A79103C0-E5CF-064A-998E-47A568D92D04}" srcOrd="1" destOrd="0" presId="urn:microsoft.com/office/officeart/2005/8/layout/venn1"/>
    <dgm:cxn modelId="{6FA70D72-954E-EA4B-AC23-F802DF1E4BC8}" type="presParOf" srcId="{34482A62-EA02-D947-81FD-79F4D727C97A}" destId="{0D3E46D4-4BBC-7341-B4AC-CFD12D3C6218}" srcOrd="2" destOrd="0" presId="urn:microsoft.com/office/officeart/2005/8/layout/venn1"/>
    <dgm:cxn modelId="{C5E14B8E-1E6E-C74E-9E62-763DDBD56931}" type="presParOf" srcId="{34482A62-EA02-D947-81FD-79F4D727C97A}" destId="{A581947E-102A-4C4E-A49F-3F0F16A5F4CB}" srcOrd="3" destOrd="0" presId="urn:microsoft.com/office/officeart/2005/8/layout/venn1"/>
    <dgm:cxn modelId="{8A71B0F7-A84E-AB4E-9DA6-AFE01C10120E}" type="presParOf" srcId="{34482A62-EA02-D947-81FD-79F4D727C97A}" destId="{81460C8B-1DE0-904C-964F-6C384BD49675}" srcOrd="4" destOrd="0" presId="urn:microsoft.com/office/officeart/2005/8/layout/venn1"/>
    <dgm:cxn modelId="{FD6A01B3-BAF8-114A-8E09-1B6226C5BF08}" type="presParOf" srcId="{34482A62-EA02-D947-81FD-79F4D727C97A}" destId="{3A2DE099-EA0F-1844-B804-91B172135DB0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9C1BF53-B33E-CE46-90FD-C446C96B326E}" type="doc">
      <dgm:prSet loTypeId="urn:microsoft.com/office/officeart/2005/8/layout/vList2" loCatId="list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2C23C420-910D-5F49-9D42-E96CB73C12D5}">
      <dgm:prSet/>
      <dgm:spPr/>
      <dgm:t>
        <a:bodyPr/>
        <a:lstStyle/>
        <a:p>
          <a:r>
            <a:rPr lang="cy-GB" dirty="0"/>
            <a:t>Opening the gates earlier </a:t>
          </a:r>
          <a:endParaRPr lang="en-GB" dirty="0"/>
        </a:p>
      </dgm:t>
    </dgm:pt>
    <dgm:pt modelId="{77429AFD-F6A7-BA40-B1CD-B8912B61099F}" type="parTrans" cxnId="{70EF0240-61DB-DD4B-B0A4-961FFB21A4A2}">
      <dgm:prSet/>
      <dgm:spPr/>
      <dgm:t>
        <a:bodyPr/>
        <a:lstStyle/>
        <a:p>
          <a:endParaRPr lang="en-GB"/>
        </a:p>
      </dgm:t>
    </dgm:pt>
    <dgm:pt modelId="{EEC87DC0-ABE3-9E45-8E71-2C18DF1D277C}" type="sibTrans" cxnId="{70EF0240-61DB-DD4B-B0A4-961FFB21A4A2}">
      <dgm:prSet/>
      <dgm:spPr/>
      <dgm:t>
        <a:bodyPr/>
        <a:lstStyle/>
        <a:p>
          <a:endParaRPr lang="en-GB"/>
        </a:p>
      </dgm:t>
    </dgm:pt>
    <dgm:pt modelId="{21FDDA8D-D3A6-064D-8E64-D6F27E76CE16}">
      <dgm:prSet/>
      <dgm:spPr/>
      <dgm:t>
        <a:bodyPr/>
        <a:lstStyle/>
        <a:p>
          <a:r>
            <a:rPr lang="cy-GB"/>
            <a:t>Direction and barriers </a:t>
          </a:r>
          <a:endParaRPr lang="en-GB"/>
        </a:p>
      </dgm:t>
    </dgm:pt>
    <dgm:pt modelId="{E9CA3554-5899-B643-AD1B-BAE89EC5522D}" type="parTrans" cxnId="{F96ABED7-5DE4-094E-9B4E-74C39ED0C92A}">
      <dgm:prSet/>
      <dgm:spPr/>
      <dgm:t>
        <a:bodyPr/>
        <a:lstStyle/>
        <a:p>
          <a:endParaRPr lang="en-GB"/>
        </a:p>
      </dgm:t>
    </dgm:pt>
    <dgm:pt modelId="{5655193B-2932-2F40-A33B-B89AB1A4D96A}" type="sibTrans" cxnId="{F96ABED7-5DE4-094E-9B4E-74C39ED0C92A}">
      <dgm:prSet/>
      <dgm:spPr/>
      <dgm:t>
        <a:bodyPr/>
        <a:lstStyle/>
        <a:p>
          <a:endParaRPr lang="en-GB"/>
        </a:p>
      </dgm:t>
    </dgm:pt>
    <dgm:pt modelId="{DB959B1B-C2F6-CF40-ADC5-8B6AD1143D3A}">
      <dgm:prSet/>
      <dgm:spPr/>
      <dgm:t>
        <a:bodyPr/>
        <a:lstStyle/>
        <a:p>
          <a:r>
            <a:rPr lang="cy-GB" dirty="0"/>
            <a:t>Managing the flow </a:t>
          </a:r>
          <a:endParaRPr lang="en-GB" dirty="0"/>
        </a:p>
      </dgm:t>
    </dgm:pt>
    <dgm:pt modelId="{A3B326DC-94A1-3F4C-A794-50B9F15B2DC8}" type="parTrans" cxnId="{97916B55-51A5-C344-86CE-692105A0AF93}">
      <dgm:prSet/>
      <dgm:spPr/>
      <dgm:t>
        <a:bodyPr/>
        <a:lstStyle/>
        <a:p>
          <a:endParaRPr lang="en-GB"/>
        </a:p>
      </dgm:t>
    </dgm:pt>
    <dgm:pt modelId="{A2F4C208-B537-C44A-A757-C752E01CAEA3}" type="sibTrans" cxnId="{97916B55-51A5-C344-86CE-692105A0AF93}">
      <dgm:prSet/>
      <dgm:spPr/>
      <dgm:t>
        <a:bodyPr/>
        <a:lstStyle/>
        <a:p>
          <a:endParaRPr lang="en-GB"/>
        </a:p>
      </dgm:t>
    </dgm:pt>
    <dgm:pt modelId="{2B49C7C1-87E5-3B43-AC0B-3E582576F584}">
      <dgm:prSet/>
      <dgm:spPr/>
      <dgm:t>
        <a:bodyPr/>
        <a:lstStyle/>
        <a:p>
          <a:r>
            <a:rPr lang="cy-GB" dirty="0"/>
            <a:t>Better infrastructure </a:t>
          </a:r>
          <a:endParaRPr lang="en-GB" dirty="0"/>
        </a:p>
      </dgm:t>
    </dgm:pt>
    <dgm:pt modelId="{AE79B97E-5527-6F46-94A1-6E02D1F29282}" type="parTrans" cxnId="{8D51B13A-1AFD-B74A-A7AD-C36953DE4734}">
      <dgm:prSet/>
      <dgm:spPr/>
      <dgm:t>
        <a:bodyPr/>
        <a:lstStyle/>
        <a:p>
          <a:endParaRPr lang="en-GB"/>
        </a:p>
      </dgm:t>
    </dgm:pt>
    <dgm:pt modelId="{CFEAB8AA-717B-7849-B70F-415766E4557D}" type="sibTrans" cxnId="{8D51B13A-1AFD-B74A-A7AD-C36953DE4734}">
      <dgm:prSet/>
      <dgm:spPr/>
      <dgm:t>
        <a:bodyPr/>
        <a:lstStyle/>
        <a:p>
          <a:endParaRPr lang="en-GB"/>
        </a:p>
      </dgm:t>
    </dgm:pt>
    <dgm:pt modelId="{A7DBF929-28B1-1741-850B-CA61FA018579}">
      <dgm:prSet/>
      <dgm:spPr/>
      <dgm:t>
        <a:bodyPr/>
        <a:lstStyle/>
        <a:p>
          <a:r>
            <a:rPr lang="cy-GB"/>
            <a:t>Liverpool crashing – laws put in place </a:t>
          </a:r>
          <a:endParaRPr lang="en-GB"/>
        </a:p>
      </dgm:t>
    </dgm:pt>
    <dgm:pt modelId="{82F3E29D-8D42-7F4E-B3E8-76067772D732}" type="parTrans" cxnId="{181977B0-9825-7E40-812B-D41CA0A06494}">
      <dgm:prSet/>
      <dgm:spPr/>
      <dgm:t>
        <a:bodyPr/>
        <a:lstStyle/>
        <a:p>
          <a:endParaRPr lang="en-GB"/>
        </a:p>
      </dgm:t>
    </dgm:pt>
    <dgm:pt modelId="{9A78391A-1DF9-434C-9646-BD3719ACF4F4}" type="sibTrans" cxnId="{181977B0-9825-7E40-812B-D41CA0A06494}">
      <dgm:prSet/>
      <dgm:spPr/>
      <dgm:t>
        <a:bodyPr/>
        <a:lstStyle/>
        <a:p>
          <a:endParaRPr lang="en-GB"/>
        </a:p>
      </dgm:t>
    </dgm:pt>
    <dgm:pt modelId="{83584C6F-3DBE-B44B-B24C-A5F6FDC873FF}" type="pres">
      <dgm:prSet presAssocID="{B9C1BF53-B33E-CE46-90FD-C446C96B326E}" presName="linear" presStyleCnt="0">
        <dgm:presLayoutVars>
          <dgm:animLvl val="lvl"/>
          <dgm:resizeHandles val="exact"/>
        </dgm:presLayoutVars>
      </dgm:prSet>
      <dgm:spPr/>
    </dgm:pt>
    <dgm:pt modelId="{099D67A2-733A-E147-8136-AE061A109E34}" type="pres">
      <dgm:prSet presAssocID="{2C23C420-910D-5F49-9D42-E96CB73C12D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5D355E54-22EC-FF4E-A0D1-8DC30EF60335}" type="pres">
      <dgm:prSet presAssocID="{EEC87DC0-ABE3-9E45-8E71-2C18DF1D277C}" presName="spacer" presStyleCnt="0"/>
      <dgm:spPr/>
    </dgm:pt>
    <dgm:pt modelId="{46E8D3FA-0377-714A-A798-9ECBAB9BF7C6}" type="pres">
      <dgm:prSet presAssocID="{21FDDA8D-D3A6-064D-8E64-D6F27E76CE1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1463CE5-8CB2-E140-A0D4-D22CAB1E9CD8}" type="pres">
      <dgm:prSet presAssocID="{5655193B-2932-2F40-A33B-B89AB1A4D96A}" presName="spacer" presStyleCnt="0"/>
      <dgm:spPr/>
    </dgm:pt>
    <dgm:pt modelId="{FF487268-8B81-A34C-8D83-9E903A5BA77C}" type="pres">
      <dgm:prSet presAssocID="{DB959B1B-C2F6-CF40-ADC5-8B6AD1143D3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47E7104-B8B8-294A-AC15-BE296EEB65C1}" type="pres">
      <dgm:prSet presAssocID="{A2F4C208-B537-C44A-A757-C752E01CAEA3}" presName="spacer" presStyleCnt="0"/>
      <dgm:spPr/>
    </dgm:pt>
    <dgm:pt modelId="{C008AD39-7145-554D-828E-89B67E10283C}" type="pres">
      <dgm:prSet presAssocID="{2B49C7C1-87E5-3B43-AC0B-3E582576F58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F944FE3-55A7-FE44-85E9-12988FBD17BD}" type="pres">
      <dgm:prSet presAssocID="{CFEAB8AA-717B-7849-B70F-415766E4557D}" presName="spacer" presStyleCnt="0"/>
      <dgm:spPr/>
    </dgm:pt>
    <dgm:pt modelId="{328C5646-D1D3-A649-8CD2-7F6B818D7AA8}" type="pres">
      <dgm:prSet presAssocID="{A7DBF929-28B1-1741-850B-CA61FA018579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D51B13A-1AFD-B74A-A7AD-C36953DE4734}" srcId="{B9C1BF53-B33E-CE46-90FD-C446C96B326E}" destId="{2B49C7C1-87E5-3B43-AC0B-3E582576F584}" srcOrd="3" destOrd="0" parTransId="{AE79B97E-5527-6F46-94A1-6E02D1F29282}" sibTransId="{CFEAB8AA-717B-7849-B70F-415766E4557D}"/>
    <dgm:cxn modelId="{70EF0240-61DB-DD4B-B0A4-961FFB21A4A2}" srcId="{B9C1BF53-B33E-CE46-90FD-C446C96B326E}" destId="{2C23C420-910D-5F49-9D42-E96CB73C12D5}" srcOrd="0" destOrd="0" parTransId="{77429AFD-F6A7-BA40-B1CD-B8912B61099F}" sibTransId="{EEC87DC0-ABE3-9E45-8E71-2C18DF1D277C}"/>
    <dgm:cxn modelId="{8BAF6640-71A3-484F-8A66-B23E67364233}" type="presOf" srcId="{21FDDA8D-D3A6-064D-8E64-D6F27E76CE16}" destId="{46E8D3FA-0377-714A-A798-9ECBAB9BF7C6}" srcOrd="0" destOrd="0" presId="urn:microsoft.com/office/officeart/2005/8/layout/vList2"/>
    <dgm:cxn modelId="{97916B55-51A5-C344-86CE-692105A0AF93}" srcId="{B9C1BF53-B33E-CE46-90FD-C446C96B326E}" destId="{DB959B1B-C2F6-CF40-ADC5-8B6AD1143D3A}" srcOrd="2" destOrd="0" parTransId="{A3B326DC-94A1-3F4C-A794-50B9F15B2DC8}" sibTransId="{A2F4C208-B537-C44A-A757-C752E01CAEA3}"/>
    <dgm:cxn modelId="{D2BD247A-7414-1D41-85B6-48CB85C50EEF}" type="presOf" srcId="{A7DBF929-28B1-1741-850B-CA61FA018579}" destId="{328C5646-D1D3-A649-8CD2-7F6B818D7AA8}" srcOrd="0" destOrd="0" presId="urn:microsoft.com/office/officeart/2005/8/layout/vList2"/>
    <dgm:cxn modelId="{181977B0-9825-7E40-812B-D41CA0A06494}" srcId="{B9C1BF53-B33E-CE46-90FD-C446C96B326E}" destId="{A7DBF929-28B1-1741-850B-CA61FA018579}" srcOrd="4" destOrd="0" parTransId="{82F3E29D-8D42-7F4E-B3E8-76067772D732}" sibTransId="{9A78391A-1DF9-434C-9646-BD3719ACF4F4}"/>
    <dgm:cxn modelId="{6FDDFEB1-682D-6948-9752-E2E8577AD461}" type="presOf" srcId="{2C23C420-910D-5F49-9D42-E96CB73C12D5}" destId="{099D67A2-733A-E147-8136-AE061A109E34}" srcOrd="0" destOrd="0" presId="urn:microsoft.com/office/officeart/2005/8/layout/vList2"/>
    <dgm:cxn modelId="{B0AF0FC9-8058-4E4B-A825-1E3E2997F25F}" type="presOf" srcId="{DB959B1B-C2F6-CF40-ADC5-8B6AD1143D3A}" destId="{FF487268-8B81-A34C-8D83-9E903A5BA77C}" srcOrd="0" destOrd="0" presId="urn:microsoft.com/office/officeart/2005/8/layout/vList2"/>
    <dgm:cxn modelId="{E3675DCB-7B52-6442-93DC-43C1520F9D9D}" type="presOf" srcId="{2B49C7C1-87E5-3B43-AC0B-3E582576F584}" destId="{C008AD39-7145-554D-828E-89B67E10283C}" srcOrd="0" destOrd="0" presId="urn:microsoft.com/office/officeart/2005/8/layout/vList2"/>
    <dgm:cxn modelId="{E29E0DD4-30BA-8242-B9C4-5364F72DEF24}" type="presOf" srcId="{B9C1BF53-B33E-CE46-90FD-C446C96B326E}" destId="{83584C6F-3DBE-B44B-B24C-A5F6FDC873FF}" srcOrd="0" destOrd="0" presId="urn:microsoft.com/office/officeart/2005/8/layout/vList2"/>
    <dgm:cxn modelId="{F96ABED7-5DE4-094E-9B4E-74C39ED0C92A}" srcId="{B9C1BF53-B33E-CE46-90FD-C446C96B326E}" destId="{21FDDA8D-D3A6-064D-8E64-D6F27E76CE16}" srcOrd="1" destOrd="0" parTransId="{E9CA3554-5899-B643-AD1B-BAE89EC5522D}" sibTransId="{5655193B-2932-2F40-A33B-B89AB1A4D96A}"/>
    <dgm:cxn modelId="{7F12883B-EA58-654F-8A25-46B3770E859C}" type="presParOf" srcId="{83584C6F-3DBE-B44B-B24C-A5F6FDC873FF}" destId="{099D67A2-733A-E147-8136-AE061A109E34}" srcOrd="0" destOrd="0" presId="urn:microsoft.com/office/officeart/2005/8/layout/vList2"/>
    <dgm:cxn modelId="{BE7B9E91-A6CA-FD4B-9DF9-BFD2DA401088}" type="presParOf" srcId="{83584C6F-3DBE-B44B-B24C-A5F6FDC873FF}" destId="{5D355E54-22EC-FF4E-A0D1-8DC30EF60335}" srcOrd="1" destOrd="0" presId="urn:microsoft.com/office/officeart/2005/8/layout/vList2"/>
    <dgm:cxn modelId="{916B20FE-F034-A542-991A-0E09CCB48F95}" type="presParOf" srcId="{83584C6F-3DBE-B44B-B24C-A5F6FDC873FF}" destId="{46E8D3FA-0377-714A-A798-9ECBAB9BF7C6}" srcOrd="2" destOrd="0" presId="urn:microsoft.com/office/officeart/2005/8/layout/vList2"/>
    <dgm:cxn modelId="{E90E6FA6-2A26-FC42-9EB0-8C674A0E912A}" type="presParOf" srcId="{83584C6F-3DBE-B44B-B24C-A5F6FDC873FF}" destId="{91463CE5-8CB2-E140-A0D4-D22CAB1E9CD8}" srcOrd="3" destOrd="0" presId="urn:microsoft.com/office/officeart/2005/8/layout/vList2"/>
    <dgm:cxn modelId="{163D9192-C4F7-F549-9428-277475268468}" type="presParOf" srcId="{83584C6F-3DBE-B44B-B24C-A5F6FDC873FF}" destId="{FF487268-8B81-A34C-8D83-9E903A5BA77C}" srcOrd="4" destOrd="0" presId="urn:microsoft.com/office/officeart/2005/8/layout/vList2"/>
    <dgm:cxn modelId="{BD512181-CBB9-C740-92E2-68E998559A66}" type="presParOf" srcId="{83584C6F-3DBE-B44B-B24C-A5F6FDC873FF}" destId="{247E7104-B8B8-294A-AC15-BE296EEB65C1}" srcOrd="5" destOrd="0" presId="urn:microsoft.com/office/officeart/2005/8/layout/vList2"/>
    <dgm:cxn modelId="{8E6A6712-AC8F-9B45-9043-33200449201F}" type="presParOf" srcId="{83584C6F-3DBE-B44B-B24C-A5F6FDC873FF}" destId="{C008AD39-7145-554D-828E-89B67E10283C}" srcOrd="6" destOrd="0" presId="urn:microsoft.com/office/officeart/2005/8/layout/vList2"/>
    <dgm:cxn modelId="{4F2A45AB-6EF8-DF43-8298-2D4DD9FF926F}" type="presParOf" srcId="{83584C6F-3DBE-B44B-B24C-A5F6FDC873FF}" destId="{7F944FE3-55A7-FE44-85E9-12988FBD17BD}" srcOrd="7" destOrd="0" presId="urn:microsoft.com/office/officeart/2005/8/layout/vList2"/>
    <dgm:cxn modelId="{51A38A02-AD29-4F45-8DC3-CF8BD64ADE68}" type="presParOf" srcId="{83584C6F-3DBE-B44B-B24C-A5F6FDC873FF}" destId="{328C5646-D1D3-A649-8CD2-7F6B818D7AA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5DA8958-8C01-0749-9D6A-6951948AE1B1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DAAE4DD5-1A5D-D447-9591-43475B948143}">
      <dgm:prSet/>
      <dgm:spPr/>
      <dgm:t>
        <a:bodyPr/>
        <a:lstStyle/>
        <a:p>
          <a:r>
            <a:rPr lang="en-US"/>
            <a:t>Opening the gates earlier </a:t>
          </a:r>
          <a:endParaRPr lang="en-GB"/>
        </a:p>
      </dgm:t>
    </dgm:pt>
    <dgm:pt modelId="{177D9090-E997-5547-865B-9FB01BF5120F}" type="parTrans" cxnId="{C0070E31-AE63-B841-B71E-ED3DB46192E1}">
      <dgm:prSet/>
      <dgm:spPr/>
      <dgm:t>
        <a:bodyPr/>
        <a:lstStyle/>
        <a:p>
          <a:endParaRPr lang="en-GB"/>
        </a:p>
      </dgm:t>
    </dgm:pt>
    <dgm:pt modelId="{1768285E-EF12-1D42-A2F5-DB863A857AED}" type="sibTrans" cxnId="{C0070E31-AE63-B841-B71E-ED3DB46192E1}">
      <dgm:prSet/>
      <dgm:spPr/>
      <dgm:t>
        <a:bodyPr/>
        <a:lstStyle/>
        <a:p>
          <a:endParaRPr lang="en-GB"/>
        </a:p>
      </dgm:t>
    </dgm:pt>
    <dgm:pt modelId="{75CFE245-16DD-1941-9084-925ED2245CF4}">
      <dgm:prSet/>
      <dgm:spPr/>
      <dgm:t>
        <a:bodyPr/>
        <a:lstStyle/>
        <a:p>
          <a:r>
            <a:rPr lang="en-US"/>
            <a:t>Directions to gates avoiding collision </a:t>
          </a:r>
          <a:endParaRPr lang="en-GB"/>
        </a:p>
      </dgm:t>
    </dgm:pt>
    <dgm:pt modelId="{B0F6E3B0-4158-5F45-BD7A-07FA6C4EB525}" type="parTrans" cxnId="{7AABA683-0276-104E-9E66-C005808E3E27}">
      <dgm:prSet/>
      <dgm:spPr/>
      <dgm:t>
        <a:bodyPr/>
        <a:lstStyle/>
        <a:p>
          <a:endParaRPr lang="en-GB"/>
        </a:p>
      </dgm:t>
    </dgm:pt>
    <dgm:pt modelId="{B0DD356B-5DA3-DA43-AA14-2313D333C922}" type="sibTrans" cxnId="{7AABA683-0276-104E-9E66-C005808E3E27}">
      <dgm:prSet/>
      <dgm:spPr/>
      <dgm:t>
        <a:bodyPr/>
        <a:lstStyle/>
        <a:p>
          <a:endParaRPr lang="en-GB"/>
        </a:p>
      </dgm:t>
    </dgm:pt>
    <dgm:pt modelId="{A5362BDC-3778-1644-B099-8E3B7F11270A}">
      <dgm:prSet/>
      <dgm:spPr/>
      <dgm:t>
        <a:bodyPr/>
        <a:lstStyle/>
        <a:p>
          <a:r>
            <a:rPr lang="en-US"/>
            <a:t>Security checks to reassure the public is a safe environment </a:t>
          </a:r>
          <a:endParaRPr lang="en-GB"/>
        </a:p>
      </dgm:t>
    </dgm:pt>
    <dgm:pt modelId="{47410A2E-8271-124D-8D35-6574E2539A0F}" type="parTrans" cxnId="{D0C490E1-8105-2F43-BAB1-510EE886F4CC}">
      <dgm:prSet/>
      <dgm:spPr/>
      <dgm:t>
        <a:bodyPr/>
        <a:lstStyle/>
        <a:p>
          <a:endParaRPr lang="en-GB"/>
        </a:p>
      </dgm:t>
    </dgm:pt>
    <dgm:pt modelId="{08B0C471-4AD0-8B45-9BB4-631A1829C868}" type="sibTrans" cxnId="{D0C490E1-8105-2F43-BAB1-510EE886F4CC}">
      <dgm:prSet/>
      <dgm:spPr/>
      <dgm:t>
        <a:bodyPr/>
        <a:lstStyle/>
        <a:p>
          <a:endParaRPr lang="en-GB"/>
        </a:p>
      </dgm:t>
    </dgm:pt>
    <dgm:pt modelId="{4899E861-D1E9-9C46-9248-5676A29CC74F}">
      <dgm:prSet/>
      <dgm:spPr/>
      <dgm:t>
        <a:bodyPr/>
        <a:lstStyle/>
        <a:p>
          <a:r>
            <a:rPr lang="en-GB"/>
            <a:t>stewards to guide public to the correct gates </a:t>
          </a:r>
        </a:p>
      </dgm:t>
    </dgm:pt>
    <dgm:pt modelId="{DA96E6BE-6E20-0843-944F-E6168F2885A3}" type="parTrans" cxnId="{E997B43C-7EFC-9747-9CAB-B5BCD12F6621}">
      <dgm:prSet/>
      <dgm:spPr/>
      <dgm:t>
        <a:bodyPr/>
        <a:lstStyle/>
        <a:p>
          <a:endParaRPr lang="en-GB"/>
        </a:p>
      </dgm:t>
    </dgm:pt>
    <dgm:pt modelId="{A387DFBB-BA18-C446-916F-66ADC2912532}" type="sibTrans" cxnId="{E997B43C-7EFC-9747-9CAB-B5BCD12F6621}">
      <dgm:prSet/>
      <dgm:spPr/>
      <dgm:t>
        <a:bodyPr/>
        <a:lstStyle/>
        <a:p>
          <a:endParaRPr lang="en-GB"/>
        </a:p>
      </dgm:t>
    </dgm:pt>
    <dgm:pt modelId="{ADFBF317-6480-B54C-909F-6EF8F6B550F0}" type="pres">
      <dgm:prSet presAssocID="{95DA8958-8C01-0749-9D6A-6951948AE1B1}" presName="vert0" presStyleCnt="0">
        <dgm:presLayoutVars>
          <dgm:dir/>
          <dgm:animOne val="branch"/>
          <dgm:animLvl val="lvl"/>
        </dgm:presLayoutVars>
      </dgm:prSet>
      <dgm:spPr/>
    </dgm:pt>
    <dgm:pt modelId="{F12FC916-0FEB-A64E-992A-9108A7ABB69A}" type="pres">
      <dgm:prSet presAssocID="{DAAE4DD5-1A5D-D447-9591-43475B948143}" presName="thickLine" presStyleLbl="alignNode1" presStyleIdx="0" presStyleCnt="4"/>
      <dgm:spPr/>
    </dgm:pt>
    <dgm:pt modelId="{8570AECC-B417-D64F-8DA6-A74879C17D80}" type="pres">
      <dgm:prSet presAssocID="{DAAE4DD5-1A5D-D447-9591-43475B948143}" presName="horz1" presStyleCnt="0"/>
      <dgm:spPr/>
    </dgm:pt>
    <dgm:pt modelId="{444E3ADD-FFD5-5A4A-BE8D-6A1304C52C2F}" type="pres">
      <dgm:prSet presAssocID="{DAAE4DD5-1A5D-D447-9591-43475B948143}" presName="tx1" presStyleLbl="revTx" presStyleIdx="0" presStyleCnt="4"/>
      <dgm:spPr/>
    </dgm:pt>
    <dgm:pt modelId="{AFD2C6B6-B280-6B49-A126-81412D218B45}" type="pres">
      <dgm:prSet presAssocID="{DAAE4DD5-1A5D-D447-9591-43475B948143}" presName="vert1" presStyleCnt="0"/>
      <dgm:spPr/>
    </dgm:pt>
    <dgm:pt modelId="{C0BA9369-41AE-CB4F-BC90-6C3AAD630D81}" type="pres">
      <dgm:prSet presAssocID="{4899E861-D1E9-9C46-9248-5676A29CC74F}" presName="thickLine" presStyleLbl="alignNode1" presStyleIdx="1" presStyleCnt="4"/>
      <dgm:spPr/>
    </dgm:pt>
    <dgm:pt modelId="{4C6961A4-D189-7E4A-822B-B62F5D35F608}" type="pres">
      <dgm:prSet presAssocID="{4899E861-D1E9-9C46-9248-5676A29CC74F}" presName="horz1" presStyleCnt="0"/>
      <dgm:spPr/>
    </dgm:pt>
    <dgm:pt modelId="{7E2AA2B0-8524-8249-80AA-75DCDF781A0B}" type="pres">
      <dgm:prSet presAssocID="{4899E861-D1E9-9C46-9248-5676A29CC74F}" presName="tx1" presStyleLbl="revTx" presStyleIdx="1" presStyleCnt="4"/>
      <dgm:spPr/>
    </dgm:pt>
    <dgm:pt modelId="{12A74B50-30B8-544E-A7AA-277DEFAE0D6F}" type="pres">
      <dgm:prSet presAssocID="{4899E861-D1E9-9C46-9248-5676A29CC74F}" presName="vert1" presStyleCnt="0"/>
      <dgm:spPr/>
    </dgm:pt>
    <dgm:pt modelId="{08969EFD-9C4E-2A4C-9EFF-9AA9D1BF81CB}" type="pres">
      <dgm:prSet presAssocID="{75CFE245-16DD-1941-9084-925ED2245CF4}" presName="thickLine" presStyleLbl="alignNode1" presStyleIdx="2" presStyleCnt="4"/>
      <dgm:spPr/>
    </dgm:pt>
    <dgm:pt modelId="{90EDAE4B-67F5-6A45-9589-D1B5DA97E838}" type="pres">
      <dgm:prSet presAssocID="{75CFE245-16DD-1941-9084-925ED2245CF4}" presName="horz1" presStyleCnt="0"/>
      <dgm:spPr/>
    </dgm:pt>
    <dgm:pt modelId="{9B6B03B2-5C82-D646-B939-39A7CD1DE1AD}" type="pres">
      <dgm:prSet presAssocID="{75CFE245-16DD-1941-9084-925ED2245CF4}" presName="tx1" presStyleLbl="revTx" presStyleIdx="2" presStyleCnt="4"/>
      <dgm:spPr/>
    </dgm:pt>
    <dgm:pt modelId="{C21AA5F2-889F-6A4B-87DD-E90927299EFA}" type="pres">
      <dgm:prSet presAssocID="{75CFE245-16DD-1941-9084-925ED2245CF4}" presName="vert1" presStyleCnt="0"/>
      <dgm:spPr/>
    </dgm:pt>
    <dgm:pt modelId="{F70D9429-2416-D148-951F-6E7527AF33B5}" type="pres">
      <dgm:prSet presAssocID="{A5362BDC-3778-1644-B099-8E3B7F11270A}" presName="thickLine" presStyleLbl="alignNode1" presStyleIdx="3" presStyleCnt="4"/>
      <dgm:spPr/>
    </dgm:pt>
    <dgm:pt modelId="{C2187148-C2A3-CB43-8E8A-E9BEBF46DAD1}" type="pres">
      <dgm:prSet presAssocID="{A5362BDC-3778-1644-B099-8E3B7F11270A}" presName="horz1" presStyleCnt="0"/>
      <dgm:spPr/>
    </dgm:pt>
    <dgm:pt modelId="{2B284D6E-CDC4-D54D-B9B5-00DE5DE827FB}" type="pres">
      <dgm:prSet presAssocID="{A5362BDC-3778-1644-B099-8E3B7F11270A}" presName="tx1" presStyleLbl="revTx" presStyleIdx="3" presStyleCnt="4"/>
      <dgm:spPr/>
    </dgm:pt>
    <dgm:pt modelId="{B996F856-F109-F446-A132-CAAA956D1E33}" type="pres">
      <dgm:prSet presAssocID="{A5362BDC-3778-1644-B099-8E3B7F11270A}" presName="vert1" presStyleCnt="0"/>
      <dgm:spPr/>
    </dgm:pt>
  </dgm:ptLst>
  <dgm:cxnLst>
    <dgm:cxn modelId="{1AC9FD0C-A658-134C-8FD4-CA292607C09E}" type="presOf" srcId="{DAAE4DD5-1A5D-D447-9591-43475B948143}" destId="{444E3ADD-FFD5-5A4A-BE8D-6A1304C52C2F}" srcOrd="0" destOrd="0" presId="urn:microsoft.com/office/officeart/2008/layout/LinedList"/>
    <dgm:cxn modelId="{C0070E31-AE63-B841-B71E-ED3DB46192E1}" srcId="{95DA8958-8C01-0749-9D6A-6951948AE1B1}" destId="{DAAE4DD5-1A5D-D447-9591-43475B948143}" srcOrd="0" destOrd="0" parTransId="{177D9090-E997-5547-865B-9FB01BF5120F}" sibTransId="{1768285E-EF12-1D42-A2F5-DB863A857AED}"/>
    <dgm:cxn modelId="{2DC59632-929B-EB43-91D8-44AA8A5D8F1E}" type="presOf" srcId="{95DA8958-8C01-0749-9D6A-6951948AE1B1}" destId="{ADFBF317-6480-B54C-909F-6EF8F6B550F0}" srcOrd="0" destOrd="0" presId="urn:microsoft.com/office/officeart/2008/layout/LinedList"/>
    <dgm:cxn modelId="{E997B43C-7EFC-9747-9CAB-B5BCD12F6621}" srcId="{95DA8958-8C01-0749-9D6A-6951948AE1B1}" destId="{4899E861-D1E9-9C46-9248-5676A29CC74F}" srcOrd="1" destOrd="0" parTransId="{DA96E6BE-6E20-0843-944F-E6168F2885A3}" sibTransId="{A387DFBB-BA18-C446-916F-66ADC2912532}"/>
    <dgm:cxn modelId="{62FBA462-BE37-C641-BE64-DD041EAC8DB0}" type="presOf" srcId="{75CFE245-16DD-1941-9084-925ED2245CF4}" destId="{9B6B03B2-5C82-D646-B939-39A7CD1DE1AD}" srcOrd="0" destOrd="0" presId="urn:microsoft.com/office/officeart/2008/layout/LinedList"/>
    <dgm:cxn modelId="{7AABA683-0276-104E-9E66-C005808E3E27}" srcId="{95DA8958-8C01-0749-9D6A-6951948AE1B1}" destId="{75CFE245-16DD-1941-9084-925ED2245CF4}" srcOrd="2" destOrd="0" parTransId="{B0F6E3B0-4158-5F45-BD7A-07FA6C4EB525}" sibTransId="{B0DD356B-5DA3-DA43-AA14-2313D333C922}"/>
    <dgm:cxn modelId="{C2DBDDC0-6E4A-694A-B954-419BE7B3A59F}" type="presOf" srcId="{A5362BDC-3778-1644-B099-8E3B7F11270A}" destId="{2B284D6E-CDC4-D54D-B9B5-00DE5DE827FB}" srcOrd="0" destOrd="0" presId="urn:microsoft.com/office/officeart/2008/layout/LinedList"/>
    <dgm:cxn modelId="{D0C490E1-8105-2F43-BAB1-510EE886F4CC}" srcId="{95DA8958-8C01-0749-9D6A-6951948AE1B1}" destId="{A5362BDC-3778-1644-B099-8E3B7F11270A}" srcOrd="3" destOrd="0" parTransId="{47410A2E-8271-124D-8D35-6574E2539A0F}" sibTransId="{08B0C471-4AD0-8B45-9BB4-631A1829C868}"/>
    <dgm:cxn modelId="{5F74E9E1-89D2-194C-A4EC-0C900265740C}" type="presOf" srcId="{4899E861-D1E9-9C46-9248-5676A29CC74F}" destId="{7E2AA2B0-8524-8249-80AA-75DCDF781A0B}" srcOrd="0" destOrd="0" presId="urn:microsoft.com/office/officeart/2008/layout/LinedList"/>
    <dgm:cxn modelId="{95D92C59-D76C-764C-B6D1-B7D61D7D827D}" type="presParOf" srcId="{ADFBF317-6480-B54C-909F-6EF8F6B550F0}" destId="{F12FC916-0FEB-A64E-992A-9108A7ABB69A}" srcOrd="0" destOrd="0" presId="urn:microsoft.com/office/officeart/2008/layout/LinedList"/>
    <dgm:cxn modelId="{04A64FB4-A91B-F846-ABB9-AB15FD8CCBD8}" type="presParOf" srcId="{ADFBF317-6480-B54C-909F-6EF8F6B550F0}" destId="{8570AECC-B417-D64F-8DA6-A74879C17D80}" srcOrd="1" destOrd="0" presId="urn:microsoft.com/office/officeart/2008/layout/LinedList"/>
    <dgm:cxn modelId="{81775D91-6C6C-F344-83B7-DF4612F0CB34}" type="presParOf" srcId="{8570AECC-B417-D64F-8DA6-A74879C17D80}" destId="{444E3ADD-FFD5-5A4A-BE8D-6A1304C52C2F}" srcOrd="0" destOrd="0" presId="urn:microsoft.com/office/officeart/2008/layout/LinedList"/>
    <dgm:cxn modelId="{8735DA95-E949-1749-936D-09128558BFC4}" type="presParOf" srcId="{8570AECC-B417-D64F-8DA6-A74879C17D80}" destId="{AFD2C6B6-B280-6B49-A126-81412D218B45}" srcOrd="1" destOrd="0" presId="urn:microsoft.com/office/officeart/2008/layout/LinedList"/>
    <dgm:cxn modelId="{A69A64E3-9CDB-6040-9CC2-CB018270A6F3}" type="presParOf" srcId="{ADFBF317-6480-B54C-909F-6EF8F6B550F0}" destId="{C0BA9369-41AE-CB4F-BC90-6C3AAD630D81}" srcOrd="2" destOrd="0" presId="urn:microsoft.com/office/officeart/2008/layout/LinedList"/>
    <dgm:cxn modelId="{4136F657-60E7-6A4D-A7B5-A9664E6244B0}" type="presParOf" srcId="{ADFBF317-6480-B54C-909F-6EF8F6B550F0}" destId="{4C6961A4-D189-7E4A-822B-B62F5D35F608}" srcOrd="3" destOrd="0" presId="urn:microsoft.com/office/officeart/2008/layout/LinedList"/>
    <dgm:cxn modelId="{F7047F3E-188F-AE48-B0F5-CCE658D055DB}" type="presParOf" srcId="{4C6961A4-D189-7E4A-822B-B62F5D35F608}" destId="{7E2AA2B0-8524-8249-80AA-75DCDF781A0B}" srcOrd="0" destOrd="0" presId="urn:microsoft.com/office/officeart/2008/layout/LinedList"/>
    <dgm:cxn modelId="{F8E3962C-C36C-EB4B-8034-79A98330DFA7}" type="presParOf" srcId="{4C6961A4-D189-7E4A-822B-B62F5D35F608}" destId="{12A74B50-30B8-544E-A7AA-277DEFAE0D6F}" srcOrd="1" destOrd="0" presId="urn:microsoft.com/office/officeart/2008/layout/LinedList"/>
    <dgm:cxn modelId="{79B6CB0B-F59B-D94A-B669-D1008906B0E2}" type="presParOf" srcId="{ADFBF317-6480-B54C-909F-6EF8F6B550F0}" destId="{08969EFD-9C4E-2A4C-9EFF-9AA9D1BF81CB}" srcOrd="4" destOrd="0" presId="urn:microsoft.com/office/officeart/2008/layout/LinedList"/>
    <dgm:cxn modelId="{65F661E2-9546-8149-8495-E58BBCFFB337}" type="presParOf" srcId="{ADFBF317-6480-B54C-909F-6EF8F6B550F0}" destId="{90EDAE4B-67F5-6A45-9589-D1B5DA97E838}" srcOrd="5" destOrd="0" presId="urn:microsoft.com/office/officeart/2008/layout/LinedList"/>
    <dgm:cxn modelId="{5848E00C-0FAC-E440-913B-5614D01DC323}" type="presParOf" srcId="{90EDAE4B-67F5-6A45-9589-D1B5DA97E838}" destId="{9B6B03B2-5C82-D646-B939-39A7CD1DE1AD}" srcOrd="0" destOrd="0" presId="urn:microsoft.com/office/officeart/2008/layout/LinedList"/>
    <dgm:cxn modelId="{6A6EF7F2-AA4D-E941-98C4-066A9A111569}" type="presParOf" srcId="{90EDAE4B-67F5-6A45-9589-D1B5DA97E838}" destId="{C21AA5F2-889F-6A4B-87DD-E90927299EFA}" srcOrd="1" destOrd="0" presId="urn:microsoft.com/office/officeart/2008/layout/LinedList"/>
    <dgm:cxn modelId="{9852ECF3-38FD-1746-80C2-77B3BBE86337}" type="presParOf" srcId="{ADFBF317-6480-B54C-909F-6EF8F6B550F0}" destId="{F70D9429-2416-D148-951F-6E7527AF33B5}" srcOrd="6" destOrd="0" presId="urn:microsoft.com/office/officeart/2008/layout/LinedList"/>
    <dgm:cxn modelId="{3B4ACA97-2C7C-EA43-9515-9410FD66693E}" type="presParOf" srcId="{ADFBF317-6480-B54C-909F-6EF8F6B550F0}" destId="{C2187148-C2A3-CB43-8E8A-E9BEBF46DAD1}" srcOrd="7" destOrd="0" presId="urn:microsoft.com/office/officeart/2008/layout/LinedList"/>
    <dgm:cxn modelId="{25303A92-592D-B645-B102-29CBDA01CA75}" type="presParOf" srcId="{C2187148-C2A3-CB43-8E8A-E9BEBF46DAD1}" destId="{2B284D6E-CDC4-D54D-B9B5-00DE5DE827FB}" srcOrd="0" destOrd="0" presId="urn:microsoft.com/office/officeart/2008/layout/LinedList"/>
    <dgm:cxn modelId="{141EE27E-4494-F846-9923-456037CDA3CC}" type="presParOf" srcId="{C2187148-C2A3-CB43-8E8A-E9BEBF46DAD1}" destId="{B996F856-F109-F446-A132-CAAA956D1E3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27ECFE8-1922-2D44-B17A-1122BF29B575}" type="doc">
      <dgm:prSet loTypeId="urn:microsoft.com/office/officeart/2005/8/layout/vList4" loCatId="list" qsTypeId="urn:microsoft.com/office/officeart/2005/8/quickstyle/simple3" qsCatId="simple" csTypeId="urn:microsoft.com/office/officeart/2005/8/colors/accent5_1" csCatId="accent5" phldr="1"/>
      <dgm:spPr/>
      <dgm:t>
        <a:bodyPr/>
        <a:lstStyle/>
        <a:p>
          <a:endParaRPr lang="en-GB"/>
        </a:p>
      </dgm:t>
    </dgm:pt>
    <dgm:pt modelId="{5BAB56C2-05DF-FC47-9A0F-27675C58DCB2}">
      <dgm:prSet/>
      <dgm:spPr/>
      <dgm:t>
        <a:bodyPr/>
        <a:lstStyle/>
        <a:p>
          <a:r>
            <a:rPr lang="en-US" dirty="0"/>
            <a:t>Large amount of people</a:t>
          </a:r>
          <a:endParaRPr lang="en-GB" dirty="0"/>
        </a:p>
      </dgm:t>
    </dgm:pt>
    <dgm:pt modelId="{4E8A4659-2385-774A-8EEE-8E7DCD24F294}" type="parTrans" cxnId="{3B7C20BF-4FE8-504D-9F60-2DC526A76CB1}">
      <dgm:prSet/>
      <dgm:spPr/>
      <dgm:t>
        <a:bodyPr/>
        <a:lstStyle/>
        <a:p>
          <a:endParaRPr lang="en-GB"/>
        </a:p>
      </dgm:t>
    </dgm:pt>
    <dgm:pt modelId="{10EBE077-8105-464C-9ED7-70E52B389BEB}" type="sibTrans" cxnId="{3B7C20BF-4FE8-504D-9F60-2DC526A76CB1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0D00299E-61FA-4740-865E-88885B1E663C}">
      <dgm:prSet/>
      <dgm:spPr/>
      <dgm:t>
        <a:bodyPr/>
        <a:lstStyle/>
        <a:p>
          <a:r>
            <a:rPr lang="en-US"/>
            <a:t>Barriers </a:t>
          </a:r>
          <a:endParaRPr lang="en-GB"/>
        </a:p>
      </dgm:t>
    </dgm:pt>
    <dgm:pt modelId="{7EA2C605-0144-F941-9242-E138C4D04DDB}" type="parTrans" cxnId="{6F28C190-7157-5344-9751-1CE72CD9993E}">
      <dgm:prSet/>
      <dgm:spPr/>
      <dgm:t>
        <a:bodyPr/>
        <a:lstStyle/>
        <a:p>
          <a:endParaRPr lang="en-GB"/>
        </a:p>
      </dgm:t>
    </dgm:pt>
    <dgm:pt modelId="{65C94F68-A491-5E44-9FDE-F6620B5BB36C}" type="sibTrans" cxnId="{6F28C190-7157-5344-9751-1CE72CD9993E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46AF5AF7-2A43-4C41-942D-71909D8A2831}">
      <dgm:prSet/>
      <dgm:spPr/>
      <dgm:t>
        <a:bodyPr/>
        <a:lstStyle/>
        <a:p>
          <a:r>
            <a:rPr lang="en-US"/>
            <a:t>Directions </a:t>
          </a:r>
          <a:endParaRPr lang="en-GB"/>
        </a:p>
      </dgm:t>
    </dgm:pt>
    <dgm:pt modelId="{2103E1A8-7ACE-0748-822D-AAEDC134398C}" type="parTrans" cxnId="{0F671B4C-D6CD-1D4A-8454-521819C30411}">
      <dgm:prSet/>
      <dgm:spPr/>
      <dgm:t>
        <a:bodyPr/>
        <a:lstStyle/>
        <a:p>
          <a:endParaRPr lang="en-GB"/>
        </a:p>
      </dgm:t>
    </dgm:pt>
    <dgm:pt modelId="{6E38E496-E47C-7548-A79C-705FC17C2C75}" type="sibTrans" cxnId="{0F671B4C-D6CD-1D4A-8454-521819C30411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60D2F6F7-1A13-C943-A03F-935024F758C7}">
      <dgm:prSet/>
      <dgm:spPr/>
      <dgm:t>
        <a:bodyPr/>
        <a:lstStyle/>
        <a:p>
          <a:r>
            <a:rPr lang="en-US" dirty="0"/>
            <a:t>Communication </a:t>
          </a:r>
          <a:endParaRPr lang="en-GB" dirty="0"/>
        </a:p>
      </dgm:t>
    </dgm:pt>
    <dgm:pt modelId="{BBED921F-F535-EB47-BCD0-03F569F56C32}" type="parTrans" cxnId="{DB4AC87A-098D-394F-B837-05D6CDA77628}">
      <dgm:prSet/>
      <dgm:spPr/>
      <dgm:t>
        <a:bodyPr/>
        <a:lstStyle/>
        <a:p>
          <a:endParaRPr lang="en-GB"/>
        </a:p>
      </dgm:t>
    </dgm:pt>
    <dgm:pt modelId="{001BB26F-BF66-FC43-B6D4-CD766284F81D}" type="sibTrans" cxnId="{DB4AC87A-098D-394F-B837-05D6CDA77628}">
      <dgm:prSet/>
      <dgm:spPr/>
      <dgm:t>
        <a:bodyPr/>
        <a:lstStyle/>
        <a:p>
          <a:endParaRPr lang="en-GB"/>
        </a:p>
      </dgm:t>
    </dgm:pt>
    <dgm:pt modelId="{8BDEF8DD-163A-3B4D-A58D-553A2A2370E0}" type="pres">
      <dgm:prSet presAssocID="{227ECFE8-1922-2D44-B17A-1122BF29B575}" presName="linear" presStyleCnt="0">
        <dgm:presLayoutVars>
          <dgm:dir/>
          <dgm:resizeHandles val="exact"/>
        </dgm:presLayoutVars>
      </dgm:prSet>
      <dgm:spPr/>
    </dgm:pt>
    <dgm:pt modelId="{56835986-55B4-C943-8577-2ECFF110AA67}" type="pres">
      <dgm:prSet presAssocID="{5BAB56C2-05DF-FC47-9A0F-27675C58DCB2}" presName="comp" presStyleCnt="0"/>
      <dgm:spPr/>
    </dgm:pt>
    <dgm:pt modelId="{C65E6ADD-13EC-E04D-8CA6-1B24F1600615}" type="pres">
      <dgm:prSet presAssocID="{5BAB56C2-05DF-FC47-9A0F-27675C58DCB2}" presName="box" presStyleLbl="node1" presStyleIdx="0" presStyleCnt="4"/>
      <dgm:spPr/>
    </dgm:pt>
    <dgm:pt modelId="{2CE5A7B1-C3BC-0D4B-9577-A0D3C91E7436}" type="pres">
      <dgm:prSet presAssocID="{5BAB56C2-05DF-FC47-9A0F-27675C58DCB2}" presName="img" presStyleLbl="fgImgPlac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E44049F8-988E-4E42-80A3-8AE438547A01}" type="pres">
      <dgm:prSet presAssocID="{5BAB56C2-05DF-FC47-9A0F-27675C58DCB2}" presName="text" presStyleLbl="node1" presStyleIdx="0" presStyleCnt="4">
        <dgm:presLayoutVars>
          <dgm:bulletEnabled val="1"/>
        </dgm:presLayoutVars>
      </dgm:prSet>
      <dgm:spPr/>
    </dgm:pt>
    <dgm:pt modelId="{94399D30-2930-9243-82DC-C4F4EA3B34A0}" type="pres">
      <dgm:prSet presAssocID="{10EBE077-8105-464C-9ED7-70E52B389BEB}" presName="spacer" presStyleCnt="0"/>
      <dgm:spPr/>
    </dgm:pt>
    <dgm:pt modelId="{34F7D7E6-9C3E-4A4D-A43A-E1830D8E6315}" type="pres">
      <dgm:prSet presAssocID="{0D00299E-61FA-4740-865E-88885B1E663C}" presName="comp" presStyleCnt="0"/>
      <dgm:spPr/>
    </dgm:pt>
    <dgm:pt modelId="{8C72E874-FD79-A749-B16E-31819499F6F3}" type="pres">
      <dgm:prSet presAssocID="{0D00299E-61FA-4740-865E-88885B1E663C}" presName="box" presStyleLbl="node1" presStyleIdx="1" presStyleCnt="4"/>
      <dgm:spPr/>
    </dgm:pt>
    <dgm:pt modelId="{22F239BC-4B31-4345-B18B-C844A1A74F13}" type="pres">
      <dgm:prSet presAssocID="{0D00299E-61FA-4740-865E-88885B1E663C}" presName="img" presStyleLbl="fgImgPlac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ence"/>
        </a:ext>
      </dgm:extLst>
    </dgm:pt>
    <dgm:pt modelId="{A09F2056-DF51-7E48-A219-63314FC43BC0}" type="pres">
      <dgm:prSet presAssocID="{0D00299E-61FA-4740-865E-88885B1E663C}" presName="text" presStyleLbl="node1" presStyleIdx="1" presStyleCnt="4">
        <dgm:presLayoutVars>
          <dgm:bulletEnabled val="1"/>
        </dgm:presLayoutVars>
      </dgm:prSet>
      <dgm:spPr/>
    </dgm:pt>
    <dgm:pt modelId="{C919D46D-2B2E-AB45-BDA3-05554B6C12A8}" type="pres">
      <dgm:prSet presAssocID="{65C94F68-A491-5E44-9FDE-F6620B5BB36C}" presName="spacer" presStyleCnt="0"/>
      <dgm:spPr/>
    </dgm:pt>
    <dgm:pt modelId="{C4ADF6F4-2352-6643-AB77-2ADC16D5ED16}" type="pres">
      <dgm:prSet presAssocID="{46AF5AF7-2A43-4C41-942D-71909D8A2831}" presName="comp" presStyleCnt="0"/>
      <dgm:spPr/>
    </dgm:pt>
    <dgm:pt modelId="{3402FAE5-7316-C14C-821A-03E9DC87EB83}" type="pres">
      <dgm:prSet presAssocID="{46AF5AF7-2A43-4C41-942D-71909D8A2831}" presName="box" presStyleLbl="node1" presStyleIdx="2" presStyleCnt="4"/>
      <dgm:spPr/>
    </dgm:pt>
    <dgm:pt modelId="{F9E1A3CE-3B9D-C449-B3DF-2470309CCF19}" type="pres">
      <dgm:prSet presAssocID="{46AF5AF7-2A43-4C41-942D-71909D8A2831}" presName="img" presStyleLbl="fgImgPlac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p compass"/>
        </a:ext>
      </dgm:extLst>
    </dgm:pt>
    <dgm:pt modelId="{E1EC4FED-D8B7-404B-95B4-3851274BDF8C}" type="pres">
      <dgm:prSet presAssocID="{46AF5AF7-2A43-4C41-942D-71909D8A2831}" presName="text" presStyleLbl="node1" presStyleIdx="2" presStyleCnt="4">
        <dgm:presLayoutVars>
          <dgm:bulletEnabled val="1"/>
        </dgm:presLayoutVars>
      </dgm:prSet>
      <dgm:spPr/>
    </dgm:pt>
    <dgm:pt modelId="{9776AA6B-8A2B-2043-B574-6278DC108621}" type="pres">
      <dgm:prSet presAssocID="{6E38E496-E47C-7548-A79C-705FC17C2C75}" presName="spacer" presStyleCnt="0"/>
      <dgm:spPr/>
    </dgm:pt>
    <dgm:pt modelId="{2E9EF456-3BA0-5C4E-88F2-46E8DF40FEAE}" type="pres">
      <dgm:prSet presAssocID="{60D2F6F7-1A13-C943-A03F-935024F758C7}" presName="comp" presStyleCnt="0"/>
      <dgm:spPr/>
    </dgm:pt>
    <dgm:pt modelId="{B025ED92-34DC-9848-9F71-CC3F50441CBD}" type="pres">
      <dgm:prSet presAssocID="{60D2F6F7-1A13-C943-A03F-935024F758C7}" presName="box" presStyleLbl="node1" presStyleIdx="3" presStyleCnt="4"/>
      <dgm:spPr/>
    </dgm:pt>
    <dgm:pt modelId="{269AFDD1-C0EB-8C41-A543-3CB966F60F7B}" type="pres">
      <dgm:prSet presAssocID="{60D2F6F7-1A13-C943-A03F-935024F758C7}" presName="img" presStyleLbl="fgImgPlac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ind Chime"/>
        </a:ext>
      </dgm:extLst>
    </dgm:pt>
    <dgm:pt modelId="{9561B85A-F4F0-3B4E-94D0-31A4F2F1DEFD}" type="pres">
      <dgm:prSet presAssocID="{60D2F6F7-1A13-C943-A03F-935024F758C7}" presName="text" presStyleLbl="node1" presStyleIdx="3" presStyleCnt="4">
        <dgm:presLayoutVars>
          <dgm:bulletEnabled val="1"/>
        </dgm:presLayoutVars>
      </dgm:prSet>
      <dgm:spPr/>
    </dgm:pt>
  </dgm:ptLst>
  <dgm:cxnLst>
    <dgm:cxn modelId="{95BEC138-8A7B-B34F-94C2-F1CC783F5BD5}" type="presOf" srcId="{46AF5AF7-2A43-4C41-942D-71909D8A2831}" destId="{3402FAE5-7316-C14C-821A-03E9DC87EB83}" srcOrd="0" destOrd="0" presId="urn:microsoft.com/office/officeart/2005/8/layout/vList4"/>
    <dgm:cxn modelId="{DE801743-162B-6049-9FF6-76FC610D2A97}" type="presOf" srcId="{0D00299E-61FA-4740-865E-88885B1E663C}" destId="{A09F2056-DF51-7E48-A219-63314FC43BC0}" srcOrd="1" destOrd="0" presId="urn:microsoft.com/office/officeart/2005/8/layout/vList4"/>
    <dgm:cxn modelId="{0F671B4C-D6CD-1D4A-8454-521819C30411}" srcId="{227ECFE8-1922-2D44-B17A-1122BF29B575}" destId="{46AF5AF7-2A43-4C41-942D-71909D8A2831}" srcOrd="2" destOrd="0" parTransId="{2103E1A8-7ACE-0748-822D-AAEDC134398C}" sibTransId="{6E38E496-E47C-7548-A79C-705FC17C2C75}"/>
    <dgm:cxn modelId="{71F85C6F-56DA-614D-B7F8-38D15774508A}" type="presOf" srcId="{0D00299E-61FA-4740-865E-88885B1E663C}" destId="{8C72E874-FD79-A749-B16E-31819499F6F3}" srcOrd="0" destOrd="0" presId="urn:microsoft.com/office/officeart/2005/8/layout/vList4"/>
    <dgm:cxn modelId="{44436671-872B-4C4A-8294-075BE7754380}" type="presOf" srcId="{5BAB56C2-05DF-FC47-9A0F-27675C58DCB2}" destId="{C65E6ADD-13EC-E04D-8CA6-1B24F1600615}" srcOrd="0" destOrd="0" presId="urn:microsoft.com/office/officeart/2005/8/layout/vList4"/>
    <dgm:cxn modelId="{DB4AC87A-098D-394F-B837-05D6CDA77628}" srcId="{227ECFE8-1922-2D44-B17A-1122BF29B575}" destId="{60D2F6F7-1A13-C943-A03F-935024F758C7}" srcOrd="3" destOrd="0" parTransId="{BBED921F-F535-EB47-BCD0-03F569F56C32}" sibTransId="{001BB26F-BF66-FC43-B6D4-CD766284F81D}"/>
    <dgm:cxn modelId="{1C63AE7B-8D79-8144-90CC-B577B6FAF23E}" type="presOf" srcId="{60D2F6F7-1A13-C943-A03F-935024F758C7}" destId="{9561B85A-F4F0-3B4E-94D0-31A4F2F1DEFD}" srcOrd="1" destOrd="0" presId="urn:microsoft.com/office/officeart/2005/8/layout/vList4"/>
    <dgm:cxn modelId="{FE466A7C-F964-3A45-8942-1B7EFE1B36AA}" type="presOf" srcId="{60D2F6F7-1A13-C943-A03F-935024F758C7}" destId="{B025ED92-34DC-9848-9F71-CC3F50441CBD}" srcOrd="0" destOrd="0" presId="urn:microsoft.com/office/officeart/2005/8/layout/vList4"/>
    <dgm:cxn modelId="{6F28C190-7157-5344-9751-1CE72CD9993E}" srcId="{227ECFE8-1922-2D44-B17A-1122BF29B575}" destId="{0D00299E-61FA-4740-865E-88885B1E663C}" srcOrd="1" destOrd="0" parTransId="{7EA2C605-0144-F941-9242-E138C4D04DDB}" sibTransId="{65C94F68-A491-5E44-9FDE-F6620B5BB36C}"/>
    <dgm:cxn modelId="{8068BB9E-0A30-244C-86CE-21F94E86151C}" type="presOf" srcId="{5BAB56C2-05DF-FC47-9A0F-27675C58DCB2}" destId="{E44049F8-988E-4E42-80A3-8AE438547A01}" srcOrd="1" destOrd="0" presId="urn:microsoft.com/office/officeart/2005/8/layout/vList4"/>
    <dgm:cxn modelId="{3B7C20BF-4FE8-504D-9F60-2DC526A76CB1}" srcId="{227ECFE8-1922-2D44-B17A-1122BF29B575}" destId="{5BAB56C2-05DF-FC47-9A0F-27675C58DCB2}" srcOrd="0" destOrd="0" parTransId="{4E8A4659-2385-774A-8EEE-8E7DCD24F294}" sibTransId="{10EBE077-8105-464C-9ED7-70E52B389BEB}"/>
    <dgm:cxn modelId="{C8DDC4DA-1A71-414D-884E-5938899F0DF8}" type="presOf" srcId="{227ECFE8-1922-2D44-B17A-1122BF29B575}" destId="{8BDEF8DD-163A-3B4D-A58D-553A2A2370E0}" srcOrd="0" destOrd="0" presId="urn:microsoft.com/office/officeart/2005/8/layout/vList4"/>
    <dgm:cxn modelId="{181673E1-C21B-FF4A-A07C-EC46A41D6288}" type="presOf" srcId="{46AF5AF7-2A43-4C41-942D-71909D8A2831}" destId="{E1EC4FED-D8B7-404B-95B4-3851274BDF8C}" srcOrd="1" destOrd="0" presId="urn:microsoft.com/office/officeart/2005/8/layout/vList4"/>
    <dgm:cxn modelId="{3D0D8115-EEC6-3D4A-9695-53DD22CB9DA3}" type="presParOf" srcId="{8BDEF8DD-163A-3B4D-A58D-553A2A2370E0}" destId="{56835986-55B4-C943-8577-2ECFF110AA67}" srcOrd="0" destOrd="0" presId="urn:microsoft.com/office/officeart/2005/8/layout/vList4"/>
    <dgm:cxn modelId="{2B6D9785-AA5E-5A41-8999-E89A4882215B}" type="presParOf" srcId="{56835986-55B4-C943-8577-2ECFF110AA67}" destId="{C65E6ADD-13EC-E04D-8CA6-1B24F1600615}" srcOrd="0" destOrd="0" presId="urn:microsoft.com/office/officeart/2005/8/layout/vList4"/>
    <dgm:cxn modelId="{D15861DB-588F-C74B-8344-FC234D8038DC}" type="presParOf" srcId="{56835986-55B4-C943-8577-2ECFF110AA67}" destId="{2CE5A7B1-C3BC-0D4B-9577-A0D3C91E7436}" srcOrd="1" destOrd="0" presId="urn:microsoft.com/office/officeart/2005/8/layout/vList4"/>
    <dgm:cxn modelId="{B25240F9-9B93-594F-9891-A7D42C858A28}" type="presParOf" srcId="{56835986-55B4-C943-8577-2ECFF110AA67}" destId="{E44049F8-988E-4E42-80A3-8AE438547A01}" srcOrd="2" destOrd="0" presId="urn:microsoft.com/office/officeart/2005/8/layout/vList4"/>
    <dgm:cxn modelId="{27F33E37-2950-1342-9816-384FCDBB356C}" type="presParOf" srcId="{8BDEF8DD-163A-3B4D-A58D-553A2A2370E0}" destId="{94399D30-2930-9243-82DC-C4F4EA3B34A0}" srcOrd="1" destOrd="0" presId="urn:microsoft.com/office/officeart/2005/8/layout/vList4"/>
    <dgm:cxn modelId="{136DA6B8-CF6A-8F45-BA2E-440AF0816EE0}" type="presParOf" srcId="{8BDEF8DD-163A-3B4D-A58D-553A2A2370E0}" destId="{34F7D7E6-9C3E-4A4D-A43A-E1830D8E6315}" srcOrd="2" destOrd="0" presId="urn:microsoft.com/office/officeart/2005/8/layout/vList4"/>
    <dgm:cxn modelId="{5C76F1A7-9F31-C744-8CF1-D2696E2A0F9B}" type="presParOf" srcId="{34F7D7E6-9C3E-4A4D-A43A-E1830D8E6315}" destId="{8C72E874-FD79-A749-B16E-31819499F6F3}" srcOrd="0" destOrd="0" presId="urn:microsoft.com/office/officeart/2005/8/layout/vList4"/>
    <dgm:cxn modelId="{80252E2D-8785-3346-88B9-61668E47C8A7}" type="presParOf" srcId="{34F7D7E6-9C3E-4A4D-A43A-E1830D8E6315}" destId="{22F239BC-4B31-4345-B18B-C844A1A74F13}" srcOrd="1" destOrd="0" presId="urn:microsoft.com/office/officeart/2005/8/layout/vList4"/>
    <dgm:cxn modelId="{9D5DEDD7-13F9-5F4E-8250-A46A756BE0C6}" type="presParOf" srcId="{34F7D7E6-9C3E-4A4D-A43A-E1830D8E6315}" destId="{A09F2056-DF51-7E48-A219-63314FC43BC0}" srcOrd="2" destOrd="0" presId="urn:microsoft.com/office/officeart/2005/8/layout/vList4"/>
    <dgm:cxn modelId="{7C6F7307-32D4-1F4A-8559-4D16B5688899}" type="presParOf" srcId="{8BDEF8DD-163A-3B4D-A58D-553A2A2370E0}" destId="{C919D46D-2B2E-AB45-BDA3-05554B6C12A8}" srcOrd="3" destOrd="0" presId="urn:microsoft.com/office/officeart/2005/8/layout/vList4"/>
    <dgm:cxn modelId="{27F863AE-CF8E-2B42-994C-7151A83580EC}" type="presParOf" srcId="{8BDEF8DD-163A-3B4D-A58D-553A2A2370E0}" destId="{C4ADF6F4-2352-6643-AB77-2ADC16D5ED16}" srcOrd="4" destOrd="0" presId="urn:microsoft.com/office/officeart/2005/8/layout/vList4"/>
    <dgm:cxn modelId="{0EC74619-692F-2B4A-BC6B-6AA5777D3D84}" type="presParOf" srcId="{C4ADF6F4-2352-6643-AB77-2ADC16D5ED16}" destId="{3402FAE5-7316-C14C-821A-03E9DC87EB83}" srcOrd="0" destOrd="0" presId="urn:microsoft.com/office/officeart/2005/8/layout/vList4"/>
    <dgm:cxn modelId="{35863A95-DD28-8D45-A304-E2F905811136}" type="presParOf" srcId="{C4ADF6F4-2352-6643-AB77-2ADC16D5ED16}" destId="{F9E1A3CE-3B9D-C449-B3DF-2470309CCF19}" srcOrd="1" destOrd="0" presId="urn:microsoft.com/office/officeart/2005/8/layout/vList4"/>
    <dgm:cxn modelId="{7C961EF8-A084-1E45-8929-2237648A79A8}" type="presParOf" srcId="{C4ADF6F4-2352-6643-AB77-2ADC16D5ED16}" destId="{E1EC4FED-D8B7-404B-95B4-3851274BDF8C}" srcOrd="2" destOrd="0" presId="urn:microsoft.com/office/officeart/2005/8/layout/vList4"/>
    <dgm:cxn modelId="{DBC660B9-B182-1C4B-855B-C7D3154CBD04}" type="presParOf" srcId="{8BDEF8DD-163A-3B4D-A58D-553A2A2370E0}" destId="{9776AA6B-8A2B-2043-B574-6278DC108621}" srcOrd="5" destOrd="0" presId="urn:microsoft.com/office/officeart/2005/8/layout/vList4"/>
    <dgm:cxn modelId="{60A81C81-501F-DB49-BBF9-26672137309F}" type="presParOf" srcId="{8BDEF8DD-163A-3B4D-A58D-553A2A2370E0}" destId="{2E9EF456-3BA0-5C4E-88F2-46E8DF40FEAE}" srcOrd="6" destOrd="0" presId="urn:microsoft.com/office/officeart/2005/8/layout/vList4"/>
    <dgm:cxn modelId="{9E7D035D-6778-7B46-91AC-DD177E7413B9}" type="presParOf" srcId="{2E9EF456-3BA0-5C4E-88F2-46E8DF40FEAE}" destId="{B025ED92-34DC-9848-9F71-CC3F50441CBD}" srcOrd="0" destOrd="0" presId="urn:microsoft.com/office/officeart/2005/8/layout/vList4"/>
    <dgm:cxn modelId="{54E83951-3CF3-984F-A00A-14342CB123B0}" type="presParOf" srcId="{2E9EF456-3BA0-5C4E-88F2-46E8DF40FEAE}" destId="{269AFDD1-C0EB-8C41-A543-3CB966F60F7B}" srcOrd="1" destOrd="0" presId="urn:microsoft.com/office/officeart/2005/8/layout/vList4"/>
    <dgm:cxn modelId="{86D1FCDA-E8C8-984F-B5CE-3C47D08A2DF1}" type="presParOf" srcId="{2E9EF456-3BA0-5C4E-88F2-46E8DF40FEAE}" destId="{9561B85A-F4F0-3B4E-94D0-31A4F2F1DEFD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337E6AE-2674-461D-B20B-26283EA1936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9107A80-8C01-49A8-8CDC-9334BFA6251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Communication is key!</a:t>
          </a:r>
          <a:endParaRPr lang="en-US"/>
        </a:p>
      </dgm:t>
    </dgm:pt>
    <dgm:pt modelId="{78DCB550-AE9B-424A-93A1-F89C99A25E18}" type="parTrans" cxnId="{B44C08E2-AB75-4A58-A3AB-5BFA7D2A701F}">
      <dgm:prSet/>
      <dgm:spPr/>
      <dgm:t>
        <a:bodyPr/>
        <a:lstStyle/>
        <a:p>
          <a:endParaRPr lang="en-US"/>
        </a:p>
      </dgm:t>
    </dgm:pt>
    <dgm:pt modelId="{AF32518B-378C-4D53-BA54-5A7FDF7A54B7}" type="sibTrans" cxnId="{B44C08E2-AB75-4A58-A3AB-5BFA7D2A701F}">
      <dgm:prSet/>
      <dgm:spPr/>
      <dgm:t>
        <a:bodyPr/>
        <a:lstStyle/>
        <a:p>
          <a:endParaRPr lang="en-US"/>
        </a:p>
      </dgm:t>
    </dgm:pt>
    <dgm:pt modelId="{B713E736-F359-4D28-B360-4382738802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Having a structure on the opening and letting people in at different times to avoid too much crowding. </a:t>
          </a:r>
          <a:endParaRPr lang="en-US"/>
        </a:p>
      </dgm:t>
    </dgm:pt>
    <dgm:pt modelId="{10A64F39-E33E-4B27-AAA1-3B343BBEF551}" type="parTrans" cxnId="{A45ABE2B-4291-406F-AB4F-019AFDEFE0EE}">
      <dgm:prSet/>
      <dgm:spPr/>
      <dgm:t>
        <a:bodyPr/>
        <a:lstStyle/>
        <a:p>
          <a:endParaRPr lang="en-US"/>
        </a:p>
      </dgm:t>
    </dgm:pt>
    <dgm:pt modelId="{AE4F308F-6C5C-4CBA-8D82-19F3BE45E0CF}" type="sibTrans" cxnId="{A45ABE2B-4291-406F-AB4F-019AFDEFE0EE}">
      <dgm:prSet/>
      <dgm:spPr/>
      <dgm:t>
        <a:bodyPr/>
        <a:lstStyle/>
        <a:p>
          <a:endParaRPr lang="en-US"/>
        </a:p>
      </dgm:t>
    </dgm:pt>
    <dgm:pt modelId="{B2F6C854-F034-486F-8514-2AD4D76CCC0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Measure everything that is happening at the event carefully.</a:t>
          </a:r>
          <a:endParaRPr lang="en-US"/>
        </a:p>
      </dgm:t>
    </dgm:pt>
    <dgm:pt modelId="{59BBA928-37D6-4C10-9390-3BB21CD89148}" type="parTrans" cxnId="{2C7D9072-8411-44FF-A285-7C7C1625A4DF}">
      <dgm:prSet/>
      <dgm:spPr/>
      <dgm:t>
        <a:bodyPr/>
        <a:lstStyle/>
        <a:p>
          <a:endParaRPr lang="en-US"/>
        </a:p>
      </dgm:t>
    </dgm:pt>
    <dgm:pt modelId="{D9745465-9C4C-4291-AAA1-CF58E91178BE}" type="sibTrans" cxnId="{2C7D9072-8411-44FF-A285-7C7C1625A4DF}">
      <dgm:prSet/>
      <dgm:spPr/>
      <dgm:t>
        <a:bodyPr/>
        <a:lstStyle/>
        <a:p>
          <a:endParaRPr lang="en-US"/>
        </a:p>
      </dgm:t>
    </dgm:pt>
    <dgm:pt modelId="{FDF808D4-987D-4673-B3C8-F76C9AE4849F}" type="pres">
      <dgm:prSet presAssocID="{2337E6AE-2674-461D-B20B-26283EA19363}" presName="root" presStyleCnt="0">
        <dgm:presLayoutVars>
          <dgm:dir/>
          <dgm:resizeHandles val="exact"/>
        </dgm:presLayoutVars>
      </dgm:prSet>
      <dgm:spPr/>
    </dgm:pt>
    <dgm:pt modelId="{E40BECAE-C248-4398-B34B-B8FA5D70F4A1}" type="pres">
      <dgm:prSet presAssocID="{F9107A80-8C01-49A8-8CDC-9334BFA6251C}" presName="compNode" presStyleCnt="0"/>
      <dgm:spPr/>
    </dgm:pt>
    <dgm:pt modelId="{8FB9A026-5C0F-4C49-BB14-CCC556AD1B7F}" type="pres">
      <dgm:prSet presAssocID="{F9107A80-8C01-49A8-8CDC-9334BFA6251C}" presName="bgRect" presStyleLbl="bgShp" presStyleIdx="0" presStyleCnt="3"/>
      <dgm:spPr/>
    </dgm:pt>
    <dgm:pt modelId="{BF4A1E31-D5AC-417C-84E5-AB8AF582383D}" type="pres">
      <dgm:prSet presAssocID="{F9107A80-8C01-49A8-8CDC-9334BFA6251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E1FD08F6-31C3-4EAB-955F-C631AB99124A}" type="pres">
      <dgm:prSet presAssocID="{F9107A80-8C01-49A8-8CDC-9334BFA6251C}" presName="spaceRect" presStyleCnt="0"/>
      <dgm:spPr/>
    </dgm:pt>
    <dgm:pt modelId="{DE2BE21B-303B-4DF0-930E-6B5F320A2279}" type="pres">
      <dgm:prSet presAssocID="{F9107A80-8C01-49A8-8CDC-9334BFA6251C}" presName="parTx" presStyleLbl="revTx" presStyleIdx="0" presStyleCnt="3">
        <dgm:presLayoutVars>
          <dgm:chMax val="0"/>
          <dgm:chPref val="0"/>
        </dgm:presLayoutVars>
      </dgm:prSet>
      <dgm:spPr/>
    </dgm:pt>
    <dgm:pt modelId="{5CAF09F9-ACDF-4CFD-BAD5-B2C42F21AFFE}" type="pres">
      <dgm:prSet presAssocID="{AF32518B-378C-4D53-BA54-5A7FDF7A54B7}" presName="sibTrans" presStyleCnt="0"/>
      <dgm:spPr/>
    </dgm:pt>
    <dgm:pt modelId="{8FFAFFDA-05F9-4628-B390-33ABA8B4BF55}" type="pres">
      <dgm:prSet presAssocID="{B713E736-F359-4D28-B360-438273880266}" presName="compNode" presStyleCnt="0"/>
      <dgm:spPr/>
    </dgm:pt>
    <dgm:pt modelId="{3B784016-6649-4F4E-B2A3-95B0B135B6FD}" type="pres">
      <dgm:prSet presAssocID="{B713E736-F359-4D28-B360-438273880266}" presName="bgRect" presStyleLbl="bgShp" presStyleIdx="1" presStyleCnt="3"/>
      <dgm:spPr/>
    </dgm:pt>
    <dgm:pt modelId="{1D374505-EAEC-416D-9DA1-72CE0CAEF68F}" type="pres">
      <dgm:prSet presAssocID="{B713E736-F359-4D28-B360-43827388026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318722C0-1BC6-4C30-9927-7A1433E4AA96}" type="pres">
      <dgm:prSet presAssocID="{B713E736-F359-4D28-B360-438273880266}" presName="spaceRect" presStyleCnt="0"/>
      <dgm:spPr/>
    </dgm:pt>
    <dgm:pt modelId="{E7ED68BD-CD6A-48CF-BB8A-5300C5C89DAA}" type="pres">
      <dgm:prSet presAssocID="{B713E736-F359-4D28-B360-438273880266}" presName="parTx" presStyleLbl="revTx" presStyleIdx="1" presStyleCnt="3">
        <dgm:presLayoutVars>
          <dgm:chMax val="0"/>
          <dgm:chPref val="0"/>
        </dgm:presLayoutVars>
      </dgm:prSet>
      <dgm:spPr/>
    </dgm:pt>
    <dgm:pt modelId="{424D3DBB-CDC8-48E9-93A4-5A3E42EE6660}" type="pres">
      <dgm:prSet presAssocID="{AE4F308F-6C5C-4CBA-8D82-19F3BE45E0CF}" presName="sibTrans" presStyleCnt="0"/>
      <dgm:spPr/>
    </dgm:pt>
    <dgm:pt modelId="{1A08B1D1-7E00-4DDB-9576-0710489DADFF}" type="pres">
      <dgm:prSet presAssocID="{B2F6C854-F034-486F-8514-2AD4D76CCC04}" presName="compNode" presStyleCnt="0"/>
      <dgm:spPr/>
    </dgm:pt>
    <dgm:pt modelId="{991066D6-21A8-4B37-B57C-1DDB575D58C6}" type="pres">
      <dgm:prSet presAssocID="{B2F6C854-F034-486F-8514-2AD4D76CCC04}" presName="bgRect" presStyleLbl="bgShp" presStyleIdx="2" presStyleCnt="3"/>
      <dgm:spPr/>
    </dgm:pt>
    <dgm:pt modelId="{4AD96E87-D83E-4A20-8DB9-C720290A80B0}" type="pres">
      <dgm:prSet presAssocID="{B2F6C854-F034-486F-8514-2AD4D76CCC0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B79C4E3B-6B8E-4E63-99A0-55FEC3CBB56A}" type="pres">
      <dgm:prSet presAssocID="{B2F6C854-F034-486F-8514-2AD4D76CCC04}" presName="spaceRect" presStyleCnt="0"/>
      <dgm:spPr/>
    </dgm:pt>
    <dgm:pt modelId="{3B24AC56-9C51-414B-A201-EC4F6E31C44D}" type="pres">
      <dgm:prSet presAssocID="{B2F6C854-F034-486F-8514-2AD4D76CCC0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45ABE2B-4291-406F-AB4F-019AFDEFE0EE}" srcId="{2337E6AE-2674-461D-B20B-26283EA19363}" destId="{B713E736-F359-4D28-B360-438273880266}" srcOrd="1" destOrd="0" parTransId="{10A64F39-E33E-4B27-AAA1-3B343BBEF551}" sibTransId="{AE4F308F-6C5C-4CBA-8D82-19F3BE45E0CF}"/>
    <dgm:cxn modelId="{2C7D9072-8411-44FF-A285-7C7C1625A4DF}" srcId="{2337E6AE-2674-461D-B20B-26283EA19363}" destId="{B2F6C854-F034-486F-8514-2AD4D76CCC04}" srcOrd="2" destOrd="0" parTransId="{59BBA928-37D6-4C10-9390-3BB21CD89148}" sibTransId="{D9745465-9C4C-4291-AAA1-CF58E91178BE}"/>
    <dgm:cxn modelId="{0791EF99-0719-3A45-AD2F-7CC642F8B256}" type="presOf" srcId="{B2F6C854-F034-486F-8514-2AD4D76CCC04}" destId="{3B24AC56-9C51-414B-A201-EC4F6E31C44D}" srcOrd="0" destOrd="0" presId="urn:microsoft.com/office/officeart/2018/2/layout/IconVerticalSolidList"/>
    <dgm:cxn modelId="{A2EDA0B2-56A0-8C4D-94D3-7A4CAB62C161}" type="presOf" srcId="{B713E736-F359-4D28-B360-438273880266}" destId="{E7ED68BD-CD6A-48CF-BB8A-5300C5C89DAA}" srcOrd="0" destOrd="0" presId="urn:microsoft.com/office/officeart/2018/2/layout/IconVerticalSolidList"/>
    <dgm:cxn modelId="{21E9D0DE-C4D3-7B45-AFEC-FC8E18AE4D1B}" type="presOf" srcId="{F9107A80-8C01-49A8-8CDC-9334BFA6251C}" destId="{DE2BE21B-303B-4DF0-930E-6B5F320A2279}" srcOrd="0" destOrd="0" presId="urn:microsoft.com/office/officeart/2018/2/layout/IconVerticalSolidList"/>
    <dgm:cxn modelId="{B44C08E2-AB75-4A58-A3AB-5BFA7D2A701F}" srcId="{2337E6AE-2674-461D-B20B-26283EA19363}" destId="{F9107A80-8C01-49A8-8CDC-9334BFA6251C}" srcOrd="0" destOrd="0" parTransId="{78DCB550-AE9B-424A-93A1-F89C99A25E18}" sibTransId="{AF32518B-378C-4D53-BA54-5A7FDF7A54B7}"/>
    <dgm:cxn modelId="{9B8A2FE9-AEB9-1543-A4E2-2B3B994F4C4D}" type="presOf" srcId="{2337E6AE-2674-461D-B20B-26283EA19363}" destId="{FDF808D4-987D-4673-B3C8-F76C9AE4849F}" srcOrd="0" destOrd="0" presId="urn:microsoft.com/office/officeart/2018/2/layout/IconVerticalSolidList"/>
    <dgm:cxn modelId="{D1C0C975-0FD5-B344-84F2-D3169E325210}" type="presParOf" srcId="{FDF808D4-987D-4673-B3C8-F76C9AE4849F}" destId="{E40BECAE-C248-4398-B34B-B8FA5D70F4A1}" srcOrd="0" destOrd="0" presId="urn:microsoft.com/office/officeart/2018/2/layout/IconVerticalSolidList"/>
    <dgm:cxn modelId="{633BC27C-581B-C14E-96DC-EAD525881C21}" type="presParOf" srcId="{E40BECAE-C248-4398-B34B-B8FA5D70F4A1}" destId="{8FB9A026-5C0F-4C49-BB14-CCC556AD1B7F}" srcOrd="0" destOrd="0" presId="urn:microsoft.com/office/officeart/2018/2/layout/IconVerticalSolidList"/>
    <dgm:cxn modelId="{90F5CAE0-CA93-C64E-B945-07B19BBAC120}" type="presParOf" srcId="{E40BECAE-C248-4398-B34B-B8FA5D70F4A1}" destId="{BF4A1E31-D5AC-417C-84E5-AB8AF582383D}" srcOrd="1" destOrd="0" presId="urn:microsoft.com/office/officeart/2018/2/layout/IconVerticalSolidList"/>
    <dgm:cxn modelId="{EA4AC4D1-2378-0443-AE38-485E6F3FDB60}" type="presParOf" srcId="{E40BECAE-C248-4398-B34B-B8FA5D70F4A1}" destId="{E1FD08F6-31C3-4EAB-955F-C631AB99124A}" srcOrd="2" destOrd="0" presId="urn:microsoft.com/office/officeart/2018/2/layout/IconVerticalSolidList"/>
    <dgm:cxn modelId="{77AE8248-9F7B-C14E-A0DC-01C559DC0B1D}" type="presParOf" srcId="{E40BECAE-C248-4398-B34B-B8FA5D70F4A1}" destId="{DE2BE21B-303B-4DF0-930E-6B5F320A2279}" srcOrd="3" destOrd="0" presId="urn:microsoft.com/office/officeart/2018/2/layout/IconVerticalSolidList"/>
    <dgm:cxn modelId="{E355ABCF-2637-F44B-99BF-A38A22AD5358}" type="presParOf" srcId="{FDF808D4-987D-4673-B3C8-F76C9AE4849F}" destId="{5CAF09F9-ACDF-4CFD-BAD5-B2C42F21AFFE}" srcOrd="1" destOrd="0" presId="urn:microsoft.com/office/officeart/2018/2/layout/IconVerticalSolidList"/>
    <dgm:cxn modelId="{A9CA888B-DD3C-034F-9AF8-73C933FE3887}" type="presParOf" srcId="{FDF808D4-987D-4673-B3C8-F76C9AE4849F}" destId="{8FFAFFDA-05F9-4628-B390-33ABA8B4BF55}" srcOrd="2" destOrd="0" presId="urn:microsoft.com/office/officeart/2018/2/layout/IconVerticalSolidList"/>
    <dgm:cxn modelId="{A490087B-9985-EF43-8131-4C964A52CB4D}" type="presParOf" srcId="{8FFAFFDA-05F9-4628-B390-33ABA8B4BF55}" destId="{3B784016-6649-4F4E-B2A3-95B0B135B6FD}" srcOrd="0" destOrd="0" presId="urn:microsoft.com/office/officeart/2018/2/layout/IconVerticalSolidList"/>
    <dgm:cxn modelId="{B0966D14-C6A1-544E-9DF6-6B8AED3A83DB}" type="presParOf" srcId="{8FFAFFDA-05F9-4628-B390-33ABA8B4BF55}" destId="{1D374505-EAEC-416D-9DA1-72CE0CAEF68F}" srcOrd="1" destOrd="0" presId="urn:microsoft.com/office/officeart/2018/2/layout/IconVerticalSolidList"/>
    <dgm:cxn modelId="{C4D91CAA-D83E-8746-B73E-1F6D70C76F09}" type="presParOf" srcId="{8FFAFFDA-05F9-4628-B390-33ABA8B4BF55}" destId="{318722C0-1BC6-4C30-9927-7A1433E4AA96}" srcOrd="2" destOrd="0" presId="urn:microsoft.com/office/officeart/2018/2/layout/IconVerticalSolidList"/>
    <dgm:cxn modelId="{A0114AFC-7D49-B44F-BDE6-1318178B56BA}" type="presParOf" srcId="{8FFAFFDA-05F9-4628-B390-33ABA8B4BF55}" destId="{E7ED68BD-CD6A-48CF-BB8A-5300C5C89DAA}" srcOrd="3" destOrd="0" presId="urn:microsoft.com/office/officeart/2018/2/layout/IconVerticalSolidList"/>
    <dgm:cxn modelId="{D7341914-812F-7247-883D-E144234210B5}" type="presParOf" srcId="{FDF808D4-987D-4673-B3C8-F76C9AE4849F}" destId="{424D3DBB-CDC8-48E9-93A4-5A3E42EE6660}" srcOrd="3" destOrd="0" presId="urn:microsoft.com/office/officeart/2018/2/layout/IconVerticalSolidList"/>
    <dgm:cxn modelId="{FF95FFA2-DC27-9B4A-9BCE-716EFC3A2D35}" type="presParOf" srcId="{FDF808D4-987D-4673-B3C8-F76C9AE4849F}" destId="{1A08B1D1-7E00-4DDB-9576-0710489DADFF}" srcOrd="4" destOrd="0" presId="urn:microsoft.com/office/officeart/2018/2/layout/IconVerticalSolidList"/>
    <dgm:cxn modelId="{32DCA6FC-C682-C94C-8789-9DDB024DDE47}" type="presParOf" srcId="{1A08B1D1-7E00-4DDB-9576-0710489DADFF}" destId="{991066D6-21A8-4B37-B57C-1DDB575D58C6}" srcOrd="0" destOrd="0" presId="urn:microsoft.com/office/officeart/2018/2/layout/IconVerticalSolidList"/>
    <dgm:cxn modelId="{8C562119-7D8E-CD45-9FBC-43A1176A5F20}" type="presParOf" srcId="{1A08B1D1-7E00-4DDB-9576-0710489DADFF}" destId="{4AD96E87-D83E-4A20-8DB9-C720290A80B0}" srcOrd="1" destOrd="0" presId="urn:microsoft.com/office/officeart/2018/2/layout/IconVerticalSolidList"/>
    <dgm:cxn modelId="{25B4510D-689F-5147-9E5A-36F51FF9A538}" type="presParOf" srcId="{1A08B1D1-7E00-4DDB-9576-0710489DADFF}" destId="{B79C4E3B-6B8E-4E63-99A0-55FEC3CBB56A}" srcOrd="2" destOrd="0" presId="urn:microsoft.com/office/officeart/2018/2/layout/IconVerticalSolidList"/>
    <dgm:cxn modelId="{57934F62-58C7-844E-9809-BDAE02FE09F4}" type="presParOf" srcId="{1A08B1D1-7E00-4DDB-9576-0710489DADFF}" destId="{3B24AC56-9C51-414B-A201-EC4F6E31C44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729A160-9DCC-4820-B809-E13C5EC148CC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FE2578E4-FE45-477D-BE6F-D751D41558F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Timing of letting people into the stadium.</a:t>
          </a:r>
          <a:endParaRPr lang="en-US"/>
        </a:p>
      </dgm:t>
    </dgm:pt>
    <dgm:pt modelId="{CE42B154-F266-45DE-A60E-002BA8673292}" type="parTrans" cxnId="{2B98387B-8991-4931-81DE-1633189882A7}">
      <dgm:prSet/>
      <dgm:spPr/>
      <dgm:t>
        <a:bodyPr/>
        <a:lstStyle/>
        <a:p>
          <a:endParaRPr lang="en-US"/>
        </a:p>
      </dgm:t>
    </dgm:pt>
    <dgm:pt modelId="{D62F6F5C-E4C8-4638-84F2-332CE932039C}" type="sibTrans" cxnId="{2B98387B-8991-4931-81DE-1633189882A7}">
      <dgm:prSet/>
      <dgm:spPr/>
      <dgm:t>
        <a:bodyPr/>
        <a:lstStyle/>
        <a:p>
          <a:endParaRPr lang="en-US"/>
        </a:p>
      </dgm:t>
    </dgm:pt>
    <dgm:pt modelId="{AAFD2679-380C-45E1-B507-E322E11100D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Crowd management – seating / behaviour.</a:t>
          </a:r>
          <a:endParaRPr lang="en-US"/>
        </a:p>
      </dgm:t>
    </dgm:pt>
    <dgm:pt modelId="{83364AB5-F78A-4994-9BAB-4E5E57B8BAE6}" type="parTrans" cxnId="{A9B5AF6C-C820-4E5F-A76A-C17544BF092F}">
      <dgm:prSet/>
      <dgm:spPr/>
      <dgm:t>
        <a:bodyPr/>
        <a:lstStyle/>
        <a:p>
          <a:endParaRPr lang="en-US"/>
        </a:p>
      </dgm:t>
    </dgm:pt>
    <dgm:pt modelId="{1422B1A1-8430-4250-AE53-A21882A13433}" type="sibTrans" cxnId="{A9B5AF6C-C820-4E5F-A76A-C17544BF092F}">
      <dgm:prSet/>
      <dgm:spPr/>
      <dgm:t>
        <a:bodyPr/>
        <a:lstStyle/>
        <a:p>
          <a:endParaRPr lang="en-US"/>
        </a:p>
      </dgm:t>
    </dgm:pt>
    <dgm:pt modelId="{EF9B7DAD-7B55-4245-A184-660A9844C21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Security placement.</a:t>
          </a:r>
          <a:endParaRPr lang="en-US"/>
        </a:p>
      </dgm:t>
    </dgm:pt>
    <dgm:pt modelId="{A29BD5A2-4203-4FE3-AC90-233814E33B9B}" type="parTrans" cxnId="{E2ADEE03-07D7-466B-B838-18F0D71F39BD}">
      <dgm:prSet/>
      <dgm:spPr/>
      <dgm:t>
        <a:bodyPr/>
        <a:lstStyle/>
        <a:p>
          <a:endParaRPr lang="en-US"/>
        </a:p>
      </dgm:t>
    </dgm:pt>
    <dgm:pt modelId="{D0E93163-AA19-4A05-BA62-25FF5F7ACDD8}" type="sibTrans" cxnId="{E2ADEE03-07D7-466B-B838-18F0D71F39BD}">
      <dgm:prSet/>
      <dgm:spPr/>
      <dgm:t>
        <a:bodyPr/>
        <a:lstStyle/>
        <a:p>
          <a:endParaRPr lang="en-US"/>
        </a:p>
      </dgm:t>
    </dgm:pt>
    <dgm:pt modelId="{915D7A02-94A7-46C9-9788-6C3FC650729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Safety briefings. </a:t>
          </a:r>
          <a:endParaRPr lang="en-US"/>
        </a:p>
      </dgm:t>
    </dgm:pt>
    <dgm:pt modelId="{2CA2EB6E-78AD-4F59-97BC-2493B5160C1A}" type="parTrans" cxnId="{D831A5E3-0101-43F9-B288-7EC30727893F}">
      <dgm:prSet/>
      <dgm:spPr/>
      <dgm:t>
        <a:bodyPr/>
        <a:lstStyle/>
        <a:p>
          <a:endParaRPr lang="en-US"/>
        </a:p>
      </dgm:t>
    </dgm:pt>
    <dgm:pt modelId="{E1F6EC9D-7C3D-416E-BD0E-6F1CED0CAC41}" type="sibTrans" cxnId="{D831A5E3-0101-43F9-B288-7EC30727893F}">
      <dgm:prSet/>
      <dgm:spPr/>
      <dgm:t>
        <a:bodyPr/>
        <a:lstStyle/>
        <a:p>
          <a:endParaRPr lang="en-US"/>
        </a:p>
      </dgm:t>
    </dgm:pt>
    <dgm:pt modelId="{8522478C-3902-4BCB-B4F4-FF803ADEED2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Managing the end of the game &gt; people leaving the stadium. </a:t>
          </a:r>
          <a:endParaRPr lang="en-US"/>
        </a:p>
      </dgm:t>
    </dgm:pt>
    <dgm:pt modelId="{9B073CB8-2844-4967-B2D9-ED7033B64463}" type="parTrans" cxnId="{A6FC5C5B-3205-48B1-A2D4-2E324EA793C7}">
      <dgm:prSet/>
      <dgm:spPr/>
      <dgm:t>
        <a:bodyPr/>
        <a:lstStyle/>
        <a:p>
          <a:endParaRPr lang="en-US"/>
        </a:p>
      </dgm:t>
    </dgm:pt>
    <dgm:pt modelId="{C2524FD2-0607-4FD2-A79F-DDF089C54719}" type="sibTrans" cxnId="{A6FC5C5B-3205-48B1-A2D4-2E324EA793C7}">
      <dgm:prSet/>
      <dgm:spPr/>
      <dgm:t>
        <a:bodyPr/>
        <a:lstStyle/>
        <a:p>
          <a:endParaRPr lang="en-US"/>
        </a:p>
      </dgm:t>
    </dgm:pt>
    <dgm:pt modelId="{A4AEC553-B286-415E-AEE4-8B575F6E1BD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Health and Safety &gt; steps</a:t>
          </a:r>
          <a:endParaRPr lang="en-US"/>
        </a:p>
      </dgm:t>
    </dgm:pt>
    <dgm:pt modelId="{67EF17F9-9E74-4A6D-8437-0703D8DA62DD}" type="parTrans" cxnId="{F82BC17A-9AE1-4190-9449-966CB108FFF5}">
      <dgm:prSet/>
      <dgm:spPr/>
      <dgm:t>
        <a:bodyPr/>
        <a:lstStyle/>
        <a:p>
          <a:endParaRPr lang="en-US"/>
        </a:p>
      </dgm:t>
    </dgm:pt>
    <dgm:pt modelId="{4DA3CE6A-E5EC-424D-BB46-8F3485CB0FE2}" type="sibTrans" cxnId="{F82BC17A-9AE1-4190-9449-966CB108FFF5}">
      <dgm:prSet/>
      <dgm:spPr/>
      <dgm:t>
        <a:bodyPr/>
        <a:lstStyle/>
        <a:p>
          <a:endParaRPr lang="en-US"/>
        </a:p>
      </dgm:t>
    </dgm:pt>
    <dgm:pt modelId="{6D3DF7B1-F2B1-4934-893B-4A61D0746C5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Staff Briefings. </a:t>
          </a:r>
          <a:endParaRPr lang="en-US"/>
        </a:p>
      </dgm:t>
    </dgm:pt>
    <dgm:pt modelId="{45AA24B6-89B5-4F95-B819-BB25BC1A4976}" type="parTrans" cxnId="{7CB8A9D0-624F-4760-8A8F-3CADA45A0263}">
      <dgm:prSet/>
      <dgm:spPr/>
      <dgm:t>
        <a:bodyPr/>
        <a:lstStyle/>
        <a:p>
          <a:endParaRPr lang="en-US"/>
        </a:p>
      </dgm:t>
    </dgm:pt>
    <dgm:pt modelId="{C20FE123-35CE-44A5-B6EA-FD31E4EDF96D}" type="sibTrans" cxnId="{7CB8A9D0-624F-4760-8A8F-3CADA45A0263}">
      <dgm:prSet/>
      <dgm:spPr/>
      <dgm:t>
        <a:bodyPr/>
        <a:lstStyle/>
        <a:p>
          <a:endParaRPr lang="en-US"/>
        </a:p>
      </dgm:t>
    </dgm:pt>
    <dgm:pt modelId="{283B66C4-E8F3-442C-831B-8DE62827C2D9}" type="pres">
      <dgm:prSet presAssocID="{0729A160-9DCC-4820-B809-E13C5EC148CC}" presName="root" presStyleCnt="0">
        <dgm:presLayoutVars>
          <dgm:dir/>
          <dgm:resizeHandles val="exact"/>
        </dgm:presLayoutVars>
      </dgm:prSet>
      <dgm:spPr/>
    </dgm:pt>
    <dgm:pt modelId="{C2BE91DF-3D7E-4F38-BF02-CF4DC7BFD24B}" type="pres">
      <dgm:prSet presAssocID="{FE2578E4-FE45-477D-BE6F-D751D41558FD}" presName="compNode" presStyleCnt="0"/>
      <dgm:spPr/>
    </dgm:pt>
    <dgm:pt modelId="{70003C74-9D95-4992-B0FB-1B9C221A83B8}" type="pres">
      <dgm:prSet presAssocID="{FE2578E4-FE45-477D-BE6F-D751D41558FD}" presName="iconBgRect" presStyleLbl="bgShp" presStyleIdx="0" presStyleCnt="7"/>
      <dgm:spPr/>
    </dgm:pt>
    <dgm:pt modelId="{0F8D7309-717E-4BB6-A273-DCA78D443637}" type="pres">
      <dgm:prSet presAssocID="{FE2578E4-FE45-477D-BE6F-D751D41558FD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kateboard"/>
        </a:ext>
      </dgm:extLst>
    </dgm:pt>
    <dgm:pt modelId="{FD15B4E8-437A-49B4-AA2A-33EFB921A1E8}" type="pres">
      <dgm:prSet presAssocID="{FE2578E4-FE45-477D-BE6F-D751D41558FD}" presName="spaceRect" presStyleCnt="0"/>
      <dgm:spPr/>
    </dgm:pt>
    <dgm:pt modelId="{F9526F13-0C92-4CF7-A067-28B9846BB3F7}" type="pres">
      <dgm:prSet presAssocID="{FE2578E4-FE45-477D-BE6F-D751D41558FD}" presName="textRect" presStyleLbl="revTx" presStyleIdx="0" presStyleCnt="7">
        <dgm:presLayoutVars>
          <dgm:chMax val="1"/>
          <dgm:chPref val="1"/>
        </dgm:presLayoutVars>
      </dgm:prSet>
      <dgm:spPr/>
    </dgm:pt>
    <dgm:pt modelId="{830A46C1-74C6-40E9-8FD8-7D05EDE2080E}" type="pres">
      <dgm:prSet presAssocID="{D62F6F5C-E4C8-4638-84F2-332CE932039C}" presName="sibTrans" presStyleCnt="0"/>
      <dgm:spPr/>
    </dgm:pt>
    <dgm:pt modelId="{33973B00-FB68-4263-897A-C8B8C73082A0}" type="pres">
      <dgm:prSet presAssocID="{AAFD2679-380C-45E1-B507-E322E11100D8}" presName="compNode" presStyleCnt="0"/>
      <dgm:spPr/>
    </dgm:pt>
    <dgm:pt modelId="{4F40B2EE-5336-4FD0-BAE8-A045CE920247}" type="pres">
      <dgm:prSet presAssocID="{AAFD2679-380C-45E1-B507-E322E11100D8}" presName="iconBgRect" presStyleLbl="bgShp" presStyleIdx="1" presStyleCnt="7"/>
      <dgm:spPr/>
    </dgm:pt>
    <dgm:pt modelId="{4AB01115-78A4-48E0-B792-F8E1068B7FB1}" type="pres">
      <dgm:prSet presAssocID="{AAFD2679-380C-45E1-B507-E322E11100D8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tialArts"/>
        </a:ext>
      </dgm:extLst>
    </dgm:pt>
    <dgm:pt modelId="{1C51E035-DEA3-4F5E-80F2-1FC0FDF6808C}" type="pres">
      <dgm:prSet presAssocID="{AAFD2679-380C-45E1-B507-E322E11100D8}" presName="spaceRect" presStyleCnt="0"/>
      <dgm:spPr/>
    </dgm:pt>
    <dgm:pt modelId="{1E2AA6D8-92ED-40EF-87E9-45F4110E4741}" type="pres">
      <dgm:prSet presAssocID="{AAFD2679-380C-45E1-B507-E322E11100D8}" presName="textRect" presStyleLbl="revTx" presStyleIdx="1" presStyleCnt="7">
        <dgm:presLayoutVars>
          <dgm:chMax val="1"/>
          <dgm:chPref val="1"/>
        </dgm:presLayoutVars>
      </dgm:prSet>
      <dgm:spPr/>
    </dgm:pt>
    <dgm:pt modelId="{6A09126C-93C9-4FE6-BCBB-A3F251ED06BA}" type="pres">
      <dgm:prSet presAssocID="{1422B1A1-8430-4250-AE53-A21882A13433}" presName="sibTrans" presStyleCnt="0"/>
      <dgm:spPr/>
    </dgm:pt>
    <dgm:pt modelId="{3F059C88-D04F-4AA2-AD59-FCF4B20E8A02}" type="pres">
      <dgm:prSet presAssocID="{EF9B7DAD-7B55-4245-A184-660A9844C213}" presName="compNode" presStyleCnt="0"/>
      <dgm:spPr/>
    </dgm:pt>
    <dgm:pt modelId="{9C4974C5-EFC0-45BB-A0E9-F2DAD0A5056A}" type="pres">
      <dgm:prSet presAssocID="{EF9B7DAD-7B55-4245-A184-660A9844C213}" presName="iconBgRect" presStyleLbl="bgShp" presStyleIdx="2" presStyleCnt="7"/>
      <dgm:spPr/>
    </dgm:pt>
    <dgm:pt modelId="{825614C3-7DB2-40DE-8D69-DF63415BC41B}" type="pres">
      <dgm:prSet presAssocID="{EF9B7DAD-7B55-4245-A184-660A9844C213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B4C3E340-58D0-434F-983B-B9EB97A62263}" type="pres">
      <dgm:prSet presAssocID="{EF9B7DAD-7B55-4245-A184-660A9844C213}" presName="spaceRect" presStyleCnt="0"/>
      <dgm:spPr/>
    </dgm:pt>
    <dgm:pt modelId="{9B92BB39-D2AA-4608-B4C4-BD8D33514CFA}" type="pres">
      <dgm:prSet presAssocID="{EF9B7DAD-7B55-4245-A184-660A9844C213}" presName="textRect" presStyleLbl="revTx" presStyleIdx="2" presStyleCnt="7">
        <dgm:presLayoutVars>
          <dgm:chMax val="1"/>
          <dgm:chPref val="1"/>
        </dgm:presLayoutVars>
      </dgm:prSet>
      <dgm:spPr/>
    </dgm:pt>
    <dgm:pt modelId="{29BDB388-8FDC-439B-89BE-9C16C9873A33}" type="pres">
      <dgm:prSet presAssocID="{D0E93163-AA19-4A05-BA62-25FF5F7ACDD8}" presName="sibTrans" presStyleCnt="0"/>
      <dgm:spPr/>
    </dgm:pt>
    <dgm:pt modelId="{5A2F3240-6E60-4508-8C26-D6109C85E8EA}" type="pres">
      <dgm:prSet presAssocID="{915D7A02-94A7-46C9-9788-6C3FC6507298}" presName="compNode" presStyleCnt="0"/>
      <dgm:spPr/>
    </dgm:pt>
    <dgm:pt modelId="{0296F8F0-B225-4164-9C81-9E3A13E3CF98}" type="pres">
      <dgm:prSet presAssocID="{915D7A02-94A7-46C9-9788-6C3FC6507298}" presName="iconBgRect" presStyleLbl="bgShp" presStyleIdx="3" presStyleCnt="7"/>
      <dgm:spPr/>
    </dgm:pt>
    <dgm:pt modelId="{9AD2821F-7597-4816-8E44-2A0894373CBE}" type="pres">
      <dgm:prSet presAssocID="{915D7A02-94A7-46C9-9788-6C3FC6507298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fe jacket"/>
        </a:ext>
      </dgm:extLst>
    </dgm:pt>
    <dgm:pt modelId="{A7EEA661-DDE4-4C7F-9B18-13020B6F4A51}" type="pres">
      <dgm:prSet presAssocID="{915D7A02-94A7-46C9-9788-6C3FC6507298}" presName="spaceRect" presStyleCnt="0"/>
      <dgm:spPr/>
    </dgm:pt>
    <dgm:pt modelId="{7B35DDAB-C626-4048-B2CC-62884E233FE9}" type="pres">
      <dgm:prSet presAssocID="{915D7A02-94A7-46C9-9788-6C3FC6507298}" presName="textRect" presStyleLbl="revTx" presStyleIdx="3" presStyleCnt="7">
        <dgm:presLayoutVars>
          <dgm:chMax val="1"/>
          <dgm:chPref val="1"/>
        </dgm:presLayoutVars>
      </dgm:prSet>
      <dgm:spPr/>
    </dgm:pt>
    <dgm:pt modelId="{75E52BE8-7E5B-4E7A-B564-BBDE15CD0007}" type="pres">
      <dgm:prSet presAssocID="{E1F6EC9D-7C3D-416E-BD0E-6F1CED0CAC41}" presName="sibTrans" presStyleCnt="0"/>
      <dgm:spPr/>
    </dgm:pt>
    <dgm:pt modelId="{C468DC42-8FFC-4C01-A1C4-BE029192DFE8}" type="pres">
      <dgm:prSet presAssocID="{8522478C-3902-4BCB-B4F4-FF803ADEED2A}" presName="compNode" presStyleCnt="0"/>
      <dgm:spPr/>
    </dgm:pt>
    <dgm:pt modelId="{B3241078-E21E-4978-BAE6-68B41D92676E}" type="pres">
      <dgm:prSet presAssocID="{8522478C-3902-4BCB-B4F4-FF803ADEED2A}" presName="iconBgRect" presStyleLbl="bgShp" presStyleIdx="4" presStyleCnt="7"/>
      <dgm:spPr/>
    </dgm:pt>
    <dgm:pt modelId="{042FB769-DBD9-4BD8-922F-13BD10695DE9}" type="pres">
      <dgm:prSet presAssocID="{8522478C-3902-4BCB-B4F4-FF803ADEED2A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gby"/>
        </a:ext>
      </dgm:extLst>
    </dgm:pt>
    <dgm:pt modelId="{4288FA80-769E-450B-AC9C-21E8FB0559FA}" type="pres">
      <dgm:prSet presAssocID="{8522478C-3902-4BCB-B4F4-FF803ADEED2A}" presName="spaceRect" presStyleCnt="0"/>
      <dgm:spPr/>
    </dgm:pt>
    <dgm:pt modelId="{1EC3468E-2345-4FBB-82C5-0D6283FA25CD}" type="pres">
      <dgm:prSet presAssocID="{8522478C-3902-4BCB-B4F4-FF803ADEED2A}" presName="textRect" presStyleLbl="revTx" presStyleIdx="4" presStyleCnt="7">
        <dgm:presLayoutVars>
          <dgm:chMax val="1"/>
          <dgm:chPref val="1"/>
        </dgm:presLayoutVars>
      </dgm:prSet>
      <dgm:spPr/>
    </dgm:pt>
    <dgm:pt modelId="{F334AA67-F837-431D-991B-8D3AA2BFB7A8}" type="pres">
      <dgm:prSet presAssocID="{C2524FD2-0607-4FD2-A79F-DDF089C54719}" presName="sibTrans" presStyleCnt="0"/>
      <dgm:spPr/>
    </dgm:pt>
    <dgm:pt modelId="{6978F3DB-EFE6-432F-99BC-526FD7E24E2A}" type="pres">
      <dgm:prSet presAssocID="{A4AEC553-B286-415E-AEE4-8B575F6E1BD8}" presName="compNode" presStyleCnt="0"/>
      <dgm:spPr/>
    </dgm:pt>
    <dgm:pt modelId="{4C5608FE-F7E8-420A-A0C0-379BF210227E}" type="pres">
      <dgm:prSet presAssocID="{A4AEC553-B286-415E-AEE4-8B575F6E1BD8}" presName="iconBgRect" presStyleLbl="bgShp" presStyleIdx="5" presStyleCnt="7"/>
      <dgm:spPr/>
    </dgm:pt>
    <dgm:pt modelId="{0DDD4FE7-7E49-40A1-9DA5-6D7513B24D5D}" type="pres">
      <dgm:prSet presAssocID="{A4AEC553-B286-415E-AEE4-8B575F6E1BD8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5F1ABF96-1F92-48A7-B308-62C317C49CF5}" type="pres">
      <dgm:prSet presAssocID="{A4AEC553-B286-415E-AEE4-8B575F6E1BD8}" presName="spaceRect" presStyleCnt="0"/>
      <dgm:spPr/>
    </dgm:pt>
    <dgm:pt modelId="{1632BE6A-8C8B-41AD-8FAB-D517D4102068}" type="pres">
      <dgm:prSet presAssocID="{A4AEC553-B286-415E-AEE4-8B575F6E1BD8}" presName="textRect" presStyleLbl="revTx" presStyleIdx="5" presStyleCnt="7">
        <dgm:presLayoutVars>
          <dgm:chMax val="1"/>
          <dgm:chPref val="1"/>
        </dgm:presLayoutVars>
      </dgm:prSet>
      <dgm:spPr/>
    </dgm:pt>
    <dgm:pt modelId="{301E7B5F-0696-47F3-81AC-4F2E0C667A98}" type="pres">
      <dgm:prSet presAssocID="{4DA3CE6A-E5EC-424D-BB46-8F3485CB0FE2}" presName="sibTrans" presStyleCnt="0"/>
      <dgm:spPr/>
    </dgm:pt>
    <dgm:pt modelId="{FF583B04-52BE-49AF-90E0-F7045F92B7FF}" type="pres">
      <dgm:prSet presAssocID="{6D3DF7B1-F2B1-4934-893B-4A61D0746C59}" presName="compNode" presStyleCnt="0"/>
      <dgm:spPr/>
    </dgm:pt>
    <dgm:pt modelId="{6A4C681F-5D87-466B-A10A-96B1C66CFA03}" type="pres">
      <dgm:prSet presAssocID="{6D3DF7B1-F2B1-4934-893B-4A61D0746C59}" presName="iconBgRect" presStyleLbl="bgShp" presStyleIdx="6" presStyleCnt="7"/>
      <dgm:spPr/>
    </dgm:pt>
    <dgm:pt modelId="{A2EEF813-CA73-4DBE-BEF9-4EB088CDC8AB}" type="pres">
      <dgm:prSet presAssocID="{6D3DF7B1-F2B1-4934-893B-4A61D0746C59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E252905E-6BE9-45E7-8D1F-C847A977AB5E}" type="pres">
      <dgm:prSet presAssocID="{6D3DF7B1-F2B1-4934-893B-4A61D0746C59}" presName="spaceRect" presStyleCnt="0"/>
      <dgm:spPr/>
    </dgm:pt>
    <dgm:pt modelId="{4AD66ED8-B362-4269-B0E2-EDDDB0CE5467}" type="pres">
      <dgm:prSet presAssocID="{6D3DF7B1-F2B1-4934-893B-4A61D0746C59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E2ADEE03-07D7-466B-B838-18F0D71F39BD}" srcId="{0729A160-9DCC-4820-B809-E13C5EC148CC}" destId="{EF9B7DAD-7B55-4245-A184-660A9844C213}" srcOrd="2" destOrd="0" parTransId="{A29BD5A2-4203-4FE3-AC90-233814E33B9B}" sibTransId="{D0E93163-AA19-4A05-BA62-25FF5F7ACDD8}"/>
    <dgm:cxn modelId="{89B12E1E-17FC-FF4D-930E-17177CF38C9F}" type="presOf" srcId="{AAFD2679-380C-45E1-B507-E322E11100D8}" destId="{1E2AA6D8-92ED-40EF-87E9-45F4110E4741}" srcOrd="0" destOrd="0" presId="urn:microsoft.com/office/officeart/2018/5/layout/IconCircleLabelList"/>
    <dgm:cxn modelId="{A6FC5C5B-3205-48B1-A2D4-2E324EA793C7}" srcId="{0729A160-9DCC-4820-B809-E13C5EC148CC}" destId="{8522478C-3902-4BCB-B4F4-FF803ADEED2A}" srcOrd="4" destOrd="0" parTransId="{9B073CB8-2844-4967-B2D9-ED7033B64463}" sibTransId="{C2524FD2-0607-4FD2-A79F-DDF089C54719}"/>
    <dgm:cxn modelId="{A9B5AF6C-C820-4E5F-A76A-C17544BF092F}" srcId="{0729A160-9DCC-4820-B809-E13C5EC148CC}" destId="{AAFD2679-380C-45E1-B507-E322E11100D8}" srcOrd="1" destOrd="0" parTransId="{83364AB5-F78A-4994-9BAB-4E5E57B8BAE6}" sibTransId="{1422B1A1-8430-4250-AE53-A21882A13433}"/>
    <dgm:cxn modelId="{96949F75-C764-1F4A-B6CB-3AFA82DFF30E}" type="presOf" srcId="{915D7A02-94A7-46C9-9788-6C3FC6507298}" destId="{7B35DDAB-C626-4048-B2CC-62884E233FE9}" srcOrd="0" destOrd="0" presId="urn:microsoft.com/office/officeart/2018/5/layout/IconCircleLabelList"/>
    <dgm:cxn modelId="{965B6B78-EFC3-234D-91BD-49B19CF69A67}" type="presOf" srcId="{0729A160-9DCC-4820-B809-E13C5EC148CC}" destId="{283B66C4-E8F3-442C-831B-8DE62827C2D9}" srcOrd="0" destOrd="0" presId="urn:microsoft.com/office/officeart/2018/5/layout/IconCircleLabelList"/>
    <dgm:cxn modelId="{F82BC17A-9AE1-4190-9449-966CB108FFF5}" srcId="{0729A160-9DCC-4820-B809-E13C5EC148CC}" destId="{A4AEC553-B286-415E-AEE4-8B575F6E1BD8}" srcOrd="5" destOrd="0" parTransId="{67EF17F9-9E74-4A6D-8437-0703D8DA62DD}" sibTransId="{4DA3CE6A-E5EC-424D-BB46-8F3485CB0FE2}"/>
    <dgm:cxn modelId="{2B98387B-8991-4931-81DE-1633189882A7}" srcId="{0729A160-9DCC-4820-B809-E13C5EC148CC}" destId="{FE2578E4-FE45-477D-BE6F-D751D41558FD}" srcOrd="0" destOrd="0" parTransId="{CE42B154-F266-45DE-A60E-002BA8673292}" sibTransId="{D62F6F5C-E4C8-4638-84F2-332CE932039C}"/>
    <dgm:cxn modelId="{958D8A92-2383-BD4C-8CA0-507A47A3C0E3}" type="presOf" srcId="{8522478C-3902-4BCB-B4F4-FF803ADEED2A}" destId="{1EC3468E-2345-4FBB-82C5-0D6283FA25CD}" srcOrd="0" destOrd="0" presId="urn:microsoft.com/office/officeart/2018/5/layout/IconCircleLabelList"/>
    <dgm:cxn modelId="{7FCD96B1-4648-8C43-BCAF-D030786061AF}" type="presOf" srcId="{A4AEC553-B286-415E-AEE4-8B575F6E1BD8}" destId="{1632BE6A-8C8B-41AD-8FAB-D517D4102068}" srcOrd="0" destOrd="0" presId="urn:microsoft.com/office/officeart/2018/5/layout/IconCircleLabelList"/>
    <dgm:cxn modelId="{5918CCB3-9E28-1C46-85DA-3409CE98FD25}" type="presOf" srcId="{6D3DF7B1-F2B1-4934-893B-4A61D0746C59}" destId="{4AD66ED8-B362-4269-B0E2-EDDDB0CE5467}" srcOrd="0" destOrd="0" presId="urn:microsoft.com/office/officeart/2018/5/layout/IconCircleLabelList"/>
    <dgm:cxn modelId="{2D9F4FC5-2FE4-F440-B62C-E20AE6C5C6F5}" type="presOf" srcId="{FE2578E4-FE45-477D-BE6F-D751D41558FD}" destId="{F9526F13-0C92-4CF7-A067-28B9846BB3F7}" srcOrd="0" destOrd="0" presId="urn:microsoft.com/office/officeart/2018/5/layout/IconCircleLabelList"/>
    <dgm:cxn modelId="{7CB8A9D0-624F-4760-8A8F-3CADA45A0263}" srcId="{0729A160-9DCC-4820-B809-E13C5EC148CC}" destId="{6D3DF7B1-F2B1-4934-893B-4A61D0746C59}" srcOrd="6" destOrd="0" parTransId="{45AA24B6-89B5-4F95-B819-BB25BC1A4976}" sibTransId="{C20FE123-35CE-44A5-B6EA-FD31E4EDF96D}"/>
    <dgm:cxn modelId="{D831A5E3-0101-43F9-B288-7EC30727893F}" srcId="{0729A160-9DCC-4820-B809-E13C5EC148CC}" destId="{915D7A02-94A7-46C9-9788-6C3FC6507298}" srcOrd="3" destOrd="0" parTransId="{2CA2EB6E-78AD-4F59-97BC-2493B5160C1A}" sibTransId="{E1F6EC9D-7C3D-416E-BD0E-6F1CED0CAC41}"/>
    <dgm:cxn modelId="{7F1BF3ED-1E06-1245-A1EB-68BAA5102CFA}" type="presOf" srcId="{EF9B7DAD-7B55-4245-A184-660A9844C213}" destId="{9B92BB39-D2AA-4608-B4C4-BD8D33514CFA}" srcOrd="0" destOrd="0" presId="urn:microsoft.com/office/officeart/2018/5/layout/IconCircleLabelList"/>
    <dgm:cxn modelId="{74369362-0792-4645-B27E-3C1BDC28CADF}" type="presParOf" srcId="{283B66C4-E8F3-442C-831B-8DE62827C2D9}" destId="{C2BE91DF-3D7E-4F38-BF02-CF4DC7BFD24B}" srcOrd="0" destOrd="0" presId="urn:microsoft.com/office/officeart/2018/5/layout/IconCircleLabelList"/>
    <dgm:cxn modelId="{32D05181-AD29-CB4A-B0BC-E2F73922855E}" type="presParOf" srcId="{C2BE91DF-3D7E-4F38-BF02-CF4DC7BFD24B}" destId="{70003C74-9D95-4992-B0FB-1B9C221A83B8}" srcOrd="0" destOrd="0" presId="urn:microsoft.com/office/officeart/2018/5/layout/IconCircleLabelList"/>
    <dgm:cxn modelId="{CDFE20BD-1A30-1D4F-838D-7808446AB104}" type="presParOf" srcId="{C2BE91DF-3D7E-4F38-BF02-CF4DC7BFD24B}" destId="{0F8D7309-717E-4BB6-A273-DCA78D443637}" srcOrd="1" destOrd="0" presId="urn:microsoft.com/office/officeart/2018/5/layout/IconCircleLabelList"/>
    <dgm:cxn modelId="{B231F85A-A95B-FF44-B7AC-A806B013E25D}" type="presParOf" srcId="{C2BE91DF-3D7E-4F38-BF02-CF4DC7BFD24B}" destId="{FD15B4E8-437A-49B4-AA2A-33EFB921A1E8}" srcOrd="2" destOrd="0" presId="urn:microsoft.com/office/officeart/2018/5/layout/IconCircleLabelList"/>
    <dgm:cxn modelId="{3CC1C379-DD20-7348-B90D-389488A778FB}" type="presParOf" srcId="{C2BE91DF-3D7E-4F38-BF02-CF4DC7BFD24B}" destId="{F9526F13-0C92-4CF7-A067-28B9846BB3F7}" srcOrd="3" destOrd="0" presId="urn:microsoft.com/office/officeart/2018/5/layout/IconCircleLabelList"/>
    <dgm:cxn modelId="{2CD9EAC6-32AA-BC4E-9F1A-646BED0411B7}" type="presParOf" srcId="{283B66C4-E8F3-442C-831B-8DE62827C2D9}" destId="{830A46C1-74C6-40E9-8FD8-7D05EDE2080E}" srcOrd="1" destOrd="0" presId="urn:microsoft.com/office/officeart/2018/5/layout/IconCircleLabelList"/>
    <dgm:cxn modelId="{D8E1113C-EB3F-5249-882A-3B68F8389D23}" type="presParOf" srcId="{283B66C4-E8F3-442C-831B-8DE62827C2D9}" destId="{33973B00-FB68-4263-897A-C8B8C73082A0}" srcOrd="2" destOrd="0" presId="urn:microsoft.com/office/officeart/2018/5/layout/IconCircleLabelList"/>
    <dgm:cxn modelId="{484BC318-9348-5F41-938B-9B222780F432}" type="presParOf" srcId="{33973B00-FB68-4263-897A-C8B8C73082A0}" destId="{4F40B2EE-5336-4FD0-BAE8-A045CE920247}" srcOrd="0" destOrd="0" presId="urn:microsoft.com/office/officeart/2018/5/layout/IconCircleLabelList"/>
    <dgm:cxn modelId="{E240FC56-5759-2345-8FEE-102EE9B27054}" type="presParOf" srcId="{33973B00-FB68-4263-897A-C8B8C73082A0}" destId="{4AB01115-78A4-48E0-B792-F8E1068B7FB1}" srcOrd="1" destOrd="0" presId="urn:microsoft.com/office/officeart/2018/5/layout/IconCircleLabelList"/>
    <dgm:cxn modelId="{52389C04-41C7-E243-90AA-BEDD90808563}" type="presParOf" srcId="{33973B00-FB68-4263-897A-C8B8C73082A0}" destId="{1C51E035-DEA3-4F5E-80F2-1FC0FDF6808C}" srcOrd="2" destOrd="0" presId="urn:microsoft.com/office/officeart/2018/5/layout/IconCircleLabelList"/>
    <dgm:cxn modelId="{D1D5B9AC-2700-5B4F-9A08-E00A63A36F76}" type="presParOf" srcId="{33973B00-FB68-4263-897A-C8B8C73082A0}" destId="{1E2AA6D8-92ED-40EF-87E9-45F4110E4741}" srcOrd="3" destOrd="0" presId="urn:microsoft.com/office/officeart/2018/5/layout/IconCircleLabelList"/>
    <dgm:cxn modelId="{EAE192B7-7A3E-4A4D-AC59-7528F4B74964}" type="presParOf" srcId="{283B66C4-E8F3-442C-831B-8DE62827C2D9}" destId="{6A09126C-93C9-4FE6-BCBB-A3F251ED06BA}" srcOrd="3" destOrd="0" presId="urn:microsoft.com/office/officeart/2018/5/layout/IconCircleLabelList"/>
    <dgm:cxn modelId="{914AD38C-8E22-E449-8EA2-40C1E17F12AA}" type="presParOf" srcId="{283B66C4-E8F3-442C-831B-8DE62827C2D9}" destId="{3F059C88-D04F-4AA2-AD59-FCF4B20E8A02}" srcOrd="4" destOrd="0" presId="urn:microsoft.com/office/officeart/2018/5/layout/IconCircleLabelList"/>
    <dgm:cxn modelId="{2E904071-68A0-AC43-AE9C-7452B553CAB6}" type="presParOf" srcId="{3F059C88-D04F-4AA2-AD59-FCF4B20E8A02}" destId="{9C4974C5-EFC0-45BB-A0E9-F2DAD0A5056A}" srcOrd="0" destOrd="0" presId="urn:microsoft.com/office/officeart/2018/5/layout/IconCircleLabelList"/>
    <dgm:cxn modelId="{DC3160D2-CC18-454B-9946-BCDD71F06E5C}" type="presParOf" srcId="{3F059C88-D04F-4AA2-AD59-FCF4B20E8A02}" destId="{825614C3-7DB2-40DE-8D69-DF63415BC41B}" srcOrd="1" destOrd="0" presId="urn:microsoft.com/office/officeart/2018/5/layout/IconCircleLabelList"/>
    <dgm:cxn modelId="{599150BE-C4E7-3448-BE31-A1066D55D9E8}" type="presParOf" srcId="{3F059C88-D04F-4AA2-AD59-FCF4B20E8A02}" destId="{B4C3E340-58D0-434F-983B-B9EB97A62263}" srcOrd="2" destOrd="0" presId="urn:microsoft.com/office/officeart/2018/5/layout/IconCircleLabelList"/>
    <dgm:cxn modelId="{D67CCE0A-FFF1-1443-AA83-66F4464AC903}" type="presParOf" srcId="{3F059C88-D04F-4AA2-AD59-FCF4B20E8A02}" destId="{9B92BB39-D2AA-4608-B4C4-BD8D33514CFA}" srcOrd="3" destOrd="0" presId="urn:microsoft.com/office/officeart/2018/5/layout/IconCircleLabelList"/>
    <dgm:cxn modelId="{BE70CD97-A993-DE46-A517-4D223E896B8E}" type="presParOf" srcId="{283B66C4-E8F3-442C-831B-8DE62827C2D9}" destId="{29BDB388-8FDC-439B-89BE-9C16C9873A33}" srcOrd="5" destOrd="0" presId="urn:microsoft.com/office/officeart/2018/5/layout/IconCircleLabelList"/>
    <dgm:cxn modelId="{E4D6A322-45F5-F743-B4C4-EDFFBEA9C232}" type="presParOf" srcId="{283B66C4-E8F3-442C-831B-8DE62827C2D9}" destId="{5A2F3240-6E60-4508-8C26-D6109C85E8EA}" srcOrd="6" destOrd="0" presId="urn:microsoft.com/office/officeart/2018/5/layout/IconCircleLabelList"/>
    <dgm:cxn modelId="{2D3F0B9D-9D6A-7E40-842D-8F02B04B5EE8}" type="presParOf" srcId="{5A2F3240-6E60-4508-8C26-D6109C85E8EA}" destId="{0296F8F0-B225-4164-9C81-9E3A13E3CF98}" srcOrd="0" destOrd="0" presId="urn:microsoft.com/office/officeart/2018/5/layout/IconCircleLabelList"/>
    <dgm:cxn modelId="{497549AF-32FB-FF4C-9F8F-9E3F33E8E38F}" type="presParOf" srcId="{5A2F3240-6E60-4508-8C26-D6109C85E8EA}" destId="{9AD2821F-7597-4816-8E44-2A0894373CBE}" srcOrd="1" destOrd="0" presId="urn:microsoft.com/office/officeart/2018/5/layout/IconCircleLabelList"/>
    <dgm:cxn modelId="{15791642-70C8-DA4D-8206-DFD7FE7CF695}" type="presParOf" srcId="{5A2F3240-6E60-4508-8C26-D6109C85E8EA}" destId="{A7EEA661-DDE4-4C7F-9B18-13020B6F4A51}" srcOrd="2" destOrd="0" presId="urn:microsoft.com/office/officeart/2018/5/layout/IconCircleLabelList"/>
    <dgm:cxn modelId="{F2D68AEA-3482-0B4A-8AF0-3C90EE34B315}" type="presParOf" srcId="{5A2F3240-6E60-4508-8C26-D6109C85E8EA}" destId="{7B35DDAB-C626-4048-B2CC-62884E233FE9}" srcOrd="3" destOrd="0" presId="urn:microsoft.com/office/officeart/2018/5/layout/IconCircleLabelList"/>
    <dgm:cxn modelId="{8FBB4932-DF90-2540-8955-FE3D53915966}" type="presParOf" srcId="{283B66C4-E8F3-442C-831B-8DE62827C2D9}" destId="{75E52BE8-7E5B-4E7A-B564-BBDE15CD0007}" srcOrd="7" destOrd="0" presId="urn:microsoft.com/office/officeart/2018/5/layout/IconCircleLabelList"/>
    <dgm:cxn modelId="{8A32227A-9E6F-0247-9BAF-CA2D73565F05}" type="presParOf" srcId="{283B66C4-E8F3-442C-831B-8DE62827C2D9}" destId="{C468DC42-8FFC-4C01-A1C4-BE029192DFE8}" srcOrd="8" destOrd="0" presId="urn:microsoft.com/office/officeart/2018/5/layout/IconCircleLabelList"/>
    <dgm:cxn modelId="{0411DB35-489C-2D47-A9A8-0CB987ECA689}" type="presParOf" srcId="{C468DC42-8FFC-4C01-A1C4-BE029192DFE8}" destId="{B3241078-E21E-4978-BAE6-68B41D92676E}" srcOrd="0" destOrd="0" presId="urn:microsoft.com/office/officeart/2018/5/layout/IconCircleLabelList"/>
    <dgm:cxn modelId="{4FBE4F3C-4B2E-3049-872B-86516425F4B9}" type="presParOf" srcId="{C468DC42-8FFC-4C01-A1C4-BE029192DFE8}" destId="{042FB769-DBD9-4BD8-922F-13BD10695DE9}" srcOrd="1" destOrd="0" presId="urn:microsoft.com/office/officeart/2018/5/layout/IconCircleLabelList"/>
    <dgm:cxn modelId="{E3898CE9-1860-D443-AFF3-92726EC94696}" type="presParOf" srcId="{C468DC42-8FFC-4C01-A1C4-BE029192DFE8}" destId="{4288FA80-769E-450B-AC9C-21E8FB0559FA}" srcOrd="2" destOrd="0" presId="urn:microsoft.com/office/officeart/2018/5/layout/IconCircleLabelList"/>
    <dgm:cxn modelId="{FD9EC02B-54B7-2144-8778-61B174C932D6}" type="presParOf" srcId="{C468DC42-8FFC-4C01-A1C4-BE029192DFE8}" destId="{1EC3468E-2345-4FBB-82C5-0D6283FA25CD}" srcOrd="3" destOrd="0" presId="urn:microsoft.com/office/officeart/2018/5/layout/IconCircleLabelList"/>
    <dgm:cxn modelId="{715C3A0F-FF69-6940-84A6-029AD7CE3D1F}" type="presParOf" srcId="{283B66C4-E8F3-442C-831B-8DE62827C2D9}" destId="{F334AA67-F837-431D-991B-8D3AA2BFB7A8}" srcOrd="9" destOrd="0" presId="urn:microsoft.com/office/officeart/2018/5/layout/IconCircleLabelList"/>
    <dgm:cxn modelId="{59EE6606-A706-CE47-8F13-E337CDFFBA43}" type="presParOf" srcId="{283B66C4-E8F3-442C-831B-8DE62827C2D9}" destId="{6978F3DB-EFE6-432F-99BC-526FD7E24E2A}" srcOrd="10" destOrd="0" presId="urn:microsoft.com/office/officeart/2018/5/layout/IconCircleLabelList"/>
    <dgm:cxn modelId="{8F3C1C63-0A68-2742-BAA3-18F9FA60B17E}" type="presParOf" srcId="{6978F3DB-EFE6-432F-99BC-526FD7E24E2A}" destId="{4C5608FE-F7E8-420A-A0C0-379BF210227E}" srcOrd="0" destOrd="0" presId="urn:microsoft.com/office/officeart/2018/5/layout/IconCircleLabelList"/>
    <dgm:cxn modelId="{CC806190-E278-8348-AF81-81C1BF1ADC75}" type="presParOf" srcId="{6978F3DB-EFE6-432F-99BC-526FD7E24E2A}" destId="{0DDD4FE7-7E49-40A1-9DA5-6D7513B24D5D}" srcOrd="1" destOrd="0" presId="urn:microsoft.com/office/officeart/2018/5/layout/IconCircleLabelList"/>
    <dgm:cxn modelId="{3F45C3DC-2D7D-F749-9785-C28D04149016}" type="presParOf" srcId="{6978F3DB-EFE6-432F-99BC-526FD7E24E2A}" destId="{5F1ABF96-1F92-48A7-B308-62C317C49CF5}" srcOrd="2" destOrd="0" presId="urn:microsoft.com/office/officeart/2018/5/layout/IconCircleLabelList"/>
    <dgm:cxn modelId="{1960391C-6517-3E49-B710-931E56E24DFE}" type="presParOf" srcId="{6978F3DB-EFE6-432F-99BC-526FD7E24E2A}" destId="{1632BE6A-8C8B-41AD-8FAB-D517D4102068}" srcOrd="3" destOrd="0" presId="urn:microsoft.com/office/officeart/2018/5/layout/IconCircleLabelList"/>
    <dgm:cxn modelId="{C880F829-620F-C84B-87BC-A7BF63A9FBAB}" type="presParOf" srcId="{283B66C4-E8F3-442C-831B-8DE62827C2D9}" destId="{301E7B5F-0696-47F3-81AC-4F2E0C667A98}" srcOrd="11" destOrd="0" presId="urn:microsoft.com/office/officeart/2018/5/layout/IconCircleLabelList"/>
    <dgm:cxn modelId="{03C8A934-DAA5-C347-9AC1-E4D616DF773F}" type="presParOf" srcId="{283B66C4-E8F3-442C-831B-8DE62827C2D9}" destId="{FF583B04-52BE-49AF-90E0-F7045F92B7FF}" srcOrd="12" destOrd="0" presId="urn:microsoft.com/office/officeart/2018/5/layout/IconCircleLabelList"/>
    <dgm:cxn modelId="{58DF94E0-F9D7-2D44-A680-BB1B48933454}" type="presParOf" srcId="{FF583B04-52BE-49AF-90E0-F7045F92B7FF}" destId="{6A4C681F-5D87-466B-A10A-96B1C66CFA03}" srcOrd="0" destOrd="0" presId="urn:microsoft.com/office/officeart/2018/5/layout/IconCircleLabelList"/>
    <dgm:cxn modelId="{7031ED25-40E5-6B4F-9888-5EFE50B880BC}" type="presParOf" srcId="{FF583B04-52BE-49AF-90E0-F7045F92B7FF}" destId="{A2EEF813-CA73-4DBE-BEF9-4EB088CDC8AB}" srcOrd="1" destOrd="0" presId="urn:microsoft.com/office/officeart/2018/5/layout/IconCircleLabelList"/>
    <dgm:cxn modelId="{2853C373-763F-CD4A-954F-1668F18D4066}" type="presParOf" srcId="{FF583B04-52BE-49AF-90E0-F7045F92B7FF}" destId="{E252905E-6BE9-45E7-8D1F-C847A977AB5E}" srcOrd="2" destOrd="0" presId="urn:microsoft.com/office/officeart/2018/5/layout/IconCircleLabelList"/>
    <dgm:cxn modelId="{0F82D8F1-4F4F-9648-BE4A-6ED1A9CBB1FD}" type="presParOf" srcId="{FF583B04-52BE-49AF-90E0-F7045F92B7FF}" destId="{4AD66ED8-B362-4269-B0E2-EDDDB0CE546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6C3A440-9ACB-40F6-96FD-2F729B1EAF1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EF0DD9A-2D7B-4189-9474-E1C9AB53E3D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Contracts / agreements. &gt; financial terms, timings, payments, exact descriptions of the services provided. </a:t>
          </a:r>
          <a:endParaRPr lang="en-US" dirty="0"/>
        </a:p>
      </dgm:t>
    </dgm:pt>
    <dgm:pt modelId="{FE3CDFB2-C9C3-4C45-8CD9-2EEA386D9915}" type="parTrans" cxnId="{116B8046-FF63-4BC3-9110-E37932E4FABE}">
      <dgm:prSet/>
      <dgm:spPr/>
      <dgm:t>
        <a:bodyPr/>
        <a:lstStyle/>
        <a:p>
          <a:endParaRPr lang="en-US"/>
        </a:p>
      </dgm:t>
    </dgm:pt>
    <dgm:pt modelId="{BF65EBC3-EA1F-47BF-BD16-AF7463C438A6}" type="sibTrans" cxnId="{116B8046-FF63-4BC3-9110-E37932E4FABE}">
      <dgm:prSet/>
      <dgm:spPr/>
      <dgm:t>
        <a:bodyPr/>
        <a:lstStyle/>
        <a:p>
          <a:endParaRPr lang="en-US"/>
        </a:p>
      </dgm:t>
    </dgm:pt>
    <dgm:pt modelId="{198CB426-C89D-4686-80DB-B0C2F5AAC6E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Licenses &gt; alcohol</a:t>
          </a:r>
          <a:endParaRPr lang="en-US"/>
        </a:p>
      </dgm:t>
    </dgm:pt>
    <dgm:pt modelId="{69C06AA5-9A07-460D-B800-409F10E3DF8C}" type="parTrans" cxnId="{466B4EF5-BE2D-4589-B748-68088DCFA1FE}">
      <dgm:prSet/>
      <dgm:spPr/>
      <dgm:t>
        <a:bodyPr/>
        <a:lstStyle/>
        <a:p>
          <a:endParaRPr lang="en-US"/>
        </a:p>
      </dgm:t>
    </dgm:pt>
    <dgm:pt modelId="{F66A4D69-1ECE-43F6-B10B-F85D9866DC9D}" type="sibTrans" cxnId="{466B4EF5-BE2D-4589-B748-68088DCFA1FE}">
      <dgm:prSet/>
      <dgm:spPr/>
      <dgm:t>
        <a:bodyPr/>
        <a:lstStyle/>
        <a:p>
          <a:endParaRPr lang="en-US"/>
        </a:p>
      </dgm:t>
    </dgm:pt>
    <dgm:pt modelId="{9783D62C-0683-4D69-9E26-0BACE44EC59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Disability issues. &gt; Updated their disability accesses by providing more entrances.</a:t>
          </a:r>
          <a:endParaRPr lang="en-US"/>
        </a:p>
      </dgm:t>
    </dgm:pt>
    <dgm:pt modelId="{AEB74C25-8808-4AD4-8C97-BFA0C8A71FAF}" type="parTrans" cxnId="{453EACCF-7505-4D0D-960A-AC4F954259FF}">
      <dgm:prSet/>
      <dgm:spPr/>
      <dgm:t>
        <a:bodyPr/>
        <a:lstStyle/>
        <a:p>
          <a:endParaRPr lang="en-US"/>
        </a:p>
      </dgm:t>
    </dgm:pt>
    <dgm:pt modelId="{E583B68C-7B07-4108-AED1-2F08D24480B1}" type="sibTrans" cxnId="{453EACCF-7505-4D0D-960A-AC4F954259FF}">
      <dgm:prSet/>
      <dgm:spPr/>
      <dgm:t>
        <a:bodyPr/>
        <a:lstStyle/>
        <a:p>
          <a:endParaRPr lang="en-US"/>
        </a:p>
      </dgm:t>
    </dgm:pt>
    <dgm:pt modelId="{16F36609-4201-45D6-8367-8ECC3BD7619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data protection.</a:t>
          </a:r>
          <a:endParaRPr lang="en-US"/>
        </a:p>
      </dgm:t>
    </dgm:pt>
    <dgm:pt modelId="{69A2E435-A829-46DC-85D2-1B3BBFF3A802}" type="parTrans" cxnId="{BF2F5222-CAD0-4F82-B086-2C9A102E767F}">
      <dgm:prSet/>
      <dgm:spPr/>
      <dgm:t>
        <a:bodyPr/>
        <a:lstStyle/>
        <a:p>
          <a:endParaRPr lang="en-US"/>
        </a:p>
      </dgm:t>
    </dgm:pt>
    <dgm:pt modelId="{B8EB2D39-F0CC-4E83-A5B8-C753768502AC}" type="sibTrans" cxnId="{BF2F5222-CAD0-4F82-B086-2C9A102E767F}">
      <dgm:prSet/>
      <dgm:spPr/>
      <dgm:t>
        <a:bodyPr/>
        <a:lstStyle/>
        <a:p>
          <a:endParaRPr lang="en-US"/>
        </a:p>
      </dgm:t>
    </dgm:pt>
    <dgm:pt modelId="{7AC7987F-22A1-49A7-8F82-B13FF2A2F65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Insurances &gt; accidents.</a:t>
          </a:r>
          <a:endParaRPr lang="en-US"/>
        </a:p>
      </dgm:t>
    </dgm:pt>
    <dgm:pt modelId="{6A0733B8-B62A-436F-8AF1-AADAECEA410B}" type="parTrans" cxnId="{2C13ED57-B885-4A04-8D1D-A6D948611738}">
      <dgm:prSet/>
      <dgm:spPr/>
      <dgm:t>
        <a:bodyPr/>
        <a:lstStyle/>
        <a:p>
          <a:endParaRPr lang="en-US"/>
        </a:p>
      </dgm:t>
    </dgm:pt>
    <dgm:pt modelId="{95ED179A-5C30-4384-83A5-5BB893A4F3C1}" type="sibTrans" cxnId="{2C13ED57-B885-4A04-8D1D-A6D948611738}">
      <dgm:prSet/>
      <dgm:spPr/>
      <dgm:t>
        <a:bodyPr/>
        <a:lstStyle/>
        <a:p>
          <a:endParaRPr lang="en-US"/>
        </a:p>
      </dgm:t>
    </dgm:pt>
    <dgm:pt modelId="{E8916C7A-2E1C-42D7-B067-C42D305DD6C7}" type="pres">
      <dgm:prSet presAssocID="{96C3A440-9ACB-40F6-96FD-2F729B1EAF14}" presName="root" presStyleCnt="0">
        <dgm:presLayoutVars>
          <dgm:dir/>
          <dgm:resizeHandles val="exact"/>
        </dgm:presLayoutVars>
      </dgm:prSet>
      <dgm:spPr/>
    </dgm:pt>
    <dgm:pt modelId="{B568FA05-D2A4-434D-9EEE-F616CB10A7C0}" type="pres">
      <dgm:prSet presAssocID="{9EF0DD9A-2D7B-4189-9474-E1C9AB53E3DE}" presName="compNode" presStyleCnt="0"/>
      <dgm:spPr/>
    </dgm:pt>
    <dgm:pt modelId="{A7AA2E46-3DF4-478D-A2EE-A433998D1C73}" type="pres">
      <dgm:prSet presAssocID="{9EF0DD9A-2D7B-4189-9474-E1C9AB53E3D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 Check"/>
        </a:ext>
      </dgm:extLst>
    </dgm:pt>
    <dgm:pt modelId="{69BB3923-DFCE-4986-A2C0-F29FD66A3B82}" type="pres">
      <dgm:prSet presAssocID="{9EF0DD9A-2D7B-4189-9474-E1C9AB53E3DE}" presName="spaceRect" presStyleCnt="0"/>
      <dgm:spPr/>
    </dgm:pt>
    <dgm:pt modelId="{7B86C83A-3FC5-4399-8836-4B921109A916}" type="pres">
      <dgm:prSet presAssocID="{9EF0DD9A-2D7B-4189-9474-E1C9AB53E3DE}" presName="textRect" presStyleLbl="revTx" presStyleIdx="0" presStyleCnt="5">
        <dgm:presLayoutVars>
          <dgm:chMax val="1"/>
          <dgm:chPref val="1"/>
        </dgm:presLayoutVars>
      </dgm:prSet>
      <dgm:spPr/>
    </dgm:pt>
    <dgm:pt modelId="{413FED4C-2F87-47E8-B391-1D6336097786}" type="pres">
      <dgm:prSet presAssocID="{BF65EBC3-EA1F-47BF-BD16-AF7463C438A6}" presName="sibTrans" presStyleCnt="0"/>
      <dgm:spPr/>
    </dgm:pt>
    <dgm:pt modelId="{F7D3D5CB-F4B3-4D98-9105-2CE3A74733E1}" type="pres">
      <dgm:prSet presAssocID="{198CB426-C89D-4686-80DB-B0C2F5AAC6E8}" presName="compNode" presStyleCnt="0"/>
      <dgm:spPr/>
    </dgm:pt>
    <dgm:pt modelId="{CF4580D1-4BD5-4A83-B7A8-E18C01FA5BF4}" type="pres">
      <dgm:prSet presAssocID="{198CB426-C89D-4686-80DB-B0C2F5AAC6E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ttle"/>
        </a:ext>
      </dgm:extLst>
    </dgm:pt>
    <dgm:pt modelId="{58B99C83-2674-4943-9EC8-F5FBD8FB687C}" type="pres">
      <dgm:prSet presAssocID="{198CB426-C89D-4686-80DB-B0C2F5AAC6E8}" presName="spaceRect" presStyleCnt="0"/>
      <dgm:spPr/>
    </dgm:pt>
    <dgm:pt modelId="{793BE24C-4985-492A-8FDB-61CD19ED660B}" type="pres">
      <dgm:prSet presAssocID="{198CB426-C89D-4686-80DB-B0C2F5AAC6E8}" presName="textRect" presStyleLbl="revTx" presStyleIdx="1" presStyleCnt="5">
        <dgm:presLayoutVars>
          <dgm:chMax val="1"/>
          <dgm:chPref val="1"/>
        </dgm:presLayoutVars>
      </dgm:prSet>
      <dgm:spPr/>
    </dgm:pt>
    <dgm:pt modelId="{0C714651-9B82-4891-A093-9A44C0DF8561}" type="pres">
      <dgm:prSet presAssocID="{F66A4D69-1ECE-43F6-B10B-F85D9866DC9D}" presName="sibTrans" presStyleCnt="0"/>
      <dgm:spPr/>
    </dgm:pt>
    <dgm:pt modelId="{923251CB-368F-4F61-BDBE-E70851E57213}" type="pres">
      <dgm:prSet presAssocID="{9783D62C-0683-4D69-9E26-0BACE44EC597}" presName="compNode" presStyleCnt="0"/>
      <dgm:spPr/>
    </dgm:pt>
    <dgm:pt modelId="{9CDC026C-4C70-4E39-AF1C-71C42E3311EC}" type="pres">
      <dgm:prSet presAssocID="{9783D62C-0683-4D69-9E26-0BACE44EC59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 Wheelchair"/>
        </a:ext>
      </dgm:extLst>
    </dgm:pt>
    <dgm:pt modelId="{2AAB2BA5-5AC4-4E84-A7B4-7FDA6F548167}" type="pres">
      <dgm:prSet presAssocID="{9783D62C-0683-4D69-9E26-0BACE44EC597}" presName="spaceRect" presStyleCnt="0"/>
      <dgm:spPr/>
    </dgm:pt>
    <dgm:pt modelId="{1E9084AC-A972-4D93-A9E2-577A3A0CA32B}" type="pres">
      <dgm:prSet presAssocID="{9783D62C-0683-4D69-9E26-0BACE44EC597}" presName="textRect" presStyleLbl="revTx" presStyleIdx="2" presStyleCnt="5">
        <dgm:presLayoutVars>
          <dgm:chMax val="1"/>
          <dgm:chPref val="1"/>
        </dgm:presLayoutVars>
      </dgm:prSet>
      <dgm:spPr/>
    </dgm:pt>
    <dgm:pt modelId="{AC965E2F-00AF-4F02-9941-E5C005143EFD}" type="pres">
      <dgm:prSet presAssocID="{E583B68C-7B07-4108-AED1-2F08D24480B1}" presName="sibTrans" presStyleCnt="0"/>
      <dgm:spPr/>
    </dgm:pt>
    <dgm:pt modelId="{14B5E299-5767-4433-9D7C-D83E13B75541}" type="pres">
      <dgm:prSet presAssocID="{16F36609-4201-45D6-8367-8ECC3BD76190}" presName="compNode" presStyleCnt="0"/>
      <dgm:spPr/>
    </dgm:pt>
    <dgm:pt modelId="{4C6D24E4-A747-45D9-BC99-4FB59234E337}" type="pres">
      <dgm:prSet presAssocID="{16F36609-4201-45D6-8367-8ECC3BD7619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83AF4F3E-201F-4E90-84C8-2C6DC5054B67}" type="pres">
      <dgm:prSet presAssocID="{16F36609-4201-45D6-8367-8ECC3BD76190}" presName="spaceRect" presStyleCnt="0"/>
      <dgm:spPr/>
    </dgm:pt>
    <dgm:pt modelId="{CC483D37-537A-41D3-9CF0-A02F6A159121}" type="pres">
      <dgm:prSet presAssocID="{16F36609-4201-45D6-8367-8ECC3BD76190}" presName="textRect" presStyleLbl="revTx" presStyleIdx="3" presStyleCnt="5">
        <dgm:presLayoutVars>
          <dgm:chMax val="1"/>
          <dgm:chPref val="1"/>
        </dgm:presLayoutVars>
      </dgm:prSet>
      <dgm:spPr/>
    </dgm:pt>
    <dgm:pt modelId="{81F49D63-D683-4ED8-A4DE-B0DA1C87F04C}" type="pres">
      <dgm:prSet presAssocID="{B8EB2D39-F0CC-4E83-A5B8-C753768502AC}" presName="sibTrans" presStyleCnt="0"/>
      <dgm:spPr/>
    </dgm:pt>
    <dgm:pt modelId="{E28C3B2E-5237-49D8-BAFD-F1293AF59E94}" type="pres">
      <dgm:prSet presAssocID="{7AC7987F-22A1-49A7-8F82-B13FF2A2F658}" presName="compNode" presStyleCnt="0"/>
      <dgm:spPr/>
    </dgm:pt>
    <dgm:pt modelId="{DDF55E11-1152-44A0-A316-E56A2145653A}" type="pres">
      <dgm:prSet presAssocID="{7AC7987F-22A1-49A7-8F82-B13FF2A2F65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mbulance"/>
        </a:ext>
      </dgm:extLst>
    </dgm:pt>
    <dgm:pt modelId="{B193DE51-D695-4765-9331-0755A071607C}" type="pres">
      <dgm:prSet presAssocID="{7AC7987F-22A1-49A7-8F82-B13FF2A2F658}" presName="spaceRect" presStyleCnt="0"/>
      <dgm:spPr/>
    </dgm:pt>
    <dgm:pt modelId="{498D5F4B-CA68-41B6-8B43-AA0BC11B6CEA}" type="pres">
      <dgm:prSet presAssocID="{7AC7987F-22A1-49A7-8F82-B13FF2A2F658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4AF8C31E-3731-FB4A-B978-B9F26C68785A}" type="presOf" srcId="{9EF0DD9A-2D7B-4189-9474-E1C9AB53E3DE}" destId="{7B86C83A-3FC5-4399-8836-4B921109A916}" srcOrd="0" destOrd="0" presId="urn:microsoft.com/office/officeart/2018/2/layout/IconLabelList"/>
    <dgm:cxn modelId="{BF2F5222-CAD0-4F82-B086-2C9A102E767F}" srcId="{96C3A440-9ACB-40F6-96FD-2F729B1EAF14}" destId="{16F36609-4201-45D6-8367-8ECC3BD76190}" srcOrd="3" destOrd="0" parTransId="{69A2E435-A829-46DC-85D2-1B3BBFF3A802}" sibTransId="{B8EB2D39-F0CC-4E83-A5B8-C753768502AC}"/>
    <dgm:cxn modelId="{116B8046-FF63-4BC3-9110-E37932E4FABE}" srcId="{96C3A440-9ACB-40F6-96FD-2F729B1EAF14}" destId="{9EF0DD9A-2D7B-4189-9474-E1C9AB53E3DE}" srcOrd="0" destOrd="0" parTransId="{FE3CDFB2-C9C3-4C45-8CD9-2EEA386D9915}" sibTransId="{BF65EBC3-EA1F-47BF-BD16-AF7463C438A6}"/>
    <dgm:cxn modelId="{ABCE4051-B35C-C246-A6F5-86A59E184D38}" type="presOf" srcId="{198CB426-C89D-4686-80DB-B0C2F5AAC6E8}" destId="{793BE24C-4985-492A-8FDB-61CD19ED660B}" srcOrd="0" destOrd="0" presId="urn:microsoft.com/office/officeart/2018/2/layout/IconLabelList"/>
    <dgm:cxn modelId="{2C13ED57-B885-4A04-8D1D-A6D948611738}" srcId="{96C3A440-9ACB-40F6-96FD-2F729B1EAF14}" destId="{7AC7987F-22A1-49A7-8F82-B13FF2A2F658}" srcOrd="4" destOrd="0" parTransId="{6A0733B8-B62A-436F-8AF1-AADAECEA410B}" sibTransId="{95ED179A-5C30-4384-83A5-5BB893A4F3C1}"/>
    <dgm:cxn modelId="{68247E96-E227-4043-8705-722E0D27DB86}" type="presOf" srcId="{9783D62C-0683-4D69-9E26-0BACE44EC597}" destId="{1E9084AC-A972-4D93-A9E2-577A3A0CA32B}" srcOrd="0" destOrd="0" presId="urn:microsoft.com/office/officeart/2018/2/layout/IconLabelList"/>
    <dgm:cxn modelId="{80DEA29C-B007-B34B-956D-E11D5FDF1550}" type="presOf" srcId="{7AC7987F-22A1-49A7-8F82-B13FF2A2F658}" destId="{498D5F4B-CA68-41B6-8B43-AA0BC11B6CEA}" srcOrd="0" destOrd="0" presId="urn:microsoft.com/office/officeart/2018/2/layout/IconLabelList"/>
    <dgm:cxn modelId="{AE5D019F-045F-644D-9BCE-44F4990F6710}" type="presOf" srcId="{16F36609-4201-45D6-8367-8ECC3BD76190}" destId="{CC483D37-537A-41D3-9CF0-A02F6A159121}" srcOrd="0" destOrd="0" presId="urn:microsoft.com/office/officeart/2018/2/layout/IconLabelList"/>
    <dgm:cxn modelId="{453EACCF-7505-4D0D-960A-AC4F954259FF}" srcId="{96C3A440-9ACB-40F6-96FD-2F729B1EAF14}" destId="{9783D62C-0683-4D69-9E26-0BACE44EC597}" srcOrd="2" destOrd="0" parTransId="{AEB74C25-8808-4AD4-8C97-BFA0C8A71FAF}" sibTransId="{E583B68C-7B07-4108-AED1-2F08D24480B1}"/>
    <dgm:cxn modelId="{436634F5-4962-BE47-8AC4-B520BF7D3FD9}" type="presOf" srcId="{96C3A440-9ACB-40F6-96FD-2F729B1EAF14}" destId="{E8916C7A-2E1C-42D7-B067-C42D305DD6C7}" srcOrd="0" destOrd="0" presId="urn:microsoft.com/office/officeart/2018/2/layout/IconLabelList"/>
    <dgm:cxn modelId="{466B4EF5-BE2D-4589-B748-68088DCFA1FE}" srcId="{96C3A440-9ACB-40F6-96FD-2F729B1EAF14}" destId="{198CB426-C89D-4686-80DB-B0C2F5AAC6E8}" srcOrd="1" destOrd="0" parTransId="{69C06AA5-9A07-460D-B800-409F10E3DF8C}" sibTransId="{F66A4D69-1ECE-43F6-B10B-F85D9866DC9D}"/>
    <dgm:cxn modelId="{8F9B366B-8C70-5947-B24A-72F93DDA9089}" type="presParOf" srcId="{E8916C7A-2E1C-42D7-B067-C42D305DD6C7}" destId="{B568FA05-D2A4-434D-9EEE-F616CB10A7C0}" srcOrd="0" destOrd="0" presId="urn:microsoft.com/office/officeart/2018/2/layout/IconLabelList"/>
    <dgm:cxn modelId="{8E8F3D5B-14F8-0F49-86DE-287F5FC1CAE0}" type="presParOf" srcId="{B568FA05-D2A4-434D-9EEE-F616CB10A7C0}" destId="{A7AA2E46-3DF4-478D-A2EE-A433998D1C73}" srcOrd="0" destOrd="0" presId="urn:microsoft.com/office/officeart/2018/2/layout/IconLabelList"/>
    <dgm:cxn modelId="{D7554EF7-4785-6447-9BB4-D2DBD03342F1}" type="presParOf" srcId="{B568FA05-D2A4-434D-9EEE-F616CB10A7C0}" destId="{69BB3923-DFCE-4986-A2C0-F29FD66A3B82}" srcOrd="1" destOrd="0" presId="urn:microsoft.com/office/officeart/2018/2/layout/IconLabelList"/>
    <dgm:cxn modelId="{5D0F4F15-0878-1C43-93B2-60B4F3B05659}" type="presParOf" srcId="{B568FA05-D2A4-434D-9EEE-F616CB10A7C0}" destId="{7B86C83A-3FC5-4399-8836-4B921109A916}" srcOrd="2" destOrd="0" presId="urn:microsoft.com/office/officeart/2018/2/layout/IconLabelList"/>
    <dgm:cxn modelId="{5587FE59-936D-7F44-964F-B006D0B74F58}" type="presParOf" srcId="{E8916C7A-2E1C-42D7-B067-C42D305DD6C7}" destId="{413FED4C-2F87-47E8-B391-1D6336097786}" srcOrd="1" destOrd="0" presId="urn:microsoft.com/office/officeart/2018/2/layout/IconLabelList"/>
    <dgm:cxn modelId="{1BADBD3C-14AD-3347-ADF7-46F8938F4F8F}" type="presParOf" srcId="{E8916C7A-2E1C-42D7-B067-C42D305DD6C7}" destId="{F7D3D5CB-F4B3-4D98-9105-2CE3A74733E1}" srcOrd="2" destOrd="0" presId="urn:microsoft.com/office/officeart/2018/2/layout/IconLabelList"/>
    <dgm:cxn modelId="{86D673FD-079D-E24D-BEA0-73345623BD33}" type="presParOf" srcId="{F7D3D5CB-F4B3-4D98-9105-2CE3A74733E1}" destId="{CF4580D1-4BD5-4A83-B7A8-E18C01FA5BF4}" srcOrd="0" destOrd="0" presId="urn:microsoft.com/office/officeart/2018/2/layout/IconLabelList"/>
    <dgm:cxn modelId="{EFD3652D-87BC-7A4B-920A-85C874D0E270}" type="presParOf" srcId="{F7D3D5CB-F4B3-4D98-9105-2CE3A74733E1}" destId="{58B99C83-2674-4943-9EC8-F5FBD8FB687C}" srcOrd="1" destOrd="0" presId="urn:microsoft.com/office/officeart/2018/2/layout/IconLabelList"/>
    <dgm:cxn modelId="{D5B01DEC-5BAB-4545-9037-530DC62CCA2C}" type="presParOf" srcId="{F7D3D5CB-F4B3-4D98-9105-2CE3A74733E1}" destId="{793BE24C-4985-492A-8FDB-61CD19ED660B}" srcOrd="2" destOrd="0" presId="urn:microsoft.com/office/officeart/2018/2/layout/IconLabelList"/>
    <dgm:cxn modelId="{D59CA4F9-A07F-A64B-B13B-A9A81D4FEB97}" type="presParOf" srcId="{E8916C7A-2E1C-42D7-B067-C42D305DD6C7}" destId="{0C714651-9B82-4891-A093-9A44C0DF8561}" srcOrd="3" destOrd="0" presId="urn:microsoft.com/office/officeart/2018/2/layout/IconLabelList"/>
    <dgm:cxn modelId="{3F57B3AE-1DF3-D345-B0B4-23E61772BA4E}" type="presParOf" srcId="{E8916C7A-2E1C-42D7-B067-C42D305DD6C7}" destId="{923251CB-368F-4F61-BDBE-E70851E57213}" srcOrd="4" destOrd="0" presId="urn:microsoft.com/office/officeart/2018/2/layout/IconLabelList"/>
    <dgm:cxn modelId="{EBDFBEE7-6CFC-3E46-96EB-E9419D63E945}" type="presParOf" srcId="{923251CB-368F-4F61-BDBE-E70851E57213}" destId="{9CDC026C-4C70-4E39-AF1C-71C42E3311EC}" srcOrd="0" destOrd="0" presId="urn:microsoft.com/office/officeart/2018/2/layout/IconLabelList"/>
    <dgm:cxn modelId="{FC29C012-659C-C742-8293-B9B5F89A1FEB}" type="presParOf" srcId="{923251CB-368F-4F61-BDBE-E70851E57213}" destId="{2AAB2BA5-5AC4-4E84-A7B4-7FDA6F548167}" srcOrd="1" destOrd="0" presId="urn:microsoft.com/office/officeart/2018/2/layout/IconLabelList"/>
    <dgm:cxn modelId="{C412543F-2996-1640-9F2D-1B0374EAC9D6}" type="presParOf" srcId="{923251CB-368F-4F61-BDBE-E70851E57213}" destId="{1E9084AC-A972-4D93-A9E2-577A3A0CA32B}" srcOrd="2" destOrd="0" presId="urn:microsoft.com/office/officeart/2018/2/layout/IconLabelList"/>
    <dgm:cxn modelId="{F2077ABD-7C65-D54E-941F-E6A781C3D934}" type="presParOf" srcId="{E8916C7A-2E1C-42D7-B067-C42D305DD6C7}" destId="{AC965E2F-00AF-4F02-9941-E5C005143EFD}" srcOrd="5" destOrd="0" presId="urn:microsoft.com/office/officeart/2018/2/layout/IconLabelList"/>
    <dgm:cxn modelId="{2ECC3BE1-4AA0-C744-8496-2FCA58AEB3E4}" type="presParOf" srcId="{E8916C7A-2E1C-42D7-B067-C42D305DD6C7}" destId="{14B5E299-5767-4433-9D7C-D83E13B75541}" srcOrd="6" destOrd="0" presId="urn:microsoft.com/office/officeart/2018/2/layout/IconLabelList"/>
    <dgm:cxn modelId="{5F44E1E4-9E91-BF4A-9352-7C371DC5C3E8}" type="presParOf" srcId="{14B5E299-5767-4433-9D7C-D83E13B75541}" destId="{4C6D24E4-A747-45D9-BC99-4FB59234E337}" srcOrd="0" destOrd="0" presId="urn:microsoft.com/office/officeart/2018/2/layout/IconLabelList"/>
    <dgm:cxn modelId="{47FDEF07-2086-AD4F-A386-D74E3E987D7E}" type="presParOf" srcId="{14B5E299-5767-4433-9D7C-D83E13B75541}" destId="{83AF4F3E-201F-4E90-84C8-2C6DC5054B67}" srcOrd="1" destOrd="0" presId="urn:microsoft.com/office/officeart/2018/2/layout/IconLabelList"/>
    <dgm:cxn modelId="{FEAC99AD-B92C-1F4A-83DD-4451BA8B4FCB}" type="presParOf" srcId="{14B5E299-5767-4433-9D7C-D83E13B75541}" destId="{CC483D37-537A-41D3-9CF0-A02F6A159121}" srcOrd="2" destOrd="0" presId="urn:microsoft.com/office/officeart/2018/2/layout/IconLabelList"/>
    <dgm:cxn modelId="{ADF424C3-3A0B-BA4B-A127-7E807B7A89C1}" type="presParOf" srcId="{E8916C7A-2E1C-42D7-B067-C42D305DD6C7}" destId="{81F49D63-D683-4ED8-A4DE-B0DA1C87F04C}" srcOrd="7" destOrd="0" presId="urn:microsoft.com/office/officeart/2018/2/layout/IconLabelList"/>
    <dgm:cxn modelId="{CBA1DBDE-0BBE-A94C-94B1-B73AF8C74A41}" type="presParOf" srcId="{E8916C7A-2E1C-42D7-B067-C42D305DD6C7}" destId="{E28C3B2E-5237-49D8-BAFD-F1293AF59E94}" srcOrd="8" destOrd="0" presId="urn:microsoft.com/office/officeart/2018/2/layout/IconLabelList"/>
    <dgm:cxn modelId="{D3450428-E106-B24E-949C-54E301B0D341}" type="presParOf" srcId="{E28C3B2E-5237-49D8-BAFD-F1293AF59E94}" destId="{DDF55E11-1152-44A0-A316-E56A2145653A}" srcOrd="0" destOrd="0" presId="urn:microsoft.com/office/officeart/2018/2/layout/IconLabelList"/>
    <dgm:cxn modelId="{16F3B28F-1DA7-034B-997A-1D2BAE5FC5B9}" type="presParOf" srcId="{E28C3B2E-5237-49D8-BAFD-F1293AF59E94}" destId="{B193DE51-D695-4765-9331-0755A071607C}" srcOrd="1" destOrd="0" presId="urn:microsoft.com/office/officeart/2018/2/layout/IconLabelList"/>
    <dgm:cxn modelId="{D867E4E3-7E64-4440-8690-9F2440D28E42}" type="presParOf" srcId="{E28C3B2E-5237-49D8-BAFD-F1293AF59E94}" destId="{498D5F4B-CA68-41B6-8B43-AA0BC11B6CE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4F8591-503B-4C09-BE60-68DC82264149}">
      <dsp:nvSpPr>
        <dsp:cNvPr id="0" name=""/>
        <dsp:cNvSpPr/>
      </dsp:nvSpPr>
      <dsp:spPr>
        <a:xfrm>
          <a:off x="675637" y="553542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0D3614-A194-405B-8C67-3B540825998D}">
      <dsp:nvSpPr>
        <dsp:cNvPr id="0" name=""/>
        <dsp:cNvSpPr/>
      </dsp:nvSpPr>
      <dsp:spPr>
        <a:xfrm>
          <a:off x="180637" y="167834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six nations game </a:t>
          </a:r>
        </a:p>
      </dsp:txBody>
      <dsp:txXfrm>
        <a:off x="180637" y="1678343"/>
        <a:ext cx="1800000" cy="720000"/>
      </dsp:txXfrm>
    </dsp:sp>
    <dsp:sp modelId="{2D66E808-C870-440B-A5BE-55E65F4CAEA7}">
      <dsp:nvSpPr>
        <dsp:cNvPr id="0" name=""/>
        <dsp:cNvSpPr/>
      </dsp:nvSpPr>
      <dsp:spPr>
        <a:xfrm>
          <a:off x="2790637" y="553542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6CF004-5913-4526-AAFE-373522B0A57B}">
      <dsp:nvSpPr>
        <dsp:cNvPr id="0" name=""/>
        <dsp:cNvSpPr/>
      </dsp:nvSpPr>
      <dsp:spPr>
        <a:xfrm>
          <a:off x="2295637" y="167834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/>
            <a:t>Based in the Principality Stadium at Cardiff. </a:t>
          </a:r>
          <a:endParaRPr lang="en-US" sz="1300" kern="1200"/>
        </a:p>
      </dsp:txBody>
      <dsp:txXfrm>
        <a:off x="2295637" y="1678343"/>
        <a:ext cx="1800000" cy="720000"/>
      </dsp:txXfrm>
    </dsp:sp>
    <dsp:sp modelId="{1C823B9C-C115-4F7E-9E86-B04B218A6988}">
      <dsp:nvSpPr>
        <dsp:cNvPr id="0" name=""/>
        <dsp:cNvSpPr/>
      </dsp:nvSpPr>
      <dsp:spPr>
        <a:xfrm>
          <a:off x="4905637" y="553542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2714A4-9520-4241-98FF-501D092BCDC4}">
      <dsp:nvSpPr>
        <dsp:cNvPr id="0" name=""/>
        <dsp:cNvSpPr/>
      </dsp:nvSpPr>
      <dsp:spPr>
        <a:xfrm>
          <a:off x="4410637" y="167834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 dirty="0"/>
            <a:t>Event that happened on the 16</a:t>
          </a:r>
          <a:r>
            <a:rPr lang="en-GB" sz="1300" b="0" i="0" kern="1200" baseline="30000" dirty="0"/>
            <a:t>th</a:t>
          </a:r>
          <a:r>
            <a:rPr lang="en-GB" sz="1300" b="0" i="0" kern="1200" dirty="0"/>
            <a:t> of March 2019 .</a:t>
          </a:r>
          <a:endParaRPr lang="en-US" sz="1300" kern="1200" dirty="0"/>
        </a:p>
      </dsp:txBody>
      <dsp:txXfrm>
        <a:off x="4410637" y="1678343"/>
        <a:ext cx="1800000" cy="720000"/>
      </dsp:txXfrm>
    </dsp:sp>
    <dsp:sp modelId="{B0C1CD5F-AE34-4F27-9FC4-D17C113B06BC}">
      <dsp:nvSpPr>
        <dsp:cNvPr id="0" name=""/>
        <dsp:cNvSpPr/>
      </dsp:nvSpPr>
      <dsp:spPr>
        <a:xfrm>
          <a:off x="1733137" y="2848343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61B5FF-93A3-45F2-A2E4-3EA11F9AF281}">
      <dsp:nvSpPr>
        <dsp:cNvPr id="0" name=""/>
        <dsp:cNvSpPr/>
      </dsp:nvSpPr>
      <dsp:spPr>
        <a:xfrm>
          <a:off x="1238137" y="397314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 dirty="0"/>
            <a:t>Sold out event that welcomed 74,500 people.</a:t>
          </a:r>
          <a:endParaRPr lang="en-US" sz="1300" kern="1200" dirty="0"/>
        </a:p>
      </dsp:txBody>
      <dsp:txXfrm>
        <a:off x="1238137" y="3973144"/>
        <a:ext cx="1800000" cy="720000"/>
      </dsp:txXfrm>
    </dsp:sp>
    <dsp:sp modelId="{779B6940-E89D-40BE-A718-B5794B5A93AA}">
      <dsp:nvSpPr>
        <dsp:cNvPr id="0" name=""/>
        <dsp:cNvSpPr/>
      </dsp:nvSpPr>
      <dsp:spPr>
        <a:xfrm>
          <a:off x="3848137" y="2848343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65793D-40E4-405C-A8DC-2A663B9ADF9B}">
      <dsp:nvSpPr>
        <dsp:cNvPr id="0" name=""/>
        <dsp:cNvSpPr/>
      </dsp:nvSpPr>
      <dsp:spPr>
        <a:xfrm>
          <a:off x="3353137" y="397314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target audience is the population of Wales and fans of Ireland  </a:t>
          </a:r>
        </a:p>
      </dsp:txBody>
      <dsp:txXfrm>
        <a:off x="3353137" y="3973144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E6A8F2-89CC-4A5E-A417-3231A1F7FEFF}">
      <dsp:nvSpPr>
        <dsp:cNvPr id="0" name=""/>
        <dsp:cNvSpPr/>
      </dsp:nvSpPr>
      <dsp:spPr>
        <a:xfrm>
          <a:off x="0" y="1281"/>
          <a:ext cx="9625383" cy="6492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C17F96-5B8C-464B-8ECA-9B15E8D47470}">
      <dsp:nvSpPr>
        <dsp:cNvPr id="0" name=""/>
        <dsp:cNvSpPr/>
      </dsp:nvSpPr>
      <dsp:spPr>
        <a:xfrm>
          <a:off x="196395" y="147360"/>
          <a:ext cx="357083" cy="3570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7AF125-E04A-42BC-ACF5-91A4F3C0F72F}">
      <dsp:nvSpPr>
        <dsp:cNvPr id="0" name=""/>
        <dsp:cNvSpPr/>
      </dsp:nvSpPr>
      <dsp:spPr>
        <a:xfrm>
          <a:off x="749874" y="1281"/>
          <a:ext cx="8875508" cy="6492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711" tIns="68711" rIns="68711" bIns="6871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We both have experience in attending these types of event.</a:t>
          </a:r>
          <a:endParaRPr lang="en-US" sz="1600" kern="1200" dirty="0"/>
        </a:p>
      </dsp:txBody>
      <dsp:txXfrm>
        <a:off x="749874" y="1281"/>
        <a:ext cx="8875508" cy="649241"/>
      </dsp:txXfrm>
    </dsp:sp>
    <dsp:sp modelId="{B7CD0087-1880-4FE7-9718-62182B10F13D}">
      <dsp:nvSpPr>
        <dsp:cNvPr id="0" name=""/>
        <dsp:cNvSpPr/>
      </dsp:nvSpPr>
      <dsp:spPr>
        <a:xfrm>
          <a:off x="0" y="812833"/>
          <a:ext cx="9625383" cy="6492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F66EC7-0930-4091-8CAE-BA33F22A4C6E}">
      <dsp:nvSpPr>
        <dsp:cNvPr id="0" name=""/>
        <dsp:cNvSpPr/>
      </dsp:nvSpPr>
      <dsp:spPr>
        <a:xfrm>
          <a:off x="196395" y="958912"/>
          <a:ext cx="357083" cy="3570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5EE7CA-3CFF-468C-A9B4-95C1ADD5C32B}">
      <dsp:nvSpPr>
        <dsp:cNvPr id="0" name=""/>
        <dsp:cNvSpPr/>
      </dsp:nvSpPr>
      <dsp:spPr>
        <a:xfrm>
          <a:off x="749874" y="812833"/>
          <a:ext cx="8875508" cy="6492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711" tIns="68711" rIns="68711" bIns="6871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It’s such a large attraction, especially a Welsh rugby game. </a:t>
          </a:r>
          <a:endParaRPr lang="en-US" sz="1600" kern="1200"/>
        </a:p>
      </dsp:txBody>
      <dsp:txXfrm>
        <a:off x="749874" y="812833"/>
        <a:ext cx="8875508" cy="649241"/>
      </dsp:txXfrm>
    </dsp:sp>
    <dsp:sp modelId="{81F2E6FE-3FD1-4379-9427-2FAC3EC6AC21}">
      <dsp:nvSpPr>
        <dsp:cNvPr id="0" name=""/>
        <dsp:cNvSpPr/>
      </dsp:nvSpPr>
      <dsp:spPr>
        <a:xfrm>
          <a:off x="0" y="1624385"/>
          <a:ext cx="9625383" cy="6492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644C39-E1A9-4C80-9BD0-EB173C7B181E}">
      <dsp:nvSpPr>
        <dsp:cNvPr id="0" name=""/>
        <dsp:cNvSpPr/>
      </dsp:nvSpPr>
      <dsp:spPr>
        <a:xfrm>
          <a:off x="196395" y="1770465"/>
          <a:ext cx="357083" cy="3570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5F2665-759F-4D1A-98CD-27D9FF305516}">
      <dsp:nvSpPr>
        <dsp:cNvPr id="0" name=""/>
        <dsp:cNvSpPr/>
      </dsp:nvSpPr>
      <dsp:spPr>
        <a:xfrm>
          <a:off x="749874" y="1624385"/>
          <a:ext cx="8875508" cy="6492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711" tIns="68711" rIns="68711" bIns="6871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As Event students, we like how it includes a lot of assessing and observing to prevent danger to the visitors. </a:t>
          </a:r>
          <a:endParaRPr lang="en-US" sz="1600" kern="1200"/>
        </a:p>
      </dsp:txBody>
      <dsp:txXfrm>
        <a:off x="749874" y="1624385"/>
        <a:ext cx="8875508" cy="649241"/>
      </dsp:txXfrm>
    </dsp:sp>
    <dsp:sp modelId="{5A1137FC-A50D-4F63-ABD5-3A220EDC13D4}">
      <dsp:nvSpPr>
        <dsp:cNvPr id="0" name=""/>
        <dsp:cNvSpPr/>
      </dsp:nvSpPr>
      <dsp:spPr>
        <a:xfrm>
          <a:off x="0" y="2435938"/>
          <a:ext cx="9625383" cy="6492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605A1B-4E53-43E7-9DE9-D93FEF2DF07E}">
      <dsp:nvSpPr>
        <dsp:cNvPr id="0" name=""/>
        <dsp:cNvSpPr/>
      </dsp:nvSpPr>
      <dsp:spPr>
        <a:xfrm>
          <a:off x="196395" y="2582017"/>
          <a:ext cx="357083" cy="35708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8AD08B-6E85-41BE-9BB3-B183014F9258}">
      <dsp:nvSpPr>
        <dsp:cNvPr id="0" name=""/>
        <dsp:cNvSpPr/>
      </dsp:nvSpPr>
      <dsp:spPr>
        <a:xfrm>
          <a:off x="749874" y="2435938"/>
          <a:ext cx="8875508" cy="6492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711" tIns="68711" rIns="68711" bIns="6871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It’s an event that includes  high risks such as, fire / fireworks which makes the event exciting</a:t>
          </a:r>
          <a:endParaRPr lang="en-US" sz="1600" kern="1200"/>
        </a:p>
      </dsp:txBody>
      <dsp:txXfrm>
        <a:off x="749874" y="2435938"/>
        <a:ext cx="8875508" cy="64924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C5B613-CA4D-3F43-8E6C-C07756FA9DD8}">
      <dsp:nvSpPr>
        <dsp:cNvPr id="0" name=""/>
        <dsp:cNvSpPr/>
      </dsp:nvSpPr>
      <dsp:spPr>
        <a:xfrm>
          <a:off x="1935480" y="38576"/>
          <a:ext cx="1851660" cy="185166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location hazards </a:t>
          </a:r>
        </a:p>
      </dsp:txBody>
      <dsp:txXfrm>
        <a:off x="2182368" y="362616"/>
        <a:ext cx="1357884" cy="833247"/>
      </dsp:txXfrm>
    </dsp:sp>
    <dsp:sp modelId="{0D3E46D4-4BBC-7341-B4AC-CFD12D3C6218}">
      <dsp:nvSpPr>
        <dsp:cNvPr id="0" name=""/>
        <dsp:cNvSpPr/>
      </dsp:nvSpPr>
      <dsp:spPr>
        <a:xfrm>
          <a:off x="2603620" y="1195863"/>
          <a:ext cx="1851660" cy="185166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human hazards </a:t>
          </a:r>
        </a:p>
      </dsp:txBody>
      <dsp:txXfrm>
        <a:off x="3169920" y="1674209"/>
        <a:ext cx="1110996" cy="1018413"/>
      </dsp:txXfrm>
    </dsp:sp>
    <dsp:sp modelId="{81460C8B-1DE0-904C-964F-6C384BD49675}">
      <dsp:nvSpPr>
        <dsp:cNvPr id="0" name=""/>
        <dsp:cNvSpPr/>
      </dsp:nvSpPr>
      <dsp:spPr>
        <a:xfrm>
          <a:off x="1267339" y="1195863"/>
          <a:ext cx="1851660" cy="185166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activities hazards</a:t>
          </a:r>
        </a:p>
      </dsp:txBody>
      <dsp:txXfrm>
        <a:off x="1441704" y="1674209"/>
        <a:ext cx="1110996" cy="101841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9D67A2-733A-E147-8136-AE061A109E34}">
      <dsp:nvSpPr>
        <dsp:cNvPr id="0" name=""/>
        <dsp:cNvSpPr/>
      </dsp:nvSpPr>
      <dsp:spPr>
        <a:xfrm>
          <a:off x="0" y="262807"/>
          <a:ext cx="6072775" cy="59962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dirty="0"/>
            <a:t>Opening the gates earlier </a:t>
          </a:r>
          <a:endParaRPr lang="en-GB" sz="2500" kern="1200" dirty="0"/>
        </a:p>
      </dsp:txBody>
      <dsp:txXfrm>
        <a:off x="29271" y="292078"/>
        <a:ext cx="6014233" cy="541083"/>
      </dsp:txXfrm>
    </dsp:sp>
    <dsp:sp modelId="{46E8D3FA-0377-714A-A798-9ECBAB9BF7C6}">
      <dsp:nvSpPr>
        <dsp:cNvPr id="0" name=""/>
        <dsp:cNvSpPr/>
      </dsp:nvSpPr>
      <dsp:spPr>
        <a:xfrm>
          <a:off x="0" y="934432"/>
          <a:ext cx="6072775" cy="599625"/>
        </a:xfrm>
        <a:prstGeom prst="roundRect">
          <a:avLst/>
        </a:prstGeom>
        <a:gradFill rotWithShape="0">
          <a:gsLst>
            <a:gs pos="0">
              <a:schemeClr val="accent5">
                <a:hueOff val="609606"/>
                <a:satOff val="-4861"/>
                <a:lumOff val="-3676"/>
                <a:alphaOff val="0"/>
                <a:tint val="64000"/>
                <a:lumMod val="118000"/>
              </a:schemeClr>
            </a:gs>
            <a:gs pos="100000">
              <a:schemeClr val="accent5">
                <a:hueOff val="609606"/>
                <a:satOff val="-4861"/>
                <a:lumOff val="-3676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/>
            <a:t>Direction and barriers </a:t>
          </a:r>
          <a:endParaRPr lang="en-GB" sz="2500" kern="1200"/>
        </a:p>
      </dsp:txBody>
      <dsp:txXfrm>
        <a:off x="29271" y="963703"/>
        <a:ext cx="6014233" cy="541083"/>
      </dsp:txXfrm>
    </dsp:sp>
    <dsp:sp modelId="{FF487268-8B81-A34C-8D83-9E903A5BA77C}">
      <dsp:nvSpPr>
        <dsp:cNvPr id="0" name=""/>
        <dsp:cNvSpPr/>
      </dsp:nvSpPr>
      <dsp:spPr>
        <a:xfrm>
          <a:off x="0" y="1606057"/>
          <a:ext cx="6072775" cy="599625"/>
        </a:xfrm>
        <a:prstGeom prst="roundRect">
          <a:avLst/>
        </a:prstGeom>
        <a:gradFill rotWithShape="0">
          <a:gsLst>
            <a:gs pos="0">
              <a:schemeClr val="accent5">
                <a:hueOff val="1219212"/>
                <a:satOff val="-9721"/>
                <a:lumOff val="-7353"/>
                <a:alphaOff val="0"/>
                <a:tint val="64000"/>
                <a:lumMod val="118000"/>
              </a:schemeClr>
            </a:gs>
            <a:gs pos="100000">
              <a:schemeClr val="accent5">
                <a:hueOff val="1219212"/>
                <a:satOff val="-9721"/>
                <a:lumOff val="-7353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dirty="0"/>
            <a:t>Managing the flow </a:t>
          </a:r>
          <a:endParaRPr lang="en-GB" sz="2500" kern="1200" dirty="0"/>
        </a:p>
      </dsp:txBody>
      <dsp:txXfrm>
        <a:off x="29271" y="1635328"/>
        <a:ext cx="6014233" cy="541083"/>
      </dsp:txXfrm>
    </dsp:sp>
    <dsp:sp modelId="{C008AD39-7145-554D-828E-89B67E10283C}">
      <dsp:nvSpPr>
        <dsp:cNvPr id="0" name=""/>
        <dsp:cNvSpPr/>
      </dsp:nvSpPr>
      <dsp:spPr>
        <a:xfrm>
          <a:off x="0" y="2277682"/>
          <a:ext cx="6072775" cy="599625"/>
        </a:xfrm>
        <a:prstGeom prst="roundRect">
          <a:avLst/>
        </a:prstGeom>
        <a:gradFill rotWithShape="0">
          <a:gsLst>
            <a:gs pos="0">
              <a:schemeClr val="accent5">
                <a:hueOff val="1828819"/>
                <a:satOff val="-14582"/>
                <a:lumOff val="-11029"/>
                <a:alphaOff val="0"/>
                <a:tint val="64000"/>
                <a:lumMod val="118000"/>
              </a:schemeClr>
            </a:gs>
            <a:gs pos="100000">
              <a:schemeClr val="accent5">
                <a:hueOff val="1828819"/>
                <a:satOff val="-14582"/>
                <a:lumOff val="-11029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dirty="0"/>
            <a:t>Better infrastructure </a:t>
          </a:r>
          <a:endParaRPr lang="en-GB" sz="2500" kern="1200" dirty="0"/>
        </a:p>
      </dsp:txBody>
      <dsp:txXfrm>
        <a:off x="29271" y="2306953"/>
        <a:ext cx="6014233" cy="541083"/>
      </dsp:txXfrm>
    </dsp:sp>
    <dsp:sp modelId="{328C5646-D1D3-A649-8CD2-7F6B818D7AA8}">
      <dsp:nvSpPr>
        <dsp:cNvPr id="0" name=""/>
        <dsp:cNvSpPr/>
      </dsp:nvSpPr>
      <dsp:spPr>
        <a:xfrm>
          <a:off x="0" y="2949307"/>
          <a:ext cx="6072775" cy="599625"/>
        </a:xfrm>
        <a:prstGeom prst="roundRect">
          <a:avLst/>
        </a:prstGeom>
        <a:gradFill rotWithShape="0">
          <a:gsLst>
            <a:gs pos="0">
              <a:schemeClr val="accent5">
                <a:hueOff val="2438425"/>
                <a:satOff val="-19443"/>
                <a:lumOff val="-14705"/>
                <a:alphaOff val="0"/>
                <a:tint val="64000"/>
                <a:lumMod val="118000"/>
              </a:schemeClr>
            </a:gs>
            <a:gs pos="100000">
              <a:schemeClr val="accent5">
                <a:hueOff val="2438425"/>
                <a:satOff val="-19443"/>
                <a:lumOff val="-14705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/>
            <a:t>Liverpool crashing – laws put in place </a:t>
          </a:r>
          <a:endParaRPr lang="en-GB" sz="2500" kern="1200"/>
        </a:p>
      </dsp:txBody>
      <dsp:txXfrm>
        <a:off x="29271" y="2978578"/>
        <a:ext cx="6014233" cy="54108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2FC916-0FEB-A64E-992A-9108A7ABB69A}">
      <dsp:nvSpPr>
        <dsp:cNvPr id="0" name=""/>
        <dsp:cNvSpPr/>
      </dsp:nvSpPr>
      <dsp:spPr>
        <a:xfrm>
          <a:off x="0" y="0"/>
          <a:ext cx="3133726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44E3ADD-FFD5-5A4A-BE8D-6A1304C52C2F}">
      <dsp:nvSpPr>
        <dsp:cNvPr id="0" name=""/>
        <dsp:cNvSpPr/>
      </dsp:nvSpPr>
      <dsp:spPr>
        <a:xfrm>
          <a:off x="0" y="0"/>
          <a:ext cx="3133726" cy="9747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Opening the gates earlier </a:t>
          </a:r>
          <a:endParaRPr lang="en-GB" sz="1900" kern="1200"/>
        </a:p>
      </dsp:txBody>
      <dsp:txXfrm>
        <a:off x="0" y="0"/>
        <a:ext cx="3133726" cy="974724"/>
      </dsp:txXfrm>
    </dsp:sp>
    <dsp:sp modelId="{C0BA9369-41AE-CB4F-BC90-6C3AAD630D81}">
      <dsp:nvSpPr>
        <dsp:cNvPr id="0" name=""/>
        <dsp:cNvSpPr/>
      </dsp:nvSpPr>
      <dsp:spPr>
        <a:xfrm>
          <a:off x="0" y="974724"/>
          <a:ext cx="3133726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E2AA2B0-8524-8249-80AA-75DCDF781A0B}">
      <dsp:nvSpPr>
        <dsp:cNvPr id="0" name=""/>
        <dsp:cNvSpPr/>
      </dsp:nvSpPr>
      <dsp:spPr>
        <a:xfrm>
          <a:off x="0" y="974724"/>
          <a:ext cx="3133726" cy="9747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stewards to guide public to the correct gates </a:t>
          </a:r>
        </a:p>
      </dsp:txBody>
      <dsp:txXfrm>
        <a:off x="0" y="974724"/>
        <a:ext cx="3133726" cy="974724"/>
      </dsp:txXfrm>
    </dsp:sp>
    <dsp:sp modelId="{08969EFD-9C4E-2A4C-9EFF-9AA9D1BF81CB}">
      <dsp:nvSpPr>
        <dsp:cNvPr id="0" name=""/>
        <dsp:cNvSpPr/>
      </dsp:nvSpPr>
      <dsp:spPr>
        <a:xfrm>
          <a:off x="0" y="1949449"/>
          <a:ext cx="3133726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B6B03B2-5C82-D646-B939-39A7CD1DE1AD}">
      <dsp:nvSpPr>
        <dsp:cNvPr id="0" name=""/>
        <dsp:cNvSpPr/>
      </dsp:nvSpPr>
      <dsp:spPr>
        <a:xfrm>
          <a:off x="0" y="1949449"/>
          <a:ext cx="3133726" cy="9747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Directions to gates avoiding collision </a:t>
          </a:r>
          <a:endParaRPr lang="en-GB" sz="1900" kern="1200"/>
        </a:p>
      </dsp:txBody>
      <dsp:txXfrm>
        <a:off x="0" y="1949449"/>
        <a:ext cx="3133726" cy="974724"/>
      </dsp:txXfrm>
    </dsp:sp>
    <dsp:sp modelId="{F70D9429-2416-D148-951F-6E7527AF33B5}">
      <dsp:nvSpPr>
        <dsp:cNvPr id="0" name=""/>
        <dsp:cNvSpPr/>
      </dsp:nvSpPr>
      <dsp:spPr>
        <a:xfrm>
          <a:off x="0" y="2924174"/>
          <a:ext cx="3133726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B284D6E-CDC4-D54D-B9B5-00DE5DE827FB}">
      <dsp:nvSpPr>
        <dsp:cNvPr id="0" name=""/>
        <dsp:cNvSpPr/>
      </dsp:nvSpPr>
      <dsp:spPr>
        <a:xfrm>
          <a:off x="0" y="2924174"/>
          <a:ext cx="3133726" cy="9747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Security checks to reassure the public is a safe environment </a:t>
          </a:r>
          <a:endParaRPr lang="en-GB" sz="1900" kern="1200"/>
        </a:p>
      </dsp:txBody>
      <dsp:txXfrm>
        <a:off x="0" y="2924174"/>
        <a:ext cx="3133726" cy="97472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5E6ADD-13EC-E04D-8CA6-1B24F1600615}">
      <dsp:nvSpPr>
        <dsp:cNvPr id="0" name=""/>
        <dsp:cNvSpPr/>
      </dsp:nvSpPr>
      <dsp:spPr>
        <a:xfrm>
          <a:off x="0" y="0"/>
          <a:ext cx="5456902" cy="83044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Large amount of people</a:t>
          </a:r>
          <a:endParaRPr lang="en-GB" sz="2600" kern="1200" dirty="0"/>
        </a:p>
      </dsp:txBody>
      <dsp:txXfrm>
        <a:off x="1174424" y="0"/>
        <a:ext cx="4282477" cy="830440"/>
      </dsp:txXfrm>
    </dsp:sp>
    <dsp:sp modelId="{2CE5A7B1-C3BC-0D4B-9577-A0D3C91E7436}">
      <dsp:nvSpPr>
        <dsp:cNvPr id="0" name=""/>
        <dsp:cNvSpPr/>
      </dsp:nvSpPr>
      <dsp:spPr>
        <a:xfrm>
          <a:off x="83044" y="83044"/>
          <a:ext cx="1091380" cy="66435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9525" cap="rnd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8C72E874-FD79-A749-B16E-31819499F6F3}">
      <dsp:nvSpPr>
        <dsp:cNvPr id="0" name=""/>
        <dsp:cNvSpPr/>
      </dsp:nvSpPr>
      <dsp:spPr>
        <a:xfrm>
          <a:off x="0" y="913484"/>
          <a:ext cx="5456902" cy="83044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Barriers </a:t>
          </a:r>
          <a:endParaRPr lang="en-GB" sz="2600" kern="1200"/>
        </a:p>
      </dsp:txBody>
      <dsp:txXfrm>
        <a:off x="1174424" y="913484"/>
        <a:ext cx="4282477" cy="830440"/>
      </dsp:txXfrm>
    </dsp:sp>
    <dsp:sp modelId="{22F239BC-4B31-4345-B18B-C844A1A74F13}">
      <dsp:nvSpPr>
        <dsp:cNvPr id="0" name=""/>
        <dsp:cNvSpPr/>
      </dsp:nvSpPr>
      <dsp:spPr>
        <a:xfrm>
          <a:off x="83044" y="996528"/>
          <a:ext cx="1091380" cy="66435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9525" cap="rnd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3402FAE5-7316-C14C-821A-03E9DC87EB83}">
      <dsp:nvSpPr>
        <dsp:cNvPr id="0" name=""/>
        <dsp:cNvSpPr/>
      </dsp:nvSpPr>
      <dsp:spPr>
        <a:xfrm>
          <a:off x="0" y="1826968"/>
          <a:ext cx="5456902" cy="83044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Directions </a:t>
          </a:r>
          <a:endParaRPr lang="en-GB" sz="2600" kern="1200"/>
        </a:p>
      </dsp:txBody>
      <dsp:txXfrm>
        <a:off x="1174424" y="1826968"/>
        <a:ext cx="4282477" cy="830440"/>
      </dsp:txXfrm>
    </dsp:sp>
    <dsp:sp modelId="{F9E1A3CE-3B9D-C449-B3DF-2470309CCF19}">
      <dsp:nvSpPr>
        <dsp:cNvPr id="0" name=""/>
        <dsp:cNvSpPr/>
      </dsp:nvSpPr>
      <dsp:spPr>
        <a:xfrm>
          <a:off x="83044" y="1910012"/>
          <a:ext cx="1091380" cy="66435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9525" cap="rnd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025ED92-34DC-9848-9F71-CC3F50441CBD}">
      <dsp:nvSpPr>
        <dsp:cNvPr id="0" name=""/>
        <dsp:cNvSpPr/>
      </dsp:nvSpPr>
      <dsp:spPr>
        <a:xfrm>
          <a:off x="0" y="2740453"/>
          <a:ext cx="5456902" cy="83044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Communication </a:t>
          </a:r>
          <a:endParaRPr lang="en-GB" sz="2600" kern="1200" dirty="0"/>
        </a:p>
      </dsp:txBody>
      <dsp:txXfrm>
        <a:off x="1174424" y="2740453"/>
        <a:ext cx="4282477" cy="830440"/>
      </dsp:txXfrm>
    </dsp:sp>
    <dsp:sp modelId="{269AFDD1-C0EB-8C41-A543-3CB966F60F7B}">
      <dsp:nvSpPr>
        <dsp:cNvPr id="0" name=""/>
        <dsp:cNvSpPr/>
      </dsp:nvSpPr>
      <dsp:spPr>
        <a:xfrm>
          <a:off x="83044" y="2823497"/>
          <a:ext cx="1091380" cy="66435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9525" cap="rnd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B9A026-5C0F-4C49-BB14-CCC556AD1B7F}">
      <dsp:nvSpPr>
        <dsp:cNvPr id="0" name=""/>
        <dsp:cNvSpPr/>
      </dsp:nvSpPr>
      <dsp:spPr>
        <a:xfrm>
          <a:off x="0" y="640"/>
          <a:ext cx="6391275" cy="14986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4A1E31-D5AC-417C-84E5-AB8AF582383D}">
      <dsp:nvSpPr>
        <dsp:cNvPr id="0" name=""/>
        <dsp:cNvSpPr/>
      </dsp:nvSpPr>
      <dsp:spPr>
        <a:xfrm>
          <a:off x="453352" y="337845"/>
          <a:ext cx="824278" cy="8242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2BE21B-303B-4DF0-930E-6B5F320A2279}">
      <dsp:nvSpPr>
        <dsp:cNvPr id="0" name=""/>
        <dsp:cNvSpPr/>
      </dsp:nvSpPr>
      <dsp:spPr>
        <a:xfrm>
          <a:off x="1730984" y="640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Communication is key!</a:t>
          </a:r>
          <a:endParaRPr lang="en-US" sz="1900" kern="1200"/>
        </a:p>
      </dsp:txBody>
      <dsp:txXfrm>
        <a:off x="1730984" y="640"/>
        <a:ext cx="4660290" cy="1498687"/>
      </dsp:txXfrm>
    </dsp:sp>
    <dsp:sp modelId="{3B784016-6649-4F4E-B2A3-95B0B135B6FD}">
      <dsp:nvSpPr>
        <dsp:cNvPr id="0" name=""/>
        <dsp:cNvSpPr/>
      </dsp:nvSpPr>
      <dsp:spPr>
        <a:xfrm>
          <a:off x="0" y="1873999"/>
          <a:ext cx="6391275" cy="14986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374505-EAEC-416D-9DA1-72CE0CAEF68F}">
      <dsp:nvSpPr>
        <dsp:cNvPr id="0" name=""/>
        <dsp:cNvSpPr/>
      </dsp:nvSpPr>
      <dsp:spPr>
        <a:xfrm>
          <a:off x="453352" y="2211204"/>
          <a:ext cx="824278" cy="8242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ED68BD-CD6A-48CF-BB8A-5300C5C89DAA}">
      <dsp:nvSpPr>
        <dsp:cNvPr id="0" name=""/>
        <dsp:cNvSpPr/>
      </dsp:nvSpPr>
      <dsp:spPr>
        <a:xfrm>
          <a:off x="1730984" y="1873999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Having a structure on the opening and letting people in at different times to avoid too much crowding. </a:t>
          </a:r>
          <a:endParaRPr lang="en-US" sz="1900" kern="1200"/>
        </a:p>
      </dsp:txBody>
      <dsp:txXfrm>
        <a:off x="1730984" y="1873999"/>
        <a:ext cx="4660290" cy="1498687"/>
      </dsp:txXfrm>
    </dsp:sp>
    <dsp:sp modelId="{991066D6-21A8-4B37-B57C-1DDB575D58C6}">
      <dsp:nvSpPr>
        <dsp:cNvPr id="0" name=""/>
        <dsp:cNvSpPr/>
      </dsp:nvSpPr>
      <dsp:spPr>
        <a:xfrm>
          <a:off x="0" y="3747359"/>
          <a:ext cx="6391275" cy="14986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D96E87-D83E-4A20-8DB9-C720290A80B0}">
      <dsp:nvSpPr>
        <dsp:cNvPr id="0" name=""/>
        <dsp:cNvSpPr/>
      </dsp:nvSpPr>
      <dsp:spPr>
        <a:xfrm>
          <a:off x="453352" y="4084563"/>
          <a:ext cx="824278" cy="8242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24AC56-9C51-414B-A201-EC4F6E31C44D}">
      <dsp:nvSpPr>
        <dsp:cNvPr id="0" name=""/>
        <dsp:cNvSpPr/>
      </dsp:nvSpPr>
      <dsp:spPr>
        <a:xfrm>
          <a:off x="1730984" y="3747359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Measure everything that is happening at the event carefully.</a:t>
          </a:r>
          <a:endParaRPr lang="en-US" sz="1900" kern="1200"/>
        </a:p>
      </dsp:txBody>
      <dsp:txXfrm>
        <a:off x="1730984" y="3747359"/>
        <a:ext cx="4660290" cy="149868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003C74-9D95-4992-B0FB-1B9C221A83B8}">
      <dsp:nvSpPr>
        <dsp:cNvPr id="0" name=""/>
        <dsp:cNvSpPr/>
      </dsp:nvSpPr>
      <dsp:spPr>
        <a:xfrm>
          <a:off x="234644" y="826042"/>
          <a:ext cx="729140" cy="729140"/>
        </a:xfrm>
        <a:prstGeom prst="ellipse">
          <a:avLst/>
        </a:prstGeom>
        <a:solidFill>
          <a:schemeClr val="accent6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8D7309-717E-4BB6-A273-DCA78D443637}">
      <dsp:nvSpPr>
        <dsp:cNvPr id="0" name=""/>
        <dsp:cNvSpPr/>
      </dsp:nvSpPr>
      <dsp:spPr>
        <a:xfrm>
          <a:off x="390035" y="981433"/>
          <a:ext cx="418359" cy="4183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526F13-0C92-4CF7-A067-28B9846BB3F7}">
      <dsp:nvSpPr>
        <dsp:cNvPr id="0" name=""/>
        <dsp:cNvSpPr/>
      </dsp:nvSpPr>
      <dsp:spPr>
        <a:xfrm>
          <a:off x="1558" y="1782293"/>
          <a:ext cx="1195312" cy="478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Timing of letting people into the stadium.</a:t>
          </a:r>
          <a:endParaRPr lang="en-US" sz="1100" kern="1200"/>
        </a:p>
      </dsp:txBody>
      <dsp:txXfrm>
        <a:off x="1558" y="1782293"/>
        <a:ext cx="1195312" cy="478125"/>
      </dsp:txXfrm>
    </dsp:sp>
    <dsp:sp modelId="{4F40B2EE-5336-4FD0-BAE8-A045CE920247}">
      <dsp:nvSpPr>
        <dsp:cNvPr id="0" name=""/>
        <dsp:cNvSpPr/>
      </dsp:nvSpPr>
      <dsp:spPr>
        <a:xfrm>
          <a:off x="1639136" y="826042"/>
          <a:ext cx="729140" cy="729140"/>
        </a:xfrm>
        <a:prstGeom prst="ellipse">
          <a:avLst/>
        </a:prstGeom>
        <a:solidFill>
          <a:schemeClr val="accent6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B01115-78A4-48E0-B792-F8E1068B7FB1}">
      <dsp:nvSpPr>
        <dsp:cNvPr id="0" name=""/>
        <dsp:cNvSpPr/>
      </dsp:nvSpPr>
      <dsp:spPr>
        <a:xfrm>
          <a:off x="1794527" y="981433"/>
          <a:ext cx="418359" cy="4183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2AA6D8-92ED-40EF-87E9-45F4110E4741}">
      <dsp:nvSpPr>
        <dsp:cNvPr id="0" name=""/>
        <dsp:cNvSpPr/>
      </dsp:nvSpPr>
      <dsp:spPr>
        <a:xfrm>
          <a:off x="1406050" y="1782293"/>
          <a:ext cx="1195312" cy="478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Crowd management – seating / behaviour.</a:t>
          </a:r>
          <a:endParaRPr lang="en-US" sz="1100" kern="1200"/>
        </a:p>
      </dsp:txBody>
      <dsp:txXfrm>
        <a:off x="1406050" y="1782293"/>
        <a:ext cx="1195312" cy="478125"/>
      </dsp:txXfrm>
    </dsp:sp>
    <dsp:sp modelId="{9C4974C5-EFC0-45BB-A0E9-F2DAD0A5056A}">
      <dsp:nvSpPr>
        <dsp:cNvPr id="0" name=""/>
        <dsp:cNvSpPr/>
      </dsp:nvSpPr>
      <dsp:spPr>
        <a:xfrm>
          <a:off x="3043629" y="826042"/>
          <a:ext cx="729140" cy="729140"/>
        </a:xfrm>
        <a:prstGeom prst="ellipse">
          <a:avLst/>
        </a:prstGeom>
        <a:solidFill>
          <a:schemeClr val="accent6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5614C3-7DB2-40DE-8D69-DF63415BC41B}">
      <dsp:nvSpPr>
        <dsp:cNvPr id="0" name=""/>
        <dsp:cNvSpPr/>
      </dsp:nvSpPr>
      <dsp:spPr>
        <a:xfrm>
          <a:off x="3199019" y="981433"/>
          <a:ext cx="418359" cy="4183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92BB39-D2AA-4608-B4C4-BD8D33514CFA}">
      <dsp:nvSpPr>
        <dsp:cNvPr id="0" name=""/>
        <dsp:cNvSpPr/>
      </dsp:nvSpPr>
      <dsp:spPr>
        <a:xfrm>
          <a:off x="2810543" y="1782293"/>
          <a:ext cx="1195312" cy="478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Security placement.</a:t>
          </a:r>
          <a:endParaRPr lang="en-US" sz="1100" kern="1200"/>
        </a:p>
      </dsp:txBody>
      <dsp:txXfrm>
        <a:off x="2810543" y="1782293"/>
        <a:ext cx="1195312" cy="478125"/>
      </dsp:txXfrm>
    </dsp:sp>
    <dsp:sp modelId="{0296F8F0-B225-4164-9C81-9E3A13E3CF98}">
      <dsp:nvSpPr>
        <dsp:cNvPr id="0" name=""/>
        <dsp:cNvSpPr/>
      </dsp:nvSpPr>
      <dsp:spPr>
        <a:xfrm>
          <a:off x="4448121" y="826042"/>
          <a:ext cx="729140" cy="729140"/>
        </a:xfrm>
        <a:prstGeom prst="ellipse">
          <a:avLst/>
        </a:prstGeom>
        <a:solidFill>
          <a:schemeClr val="accent6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D2821F-7597-4816-8E44-2A0894373CBE}">
      <dsp:nvSpPr>
        <dsp:cNvPr id="0" name=""/>
        <dsp:cNvSpPr/>
      </dsp:nvSpPr>
      <dsp:spPr>
        <a:xfrm>
          <a:off x="4603511" y="981433"/>
          <a:ext cx="418359" cy="41835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35DDAB-C626-4048-B2CC-62884E233FE9}">
      <dsp:nvSpPr>
        <dsp:cNvPr id="0" name=""/>
        <dsp:cNvSpPr/>
      </dsp:nvSpPr>
      <dsp:spPr>
        <a:xfrm>
          <a:off x="4215035" y="1782293"/>
          <a:ext cx="1195312" cy="478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Safety briefings. </a:t>
          </a:r>
          <a:endParaRPr lang="en-US" sz="1100" kern="1200"/>
        </a:p>
      </dsp:txBody>
      <dsp:txXfrm>
        <a:off x="4215035" y="1782293"/>
        <a:ext cx="1195312" cy="478125"/>
      </dsp:txXfrm>
    </dsp:sp>
    <dsp:sp modelId="{B3241078-E21E-4978-BAE6-68B41D92676E}">
      <dsp:nvSpPr>
        <dsp:cNvPr id="0" name=""/>
        <dsp:cNvSpPr/>
      </dsp:nvSpPr>
      <dsp:spPr>
        <a:xfrm>
          <a:off x="5852613" y="826042"/>
          <a:ext cx="729140" cy="729140"/>
        </a:xfrm>
        <a:prstGeom prst="ellipse">
          <a:avLst/>
        </a:prstGeom>
        <a:solidFill>
          <a:schemeClr val="accent6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2FB769-DBD9-4BD8-922F-13BD10695DE9}">
      <dsp:nvSpPr>
        <dsp:cNvPr id="0" name=""/>
        <dsp:cNvSpPr/>
      </dsp:nvSpPr>
      <dsp:spPr>
        <a:xfrm>
          <a:off x="6008004" y="981433"/>
          <a:ext cx="418359" cy="41835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C3468E-2345-4FBB-82C5-0D6283FA25CD}">
      <dsp:nvSpPr>
        <dsp:cNvPr id="0" name=""/>
        <dsp:cNvSpPr/>
      </dsp:nvSpPr>
      <dsp:spPr>
        <a:xfrm>
          <a:off x="5619527" y="1782293"/>
          <a:ext cx="1195312" cy="478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Managing the end of the game &gt; people leaving the stadium. </a:t>
          </a:r>
          <a:endParaRPr lang="en-US" sz="1100" kern="1200"/>
        </a:p>
      </dsp:txBody>
      <dsp:txXfrm>
        <a:off x="5619527" y="1782293"/>
        <a:ext cx="1195312" cy="478125"/>
      </dsp:txXfrm>
    </dsp:sp>
    <dsp:sp modelId="{4C5608FE-F7E8-420A-A0C0-379BF210227E}">
      <dsp:nvSpPr>
        <dsp:cNvPr id="0" name=""/>
        <dsp:cNvSpPr/>
      </dsp:nvSpPr>
      <dsp:spPr>
        <a:xfrm>
          <a:off x="7257105" y="826042"/>
          <a:ext cx="729140" cy="729140"/>
        </a:xfrm>
        <a:prstGeom prst="ellipse">
          <a:avLst/>
        </a:prstGeom>
        <a:solidFill>
          <a:schemeClr val="accent6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DD4FE7-7E49-40A1-9DA5-6D7513B24D5D}">
      <dsp:nvSpPr>
        <dsp:cNvPr id="0" name=""/>
        <dsp:cNvSpPr/>
      </dsp:nvSpPr>
      <dsp:spPr>
        <a:xfrm>
          <a:off x="7412496" y="981433"/>
          <a:ext cx="418359" cy="41835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32BE6A-8C8B-41AD-8FAB-D517D4102068}">
      <dsp:nvSpPr>
        <dsp:cNvPr id="0" name=""/>
        <dsp:cNvSpPr/>
      </dsp:nvSpPr>
      <dsp:spPr>
        <a:xfrm>
          <a:off x="7024019" y="1782293"/>
          <a:ext cx="1195312" cy="478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Health and Safety &gt; steps</a:t>
          </a:r>
          <a:endParaRPr lang="en-US" sz="1100" kern="1200"/>
        </a:p>
      </dsp:txBody>
      <dsp:txXfrm>
        <a:off x="7024019" y="1782293"/>
        <a:ext cx="1195312" cy="478125"/>
      </dsp:txXfrm>
    </dsp:sp>
    <dsp:sp modelId="{6A4C681F-5D87-466B-A10A-96B1C66CFA03}">
      <dsp:nvSpPr>
        <dsp:cNvPr id="0" name=""/>
        <dsp:cNvSpPr/>
      </dsp:nvSpPr>
      <dsp:spPr>
        <a:xfrm>
          <a:off x="8661597" y="826042"/>
          <a:ext cx="729140" cy="729140"/>
        </a:xfrm>
        <a:prstGeom prst="ellipse">
          <a:avLst/>
        </a:prstGeom>
        <a:solidFill>
          <a:schemeClr val="accent6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EEF813-CA73-4DBE-BEF9-4EB088CDC8AB}">
      <dsp:nvSpPr>
        <dsp:cNvPr id="0" name=""/>
        <dsp:cNvSpPr/>
      </dsp:nvSpPr>
      <dsp:spPr>
        <a:xfrm>
          <a:off x="8816988" y="981433"/>
          <a:ext cx="418359" cy="418359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D66ED8-B362-4269-B0E2-EDDDB0CE5467}">
      <dsp:nvSpPr>
        <dsp:cNvPr id="0" name=""/>
        <dsp:cNvSpPr/>
      </dsp:nvSpPr>
      <dsp:spPr>
        <a:xfrm>
          <a:off x="8428511" y="1782293"/>
          <a:ext cx="1195312" cy="478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Staff Briefings. </a:t>
          </a:r>
          <a:endParaRPr lang="en-US" sz="1100" kern="1200"/>
        </a:p>
      </dsp:txBody>
      <dsp:txXfrm>
        <a:off x="8428511" y="1782293"/>
        <a:ext cx="1195312" cy="47812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AA2E46-3DF4-478D-A2EE-A433998D1C73}">
      <dsp:nvSpPr>
        <dsp:cNvPr id="0" name=""/>
        <dsp:cNvSpPr/>
      </dsp:nvSpPr>
      <dsp:spPr>
        <a:xfrm>
          <a:off x="1234304" y="990389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6C83A-3FC5-4399-8836-4B921109A916}">
      <dsp:nvSpPr>
        <dsp:cNvPr id="0" name=""/>
        <dsp:cNvSpPr/>
      </dsp:nvSpPr>
      <dsp:spPr>
        <a:xfrm>
          <a:off x="739304" y="2098320"/>
          <a:ext cx="1800000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Contracts / agreements. &gt; financial terms, timings, payments, exact descriptions of the services provided. </a:t>
          </a:r>
          <a:endParaRPr lang="en-US" sz="1100" kern="1200" dirty="0"/>
        </a:p>
      </dsp:txBody>
      <dsp:txXfrm>
        <a:off x="739304" y="2098320"/>
        <a:ext cx="1800000" cy="877500"/>
      </dsp:txXfrm>
    </dsp:sp>
    <dsp:sp modelId="{CF4580D1-4BD5-4A83-B7A8-E18C01FA5BF4}">
      <dsp:nvSpPr>
        <dsp:cNvPr id="0" name=""/>
        <dsp:cNvSpPr/>
      </dsp:nvSpPr>
      <dsp:spPr>
        <a:xfrm>
          <a:off x="3349305" y="990389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3BE24C-4985-492A-8FDB-61CD19ED660B}">
      <dsp:nvSpPr>
        <dsp:cNvPr id="0" name=""/>
        <dsp:cNvSpPr/>
      </dsp:nvSpPr>
      <dsp:spPr>
        <a:xfrm>
          <a:off x="2854305" y="2098320"/>
          <a:ext cx="1800000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Licenses &gt; alcohol</a:t>
          </a:r>
          <a:endParaRPr lang="en-US" sz="1100" kern="1200"/>
        </a:p>
      </dsp:txBody>
      <dsp:txXfrm>
        <a:off x="2854305" y="2098320"/>
        <a:ext cx="1800000" cy="877500"/>
      </dsp:txXfrm>
    </dsp:sp>
    <dsp:sp modelId="{9CDC026C-4C70-4E39-AF1C-71C42E3311EC}">
      <dsp:nvSpPr>
        <dsp:cNvPr id="0" name=""/>
        <dsp:cNvSpPr/>
      </dsp:nvSpPr>
      <dsp:spPr>
        <a:xfrm>
          <a:off x="5464305" y="990389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9084AC-A972-4D93-A9E2-577A3A0CA32B}">
      <dsp:nvSpPr>
        <dsp:cNvPr id="0" name=""/>
        <dsp:cNvSpPr/>
      </dsp:nvSpPr>
      <dsp:spPr>
        <a:xfrm>
          <a:off x="4969305" y="2098320"/>
          <a:ext cx="1800000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Disability issues. &gt; Updated their disability accesses by providing more entrances.</a:t>
          </a:r>
          <a:endParaRPr lang="en-US" sz="1100" kern="1200"/>
        </a:p>
      </dsp:txBody>
      <dsp:txXfrm>
        <a:off x="4969305" y="2098320"/>
        <a:ext cx="1800000" cy="877500"/>
      </dsp:txXfrm>
    </dsp:sp>
    <dsp:sp modelId="{4C6D24E4-A747-45D9-BC99-4FB59234E337}">
      <dsp:nvSpPr>
        <dsp:cNvPr id="0" name=""/>
        <dsp:cNvSpPr/>
      </dsp:nvSpPr>
      <dsp:spPr>
        <a:xfrm>
          <a:off x="7579305" y="990389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483D37-537A-41D3-9CF0-A02F6A159121}">
      <dsp:nvSpPr>
        <dsp:cNvPr id="0" name=""/>
        <dsp:cNvSpPr/>
      </dsp:nvSpPr>
      <dsp:spPr>
        <a:xfrm>
          <a:off x="7084305" y="2098320"/>
          <a:ext cx="1800000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 data protection.</a:t>
          </a:r>
          <a:endParaRPr lang="en-US" sz="1100" kern="1200"/>
        </a:p>
      </dsp:txBody>
      <dsp:txXfrm>
        <a:off x="7084305" y="2098320"/>
        <a:ext cx="1800000" cy="877500"/>
      </dsp:txXfrm>
    </dsp:sp>
    <dsp:sp modelId="{DDF55E11-1152-44A0-A316-E56A2145653A}">
      <dsp:nvSpPr>
        <dsp:cNvPr id="0" name=""/>
        <dsp:cNvSpPr/>
      </dsp:nvSpPr>
      <dsp:spPr>
        <a:xfrm>
          <a:off x="9694305" y="990389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8D5F4B-CA68-41B6-8B43-AA0BC11B6CEA}">
      <dsp:nvSpPr>
        <dsp:cNvPr id="0" name=""/>
        <dsp:cNvSpPr/>
      </dsp:nvSpPr>
      <dsp:spPr>
        <a:xfrm>
          <a:off x="9199305" y="2098320"/>
          <a:ext cx="1800000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Insurances &gt; accidents.</a:t>
          </a:r>
          <a:endParaRPr lang="en-US" sz="1100" kern="1200"/>
        </a:p>
      </dsp:txBody>
      <dsp:txXfrm>
        <a:off x="9199305" y="2098320"/>
        <a:ext cx="1800000" cy="877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image" Target="../media/image26.png"/><Relationship Id="rId7" Type="http://schemas.openxmlformats.org/officeDocument/2006/relationships/diagramQuickStyle" Target="../diagrams/quickStyle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openxmlformats.org/officeDocument/2006/relationships/image" Target="../media/image27.svg"/><Relationship Id="rId9" Type="http://schemas.microsoft.com/office/2007/relationships/diagramDrawing" Target="../diagrams/drawing4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28.tiff"/><Relationship Id="rId7" Type="http://schemas.openxmlformats.org/officeDocument/2006/relationships/diagramColors" Target="../diagrams/colors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0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tif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32.tiff"/><Relationship Id="rId4" Type="http://schemas.openxmlformats.org/officeDocument/2006/relationships/hyperlink" Target="https://www.youtube.com/watch?v=eIE0vOK0zbU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image" Target="../media/image33.png"/><Relationship Id="rId7" Type="http://schemas.openxmlformats.org/officeDocument/2006/relationships/diagramQuickStyle" Target="../diagrams/quickStyle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4" Type="http://schemas.openxmlformats.org/officeDocument/2006/relationships/image" Target="../media/image34.svg"/><Relationship Id="rId9" Type="http://schemas.microsoft.com/office/2007/relationships/diagramDrawing" Target="../diagrams/drawing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eIE0vOK0zbU" TargetMode="Externa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975772" y="2046541"/>
            <a:ext cx="4535926" cy="315375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EBEBEB"/>
                </a:solidFill>
              </a:rPr>
              <a:t>Wales VS Ireland –Six Nation championship 2019 – Rugby Match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15629" y="5380335"/>
            <a:ext cx="4535926" cy="1622322"/>
          </a:xfrm>
        </p:spPr>
        <p:txBody>
          <a:bodyPr>
            <a:normAutofit/>
          </a:bodyPr>
          <a:lstStyle/>
          <a:p>
            <a:r>
              <a:rPr lang="en-GB" dirty="0"/>
              <a:t>Chloe-May Southway-1802257</a:t>
            </a:r>
          </a:p>
          <a:p>
            <a:r>
              <a:rPr lang="en-GB" dirty="0" err="1"/>
              <a:t>Elenid</a:t>
            </a:r>
            <a:r>
              <a:rPr lang="en-GB" dirty="0"/>
              <a:t> Marsh- 1800819</a:t>
            </a:r>
          </a:p>
        </p:txBody>
      </p:sp>
      <p:grpSp>
        <p:nvGrpSpPr>
          <p:cNvPr id="83" name="Group 82">
            <a:extLst>
              <a:ext uri="{FF2B5EF4-FFF2-40B4-BE49-F238E27FC236}">
                <a16:creationId xmlns:a16="http://schemas.microsoft.com/office/drawing/2014/main" id="{7E2D86BB-893F-471B-AD66-50E01777C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3333" y="396837"/>
            <a:ext cx="6451503" cy="6058999"/>
            <a:chOff x="423333" y="396837"/>
            <a:chExt cx="6451503" cy="6058999"/>
          </a:xfrm>
        </p:grpSpPr>
        <p:sp>
          <p:nvSpPr>
            <p:cNvPr id="84" name="Rectangle 83">
              <a:extLst>
                <a:ext uri="{FF2B5EF4-FFF2-40B4-BE49-F238E27FC236}">
                  <a16:creationId xmlns:a16="http://schemas.microsoft.com/office/drawing/2014/main" id="{61E3F80D-79C6-468A-83E4-3FEA58556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flipH="1">
              <a:off x="423333" y="402165"/>
              <a:ext cx="522933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5" name="Freeform 5">
              <a:extLst>
                <a:ext uri="{FF2B5EF4-FFF2-40B4-BE49-F238E27FC236}">
                  <a16:creationId xmlns:a16="http://schemas.microsoft.com/office/drawing/2014/main" id="{009504C1-96CE-44B4-8DF0-613CF9D1DA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400000" flipH="1">
              <a:off x="3161515" y="2801722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86" name="Freeform 5">
              <a:extLst>
                <a:ext uri="{FF2B5EF4-FFF2-40B4-BE49-F238E27FC236}">
                  <a16:creationId xmlns:a16="http://schemas.microsoft.com/office/drawing/2014/main" id="{1F299836-4C10-4395-B386-C0FA537C41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677511" flipH="1">
              <a:off x="5004670" y="1826079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pic>
        <p:nvPicPr>
          <p:cNvPr id="4" name="Picture 3" descr="A stadium full of people&#10;&#10;Description automatically generated">
            <a:extLst>
              <a:ext uri="{FF2B5EF4-FFF2-40B4-BE49-F238E27FC236}">
                <a16:creationId xmlns:a16="http://schemas.microsoft.com/office/drawing/2014/main" id="{0E1109B7-BA5D-BC43-A092-DA9C72FD8B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8929" y="1387286"/>
            <a:ext cx="5444571" cy="4083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71262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Oval 4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4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</a:rPr>
              <a:t>The Event we chose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38FB62-950F-4A45-9AB5-C25BE8448F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9749585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098083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7A2751D-A314-D446-98D3-160C387FA4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23" r="1" b="37288"/>
          <a:stretch/>
        </p:blipFill>
        <p:spPr>
          <a:xfrm>
            <a:off x="477085" y="466162"/>
            <a:ext cx="11237832" cy="3937502"/>
          </a:xfrm>
          <a:custGeom>
            <a:avLst/>
            <a:gdLst>
              <a:gd name="connsiteX0" fmla="*/ 0 w 12191695"/>
              <a:gd name="connsiteY0" fmla="*/ 0 h 5020241"/>
              <a:gd name="connsiteX1" fmla="*/ 12191695 w 12191695"/>
              <a:gd name="connsiteY1" fmla="*/ 0 h 5020241"/>
              <a:gd name="connsiteX2" fmla="*/ 12191695 w 12191695"/>
              <a:gd name="connsiteY2" fmla="*/ 4057991 h 5020241"/>
              <a:gd name="connsiteX3" fmla="*/ 11914945 w 12191695"/>
              <a:gd name="connsiteY3" fmla="*/ 4110187 h 5020241"/>
              <a:gd name="connsiteX4" fmla="*/ 11639412 w 12191695"/>
              <a:gd name="connsiteY4" fmla="*/ 4159931 h 5020241"/>
              <a:gd name="connsiteX5" fmla="*/ 11362661 w 12191695"/>
              <a:gd name="connsiteY5" fmla="*/ 4208624 h 5020241"/>
              <a:gd name="connsiteX6" fmla="*/ 11084690 w 12191695"/>
              <a:gd name="connsiteY6" fmla="*/ 4250310 h 5020241"/>
              <a:gd name="connsiteX7" fmla="*/ 10807939 w 12191695"/>
              <a:gd name="connsiteY7" fmla="*/ 4292347 h 5020241"/>
              <a:gd name="connsiteX8" fmla="*/ 10529968 w 12191695"/>
              <a:gd name="connsiteY8" fmla="*/ 4331582 h 5020241"/>
              <a:gd name="connsiteX9" fmla="*/ 10255655 w 12191695"/>
              <a:gd name="connsiteY9" fmla="*/ 4365211 h 5020241"/>
              <a:gd name="connsiteX10" fmla="*/ 9977684 w 12191695"/>
              <a:gd name="connsiteY10" fmla="*/ 4397089 h 5020241"/>
              <a:gd name="connsiteX11" fmla="*/ 9700933 w 12191695"/>
              <a:gd name="connsiteY11" fmla="*/ 4426165 h 5020241"/>
              <a:gd name="connsiteX12" fmla="*/ 9429058 w 12191695"/>
              <a:gd name="connsiteY12" fmla="*/ 4451387 h 5020241"/>
              <a:gd name="connsiteX13" fmla="*/ 9153526 w 12191695"/>
              <a:gd name="connsiteY13" fmla="*/ 4476609 h 5020241"/>
              <a:gd name="connsiteX14" fmla="*/ 8881651 w 12191695"/>
              <a:gd name="connsiteY14" fmla="*/ 4497628 h 5020241"/>
              <a:gd name="connsiteX15" fmla="*/ 8609776 w 12191695"/>
              <a:gd name="connsiteY15" fmla="*/ 4514092 h 5020241"/>
              <a:gd name="connsiteX16" fmla="*/ 8339121 w 12191695"/>
              <a:gd name="connsiteY16" fmla="*/ 4531258 h 5020241"/>
              <a:gd name="connsiteX17" fmla="*/ 8070903 w 12191695"/>
              <a:gd name="connsiteY17" fmla="*/ 4545620 h 5020241"/>
              <a:gd name="connsiteX18" fmla="*/ 7805124 w 12191695"/>
              <a:gd name="connsiteY18" fmla="*/ 4555779 h 5020241"/>
              <a:gd name="connsiteX19" fmla="*/ 7539345 w 12191695"/>
              <a:gd name="connsiteY19" fmla="*/ 4564537 h 5020241"/>
              <a:gd name="connsiteX20" fmla="*/ 7276005 w 12191695"/>
              <a:gd name="connsiteY20" fmla="*/ 4572944 h 5020241"/>
              <a:gd name="connsiteX21" fmla="*/ 7016322 w 12191695"/>
              <a:gd name="connsiteY21" fmla="*/ 4576798 h 5020241"/>
              <a:gd name="connsiteX22" fmla="*/ 6756639 w 12191695"/>
              <a:gd name="connsiteY22" fmla="*/ 4581001 h 5020241"/>
              <a:gd name="connsiteX23" fmla="*/ 6500613 w 12191695"/>
              <a:gd name="connsiteY23" fmla="*/ 4583103 h 5020241"/>
              <a:gd name="connsiteX24" fmla="*/ 6247026 w 12191695"/>
              <a:gd name="connsiteY24" fmla="*/ 4581001 h 5020241"/>
              <a:gd name="connsiteX25" fmla="*/ 5995877 w 12191695"/>
              <a:gd name="connsiteY25" fmla="*/ 4581001 h 5020241"/>
              <a:gd name="connsiteX26" fmla="*/ 5747167 w 12191695"/>
              <a:gd name="connsiteY26" fmla="*/ 4576798 h 5020241"/>
              <a:gd name="connsiteX27" fmla="*/ 5503333 w 12191695"/>
              <a:gd name="connsiteY27" fmla="*/ 4570492 h 5020241"/>
              <a:gd name="connsiteX28" fmla="*/ 5261938 w 12191695"/>
              <a:gd name="connsiteY28" fmla="*/ 4564537 h 5020241"/>
              <a:gd name="connsiteX29" fmla="*/ 5025418 w 12191695"/>
              <a:gd name="connsiteY29" fmla="*/ 4557881 h 5020241"/>
              <a:gd name="connsiteX30" fmla="*/ 4790118 w 12191695"/>
              <a:gd name="connsiteY30" fmla="*/ 4547722 h 5020241"/>
              <a:gd name="connsiteX31" fmla="*/ 4558477 w 12191695"/>
              <a:gd name="connsiteY31" fmla="*/ 4536862 h 5020241"/>
              <a:gd name="connsiteX32" fmla="*/ 4331710 w 12191695"/>
              <a:gd name="connsiteY32" fmla="*/ 4527054 h 5020241"/>
              <a:gd name="connsiteX33" fmla="*/ 3889152 w 12191695"/>
              <a:gd name="connsiteY33" fmla="*/ 4499379 h 5020241"/>
              <a:gd name="connsiteX34" fmla="*/ 3464881 w 12191695"/>
              <a:gd name="connsiteY34" fmla="*/ 4469954 h 5020241"/>
              <a:gd name="connsiteX35" fmla="*/ 3057678 w 12191695"/>
              <a:gd name="connsiteY35" fmla="*/ 4439126 h 5020241"/>
              <a:gd name="connsiteX36" fmla="*/ 2672421 w 12191695"/>
              <a:gd name="connsiteY36" fmla="*/ 4405147 h 5020241"/>
              <a:gd name="connsiteX37" fmla="*/ 2304232 w 12191695"/>
              <a:gd name="connsiteY37" fmla="*/ 4369765 h 5020241"/>
              <a:gd name="connsiteX38" fmla="*/ 1962864 w 12191695"/>
              <a:gd name="connsiteY38" fmla="*/ 4331582 h 5020241"/>
              <a:gd name="connsiteX39" fmla="*/ 1642223 w 12191695"/>
              <a:gd name="connsiteY39" fmla="*/ 4294099 h 5020241"/>
              <a:gd name="connsiteX40" fmla="*/ 1347183 w 12191695"/>
              <a:gd name="connsiteY40" fmla="*/ 4256616 h 5020241"/>
              <a:gd name="connsiteX41" fmla="*/ 1076528 w 12191695"/>
              <a:gd name="connsiteY41" fmla="*/ 4221235 h 5020241"/>
              <a:gd name="connsiteX42" fmla="*/ 836351 w 12191695"/>
              <a:gd name="connsiteY42" fmla="*/ 4187605 h 5020241"/>
              <a:gd name="connsiteX43" fmla="*/ 619339 w 12191695"/>
              <a:gd name="connsiteY43" fmla="*/ 4155727 h 5020241"/>
              <a:gd name="connsiteX44" fmla="*/ 436464 w 12191695"/>
              <a:gd name="connsiteY44" fmla="*/ 4129104 h 5020241"/>
              <a:gd name="connsiteX45" fmla="*/ 282848 w 12191695"/>
              <a:gd name="connsiteY45" fmla="*/ 4103881 h 5020241"/>
              <a:gd name="connsiteX46" fmla="*/ 71932 w 12191695"/>
              <a:gd name="connsiteY46" fmla="*/ 4067800 h 5020241"/>
              <a:gd name="connsiteX47" fmla="*/ 1 w 12191695"/>
              <a:gd name="connsiteY47" fmla="*/ 4055539 h 5020241"/>
              <a:gd name="connsiteX48" fmla="*/ 1 w 12191695"/>
              <a:gd name="connsiteY48" fmla="*/ 5020241 h 5020241"/>
              <a:gd name="connsiteX49" fmla="*/ 0 w 12191695"/>
              <a:gd name="connsiteY49" fmla="*/ 5020241 h 50202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26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2856" y="3128074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7" name="Freeform: Shape 15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58392"/>
            <a:ext cx="12192000" cy="3033446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C91E93A7-6C7F-4F77-9CB0-280D958EF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4110824"/>
            <a:ext cx="5015258" cy="190897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History of the game.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75894" y="4110824"/>
            <a:ext cx="4772509" cy="1908976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000">
                <a:solidFill>
                  <a:schemeClr val="tx1"/>
                </a:solidFill>
              </a:rPr>
              <a:t>Rugby is well- known as the sport of Wales.</a:t>
            </a:r>
          </a:p>
          <a:p>
            <a:pPr>
              <a:lnSpc>
                <a:spcPct val="90000"/>
              </a:lnSpc>
            </a:pPr>
            <a:r>
              <a:rPr lang="en-GB" sz="1000">
                <a:solidFill>
                  <a:schemeClr val="tx1"/>
                </a:solidFill>
              </a:rPr>
              <a:t>What is six nations? – 1883 </a:t>
            </a:r>
          </a:p>
          <a:p>
            <a:pPr>
              <a:lnSpc>
                <a:spcPct val="90000"/>
              </a:lnSpc>
            </a:pPr>
            <a:r>
              <a:rPr lang="en-GB" sz="1000">
                <a:solidFill>
                  <a:schemeClr val="tx1"/>
                </a:solidFill>
              </a:rPr>
              <a:t>Why is this game important? </a:t>
            </a:r>
          </a:p>
          <a:p>
            <a:pPr>
              <a:lnSpc>
                <a:spcPct val="90000"/>
              </a:lnSpc>
            </a:pPr>
            <a:r>
              <a:rPr lang="en-GB" sz="1000">
                <a:solidFill>
                  <a:schemeClr val="tx1"/>
                </a:solidFill>
              </a:rPr>
              <a:t>Since losing to Ireland in 2018, wales have a record beating 13 consective unbeaten matches </a:t>
            </a:r>
          </a:p>
          <a:p>
            <a:pPr>
              <a:lnSpc>
                <a:spcPct val="90000"/>
              </a:lnSpc>
            </a:pPr>
            <a:r>
              <a:rPr lang="en-GB" sz="1000">
                <a:solidFill>
                  <a:schemeClr val="tx1"/>
                </a:solidFill>
              </a:rPr>
              <a:t>Whoever wins the game becomes the champions of the 2019 six nations championship </a:t>
            </a:r>
          </a:p>
          <a:p>
            <a:pPr>
              <a:lnSpc>
                <a:spcPct val="90000"/>
              </a:lnSpc>
            </a:pPr>
            <a:r>
              <a:rPr lang="en-GB" sz="1000">
                <a:solidFill>
                  <a:schemeClr val="tx1"/>
                </a:solidFill>
              </a:rPr>
              <a:t>Wales have one all three of their attempts to winning the grand slam </a:t>
            </a:r>
          </a:p>
        </p:txBody>
      </p:sp>
    </p:spTree>
    <p:extLst>
      <p:ext uri="{BB962C8B-B14F-4D97-AF65-F5344CB8AC3E}">
        <p14:creationId xmlns:p14="http://schemas.microsoft.com/office/powerpoint/2010/main" val="26581826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</a:rPr>
              <a:t>Why we chose this event?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C0E3A6-2E5C-4E4C-AF22-41A66173CD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4008126"/>
              </p:ext>
            </p:extLst>
          </p:nvPr>
        </p:nvGraphicFramePr>
        <p:xfrm>
          <a:off x="1286934" y="2925232"/>
          <a:ext cx="9625383" cy="30864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735993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Risk assessment. </a:t>
            </a:r>
          </a:p>
        </p:txBody>
      </p:sp>
      <p:pic>
        <p:nvPicPr>
          <p:cNvPr id="97" name="Graphic 96" descr="Slippery">
            <a:extLst>
              <a:ext uri="{FF2B5EF4-FFF2-40B4-BE49-F238E27FC236}">
                <a16:creationId xmlns:a16="http://schemas.microsoft.com/office/drawing/2014/main" id="{5DEF784C-FE00-4DA9-BB5C-1EDBD8C0AF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91491" y="2458705"/>
            <a:ext cx="3566148" cy="356614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5DA8A1FC-9B2A-1144-9602-3C65AEADE597}"/>
              </a:ext>
            </a:extLst>
          </p:cNvPr>
          <p:cNvSpPr/>
          <p:nvPr/>
        </p:nvSpPr>
        <p:spPr>
          <a:xfrm>
            <a:off x="4641336" y="2603500"/>
            <a:ext cx="6551597" cy="33858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Identify hazards and risk factors that have the potential to cause harm and determine appropriate ways to eliminate the hazard, or control the risk when the hazard cannot be eliminated- (HSE,2019)</a:t>
            </a:r>
          </a:p>
          <a:p>
            <a:r>
              <a:rPr lang="en-GB" dirty="0"/>
              <a:t> </a:t>
            </a:r>
          </a:p>
          <a:p>
            <a:pPr lvl="0"/>
            <a:r>
              <a:rPr lang="en-GB" dirty="0"/>
              <a:t>The 5 steps to risk assessment: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Identify the risk.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How severe it is (Measure)                       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How to manage them individually.                      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Assess them with a review. (Evaluate)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90" name="Bent Up Arrow 89">
            <a:extLst>
              <a:ext uri="{FF2B5EF4-FFF2-40B4-BE49-F238E27FC236}">
                <a16:creationId xmlns:a16="http://schemas.microsoft.com/office/drawing/2014/main" id="{26729962-4F11-F24F-ACC0-93D9538AA1E1}"/>
              </a:ext>
            </a:extLst>
          </p:cNvPr>
          <p:cNvSpPr/>
          <p:nvPr/>
        </p:nvSpPr>
        <p:spPr>
          <a:xfrm>
            <a:off x="8554380" y="5393264"/>
            <a:ext cx="1588770" cy="596056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92" name="TextBox 91">
            <a:extLst>
              <a:ext uri="{FF2B5EF4-FFF2-40B4-BE49-F238E27FC236}">
                <a16:creationId xmlns:a16="http://schemas.microsoft.com/office/drawing/2014/main" id="{51DC2C79-3FBE-AD44-B0DE-0B762E8652EA}"/>
              </a:ext>
            </a:extLst>
          </p:cNvPr>
          <p:cNvSpPr txBox="1"/>
          <p:nvPr/>
        </p:nvSpPr>
        <p:spPr>
          <a:xfrm>
            <a:off x="8965925" y="4897945"/>
            <a:ext cx="20746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1400" dirty="0"/>
              <a:t>Continuing to monitor</a:t>
            </a:r>
          </a:p>
        </p:txBody>
      </p:sp>
      <p:sp>
        <p:nvSpPr>
          <p:cNvPr id="94" name="Bent Up Arrow 93">
            <a:extLst>
              <a:ext uri="{FF2B5EF4-FFF2-40B4-BE49-F238E27FC236}">
                <a16:creationId xmlns:a16="http://schemas.microsoft.com/office/drawing/2014/main" id="{F4A4E960-FD89-BA4F-9BD7-0612EAAC4797}"/>
              </a:ext>
            </a:extLst>
          </p:cNvPr>
          <p:cNvSpPr/>
          <p:nvPr/>
        </p:nvSpPr>
        <p:spPr>
          <a:xfrm rot="16200000">
            <a:off x="9514597" y="4221771"/>
            <a:ext cx="520065" cy="457199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854963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D86B3E-B7AD-2946-82C9-E5141CA32D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How we </a:t>
            </a:r>
            <a:r>
              <a:rPr lang="cy-GB" dirty="0" err="1"/>
              <a:t>identified</a:t>
            </a:r>
            <a:r>
              <a:rPr lang="cy-GB" dirty="0"/>
              <a:t> </a:t>
            </a:r>
            <a:r>
              <a:rPr lang="cy-GB" dirty="0" err="1"/>
              <a:t>risks</a:t>
            </a:r>
            <a:endParaRPr lang="cy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2BCE2D2-0D67-AD49-AAA2-576F8440466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25418024"/>
              </p:ext>
            </p:extLst>
          </p:nvPr>
        </p:nvGraphicFramePr>
        <p:xfrm>
          <a:off x="198120" y="3074670"/>
          <a:ext cx="5722620" cy="3086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B6E11722-A03B-2B4B-9E8E-E5E5CA993D5E}"/>
              </a:ext>
            </a:extLst>
          </p:cNvPr>
          <p:cNvCxnSpPr>
            <a:cxnSpLocks/>
          </p:cNvCxnSpPr>
          <p:nvPr/>
        </p:nvCxnSpPr>
        <p:spPr>
          <a:xfrm flipH="1">
            <a:off x="3059430" y="3429000"/>
            <a:ext cx="1651636" cy="132270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6" name="Rectangle 3">
            <a:extLst>
              <a:ext uri="{FF2B5EF4-FFF2-40B4-BE49-F238E27FC236}">
                <a16:creationId xmlns:a16="http://schemas.microsoft.com/office/drawing/2014/main" id="{4DA83266-1190-E847-9FF9-774426E0B4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y-GB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9CB680DC-B290-5846-BDE2-90E3BA4656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y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3D16751-013B-7E4B-99EE-645B427827E0}"/>
              </a:ext>
            </a:extLst>
          </p:cNvPr>
          <p:cNvSpPr txBox="1"/>
          <p:nvPr/>
        </p:nvSpPr>
        <p:spPr>
          <a:xfrm>
            <a:off x="4652010" y="2928670"/>
            <a:ext cx="25374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Greatest potential risk 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733DF2D7-FE10-114D-A131-C6EE491A9C8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2010011"/>
              </p:ext>
            </p:extLst>
          </p:nvPr>
        </p:nvGraphicFramePr>
        <p:xfrm>
          <a:off x="6058297" y="4382452"/>
          <a:ext cx="5447505" cy="73850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89501">
                  <a:extLst>
                    <a:ext uri="{9D8B030D-6E8A-4147-A177-3AD203B41FA5}">
                      <a16:colId xmlns:a16="http://schemas.microsoft.com/office/drawing/2014/main" val="2576647290"/>
                    </a:ext>
                  </a:extLst>
                </a:gridCol>
                <a:gridCol w="1089501">
                  <a:extLst>
                    <a:ext uri="{9D8B030D-6E8A-4147-A177-3AD203B41FA5}">
                      <a16:colId xmlns:a16="http://schemas.microsoft.com/office/drawing/2014/main" val="1823723702"/>
                    </a:ext>
                  </a:extLst>
                </a:gridCol>
                <a:gridCol w="1089501">
                  <a:extLst>
                    <a:ext uri="{9D8B030D-6E8A-4147-A177-3AD203B41FA5}">
                      <a16:colId xmlns:a16="http://schemas.microsoft.com/office/drawing/2014/main" val="2789872158"/>
                    </a:ext>
                  </a:extLst>
                </a:gridCol>
                <a:gridCol w="1089501">
                  <a:extLst>
                    <a:ext uri="{9D8B030D-6E8A-4147-A177-3AD203B41FA5}">
                      <a16:colId xmlns:a16="http://schemas.microsoft.com/office/drawing/2014/main" val="412584516"/>
                    </a:ext>
                  </a:extLst>
                </a:gridCol>
                <a:gridCol w="1089501">
                  <a:extLst>
                    <a:ext uri="{9D8B030D-6E8A-4147-A177-3AD203B41FA5}">
                      <a16:colId xmlns:a16="http://schemas.microsoft.com/office/drawing/2014/main" val="2393073466"/>
                    </a:ext>
                  </a:extLst>
                </a:gridCol>
              </a:tblGrid>
              <a:tr h="3676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Risk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To whom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A 1-5 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Likelihood 1-5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Level of risk A x L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17677881"/>
                  </a:ext>
                </a:extLst>
              </a:tr>
              <a:tr h="1879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52344109"/>
                  </a:ext>
                </a:extLst>
              </a:tr>
              <a:tr h="17970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80673032"/>
                  </a:ext>
                </a:extLst>
              </a:tr>
            </a:tbl>
          </a:graphicData>
        </a:graphic>
      </p:graphicFrame>
      <p:sp>
        <p:nvSpPr>
          <p:cNvPr id="11" name="Rectangle 5">
            <a:extLst>
              <a:ext uri="{FF2B5EF4-FFF2-40B4-BE49-F238E27FC236}">
                <a16:creationId xmlns:a16="http://schemas.microsoft.com/office/drawing/2014/main" id="{1E68EF50-A8F6-9245-B1B2-BD4D92495D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21880" y="5735742"/>
            <a:ext cx="288798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Tum at al (2006)p.158 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1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E.C.T.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50686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B92A797-D146-4632-AF81-991C99A79F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8388" y="850900"/>
            <a:ext cx="4150518" cy="359584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A63CC93-22CC-4B0A-8E8A-E8BF0DBDAEA7}"/>
              </a:ext>
            </a:extLst>
          </p:cNvPr>
          <p:cNvSpPr txBox="1"/>
          <p:nvPr/>
        </p:nvSpPr>
        <p:spPr>
          <a:xfrm>
            <a:off x="1981200" y="4673600"/>
            <a:ext cx="84566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What Areas at this event is considered a risk? Our top 5.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9B51AFF-43EC-42E8-8F96-381264A49C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8295" y="850900"/>
            <a:ext cx="4851834" cy="3595840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EAB6ACC3-54C7-4CFD-B827-7A36747E03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06BCF7B3-50CF-43BA-8F19-6D4278BCC18B}"/>
              </a:ext>
            </a:extLst>
          </p:cNvPr>
          <p:cNvSpPr>
            <a:spLocks noGrp="1"/>
          </p:cNvSpPr>
          <p:nvPr>
            <p:ph type="pic" idx="1"/>
          </p:nvPr>
        </p:nvSpPr>
        <p:spPr/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1C6B2E4-738C-44DA-A43F-45E5B65C360D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540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8" name="Group 23">
            <a:extLst>
              <a:ext uri="{FF2B5EF4-FFF2-40B4-BE49-F238E27FC236}">
                <a16:creationId xmlns:a16="http://schemas.microsoft.com/office/drawing/2014/main" id="{DDA34B8A-FA8D-4E16-AD72-7B60B1C25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6885D229-60DD-4D71-8181-10E781C14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0B0DAA45-BE66-4F0C-93A6-519D94107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EF449A3D-A43B-4688-BD89-35734D007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74E9975C-AF3D-48EF-B3F0-112A01A382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CF00A076-2FEA-40D1-8F85-842481797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A2E68741-6133-4CAA-BF3C-F0E6CF40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76C01C64-4A8B-42FC-93C5-2D6A3EBAB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32" name="Freeform 5">
              <a:extLst>
                <a:ext uri="{FF2B5EF4-FFF2-40B4-BE49-F238E27FC236}">
                  <a16:creationId xmlns:a16="http://schemas.microsoft.com/office/drawing/2014/main" id="{D969AEA9-C1EE-45E1-9964-D9705492E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33" name="Freeform 5">
              <a:extLst>
                <a:ext uri="{FF2B5EF4-FFF2-40B4-BE49-F238E27FC236}">
                  <a16:creationId xmlns:a16="http://schemas.microsoft.com/office/drawing/2014/main" id="{4845E67D-4E5B-44B3-AB74-5E95C839E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89" name="Rectangle 34">
            <a:extLst>
              <a:ext uri="{FF2B5EF4-FFF2-40B4-BE49-F238E27FC236}">
                <a16:creationId xmlns:a16="http://schemas.microsoft.com/office/drawing/2014/main" id="{079CE317-680B-449C-A423-71C1FE06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0" name="Rectangle 36">
            <a:extLst>
              <a:ext uri="{FF2B5EF4-FFF2-40B4-BE49-F238E27FC236}">
                <a16:creationId xmlns:a16="http://schemas.microsoft.com/office/drawing/2014/main" id="{38ABDB68-E3D5-448E-97D3-06FFEF6801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1" name="Freeform 5">
            <a:extLst>
              <a:ext uri="{FF2B5EF4-FFF2-40B4-BE49-F238E27FC236}">
                <a16:creationId xmlns:a16="http://schemas.microsoft.com/office/drawing/2014/main" id="{B8DD7FEB-D9F3-4F5B-982C-36B0664D0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92" name="Freeform 5">
            <a:extLst>
              <a:ext uri="{FF2B5EF4-FFF2-40B4-BE49-F238E27FC236}">
                <a16:creationId xmlns:a16="http://schemas.microsoft.com/office/drawing/2014/main" id="{96BA11E4-0636-4FA9-A836-2A4FB1764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836200-785B-9640-88CF-13DE5976F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i="0" kern="1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Crowding</a:t>
            </a:r>
          </a:p>
        </p:txBody>
      </p:sp>
      <p:sp>
        <p:nvSpPr>
          <p:cNvPr id="93" name="Freeform: Shape 42">
            <a:extLst>
              <a:ext uri="{FF2B5EF4-FFF2-40B4-BE49-F238E27FC236}">
                <a16:creationId xmlns:a16="http://schemas.microsoft.com/office/drawing/2014/main" id="{5681882E-BDD0-4311-AF62-E80196285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6290102" y="977273"/>
            <a:ext cx="6053670" cy="4903455"/>
          </a:xfrm>
          <a:custGeom>
            <a:avLst/>
            <a:gdLst>
              <a:gd name="connsiteX0" fmla="*/ 6053670 w 6053670"/>
              <a:gd name="connsiteY0" fmla="*/ 1098 h 4903455"/>
              <a:gd name="connsiteX1" fmla="*/ 6053670 w 6053670"/>
              <a:gd name="connsiteY1" fmla="*/ 424590 h 4903455"/>
              <a:gd name="connsiteX2" fmla="*/ 6053670 w 6053670"/>
              <a:gd name="connsiteY2" fmla="*/ 1254558 h 4903455"/>
              <a:gd name="connsiteX3" fmla="*/ 6053670 w 6053670"/>
              <a:gd name="connsiteY3" fmla="*/ 4903455 h 4903455"/>
              <a:gd name="connsiteX4" fmla="*/ 0 w 6053670"/>
              <a:gd name="connsiteY4" fmla="*/ 4903455 h 4903455"/>
              <a:gd name="connsiteX5" fmla="*/ 0 w 6053670"/>
              <a:gd name="connsiteY5" fmla="*/ 1249853 h 4903455"/>
              <a:gd name="connsiteX6" fmla="*/ 0 w 6053670"/>
              <a:gd name="connsiteY6" fmla="*/ 424590 h 4903455"/>
              <a:gd name="connsiteX7" fmla="*/ 0 w 6053670"/>
              <a:gd name="connsiteY7" fmla="*/ 0 h 4903455"/>
              <a:gd name="connsiteX8" fmla="*/ 35717 w 6053670"/>
              <a:gd name="connsiteY8" fmla="*/ 5488 h 4903455"/>
              <a:gd name="connsiteX9" fmla="*/ 140445 w 6053670"/>
              <a:gd name="connsiteY9" fmla="*/ 21641 h 4903455"/>
              <a:gd name="connsiteX10" fmla="*/ 216722 w 6053670"/>
              <a:gd name="connsiteY10" fmla="*/ 32932 h 4903455"/>
              <a:gd name="connsiteX11" fmla="*/ 307527 w 6053670"/>
              <a:gd name="connsiteY11" fmla="*/ 44850 h 4903455"/>
              <a:gd name="connsiteX12" fmla="*/ 415282 w 6053670"/>
              <a:gd name="connsiteY12" fmla="*/ 59121 h 4903455"/>
              <a:gd name="connsiteX13" fmla="*/ 534539 w 6053670"/>
              <a:gd name="connsiteY13" fmla="*/ 74175 h 4903455"/>
              <a:gd name="connsiteX14" fmla="*/ 668931 w 6053670"/>
              <a:gd name="connsiteY14" fmla="*/ 90014 h 4903455"/>
              <a:gd name="connsiteX15" fmla="*/ 815430 w 6053670"/>
              <a:gd name="connsiteY15" fmla="*/ 106794 h 4903455"/>
              <a:gd name="connsiteX16" fmla="*/ 974641 w 6053670"/>
              <a:gd name="connsiteY16" fmla="*/ 123574 h 4903455"/>
              <a:gd name="connsiteX17" fmla="*/ 1144144 w 6053670"/>
              <a:gd name="connsiteY17" fmla="*/ 140667 h 4903455"/>
              <a:gd name="connsiteX18" fmla="*/ 1326965 w 6053670"/>
              <a:gd name="connsiteY18" fmla="*/ 156506 h 4903455"/>
              <a:gd name="connsiteX19" fmla="*/ 1518261 w 6053670"/>
              <a:gd name="connsiteY19" fmla="*/ 171717 h 4903455"/>
              <a:gd name="connsiteX20" fmla="*/ 1720453 w 6053670"/>
              <a:gd name="connsiteY20" fmla="*/ 185518 h 4903455"/>
              <a:gd name="connsiteX21" fmla="*/ 1931121 w 6053670"/>
              <a:gd name="connsiteY21" fmla="*/ 198690 h 4903455"/>
              <a:gd name="connsiteX22" fmla="*/ 2150869 w 6053670"/>
              <a:gd name="connsiteY22" fmla="*/ 211079 h 4903455"/>
              <a:gd name="connsiteX23" fmla="*/ 2263467 w 6053670"/>
              <a:gd name="connsiteY23" fmla="*/ 215470 h 4903455"/>
              <a:gd name="connsiteX24" fmla="*/ 2378487 w 6053670"/>
              <a:gd name="connsiteY24" fmla="*/ 220332 h 4903455"/>
              <a:gd name="connsiteX25" fmla="*/ 2495323 w 6053670"/>
              <a:gd name="connsiteY25" fmla="*/ 224879 h 4903455"/>
              <a:gd name="connsiteX26" fmla="*/ 2612764 w 6053670"/>
              <a:gd name="connsiteY26" fmla="*/ 227859 h 4903455"/>
              <a:gd name="connsiteX27" fmla="*/ 2732627 w 6053670"/>
              <a:gd name="connsiteY27" fmla="*/ 230525 h 4903455"/>
              <a:gd name="connsiteX28" fmla="*/ 2853700 w 6053670"/>
              <a:gd name="connsiteY28" fmla="*/ 233348 h 4903455"/>
              <a:gd name="connsiteX29" fmla="*/ 2977195 w 6053670"/>
              <a:gd name="connsiteY29" fmla="*/ 235229 h 4903455"/>
              <a:gd name="connsiteX30" fmla="*/ 3101900 w 6053670"/>
              <a:gd name="connsiteY30" fmla="*/ 235229 h 4903455"/>
              <a:gd name="connsiteX31" fmla="*/ 3227817 w 6053670"/>
              <a:gd name="connsiteY31" fmla="*/ 236170 h 4903455"/>
              <a:gd name="connsiteX32" fmla="*/ 3354944 w 6053670"/>
              <a:gd name="connsiteY32" fmla="*/ 235229 h 4903455"/>
              <a:gd name="connsiteX33" fmla="*/ 3483887 w 6053670"/>
              <a:gd name="connsiteY33" fmla="*/ 233348 h 4903455"/>
              <a:gd name="connsiteX34" fmla="*/ 3612830 w 6053670"/>
              <a:gd name="connsiteY34" fmla="*/ 231623 h 4903455"/>
              <a:gd name="connsiteX35" fmla="*/ 3743589 w 6053670"/>
              <a:gd name="connsiteY35" fmla="*/ 227859 h 4903455"/>
              <a:gd name="connsiteX36" fmla="*/ 3875559 w 6053670"/>
              <a:gd name="connsiteY36" fmla="*/ 223938 h 4903455"/>
              <a:gd name="connsiteX37" fmla="*/ 4007529 w 6053670"/>
              <a:gd name="connsiteY37" fmla="*/ 219391 h 4903455"/>
              <a:gd name="connsiteX38" fmla="*/ 4140710 w 6053670"/>
              <a:gd name="connsiteY38" fmla="*/ 212961 h 4903455"/>
              <a:gd name="connsiteX39" fmla="*/ 4275102 w 6053670"/>
              <a:gd name="connsiteY39" fmla="*/ 205277 h 4903455"/>
              <a:gd name="connsiteX40" fmla="*/ 4410098 w 6053670"/>
              <a:gd name="connsiteY40" fmla="*/ 197907 h 4903455"/>
              <a:gd name="connsiteX41" fmla="*/ 4545096 w 6053670"/>
              <a:gd name="connsiteY41" fmla="*/ 188498 h 4903455"/>
              <a:gd name="connsiteX42" fmla="*/ 4681909 w 6053670"/>
              <a:gd name="connsiteY42" fmla="*/ 177207 h 4903455"/>
              <a:gd name="connsiteX43" fmla="*/ 4816905 w 6053670"/>
              <a:gd name="connsiteY43" fmla="*/ 165916 h 4903455"/>
              <a:gd name="connsiteX44" fmla="*/ 4954323 w 6053670"/>
              <a:gd name="connsiteY44" fmla="*/ 152899 h 4903455"/>
              <a:gd name="connsiteX45" fmla="*/ 5092347 w 6053670"/>
              <a:gd name="connsiteY45" fmla="*/ 138629 h 4903455"/>
              <a:gd name="connsiteX46" fmla="*/ 5228555 w 6053670"/>
              <a:gd name="connsiteY46" fmla="*/ 123574 h 4903455"/>
              <a:gd name="connsiteX47" fmla="*/ 5366578 w 6053670"/>
              <a:gd name="connsiteY47" fmla="*/ 106010 h 4903455"/>
              <a:gd name="connsiteX48" fmla="*/ 5503997 w 6053670"/>
              <a:gd name="connsiteY48" fmla="*/ 87192 h 4903455"/>
              <a:gd name="connsiteX49" fmla="*/ 5642020 w 6053670"/>
              <a:gd name="connsiteY49" fmla="*/ 68530 h 4903455"/>
              <a:gd name="connsiteX50" fmla="*/ 5779438 w 6053670"/>
              <a:gd name="connsiteY50" fmla="*/ 46733 h 4903455"/>
              <a:gd name="connsiteX51" fmla="*/ 5916251 w 6053670"/>
              <a:gd name="connsiteY51" fmla="*/ 24464 h 4903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4903455">
                <a:moveTo>
                  <a:pt x="6053670" y="1098"/>
                </a:moveTo>
                <a:lnTo>
                  <a:pt x="6053670" y="424590"/>
                </a:lnTo>
                <a:lnTo>
                  <a:pt x="6053670" y="1254558"/>
                </a:lnTo>
                <a:lnTo>
                  <a:pt x="6053670" y="4903455"/>
                </a:lnTo>
                <a:lnTo>
                  <a:pt x="0" y="4903455"/>
                </a:lnTo>
                <a:lnTo>
                  <a:pt x="0" y="1249853"/>
                </a:lnTo>
                <a:lnTo>
                  <a:pt x="0" y="424590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pic>
        <p:nvPicPr>
          <p:cNvPr id="6" name="Graphic 5" descr="Group of people">
            <a:extLst>
              <a:ext uri="{FF2B5EF4-FFF2-40B4-BE49-F238E27FC236}">
                <a16:creationId xmlns:a16="http://schemas.microsoft.com/office/drawing/2014/main" id="{FC304597-DF3C-7147-810E-1C44BB2A6E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418226" y="1375132"/>
            <a:ext cx="4125317" cy="4125317"/>
          </a:xfrm>
          <a:prstGeom prst="rect">
            <a:avLst/>
          </a:prstGeom>
        </p:spPr>
      </p:pic>
      <p:sp>
        <p:nvSpPr>
          <p:cNvPr id="94" name="Rectangle 44">
            <a:extLst>
              <a:ext uri="{FF2B5EF4-FFF2-40B4-BE49-F238E27FC236}">
                <a16:creationId xmlns:a16="http://schemas.microsoft.com/office/drawing/2014/main" id="{EADD3260-4BDA-459B-A162-5E1B897E38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5" name="Oval 46">
            <a:extLst>
              <a:ext uri="{FF2B5EF4-FFF2-40B4-BE49-F238E27FC236}">
                <a16:creationId xmlns:a16="http://schemas.microsoft.com/office/drawing/2014/main" id="{283DA7DD-CA37-4ED7-8710-48E56B063B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6" name="Oval 48">
            <a:extLst>
              <a:ext uri="{FF2B5EF4-FFF2-40B4-BE49-F238E27FC236}">
                <a16:creationId xmlns:a16="http://schemas.microsoft.com/office/drawing/2014/main" id="{B92F2E3C-66CD-4DEB-BA14-2A5912B65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79D3EDF1-B11D-324B-8314-8F97E5EC8D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71016287"/>
              </p:ext>
            </p:extLst>
          </p:nvPr>
        </p:nvGraphicFramePr>
        <p:xfrm>
          <a:off x="639098" y="2418735"/>
          <a:ext cx="6072776" cy="38117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043601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3" name="Group 182">
            <a:extLst>
              <a:ext uri="{FF2B5EF4-FFF2-40B4-BE49-F238E27FC236}">
                <a16:creationId xmlns:a16="http://schemas.microsoft.com/office/drawing/2014/main" id="{DDA34B8A-FA8D-4E16-AD72-7B60B1C25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84" name="Rectangle 183">
              <a:extLst>
                <a:ext uri="{FF2B5EF4-FFF2-40B4-BE49-F238E27FC236}">
                  <a16:creationId xmlns:a16="http://schemas.microsoft.com/office/drawing/2014/main" id="{6885D229-60DD-4D71-8181-10E781C14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85" name="Oval 184">
              <a:extLst>
                <a:ext uri="{FF2B5EF4-FFF2-40B4-BE49-F238E27FC236}">
                  <a16:creationId xmlns:a16="http://schemas.microsoft.com/office/drawing/2014/main" id="{0B0DAA45-BE66-4F0C-93A6-519D94107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6" name="Oval 185">
              <a:extLst>
                <a:ext uri="{FF2B5EF4-FFF2-40B4-BE49-F238E27FC236}">
                  <a16:creationId xmlns:a16="http://schemas.microsoft.com/office/drawing/2014/main" id="{EF449A3D-A43B-4688-BD89-35734D007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7" name="Oval 186">
              <a:extLst>
                <a:ext uri="{FF2B5EF4-FFF2-40B4-BE49-F238E27FC236}">
                  <a16:creationId xmlns:a16="http://schemas.microsoft.com/office/drawing/2014/main" id="{74E9975C-AF3D-48EF-B3F0-112A01A382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8" name="Oval 187">
              <a:extLst>
                <a:ext uri="{FF2B5EF4-FFF2-40B4-BE49-F238E27FC236}">
                  <a16:creationId xmlns:a16="http://schemas.microsoft.com/office/drawing/2014/main" id="{CF00A076-2FEA-40D1-8F85-842481797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9" name="Oval 188">
              <a:extLst>
                <a:ext uri="{FF2B5EF4-FFF2-40B4-BE49-F238E27FC236}">
                  <a16:creationId xmlns:a16="http://schemas.microsoft.com/office/drawing/2014/main" id="{A2E68741-6133-4CAA-BF3C-F0E6CF40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0" name="Freeform 5">
              <a:extLst>
                <a:ext uri="{FF2B5EF4-FFF2-40B4-BE49-F238E27FC236}">
                  <a16:creationId xmlns:a16="http://schemas.microsoft.com/office/drawing/2014/main" id="{76C01C64-4A8B-42FC-93C5-2D6A3EBAB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1" name="Freeform 5">
              <a:extLst>
                <a:ext uri="{FF2B5EF4-FFF2-40B4-BE49-F238E27FC236}">
                  <a16:creationId xmlns:a16="http://schemas.microsoft.com/office/drawing/2014/main" id="{D969AEA9-C1EE-45E1-9964-D9705492E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2" name="Freeform 5">
              <a:extLst>
                <a:ext uri="{FF2B5EF4-FFF2-40B4-BE49-F238E27FC236}">
                  <a16:creationId xmlns:a16="http://schemas.microsoft.com/office/drawing/2014/main" id="{4845E67D-4E5B-44B3-AB74-5E95C839E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94" name="Rectangle 193">
            <a:extLst>
              <a:ext uri="{FF2B5EF4-FFF2-40B4-BE49-F238E27FC236}">
                <a16:creationId xmlns:a16="http://schemas.microsoft.com/office/drawing/2014/main" id="{079CE317-680B-449C-A423-71C1FE06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6" name="Rectangle 195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" name="Freeform: Shape 197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03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892458-009E-BF4C-94E8-845977419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Gates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8512028-D571-CF46-A603-8C61BAE64A8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584" r="16943" b="2"/>
          <a:stretch/>
        </p:blipFill>
        <p:spPr>
          <a:xfrm>
            <a:off x="5194607" y="803751"/>
            <a:ext cx="6391533" cy="5250498"/>
          </a:xfrm>
          <a:prstGeom prst="rect">
            <a:avLst/>
          </a:prstGeom>
        </p:spPr>
      </p:pic>
      <p:sp>
        <p:nvSpPr>
          <p:cNvPr id="202" name="Rectangle 201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4" name="Oval 203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6" name="Oval 205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8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1F4C5112-9136-5B45-9F3B-C3CCBF4C966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6152856"/>
              </p:ext>
            </p:extLst>
          </p:nvPr>
        </p:nvGraphicFramePr>
        <p:xfrm>
          <a:off x="1154955" y="2120900"/>
          <a:ext cx="3133726" cy="38989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9916854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4E212B76-74CB-461F-90A3-EF4F2397A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DC79EC-B027-F243-9F03-B23BB301C7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4929" y="1241266"/>
            <a:ext cx="4798142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The fireworks and the fire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1E746D0-4B37-4869-B2EF-79D5F0FFF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Content Placeholder 5" descr="Fireworks">
            <a:extLst>
              <a:ext uri="{FF2B5EF4-FFF2-40B4-BE49-F238E27FC236}">
                <a16:creationId xmlns:a16="http://schemas.microsoft.com/office/drawing/2014/main" id="{77FDC8DC-0329-8E42-8B15-91EB0F9899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288503" y="1113063"/>
            <a:ext cx="4628758" cy="46287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85534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3" name="Group 122">
            <a:extLst>
              <a:ext uri="{FF2B5EF4-FFF2-40B4-BE49-F238E27FC236}">
                <a16:creationId xmlns:a16="http://schemas.microsoft.com/office/drawing/2014/main" id="{ACCC08F4-6649-4752-A49D-EC2C8E965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4" name="Rectangle 123">
              <a:extLst>
                <a:ext uri="{FF2B5EF4-FFF2-40B4-BE49-F238E27FC236}">
                  <a16:creationId xmlns:a16="http://schemas.microsoft.com/office/drawing/2014/main" id="{DCCBFAE1-A7B8-4741-A1BD-1D22BE1B96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5" name="Oval 124">
              <a:extLst>
                <a:ext uri="{FF2B5EF4-FFF2-40B4-BE49-F238E27FC236}">
                  <a16:creationId xmlns:a16="http://schemas.microsoft.com/office/drawing/2014/main" id="{A8DFBA0E-2986-4121-92BD-9ADBE9F79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6" name="Oval 125">
              <a:extLst>
                <a:ext uri="{FF2B5EF4-FFF2-40B4-BE49-F238E27FC236}">
                  <a16:creationId xmlns:a16="http://schemas.microsoft.com/office/drawing/2014/main" id="{D6B514A6-1440-4614-B316-443C485A1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7" name="Oval 126">
              <a:extLst>
                <a:ext uri="{FF2B5EF4-FFF2-40B4-BE49-F238E27FC236}">
                  <a16:creationId xmlns:a16="http://schemas.microsoft.com/office/drawing/2014/main" id="{B7C4B390-CACA-4CE0-A179-19E2CAADF6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8" name="Oval 127">
              <a:extLst>
                <a:ext uri="{FF2B5EF4-FFF2-40B4-BE49-F238E27FC236}">
                  <a16:creationId xmlns:a16="http://schemas.microsoft.com/office/drawing/2014/main" id="{39330A14-E127-4084-BA51-D86B9568B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9" name="Oval 128">
              <a:extLst>
                <a:ext uri="{FF2B5EF4-FFF2-40B4-BE49-F238E27FC236}">
                  <a16:creationId xmlns:a16="http://schemas.microsoft.com/office/drawing/2014/main" id="{F47AD4CB-E128-49E9-A8C2-AC0CEA98F5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0" name="Freeform 5">
              <a:extLst>
                <a:ext uri="{FF2B5EF4-FFF2-40B4-BE49-F238E27FC236}">
                  <a16:creationId xmlns:a16="http://schemas.microsoft.com/office/drawing/2014/main" id="{D76D76C3-9DFE-4C5F-8F74-D65651A74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1" name="Freeform 5">
              <a:extLst>
                <a:ext uri="{FF2B5EF4-FFF2-40B4-BE49-F238E27FC236}">
                  <a16:creationId xmlns:a16="http://schemas.microsoft.com/office/drawing/2014/main" id="{7FC72400-C794-438B-90D7-5F6E03028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2" name="Freeform 5">
              <a:extLst>
                <a:ext uri="{FF2B5EF4-FFF2-40B4-BE49-F238E27FC236}">
                  <a16:creationId xmlns:a16="http://schemas.microsoft.com/office/drawing/2014/main" id="{AD24BDB9-26CF-4AAC-B31C-95E190D55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4" name="Rectangle 133">
            <a:extLst>
              <a:ext uri="{FF2B5EF4-FFF2-40B4-BE49-F238E27FC236}">
                <a16:creationId xmlns:a16="http://schemas.microsoft.com/office/drawing/2014/main" id="{E4947D45-3E3A-4249-A3DB-5B907C1797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4D742E62-D0CA-4DEC-815B-5ED27845B5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8" name="Oval 137">
            <a:extLst>
              <a:ext uri="{FF2B5EF4-FFF2-40B4-BE49-F238E27FC236}">
                <a16:creationId xmlns:a16="http://schemas.microsoft.com/office/drawing/2014/main" id="{6ADD3D29-FB68-4A1C-B0DE-CAF42F284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0" name="Oval 139">
            <a:extLst>
              <a:ext uri="{FF2B5EF4-FFF2-40B4-BE49-F238E27FC236}">
                <a16:creationId xmlns:a16="http://schemas.microsoft.com/office/drawing/2014/main" id="{24822E8D-300D-45E7-9F98-BDEC743618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2" name="Freeform: Shape 141">
            <a:extLst>
              <a:ext uri="{FF2B5EF4-FFF2-40B4-BE49-F238E27FC236}">
                <a16:creationId xmlns:a16="http://schemas.microsoft.com/office/drawing/2014/main" id="{07C953DC-E764-4B76-B359-52546F4CA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6290102" y="977273"/>
            <a:ext cx="6053670" cy="4903455"/>
          </a:xfrm>
          <a:custGeom>
            <a:avLst/>
            <a:gdLst>
              <a:gd name="connsiteX0" fmla="*/ 6053670 w 6053670"/>
              <a:gd name="connsiteY0" fmla="*/ 1098 h 4903455"/>
              <a:gd name="connsiteX1" fmla="*/ 6053670 w 6053670"/>
              <a:gd name="connsiteY1" fmla="*/ 424590 h 4903455"/>
              <a:gd name="connsiteX2" fmla="*/ 6053670 w 6053670"/>
              <a:gd name="connsiteY2" fmla="*/ 1254558 h 4903455"/>
              <a:gd name="connsiteX3" fmla="*/ 6053670 w 6053670"/>
              <a:gd name="connsiteY3" fmla="*/ 4903455 h 4903455"/>
              <a:gd name="connsiteX4" fmla="*/ 0 w 6053670"/>
              <a:gd name="connsiteY4" fmla="*/ 4903455 h 4903455"/>
              <a:gd name="connsiteX5" fmla="*/ 0 w 6053670"/>
              <a:gd name="connsiteY5" fmla="*/ 1249853 h 4903455"/>
              <a:gd name="connsiteX6" fmla="*/ 0 w 6053670"/>
              <a:gd name="connsiteY6" fmla="*/ 424590 h 4903455"/>
              <a:gd name="connsiteX7" fmla="*/ 0 w 6053670"/>
              <a:gd name="connsiteY7" fmla="*/ 0 h 4903455"/>
              <a:gd name="connsiteX8" fmla="*/ 35717 w 6053670"/>
              <a:gd name="connsiteY8" fmla="*/ 5488 h 4903455"/>
              <a:gd name="connsiteX9" fmla="*/ 140445 w 6053670"/>
              <a:gd name="connsiteY9" fmla="*/ 21641 h 4903455"/>
              <a:gd name="connsiteX10" fmla="*/ 216722 w 6053670"/>
              <a:gd name="connsiteY10" fmla="*/ 32932 h 4903455"/>
              <a:gd name="connsiteX11" fmla="*/ 307527 w 6053670"/>
              <a:gd name="connsiteY11" fmla="*/ 44850 h 4903455"/>
              <a:gd name="connsiteX12" fmla="*/ 415282 w 6053670"/>
              <a:gd name="connsiteY12" fmla="*/ 59121 h 4903455"/>
              <a:gd name="connsiteX13" fmla="*/ 534539 w 6053670"/>
              <a:gd name="connsiteY13" fmla="*/ 74175 h 4903455"/>
              <a:gd name="connsiteX14" fmla="*/ 668931 w 6053670"/>
              <a:gd name="connsiteY14" fmla="*/ 90014 h 4903455"/>
              <a:gd name="connsiteX15" fmla="*/ 815430 w 6053670"/>
              <a:gd name="connsiteY15" fmla="*/ 106794 h 4903455"/>
              <a:gd name="connsiteX16" fmla="*/ 974641 w 6053670"/>
              <a:gd name="connsiteY16" fmla="*/ 123574 h 4903455"/>
              <a:gd name="connsiteX17" fmla="*/ 1144144 w 6053670"/>
              <a:gd name="connsiteY17" fmla="*/ 140667 h 4903455"/>
              <a:gd name="connsiteX18" fmla="*/ 1326965 w 6053670"/>
              <a:gd name="connsiteY18" fmla="*/ 156506 h 4903455"/>
              <a:gd name="connsiteX19" fmla="*/ 1518261 w 6053670"/>
              <a:gd name="connsiteY19" fmla="*/ 171717 h 4903455"/>
              <a:gd name="connsiteX20" fmla="*/ 1720453 w 6053670"/>
              <a:gd name="connsiteY20" fmla="*/ 185518 h 4903455"/>
              <a:gd name="connsiteX21" fmla="*/ 1931121 w 6053670"/>
              <a:gd name="connsiteY21" fmla="*/ 198690 h 4903455"/>
              <a:gd name="connsiteX22" fmla="*/ 2150869 w 6053670"/>
              <a:gd name="connsiteY22" fmla="*/ 211079 h 4903455"/>
              <a:gd name="connsiteX23" fmla="*/ 2263467 w 6053670"/>
              <a:gd name="connsiteY23" fmla="*/ 215470 h 4903455"/>
              <a:gd name="connsiteX24" fmla="*/ 2378487 w 6053670"/>
              <a:gd name="connsiteY24" fmla="*/ 220332 h 4903455"/>
              <a:gd name="connsiteX25" fmla="*/ 2495323 w 6053670"/>
              <a:gd name="connsiteY25" fmla="*/ 224879 h 4903455"/>
              <a:gd name="connsiteX26" fmla="*/ 2612764 w 6053670"/>
              <a:gd name="connsiteY26" fmla="*/ 227859 h 4903455"/>
              <a:gd name="connsiteX27" fmla="*/ 2732627 w 6053670"/>
              <a:gd name="connsiteY27" fmla="*/ 230525 h 4903455"/>
              <a:gd name="connsiteX28" fmla="*/ 2853700 w 6053670"/>
              <a:gd name="connsiteY28" fmla="*/ 233348 h 4903455"/>
              <a:gd name="connsiteX29" fmla="*/ 2977195 w 6053670"/>
              <a:gd name="connsiteY29" fmla="*/ 235229 h 4903455"/>
              <a:gd name="connsiteX30" fmla="*/ 3101900 w 6053670"/>
              <a:gd name="connsiteY30" fmla="*/ 235229 h 4903455"/>
              <a:gd name="connsiteX31" fmla="*/ 3227817 w 6053670"/>
              <a:gd name="connsiteY31" fmla="*/ 236170 h 4903455"/>
              <a:gd name="connsiteX32" fmla="*/ 3354944 w 6053670"/>
              <a:gd name="connsiteY32" fmla="*/ 235229 h 4903455"/>
              <a:gd name="connsiteX33" fmla="*/ 3483887 w 6053670"/>
              <a:gd name="connsiteY33" fmla="*/ 233348 h 4903455"/>
              <a:gd name="connsiteX34" fmla="*/ 3612830 w 6053670"/>
              <a:gd name="connsiteY34" fmla="*/ 231623 h 4903455"/>
              <a:gd name="connsiteX35" fmla="*/ 3743589 w 6053670"/>
              <a:gd name="connsiteY35" fmla="*/ 227859 h 4903455"/>
              <a:gd name="connsiteX36" fmla="*/ 3875559 w 6053670"/>
              <a:gd name="connsiteY36" fmla="*/ 223938 h 4903455"/>
              <a:gd name="connsiteX37" fmla="*/ 4007529 w 6053670"/>
              <a:gd name="connsiteY37" fmla="*/ 219391 h 4903455"/>
              <a:gd name="connsiteX38" fmla="*/ 4140710 w 6053670"/>
              <a:gd name="connsiteY38" fmla="*/ 212961 h 4903455"/>
              <a:gd name="connsiteX39" fmla="*/ 4275102 w 6053670"/>
              <a:gd name="connsiteY39" fmla="*/ 205277 h 4903455"/>
              <a:gd name="connsiteX40" fmla="*/ 4410098 w 6053670"/>
              <a:gd name="connsiteY40" fmla="*/ 197907 h 4903455"/>
              <a:gd name="connsiteX41" fmla="*/ 4545096 w 6053670"/>
              <a:gd name="connsiteY41" fmla="*/ 188498 h 4903455"/>
              <a:gd name="connsiteX42" fmla="*/ 4681909 w 6053670"/>
              <a:gd name="connsiteY42" fmla="*/ 177207 h 4903455"/>
              <a:gd name="connsiteX43" fmla="*/ 4816905 w 6053670"/>
              <a:gd name="connsiteY43" fmla="*/ 165916 h 4903455"/>
              <a:gd name="connsiteX44" fmla="*/ 4954323 w 6053670"/>
              <a:gd name="connsiteY44" fmla="*/ 152899 h 4903455"/>
              <a:gd name="connsiteX45" fmla="*/ 5092347 w 6053670"/>
              <a:gd name="connsiteY45" fmla="*/ 138629 h 4903455"/>
              <a:gd name="connsiteX46" fmla="*/ 5228555 w 6053670"/>
              <a:gd name="connsiteY46" fmla="*/ 123574 h 4903455"/>
              <a:gd name="connsiteX47" fmla="*/ 5366578 w 6053670"/>
              <a:gd name="connsiteY47" fmla="*/ 106010 h 4903455"/>
              <a:gd name="connsiteX48" fmla="*/ 5503997 w 6053670"/>
              <a:gd name="connsiteY48" fmla="*/ 87192 h 4903455"/>
              <a:gd name="connsiteX49" fmla="*/ 5642020 w 6053670"/>
              <a:gd name="connsiteY49" fmla="*/ 68530 h 4903455"/>
              <a:gd name="connsiteX50" fmla="*/ 5779438 w 6053670"/>
              <a:gd name="connsiteY50" fmla="*/ 46733 h 4903455"/>
              <a:gd name="connsiteX51" fmla="*/ 5916251 w 6053670"/>
              <a:gd name="connsiteY51" fmla="*/ 24464 h 4903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4903455">
                <a:moveTo>
                  <a:pt x="6053670" y="1098"/>
                </a:moveTo>
                <a:lnTo>
                  <a:pt x="6053670" y="424590"/>
                </a:lnTo>
                <a:lnTo>
                  <a:pt x="6053670" y="1254558"/>
                </a:lnTo>
                <a:lnTo>
                  <a:pt x="6053670" y="4903455"/>
                </a:lnTo>
                <a:lnTo>
                  <a:pt x="0" y="4903455"/>
                </a:lnTo>
                <a:lnTo>
                  <a:pt x="0" y="1249853"/>
                </a:lnTo>
                <a:lnTo>
                  <a:pt x="0" y="424590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44" name="Freeform 5">
            <a:extLst>
              <a:ext uri="{FF2B5EF4-FFF2-40B4-BE49-F238E27FC236}">
                <a16:creationId xmlns:a16="http://schemas.microsoft.com/office/drawing/2014/main" id="{C187CEFC-9032-481B-B8CA-A323593DD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146" name="Freeform 5">
            <a:extLst>
              <a:ext uri="{FF2B5EF4-FFF2-40B4-BE49-F238E27FC236}">
                <a16:creationId xmlns:a16="http://schemas.microsoft.com/office/drawing/2014/main" id="{4CB87468-9225-4E6A-A5B7-B47F08B34B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967973-3427-B446-89D8-E7BC4A7F4C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dirty="0">
                <a:solidFill>
                  <a:schemeClr val="tx1"/>
                </a:solidFill>
              </a:rPr>
              <a:t>Alcohol and </a:t>
            </a:r>
            <a:r>
              <a:rPr lang="en-US" sz="3600" dirty="0" err="1">
                <a:solidFill>
                  <a:schemeClr val="tx1"/>
                </a:solidFill>
              </a:rPr>
              <a:t>behaviour</a:t>
            </a:r>
            <a:r>
              <a:rPr lang="en-US" sz="3600" dirty="0">
                <a:solidFill>
                  <a:schemeClr val="tx1"/>
                </a:solidFill>
              </a:rPr>
              <a:t>-</a:t>
            </a:r>
            <a:br>
              <a:rPr lang="en-US" sz="3600" dirty="0">
                <a:solidFill>
                  <a:schemeClr val="tx1"/>
                </a:solidFill>
              </a:rPr>
            </a:br>
            <a:r>
              <a:rPr lang="en-US" sz="3600" dirty="0">
                <a:solidFill>
                  <a:schemeClr val="tx1"/>
                </a:solidFill>
              </a:rPr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0914CA-F335-6A43-ABFE-41B32ABC70F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631" r="-3" b="6280"/>
          <a:stretch/>
        </p:blipFill>
        <p:spPr>
          <a:xfrm>
            <a:off x="7418225" y="645107"/>
            <a:ext cx="4125318" cy="2710388"/>
          </a:xfrm>
          <a:prstGeom prst="rect">
            <a:avLst/>
          </a:prstGeom>
        </p:spPr>
      </p:pic>
      <p:sp>
        <p:nvSpPr>
          <p:cNvPr id="148" name="Rectangle 147">
            <a:extLst>
              <a:ext uri="{FF2B5EF4-FFF2-40B4-BE49-F238E27FC236}">
                <a16:creationId xmlns:a16="http://schemas.microsoft.com/office/drawing/2014/main" id="{7296B8E7-1A3F-4C7F-A120-29E90E593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1" name="Content Placeholder 22">
            <a:extLst>
              <a:ext uri="{FF2B5EF4-FFF2-40B4-BE49-F238E27FC236}">
                <a16:creationId xmlns:a16="http://schemas.microsoft.com/office/drawing/2014/main" id="{8A917328-89D0-4DC7-AFCA-EF5120F1D7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0008" y="2061489"/>
            <a:ext cx="6072776" cy="3811740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</a:rPr>
              <a:t>Many years rugby has been promoted by alcohol for example Guinness six nations or the Heinekens cup 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  <a:hlinkClick r:id="rId4"/>
              </a:rPr>
              <a:t>https://www.youtube.com/watch?v=eIE0vOK0zbU</a:t>
            </a:r>
            <a:r>
              <a:rPr lang="en-US" dirty="0">
                <a:solidFill>
                  <a:schemeClr val="tx1"/>
                </a:solidFill>
              </a:rPr>
              <a:t> 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</a:rPr>
              <a:t>4,200 capacity alcohol free zone announced at the end 0f 2019 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</a:rPr>
              <a:t>Alcohol and </a:t>
            </a:r>
            <a:r>
              <a:rPr lang="en-US" dirty="0" err="1">
                <a:solidFill>
                  <a:schemeClr val="tx1"/>
                </a:solidFill>
              </a:rPr>
              <a:t>behaviour</a:t>
            </a:r>
            <a:r>
              <a:rPr lang="en-US" dirty="0">
                <a:solidFill>
                  <a:schemeClr val="tx1"/>
                </a:solidFill>
              </a:rPr>
              <a:t> isn’t a good mix, especially during Match days, 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</a:rPr>
              <a:t>Many of the public see match day as the ultimate day out drinking session. </a:t>
            </a:r>
          </a:p>
          <a:p>
            <a:pPr>
              <a:lnSpc>
                <a:spcPct val="90000"/>
              </a:lnSpc>
            </a:pPr>
            <a:r>
              <a:rPr lang="en-US" dirty="0" err="1">
                <a:solidFill>
                  <a:schemeClr val="tx1"/>
                </a:solidFill>
              </a:rPr>
              <a:t>Behaviour</a:t>
            </a:r>
            <a:r>
              <a:rPr lang="en-US" dirty="0">
                <a:solidFill>
                  <a:schemeClr val="tx1"/>
                </a:solidFill>
              </a:rPr>
              <a:t> + alcohol can lead to aggressive </a:t>
            </a:r>
            <a:r>
              <a:rPr lang="en-US" dirty="0" err="1">
                <a:solidFill>
                  <a:schemeClr val="tx1"/>
                </a:solidFill>
              </a:rPr>
              <a:t>behaviour</a:t>
            </a:r>
            <a:r>
              <a:rPr lang="en-US" dirty="0">
                <a:solidFill>
                  <a:schemeClr val="tx1"/>
                </a:solidFill>
              </a:rPr>
              <a:t> resulting with fights or worse 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</a:rPr>
              <a:t>Gareth Thomas hate crime after a Cardiff blues match in 2018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C1F4E5-EB36-B448-BB15-F32523F0DA2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201" r="-3" b="-3"/>
          <a:stretch/>
        </p:blipFill>
        <p:spPr>
          <a:xfrm>
            <a:off x="7418226" y="3520086"/>
            <a:ext cx="4125316" cy="2710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2725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Steps (falling/  slipping)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Crowding can cause hazards such as pushing which will lead to falling, especially with steps involved. </a:t>
            </a:r>
          </a:p>
          <a:p>
            <a:r>
              <a:rPr lang="en-GB" dirty="0"/>
              <a:t>Consuming too much alcohol can create dangers with steps.</a:t>
            </a:r>
          </a:p>
          <a:p>
            <a:r>
              <a:rPr lang="en-GB" dirty="0"/>
              <a:t>One side of steps are to walk down and the other side to walk up to avoid collision.</a:t>
            </a:r>
          </a:p>
        </p:txBody>
      </p:sp>
    </p:spTree>
    <p:extLst>
      <p:ext uri="{BB962C8B-B14F-4D97-AF65-F5344CB8AC3E}">
        <p14:creationId xmlns:p14="http://schemas.microsoft.com/office/powerpoint/2010/main" val="25038667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3" name="Group 85">
            <a:extLst>
              <a:ext uri="{FF2B5EF4-FFF2-40B4-BE49-F238E27FC236}">
                <a16:creationId xmlns:a16="http://schemas.microsoft.com/office/drawing/2014/main" id="{DDA34B8A-FA8D-4E16-AD72-7B60B1C25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87" name="Rectangle 86">
              <a:extLst>
                <a:ext uri="{FF2B5EF4-FFF2-40B4-BE49-F238E27FC236}">
                  <a16:creationId xmlns:a16="http://schemas.microsoft.com/office/drawing/2014/main" id="{6885D229-60DD-4D71-8181-10E781C14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88" name="Oval 87">
              <a:extLst>
                <a:ext uri="{FF2B5EF4-FFF2-40B4-BE49-F238E27FC236}">
                  <a16:creationId xmlns:a16="http://schemas.microsoft.com/office/drawing/2014/main" id="{0B0DAA45-BE66-4F0C-93A6-519D94107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9" name="Oval 88">
              <a:extLst>
                <a:ext uri="{FF2B5EF4-FFF2-40B4-BE49-F238E27FC236}">
                  <a16:creationId xmlns:a16="http://schemas.microsoft.com/office/drawing/2014/main" id="{EF449A3D-A43B-4688-BD89-35734D007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74E9975C-AF3D-48EF-B3F0-112A01A382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1" name="Oval 90">
              <a:extLst>
                <a:ext uri="{FF2B5EF4-FFF2-40B4-BE49-F238E27FC236}">
                  <a16:creationId xmlns:a16="http://schemas.microsoft.com/office/drawing/2014/main" id="{CF00A076-2FEA-40D1-8F85-842481797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2" name="Oval 91">
              <a:extLst>
                <a:ext uri="{FF2B5EF4-FFF2-40B4-BE49-F238E27FC236}">
                  <a16:creationId xmlns:a16="http://schemas.microsoft.com/office/drawing/2014/main" id="{A2E68741-6133-4CAA-BF3C-F0E6CF40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3" name="Freeform 5">
              <a:extLst>
                <a:ext uri="{FF2B5EF4-FFF2-40B4-BE49-F238E27FC236}">
                  <a16:creationId xmlns:a16="http://schemas.microsoft.com/office/drawing/2014/main" id="{76C01C64-4A8B-42FC-93C5-2D6A3EBAB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4" name="Freeform 5">
              <a:extLst>
                <a:ext uri="{FF2B5EF4-FFF2-40B4-BE49-F238E27FC236}">
                  <a16:creationId xmlns:a16="http://schemas.microsoft.com/office/drawing/2014/main" id="{D969AEA9-C1EE-45E1-9964-D9705492E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5" name="Freeform 5">
              <a:extLst>
                <a:ext uri="{FF2B5EF4-FFF2-40B4-BE49-F238E27FC236}">
                  <a16:creationId xmlns:a16="http://schemas.microsoft.com/office/drawing/2014/main" id="{4845E67D-4E5B-44B3-AB74-5E95C839E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14" name="Rectangle 96">
            <a:extLst>
              <a:ext uri="{FF2B5EF4-FFF2-40B4-BE49-F238E27FC236}">
                <a16:creationId xmlns:a16="http://schemas.microsoft.com/office/drawing/2014/main" id="{079CE317-680B-449C-A423-71C1FE06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5" name="Rectangle 98">
            <a:extLst>
              <a:ext uri="{FF2B5EF4-FFF2-40B4-BE49-F238E27FC236}">
                <a16:creationId xmlns:a16="http://schemas.microsoft.com/office/drawing/2014/main" id="{38ABDB68-E3D5-448E-97D3-06FFEF6801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6" name="Freeform 5">
            <a:extLst>
              <a:ext uri="{FF2B5EF4-FFF2-40B4-BE49-F238E27FC236}">
                <a16:creationId xmlns:a16="http://schemas.microsoft.com/office/drawing/2014/main" id="{B8DD7FEB-D9F3-4F5B-982C-36B0664D0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117" name="Freeform 5">
            <a:extLst>
              <a:ext uri="{FF2B5EF4-FFF2-40B4-BE49-F238E27FC236}">
                <a16:creationId xmlns:a16="http://schemas.microsoft.com/office/drawing/2014/main" id="{96BA11E4-0636-4FA9-A836-2A4FB1764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D847DF-8AC1-C14C-B6EE-D4AE23F48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161" y="597549"/>
            <a:ext cx="6072776" cy="1622322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600" b="0" i="0" kern="1200" dirty="0">
                <a:solidFill>
                  <a:srgbClr val="EBEBEB"/>
                </a:solidFill>
              </a:rPr>
              <a:t>Also – Road Closures</a:t>
            </a:r>
            <a:r>
              <a:rPr lang="en-US" sz="3600" dirty="0">
                <a:solidFill>
                  <a:srgbClr val="EBEBEB"/>
                </a:solidFill>
              </a:rPr>
              <a:t>. </a:t>
            </a:r>
            <a:br>
              <a:rPr lang="en-US" sz="25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</a:br>
            <a:r>
              <a:rPr lang="en-US" sz="25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The road closing and opening for the team bus to enter- hazard with the amount of people on the street  </a:t>
            </a:r>
            <a:br>
              <a:rPr lang="en-US" sz="25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</a:br>
            <a:endParaRPr lang="en-US" sz="2500" b="0" i="0" kern="1200" dirty="0">
              <a:solidFill>
                <a:srgbClr val="EBEBEB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18" name="Freeform: Shape 104">
            <a:extLst>
              <a:ext uri="{FF2B5EF4-FFF2-40B4-BE49-F238E27FC236}">
                <a16:creationId xmlns:a16="http://schemas.microsoft.com/office/drawing/2014/main" id="{5681882E-BDD0-4311-AF62-E80196285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6290102" y="977273"/>
            <a:ext cx="6053670" cy="4903455"/>
          </a:xfrm>
          <a:custGeom>
            <a:avLst/>
            <a:gdLst>
              <a:gd name="connsiteX0" fmla="*/ 6053670 w 6053670"/>
              <a:gd name="connsiteY0" fmla="*/ 1098 h 4903455"/>
              <a:gd name="connsiteX1" fmla="*/ 6053670 w 6053670"/>
              <a:gd name="connsiteY1" fmla="*/ 424590 h 4903455"/>
              <a:gd name="connsiteX2" fmla="*/ 6053670 w 6053670"/>
              <a:gd name="connsiteY2" fmla="*/ 1254558 h 4903455"/>
              <a:gd name="connsiteX3" fmla="*/ 6053670 w 6053670"/>
              <a:gd name="connsiteY3" fmla="*/ 4903455 h 4903455"/>
              <a:gd name="connsiteX4" fmla="*/ 0 w 6053670"/>
              <a:gd name="connsiteY4" fmla="*/ 4903455 h 4903455"/>
              <a:gd name="connsiteX5" fmla="*/ 0 w 6053670"/>
              <a:gd name="connsiteY5" fmla="*/ 1249853 h 4903455"/>
              <a:gd name="connsiteX6" fmla="*/ 0 w 6053670"/>
              <a:gd name="connsiteY6" fmla="*/ 424590 h 4903455"/>
              <a:gd name="connsiteX7" fmla="*/ 0 w 6053670"/>
              <a:gd name="connsiteY7" fmla="*/ 0 h 4903455"/>
              <a:gd name="connsiteX8" fmla="*/ 35717 w 6053670"/>
              <a:gd name="connsiteY8" fmla="*/ 5488 h 4903455"/>
              <a:gd name="connsiteX9" fmla="*/ 140445 w 6053670"/>
              <a:gd name="connsiteY9" fmla="*/ 21641 h 4903455"/>
              <a:gd name="connsiteX10" fmla="*/ 216722 w 6053670"/>
              <a:gd name="connsiteY10" fmla="*/ 32932 h 4903455"/>
              <a:gd name="connsiteX11" fmla="*/ 307527 w 6053670"/>
              <a:gd name="connsiteY11" fmla="*/ 44850 h 4903455"/>
              <a:gd name="connsiteX12" fmla="*/ 415282 w 6053670"/>
              <a:gd name="connsiteY12" fmla="*/ 59121 h 4903455"/>
              <a:gd name="connsiteX13" fmla="*/ 534539 w 6053670"/>
              <a:gd name="connsiteY13" fmla="*/ 74175 h 4903455"/>
              <a:gd name="connsiteX14" fmla="*/ 668931 w 6053670"/>
              <a:gd name="connsiteY14" fmla="*/ 90014 h 4903455"/>
              <a:gd name="connsiteX15" fmla="*/ 815430 w 6053670"/>
              <a:gd name="connsiteY15" fmla="*/ 106794 h 4903455"/>
              <a:gd name="connsiteX16" fmla="*/ 974641 w 6053670"/>
              <a:gd name="connsiteY16" fmla="*/ 123574 h 4903455"/>
              <a:gd name="connsiteX17" fmla="*/ 1144144 w 6053670"/>
              <a:gd name="connsiteY17" fmla="*/ 140667 h 4903455"/>
              <a:gd name="connsiteX18" fmla="*/ 1326965 w 6053670"/>
              <a:gd name="connsiteY18" fmla="*/ 156506 h 4903455"/>
              <a:gd name="connsiteX19" fmla="*/ 1518261 w 6053670"/>
              <a:gd name="connsiteY19" fmla="*/ 171717 h 4903455"/>
              <a:gd name="connsiteX20" fmla="*/ 1720453 w 6053670"/>
              <a:gd name="connsiteY20" fmla="*/ 185518 h 4903455"/>
              <a:gd name="connsiteX21" fmla="*/ 1931121 w 6053670"/>
              <a:gd name="connsiteY21" fmla="*/ 198690 h 4903455"/>
              <a:gd name="connsiteX22" fmla="*/ 2150869 w 6053670"/>
              <a:gd name="connsiteY22" fmla="*/ 211079 h 4903455"/>
              <a:gd name="connsiteX23" fmla="*/ 2263467 w 6053670"/>
              <a:gd name="connsiteY23" fmla="*/ 215470 h 4903455"/>
              <a:gd name="connsiteX24" fmla="*/ 2378487 w 6053670"/>
              <a:gd name="connsiteY24" fmla="*/ 220332 h 4903455"/>
              <a:gd name="connsiteX25" fmla="*/ 2495323 w 6053670"/>
              <a:gd name="connsiteY25" fmla="*/ 224879 h 4903455"/>
              <a:gd name="connsiteX26" fmla="*/ 2612764 w 6053670"/>
              <a:gd name="connsiteY26" fmla="*/ 227859 h 4903455"/>
              <a:gd name="connsiteX27" fmla="*/ 2732627 w 6053670"/>
              <a:gd name="connsiteY27" fmla="*/ 230525 h 4903455"/>
              <a:gd name="connsiteX28" fmla="*/ 2853700 w 6053670"/>
              <a:gd name="connsiteY28" fmla="*/ 233348 h 4903455"/>
              <a:gd name="connsiteX29" fmla="*/ 2977195 w 6053670"/>
              <a:gd name="connsiteY29" fmla="*/ 235229 h 4903455"/>
              <a:gd name="connsiteX30" fmla="*/ 3101900 w 6053670"/>
              <a:gd name="connsiteY30" fmla="*/ 235229 h 4903455"/>
              <a:gd name="connsiteX31" fmla="*/ 3227817 w 6053670"/>
              <a:gd name="connsiteY31" fmla="*/ 236170 h 4903455"/>
              <a:gd name="connsiteX32" fmla="*/ 3354944 w 6053670"/>
              <a:gd name="connsiteY32" fmla="*/ 235229 h 4903455"/>
              <a:gd name="connsiteX33" fmla="*/ 3483887 w 6053670"/>
              <a:gd name="connsiteY33" fmla="*/ 233348 h 4903455"/>
              <a:gd name="connsiteX34" fmla="*/ 3612830 w 6053670"/>
              <a:gd name="connsiteY34" fmla="*/ 231623 h 4903455"/>
              <a:gd name="connsiteX35" fmla="*/ 3743589 w 6053670"/>
              <a:gd name="connsiteY35" fmla="*/ 227859 h 4903455"/>
              <a:gd name="connsiteX36" fmla="*/ 3875559 w 6053670"/>
              <a:gd name="connsiteY36" fmla="*/ 223938 h 4903455"/>
              <a:gd name="connsiteX37" fmla="*/ 4007529 w 6053670"/>
              <a:gd name="connsiteY37" fmla="*/ 219391 h 4903455"/>
              <a:gd name="connsiteX38" fmla="*/ 4140710 w 6053670"/>
              <a:gd name="connsiteY38" fmla="*/ 212961 h 4903455"/>
              <a:gd name="connsiteX39" fmla="*/ 4275102 w 6053670"/>
              <a:gd name="connsiteY39" fmla="*/ 205277 h 4903455"/>
              <a:gd name="connsiteX40" fmla="*/ 4410098 w 6053670"/>
              <a:gd name="connsiteY40" fmla="*/ 197907 h 4903455"/>
              <a:gd name="connsiteX41" fmla="*/ 4545096 w 6053670"/>
              <a:gd name="connsiteY41" fmla="*/ 188498 h 4903455"/>
              <a:gd name="connsiteX42" fmla="*/ 4681909 w 6053670"/>
              <a:gd name="connsiteY42" fmla="*/ 177207 h 4903455"/>
              <a:gd name="connsiteX43" fmla="*/ 4816905 w 6053670"/>
              <a:gd name="connsiteY43" fmla="*/ 165916 h 4903455"/>
              <a:gd name="connsiteX44" fmla="*/ 4954323 w 6053670"/>
              <a:gd name="connsiteY44" fmla="*/ 152899 h 4903455"/>
              <a:gd name="connsiteX45" fmla="*/ 5092347 w 6053670"/>
              <a:gd name="connsiteY45" fmla="*/ 138629 h 4903455"/>
              <a:gd name="connsiteX46" fmla="*/ 5228555 w 6053670"/>
              <a:gd name="connsiteY46" fmla="*/ 123574 h 4903455"/>
              <a:gd name="connsiteX47" fmla="*/ 5366578 w 6053670"/>
              <a:gd name="connsiteY47" fmla="*/ 106010 h 4903455"/>
              <a:gd name="connsiteX48" fmla="*/ 5503997 w 6053670"/>
              <a:gd name="connsiteY48" fmla="*/ 87192 h 4903455"/>
              <a:gd name="connsiteX49" fmla="*/ 5642020 w 6053670"/>
              <a:gd name="connsiteY49" fmla="*/ 68530 h 4903455"/>
              <a:gd name="connsiteX50" fmla="*/ 5779438 w 6053670"/>
              <a:gd name="connsiteY50" fmla="*/ 46733 h 4903455"/>
              <a:gd name="connsiteX51" fmla="*/ 5916251 w 6053670"/>
              <a:gd name="connsiteY51" fmla="*/ 24464 h 4903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4903455">
                <a:moveTo>
                  <a:pt x="6053670" y="1098"/>
                </a:moveTo>
                <a:lnTo>
                  <a:pt x="6053670" y="424590"/>
                </a:lnTo>
                <a:lnTo>
                  <a:pt x="6053670" y="1254558"/>
                </a:lnTo>
                <a:lnTo>
                  <a:pt x="6053670" y="4903455"/>
                </a:lnTo>
                <a:lnTo>
                  <a:pt x="0" y="4903455"/>
                </a:lnTo>
                <a:lnTo>
                  <a:pt x="0" y="1249853"/>
                </a:lnTo>
                <a:lnTo>
                  <a:pt x="0" y="424590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pic>
        <p:nvPicPr>
          <p:cNvPr id="6" name="Content Placeholder 5" descr="Bus">
            <a:extLst>
              <a:ext uri="{FF2B5EF4-FFF2-40B4-BE49-F238E27FC236}">
                <a16:creationId xmlns:a16="http://schemas.microsoft.com/office/drawing/2014/main" id="{C34F535E-2B99-CC4B-A69C-B3CFDF72B9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384966" y="1866405"/>
            <a:ext cx="4125317" cy="4125317"/>
          </a:xfrm>
          <a:prstGeom prst="rect">
            <a:avLst/>
          </a:prstGeom>
        </p:spPr>
      </p:pic>
      <p:sp>
        <p:nvSpPr>
          <p:cNvPr id="119" name="Rectangle 106">
            <a:extLst>
              <a:ext uri="{FF2B5EF4-FFF2-40B4-BE49-F238E27FC236}">
                <a16:creationId xmlns:a16="http://schemas.microsoft.com/office/drawing/2014/main" id="{EADD3260-4BDA-459B-A162-5E1B897E38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0" name="Oval 108">
            <a:extLst>
              <a:ext uri="{FF2B5EF4-FFF2-40B4-BE49-F238E27FC236}">
                <a16:creationId xmlns:a16="http://schemas.microsoft.com/office/drawing/2014/main" id="{283DA7DD-CA37-4ED7-8710-48E56B063B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1" name="Oval 110">
            <a:extLst>
              <a:ext uri="{FF2B5EF4-FFF2-40B4-BE49-F238E27FC236}">
                <a16:creationId xmlns:a16="http://schemas.microsoft.com/office/drawing/2014/main" id="{B92F2E3C-66CD-4DEB-BA14-2A5912B65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6A9B147-E047-2D43-8B9F-955279D0CD4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27650294"/>
              </p:ext>
            </p:extLst>
          </p:nvPr>
        </p:nvGraphicFramePr>
        <p:xfrm>
          <a:off x="639098" y="2418735"/>
          <a:ext cx="5456902" cy="35729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1062084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</a:rPr>
              <a:t>What to put in place to avoid these issues.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1A00DB7-473C-4E3E-9437-9D5BA6DFA1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3338067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130743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9">
            <a:extLst>
              <a:ext uri="{FF2B5EF4-FFF2-40B4-BE49-F238E27FC236}">
                <a16:creationId xmlns:a16="http://schemas.microsoft.com/office/drawing/2014/main" id="{E5D4A15D-C852-47D7-A7E3-7F8FEE9FC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06AA6A2-9E5B-46E6-82B0-8FC1CA723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11E7C01A-5F5B-4E17-B91B-26FA9ADB5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71DA43BF-6FE1-458D-A112-1687677B0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Oval 13">
              <a:extLst>
                <a:ext uri="{FF2B5EF4-FFF2-40B4-BE49-F238E27FC236}">
                  <a16:creationId xmlns:a16="http://schemas.microsoft.com/office/drawing/2014/main" id="{FAA5FF03-83FF-43B9-B66B-5FD05A9589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C4D7AA7-0424-4C72-AE55-4B413DD47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BC2D80F1-5DC4-4396-B0E1-C774E82EC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48171057-920A-4188-A18E-97D710A35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1C871B74-1D69-47F0-A28D-8F3454779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63001BDC-368C-49CC-9F3F-EAF38A0A4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6" name="Rectangle 20">
            <a:extLst>
              <a:ext uri="{FF2B5EF4-FFF2-40B4-BE49-F238E27FC236}">
                <a16:creationId xmlns:a16="http://schemas.microsoft.com/office/drawing/2014/main" id="{6288FC2F-B192-42B2-90BE-517E1039B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154954" y="973668"/>
            <a:ext cx="8761413" cy="7069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rgbClr val="EBEBEB"/>
                </a:solidFill>
              </a:rPr>
              <a:t>Logistical Issues.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B7FEC51-0F45-44B0-ABBF-D896C4FE1B0C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46048085"/>
              </p:ext>
            </p:extLst>
          </p:nvPr>
        </p:nvGraphicFramePr>
        <p:xfrm>
          <a:off x="1286934" y="2925232"/>
          <a:ext cx="9625383" cy="30864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435178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</a:rPr>
              <a:t>Legal Issues.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61406D8-EB16-46D5-BD4C-0A509673D2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926786"/>
              </p:ext>
            </p:extLst>
          </p:nvPr>
        </p:nvGraphicFramePr>
        <p:xfrm>
          <a:off x="262890" y="2354580"/>
          <a:ext cx="11738610" cy="39662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E6E65F1-4B2B-7847-85A0-5422228BEDAD}"/>
              </a:ext>
            </a:extLst>
          </p:cNvPr>
          <p:cNvSpPr txBox="1"/>
          <p:nvPr/>
        </p:nvSpPr>
        <p:spPr>
          <a:xfrm>
            <a:off x="548640" y="5863590"/>
            <a:ext cx="112814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Fyre festival </a:t>
            </a:r>
          </a:p>
        </p:txBody>
      </p:sp>
    </p:spTree>
    <p:extLst>
      <p:ext uri="{BB962C8B-B14F-4D97-AF65-F5344CB8AC3E}">
        <p14:creationId xmlns:p14="http://schemas.microsoft.com/office/powerpoint/2010/main" val="19312438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BBEE239-1D98-45DF-852B-9E4B1C781F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1143000"/>
            <a:ext cx="3865134" cy="1735667"/>
          </a:xfrm>
        </p:spPr>
        <p:txBody>
          <a:bodyPr/>
          <a:lstStyle/>
          <a:p>
            <a:r>
              <a:rPr lang="en-GB" dirty="0"/>
              <a:t>How was the work shared? 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6D7FD756-C5DB-4744-A981-2852D9E7A7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4954" y="2878667"/>
            <a:ext cx="3859212" cy="3255433"/>
          </a:xfrm>
        </p:spPr>
        <p:txBody>
          <a:bodyPr>
            <a:normAutofit/>
          </a:bodyPr>
          <a:lstStyle/>
          <a:p>
            <a:r>
              <a:rPr lang="cy-GB" sz="1600" dirty="0" err="1">
                <a:solidFill>
                  <a:srgbClr val="FFFFFF"/>
                </a:solidFill>
              </a:rPr>
              <a:t>Picked</a:t>
            </a:r>
            <a:r>
              <a:rPr lang="cy-GB" sz="1600" dirty="0">
                <a:solidFill>
                  <a:srgbClr val="FFFFFF"/>
                </a:solidFill>
              </a:rPr>
              <a:t> </a:t>
            </a:r>
            <a:r>
              <a:rPr lang="cy-GB" sz="1600" dirty="0" err="1">
                <a:solidFill>
                  <a:srgbClr val="FFFFFF"/>
                </a:solidFill>
              </a:rPr>
              <a:t>section</a:t>
            </a:r>
            <a:r>
              <a:rPr lang="cy-GB" sz="1600" dirty="0">
                <a:solidFill>
                  <a:srgbClr val="FFFFFF"/>
                </a:solidFill>
              </a:rPr>
              <a:t> to </a:t>
            </a:r>
            <a:r>
              <a:rPr lang="cy-GB" sz="1600" dirty="0" err="1">
                <a:solidFill>
                  <a:srgbClr val="FFFFFF"/>
                </a:solidFill>
              </a:rPr>
              <a:t>our</a:t>
            </a:r>
            <a:r>
              <a:rPr lang="cy-GB" sz="1600" dirty="0">
                <a:solidFill>
                  <a:srgbClr val="FFFFFF"/>
                </a:solidFill>
              </a:rPr>
              <a:t> </a:t>
            </a:r>
            <a:r>
              <a:rPr lang="cy-GB" sz="1600" dirty="0" err="1">
                <a:solidFill>
                  <a:srgbClr val="FFFFFF"/>
                </a:solidFill>
              </a:rPr>
              <a:t>stronger</a:t>
            </a:r>
            <a:r>
              <a:rPr lang="cy-GB" sz="1600" dirty="0">
                <a:solidFill>
                  <a:srgbClr val="FFFFFF"/>
                </a:solidFill>
              </a:rPr>
              <a:t> </a:t>
            </a:r>
            <a:r>
              <a:rPr lang="cy-GB" sz="1600" dirty="0" err="1">
                <a:solidFill>
                  <a:srgbClr val="FFFFFF"/>
                </a:solidFill>
              </a:rPr>
              <a:t>knowledge</a:t>
            </a:r>
            <a:r>
              <a:rPr lang="cy-GB" sz="1600" dirty="0">
                <a:solidFill>
                  <a:srgbClr val="FFFFFF"/>
                </a:solidFill>
              </a:rPr>
              <a:t>. </a:t>
            </a:r>
          </a:p>
          <a:p>
            <a:r>
              <a:rPr lang="cy-GB" sz="1600" dirty="0" err="1">
                <a:solidFill>
                  <a:srgbClr val="FFFFFF"/>
                </a:solidFill>
              </a:rPr>
              <a:t>Give</a:t>
            </a:r>
            <a:r>
              <a:rPr lang="cy-GB" sz="1600" dirty="0">
                <a:solidFill>
                  <a:srgbClr val="FFFFFF"/>
                </a:solidFill>
              </a:rPr>
              <a:t> </a:t>
            </a:r>
            <a:r>
              <a:rPr lang="cy-GB" sz="1600" dirty="0" err="1">
                <a:solidFill>
                  <a:srgbClr val="FFFFFF"/>
                </a:solidFill>
              </a:rPr>
              <a:t>feedback</a:t>
            </a:r>
            <a:r>
              <a:rPr lang="cy-GB" sz="1600" dirty="0">
                <a:solidFill>
                  <a:srgbClr val="FFFFFF"/>
                </a:solidFill>
              </a:rPr>
              <a:t> </a:t>
            </a:r>
            <a:r>
              <a:rPr lang="cy-GB" sz="1600" dirty="0" err="1">
                <a:solidFill>
                  <a:srgbClr val="FFFFFF"/>
                </a:solidFill>
              </a:rPr>
              <a:t>on</a:t>
            </a:r>
            <a:r>
              <a:rPr lang="cy-GB" sz="1600" dirty="0">
                <a:solidFill>
                  <a:srgbClr val="FFFFFF"/>
                </a:solidFill>
              </a:rPr>
              <a:t> </a:t>
            </a:r>
            <a:r>
              <a:rPr lang="cy-GB" sz="1600" dirty="0" err="1">
                <a:solidFill>
                  <a:srgbClr val="FFFFFF"/>
                </a:solidFill>
              </a:rPr>
              <a:t>each</a:t>
            </a:r>
            <a:r>
              <a:rPr lang="cy-GB" sz="1600" dirty="0">
                <a:solidFill>
                  <a:srgbClr val="FFFFFF"/>
                </a:solidFill>
              </a:rPr>
              <a:t> </a:t>
            </a:r>
            <a:r>
              <a:rPr lang="cy-GB" sz="1600" dirty="0" err="1">
                <a:solidFill>
                  <a:srgbClr val="FFFFFF"/>
                </a:solidFill>
              </a:rPr>
              <a:t>other</a:t>
            </a:r>
            <a:r>
              <a:rPr lang="cy-GB" sz="1600" dirty="0">
                <a:solidFill>
                  <a:srgbClr val="FFFFFF"/>
                </a:solidFill>
              </a:rPr>
              <a:t> </a:t>
            </a:r>
            <a:r>
              <a:rPr lang="cy-GB" sz="1600" dirty="0" err="1">
                <a:solidFill>
                  <a:srgbClr val="FFFFFF"/>
                </a:solidFill>
              </a:rPr>
              <a:t>section</a:t>
            </a:r>
            <a:r>
              <a:rPr lang="cy-GB" sz="1600" dirty="0">
                <a:solidFill>
                  <a:srgbClr val="FFFFFF"/>
                </a:solidFill>
              </a:rPr>
              <a:t>.</a:t>
            </a:r>
          </a:p>
          <a:p>
            <a:r>
              <a:rPr lang="cy-GB" sz="1600" dirty="0" err="1">
                <a:solidFill>
                  <a:srgbClr val="FFFFFF"/>
                </a:solidFill>
              </a:rPr>
              <a:t>Risk</a:t>
            </a:r>
            <a:r>
              <a:rPr lang="cy-GB" sz="1600" dirty="0">
                <a:solidFill>
                  <a:srgbClr val="FFFFFF"/>
                </a:solidFill>
              </a:rPr>
              <a:t> </a:t>
            </a:r>
            <a:r>
              <a:rPr lang="cy-GB" sz="1600" dirty="0" err="1">
                <a:solidFill>
                  <a:srgbClr val="FFFFFF"/>
                </a:solidFill>
              </a:rPr>
              <a:t>assement</a:t>
            </a:r>
            <a:r>
              <a:rPr lang="cy-GB" sz="1600" dirty="0">
                <a:solidFill>
                  <a:srgbClr val="FFFFFF"/>
                </a:solidFill>
              </a:rPr>
              <a:t> – we </a:t>
            </a:r>
            <a:r>
              <a:rPr lang="cy-GB" sz="1600" dirty="0" err="1">
                <a:solidFill>
                  <a:srgbClr val="FFFFFF"/>
                </a:solidFill>
              </a:rPr>
              <a:t>shared</a:t>
            </a:r>
            <a:r>
              <a:rPr lang="cy-GB" sz="1600" dirty="0">
                <a:solidFill>
                  <a:srgbClr val="FFFFFF"/>
                </a:solidFill>
              </a:rPr>
              <a:t> </a:t>
            </a:r>
          </a:p>
          <a:p>
            <a:r>
              <a:rPr lang="cy-GB" sz="1800" b="1" i="1" u="sng" dirty="0" err="1">
                <a:solidFill>
                  <a:srgbClr val="FFFFFF"/>
                </a:solidFill>
              </a:rPr>
              <a:t>How</a:t>
            </a:r>
            <a:r>
              <a:rPr lang="cy-GB" sz="1800" b="1" i="1" u="sng" dirty="0">
                <a:solidFill>
                  <a:srgbClr val="FFFFFF"/>
                </a:solidFill>
              </a:rPr>
              <a:t> we did it </a:t>
            </a:r>
          </a:p>
          <a:p>
            <a:r>
              <a:rPr lang="cy-GB" sz="1600" dirty="0" err="1">
                <a:solidFill>
                  <a:srgbClr val="FFFFFF"/>
                </a:solidFill>
              </a:rPr>
              <a:t>Face</a:t>
            </a:r>
            <a:r>
              <a:rPr lang="cy-GB" sz="1600" dirty="0">
                <a:solidFill>
                  <a:srgbClr val="FFFFFF"/>
                </a:solidFill>
              </a:rPr>
              <a:t> to </a:t>
            </a:r>
            <a:r>
              <a:rPr lang="cy-GB" sz="1600" dirty="0" err="1">
                <a:solidFill>
                  <a:srgbClr val="FFFFFF"/>
                </a:solidFill>
              </a:rPr>
              <a:t>face</a:t>
            </a:r>
            <a:r>
              <a:rPr lang="cy-GB" sz="1600" dirty="0">
                <a:solidFill>
                  <a:srgbClr val="FFFFFF"/>
                </a:solidFill>
              </a:rPr>
              <a:t> </a:t>
            </a:r>
          </a:p>
          <a:p>
            <a:r>
              <a:rPr lang="cy-GB" sz="1600" dirty="0" err="1">
                <a:solidFill>
                  <a:srgbClr val="FFFFFF"/>
                </a:solidFill>
              </a:rPr>
              <a:t>Email</a:t>
            </a:r>
            <a:r>
              <a:rPr lang="cy-GB" sz="1600" dirty="0">
                <a:solidFill>
                  <a:srgbClr val="FFFFFF"/>
                </a:solidFill>
              </a:rPr>
              <a:t> </a:t>
            </a:r>
          </a:p>
          <a:p>
            <a:r>
              <a:rPr lang="cy-GB" sz="1600" dirty="0" err="1">
                <a:solidFill>
                  <a:srgbClr val="FFFFFF"/>
                </a:solidFill>
              </a:rPr>
              <a:t>Facetime</a:t>
            </a:r>
            <a:r>
              <a:rPr lang="cy-GB" sz="1600" dirty="0">
                <a:solidFill>
                  <a:srgbClr val="FFFFFF"/>
                </a:solidFill>
              </a:rPr>
              <a:t> </a:t>
            </a:r>
          </a:p>
          <a:p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3CC23F0-1F5F-49DE-A6A9-06D903BB01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0971" y="1444580"/>
            <a:ext cx="6205890" cy="3851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2306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DB356E4-BC33-4A72-B9C3-1CAB3D782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References.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BD4AC0B-2984-4C04-A0FD-114480CEF346}"/>
              </a:ext>
            </a:extLst>
          </p:cNvPr>
          <p:cNvSpPr/>
          <p:nvPr/>
        </p:nvSpPr>
        <p:spPr>
          <a:xfrm>
            <a:off x="609600" y="2590799"/>
            <a:ext cx="775970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Tum, J. and Norton, P., 2006. </a:t>
            </a:r>
            <a:r>
              <a:rPr lang="en-GB" i="1" dirty="0"/>
              <a:t>Management of event operations</a:t>
            </a:r>
            <a:r>
              <a:rPr lang="en-GB" dirty="0"/>
              <a:t>. Routledge.</a:t>
            </a:r>
          </a:p>
          <a:p>
            <a:r>
              <a:rPr lang="en-GB" dirty="0"/>
              <a:t>Hse.gov.uk. (2020). </a:t>
            </a:r>
            <a:r>
              <a:rPr lang="en-GB" i="1" dirty="0"/>
              <a:t>Risk management: Health and safety in the workplace</a:t>
            </a:r>
            <a:r>
              <a:rPr lang="en-GB" dirty="0"/>
              <a:t>. [online] Available at: https://www.hse.gov.uk/risk/ [Accessed 13 Jan. 2020].</a:t>
            </a:r>
          </a:p>
          <a:p>
            <a:r>
              <a:rPr lang="en-GB" dirty="0"/>
              <a:t>Principality Stadium. (2020). </a:t>
            </a:r>
            <a:r>
              <a:rPr lang="en-GB" i="1" dirty="0"/>
              <a:t>Home - Principality Stadium</a:t>
            </a:r>
            <a:r>
              <a:rPr lang="en-GB" dirty="0"/>
              <a:t>. [online] Available at: https://www.principalitystadium.wales [Accessed 14 Jan. 2020].</a:t>
            </a:r>
          </a:p>
          <a:p>
            <a:r>
              <a:rPr lang="en-US" dirty="0">
                <a:hlinkClick r:id="rId2"/>
              </a:rPr>
              <a:t>https://www.youtube.com/watch?v=eIE0vOK0zbU</a:t>
            </a:r>
            <a:endParaRPr lang="en-US" dirty="0"/>
          </a:p>
          <a:p>
            <a:r>
              <a:rPr lang="en-GB" dirty="0" err="1"/>
              <a:t>Perraudin</a:t>
            </a:r>
            <a:r>
              <a:rPr lang="en-GB" dirty="0"/>
              <a:t>, F. (2020). </a:t>
            </a:r>
            <a:r>
              <a:rPr lang="en-GB" i="1" dirty="0"/>
              <a:t>Teenager apologises to Gareth Thomas over homophobic attack in Cardiff</a:t>
            </a:r>
            <a:r>
              <a:rPr lang="en-GB" dirty="0"/>
              <a:t>. [online] the Guardian. Available at: https://www.theguardian.com/sport/2018/nov/18/gareth-thomas-victim-homophobic-attack-cardiff-wales [Accessed 14 Jan. 2020].</a:t>
            </a:r>
          </a:p>
        </p:txBody>
      </p:sp>
    </p:spTree>
    <p:extLst>
      <p:ext uri="{BB962C8B-B14F-4D97-AF65-F5344CB8AC3E}">
        <p14:creationId xmlns:p14="http://schemas.microsoft.com/office/powerpoint/2010/main" val="14710273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43E408-0D71-422F-8A89-D71E5ECB17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0716" y="927100"/>
            <a:ext cx="4673600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>
                <a:solidFill>
                  <a:schemeClr val="bg1"/>
                </a:solidFill>
              </a:rPr>
              <a:t>Thank You for Listening!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2D7F83-0A33-4ED1-8FFF-8FAC90D92C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1906" y="1983392"/>
            <a:ext cx="5804190" cy="3363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39465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664</Words>
  <Application>Microsoft Office PowerPoint</Application>
  <PresentationFormat>Widescreen</PresentationFormat>
  <Paragraphs>120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Century Gothic</vt:lpstr>
      <vt:lpstr>Times New Roman</vt:lpstr>
      <vt:lpstr>Wingdings 3</vt:lpstr>
      <vt:lpstr>Ion Boardroom</vt:lpstr>
      <vt:lpstr>Wales VS Ireland –Six Nation championship 2019 – Rugby Match</vt:lpstr>
      <vt:lpstr>The Event we chose</vt:lpstr>
      <vt:lpstr>History of the game. </vt:lpstr>
      <vt:lpstr>Why we chose this event? </vt:lpstr>
      <vt:lpstr>Risk assessment. </vt:lpstr>
      <vt:lpstr>How we identified risks</vt:lpstr>
      <vt:lpstr>PowerPoint Presentation</vt:lpstr>
      <vt:lpstr>Crowding</vt:lpstr>
      <vt:lpstr>Gates</vt:lpstr>
      <vt:lpstr>The fireworks and the fire</vt:lpstr>
      <vt:lpstr>Alcohol and behaviour-  </vt:lpstr>
      <vt:lpstr>Steps (falling/  slipping)</vt:lpstr>
      <vt:lpstr>Also – Road Closures.  The road closing and opening for the team bus to enter- hazard with the amount of people on the street   </vt:lpstr>
      <vt:lpstr>What to put in place to avoid these issues. </vt:lpstr>
      <vt:lpstr>Logistical Issues. </vt:lpstr>
      <vt:lpstr>Legal Issues. </vt:lpstr>
      <vt:lpstr>How was the work shared? </vt:lpstr>
      <vt:lpstr>References.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Wales VS Ireland –six nation championship 2019 - match rugby</dc:title>
  <dc:creator>chloe-may southway</dc:creator>
  <cp:lastModifiedBy>Elenid Marsh (1800819)</cp:lastModifiedBy>
  <cp:revision>9</cp:revision>
  <dcterms:created xsi:type="dcterms:W3CDTF">2020-01-15T12:17:55Z</dcterms:created>
  <dcterms:modified xsi:type="dcterms:W3CDTF">2020-01-16T09:22:46Z</dcterms:modified>
</cp:coreProperties>
</file>