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62" r:id="rId5"/>
    <p:sldId id="340" r:id="rId6"/>
    <p:sldId id="341" r:id="rId7"/>
    <p:sldId id="357" r:id="rId8"/>
    <p:sldId id="358" r:id="rId9"/>
    <p:sldId id="359" r:id="rId10"/>
    <p:sldId id="360" r:id="rId11"/>
    <p:sldId id="356" r:id="rId12"/>
    <p:sldId id="3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0D99F"/>
    <a:srgbClr val="000F2E"/>
    <a:srgbClr val="F9E0B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5003B1-CC22-4FA5-BBC5-D0B60BFA33D0}" v="57" dt="2026-04-29T17:18:21.558"/>
  </p1510:revLst>
</p1510:revInfo>
</file>

<file path=ppt/tableStyles.xml><?xml version="1.0" encoding="utf-8"?>
<a:tblStyleLst xmlns:a="http://schemas.openxmlformats.org/drawingml/2006/main" def="{1E171933-4619-4E11-9A3F-F7608DF75F80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 autoAdjust="0"/>
  </p:normalViewPr>
  <p:slideViewPr>
    <p:cSldViewPr snapToGrid="0">
      <p:cViewPr varScale="1">
        <p:scale>
          <a:sx n="150" d="100"/>
          <a:sy n="150" d="100"/>
        </p:scale>
        <p:origin x="624" y="132"/>
      </p:cViewPr>
      <p:guideLst/>
    </p:cSldViewPr>
  </p:slideViewPr>
  <p:outlineViewPr>
    <p:cViewPr>
      <p:scale>
        <a:sx n="33" d="100"/>
        <a:sy n="33" d="100"/>
      </p:scale>
      <p:origin x="0" y="-113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264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a Alderton-Hughes (2518200)" userId="166bb32f-e81d-498b-a40d-77acd7bf93a8" providerId="ADAL" clId="{9303EC63-13C8-4830-9739-6DB93883B644}"/>
    <pc:docChg chg="undo custSel addSld delSld modSld sldOrd">
      <pc:chgData name="Michaela Alderton-Hughes (2518200)" userId="166bb32f-e81d-498b-a40d-77acd7bf93a8" providerId="ADAL" clId="{9303EC63-13C8-4830-9739-6DB93883B644}" dt="2026-04-29T17:33:57.277" v="3546" actId="14100"/>
      <pc:docMkLst>
        <pc:docMk/>
      </pc:docMkLst>
      <pc:sldChg chg="addSp modSp mod">
        <pc:chgData name="Michaela Alderton-Hughes (2518200)" userId="166bb32f-e81d-498b-a40d-77acd7bf93a8" providerId="ADAL" clId="{9303EC63-13C8-4830-9739-6DB93883B644}" dt="2026-04-27T16:31:34.046" v="3174" actId="1076"/>
        <pc:sldMkLst>
          <pc:docMk/>
          <pc:sldMk cId="431835888" sldId="340"/>
        </pc:sldMkLst>
        <pc:spChg chg="mod">
          <ac:chgData name="Michaela Alderton-Hughes (2518200)" userId="166bb32f-e81d-498b-a40d-77acd7bf93a8" providerId="ADAL" clId="{9303EC63-13C8-4830-9739-6DB93883B644}" dt="2026-04-20T21:58:35.706" v="126" actId="2711"/>
          <ac:spMkLst>
            <pc:docMk/>
            <pc:sldMk cId="431835888" sldId="340"/>
            <ac:spMk id="2" creationId="{9AA762A4-2E4B-23FB-9F8B-D54C0F90A08A}"/>
          </ac:spMkLst>
        </pc:spChg>
        <pc:spChg chg="add mod">
          <ac:chgData name="Michaela Alderton-Hughes (2518200)" userId="166bb32f-e81d-498b-a40d-77acd7bf93a8" providerId="ADAL" clId="{9303EC63-13C8-4830-9739-6DB93883B644}" dt="2026-04-27T16:31:34.046" v="3174" actId="1076"/>
          <ac:spMkLst>
            <pc:docMk/>
            <pc:sldMk cId="431835888" sldId="340"/>
            <ac:spMk id="3" creationId="{6D83B0D9-A62F-D60E-D567-707407E18D26}"/>
          </ac:spMkLst>
        </pc:spChg>
      </pc:sldChg>
      <pc:sldChg chg="addSp delSp modSp mod modClrScheme chgLayout">
        <pc:chgData name="Michaela Alderton-Hughes (2518200)" userId="166bb32f-e81d-498b-a40d-77acd7bf93a8" providerId="ADAL" clId="{9303EC63-13C8-4830-9739-6DB93883B644}" dt="2026-04-25T13:42:59.864" v="1827" actId="255"/>
        <pc:sldMkLst>
          <pc:docMk/>
          <pc:sldMk cId="909924710" sldId="341"/>
        </pc:sldMkLst>
        <pc:spChg chg="mod">
          <ac:chgData name="Michaela Alderton-Hughes (2518200)" userId="166bb32f-e81d-498b-a40d-77acd7bf93a8" providerId="ADAL" clId="{9303EC63-13C8-4830-9739-6DB93883B644}" dt="2026-04-21T16:52:59.160" v="466" actId="26606"/>
          <ac:spMkLst>
            <pc:docMk/>
            <pc:sldMk cId="909924710" sldId="341"/>
            <ac:spMk id="2" creationId="{562B7740-ED88-9F6A-89FF-4B0DFAAC36EA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5T13:42:59.864" v="1827" actId="255"/>
          <ac:graphicFrameMkLst>
            <pc:docMk/>
            <pc:sldMk cId="909924710" sldId="341"/>
            <ac:graphicFrameMk id="5" creationId="{70F94272-338A-A6FD-E33B-691EE22C6129}"/>
          </ac:graphicFrameMkLst>
        </pc:graphicFrameChg>
      </pc:sldChg>
      <pc:sldChg chg="addSp delSp modSp mod">
        <pc:chgData name="Michaela Alderton-Hughes (2518200)" userId="166bb32f-e81d-498b-a40d-77acd7bf93a8" providerId="ADAL" clId="{9303EC63-13C8-4830-9739-6DB93883B644}" dt="2026-04-28T10:38:19.868" v="3353" actId="20577"/>
        <pc:sldMkLst>
          <pc:docMk/>
          <pc:sldMk cId="1857103950" sldId="356"/>
        </pc:sldMkLst>
        <pc:spChg chg="add mod">
          <ac:chgData name="Michaela Alderton-Hughes (2518200)" userId="166bb32f-e81d-498b-a40d-77acd7bf93a8" providerId="ADAL" clId="{9303EC63-13C8-4830-9739-6DB93883B644}" dt="2026-04-28T10:38:19.868" v="3353" actId="20577"/>
          <ac:spMkLst>
            <pc:docMk/>
            <pc:sldMk cId="1857103950" sldId="356"/>
            <ac:spMk id="5" creationId="{DF415B29-3A19-99F7-DED3-A9324CD9A4DB}"/>
          </ac:spMkLst>
        </pc:spChg>
        <pc:spChg chg="mod">
          <ac:chgData name="Michaela Alderton-Hughes (2518200)" userId="166bb32f-e81d-498b-a40d-77acd7bf93a8" providerId="ADAL" clId="{9303EC63-13C8-4830-9739-6DB93883B644}" dt="2026-04-25T16:22:08.443" v="2659" actId="1076"/>
          <ac:spMkLst>
            <pc:docMk/>
            <pc:sldMk cId="1857103950" sldId="356"/>
            <ac:spMk id="9" creationId="{CD5F5714-F307-4554-4736-F73A4DBE700E}"/>
          </ac:spMkLst>
        </pc:spChg>
      </pc:sldChg>
      <pc:sldChg chg="addSp delSp modSp mod">
        <pc:chgData name="Michaela Alderton-Hughes (2518200)" userId="166bb32f-e81d-498b-a40d-77acd7bf93a8" providerId="ADAL" clId="{9303EC63-13C8-4830-9739-6DB93883B644}" dt="2026-04-29T17:33:57.277" v="3546" actId="14100"/>
        <pc:sldMkLst>
          <pc:docMk/>
          <pc:sldMk cId="3559295686" sldId="357"/>
        </pc:sldMkLst>
        <pc:spChg chg="add mod">
          <ac:chgData name="Michaela Alderton-Hughes (2518200)" userId="166bb32f-e81d-498b-a40d-77acd7bf93a8" providerId="ADAL" clId="{9303EC63-13C8-4830-9739-6DB93883B644}" dt="2026-04-28T10:24:48.598" v="3232" actId="114"/>
          <ac:spMkLst>
            <pc:docMk/>
            <pc:sldMk cId="3559295686" sldId="357"/>
            <ac:spMk id="5" creationId="{96CA3558-F5D1-BBBE-9EC6-E9BA7279DB17}"/>
          </ac:spMkLst>
        </pc:spChg>
        <pc:spChg chg="add del mod">
          <ac:chgData name="Michaela Alderton-Hughes (2518200)" userId="166bb32f-e81d-498b-a40d-77acd7bf93a8" providerId="ADAL" clId="{9303EC63-13C8-4830-9739-6DB93883B644}" dt="2026-04-29T17:05:45.009" v="3499" actId="478"/>
          <ac:spMkLst>
            <pc:docMk/>
            <pc:sldMk cId="3559295686" sldId="357"/>
            <ac:spMk id="7" creationId="{ECB2A122-2E53-753B-B378-9BB2E9803DA7}"/>
          </ac:spMkLst>
        </pc:spChg>
        <pc:spChg chg="add mod">
          <ac:chgData name="Michaela Alderton-Hughes (2518200)" userId="166bb32f-e81d-498b-a40d-77acd7bf93a8" providerId="ADAL" clId="{9303EC63-13C8-4830-9739-6DB93883B644}" dt="2026-04-25T14:13:50.374" v="2013" actId="1076"/>
          <ac:spMkLst>
            <pc:docMk/>
            <pc:sldMk cId="3559295686" sldId="357"/>
            <ac:spMk id="9" creationId="{639E93DB-3895-0D2F-9E6B-CDD7ED8FA93A}"/>
          </ac:spMkLst>
        </pc:spChg>
        <pc:spChg chg="add mod">
          <ac:chgData name="Michaela Alderton-Hughes (2518200)" userId="166bb32f-e81d-498b-a40d-77acd7bf93a8" providerId="ADAL" clId="{9303EC63-13C8-4830-9739-6DB93883B644}" dt="2026-04-29T17:33:22.991" v="3544" actId="113"/>
          <ac:spMkLst>
            <pc:docMk/>
            <pc:sldMk cId="3559295686" sldId="357"/>
            <ac:spMk id="10" creationId="{471924A4-8632-4E2D-E6D4-E3E8AEA11C6B}"/>
          </ac:spMkLst>
        </pc:spChg>
        <pc:spChg chg="add mod">
          <ac:chgData name="Michaela Alderton-Hughes (2518200)" userId="166bb32f-e81d-498b-a40d-77acd7bf93a8" providerId="ADAL" clId="{9303EC63-13C8-4830-9739-6DB93883B644}" dt="2026-04-25T14:13:07.179" v="2011" actId="1076"/>
          <ac:spMkLst>
            <pc:docMk/>
            <pc:sldMk cId="3559295686" sldId="357"/>
            <ac:spMk id="12" creationId="{DC76C4CA-A643-608E-7BA0-808B341CDEFA}"/>
          </ac:spMkLst>
        </pc:spChg>
        <pc:spChg chg="mod">
          <ac:chgData name="Michaela Alderton-Hughes (2518200)" userId="166bb32f-e81d-498b-a40d-77acd7bf93a8" providerId="ADAL" clId="{9303EC63-13C8-4830-9739-6DB93883B644}" dt="2026-04-20T21:54:43.227" v="105" actId="1076"/>
          <ac:spMkLst>
            <pc:docMk/>
            <pc:sldMk cId="3559295686" sldId="357"/>
            <ac:spMk id="13" creationId="{9FD97FB2-3085-082B-89A2-832D804F28F0}"/>
          </ac:spMkLst>
        </pc:spChg>
        <pc:spChg chg="mod">
          <ac:chgData name="Michaela Alderton-Hughes (2518200)" userId="166bb32f-e81d-498b-a40d-77acd7bf93a8" providerId="ADAL" clId="{9303EC63-13C8-4830-9739-6DB93883B644}" dt="2026-04-20T21:54:38.072" v="104" actId="1076"/>
          <ac:spMkLst>
            <pc:docMk/>
            <pc:sldMk cId="3559295686" sldId="357"/>
            <ac:spMk id="14" creationId="{E14946DF-F4C0-52A4-95D6-2B29D16FCAD9}"/>
          </ac:spMkLst>
        </pc:spChg>
        <pc:spChg chg="add mod">
          <ac:chgData name="Michaela Alderton-Hughes (2518200)" userId="166bb32f-e81d-498b-a40d-77acd7bf93a8" providerId="ADAL" clId="{9303EC63-13C8-4830-9739-6DB93883B644}" dt="2026-04-29T17:33:17.369" v="3542" actId="113"/>
          <ac:spMkLst>
            <pc:docMk/>
            <pc:sldMk cId="3559295686" sldId="357"/>
            <ac:spMk id="15" creationId="{38EB1903-7960-E578-110E-C57CEE4C31E8}"/>
          </ac:spMkLst>
        </pc:spChg>
        <pc:spChg chg="add mod">
          <ac:chgData name="Michaela Alderton-Hughes (2518200)" userId="166bb32f-e81d-498b-a40d-77acd7bf93a8" providerId="ADAL" clId="{9303EC63-13C8-4830-9739-6DB93883B644}" dt="2026-04-25T22:05:24.786" v="2810" actId="14100"/>
          <ac:spMkLst>
            <pc:docMk/>
            <pc:sldMk cId="3559295686" sldId="357"/>
            <ac:spMk id="19" creationId="{77A5B422-F61C-5866-DA9D-7ABA05F1146C}"/>
          </ac:spMkLst>
        </pc:spChg>
        <pc:spChg chg="add mod">
          <ac:chgData name="Michaela Alderton-Hughes (2518200)" userId="166bb32f-e81d-498b-a40d-77acd7bf93a8" providerId="ADAL" clId="{9303EC63-13C8-4830-9739-6DB93883B644}" dt="2026-04-25T22:05:31.803" v="2811" actId="14100"/>
          <ac:spMkLst>
            <pc:docMk/>
            <pc:sldMk cId="3559295686" sldId="357"/>
            <ac:spMk id="21" creationId="{B899B201-0D13-C79F-0DB8-F085A3869387}"/>
          </ac:spMkLst>
        </pc:spChg>
        <pc:spChg chg="add mod">
          <ac:chgData name="Michaela Alderton-Hughes (2518200)" userId="166bb32f-e81d-498b-a40d-77acd7bf93a8" providerId="ADAL" clId="{9303EC63-13C8-4830-9739-6DB93883B644}" dt="2026-04-25T21:45:22.817" v="2753"/>
          <ac:spMkLst>
            <pc:docMk/>
            <pc:sldMk cId="3559295686" sldId="357"/>
            <ac:spMk id="24" creationId="{156DA317-4C20-C7FA-EFE2-4EBCA33EA3FA}"/>
          </ac:spMkLst>
        </pc:spChg>
        <pc:spChg chg="add mod">
          <ac:chgData name="Michaela Alderton-Hughes (2518200)" userId="166bb32f-e81d-498b-a40d-77acd7bf93a8" providerId="ADAL" clId="{9303EC63-13C8-4830-9739-6DB93883B644}" dt="2026-04-29T17:18:12.615" v="3530" actId="14100"/>
          <ac:spMkLst>
            <pc:docMk/>
            <pc:sldMk cId="3559295686" sldId="357"/>
            <ac:spMk id="25" creationId="{3E052EA1-2A33-6B11-810E-B9641B43C17D}"/>
          </ac:spMkLst>
        </pc:spChg>
        <pc:grpChg chg="add mod">
          <ac:chgData name="Michaela Alderton-Hughes (2518200)" userId="166bb32f-e81d-498b-a40d-77acd7bf93a8" providerId="ADAL" clId="{9303EC63-13C8-4830-9739-6DB93883B644}" dt="2026-04-29T17:33:57.277" v="3546" actId="14100"/>
          <ac:grpSpMkLst>
            <pc:docMk/>
            <pc:sldMk cId="3559295686" sldId="357"/>
            <ac:grpSpMk id="8" creationId="{D8C29ECC-8285-C2FA-8549-7B755CC2A4E8}"/>
          </ac:grpSpMkLst>
        </pc:grpChg>
        <pc:grpChg chg="add mod">
          <ac:chgData name="Michaela Alderton-Hughes (2518200)" userId="166bb32f-e81d-498b-a40d-77acd7bf93a8" providerId="ADAL" clId="{9303EC63-13C8-4830-9739-6DB93883B644}" dt="2026-04-29T17:33:50.774" v="3545" actId="14100"/>
          <ac:grpSpMkLst>
            <pc:docMk/>
            <pc:sldMk cId="3559295686" sldId="357"/>
            <ac:grpSpMk id="11" creationId="{FAFE6BCE-4F85-8FBA-B622-D258230EEED5}"/>
          </ac:grpSpMkLst>
        </pc:grpChg>
        <pc:grpChg chg="add mod">
          <ac:chgData name="Michaela Alderton-Hughes (2518200)" userId="166bb32f-e81d-498b-a40d-77acd7bf93a8" providerId="ADAL" clId="{9303EC63-13C8-4830-9739-6DB93883B644}" dt="2026-04-29T17:18:26.561" v="3534" actId="1076"/>
          <ac:grpSpMkLst>
            <pc:docMk/>
            <pc:sldMk cId="3559295686" sldId="357"/>
            <ac:grpSpMk id="23" creationId="{F789CD5B-DEC4-E1BE-E21C-D7EBD9B15C00}"/>
          </ac:grpSpMkLst>
        </pc:grpChg>
        <pc:graphicFrameChg chg="add del mod modGraphic">
          <ac:chgData name="Michaela Alderton-Hughes (2518200)" userId="166bb32f-e81d-498b-a40d-77acd7bf93a8" providerId="ADAL" clId="{9303EC63-13C8-4830-9739-6DB93883B644}" dt="2026-04-29T17:08:02.626" v="3514" actId="20577"/>
          <ac:graphicFrameMkLst>
            <pc:docMk/>
            <pc:sldMk cId="3559295686" sldId="357"/>
            <ac:graphicFrameMk id="37" creationId="{05E408BD-97C3-8FB0-B7ED-F697FC771F58}"/>
          </ac:graphicFrameMkLst>
        </pc:graphicFrameChg>
        <pc:graphicFrameChg chg="mod modGraphic">
          <ac:chgData name="Michaela Alderton-Hughes (2518200)" userId="166bb32f-e81d-498b-a40d-77acd7bf93a8" providerId="ADAL" clId="{9303EC63-13C8-4830-9739-6DB93883B644}" dt="2026-04-29T17:08:03.976" v="3515" actId="20577"/>
          <ac:graphicFrameMkLst>
            <pc:docMk/>
            <pc:sldMk cId="3559295686" sldId="357"/>
            <ac:graphicFrameMk id="38" creationId="{C3BACFB4-B027-6B6E-2664-FA5908E660EE}"/>
          </ac:graphicFrameMkLst>
        </pc:graphicFrameChg>
        <pc:picChg chg="mod">
          <ac:chgData name="Michaela Alderton-Hughes (2518200)" userId="166bb32f-e81d-498b-a40d-77acd7bf93a8" providerId="ADAL" clId="{9303EC63-13C8-4830-9739-6DB93883B644}" dt="2026-04-29T17:18:21.558" v="3533" actId="1076"/>
          <ac:picMkLst>
            <pc:docMk/>
            <pc:sldMk cId="3559295686" sldId="357"/>
            <ac:picMk id="4" creationId="{2F736229-5640-E0A4-B4D2-2050B9EB7708}"/>
          </ac:picMkLst>
        </pc:picChg>
        <pc:cxnChg chg="mod">
          <ac:chgData name="Michaela Alderton-Hughes (2518200)" userId="166bb32f-e81d-498b-a40d-77acd7bf93a8" providerId="ADAL" clId="{9303EC63-13C8-4830-9739-6DB93883B644}" dt="2026-04-25T22:11:21.199" v="2841" actId="1076"/>
          <ac:cxnSpMkLst>
            <pc:docMk/>
            <pc:sldMk cId="3559295686" sldId="357"/>
            <ac:cxnSpMk id="18" creationId="{4B5C83EA-7677-FFFF-241E-16F5654F4821}"/>
          </ac:cxnSpMkLst>
        </pc:cxnChg>
      </pc:sldChg>
      <pc:sldChg chg="addSp delSp modSp new mod">
        <pc:chgData name="Michaela Alderton-Hughes (2518200)" userId="166bb32f-e81d-498b-a40d-77acd7bf93a8" providerId="ADAL" clId="{9303EC63-13C8-4830-9739-6DB93883B644}" dt="2026-04-28T10:40:15.332" v="3356" actId="14100"/>
        <pc:sldMkLst>
          <pc:docMk/>
          <pc:sldMk cId="4282563066" sldId="358"/>
        </pc:sldMkLst>
        <pc:spChg chg="add mod">
          <ac:chgData name="Michaela Alderton-Hughes (2518200)" userId="166bb32f-e81d-498b-a40d-77acd7bf93a8" providerId="ADAL" clId="{9303EC63-13C8-4830-9739-6DB93883B644}" dt="2026-04-25T14:46:23.411" v="2178" actId="14100"/>
          <ac:spMkLst>
            <pc:docMk/>
            <pc:sldMk cId="4282563066" sldId="358"/>
            <ac:spMk id="4" creationId="{42819635-C6BA-C7C0-E0FA-A463C77068C6}"/>
          </ac:spMkLst>
        </pc:spChg>
        <pc:spChg chg="add mod">
          <ac:chgData name="Michaela Alderton-Hughes (2518200)" userId="166bb32f-e81d-498b-a40d-77acd7bf93a8" providerId="ADAL" clId="{9303EC63-13C8-4830-9739-6DB93883B644}" dt="2026-04-25T14:47:01.542" v="2190" actId="255"/>
          <ac:spMkLst>
            <pc:docMk/>
            <pc:sldMk cId="4282563066" sldId="358"/>
            <ac:spMk id="5" creationId="{0025F94F-BB99-F302-7986-CDC48A41A82D}"/>
          </ac:spMkLst>
        </pc:spChg>
        <pc:spChg chg="add mod">
          <ac:chgData name="Michaela Alderton-Hughes (2518200)" userId="166bb32f-e81d-498b-a40d-77acd7bf93a8" providerId="ADAL" clId="{9303EC63-13C8-4830-9739-6DB93883B644}" dt="2026-04-28T10:40:15.332" v="3356" actId="14100"/>
          <ac:spMkLst>
            <pc:docMk/>
            <pc:sldMk cId="4282563066" sldId="358"/>
            <ac:spMk id="8" creationId="{B0496B1F-9733-DE67-7796-199E2499BF71}"/>
          </ac:spMkLst>
        </pc:spChg>
        <pc:picChg chg="add mod">
          <ac:chgData name="Michaela Alderton-Hughes (2518200)" userId="166bb32f-e81d-498b-a40d-77acd7bf93a8" providerId="ADAL" clId="{9303EC63-13C8-4830-9739-6DB93883B644}" dt="2026-04-20T21:59:33.038" v="135" actId="1076"/>
          <ac:picMkLst>
            <pc:docMk/>
            <pc:sldMk cId="4282563066" sldId="358"/>
            <ac:picMk id="6" creationId="{5B61FE14-66F4-8BD3-4562-F44F87D4F6F3}"/>
          </ac:picMkLst>
        </pc:picChg>
      </pc:sldChg>
      <pc:sldChg chg="addSp delSp modSp new mod modClrScheme chgLayout">
        <pc:chgData name="Michaela Alderton-Hughes (2518200)" userId="166bb32f-e81d-498b-a40d-77acd7bf93a8" providerId="ADAL" clId="{9303EC63-13C8-4830-9739-6DB93883B644}" dt="2026-04-28T10:44:55.421" v="3411" actId="2711"/>
        <pc:sldMkLst>
          <pc:docMk/>
          <pc:sldMk cId="385715880" sldId="359"/>
        </pc:sldMkLst>
        <pc:spChg chg="add mod">
          <ac:chgData name="Michaela Alderton-Hughes (2518200)" userId="166bb32f-e81d-498b-a40d-77acd7bf93a8" providerId="ADAL" clId="{9303EC63-13C8-4830-9739-6DB93883B644}" dt="2026-04-20T22:03:20.593" v="163" actId="14100"/>
          <ac:spMkLst>
            <pc:docMk/>
            <pc:sldMk cId="385715880" sldId="359"/>
            <ac:spMk id="4" creationId="{F8618FFA-92BB-836D-5E85-02F8AEB9B443}"/>
          </ac:spMkLst>
        </pc:spChg>
        <pc:spChg chg="add mod">
          <ac:chgData name="Michaela Alderton-Hughes (2518200)" userId="166bb32f-e81d-498b-a40d-77acd7bf93a8" providerId="ADAL" clId="{9303EC63-13C8-4830-9739-6DB93883B644}" dt="2026-04-25T14:53:31.835" v="2242" actId="21"/>
          <ac:spMkLst>
            <pc:docMk/>
            <pc:sldMk cId="385715880" sldId="359"/>
            <ac:spMk id="5" creationId="{A5612797-1CAF-BEB2-011B-E94F41029190}"/>
          </ac:spMkLst>
        </pc:spChg>
        <pc:spChg chg="add mod">
          <ac:chgData name="Michaela Alderton-Hughes (2518200)" userId="166bb32f-e81d-498b-a40d-77acd7bf93a8" providerId="ADAL" clId="{9303EC63-13C8-4830-9739-6DB93883B644}" dt="2026-04-28T10:44:55.421" v="3411" actId="2711"/>
          <ac:spMkLst>
            <pc:docMk/>
            <pc:sldMk cId="385715880" sldId="359"/>
            <ac:spMk id="7" creationId="{4108F3A7-7E81-131C-95D5-A3F5F1FEA567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6T00:48:58.020" v="3132" actId="207"/>
          <ac:graphicFrameMkLst>
            <pc:docMk/>
            <pc:sldMk cId="385715880" sldId="359"/>
            <ac:graphicFrameMk id="2" creationId="{2809FD73-3DCD-9722-7A7E-EF4F74CB6A45}"/>
          </ac:graphicFrameMkLst>
        </pc:graphicFrameChg>
        <pc:picChg chg="add mod">
          <ac:chgData name="Michaela Alderton-Hughes (2518200)" userId="166bb32f-e81d-498b-a40d-77acd7bf93a8" providerId="ADAL" clId="{9303EC63-13C8-4830-9739-6DB93883B644}" dt="2026-04-20T22:03:16.332" v="162" actId="1076"/>
          <ac:picMkLst>
            <pc:docMk/>
            <pc:sldMk cId="385715880" sldId="359"/>
            <ac:picMk id="6" creationId="{08CEBF97-8320-1092-FF66-1D344E43A124}"/>
          </ac:picMkLst>
        </pc:picChg>
      </pc:sldChg>
      <pc:sldChg chg="addSp delSp modSp new mod">
        <pc:chgData name="Michaela Alderton-Hughes (2518200)" userId="166bb32f-e81d-498b-a40d-77acd7bf93a8" providerId="ADAL" clId="{9303EC63-13C8-4830-9739-6DB93883B644}" dt="2026-04-27T16:38:02.163" v="3216" actId="20577"/>
        <pc:sldMkLst>
          <pc:docMk/>
          <pc:sldMk cId="1374560054" sldId="360"/>
        </pc:sldMkLst>
        <pc:spChg chg="add mod">
          <ac:chgData name="Michaela Alderton-Hughes (2518200)" userId="166bb32f-e81d-498b-a40d-77acd7bf93a8" providerId="ADAL" clId="{9303EC63-13C8-4830-9739-6DB93883B644}" dt="2026-04-20T22:04:43.859" v="174" actId="14100"/>
          <ac:spMkLst>
            <pc:docMk/>
            <pc:sldMk cId="1374560054" sldId="360"/>
            <ac:spMk id="5" creationId="{F09DF973-AAB8-B517-1C61-3D392F3A1C14}"/>
          </ac:spMkLst>
        </pc:spChg>
        <pc:graphicFrameChg chg="add mod modGraphic">
          <ac:chgData name="Michaela Alderton-Hughes (2518200)" userId="166bb32f-e81d-498b-a40d-77acd7bf93a8" providerId="ADAL" clId="{9303EC63-13C8-4830-9739-6DB93883B644}" dt="2026-04-27T16:38:02.163" v="3216" actId="20577"/>
          <ac:graphicFrameMkLst>
            <pc:docMk/>
            <pc:sldMk cId="1374560054" sldId="360"/>
            <ac:graphicFrameMk id="8" creationId="{D52F0713-5B21-AE50-AFF0-9E94E3699C59}"/>
          </ac:graphicFrameMkLst>
        </pc:graphicFrameChg>
      </pc:sldChg>
      <pc:sldChg chg="addSp delSp modSp new mod">
        <pc:chgData name="Michaela Alderton-Hughes (2518200)" userId="166bb32f-e81d-498b-a40d-77acd7bf93a8" providerId="ADAL" clId="{9303EC63-13C8-4830-9739-6DB93883B644}" dt="2026-04-28T10:44:15.480" v="3410" actId="1076"/>
        <pc:sldMkLst>
          <pc:docMk/>
          <pc:sldMk cId="612132618" sldId="361"/>
        </pc:sldMkLst>
        <pc:spChg chg="add mod">
          <ac:chgData name="Michaela Alderton-Hughes (2518200)" userId="166bb32f-e81d-498b-a40d-77acd7bf93a8" providerId="ADAL" clId="{9303EC63-13C8-4830-9739-6DB93883B644}" dt="2026-04-28T10:44:15.480" v="3410" actId="1076"/>
          <ac:spMkLst>
            <pc:docMk/>
            <pc:sldMk cId="612132618" sldId="361"/>
            <ac:spMk id="3" creationId="{E5C6FB5E-B516-97ED-E958-845C553351A6}"/>
          </ac:spMkLst>
        </pc:spChg>
      </pc:sldChg>
      <pc:sldChg chg="addSp delSp modSp new mod ord">
        <pc:chgData name="Michaela Alderton-Hughes (2518200)" userId="166bb32f-e81d-498b-a40d-77acd7bf93a8" providerId="ADAL" clId="{9303EC63-13C8-4830-9739-6DB93883B644}" dt="2026-04-25T21:20:20.886" v="2727" actId="6549"/>
        <pc:sldMkLst>
          <pc:docMk/>
          <pc:sldMk cId="438675431" sldId="362"/>
        </pc:sldMkLst>
        <pc:spChg chg="add mod">
          <ac:chgData name="Michaela Alderton-Hughes (2518200)" userId="166bb32f-e81d-498b-a40d-77acd7bf93a8" providerId="ADAL" clId="{9303EC63-13C8-4830-9739-6DB93883B644}" dt="2026-04-25T21:20:20.886" v="2727" actId="6549"/>
          <ac:spMkLst>
            <pc:docMk/>
            <pc:sldMk cId="438675431" sldId="362"/>
            <ac:spMk id="3" creationId="{7F3800D1-0852-5A49-C695-304F5231581F}"/>
          </ac:spMkLst>
        </pc:spChg>
        <pc:spChg chg="add mod">
          <ac:chgData name="Michaela Alderton-Hughes (2518200)" userId="166bb32f-e81d-498b-a40d-77acd7bf93a8" providerId="ADAL" clId="{9303EC63-13C8-4830-9739-6DB93883B644}" dt="2026-04-25T21:20:08.088" v="2726" actId="1076"/>
          <ac:spMkLst>
            <pc:docMk/>
            <pc:sldMk cId="438675431" sldId="362"/>
            <ac:spMk id="4" creationId="{B28C0B64-5CE2-5DB5-9B5F-F1C876DDCE2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F3BEE4-5617-4BA3-996F-5931D54ACA3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6C0C55F-1F46-4808-970B-B389E47E0F48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Common personality disorder affecting 2%-8% of the population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</a:p>
      </dgm:t>
    </dgm:pt>
    <dgm:pt modelId="{501E76F9-1AB8-4124-AFD0-6F7831AB4B3E}" type="parTrans" cxnId="{2D586AAD-60B9-4C34-B981-44C90EAA450C}">
      <dgm:prSet/>
      <dgm:spPr/>
      <dgm:t>
        <a:bodyPr/>
        <a:lstStyle/>
        <a:p>
          <a:endParaRPr lang="en-GB"/>
        </a:p>
      </dgm:t>
    </dgm:pt>
    <dgm:pt modelId="{5EDC2AFD-7662-474C-BE31-0C849FDFD15A}" type="sibTrans" cxnId="{2D586AAD-60B9-4C34-B981-44C90EAA450C}">
      <dgm:prSet/>
      <dgm:spPr/>
      <dgm:t>
        <a:bodyPr/>
        <a:lstStyle/>
        <a:p>
          <a:endParaRPr lang="en-GB"/>
        </a:p>
      </dgm:t>
    </dgm:pt>
    <dgm:pt modelId="{5B1C859F-47CA-487B-AC30-4BFA0CAB59AF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Defined by a pervasive, inflexible pattern of behaviour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gm:t>
    </dgm:pt>
    <dgm:pt modelId="{EC152B92-2B5E-4E13-A274-2236025A9EA1}" type="parTrans" cxnId="{48F86E6E-E453-4861-BF9F-DF9DFFC13021}">
      <dgm:prSet/>
      <dgm:spPr/>
      <dgm:t>
        <a:bodyPr/>
        <a:lstStyle/>
        <a:p>
          <a:endParaRPr lang="en-GB"/>
        </a:p>
      </dgm:t>
    </dgm:pt>
    <dgm:pt modelId="{83618888-E920-4269-8DB9-7E5A43C5512B}" type="sibTrans" cxnId="{48F86E6E-E453-4861-BF9F-DF9DFFC13021}">
      <dgm:prSet/>
      <dgm:spPr/>
      <dgm:t>
        <a:bodyPr/>
        <a:lstStyle/>
        <a:p>
          <a:endParaRPr lang="en-GB"/>
        </a:p>
      </dgm:t>
    </dgm:pt>
    <dgm:pt modelId="{22C05C50-3B36-4276-8F3C-A34865433608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300" dirty="0">
              <a:latin typeface="Arial" panose="020B0604020202020204" pitchFamily="34" charset="0"/>
              <a:cs typeface="Arial" panose="020B0604020202020204" pitchFamily="34" charset="0"/>
            </a:rPr>
            <a:t>Centred on orderliness, perfectionism and control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gm:t>
    </dgm:pt>
    <dgm:pt modelId="{464BBB54-202A-4D45-93E7-CA03E76570B1}" type="parTrans" cxnId="{98CD02BC-CEB5-4FEA-8301-C8B5C91CCA8A}">
      <dgm:prSet/>
      <dgm:spPr/>
      <dgm:t>
        <a:bodyPr/>
        <a:lstStyle/>
        <a:p>
          <a:endParaRPr lang="en-GB"/>
        </a:p>
      </dgm:t>
    </dgm:pt>
    <dgm:pt modelId="{5F2272C9-C53F-47E7-93CD-8E70CAFB7A2A}" type="sibTrans" cxnId="{98CD02BC-CEB5-4FEA-8301-C8B5C91CCA8A}">
      <dgm:prSet/>
      <dgm:spPr/>
      <dgm:t>
        <a:bodyPr/>
        <a:lstStyle/>
        <a:p>
          <a:endParaRPr lang="en-GB"/>
        </a:p>
      </dgm:t>
    </dgm:pt>
    <dgm:pt modelId="{DB45C2E8-CD23-486D-92CB-80A05280CCDA}">
      <dgm:prSet custT="1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Impaired functioning beyond ‘normal’ parameters</a:t>
          </a:r>
        </a:p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</a:p>
      </dgm:t>
    </dgm:pt>
    <dgm:pt modelId="{C7320DE1-06DA-474C-A6F6-7321E93A55D4}" type="parTrans" cxnId="{966C9AA6-9089-4EBE-A160-0DD768120645}">
      <dgm:prSet/>
      <dgm:spPr/>
      <dgm:t>
        <a:bodyPr/>
        <a:lstStyle/>
        <a:p>
          <a:endParaRPr lang="en-GB"/>
        </a:p>
      </dgm:t>
    </dgm:pt>
    <dgm:pt modelId="{BE31D252-19E6-4A21-A5AB-9C05E654E020}" type="sibTrans" cxnId="{966C9AA6-9089-4EBE-A160-0DD768120645}">
      <dgm:prSet/>
      <dgm:spPr/>
      <dgm:t>
        <a:bodyPr/>
        <a:lstStyle/>
        <a:p>
          <a:endParaRPr lang="en-GB"/>
        </a:p>
      </dgm:t>
    </dgm:pt>
    <dgm:pt modelId="{26F2761D-F055-4A11-95D8-C0C1B6EB389F}" type="pres">
      <dgm:prSet presAssocID="{34F3BEE4-5617-4BA3-996F-5931D54ACA3D}" presName="linear" presStyleCnt="0">
        <dgm:presLayoutVars>
          <dgm:animLvl val="lvl"/>
          <dgm:resizeHandles val="exact"/>
        </dgm:presLayoutVars>
      </dgm:prSet>
      <dgm:spPr/>
    </dgm:pt>
    <dgm:pt modelId="{DD8C42DB-DFB7-4AE8-800E-512266C50C37}" type="pres">
      <dgm:prSet presAssocID="{36C0C55F-1F46-4808-970B-B389E47E0F4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DD22F8F-A8A5-42FC-B541-1F1AD8DD62BF}" type="pres">
      <dgm:prSet presAssocID="{5EDC2AFD-7662-474C-BE31-0C849FDFD15A}" presName="spacer" presStyleCnt="0"/>
      <dgm:spPr/>
    </dgm:pt>
    <dgm:pt modelId="{C667BF5C-B297-46EA-9F1E-60072903E5D4}" type="pres">
      <dgm:prSet presAssocID="{5B1C859F-47CA-487B-AC30-4BFA0CAB59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6DE243-D945-4404-B499-D2126BA68AAC}" type="pres">
      <dgm:prSet presAssocID="{83618888-E920-4269-8DB9-7E5A43C5512B}" presName="spacer" presStyleCnt="0"/>
      <dgm:spPr/>
    </dgm:pt>
    <dgm:pt modelId="{1EB0F2E4-B1AD-4B33-A1A5-FEE790AE204F}" type="pres">
      <dgm:prSet presAssocID="{22C05C50-3B36-4276-8F3C-A3486543360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AE9CCD5-3458-4BCA-B1C1-D9BDAFD8B7FE}" type="pres">
      <dgm:prSet presAssocID="{5F2272C9-C53F-47E7-93CD-8E70CAFB7A2A}" presName="spacer" presStyleCnt="0"/>
      <dgm:spPr/>
    </dgm:pt>
    <dgm:pt modelId="{8AAEB8BE-FFA5-4691-9530-2315487AF9D9}" type="pres">
      <dgm:prSet presAssocID="{DB45C2E8-CD23-486D-92CB-80A05280CC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587D11E-2DD4-4447-A11D-983F7C19F0ED}" type="presOf" srcId="{36C0C55F-1F46-4808-970B-B389E47E0F48}" destId="{DD8C42DB-DFB7-4AE8-800E-512266C50C37}" srcOrd="0" destOrd="0" presId="urn:microsoft.com/office/officeart/2005/8/layout/vList2"/>
    <dgm:cxn modelId="{48F86E6E-E453-4861-BF9F-DF9DFFC13021}" srcId="{34F3BEE4-5617-4BA3-996F-5931D54ACA3D}" destId="{5B1C859F-47CA-487B-AC30-4BFA0CAB59AF}" srcOrd="1" destOrd="0" parTransId="{EC152B92-2B5E-4E13-A274-2236025A9EA1}" sibTransId="{83618888-E920-4269-8DB9-7E5A43C5512B}"/>
    <dgm:cxn modelId="{966C9AA6-9089-4EBE-A160-0DD768120645}" srcId="{34F3BEE4-5617-4BA3-996F-5931D54ACA3D}" destId="{DB45C2E8-CD23-486D-92CB-80A05280CCDA}" srcOrd="3" destOrd="0" parTransId="{C7320DE1-06DA-474C-A6F6-7321E93A55D4}" sibTransId="{BE31D252-19E6-4A21-A5AB-9C05E654E020}"/>
    <dgm:cxn modelId="{2D586AAD-60B9-4C34-B981-44C90EAA450C}" srcId="{34F3BEE4-5617-4BA3-996F-5931D54ACA3D}" destId="{36C0C55F-1F46-4808-970B-B389E47E0F48}" srcOrd="0" destOrd="0" parTransId="{501E76F9-1AB8-4124-AFD0-6F7831AB4B3E}" sibTransId="{5EDC2AFD-7662-474C-BE31-0C849FDFD15A}"/>
    <dgm:cxn modelId="{8774BAB4-5C4D-4ABF-8F37-8D2E1E8A471F}" type="presOf" srcId="{DB45C2E8-CD23-486D-92CB-80A05280CCDA}" destId="{8AAEB8BE-FFA5-4691-9530-2315487AF9D9}" srcOrd="0" destOrd="0" presId="urn:microsoft.com/office/officeart/2005/8/layout/vList2"/>
    <dgm:cxn modelId="{CDB4DFBA-807C-4163-BA0D-960448C8EBC0}" type="presOf" srcId="{22C05C50-3B36-4276-8F3C-A34865433608}" destId="{1EB0F2E4-B1AD-4B33-A1A5-FEE790AE204F}" srcOrd="0" destOrd="0" presId="urn:microsoft.com/office/officeart/2005/8/layout/vList2"/>
    <dgm:cxn modelId="{98CD02BC-CEB5-4FEA-8301-C8B5C91CCA8A}" srcId="{34F3BEE4-5617-4BA3-996F-5931D54ACA3D}" destId="{22C05C50-3B36-4276-8F3C-A34865433608}" srcOrd="2" destOrd="0" parTransId="{464BBB54-202A-4D45-93E7-CA03E76570B1}" sibTransId="{5F2272C9-C53F-47E7-93CD-8E70CAFB7A2A}"/>
    <dgm:cxn modelId="{E44F84D8-9AB5-495B-83F9-2B6FE136D5B5}" type="presOf" srcId="{5B1C859F-47CA-487B-AC30-4BFA0CAB59AF}" destId="{C667BF5C-B297-46EA-9F1E-60072903E5D4}" srcOrd="0" destOrd="0" presId="urn:microsoft.com/office/officeart/2005/8/layout/vList2"/>
    <dgm:cxn modelId="{871218FF-4DB8-4081-828D-4E229E1D093D}" type="presOf" srcId="{34F3BEE4-5617-4BA3-996F-5931D54ACA3D}" destId="{26F2761D-F055-4A11-95D8-C0C1B6EB389F}" srcOrd="0" destOrd="0" presId="urn:microsoft.com/office/officeart/2005/8/layout/vList2"/>
    <dgm:cxn modelId="{3B89C5B0-E84C-4C20-85D2-646B5E1C75FE}" type="presParOf" srcId="{26F2761D-F055-4A11-95D8-C0C1B6EB389F}" destId="{DD8C42DB-DFB7-4AE8-800E-512266C50C37}" srcOrd="0" destOrd="0" presId="urn:microsoft.com/office/officeart/2005/8/layout/vList2"/>
    <dgm:cxn modelId="{6BD3D87B-3B2F-4D7E-92F3-A90982414D3F}" type="presParOf" srcId="{26F2761D-F055-4A11-95D8-C0C1B6EB389F}" destId="{9DD22F8F-A8A5-42FC-B541-1F1AD8DD62BF}" srcOrd="1" destOrd="0" presId="urn:microsoft.com/office/officeart/2005/8/layout/vList2"/>
    <dgm:cxn modelId="{9EF19390-8EE9-404A-9370-3C255B1CB25D}" type="presParOf" srcId="{26F2761D-F055-4A11-95D8-C0C1B6EB389F}" destId="{C667BF5C-B297-46EA-9F1E-60072903E5D4}" srcOrd="2" destOrd="0" presId="urn:microsoft.com/office/officeart/2005/8/layout/vList2"/>
    <dgm:cxn modelId="{26E64E2E-F7C8-4221-A73C-18BCA3EDBF42}" type="presParOf" srcId="{26F2761D-F055-4A11-95D8-C0C1B6EB389F}" destId="{1B6DE243-D945-4404-B499-D2126BA68AAC}" srcOrd="3" destOrd="0" presId="urn:microsoft.com/office/officeart/2005/8/layout/vList2"/>
    <dgm:cxn modelId="{09FD8AC5-A8CB-484F-9420-03904CA85D17}" type="presParOf" srcId="{26F2761D-F055-4A11-95D8-C0C1B6EB389F}" destId="{1EB0F2E4-B1AD-4B33-A1A5-FEE790AE204F}" srcOrd="4" destOrd="0" presId="urn:microsoft.com/office/officeart/2005/8/layout/vList2"/>
    <dgm:cxn modelId="{124D8452-B69C-4648-8291-0EAF5C0FA44A}" type="presParOf" srcId="{26F2761D-F055-4A11-95D8-C0C1B6EB389F}" destId="{0AE9CCD5-3458-4BCA-B1C1-D9BDAFD8B7FE}" srcOrd="5" destOrd="0" presId="urn:microsoft.com/office/officeart/2005/8/layout/vList2"/>
    <dgm:cxn modelId="{AED3A778-7DE1-4EE6-85C8-9E5544CC312C}" type="presParOf" srcId="{26F2761D-F055-4A11-95D8-C0C1B6EB389F}" destId="{8AAEB8BE-FFA5-4691-9530-2315487AF9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7FE309-BC83-424F-A609-45103E2939B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AD8B38-CB53-4BA8-94D0-C0D0FA2BEEE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Personality Disorder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gm:t>
    </dgm:pt>
    <dgm:pt modelId="{3BC886A2-8270-4B8C-847D-4E82EAAF88BD}" type="parTrans" cxnId="{8696FEBC-DDFD-4A6F-BFDC-54EC4A802AC5}">
      <dgm:prSet/>
      <dgm:spPr/>
      <dgm:t>
        <a:bodyPr/>
        <a:lstStyle/>
        <a:p>
          <a:endParaRPr lang="en-GB"/>
        </a:p>
      </dgm:t>
    </dgm:pt>
    <dgm:pt modelId="{24F1B6BB-7F1D-4887-9C6E-977108772A4D}" type="sibTrans" cxnId="{8696FEBC-DDFD-4A6F-BFDC-54EC4A802AC5}">
      <dgm:prSet/>
      <dgm:spPr/>
      <dgm:t>
        <a:bodyPr/>
        <a:lstStyle/>
        <a:p>
          <a:endParaRPr lang="en-GB"/>
        </a:p>
      </dgm:t>
    </dgm:pt>
    <dgm:pt modelId="{847ECF15-EAEA-4206-BCD9-B5A43F83C52D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Perfectionism and Control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6E2BA6-73DA-4A2D-ABE1-DF999ACFB565}" type="parTrans" cxnId="{EB27C991-54F9-4323-A2C9-B0F07FF7BC21}">
      <dgm:prSet/>
      <dgm:spPr/>
      <dgm:t>
        <a:bodyPr/>
        <a:lstStyle/>
        <a:p>
          <a:endParaRPr lang="en-GB"/>
        </a:p>
      </dgm:t>
    </dgm:pt>
    <dgm:pt modelId="{01BD0671-5782-47B9-95BD-E824B9352B72}" type="sibTrans" cxnId="{EB27C991-54F9-4323-A2C9-B0F07FF7BC21}">
      <dgm:prSet/>
      <dgm:spPr/>
      <dgm:t>
        <a:bodyPr/>
        <a:lstStyle/>
        <a:p>
          <a:endParaRPr lang="en-GB"/>
        </a:p>
      </dgm:t>
    </dgm:pt>
    <dgm:pt modelId="{BB6B9968-BD35-42DB-8332-A1140D3FAA9F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Behaviours feel natural, appropriate and valuable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3C3A6-9EA4-49E3-9A03-9532F5A87914}" type="parTrans" cxnId="{54D633C5-A3D4-4EA2-B2AE-BE7EB46BA6C8}">
      <dgm:prSet/>
      <dgm:spPr/>
      <dgm:t>
        <a:bodyPr/>
        <a:lstStyle/>
        <a:p>
          <a:endParaRPr lang="en-GB"/>
        </a:p>
      </dgm:t>
    </dgm:pt>
    <dgm:pt modelId="{9909A6FC-0929-49EC-A6B6-55236A0A9215}" type="sibTrans" cxnId="{54D633C5-A3D4-4EA2-B2AE-BE7EB46BA6C8}">
      <dgm:prSet/>
      <dgm:spPr/>
      <dgm:t>
        <a:bodyPr/>
        <a:lstStyle/>
        <a:p>
          <a:endParaRPr lang="en-GB"/>
        </a:p>
      </dgm:t>
    </dgm:pt>
    <dgm:pt modelId="{DCDE060A-43D6-40BD-AD5A-7D516698FB0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Not recognised as problematic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66EA2-A7EE-4345-8B20-0223D778EEE7}" type="parTrans" cxnId="{BA7CC761-6A22-47BF-BAB3-80B9680CBFD6}">
      <dgm:prSet/>
      <dgm:spPr/>
      <dgm:t>
        <a:bodyPr/>
        <a:lstStyle/>
        <a:p>
          <a:endParaRPr lang="en-GB"/>
        </a:p>
      </dgm:t>
    </dgm:pt>
    <dgm:pt modelId="{41F96346-1DD7-4B7A-8E0F-4310E29EC3DE}" type="sibTrans" cxnId="{BA7CC761-6A22-47BF-BAB3-80B9680CBFD6}">
      <dgm:prSet/>
      <dgm:spPr/>
      <dgm:t>
        <a:bodyPr/>
        <a:lstStyle/>
        <a:p>
          <a:endParaRPr lang="en-GB"/>
        </a:p>
      </dgm:t>
    </dgm:pt>
    <dgm:pt modelId="{6B26059C-CCAF-4574-B129-7B756F2A3316}" type="pres">
      <dgm:prSet presAssocID="{507FE309-BC83-424F-A609-45103E2939B3}" presName="diagram" presStyleCnt="0">
        <dgm:presLayoutVars>
          <dgm:dir/>
          <dgm:resizeHandles val="exact"/>
        </dgm:presLayoutVars>
      </dgm:prSet>
      <dgm:spPr/>
    </dgm:pt>
    <dgm:pt modelId="{9E768340-777C-408B-977D-2CD730E098B0}" type="pres">
      <dgm:prSet presAssocID="{29AD8B38-CB53-4BA8-94D0-C0D0FA2BEEE2}" presName="node" presStyleLbl="node1" presStyleIdx="0" presStyleCnt="4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5D5BB47D-A4C2-444E-828B-D9C4BBF90DDB}" type="pres">
      <dgm:prSet presAssocID="{24F1B6BB-7F1D-4887-9C6E-977108772A4D}" presName="sibTrans" presStyleCnt="0"/>
      <dgm:spPr/>
    </dgm:pt>
    <dgm:pt modelId="{D798F96A-8487-4C52-A644-86187C44064C}" type="pres">
      <dgm:prSet presAssocID="{847ECF15-EAEA-4206-BCD9-B5A43F83C52D}" presName="node" presStyleLbl="node1" presStyleIdx="1" presStyleCnt="4" custLinFactNeighborX="263" custLinFactNeighborY="-12660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0F974F6D-2B9E-4329-A8BD-818AEBEFC530}" type="pres">
      <dgm:prSet presAssocID="{01BD0671-5782-47B9-95BD-E824B9352B72}" presName="sibTrans" presStyleCnt="0"/>
      <dgm:spPr/>
    </dgm:pt>
    <dgm:pt modelId="{5123A3BD-698E-4B35-8273-53075B541CD8}" type="pres">
      <dgm:prSet presAssocID="{BB6B9968-BD35-42DB-8332-A1140D3FAA9F}" presName="node" presStyleLbl="node1" presStyleIdx="2" presStyleCnt="4" custLinFactNeighborX="263" custLinFactNeighborY="-24562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6ED701A4-AA7A-4A47-A4A6-4EEB1699F4EA}" type="pres">
      <dgm:prSet presAssocID="{9909A6FC-0929-49EC-A6B6-55236A0A9215}" presName="sibTrans" presStyleCnt="0"/>
      <dgm:spPr/>
    </dgm:pt>
    <dgm:pt modelId="{D888D895-8CF7-475D-A02E-431B351E51CF}" type="pres">
      <dgm:prSet presAssocID="{DCDE060A-43D6-40BD-AD5A-7D516698FB02}" presName="node" presStyleLbl="node1" presStyleIdx="3" presStyleCnt="4" custLinFactNeighborX="263" custLinFactNeighborY="-35228">
        <dgm:presLayoutVars>
          <dgm:bulletEnabled val="1"/>
        </dgm:presLayoutVars>
      </dgm:prSet>
      <dgm:spPr>
        <a:prstGeom prst="flowChartAlternateProcess">
          <a:avLst/>
        </a:prstGeom>
      </dgm:spPr>
    </dgm:pt>
  </dgm:ptLst>
  <dgm:cxnLst>
    <dgm:cxn modelId="{A3985804-E4FC-4EAD-96DF-76D3CB63CE13}" type="presOf" srcId="{29AD8B38-CB53-4BA8-94D0-C0D0FA2BEEE2}" destId="{9E768340-777C-408B-977D-2CD730E098B0}" srcOrd="0" destOrd="0" presId="urn:microsoft.com/office/officeart/2005/8/layout/default"/>
    <dgm:cxn modelId="{BA7CC761-6A22-47BF-BAB3-80B9680CBFD6}" srcId="{507FE309-BC83-424F-A609-45103E2939B3}" destId="{DCDE060A-43D6-40BD-AD5A-7D516698FB02}" srcOrd="3" destOrd="0" parTransId="{B0866EA2-A7EE-4345-8B20-0223D778EEE7}" sibTransId="{41F96346-1DD7-4B7A-8E0F-4310E29EC3DE}"/>
    <dgm:cxn modelId="{7396234A-55A8-4E5C-9306-4DA977A19824}" type="presOf" srcId="{847ECF15-EAEA-4206-BCD9-B5A43F83C52D}" destId="{D798F96A-8487-4C52-A644-86187C44064C}" srcOrd="0" destOrd="0" presId="urn:microsoft.com/office/officeart/2005/8/layout/default"/>
    <dgm:cxn modelId="{BAEAC18F-DCCB-4C32-84A6-2ACB0D6411EA}" type="presOf" srcId="{DCDE060A-43D6-40BD-AD5A-7D516698FB02}" destId="{D888D895-8CF7-475D-A02E-431B351E51CF}" srcOrd="0" destOrd="0" presId="urn:microsoft.com/office/officeart/2005/8/layout/default"/>
    <dgm:cxn modelId="{EB27C991-54F9-4323-A2C9-B0F07FF7BC21}" srcId="{507FE309-BC83-424F-A609-45103E2939B3}" destId="{847ECF15-EAEA-4206-BCD9-B5A43F83C52D}" srcOrd="1" destOrd="0" parTransId="{9F6E2BA6-73DA-4A2D-ABE1-DF999ACFB565}" sibTransId="{01BD0671-5782-47B9-95BD-E824B9352B72}"/>
    <dgm:cxn modelId="{9BB5F4A2-C8CD-4516-B608-0D1F6C2CBD23}" type="presOf" srcId="{BB6B9968-BD35-42DB-8332-A1140D3FAA9F}" destId="{5123A3BD-698E-4B35-8273-53075B541CD8}" srcOrd="0" destOrd="0" presId="urn:microsoft.com/office/officeart/2005/8/layout/default"/>
    <dgm:cxn modelId="{502D41B3-E251-467D-8994-739F0B357B83}" type="presOf" srcId="{507FE309-BC83-424F-A609-45103E2939B3}" destId="{6B26059C-CCAF-4574-B129-7B756F2A3316}" srcOrd="0" destOrd="0" presId="urn:microsoft.com/office/officeart/2005/8/layout/default"/>
    <dgm:cxn modelId="{8696FEBC-DDFD-4A6F-BFDC-54EC4A802AC5}" srcId="{507FE309-BC83-424F-A609-45103E2939B3}" destId="{29AD8B38-CB53-4BA8-94D0-C0D0FA2BEEE2}" srcOrd="0" destOrd="0" parTransId="{3BC886A2-8270-4B8C-847D-4E82EAAF88BD}" sibTransId="{24F1B6BB-7F1D-4887-9C6E-977108772A4D}"/>
    <dgm:cxn modelId="{54D633C5-A3D4-4EA2-B2AE-BE7EB46BA6C8}" srcId="{507FE309-BC83-424F-A609-45103E2939B3}" destId="{BB6B9968-BD35-42DB-8332-A1140D3FAA9F}" srcOrd="2" destOrd="0" parTransId="{0C43C3A6-9EA4-49E3-9A03-9532F5A87914}" sibTransId="{9909A6FC-0929-49EC-A6B6-55236A0A9215}"/>
    <dgm:cxn modelId="{A7824E08-FA41-4176-BE0F-E93036925F08}" type="presParOf" srcId="{6B26059C-CCAF-4574-B129-7B756F2A3316}" destId="{9E768340-777C-408B-977D-2CD730E098B0}" srcOrd="0" destOrd="0" presId="urn:microsoft.com/office/officeart/2005/8/layout/default"/>
    <dgm:cxn modelId="{00588C71-3F42-44D0-868A-32FFAFA34B43}" type="presParOf" srcId="{6B26059C-CCAF-4574-B129-7B756F2A3316}" destId="{5D5BB47D-A4C2-444E-828B-D9C4BBF90DDB}" srcOrd="1" destOrd="0" presId="urn:microsoft.com/office/officeart/2005/8/layout/default"/>
    <dgm:cxn modelId="{E7C7847B-DE85-4271-8CD6-FF801968066C}" type="presParOf" srcId="{6B26059C-CCAF-4574-B129-7B756F2A3316}" destId="{D798F96A-8487-4C52-A644-86187C44064C}" srcOrd="2" destOrd="0" presId="urn:microsoft.com/office/officeart/2005/8/layout/default"/>
    <dgm:cxn modelId="{71DDC9A4-0089-4EFF-A04E-D332D171F513}" type="presParOf" srcId="{6B26059C-CCAF-4574-B129-7B756F2A3316}" destId="{0F974F6D-2B9E-4329-A8BD-818AEBEFC530}" srcOrd="3" destOrd="0" presId="urn:microsoft.com/office/officeart/2005/8/layout/default"/>
    <dgm:cxn modelId="{D87A11D3-6719-4720-B0B8-E9A51A0A29DA}" type="presParOf" srcId="{6B26059C-CCAF-4574-B129-7B756F2A3316}" destId="{5123A3BD-698E-4B35-8273-53075B541CD8}" srcOrd="4" destOrd="0" presId="urn:microsoft.com/office/officeart/2005/8/layout/default"/>
    <dgm:cxn modelId="{8E8759D8-F64D-45FA-96D5-D22E77CD5F8D}" type="presParOf" srcId="{6B26059C-CCAF-4574-B129-7B756F2A3316}" destId="{6ED701A4-AA7A-4A47-A4A6-4EEB1699F4EA}" srcOrd="5" destOrd="0" presId="urn:microsoft.com/office/officeart/2005/8/layout/default"/>
    <dgm:cxn modelId="{8CF8E9F7-E829-4865-BF95-B3E0AA220756}" type="presParOf" srcId="{6B26059C-CCAF-4574-B129-7B756F2A3316}" destId="{D888D895-8CF7-475D-A02E-431B351E51CF}" srcOrd="6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7FE309-BC83-424F-A609-45103E2939B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9AD8B38-CB53-4BA8-94D0-C0D0FA2BEEE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Obsessive-Compulsive and Related Disorder</a:t>
          </a:r>
        </a:p>
        <a:p>
          <a:r>
            <a: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gm:t>
    </dgm:pt>
    <dgm:pt modelId="{3BC886A2-8270-4B8C-847D-4E82EAAF88BD}" type="parTrans" cxnId="{8696FEBC-DDFD-4A6F-BFDC-54EC4A802AC5}">
      <dgm:prSet/>
      <dgm:spPr/>
      <dgm:t>
        <a:bodyPr/>
        <a:lstStyle/>
        <a:p>
          <a:endParaRPr lang="en-GB"/>
        </a:p>
      </dgm:t>
    </dgm:pt>
    <dgm:pt modelId="{24F1B6BB-7F1D-4887-9C6E-977108772A4D}" type="sibTrans" cxnId="{8696FEBC-DDFD-4A6F-BFDC-54EC4A802AC5}">
      <dgm:prSet/>
      <dgm:spPr/>
      <dgm:t>
        <a:bodyPr/>
        <a:lstStyle/>
        <a:p>
          <a:endParaRPr lang="en-GB"/>
        </a:p>
      </dgm:t>
    </dgm:pt>
    <dgm:pt modelId="{847ECF15-EAEA-4206-BCD9-B5A43F83C52D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Obsessions and Compulsions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6E2BA6-73DA-4A2D-ABE1-DF999ACFB565}" type="parTrans" cxnId="{EB27C991-54F9-4323-A2C9-B0F07FF7BC21}">
      <dgm:prSet/>
      <dgm:spPr/>
      <dgm:t>
        <a:bodyPr/>
        <a:lstStyle/>
        <a:p>
          <a:endParaRPr lang="en-GB"/>
        </a:p>
      </dgm:t>
    </dgm:pt>
    <dgm:pt modelId="{01BD0671-5782-47B9-95BD-E824B9352B72}" type="sibTrans" cxnId="{EB27C991-54F9-4323-A2C9-B0F07FF7BC21}">
      <dgm:prSet/>
      <dgm:spPr/>
      <dgm:t>
        <a:bodyPr/>
        <a:lstStyle/>
        <a:p>
          <a:endParaRPr lang="en-GB"/>
        </a:p>
      </dgm:t>
    </dgm:pt>
    <dgm:pt modelId="{BB6B9968-BD35-42DB-8332-A1140D3FAA9F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Thoughts and behaviours feel intrusive and unwanted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43C3A6-9EA4-49E3-9A03-9532F5A87914}" type="parTrans" cxnId="{54D633C5-A3D4-4EA2-B2AE-BE7EB46BA6C8}">
      <dgm:prSet/>
      <dgm:spPr/>
      <dgm:t>
        <a:bodyPr/>
        <a:lstStyle/>
        <a:p>
          <a:endParaRPr lang="en-GB"/>
        </a:p>
      </dgm:t>
    </dgm:pt>
    <dgm:pt modelId="{9909A6FC-0929-49EC-A6B6-55236A0A9215}" type="sibTrans" cxnId="{54D633C5-A3D4-4EA2-B2AE-BE7EB46BA6C8}">
      <dgm:prSet/>
      <dgm:spPr/>
      <dgm:t>
        <a:bodyPr/>
        <a:lstStyle/>
        <a:p>
          <a:endParaRPr lang="en-GB"/>
        </a:p>
      </dgm:t>
    </dgm:pt>
    <dgm:pt modelId="{DCDE060A-43D6-40BD-AD5A-7D516698FB02}">
      <dgm:prSet phldrT="[Text]" custT="1"/>
      <dgm:spPr>
        <a:solidFill>
          <a:schemeClr val="accent1">
            <a:lumMod val="5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Cause distress and are easily identified as problematic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866EA2-A7EE-4345-8B20-0223D778EEE7}" type="parTrans" cxnId="{BA7CC761-6A22-47BF-BAB3-80B9680CBFD6}">
      <dgm:prSet/>
      <dgm:spPr/>
      <dgm:t>
        <a:bodyPr/>
        <a:lstStyle/>
        <a:p>
          <a:endParaRPr lang="en-GB"/>
        </a:p>
      </dgm:t>
    </dgm:pt>
    <dgm:pt modelId="{41F96346-1DD7-4B7A-8E0F-4310E29EC3DE}" type="sibTrans" cxnId="{BA7CC761-6A22-47BF-BAB3-80B9680CBFD6}">
      <dgm:prSet/>
      <dgm:spPr/>
      <dgm:t>
        <a:bodyPr/>
        <a:lstStyle/>
        <a:p>
          <a:endParaRPr lang="en-GB"/>
        </a:p>
      </dgm:t>
    </dgm:pt>
    <dgm:pt modelId="{6B26059C-CCAF-4574-B129-7B756F2A3316}" type="pres">
      <dgm:prSet presAssocID="{507FE309-BC83-424F-A609-45103E2939B3}" presName="diagram" presStyleCnt="0">
        <dgm:presLayoutVars>
          <dgm:dir/>
          <dgm:resizeHandles val="exact"/>
        </dgm:presLayoutVars>
      </dgm:prSet>
      <dgm:spPr/>
    </dgm:pt>
    <dgm:pt modelId="{9E768340-777C-408B-977D-2CD730E098B0}" type="pres">
      <dgm:prSet presAssocID="{29AD8B38-CB53-4BA8-94D0-C0D0FA2BEEE2}" presName="node" presStyleLbl="node1" presStyleIdx="0" presStyleCnt="4" custLinFactNeighborY="-16334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5D5BB47D-A4C2-444E-828B-D9C4BBF90DDB}" type="pres">
      <dgm:prSet presAssocID="{24F1B6BB-7F1D-4887-9C6E-977108772A4D}" presName="sibTrans" presStyleCnt="0"/>
      <dgm:spPr/>
    </dgm:pt>
    <dgm:pt modelId="{D798F96A-8487-4C52-A644-86187C44064C}" type="pres">
      <dgm:prSet presAssocID="{847ECF15-EAEA-4206-BCD9-B5A43F83C52D}" presName="node" presStyleLbl="node1" presStyleIdx="1" presStyleCnt="4" custLinFactNeighborX="0" custLinFactNeighborY="-20348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0F974F6D-2B9E-4329-A8BD-818AEBEFC530}" type="pres">
      <dgm:prSet presAssocID="{01BD0671-5782-47B9-95BD-E824B9352B72}" presName="sibTrans" presStyleCnt="0"/>
      <dgm:spPr/>
    </dgm:pt>
    <dgm:pt modelId="{5123A3BD-698E-4B35-8273-53075B541CD8}" type="pres">
      <dgm:prSet presAssocID="{BB6B9968-BD35-42DB-8332-A1140D3FAA9F}" presName="node" presStyleLbl="node1" presStyleIdx="2" presStyleCnt="4" custLinFactNeighborY="-33576">
        <dgm:presLayoutVars>
          <dgm:bulletEnabled val="1"/>
        </dgm:presLayoutVars>
      </dgm:prSet>
      <dgm:spPr>
        <a:prstGeom prst="flowChartAlternateProcess">
          <a:avLst/>
        </a:prstGeom>
      </dgm:spPr>
    </dgm:pt>
    <dgm:pt modelId="{6ED701A4-AA7A-4A47-A4A6-4EEB1699F4EA}" type="pres">
      <dgm:prSet presAssocID="{9909A6FC-0929-49EC-A6B6-55236A0A9215}" presName="sibTrans" presStyleCnt="0"/>
      <dgm:spPr/>
    </dgm:pt>
    <dgm:pt modelId="{D888D895-8CF7-475D-A02E-431B351E51CF}" type="pres">
      <dgm:prSet presAssocID="{DCDE060A-43D6-40BD-AD5A-7D516698FB02}" presName="node" presStyleLbl="node1" presStyleIdx="3" presStyleCnt="4" custLinFactNeighborX="-779" custLinFactNeighborY="-43640">
        <dgm:presLayoutVars>
          <dgm:bulletEnabled val="1"/>
        </dgm:presLayoutVars>
      </dgm:prSet>
      <dgm:spPr>
        <a:prstGeom prst="flowChartAlternateProcess">
          <a:avLst/>
        </a:prstGeom>
      </dgm:spPr>
    </dgm:pt>
  </dgm:ptLst>
  <dgm:cxnLst>
    <dgm:cxn modelId="{A3985804-E4FC-4EAD-96DF-76D3CB63CE13}" type="presOf" srcId="{29AD8B38-CB53-4BA8-94D0-C0D0FA2BEEE2}" destId="{9E768340-777C-408B-977D-2CD730E098B0}" srcOrd="0" destOrd="0" presId="urn:microsoft.com/office/officeart/2005/8/layout/default"/>
    <dgm:cxn modelId="{BA7CC761-6A22-47BF-BAB3-80B9680CBFD6}" srcId="{507FE309-BC83-424F-A609-45103E2939B3}" destId="{DCDE060A-43D6-40BD-AD5A-7D516698FB02}" srcOrd="3" destOrd="0" parTransId="{B0866EA2-A7EE-4345-8B20-0223D778EEE7}" sibTransId="{41F96346-1DD7-4B7A-8E0F-4310E29EC3DE}"/>
    <dgm:cxn modelId="{7396234A-55A8-4E5C-9306-4DA977A19824}" type="presOf" srcId="{847ECF15-EAEA-4206-BCD9-B5A43F83C52D}" destId="{D798F96A-8487-4C52-A644-86187C44064C}" srcOrd="0" destOrd="0" presId="urn:microsoft.com/office/officeart/2005/8/layout/default"/>
    <dgm:cxn modelId="{BAEAC18F-DCCB-4C32-84A6-2ACB0D6411EA}" type="presOf" srcId="{DCDE060A-43D6-40BD-AD5A-7D516698FB02}" destId="{D888D895-8CF7-475D-A02E-431B351E51CF}" srcOrd="0" destOrd="0" presId="urn:microsoft.com/office/officeart/2005/8/layout/default"/>
    <dgm:cxn modelId="{EB27C991-54F9-4323-A2C9-B0F07FF7BC21}" srcId="{507FE309-BC83-424F-A609-45103E2939B3}" destId="{847ECF15-EAEA-4206-BCD9-B5A43F83C52D}" srcOrd="1" destOrd="0" parTransId="{9F6E2BA6-73DA-4A2D-ABE1-DF999ACFB565}" sibTransId="{01BD0671-5782-47B9-95BD-E824B9352B72}"/>
    <dgm:cxn modelId="{9BB5F4A2-C8CD-4516-B608-0D1F6C2CBD23}" type="presOf" srcId="{BB6B9968-BD35-42DB-8332-A1140D3FAA9F}" destId="{5123A3BD-698E-4B35-8273-53075B541CD8}" srcOrd="0" destOrd="0" presId="urn:microsoft.com/office/officeart/2005/8/layout/default"/>
    <dgm:cxn modelId="{502D41B3-E251-467D-8994-739F0B357B83}" type="presOf" srcId="{507FE309-BC83-424F-A609-45103E2939B3}" destId="{6B26059C-CCAF-4574-B129-7B756F2A3316}" srcOrd="0" destOrd="0" presId="urn:microsoft.com/office/officeart/2005/8/layout/default"/>
    <dgm:cxn modelId="{8696FEBC-DDFD-4A6F-BFDC-54EC4A802AC5}" srcId="{507FE309-BC83-424F-A609-45103E2939B3}" destId="{29AD8B38-CB53-4BA8-94D0-C0D0FA2BEEE2}" srcOrd="0" destOrd="0" parTransId="{3BC886A2-8270-4B8C-847D-4E82EAAF88BD}" sibTransId="{24F1B6BB-7F1D-4887-9C6E-977108772A4D}"/>
    <dgm:cxn modelId="{54D633C5-A3D4-4EA2-B2AE-BE7EB46BA6C8}" srcId="{507FE309-BC83-424F-A609-45103E2939B3}" destId="{BB6B9968-BD35-42DB-8332-A1140D3FAA9F}" srcOrd="2" destOrd="0" parTransId="{0C43C3A6-9EA4-49E3-9A03-9532F5A87914}" sibTransId="{9909A6FC-0929-49EC-A6B6-55236A0A9215}"/>
    <dgm:cxn modelId="{A7824E08-FA41-4176-BE0F-E93036925F08}" type="presParOf" srcId="{6B26059C-CCAF-4574-B129-7B756F2A3316}" destId="{9E768340-777C-408B-977D-2CD730E098B0}" srcOrd="0" destOrd="0" presId="urn:microsoft.com/office/officeart/2005/8/layout/default"/>
    <dgm:cxn modelId="{00588C71-3F42-44D0-868A-32FFAFA34B43}" type="presParOf" srcId="{6B26059C-CCAF-4574-B129-7B756F2A3316}" destId="{5D5BB47D-A4C2-444E-828B-D9C4BBF90DDB}" srcOrd="1" destOrd="0" presId="urn:microsoft.com/office/officeart/2005/8/layout/default"/>
    <dgm:cxn modelId="{E7C7847B-DE85-4271-8CD6-FF801968066C}" type="presParOf" srcId="{6B26059C-CCAF-4574-B129-7B756F2A3316}" destId="{D798F96A-8487-4C52-A644-86187C44064C}" srcOrd="2" destOrd="0" presId="urn:microsoft.com/office/officeart/2005/8/layout/default"/>
    <dgm:cxn modelId="{71DDC9A4-0089-4EFF-A04E-D332D171F513}" type="presParOf" srcId="{6B26059C-CCAF-4574-B129-7B756F2A3316}" destId="{0F974F6D-2B9E-4329-A8BD-818AEBEFC530}" srcOrd="3" destOrd="0" presId="urn:microsoft.com/office/officeart/2005/8/layout/default"/>
    <dgm:cxn modelId="{D87A11D3-6719-4720-B0B8-E9A51A0A29DA}" type="presParOf" srcId="{6B26059C-CCAF-4574-B129-7B756F2A3316}" destId="{5123A3BD-698E-4B35-8273-53075B541CD8}" srcOrd="4" destOrd="0" presId="urn:microsoft.com/office/officeart/2005/8/layout/default"/>
    <dgm:cxn modelId="{8E8759D8-F64D-45FA-96D5-D22E77CD5F8D}" type="presParOf" srcId="{6B26059C-CCAF-4574-B129-7B756F2A3316}" destId="{6ED701A4-AA7A-4A47-A4A6-4EEB1699F4EA}" srcOrd="5" destOrd="0" presId="urn:microsoft.com/office/officeart/2005/8/layout/default"/>
    <dgm:cxn modelId="{8CF8E9F7-E829-4865-BF95-B3E0AA220756}" type="presParOf" srcId="{6B26059C-CCAF-4574-B129-7B756F2A3316}" destId="{D888D895-8CF7-475D-A02E-431B351E51CF}" srcOrd="6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A0879B4-73CC-43EB-9E73-401688C2AEE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B24144-F8BA-41B2-A52C-5BD93647945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 rIns="0"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Classified as a Cluster C personality disorder</a:t>
          </a:r>
        </a:p>
      </dgm:t>
    </dgm:pt>
    <dgm:pt modelId="{2A0F457D-99C9-4108-A855-C062E39E08B8}" type="parTrans" cxnId="{C48EDBB3-C43D-4EE6-B9DC-19FC025B87B4}">
      <dgm:prSet/>
      <dgm:spPr/>
      <dgm:t>
        <a:bodyPr/>
        <a:lstStyle/>
        <a:p>
          <a:endParaRPr lang="en-GB"/>
        </a:p>
      </dgm:t>
    </dgm:pt>
    <dgm:pt modelId="{A08F9E5F-3B2C-45B8-BA43-38E47F9C3878}" type="sibTrans" cxnId="{C48EDBB3-C43D-4EE6-B9DC-19FC025B87B4}">
      <dgm:prSet/>
      <dgm:spPr/>
      <dgm:t>
        <a:bodyPr/>
        <a:lstStyle/>
        <a:p>
          <a:endParaRPr lang="en-GB"/>
        </a:p>
      </dgm:t>
    </dgm:pt>
    <dgm:pt modelId="{653F28FC-B9EF-4B92-A61E-8008A574431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often seen as strengths and therefore under-diagnosed</a:t>
          </a:r>
          <a:endParaRPr lang="en-GB" dirty="0"/>
        </a:p>
      </dgm:t>
    </dgm:pt>
    <dgm:pt modelId="{3958353C-2BD5-40C1-B065-B4C93CF162DF}" type="parTrans" cxnId="{D45BB82D-D249-4A30-A2F0-611ECDA7B62A}">
      <dgm:prSet/>
      <dgm:spPr/>
      <dgm:t>
        <a:bodyPr/>
        <a:lstStyle/>
        <a:p>
          <a:endParaRPr lang="en-GB"/>
        </a:p>
      </dgm:t>
    </dgm:pt>
    <dgm:pt modelId="{CE32BF9A-0EC8-4498-92CC-C1289B6C0D27}" type="sibTrans" cxnId="{D45BB82D-D249-4A30-A2F0-611ECDA7B62A}">
      <dgm:prSet/>
      <dgm:spPr/>
      <dgm:t>
        <a:bodyPr/>
        <a:lstStyle/>
        <a:p>
          <a:endParaRPr lang="en-GB"/>
        </a:p>
      </dgm:t>
    </dgm:pt>
    <dgm:pt modelId="{887AA8A0-23A1-4446-8D36-26BC5DE706E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Driven by anxiety, fear and need for control</a:t>
          </a:r>
          <a:endParaRPr lang="en-GB" dirty="0"/>
        </a:p>
      </dgm:t>
    </dgm:pt>
    <dgm:pt modelId="{1F6EF877-3A63-41E2-9E53-9129CDF02E89}" type="parTrans" cxnId="{C72FF004-21C4-4613-8B55-A8134A25A3AF}">
      <dgm:prSet/>
      <dgm:spPr/>
      <dgm:t>
        <a:bodyPr/>
        <a:lstStyle/>
        <a:p>
          <a:endParaRPr lang="en-GB"/>
        </a:p>
      </dgm:t>
    </dgm:pt>
    <dgm:pt modelId="{CB010A33-9AD1-48BD-888A-1369F7CA946F}" type="sibTrans" cxnId="{C72FF004-21C4-4613-8B55-A8134A25A3AF}">
      <dgm:prSet/>
      <dgm:spPr/>
      <dgm:t>
        <a:bodyPr/>
        <a:lstStyle/>
        <a:p>
          <a:endParaRPr lang="en-GB"/>
        </a:p>
      </dgm:t>
    </dgm:pt>
    <dgm:pt modelId="{2AF4197D-B7E0-4AD7-AC84-376C21075217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More commonly identified in clinical settings</a:t>
          </a:r>
          <a:endParaRPr lang="en-GB" dirty="0"/>
        </a:p>
      </dgm:t>
    </dgm:pt>
    <dgm:pt modelId="{8F5E1D18-4CC1-41F2-9104-6D724D0EE70F}" type="parTrans" cxnId="{2A21B493-8A5C-429E-8205-EE0064BBC3ED}">
      <dgm:prSet/>
      <dgm:spPr/>
      <dgm:t>
        <a:bodyPr/>
        <a:lstStyle/>
        <a:p>
          <a:endParaRPr lang="en-GB"/>
        </a:p>
      </dgm:t>
    </dgm:pt>
    <dgm:pt modelId="{81AA3E79-E9AE-436C-AD7B-2CB828C8099B}" type="sibTrans" cxnId="{2A21B493-8A5C-429E-8205-EE0064BBC3ED}">
      <dgm:prSet/>
      <dgm:spPr/>
      <dgm:t>
        <a:bodyPr/>
        <a:lstStyle/>
        <a:p>
          <a:endParaRPr lang="en-GB"/>
        </a:p>
      </dgm:t>
    </dgm:pt>
    <dgm:pt modelId="{0C424B1A-73D3-49F8-8FC5-AAE894B66DA0}">
      <dgm:prSet phldrT="[Text]"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become maladaptive when taken to extremes</a:t>
          </a:r>
          <a:endParaRPr lang="en-GB" dirty="0"/>
        </a:p>
      </dgm:t>
    </dgm:pt>
    <dgm:pt modelId="{B2E94196-4A8E-4CEA-A37E-D9BD8136ADE8}" type="parTrans" cxnId="{529F303D-75C4-4C93-9770-28AD6A82F213}">
      <dgm:prSet/>
      <dgm:spPr/>
      <dgm:t>
        <a:bodyPr/>
        <a:lstStyle/>
        <a:p>
          <a:endParaRPr lang="en-GB"/>
        </a:p>
      </dgm:t>
    </dgm:pt>
    <dgm:pt modelId="{11520AD8-3DA7-4D06-8847-78C63DF643CF}" type="sibTrans" cxnId="{529F303D-75C4-4C93-9770-28AD6A82F213}">
      <dgm:prSet/>
      <dgm:spPr/>
      <dgm:t>
        <a:bodyPr/>
        <a:lstStyle/>
        <a:p>
          <a:endParaRPr lang="en-GB"/>
        </a:p>
      </dgm:t>
    </dgm:pt>
    <dgm:pt modelId="{374C8DC6-5CA0-4649-BB3E-6C4834845023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(American Psychiatric Association, 2022)</a:t>
          </a:r>
          <a:endParaRPr lang="en-GB" dirty="0"/>
        </a:p>
      </dgm:t>
    </dgm:pt>
    <dgm:pt modelId="{69ACC686-1C1E-4172-ABDB-99987B910EDF}" type="parTrans" cxnId="{C4E78A9B-5275-4995-BEA2-17DC9644231B}">
      <dgm:prSet/>
      <dgm:spPr/>
      <dgm:t>
        <a:bodyPr/>
        <a:lstStyle/>
        <a:p>
          <a:endParaRPr lang="en-GB"/>
        </a:p>
      </dgm:t>
    </dgm:pt>
    <dgm:pt modelId="{7857E15B-AB18-4768-AA33-3F391BE37053}" type="sibTrans" cxnId="{C4E78A9B-5275-4995-BEA2-17DC9644231B}">
      <dgm:prSet/>
      <dgm:spPr/>
      <dgm:t>
        <a:bodyPr/>
        <a:lstStyle/>
        <a:p>
          <a:endParaRPr lang="en-GB"/>
        </a:p>
      </dgm:t>
    </dgm:pt>
    <dgm:pt modelId="{4470D77D-58F0-4535-8651-E4DD56B2D05B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</a:p>
      </dgm:t>
    </dgm:pt>
    <dgm:pt modelId="{64E55070-43FA-4154-AC76-7AC583068BCA}" type="parTrans" cxnId="{365380BF-212B-415E-9866-B8DF35E6D2A8}">
      <dgm:prSet/>
      <dgm:spPr/>
      <dgm:t>
        <a:bodyPr/>
        <a:lstStyle/>
        <a:p>
          <a:endParaRPr lang="en-GB"/>
        </a:p>
      </dgm:t>
    </dgm:pt>
    <dgm:pt modelId="{09ECDD87-DACA-48F8-8D4B-95F3EED7230C}" type="sibTrans" cxnId="{365380BF-212B-415E-9866-B8DF35E6D2A8}">
      <dgm:prSet/>
      <dgm:spPr/>
      <dgm:t>
        <a:bodyPr/>
        <a:lstStyle/>
        <a:p>
          <a:endParaRPr lang="en-GB"/>
        </a:p>
      </dgm:t>
    </dgm:pt>
    <dgm:pt modelId="{6C4EC870-3AA3-46E1-9979-34C2BBDEC3A5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(Olivardia, 2025)</a:t>
          </a:r>
        </a:p>
      </dgm:t>
    </dgm:pt>
    <dgm:pt modelId="{660E55ED-2137-4DEB-8C46-6F8C11894939}" type="parTrans" cxnId="{161B6025-5B63-42E1-8974-55E974BD4F2D}">
      <dgm:prSet/>
      <dgm:spPr/>
      <dgm:t>
        <a:bodyPr/>
        <a:lstStyle/>
        <a:p>
          <a:endParaRPr lang="en-GB"/>
        </a:p>
      </dgm:t>
    </dgm:pt>
    <dgm:pt modelId="{4E761A4C-55F0-4F1A-A9E5-40259F59E58D}" type="sibTrans" cxnId="{161B6025-5B63-42E1-8974-55E974BD4F2D}">
      <dgm:prSet/>
      <dgm:spPr/>
      <dgm:t>
        <a:bodyPr/>
        <a:lstStyle/>
        <a:p>
          <a:endParaRPr lang="en-GB"/>
        </a:p>
      </dgm:t>
    </dgm:pt>
    <dgm:pt modelId="{B9F6176F-9CF1-4A25-A51E-54A22F69FE36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</a:p>
      </dgm:t>
    </dgm:pt>
    <dgm:pt modelId="{E9A4590A-64A6-4D11-9C37-C557CDFC6D7C}" type="parTrans" cxnId="{6F7F7E76-8282-41B6-AFFB-13D506EC9A11}">
      <dgm:prSet/>
      <dgm:spPr/>
      <dgm:t>
        <a:bodyPr/>
        <a:lstStyle/>
        <a:p>
          <a:endParaRPr lang="en-GB"/>
        </a:p>
      </dgm:t>
    </dgm:pt>
    <dgm:pt modelId="{80B3BF45-FBC9-4F85-B7A0-A0C8D9919300}" type="sibTrans" cxnId="{6F7F7E76-8282-41B6-AFFB-13D506EC9A11}">
      <dgm:prSet/>
      <dgm:spPr/>
      <dgm:t>
        <a:bodyPr/>
        <a:lstStyle/>
        <a:p>
          <a:endParaRPr lang="en-GB"/>
        </a:p>
      </dgm:t>
    </dgm:pt>
    <dgm:pt modelId="{4D4F45E2-84D6-4FF4-A0EC-555EEA932728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  <a:endParaRPr lang="en-GB" dirty="0"/>
        </a:p>
      </dgm:t>
    </dgm:pt>
    <dgm:pt modelId="{E5C07062-AD89-4E17-BADE-B3B824281128}" type="parTrans" cxnId="{06C9710A-FEA8-4DBA-844F-B1A96A064095}">
      <dgm:prSet/>
      <dgm:spPr/>
      <dgm:t>
        <a:bodyPr/>
        <a:lstStyle/>
        <a:p>
          <a:endParaRPr lang="en-GB"/>
        </a:p>
      </dgm:t>
    </dgm:pt>
    <dgm:pt modelId="{C5A07EAC-3B99-4BB7-82FA-8DED107534FA}" type="sibTrans" cxnId="{06C9710A-FEA8-4DBA-844F-B1A96A064095}">
      <dgm:prSet/>
      <dgm:spPr/>
      <dgm:t>
        <a:bodyPr/>
        <a:lstStyle/>
        <a:p>
          <a:endParaRPr lang="en-GB"/>
        </a:p>
      </dgm:t>
    </dgm:pt>
    <dgm:pt modelId="{1E931208-82EA-4C73-ACEA-785ACE78D16F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Traits are heterogeneous</a:t>
          </a:r>
        </a:p>
      </dgm:t>
    </dgm:pt>
    <dgm:pt modelId="{CB2C319D-6D49-4066-909C-B4BC45996BC4}" type="parTrans" cxnId="{B43C9283-9447-4D63-8A03-9EF381128EB7}">
      <dgm:prSet/>
      <dgm:spPr/>
      <dgm:t>
        <a:bodyPr/>
        <a:lstStyle/>
        <a:p>
          <a:endParaRPr lang="en-GB"/>
        </a:p>
      </dgm:t>
    </dgm:pt>
    <dgm:pt modelId="{F9E8A4C2-1EE5-4034-8D8D-FF615D9D9256}" type="sibTrans" cxnId="{B43C9283-9447-4D63-8A03-9EF381128EB7}">
      <dgm:prSet/>
      <dgm:spPr/>
      <dgm:t>
        <a:bodyPr/>
        <a:lstStyle/>
        <a:p>
          <a:endParaRPr lang="en-GB"/>
        </a:p>
      </dgm:t>
    </dgm:pt>
    <dgm:pt modelId="{CFE685EC-A7C3-4720-B0E9-93FC0C9B90BB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pPr>
            <a:buNone/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(Mike et al., 2018)</a:t>
          </a:r>
        </a:p>
      </dgm:t>
    </dgm:pt>
    <dgm:pt modelId="{9A1F227E-FAF6-4F7A-8CB5-F9A287E50224}" type="sibTrans" cxnId="{D47A205B-98BA-4CD9-B4C5-6CD40CB845C5}">
      <dgm:prSet/>
      <dgm:spPr/>
      <dgm:t>
        <a:bodyPr/>
        <a:lstStyle/>
        <a:p>
          <a:endParaRPr lang="en-GB"/>
        </a:p>
      </dgm:t>
    </dgm:pt>
    <dgm:pt modelId="{11CC8C03-C9BB-427C-BEB0-EF0786D44C72}" type="parTrans" cxnId="{D47A205B-98BA-4CD9-B4C5-6CD40CB845C5}">
      <dgm:prSet/>
      <dgm:spPr/>
      <dgm:t>
        <a:bodyPr/>
        <a:lstStyle/>
        <a:p>
          <a:endParaRPr lang="en-GB"/>
        </a:p>
      </dgm:t>
    </dgm:pt>
    <dgm:pt modelId="{239EAE08-E2EE-480B-9E6D-5C77D60CEC53}" type="pres">
      <dgm:prSet presAssocID="{4A0879B4-73CC-43EB-9E73-401688C2AEE3}" presName="diagram" presStyleCnt="0">
        <dgm:presLayoutVars>
          <dgm:dir/>
          <dgm:resizeHandles val="exact"/>
        </dgm:presLayoutVars>
      </dgm:prSet>
      <dgm:spPr/>
    </dgm:pt>
    <dgm:pt modelId="{2B53AD55-1DE9-46A8-9B3D-1CAF1AEBAB75}" type="pres">
      <dgm:prSet presAssocID="{E4B24144-F8BA-41B2-A52C-5BD936479450}" presName="node" presStyleLbl="node1" presStyleIdx="0" presStyleCnt="6">
        <dgm:presLayoutVars>
          <dgm:bulletEnabled val="1"/>
        </dgm:presLayoutVars>
      </dgm:prSet>
      <dgm:spPr/>
    </dgm:pt>
    <dgm:pt modelId="{AB3E38C5-920D-461A-AD83-F7A59710EA49}" type="pres">
      <dgm:prSet presAssocID="{A08F9E5F-3B2C-45B8-BA43-38E47F9C3878}" presName="sibTrans" presStyleCnt="0"/>
      <dgm:spPr/>
    </dgm:pt>
    <dgm:pt modelId="{96DD9691-621F-45C9-8CB5-6AB71E3D670F}" type="pres">
      <dgm:prSet presAssocID="{653F28FC-B9EF-4B92-A61E-8008A5744310}" presName="node" presStyleLbl="node1" presStyleIdx="1" presStyleCnt="6">
        <dgm:presLayoutVars>
          <dgm:bulletEnabled val="1"/>
        </dgm:presLayoutVars>
      </dgm:prSet>
      <dgm:spPr/>
    </dgm:pt>
    <dgm:pt modelId="{718DFEB7-D0B1-42A5-9E87-44FE59DAB02B}" type="pres">
      <dgm:prSet presAssocID="{CE32BF9A-0EC8-4498-92CC-C1289B6C0D27}" presName="sibTrans" presStyleCnt="0"/>
      <dgm:spPr/>
    </dgm:pt>
    <dgm:pt modelId="{CE987313-3B53-4B93-94BA-712BF1F73476}" type="pres">
      <dgm:prSet presAssocID="{887AA8A0-23A1-4446-8D36-26BC5DE706E0}" presName="node" presStyleLbl="node1" presStyleIdx="2" presStyleCnt="6">
        <dgm:presLayoutVars>
          <dgm:bulletEnabled val="1"/>
        </dgm:presLayoutVars>
      </dgm:prSet>
      <dgm:spPr/>
    </dgm:pt>
    <dgm:pt modelId="{C8BF7A10-BB46-4806-BCDD-400AFB4DD58C}" type="pres">
      <dgm:prSet presAssocID="{CB010A33-9AD1-48BD-888A-1369F7CA946F}" presName="sibTrans" presStyleCnt="0"/>
      <dgm:spPr/>
    </dgm:pt>
    <dgm:pt modelId="{FED8329E-8093-40CB-9882-444A0651742A}" type="pres">
      <dgm:prSet presAssocID="{2AF4197D-B7E0-4AD7-AC84-376C21075217}" presName="node" presStyleLbl="node1" presStyleIdx="3" presStyleCnt="6">
        <dgm:presLayoutVars>
          <dgm:bulletEnabled val="1"/>
        </dgm:presLayoutVars>
      </dgm:prSet>
      <dgm:spPr/>
    </dgm:pt>
    <dgm:pt modelId="{B4BB06D6-371E-4B1F-9279-B81971D98834}" type="pres">
      <dgm:prSet presAssocID="{81AA3E79-E9AE-436C-AD7B-2CB828C8099B}" presName="sibTrans" presStyleCnt="0"/>
      <dgm:spPr/>
    </dgm:pt>
    <dgm:pt modelId="{FFE4620E-769C-4AF3-84C3-92AF2E2959A2}" type="pres">
      <dgm:prSet presAssocID="{0C424B1A-73D3-49F8-8FC5-AAE894B66DA0}" presName="node" presStyleLbl="node1" presStyleIdx="4" presStyleCnt="6">
        <dgm:presLayoutVars>
          <dgm:bulletEnabled val="1"/>
        </dgm:presLayoutVars>
      </dgm:prSet>
      <dgm:spPr/>
    </dgm:pt>
    <dgm:pt modelId="{D060FF1E-9F76-49A1-A679-D9402D75886C}" type="pres">
      <dgm:prSet presAssocID="{11520AD8-3DA7-4D06-8847-78C63DF643CF}" presName="sibTrans" presStyleCnt="0"/>
      <dgm:spPr/>
    </dgm:pt>
    <dgm:pt modelId="{FA6104AC-48AA-48F6-91D6-677A80DE994B}" type="pres">
      <dgm:prSet presAssocID="{1E931208-82EA-4C73-ACEA-785ACE78D16F}" presName="node" presStyleLbl="node1" presStyleIdx="5" presStyleCnt="6">
        <dgm:presLayoutVars>
          <dgm:bulletEnabled val="1"/>
        </dgm:presLayoutVars>
      </dgm:prSet>
      <dgm:spPr/>
    </dgm:pt>
  </dgm:ptLst>
  <dgm:cxnLst>
    <dgm:cxn modelId="{C72FF004-21C4-4613-8B55-A8134A25A3AF}" srcId="{4A0879B4-73CC-43EB-9E73-401688C2AEE3}" destId="{887AA8A0-23A1-4446-8D36-26BC5DE706E0}" srcOrd="2" destOrd="0" parTransId="{1F6EF877-3A63-41E2-9E53-9129CDF02E89}" sibTransId="{CB010A33-9AD1-48BD-888A-1369F7CA946F}"/>
    <dgm:cxn modelId="{0BA03805-5D55-4AD8-8509-393ED19E2FF8}" type="presOf" srcId="{1E931208-82EA-4C73-ACEA-785ACE78D16F}" destId="{FA6104AC-48AA-48F6-91D6-677A80DE994B}" srcOrd="0" destOrd="0" presId="urn:microsoft.com/office/officeart/2005/8/layout/default"/>
    <dgm:cxn modelId="{8B558107-4564-4B48-A490-A846C279D3D4}" type="presOf" srcId="{E4B24144-F8BA-41B2-A52C-5BD936479450}" destId="{2B53AD55-1DE9-46A8-9B3D-1CAF1AEBAB75}" srcOrd="0" destOrd="0" presId="urn:microsoft.com/office/officeart/2005/8/layout/default"/>
    <dgm:cxn modelId="{06C9710A-FEA8-4DBA-844F-B1A96A064095}" srcId="{0C424B1A-73D3-49F8-8FC5-AAE894B66DA0}" destId="{4D4F45E2-84D6-4FF4-A0EC-555EEA932728}" srcOrd="0" destOrd="0" parTransId="{E5C07062-AD89-4E17-BADE-B3B824281128}" sibTransId="{C5A07EAC-3B99-4BB7-82FA-8DED107534FA}"/>
    <dgm:cxn modelId="{01AF960B-BA88-4D45-A716-AAC81E34849B}" type="presOf" srcId="{653F28FC-B9EF-4B92-A61E-8008A5744310}" destId="{96DD9691-621F-45C9-8CB5-6AB71E3D670F}" srcOrd="0" destOrd="0" presId="urn:microsoft.com/office/officeart/2005/8/layout/default"/>
    <dgm:cxn modelId="{CDA2581C-C1AD-49AF-A97F-53427FB48080}" type="presOf" srcId="{4A0879B4-73CC-43EB-9E73-401688C2AEE3}" destId="{239EAE08-E2EE-480B-9E6D-5C77D60CEC53}" srcOrd="0" destOrd="0" presId="urn:microsoft.com/office/officeart/2005/8/layout/default"/>
    <dgm:cxn modelId="{0522981C-0D2F-4292-9362-9C501340B9AF}" type="presOf" srcId="{0C424B1A-73D3-49F8-8FC5-AAE894B66DA0}" destId="{FFE4620E-769C-4AF3-84C3-92AF2E2959A2}" srcOrd="0" destOrd="0" presId="urn:microsoft.com/office/officeart/2005/8/layout/default"/>
    <dgm:cxn modelId="{161B6025-5B63-42E1-8974-55E974BD4F2D}" srcId="{2AF4197D-B7E0-4AD7-AC84-376C21075217}" destId="{6C4EC870-3AA3-46E1-9979-34C2BBDEC3A5}" srcOrd="0" destOrd="0" parTransId="{660E55ED-2137-4DEB-8C46-6F8C11894939}" sibTransId="{4E761A4C-55F0-4F1A-A9E5-40259F59E58D}"/>
    <dgm:cxn modelId="{D45BB82D-D249-4A30-A2F0-611ECDA7B62A}" srcId="{4A0879B4-73CC-43EB-9E73-401688C2AEE3}" destId="{653F28FC-B9EF-4B92-A61E-8008A5744310}" srcOrd="1" destOrd="0" parTransId="{3958353C-2BD5-40C1-B065-B4C93CF162DF}" sibTransId="{CE32BF9A-0EC8-4498-92CC-C1289B6C0D27}"/>
    <dgm:cxn modelId="{529F303D-75C4-4C93-9770-28AD6A82F213}" srcId="{4A0879B4-73CC-43EB-9E73-401688C2AEE3}" destId="{0C424B1A-73D3-49F8-8FC5-AAE894B66DA0}" srcOrd="4" destOrd="0" parTransId="{B2E94196-4A8E-4CEA-A37E-D9BD8136ADE8}" sibTransId="{11520AD8-3DA7-4D06-8847-78C63DF643CF}"/>
    <dgm:cxn modelId="{D47A205B-98BA-4CD9-B4C5-6CD40CB845C5}" srcId="{1E931208-82EA-4C73-ACEA-785ACE78D16F}" destId="{CFE685EC-A7C3-4720-B0E9-93FC0C9B90BB}" srcOrd="0" destOrd="0" parTransId="{11CC8C03-C9BB-427C-BEB0-EF0786D44C72}" sibTransId="{9A1F227E-FAF6-4F7A-8CB5-F9A287E50224}"/>
    <dgm:cxn modelId="{50581655-1285-45F1-B592-7DC0CC4C2363}" type="presOf" srcId="{6C4EC870-3AA3-46E1-9979-34C2BBDEC3A5}" destId="{FED8329E-8093-40CB-9882-444A0651742A}" srcOrd="0" destOrd="1" presId="urn:microsoft.com/office/officeart/2005/8/layout/default"/>
    <dgm:cxn modelId="{6F7F7E76-8282-41B6-AFFB-13D506EC9A11}" srcId="{887AA8A0-23A1-4446-8D36-26BC5DE706E0}" destId="{B9F6176F-9CF1-4A25-A51E-54A22F69FE36}" srcOrd="0" destOrd="0" parTransId="{E9A4590A-64A6-4D11-9C37-C557CDFC6D7C}" sibTransId="{80B3BF45-FBC9-4F85-B7A0-A0C8D9919300}"/>
    <dgm:cxn modelId="{6DE19876-B93F-4912-A300-7C9192F565B6}" type="presOf" srcId="{887AA8A0-23A1-4446-8D36-26BC5DE706E0}" destId="{CE987313-3B53-4B93-94BA-712BF1F73476}" srcOrd="0" destOrd="0" presId="urn:microsoft.com/office/officeart/2005/8/layout/default"/>
    <dgm:cxn modelId="{B43C9283-9447-4D63-8A03-9EF381128EB7}" srcId="{4A0879B4-73CC-43EB-9E73-401688C2AEE3}" destId="{1E931208-82EA-4C73-ACEA-785ACE78D16F}" srcOrd="5" destOrd="0" parTransId="{CB2C319D-6D49-4066-909C-B4BC45996BC4}" sibTransId="{F9E8A4C2-1EE5-4034-8D8D-FF615D9D9256}"/>
    <dgm:cxn modelId="{D046F589-501C-44C9-A989-FAC7A2B0A808}" type="presOf" srcId="{CFE685EC-A7C3-4720-B0E9-93FC0C9B90BB}" destId="{FA6104AC-48AA-48F6-91D6-677A80DE994B}" srcOrd="0" destOrd="1" presId="urn:microsoft.com/office/officeart/2005/8/layout/default"/>
    <dgm:cxn modelId="{BB0C868A-F704-419A-8DD9-70647BBC0D4F}" type="presOf" srcId="{2AF4197D-B7E0-4AD7-AC84-376C21075217}" destId="{FED8329E-8093-40CB-9882-444A0651742A}" srcOrd="0" destOrd="0" presId="urn:microsoft.com/office/officeart/2005/8/layout/default"/>
    <dgm:cxn modelId="{2A21B493-8A5C-429E-8205-EE0064BBC3ED}" srcId="{4A0879B4-73CC-43EB-9E73-401688C2AEE3}" destId="{2AF4197D-B7E0-4AD7-AC84-376C21075217}" srcOrd="3" destOrd="0" parTransId="{8F5E1D18-4CC1-41F2-9104-6D724D0EE70F}" sibTransId="{81AA3E79-E9AE-436C-AD7B-2CB828C8099B}"/>
    <dgm:cxn modelId="{C4E78A9B-5275-4995-BEA2-17DC9644231B}" srcId="{E4B24144-F8BA-41B2-A52C-5BD936479450}" destId="{374C8DC6-5CA0-4649-BB3E-6C4834845023}" srcOrd="0" destOrd="0" parTransId="{69ACC686-1C1E-4172-ABDB-99987B910EDF}" sibTransId="{7857E15B-AB18-4768-AA33-3F391BE37053}"/>
    <dgm:cxn modelId="{B5F6BBAA-39B2-40F1-A580-A65B4F57C072}" type="presOf" srcId="{4D4F45E2-84D6-4FF4-A0EC-555EEA932728}" destId="{FFE4620E-769C-4AF3-84C3-92AF2E2959A2}" srcOrd="0" destOrd="1" presId="urn:microsoft.com/office/officeart/2005/8/layout/default"/>
    <dgm:cxn modelId="{C48EDBB3-C43D-4EE6-B9DC-19FC025B87B4}" srcId="{4A0879B4-73CC-43EB-9E73-401688C2AEE3}" destId="{E4B24144-F8BA-41B2-A52C-5BD936479450}" srcOrd="0" destOrd="0" parTransId="{2A0F457D-99C9-4108-A855-C062E39E08B8}" sibTransId="{A08F9E5F-3B2C-45B8-BA43-38E47F9C3878}"/>
    <dgm:cxn modelId="{365380BF-212B-415E-9866-B8DF35E6D2A8}" srcId="{653F28FC-B9EF-4B92-A61E-8008A5744310}" destId="{4470D77D-58F0-4535-8651-E4DD56B2D05B}" srcOrd="0" destOrd="0" parTransId="{64E55070-43FA-4154-AC76-7AC583068BCA}" sibTransId="{09ECDD87-DACA-48F8-8D4B-95F3EED7230C}"/>
    <dgm:cxn modelId="{6BF943C2-171D-40B6-98B1-2F80796504C4}" type="presOf" srcId="{4470D77D-58F0-4535-8651-E4DD56B2D05B}" destId="{96DD9691-621F-45C9-8CB5-6AB71E3D670F}" srcOrd="0" destOrd="1" presId="urn:microsoft.com/office/officeart/2005/8/layout/default"/>
    <dgm:cxn modelId="{CC6CE3CB-098C-4688-9B4A-6754D4DF8C5F}" type="presOf" srcId="{374C8DC6-5CA0-4649-BB3E-6C4834845023}" destId="{2B53AD55-1DE9-46A8-9B3D-1CAF1AEBAB75}" srcOrd="0" destOrd="1" presId="urn:microsoft.com/office/officeart/2005/8/layout/default"/>
    <dgm:cxn modelId="{FC533DEE-E302-43FA-930F-3BF9CF5A4E11}" type="presOf" srcId="{B9F6176F-9CF1-4A25-A51E-54A22F69FE36}" destId="{CE987313-3B53-4B93-94BA-712BF1F73476}" srcOrd="0" destOrd="1" presId="urn:microsoft.com/office/officeart/2005/8/layout/default"/>
    <dgm:cxn modelId="{D3E9894C-A80C-4A2B-92B6-78AFAB96B868}" type="presParOf" srcId="{239EAE08-E2EE-480B-9E6D-5C77D60CEC53}" destId="{2B53AD55-1DE9-46A8-9B3D-1CAF1AEBAB75}" srcOrd="0" destOrd="0" presId="urn:microsoft.com/office/officeart/2005/8/layout/default"/>
    <dgm:cxn modelId="{F3E25674-D5CD-4947-B123-6BFC48CD8D7A}" type="presParOf" srcId="{239EAE08-E2EE-480B-9E6D-5C77D60CEC53}" destId="{AB3E38C5-920D-461A-AD83-F7A59710EA49}" srcOrd="1" destOrd="0" presId="urn:microsoft.com/office/officeart/2005/8/layout/default"/>
    <dgm:cxn modelId="{4E9DDC96-285F-422D-95C3-1B86DE97EE14}" type="presParOf" srcId="{239EAE08-E2EE-480B-9E6D-5C77D60CEC53}" destId="{96DD9691-621F-45C9-8CB5-6AB71E3D670F}" srcOrd="2" destOrd="0" presId="urn:microsoft.com/office/officeart/2005/8/layout/default"/>
    <dgm:cxn modelId="{C0125BA8-3EE6-4650-BD4E-62B8842D7A6A}" type="presParOf" srcId="{239EAE08-E2EE-480B-9E6D-5C77D60CEC53}" destId="{718DFEB7-D0B1-42A5-9E87-44FE59DAB02B}" srcOrd="3" destOrd="0" presId="urn:microsoft.com/office/officeart/2005/8/layout/default"/>
    <dgm:cxn modelId="{0574594E-054A-4FE6-922B-52902510F782}" type="presParOf" srcId="{239EAE08-E2EE-480B-9E6D-5C77D60CEC53}" destId="{CE987313-3B53-4B93-94BA-712BF1F73476}" srcOrd="4" destOrd="0" presId="urn:microsoft.com/office/officeart/2005/8/layout/default"/>
    <dgm:cxn modelId="{E732EF7D-C4A2-42BA-BE5E-9296C46F5A8B}" type="presParOf" srcId="{239EAE08-E2EE-480B-9E6D-5C77D60CEC53}" destId="{C8BF7A10-BB46-4806-BCDD-400AFB4DD58C}" srcOrd="5" destOrd="0" presId="urn:microsoft.com/office/officeart/2005/8/layout/default"/>
    <dgm:cxn modelId="{30EEFFDF-C4F4-48F0-88D7-C55B784533B2}" type="presParOf" srcId="{239EAE08-E2EE-480B-9E6D-5C77D60CEC53}" destId="{FED8329E-8093-40CB-9882-444A0651742A}" srcOrd="6" destOrd="0" presId="urn:microsoft.com/office/officeart/2005/8/layout/default"/>
    <dgm:cxn modelId="{C16832F4-AC5F-4204-B96A-DE1204435E9A}" type="presParOf" srcId="{239EAE08-E2EE-480B-9E6D-5C77D60CEC53}" destId="{B4BB06D6-371E-4B1F-9279-B81971D98834}" srcOrd="7" destOrd="0" presId="urn:microsoft.com/office/officeart/2005/8/layout/default"/>
    <dgm:cxn modelId="{F5BB333B-4E0B-4B97-9D65-C365837AE42B}" type="presParOf" srcId="{239EAE08-E2EE-480B-9E6D-5C77D60CEC53}" destId="{FFE4620E-769C-4AF3-84C3-92AF2E2959A2}" srcOrd="8" destOrd="0" presId="urn:microsoft.com/office/officeart/2005/8/layout/default"/>
    <dgm:cxn modelId="{110A9DA7-A6FB-4444-96AD-82F5E9AFFD75}" type="presParOf" srcId="{239EAE08-E2EE-480B-9E6D-5C77D60CEC53}" destId="{D060FF1E-9F76-49A1-A679-D9402D75886C}" srcOrd="9" destOrd="0" presId="urn:microsoft.com/office/officeart/2005/8/layout/default"/>
    <dgm:cxn modelId="{CE00E865-CB30-4592-A058-EC6864808E0F}" type="presParOf" srcId="{239EAE08-E2EE-480B-9E6D-5C77D60CEC53}" destId="{FA6104AC-48AA-48F6-91D6-677A80DE994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D25906-D836-4F19-86F4-5A3A8776B42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012511-940B-43A9-A146-7E15FDE68A86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Psychodynamic</a:t>
          </a:r>
        </a:p>
      </dgm:t>
    </dgm:pt>
    <dgm:pt modelId="{DA606597-04AA-4633-8262-E5212B275195}" type="parTrans" cxnId="{F3A6AF3C-9375-4DD0-998A-24D9E5D7FB79}">
      <dgm:prSet/>
      <dgm:spPr/>
      <dgm:t>
        <a:bodyPr/>
        <a:lstStyle/>
        <a:p>
          <a:endParaRPr lang="en-GB"/>
        </a:p>
      </dgm:t>
    </dgm:pt>
    <dgm:pt modelId="{9048BDCA-ABDC-4E73-AACC-C2DDF4CC0208}" type="sibTrans" cxnId="{F3A6AF3C-9375-4DD0-998A-24D9E5D7FB79}">
      <dgm:prSet/>
      <dgm:spPr/>
      <dgm:t>
        <a:bodyPr/>
        <a:lstStyle/>
        <a:p>
          <a:endParaRPr lang="en-GB"/>
        </a:p>
      </dgm:t>
    </dgm:pt>
    <dgm:pt modelId="{223ADBE5-36DE-4FC7-945A-C9C9817ED55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Early-life relationship dynamics mean control and responsibility is used to manage anxiety </a:t>
          </a:r>
          <a:r>
            <a:rPr lang="en-GB" sz="1500" b="1">
              <a:latin typeface="Arial" panose="020B0604020202020204" pitchFamily="34" charset="0"/>
              <a:cs typeface="Arial" panose="020B0604020202020204" pitchFamily="34" charset="0"/>
            </a:rPr>
            <a:t>(Pinto et al.,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441DCF41-9F46-4C23-B180-B37F749C7AF9}" type="parTrans" cxnId="{70B97AC8-36AC-48B4-8141-11B7626327F6}">
      <dgm:prSet/>
      <dgm:spPr/>
      <dgm:t>
        <a:bodyPr/>
        <a:lstStyle/>
        <a:p>
          <a:endParaRPr lang="en-GB"/>
        </a:p>
      </dgm:t>
    </dgm:pt>
    <dgm:pt modelId="{382D8401-B5D3-438C-A4AC-A16220134D37}" type="sibTrans" cxnId="{70B97AC8-36AC-48B4-8141-11B7626327F6}">
      <dgm:prSet/>
      <dgm:spPr/>
      <dgm:t>
        <a:bodyPr/>
        <a:lstStyle/>
        <a:p>
          <a:endParaRPr lang="en-GB"/>
        </a:p>
      </dgm:t>
    </dgm:pt>
    <dgm:pt modelId="{46163B89-F3D0-4079-BA51-362695D5AC1C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Attachment</a:t>
          </a:r>
        </a:p>
      </dgm:t>
    </dgm:pt>
    <dgm:pt modelId="{3675307D-3E37-4684-9E08-51BE66FBB4D6}" type="parTrans" cxnId="{E96861F6-0C2A-4C07-9B43-88C7254EBF68}">
      <dgm:prSet/>
      <dgm:spPr/>
      <dgm:t>
        <a:bodyPr/>
        <a:lstStyle/>
        <a:p>
          <a:endParaRPr lang="en-GB"/>
        </a:p>
      </dgm:t>
    </dgm:pt>
    <dgm:pt modelId="{7C0D69CE-58E1-4157-9682-702914905901}" type="sibTrans" cxnId="{E96861F6-0C2A-4C07-9B43-88C7254EBF68}">
      <dgm:prSet/>
      <dgm:spPr/>
      <dgm:t>
        <a:bodyPr/>
        <a:lstStyle/>
        <a:p>
          <a:endParaRPr lang="en-GB"/>
        </a:p>
      </dgm:t>
    </dgm:pt>
    <dgm:pt modelId="{8F803FA3-203F-48FA-B0D0-4CFA7014E4D4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Over-critical or inconsistent caregiving causing the development of self-reliance, predictability and over-control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(Wiltgen et al., 2015)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E8785BA1-EC7D-44D2-AB8A-282BD2B6FDD0}" type="parTrans" cxnId="{5CC287FE-BF20-4C2C-9395-A3349056A29D}">
      <dgm:prSet/>
      <dgm:spPr/>
      <dgm:t>
        <a:bodyPr/>
        <a:lstStyle/>
        <a:p>
          <a:endParaRPr lang="en-GB"/>
        </a:p>
      </dgm:t>
    </dgm:pt>
    <dgm:pt modelId="{68A9606C-53CF-4887-9E03-A1DC48EC8484}" type="sibTrans" cxnId="{5CC287FE-BF20-4C2C-9395-A3349056A29D}">
      <dgm:prSet/>
      <dgm:spPr/>
      <dgm:t>
        <a:bodyPr/>
        <a:lstStyle/>
        <a:p>
          <a:endParaRPr lang="en-GB"/>
        </a:p>
      </dgm:t>
    </dgm:pt>
    <dgm:pt modelId="{40ACC3C0-3689-48A5-A38B-E1A116340439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and Neurological</a:t>
          </a:r>
        </a:p>
      </dgm:t>
    </dgm:pt>
    <dgm:pt modelId="{90F228FC-99D3-4314-91F6-87F624D17E13}" type="parTrans" cxnId="{7390F354-D8EB-4858-B462-C61DA8B84826}">
      <dgm:prSet/>
      <dgm:spPr/>
      <dgm:t>
        <a:bodyPr/>
        <a:lstStyle/>
        <a:p>
          <a:endParaRPr lang="en-GB"/>
        </a:p>
      </dgm:t>
    </dgm:pt>
    <dgm:pt modelId="{EB9761AF-CA49-4D7B-AEE7-35A3D1D332C0}" type="sibTrans" cxnId="{7390F354-D8EB-4858-B462-C61DA8B84826}">
      <dgm:prSet/>
      <dgm:spPr/>
      <dgm:t>
        <a:bodyPr/>
        <a:lstStyle/>
        <a:p>
          <a:endParaRPr lang="en-GB"/>
        </a:p>
      </dgm:t>
    </dgm:pt>
    <dgm:pt modelId="{8433376C-BE6D-4AC3-88E8-E3750251C4FE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Rigid beliefs reinforcing rule-bound behaviour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F99C6D7C-07D4-4D65-95A7-25BBBA1AEB4D}" type="parTrans" cxnId="{F32709B2-7C30-4034-BEDC-FDBE3548E6BA}">
      <dgm:prSet/>
      <dgm:spPr/>
      <dgm:t>
        <a:bodyPr/>
        <a:lstStyle/>
        <a:p>
          <a:endParaRPr lang="en-GB"/>
        </a:p>
      </dgm:t>
    </dgm:pt>
    <dgm:pt modelId="{AAAC0F12-07CF-4433-A98D-30C35B2A44A1}" type="sibTrans" cxnId="{F32709B2-7C30-4034-BEDC-FDBE3548E6BA}">
      <dgm:prSet/>
      <dgm:spPr/>
      <dgm:t>
        <a:bodyPr/>
        <a:lstStyle/>
        <a:p>
          <a:endParaRPr lang="en-GB"/>
        </a:p>
      </dgm:t>
    </dgm:pt>
    <dgm:pt modelId="{3B72FA01-A443-470E-AFC4-AE0935799B1A}">
      <dgm:prSet/>
      <dgm:spPr>
        <a:solidFill>
          <a:schemeClr val="accent1">
            <a:lumMod val="75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Trait-based (AMPD)</a:t>
          </a:r>
        </a:p>
      </dgm:t>
    </dgm:pt>
    <dgm:pt modelId="{1870E221-2014-411C-B98D-A0837C01DE5B}" type="parTrans" cxnId="{59FE8265-C06C-480C-84A8-4F3DFB527B88}">
      <dgm:prSet/>
      <dgm:spPr/>
      <dgm:t>
        <a:bodyPr/>
        <a:lstStyle/>
        <a:p>
          <a:endParaRPr lang="en-GB"/>
        </a:p>
      </dgm:t>
    </dgm:pt>
    <dgm:pt modelId="{1593F3D7-5CEF-489A-BBE1-F505263A33CE}" type="sibTrans" cxnId="{59FE8265-C06C-480C-84A8-4F3DFB527B88}">
      <dgm:prSet/>
      <dgm:spPr/>
      <dgm:t>
        <a:bodyPr/>
        <a:lstStyle/>
        <a:p>
          <a:endParaRPr lang="en-GB"/>
        </a:p>
      </dgm:t>
    </dgm:pt>
    <dgm:pt modelId="{2300CD90-B0F5-44D5-9902-342D092F498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New holistic approach diagnostic criteria in addition to traditional yes/no criteria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(Miller &amp; Sharp, 2022)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526267-BBF7-4C9A-8077-E553290F0884}" type="parTrans" cxnId="{5C2A5A5C-1C3A-4FB8-93A3-6D23A3926F7D}">
      <dgm:prSet/>
      <dgm:spPr/>
      <dgm:t>
        <a:bodyPr/>
        <a:lstStyle/>
        <a:p>
          <a:endParaRPr lang="en-GB"/>
        </a:p>
      </dgm:t>
    </dgm:pt>
    <dgm:pt modelId="{D49C3F21-227E-4F58-9872-01B7C0AFE50B}" type="sibTrans" cxnId="{5C2A5A5C-1C3A-4FB8-93A3-6D23A3926F7D}">
      <dgm:prSet/>
      <dgm:spPr/>
      <dgm:t>
        <a:bodyPr/>
        <a:lstStyle/>
        <a:p>
          <a:endParaRPr lang="en-GB"/>
        </a:p>
      </dgm:t>
    </dgm:pt>
    <dgm:pt modelId="{CBEF07DD-FD0B-4430-9BE0-EED68D90A700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Genetic twin studies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(Gjerde et al., 2015)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A747F4-02D2-4A94-B286-4B87B194DFAF}" type="parTrans" cxnId="{8DB27E3D-5991-4BD0-84B8-C2AC13072C08}">
      <dgm:prSet/>
      <dgm:spPr/>
      <dgm:t>
        <a:bodyPr/>
        <a:lstStyle/>
        <a:p>
          <a:endParaRPr lang="en-GB"/>
        </a:p>
      </dgm:t>
    </dgm:pt>
    <dgm:pt modelId="{6A0E8CE8-393C-426E-8550-888791DC6891}" type="sibTrans" cxnId="{8DB27E3D-5991-4BD0-84B8-C2AC13072C08}">
      <dgm:prSet/>
      <dgm:spPr/>
      <dgm:t>
        <a:bodyPr/>
        <a:lstStyle/>
        <a:p>
          <a:endParaRPr lang="en-GB"/>
        </a:p>
      </dgm:t>
    </dgm:pt>
    <dgm:pt modelId="{06C70FFB-91D7-4B7A-9308-C8B7851C345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1800" b="0" dirty="0">
              <a:latin typeface="Arial" panose="020B0604020202020204" pitchFamily="34" charset="0"/>
              <a:cs typeface="Arial" panose="020B0604020202020204" pitchFamily="34" charset="0"/>
            </a:rPr>
            <a:t>Parkinsons</a:t>
          </a: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(Nicoletti et al., 2013)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gm:t>
    </dgm:pt>
    <dgm:pt modelId="{C27C3682-0435-4694-A39B-06DC2DCAC2E9}" type="parTrans" cxnId="{E315F84B-4481-43FE-B796-141CF9FA5A73}">
      <dgm:prSet/>
      <dgm:spPr/>
      <dgm:t>
        <a:bodyPr/>
        <a:lstStyle/>
        <a:p>
          <a:endParaRPr lang="en-GB"/>
        </a:p>
      </dgm:t>
    </dgm:pt>
    <dgm:pt modelId="{99FB177F-1381-44A7-A1EC-3ED621D93250}" type="sibTrans" cxnId="{E315F84B-4481-43FE-B796-141CF9FA5A73}">
      <dgm:prSet/>
      <dgm:spPr/>
      <dgm:t>
        <a:bodyPr/>
        <a:lstStyle/>
        <a:p>
          <a:endParaRPr lang="en-GB"/>
        </a:p>
      </dgm:t>
    </dgm:pt>
    <dgm:pt modelId="{123B8377-9C28-4D0D-8304-985BAB312B3E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Maladaptive traits </a:t>
          </a:r>
          <a:r>
            <a:rPr lang="en-GB" sz="1500" b="1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65FCF9-FF1E-4FC1-BDD1-0AA518B53D16}" type="parTrans" cxnId="{2EBC06B1-349B-4957-A1BC-003E65C87FB1}">
      <dgm:prSet/>
      <dgm:spPr/>
      <dgm:t>
        <a:bodyPr/>
        <a:lstStyle/>
        <a:p>
          <a:endParaRPr lang="en-GB"/>
        </a:p>
      </dgm:t>
    </dgm:pt>
    <dgm:pt modelId="{2BD68F4D-3A46-4622-AF96-FFB93D14143C}" type="sibTrans" cxnId="{2EBC06B1-349B-4957-A1BC-003E65C87FB1}">
      <dgm:prSet/>
      <dgm:spPr/>
      <dgm:t>
        <a:bodyPr/>
        <a:lstStyle/>
        <a:p>
          <a:endParaRPr lang="en-GB"/>
        </a:p>
      </dgm:t>
    </dgm:pt>
    <dgm:pt modelId="{92D367A0-5ADE-4A4D-A4D7-641C045D497E}" type="pres">
      <dgm:prSet presAssocID="{CED25906-D836-4F19-86F4-5A3A8776B424}" presName="Name0" presStyleCnt="0">
        <dgm:presLayoutVars>
          <dgm:dir/>
          <dgm:animLvl val="lvl"/>
          <dgm:resizeHandles val="exact"/>
        </dgm:presLayoutVars>
      </dgm:prSet>
      <dgm:spPr/>
    </dgm:pt>
    <dgm:pt modelId="{9D0BCDF8-8685-4E79-8737-BDBFA0D85183}" type="pres">
      <dgm:prSet presAssocID="{3F012511-940B-43A9-A146-7E15FDE68A86}" presName="linNode" presStyleCnt="0"/>
      <dgm:spPr/>
    </dgm:pt>
    <dgm:pt modelId="{36BCAD01-6E30-4178-AC7F-582A3871F728}" type="pres">
      <dgm:prSet presAssocID="{3F012511-940B-43A9-A146-7E15FDE68A86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85DD686-D364-4674-B0A8-788C6384CA52}" type="pres">
      <dgm:prSet presAssocID="{3F012511-940B-43A9-A146-7E15FDE68A86}" presName="descendantText" presStyleLbl="alignAccFollowNode1" presStyleIdx="0" presStyleCnt="4" custScaleY="106151">
        <dgm:presLayoutVars>
          <dgm:bulletEnabled val="1"/>
        </dgm:presLayoutVars>
      </dgm:prSet>
      <dgm:spPr/>
    </dgm:pt>
    <dgm:pt modelId="{9FD00A1F-B895-4D10-BD11-D643FF016316}" type="pres">
      <dgm:prSet presAssocID="{9048BDCA-ABDC-4E73-AACC-C2DDF4CC0208}" presName="sp" presStyleCnt="0"/>
      <dgm:spPr/>
    </dgm:pt>
    <dgm:pt modelId="{CFB320FB-98D1-43B5-BE75-867AD9F62538}" type="pres">
      <dgm:prSet presAssocID="{46163B89-F3D0-4079-BA51-362695D5AC1C}" presName="linNode" presStyleCnt="0"/>
      <dgm:spPr/>
    </dgm:pt>
    <dgm:pt modelId="{4D069B23-A705-4555-9D5D-E537DBFFC5F6}" type="pres">
      <dgm:prSet presAssocID="{46163B89-F3D0-4079-BA51-362695D5AC1C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2DFD817-C7E1-46DD-9B2F-787179E33268}" type="pres">
      <dgm:prSet presAssocID="{46163B89-F3D0-4079-BA51-362695D5AC1C}" presName="descendantText" presStyleLbl="alignAccFollowNode1" presStyleIdx="1" presStyleCnt="4" custScaleY="106151">
        <dgm:presLayoutVars>
          <dgm:bulletEnabled val="1"/>
        </dgm:presLayoutVars>
      </dgm:prSet>
      <dgm:spPr/>
    </dgm:pt>
    <dgm:pt modelId="{F492CA01-BBF5-4774-900E-F928DB366034}" type="pres">
      <dgm:prSet presAssocID="{7C0D69CE-58E1-4157-9682-702914905901}" presName="sp" presStyleCnt="0"/>
      <dgm:spPr/>
    </dgm:pt>
    <dgm:pt modelId="{E9DCB825-65AC-4481-B402-8C89FF1675BB}" type="pres">
      <dgm:prSet presAssocID="{40ACC3C0-3689-48A5-A38B-E1A116340439}" presName="linNode" presStyleCnt="0"/>
      <dgm:spPr/>
    </dgm:pt>
    <dgm:pt modelId="{CBDA1931-9F35-40FA-8B94-81C623842FAE}" type="pres">
      <dgm:prSet presAssocID="{40ACC3C0-3689-48A5-A38B-E1A11634043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987CFD3C-DAC2-4D98-ADD5-5E8713908D03}" type="pres">
      <dgm:prSet presAssocID="{40ACC3C0-3689-48A5-A38B-E1A116340439}" presName="descendantText" presStyleLbl="alignAccFollowNode1" presStyleIdx="2" presStyleCnt="4" custScaleY="107948">
        <dgm:presLayoutVars>
          <dgm:bulletEnabled val="1"/>
        </dgm:presLayoutVars>
      </dgm:prSet>
      <dgm:spPr/>
    </dgm:pt>
    <dgm:pt modelId="{AB26AFC5-D0A3-48A5-8E4F-182A5F417979}" type="pres">
      <dgm:prSet presAssocID="{EB9761AF-CA49-4D7B-AEE7-35A3D1D332C0}" presName="sp" presStyleCnt="0"/>
      <dgm:spPr/>
    </dgm:pt>
    <dgm:pt modelId="{353DE9BA-57F0-423F-B907-BECAD06BE5E2}" type="pres">
      <dgm:prSet presAssocID="{3B72FA01-A443-470E-AFC4-AE0935799B1A}" presName="linNode" presStyleCnt="0"/>
      <dgm:spPr/>
    </dgm:pt>
    <dgm:pt modelId="{3C77D9DB-802D-4B1B-994C-4CBB8319CB92}" type="pres">
      <dgm:prSet presAssocID="{3B72FA01-A443-470E-AFC4-AE0935799B1A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74B44FA5-34CF-4FB8-B9FB-F069794355A4}" type="pres">
      <dgm:prSet presAssocID="{3B72FA01-A443-470E-AFC4-AE0935799B1A}" presName="descendantText" presStyleLbl="alignAccFollowNode1" presStyleIdx="3" presStyleCnt="4" custScaleY="106151">
        <dgm:presLayoutVars>
          <dgm:bulletEnabled val="1"/>
        </dgm:presLayoutVars>
      </dgm:prSet>
      <dgm:spPr/>
    </dgm:pt>
  </dgm:ptLst>
  <dgm:cxnLst>
    <dgm:cxn modelId="{9E057607-A5C4-41C4-BBC3-815150EBD578}" type="presOf" srcId="{8F803FA3-203F-48FA-B0D0-4CFA7014E4D4}" destId="{C2DFD817-C7E1-46DD-9B2F-787179E33268}" srcOrd="0" destOrd="0" presId="urn:microsoft.com/office/officeart/2005/8/layout/vList5"/>
    <dgm:cxn modelId="{7174AC1C-2F6D-4070-92A4-6555E3E79E56}" type="presOf" srcId="{3F012511-940B-43A9-A146-7E15FDE68A86}" destId="{36BCAD01-6E30-4178-AC7F-582A3871F728}" srcOrd="0" destOrd="0" presId="urn:microsoft.com/office/officeart/2005/8/layout/vList5"/>
    <dgm:cxn modelId="{68949226-3501-4579-8792-681232672640}" type="presOf" srcId="{2300CD90-B0F5-44D5-9902-342D092F498F}" destId="{74B44FA5-34CF-4FB8-B9FB-F069794355A4}" srcOrd="0" destOrd="0" presId="urn:microsoft.com/office/officeart/2005/8/layout/vList5"/>
    <dgm:cxn modelId="{FC5B913A-9D06-430F-87DB-F3903E4AD5D6}" type="presOf" srcId="{223ADBE5-36DE-4FC7-945A-C9C9817ED55D}" destId="{B85DD686-D364-4674-B0A8-788C6384CA52}" srcOrd="0" destOrd="0" presId="urn:microsoft.com/office/officeart/2005/8/layout/vList5"/>
    <dgm:cxn modelId="{F3A6AF3C-9375-4DD0-998A-24D9E5D7FB79}" srcId="{CED25906-D836-4F19-86F4-5A3A8776B424}" destId="{3F012511-940B-43A9-A146-7E15FDE68A86}" srcOrd="0" destOrd="0" parTransId="{DA606597-04AA-4633-8262-E5212B275195}" sibTransId="{9048BDCA-ABDC-4E73-AACC-C2DDF4CC0208}"/>
    <dgm:cxn modelId="{8DB27E3D-5991-4BD0-84B8-C2AC13072C08}" srcId="{40ACC3C0-3689-48A5-A38B-E1A116340439}" destId="{CBEF07DD-FD0B-4430-9BE0-EED68D90A700}" srcOrd="1" destOrd="0" parTransId="{0EA747F4-02D2-4A94-B286-4B87B194DFAF}" sibTransId="{6A0E8CE8-393C-426E-8550-888791DC6891}"/>
    <dgm:cxn modelId="{5C2A5A5C-1C3A-4FB8-93A3-6D23A3926F7D}" srcId="{3B72FA01-A443-470E-AFC4-AE0935799B1A}" destId="{2300CD90-B0F5-44D5-9902-342D092F498F}" srcOrd="0" destOrd="0" parTransId="{9F526267-BBF7-4C9A-8077-E553290F0884}" sibTransId="{D49C3F21-227E-4F58-9872-01B7C0AFE50B}"/>
    <dgm:cxn modelId="{59FE8265-C06C-480C-84A8-4F3DFB527B88}" srcId="{CED25906-D836-4F19-86F4-5A3A8776B424}" destId="{3B72FA01-A443-470E-AFC4-AE0935799B1A}" srcOrd="3" destOrd="0" parTransId="{1870E221-2014-411C-B98D-A0837C01DE5B}" sibTransId="{1593F3D7-5CEF-489A-BBE1-F505263A33CE}"/>
    <dgm:cxn modelId="{E315F84B-4481-43FE-B796-141CF9FA5A73}" srcId="{40ACC3C0-3689-48A5-A38B-E1A116340439}" destId="{06C70FFB-91D7-4B7A-9308-C8B7851C345A}" srcOrd="2" destOrd="0" parTransId="{C27C3682-0435-4694-A39B-06DC2DCAC2E9}" sibTransId="{99FB177F-1381-44A7-A1EC-3ED621D93250}"/>
    <dgm:cxn modelId="{7390F354-D8EB-4858-B462-C61DA8B84826}" srcId="{CED25906-D836-4F19-86F4-5A3A8776B424}" destId="{40ACC3C0-3689-48A5-A38B-E1A116340439}" srcOrd="2" destOrd="0" parTransId="{90F228FC-99D3-4314-91F6-87F624D17E13}" sibTransId="{EB9761AF-CA49-4D7B-AEE7-35A3D1D332C0}"/>
    <dgm:cxn modelId="{2D7A3796-12C3-4894-8A88-B42F3692F786}" type="presOf" srcId="{3B72FA01-A443-470E-AFC4-AE0935799B1A}" destId="{3C77D9DB-802D-4B1B-994C-4CBB8319CB92}" srcOrd="0" destOrd="0" presId="urn:microsoft.com/office/officeart/2005/8/layout/vList5"/>
    <dgm:cxn modelId="{67B92F97-D8C8-409A-BB1E-543D06B9F652}" type="presOf" srcId="{CBEF07DD-FD0B-4430-9BE0-EED68D90A700}" destId="{987CFD3C-DAC2-4D98-ADD5-5E8713908D03}" srcOrd="0" destOrd="1" presId="urn:microsoft.com/office/officeart/2005/8/layout/vList5"/>
    <dgm:cxn modelId="{686CECA6-9BE6-44E8-B916-1ED873DF39EE}" type="presOf" srcId="{46163B89-F3D0-4079-BA51-362695D5AC1C}" destId="{4D069B23-A705-4555-9D5D-E537DBFFC5F6}" srcOrd="0" destOrd="0" presId="urn:microsoft.com/office/officeart/2005/8/layout/vList5"/>
    <dgm:cxn modelId="{1DA18AA7-17A6-48F6-9086-AF1ABE6357B1}" type="presOf" srcId="{06C70FFB-91D7-4B7A-9308-C8B7851C345A}" destId="{987CFD3C-DAC2-4D98-ADD5-5E8713908D03}" srcOrd="0" destOrd="2" presId="urn:microsoft.com/office/officeart/2005/8/layout/vList5"/>
    <dgm:cxn modelId="{2EBC06B1-349B-4957-A1BC-003E65C87FB1}" srcId="{3B72FA01-A443-470E-AFC4-AE0935799B1A}" destId="{123B8377-9C28-4D0D-8304-985BAB312B3E}" srcOrd="1" destOrd="0" parTransId="{FA65FCF9-FF1E-4FC1-BDD1-0AA518B53D16}" sibTransId="{2BD68F4D-3A46-4622-AF96-FFB93D14143C}"/>
    <dgm:cxn modelId="{9D4200B2-412F-4F74-8EDA-C19E8670DA39}" type="presOf" srcId="{123B8377-9C28-4D0D-8304-985BAB312B3E}" destId="{74B44FA5-34CF-4FB8-B9FB-F069794355A4}" srcOrd="0" destOrd="1" presId="urn:microsoft.com/office/officeart/2005/8/layout/vList5"/>
    <dgm:cxn modelId="{F32709B2-7C30-4034-BEDC-FDBE3548E6BA}" srcId="{40ACC3C0-3689-48A5-A38B-E1A116340439}" destId="{8433376C-BE6D-4AC3-88E8-E3750251C4FE}" srcOrd="0" destOrd="0" parTransId="{F99C6D7C-07D4-4D65-95A7-25BBBA1AEB4D}" sibTransId="{AAAC0F12-07CF-4433-A98D-30C35B2A44A1}"/>
    <dgm:cxn modelId="{70B97AC8-36AC-48B4-8141-11B7626327F6}" srcId="{3F012511-940B-43A9-A146-7E15FDE68A86}" destId="{223ADBE5-36DE-4FC7-945A-C9C9817ED55D}" srcOrd="0" destOrd="0" parTransId="{441DCF41-9F46-4C23-B180-B37F749C7AF9}" sibTransId="{382D8401-B5D3-438C-A4AC-A16220134D37}"/>
    <dgm:cxn modelId="{ED93FCE6-A260-441D-B99E-1299C22598CC}" type="presOf" srcId="{8433376C-BE6D-4AC3-88E8-E3750251C4FE}" destId="{987CFD3C-DAC2-4D98-ADD5-5E8713908D03}" srcOrd="0" destOrd="0" presId="urn:microsoft.com/office/officeart/2005/8/layout/vList5"/>
    <dgm:cxn modelId="{E96861F6-0C2A-4C07-9B43-88C7254EBF68}" srcId="{CED25906-D836-4F19-86F4-5A3A8776B424}" destId="{46163B89-F3D0-4079-BA51-362695D5AC1C}" srcOrd="1" destOrd="0" parTransId="{3675307D-3E37-4684-9E08-51BE66FBB4D6}" sibTransId="{7C0D69CE-58E1-4157-9682-702914905901}"/>
    <dgm:cxn modelId="{381250FC-843B-4763-BB6B-9C758A36AB3F}" type="presOf" srcId="{40ACC3C0-3689-48A5-A38B-E1A116340439}" destId="{CBDA1931-9F35-40FA-8B94-81C623842FAE}" srcOrd="0" destOrd="0" presId="urn:microsoft.com/office/officeart/2005/8/layout/vList5"/>
    <dgm:cxn modelId="{ACE1CFFC-6127-410C-91B9-9B980B236037}" type="presOf" srcId="{CED25906-D836-4F19-86F4-5A3A8776B424}" destId="{92D367A0-5ADE-4A4D-A4D7-641C045D497E}" srcOrd="0" destOrd="0" presId="urn:microsoft.com/office/officeart/2005/8/layout/vList5"/>
    <dgm:cxn modelId="{5CC287FE-BF20-4C2C-9395-A3349056A29D}" srcId="{46163B89-F3D0-4079-BA51-362695D5AC1C}" destId="{8F803FA3-203F-48FA-B0D0-4CFA7014E4D4}" srcOrd="0" destOrd="0" parTransId="{E8785BA1-EC7D-44D2-AB8A-282BD2B6FDD0}" sibTransId="{68A9606C-53CF-4887-9E03-A1DC48EC8484}"/>
    <dgm:cxn modelId="{F63D75D6-F6AE-4583-A699-A6AA20678094}" type="presParOf" srcId="{92D367A0-5ADE-4A4D-A4D7-641C045D497E}" destId="{9D0BCDF8-8685-4E79-8737-BDBFA0D85183}" srcOrd="0" destOrd="0" presId="urn:microsoft.com/office/officeart/2005/8/layout/vList5"/>
    <dgm:cxn modelId="{F97A3B03-6576-402D-B4D6-2C51DB174939}" type="presParOf" srcId="{9D0BCDF8-8685-4E79-8737-BDBFA0D85183}" destId="{36BCAD01-6E30-4178-AC7F-582A3871F728}" srcOrd="0" destOrd="0" presId="urn:microsoft.com/office/officeart/2005/8/layout/vList5"/>
    <dgm:cxn modelId="{80CD0994-E893-4E2C-9499-66933F3CB8D4}" type="presParOf" srcId="{9D0BCDF8-8685-4E79-8737-BDBFA0D85183}" destId="{B85DD686-D364-4674-B0A8-788C6384CA52}" srcOrd="1" destOrd="0" presId="urn:microsoft.com/office/officeart/2005/8/layout/vList5"/>
    <dgm:cxn modelId="{1E1407F5-06A7-4BA3-999A-9B99C66BDCDF}" type="presParOf" srcId="{92D367A0-5ADE-4A4D-A4D7-641C045D497E}" destId="{9FD00A1F-B895-4D10-BD11-D643FF016316}" srcOrd="1" destOrd="0" presId="urn:microsoft.com/office/officeart/2005/8/layout/vList5"/>
    <dgm:cxn modelId="{5BD416E4-591F-437B-8FF9-33B46D0D1A17}" type="presParOf" srcId="{92D367A0-5ADE-4A4D-A4D7-641C045D497E}" destId="{CFB320FB-98D1-43B5-BE75-867AD9F62538}" srcOrd="2" destOrd="0" presId="urn:microsoft.com/office/officeart/2005/8/layout/vList5"/>
    <dgm:cxn modelId="{0201A5D3-519F-4D98-AA08-F28C0E29456F}" type="presParOf" srcId="{CFB320FB-98D1-43B5-BE75-867AD9F62538}" destId="{4D069B23-A705-4555-9D5D-E537DBFFC5F6}" srcOrd="0" destOrd="0" presId="urn:microsoft.com/office/officeart/2005/8/layout/vList5"/>
    <dgm:cxn modelId="{E05210FE-195D-48F8-B5F2-8125A7DC6339}" type="presParOf" srcId="{CFB320FB-98D1-43B5-BE75-867AD9F62538}" destId="{C2DFD817-C7E1-46DD-9B2F-787179E33268}" srcOrd="1" destOrd="0" presId="urn:microsoft.com/office/officeart/2005/8/layout/vList5"/>
    <dgm:cxn modelId="{65CD06EC-5573-4237-8620-C537AAC0DE6D}" type="presParOf" srcId="{92D367A0-5ADE-4A4D-A4D7-641C045D497E}" destId="{F492CA01-BBF5-4774-900E-F928DB366034}" srcOrd="3" destOrd="0" presId="urn:microsoft.com/office/officeart/2005/8/layout/vList5"/>
    <dgm:cxn modelId="{EE02FD02-2D85-4014-B147-1F782A49829C}" type="presParOf" srcId="{92D367A0-5ADE-4A4D-A4D7-641C045D497E}" destId="{E9DCB825-65AC-4481-B402-8C89FF1675BB}" srcOrd="4" destOrd="0" presId="urn:microsoft.com/office/officeart/2005/8/layout/vList5"/>
    <dgm:cxn modelId="{38FC9A17-96AF-464A-87E4-C6391B5A41A1}" type="presParOf" srcId="{E9DCB825-65AC-4481-B402-8C89FF1675BB}" destId="{CBDA1931-9F35-40FA-8B94-81C623842FAE}" srcOrd="0" destOrd="0" presId="urn:microsoft.com/office/officeart/2005/8/layout/vList5"/>
    <dgm:cxn modelId="{08ABB18C-CED5-495E-87F6-6A31B88CDDB3}" type="presParOf" srcId="{E9DCB825-65AC-4481-B402-8C89FF1675BB}" destId="{987CFD3C-DAC2-4D98-ADD5-5E8713908D03}" srcOrd="1" destOrd="0" presId="urn:microsoft.com/office/officeart/2005/8/layout/vList5"/>
    <dgm:cxn modelId="{A03DEB8D-86E4-4A5F-93D0-5B72D54F57AB}" type="presParOf" srcId="{92D367A0-5ADE-4A4D-A4D7-641C045D497E}" destId="{AB26AFC5-D0A3-48A5-8E4F-182A5F417979}" srcOrd="5" destOrd="0" presId="urn:microsoft.com/office/officeart/2005/8/layout/vList5"/>
    <dgm:cxn modelId="{103AF534-924E-4A92-A742-1CFF7112F044}" type="presParOf" srcId="{92D367A0-5ADE-4A4D-A4D7-641C045D497E}" destId="{353DE9BA-57F0-423F-B907-BECAD06BE5E2}" srcOrd="6" destOrd="0" presId="urn:microsoft.com/office/officeart/2005/8/layout/vList5"/>
    <dgm:cxn modelId="{43A3EECF-9287-4C0A-92ED-52659BD0360E}" type="presParOf" srcId="{353DE9BA-57F0-423F-B907-BECAD06BE5E2}" destId="{3C77D9DB-802D-4B1B-994C-4CBB8319CB92}" srcOrd="0" destOrd="0" presId="urn:microsoft.com/office/officeart/2005/8/layout/vList5"/>
    <dgm:cxn modelId="{613F6B41-D2B6-4E38-ADDA-19941DAAD76D}" type="presParOf" srcId="{353DE9BA-57F0-423F-B907-BECAD06BE5E2}" destId="{74B44FA5-34CF-4FB8-B9FB-F069794355A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8C42DB-DFB7-4AE8-800E-512266C50C37}">
      <dsp:nvSpPr>
        <dsp:cNvPr id="0" name=""/>
        <dsp:cNvSpPr/>
      </dsp:nvSpPr>
      <dsp:spPr>
        <a:xfrm>
          <a:off x="0" y="39275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Common personality disorder affecting 2%-8% of the population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</a:p>
      </dsp:txBody>
      <dsp:txXfrm>
        <a:off x="48433" y="87708"/>
        <a:ext cx="10418734" cy="895294"/>
      </dsp:txXfrm>
    </dsp:sp>
    <dsp:sp modelId="{C667BF5C-B297-46EA-9F1E-60072903E5D4}">
      <dsp:nvSpPr>
        <dsp:cNvPr id="0" name=""/>
        <dsp:cNvSpPr/>
      </dsp:nvSpPr>
      <dsp:spPr>
        <a:xfrm>
          <a:off x="0" y="11840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Defined by a pervasive, inflexible pattern of behaviour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sp:txBody>
      <dsp:txXfrm>
        <a:off x="48433" y="1232509"/>
        <a:ext cx="10418734" cy="895294"/>
      </dsp:txXfrm>
    </dsp:sp>
    <dsp:sp modelId="{1EB0F2E4-B1AD-4B33-A1A5-FEE790AE204F}">
      <dsp:nvSpPr>
        <dsp:cNvPr id="0" name=""/>
        <dsp:cNvSpPr/>
      </dsp:nvSpPr>
      <dsp:spPr>
        <a:xfrm>
          <a:off x="0" y="23288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latin typeface="Arial" panose="020B0604020202020204" pitchFamily="34" charset="0"/>
              <a:cs typeface="Arial" panose="020B0604020202020204" pitchFamily="34" charset="0"/>
            </a:rPr>
            <a:t>Centred on orderliness, perfectionism and control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(American Psychological Association, 2023)</a:t>
          </a:r>
        </a:p>
      </dsp:txBody>
      <dsp:txXfrm>
        <a:off x="48433" y="2377309"/>
        <a:ext cx="10418734" cy="895294"/>
      </dsp:txXfrm>
    </dsp:sp>
    <dsp:sp modelId="{8AAEB8BE-FFA5-4691-9530-2315487AF9D9}">
      <dsp:nvSpPr>
        <dsp:cNvPr id="0" name=""/>
        <dsp:cNvSpPr/>
      </dsp:nvSpPr>
      <dsp:spPr>
        <a:xfrm>
          <a:off x="0" y="3473676"/>
          <a:ext cx="10515600" cy="992160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Impaired functioning beyond ‘normal’ parameters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</a:p>
      </dsp:txBody>
      <dsp:txXfrm>
        <a:off x="48433" y="3522109"/>
        <a:ext cx="10418734" cy="8952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68340-777C-408B-977D-2CD730E098B0}">
      <dsp:nvSpPr>
        <dsp:cNvPr id="0" name=""/>
        <dsp:cNvSpPr/>
      </dsp:nvSpPr>
      <dsp:spPr>
        <a:xfrm>
          <a:off x="50144" y="2472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Personality Disorder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sp:txBody>
      <dsp:txXfrm>
        <a:off x="109870" y="62198"/>
        <a:ext cx="1919754" cy="1104071"/>
      </dsp:txXfrm>
    </dsp:sp>
    <dsp:sp modelId="{D798F96A-8487-4C52-A644-86187C44064C}">
      <dsp:nvSpPr>
        <dsp:cNvPr id="0" name=""/>
        <dsp:cNvSpPr/>
      </dsp:nvSpPr>
      <dsp:spPr>
        <a:xfrm>
          <a:off x="55507" y="1275018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Perfectionism and Control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1334744"/>
        <a:ext cx="1919754" cy="1104071"/>
      </dsp:txXfrm>
    </dsp:sp>
    <dsp:sp modelId="{5123A3BD-698E-4B35-8273-53075B541CD8}">
      <dsp:nvSpPr>
        <dsp:cNvPr id="0" name=""/>
        <dsp:cNvSpPr/>
      </dsp:nvSpPr>
      <dsp:spPr>
        <a:xfrm>
          <a:off x="55507" y="2556838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Behaviours feel natural, appropriate and valuable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2616564"/>
        <a:ext cx="1919754" cy="1104071"/>
      </dsp:txXfrm>
    </dsp:sp>
    <dsp:sp modelId="{D888D895-8CF7-475D-A02E-431B351E51CF}">
      <dsp:nvSpPr>
        <dsp:cNvPr id="0" name=""/>
        <dsp:cNvSpPr/>
      </dsp:nvSpPr>
      <dsp:spPr>
        <a:xfrm>
          <a:off x="55507" y="3853782"/>
          <a:ext cx="2039206" cy="1223523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Not recognised as problematic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5233" y="3913508"/>
        <a:ext cx="1919754" cy="11040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768340-777C-408B-977D-2CD730E098B0}">
      <dsp:nvSpPr>
        <dsp:cNvPr id="0" name=""/>
        <dsp:cNvSpPr/>
      </dsp:nvSpPr>
      <dsp:spPr>
        <a:xfrm>
          <a:off x="1001" y="0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Obsessive-Compulsive and Related Disorder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(American Psychiatric Association, 2022) </a:t>
          </a:r>
        </a:p>
      </dsp:txBody>
      <dsp:txXfrm>
        <a:off x="60992" y="59991"/>
        <a:ext cx="1928277" cy="1108973"/>
      </dsp:txXfrm>
    </dsp:sp>
    <dsp:sp modelId="{D798F96A-8487-4C52-A644-86187C44064C}">
      <dsp:nvSpPr>
        <dsp:cNvPr id="0" name=""/>
        <dsp:cNvSpPr/>
      </dsp:nvSpPr>
      <dsp:spPr>
        <a:xfrm>
          <a:off x="1001" y="1275641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Obsessions and Compulsions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(OCD-UK, n.d.)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92" y="1335632"/>
        <a:ext cx="1928277" cy="1108973"/>
      </dsp:txXfrm>
    </dsp:sp>
    <dsp:sp modelId="{5123A3BD-698E-4B35-8273-53075B541CD8}">
      <dsp:nvSpPr>
        <dsp:cNvPr id="0" name=""/>
        <dsp:cNvSpPr/>
      </dsp:nvSpPr>
      <dsp:spPr>
        <a:xfrm>
          <a:off x="1001" y="2546857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Thoughts and behaviours feel intrusive and unwanted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992" y="2606848"/>
        <a:ext cx="1928277" cy="1108973"/>
      </dsp:txXfrm>
    </dsp:sp>
    <dsp:sp modelId="{D888D895-8CF7-475D-A02E-431B351E51CF}">
      <dsp:nvSpPr>
        <dsp:cNvPr id="0" name=""/>
        <dsp:cNvSpPr/>
      </dsp:nvSpPr>
      <dsp:spPr>
        <a:xfrm>
          <a:off x="0" y="3856956"/>
          <a:ext cx="2048259" cy="1228955"/>
        </a:xfrm>
        <a:prstGeom prst="flowChartAlternateProcess">
          <a:avLst/>
        </a:prstGeom>
        <a:solidFill>
          <a:schemeClr val="accent1">
            <a:lumMod val="50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Cause distress and are easily identified as problematic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  <a:endParaRPr lang="en-GB" sz="1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991" y="3916947"/>
        <a:ext cx="1928277" cy="11089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53AD55-1DE9-46A8-9B3D-1CAF1AEBAB75}">
      <dsp:nvSpPr>
        <dsp:cNvPr id="0" name=""/>
        <dsp:cNvSpPr/>
      </dsp:nvSpPr>
      <dsp:spPr>
        <a:xfrm>
          <a:off x="0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Classified as a Cluster C personality disorder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(American Psychiatric Association, 2022)</a:t>
          </a:r>
          <a:endParaRPr lang="en-GB" sz="1500" kern="1200" dirty="0"/>
        </a:p>
      </dsp:txBody>
      <dsp:txXfrm>
        <a:off x="0" y="828095"/>
        <a:ext cx="2538351" cy="1523010"/>
      </dsp:txXfrm>
    </dsp:sp>
    <dsp:sp modelId="{96DD9691-621F-45C9-8CB5-6AB71E3D670F}">
      <dsp:nvSpPr>
        <dsp:cNvPr id="0" name=""/>
        <dsp:cNvSpPr/>
      </dsp:nvSpPr>
      <dsp:spPr>
        <a:xfrm>
          <a:off x="2792186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often seen as strengths and therefore under-diagnosed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(Surles, 2025)</a:t>
          </a:r>
        </a:p>
      </dsp:txBody>
      <dsp:txXfrm>
        <a:off x="2792186" y="828095"/>
        <a:ext cx="2538351" cy="1523010"/>
      </dsp:txXfrm>
    </dsp:sp>
    <dsp:sp modelId="{CE987313-3B53-4B93-94BA-712BF1F73476}">
      <dsp:nvSpPr>
        <dsp:cNvPr id="0" name=""/>
        <dsp:cNvSpPr/>
      </dsp:nvSpPr>
      <dsp:spPr>
        <a:xfrm>
          <a:off x="5584373" y="828095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Driven by anxiety, fear and need for control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</a:p>
      </dsp:txBody>
      <dsp:txXfrm>
        <a:off x="5584373" y="828095"/>
        <a:ext cx="2538351" cy="1523010"/>
      </dsp:txXfrm>
    </dsp:sp>
    <dsp:sp modelId="{FED8329E-8093-40CB-9882-444A0651742A}">
      <dsp:nvSpPr>
        <dsp:cNvPr id="0" name=""/>
        <dsp:cNvSpPr/>
      </dsp:nvSpPr>
      <dsp:spPr>
        <a:xfrm>
          <a:off x="0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More commonly identified in clinical settings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(Olivardia, 2025)</a:t>
          </a:r>
        </a:p>
      </dsp:txBody>
      <dsp:txXfrm>
        <a:off x="0" y="2604941"/>
        <a:ext cx="2538351" cy="1523010"/>
      </dsp:txXfrm>
    </dsp:sp>
    <dsp:sp modelId="{FFE4620E-769C-4AF3-84C3-92AF2E2959A2}">
      <dsp:nvSpPr>
        <dsp:cNvPr id="0" name=""/>
        <dsp:cNvSpPr/>
      </dsp:nvSpPr>
      <dsp:spPr>
        <a:xfrm>
          <a:off x="2792186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become maladaptive when taken to extremes</a:t>
          </a:r>
          <a:endParaRPr lang="en-GB" sz="19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(Pinto, Teller, &amp; Wheaton, 2022)</a:t>
          </a:r>
          <a:endParaRPr lang="en-GB" sz="1500" kern="1200" dirty="0"/>
        </a:p>
      </dsp:txBody>
      <dsp:txXfrm>
        <a:off x="2792186" y="2604941"/>
        <a:ext cx="2538351" cy="1523010"/>
      </dsp:txXfrm>
    </dsp:sp>
    <dsp:sp modelId="{FA6104AC-48AA-48F6-91D6-677A80DE994B}">
      <dsp:nvSpPr>
        <dsp:cNvPr id="0" name=""/>
        <dsp:cNvSpPr/>
      </dsp:nvSpPr>
      <dsp:spPr>
        <a:xfrm>
          <a:off x="5584373" y="2604941"/>
          <a:ext cx="2538351" cy="1523010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Arial" panose="020B0604020202020204" pitchFamily="34" charset="0"/>
              <a:cs typeface="Arial" panose="020B0604020202020204" pitchFamily="34" charset="0"/>
            </a:rPr>
            <a:t>Traits are heterogeneous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(Mike et al., 2018)</a:t>
          </a:r>
        </a:p>
      </dsp:txBody>
      <dsp:txXfrm>
        <a:off x="5584373" y="2604941"/>
        <a:ext cx="2538351" cy="1523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5DD686-D364-4674-B0A8-788C6384CA52}">
      <dsp:nvSpPr>
        <dsp:cNvPr id="0" name=""/>
        <dsp:cNvSpPr/>
      </dsp:nvSpPr>
      <dsp:spPr>
        <a:xfrm rot="5400000">
          <a:off x="6710943" y="-2805144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Early-life relationship dynamics mean control and responsibility is used to manage anxiety </a:t>
          </a:r>
          <a:r>
            <a:rPr lang="en-GB" sz="1500" b="1" kern="1200">
              <a:latin typeface="Arial" panose="020B0604020202020204" pitchFamily="34" charset="0"/>
              <a:cs typeface="Arial" panose="020B0604020202020204" pitchFamily="34" charset="0"/>
            </a:rPr>
            <a:t>(Pinto et al.,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2022)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3" y="138872"/>
        <a:ext cx="6734410" cy="894784"/>
      </dsp:txXfrm>
    </dsp:sp>
    <dsp:sp modelId="{36BCAD01-6E30-4178-AC7F-582A3871F728}">
      <dsp:nvSpPr>
        <dsp:cNvPr id="0" name=""/>
        <dsp:cNvSpPr/>
      </dsp:nvSpPr>
      <dsp:spPr>
        <a:xfrm>
          <a:off x="0" y="2427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Psychodynamic</a:t>
          </a:r>
        </a:p>
      </dsp:txBody>
      <dsp:txXfrm>
        <a:off x="57001" y="59428"/>
        <a:ext cx="3701332" cy="1053669"/>
      </dsp:txXfrm>
    </dsp:sp>
    <dsp:sp modelId="{C2DFD817-C7E1-46DD-9B2F-787179E33268}">
      <dsp:nvSpPr>
        <dsp:cNvPr id="0" name=""/>
        <dsp:cNvSpPr/>
      </dsp:nvSpPr>
      <dsp:spPr>
        <a:xfrm rot="5400000">
          <a:off x="6710943" y="-1579089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Over-critical or inconsistent caregiving causing the development of self-reliance, predictability and over-control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(Wiltgen et al., 2015)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3" y="1364927"/>
        <a:ext cx="6734410" cy="894784"/>
      </dsp:txXfrm>
    </dsp:sp>
    <dsp:sp modelId="{4D069B23-A705-4555-9D5D-E537DBFFC5F6}">
      <dsp:nvSpPr>
        <dsp:cNvPr id="0" name=""/>
        <dsp:cNvSpPr/>
      </dsp:nvSpPr>
      <dsp:spPr>
        <a:xfrm>
          <a:off x="0" y="1228483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Attachment</a:t>
          </a:r>
        </a:p>
      </dsp:txBody>
      <dsp:txXfrm>
        <a:off x="57001" y="1285484"/>
        <a:ext cx="3701332" cy="1053669"/>
      </dsp:txXfrm>
    </dsp:sp>
    <dsp:sp modelId="{987CFD3C-DAC2-4D98-ADD5-5E8713908D03}">
      <dsp:nvSpPr>
        <dsp:cNvPr id="0" name=""/>
        <dsp:cNvSpPr/>
      </dsp:nvSpPr>
      <dsp:spPr>
        <a:xfrm rot="5400000">
          <a:off x="6702550" y="-353033"/>
          <a:ext cx="1008382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Rigid beliefs reinforcing rule-bound behaviour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(Cleveland Clinic, 2022)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Genetic twin studies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(Gjerde et al., 2015)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800" b="0" kern="1200" dirty="0">
              <a:latin typeface="Arial" panose="020B0604020202020204" pitchFamily="34" charset="0"/>
              <a:cs typeface="Arial" panose="020B0604020202020204" pitchFamily="34" charset="0"/>
            </a:rPr>
            <a:t>Parkinsons</a:t>
          </a: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(Nicoletti et al., 2013)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</a:p>
      </dsp:txBody>
      <dsp:txXfrm rot="-5400000">
        <a:off x="3815334" y="2583408"/>
        <a:ext cx="6733591" cy="909932"/>
      </dsp:txXfrm>
    </dsp:sp>
    <dsp:sp modelId="{CBDA1931-9F35-40FA-8B94-81C623842FAE}">
      <dsp:nvSpPr>
        <dsp:cNvPr id="0" name=""/>
        <dsp:cNvSpPr/>
      </dsp:nvSpPr>
      <dsp:spPr>
        <a:xfrm>
          <a:off x="0" y="2454538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Biological and Neurological</a:t>
          </a:r>
        </a:p>
      </dsp:txBody>
      <dsp:txXfrm>
        <a:off x="57001" y="2511539"/>
        <a:ext cx="3701332" cy="1053669"/>
      </dsp:txXfrm>
    </dsp:sp>
    <dsp:sp modelId="{74B44FA5-34CF-4FB8-B9FB-F069794355A4}">
      <dsp:nvSpPr>
        <dsp:cNvPr id="0" name=""/>
        <dsp:cNvSpPr/>
      </dsp:nvSpPr>
      <dsp:spPr>
        <a:xfrm rot="5400000">
          <a:off x="6710943" y="873021"/>
          <a:ext cx="991596" cy="678281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New holistic approach diagnostic criteria in addition to traditional yes/no criteria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(Miller &amp; Sharp, 2022)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Maladaptive traits </a:t>
          </a: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(Pinto et al., 2022)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815333" y="3817037"/>
        <a:ext cx="6734410" cy="894784"/>
      </dsp:txXfrm>
    </dsp:sp>
    <dsp:sp modelId="{3C77D9DB-802D-4B1B-994C-4CBB8319CB92}">
      <dsp:nvSpPr>
        <dsp:cNvPr id="0" name=""/>
        <dsp:cNvSpPr/>
      </dsp:nvSpPr>
      <dsp:spPr>
        <a:xfrm>
          <a:off x="0" y="3680593"/>
          <a:ext cx="3815334" cy="1167671"/>
        </a:xfrm>
        <a:prstGeom prst="round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Trait-based (AMPD)</a:t>
          </a:r>
        </a:p>
      </dsp:txBody>
      <dsp:txXfrm>
        <a:off x="57001" y="3737594"/>
        <a:ext cx="3701332" cy="1053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482B951-AFFF-3499-FDE3-02A7F0BD15F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E5896A-FCE2-110F-B202-A8E435372D6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69F83-204D-4778-AAD0-A0F851A3AEEE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1BFBA0-47AD-543A-6AE4-769D8F86580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8FC355-FEF6-ED8F-8D0E-F362E204A0F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69D59-B021-49CB-887D-52B8FEE1CE1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70690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E3C21-C3CB-4B8D-9033-56C1B3CE75FA}" type="datetimeFigureOut">
              <a:rPr lang="en-US" smtClean="0"/>
              <a:t>4/29/2026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32C3C-A191-48C2-A7E8-9C96AF841A7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6394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6048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732C3C-A191-48C2-A7E8-9C96AF841A7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6480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Graphic 14">
            <a:extLst>
              <a:ext uri="{FF2B5EF4-FFF2-40B4-BE49-F238E27FC236}">
                <a16:creationId xmlns:a16="http://schemas.microsoft.com/office/drawing/2014/main" id="{BECDFC6B-0742-962E-44A1-19C9C173B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50848" y="425303"/>
            <a:ext cx="11305217" cy="6007394"/>
          </a:xfrm>
          <a:prstGeom prst="rect">
            <a:avLst/>
          </a:prstGeom>
          <a:effectLst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33046"/>
            <a:ext cx="10571998" cy="3366198"/>
          </a:xfrm>
          <a:ln>
            <a:noFill/>
          </a:ln>
          <a:effectLst/>
        </p:spPr>
        <p:txBody>
          <a:bodyPr/>
          <a:lstStyle>
            <a:lvl1pPr algn="ctr">
              <a:defRPr sz="7200" b="1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236985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DBC817-DA57-A518-5544-0D3B819C7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4873FFF3-C7B6-C678-1B03-17FBD0D5A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46174" y="425303"/>
            <a:ext cx="5379242" cy="598343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44217" y="924167"/>
            <a:ext cx="4383156" cy="5009322"/>
          </a:xfrm>
          <a:solidFill>
            <a:schemeClr val="accent1">
              <a:lumMod val="50000"/>
            </a:schemeClr>
          </a:solidFill>
          <a:effectLst>
            <a:outerShdw blurRad="254000" dist="50800" dir="2700000" algn="ctr" rotWithShape="0">
              <a:prstClr val="black">
                <a:alpha val="25000"/>
              </a:prstClr>
            </a:outerShdw>
          </a:effectLst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00800" y="924512"/>
            <a:ext cx="4750904" cy="5008977"/>
          </a:xfrm>
        </p:spPr>
        <p:txBody>
          <a:bodyPr/>
          <a:lstStyle>
            <a:lvl1pPr marL="0" indent="0">
              <a:buNone/>
              <a:defRPr/>
            </a:lvl1pPr>
            <a:lvl2pPr marL="742950" indent="-285750">
              <a:buFont typeface="Arial" panose="020B0604020202020204" pitchFamily="34" charset="0"/>
              <a:buChar char="•"/>
              <a:defRPr/>
            </a:lvl2pPr>
            <a:lvl3pPr marL="1200150" indent="-285750">
              <a:buFont typeface="Arial" panose="020B0604020202020204" pitchFamily="34" charset="0"/>
              <a:buChar char="•"/>
              <a:defRPr/>
            </a:lvl3pPr>
            <a:lvl4pPr marL="1543050" indent="-171450">
              <a:buFont typeface="Arial" panose="020B0604020202020204" pitchFamily="34" charset="0"/>
              <a:buChar char="•"/>
              <a:defRPr/>
            </a:lvl4pPr>
            <a:lvl5pPr marL="2000250" indent="-17145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77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105E210-05B5-5EA1-C778-30BB3A494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9987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792193-1165-3487-6FB9-133CB518C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0924" y="-2235006"/>
            <a:ext cx="6010147" cy="11320132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1741064"/>
            <a:ext cx="10571998" cy="1928264"/>
          </a:xfrm>
          <a:ln>
            <a:noFill/>
          </a:ln>
          <a:effectLst/>
        </p:spPr>
        <p:txBody>
          <a:bodyPr/>
          <a:lstStyle>
            <a:lvl1pPr algn="ctr">
              <a:defRPr sz="3600" spc="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810000" y="3694102"/>
            <a:ext cx="10572000" cy="896468"/>
          </a:xfrm>
          <a:effectLst/>
        </p:spPr>
        <p:txBody>
          <a:bodyPr anchor="ctr">
            <a:normAutofit/>
          </a:bodyPr>
          <a:lstStyle>
            <a:lvl1pPr marL="0" indent="0" algn="ctr">
              <a:buNone/>
              <a:defRPr sz="1800" b="1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480000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8905615-9FD2-EBB3-89AB-555B373EB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23955" y="414670"/>
            <a:ext cx="7132110" cy="601802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B638DB-3E00-7F4B-D4B7-9D7F09056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0459" y="420624"/>
            <a:ext cx="4183496" cy="601675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0EED07-CDD5-9244-28FA-5195E6795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35934" y="422551"/>
            <a:ext cx="4183495" cy="6010146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717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B5AB4E8D-8B32-8B00-8152-856C592BAB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46793" y="924340"/>
            <a:ext cx="5684373" cy="5009322"/>
          </a:xfrm>
          <a:effectLst/>
        </p:spPr>
        <p:txBody>
          <a:bodyPr lIns="0" rIns="0"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1pPr>
            <a:lvl2pPr marL="4572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2pPr>
            <a:lvl3pPr marL="9144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3pPr>
            <a:lvl4pPr marL="13716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4pPr>
            <a:lvl5pPr marL="1828800" indent="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7692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F4A700F-42CA-D7A9-D709-C0017521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rgbClr val="F9E0B9"/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61DA139-D8FD-A752-758D-4F836DFB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rot="16200000" flipH="1">
            <a:off x="210940" y="1589892"/>
            <a:ext cx="5245922" cy="3667583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85516" y="1433219"/>
            <a:ext cx="5695102" cy="2092049"/>
          </a:xfrm>
          <a:noFill/>
          <a:effectLst/>
        </p:spPr>
        <p:txBody>
          <a:bodyPr anchor="b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96F37D4-7152-EA75-8D7D-D8F7D6DD9C4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50099" y="1974707"/>
            <a:ext cx="2907792" cy="2907792"/>
          </a:xfrm>
          <a:solidFill>
            <a:srgbClr val="F9E0B9"/>
          </a:solidFill>
          <a:effectLst/>
        </p:spPr>
        <p:txBody>
          <a:bodyPr anchor="t"/>
          <a:lstStyle>
            <a:lvl1pPr marL="0" indent="0" algn="ctr"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Content Placeholder 9">
            <a:extLst>
              <a:ext uri="{FF2B5EF4-FFF2-40B4-BE49-F238E27FC236}">
                <a16:creationId xmlns:a16="http://schemas.microsoft.com/office/drawing/2014/main" id="{AFBE5B12-0D10-DA99-093A-2C4FB738B21C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496789" y="3525268"/>
            <a:ext cx="5683829" cy="2595429"/>
          </a:xfrm>
          <a:effectLst/>
        </p:spPr>
        <p:txBody>
          <a:bodyPr anchor="t"/>
          <a:lstStyle>
            <a:lvl1pPr marL="0" indent="0" algn="ctr">
              <a:lnSpc>
                <a:spcPct val="150000"/>
              </a:lnSpc>
              <a:spcBef>
                <a:spcPts val="0"/>
              </a:spcBef>
              <a:buNone/>
              <a:defRPr b="1">
                <a:solidFill>
                  <a:schemeClr val="accent1">
                    <a:lumMod val="50000"/>
                  </a:schemeClr>
                </a:solidFill>
              </a:defRPr>
            </a:lvl1pPr>
            <a:lvl2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algn="ctr">
              <a:buClr>
                <a:schemeClr val="accent1">
                  <a:lumMod val="50000"/>
                </a:schemeClr>
              </a:buClr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9950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633845"/>
            <a:ext cx="3990110" cy="219248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15614EF-4CFA-2D69-0F78-9D7409E2337E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747423" y="3174531"/>
            <a:ext cx="3772622" cy="3122360"/>
          </a:xfrm>
          <a:effectLst/>
        </p:spPr>
        <p:txBody>
          <a:bodyPr rIns="274320" anchor="t"/>
          <a:lstStyle>
            <a:lvl1pPr marL="283464" indent="-283464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237732" y="946205"/>
            <a:ext cx="5971020" cy="5161655"/>
          </a:xfrm>
        </p:spPr>
        <p:txBody>
          <a:bodyPr/>
          <a:lstStyle/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31640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3E625C-F0A4-564D-CEE2-6B3595CEB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61889" y="0"/>
            <a:ext cx="6230111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445" y="157637"/>
            <a:ext cx="4851694" cy="2190705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4D8C78-00C3-F3D7-17C3-F1667E463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0999" y="422551"/>
            <a:ext cx="5124893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F13E61FD-F54A-5F86-FCED-3BD4C8AA4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353" t="-388" r="-1" b="-254"/>
          <a:stretch/>
        </p:blipFill>
        <p:spPr>
          <a:xfrm flipH="1">
            <a:off x="659106" y="3429000"/>
            <a:ext cx="4589830" cy="278041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9F0290F-2D31-F9FB-AD35-B76947AF1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6863" y="776532"/>
            <a:ext cx="3434316" cy="501821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347A5B6-0F99-C044-C209-F3190EEFA37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36663" y="776288"/>
            <a:ext cx="3433762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592615" y="2505979"/>
            <a:ext cx="4837385" cy="3926717"/>
          </a:xfrm>
          <a:effectLst/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None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marL="285750" marR="0" lvl="0" indent="-285750" algn="l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66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4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36DB3CB-355C-968A-7F5F-71E03504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-2" y="0"/>
            <a:ext cx="12192001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81D7C89-8451-1944-C2B3-53AADAC99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11678" y="422551"/>
            <a:ext cx="4223822" cy="601014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6B15EB-5194-C74B-F881-D3DCBE854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5499" y="422551"/>
            <a:ext cx="7144823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924339"/>
            <a:ext cx="3990110" cy="5009322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7D6637B-A7C5-34FF-5B51-32392DAEABB2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153836" y="1371602"/>
            <a:ext cx="6177309" cy="1953489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A087279F-936E-0F41-B533-7990D668D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53836" y="3446156"/>
            <a:ext cx="6177309" cy="0"/>
          </a:xfrm>
          <a:prstGeom prst="line">
            <a:avLst/>
          </a:prstGeom>
          <a:ln w="19050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CDD03AA1-6D53-FEB1-9B22-57C1066DA33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53836" y="3745924"/>
            <a:ext cx="6177309" cy="2238918"/>
          </a:xfrm>
          <a:effectLst/>
        </p:spPr>
        <p:txBody>
          <a:bodyPr anchor="t"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1pPr>
            <a:lvl2pPr marL="7429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2pPr>
            <a:lvl3pPr marL="11430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3pPr>
            <a:lvl4pPr marL="16002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4pPr>
            <a:lvl5pPr marL="2057400" indent="-22860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9371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0001" y="685800"/>
            <a:ext cx="10571998" cy="2983528"/>
          </a:xfrm>
          <a:effectLst/>
        </p:spPr>
        <p:txBody>
          <a:bodyPr/>
          <a:lstStyle>
            <a:lvl1pPr algn="ctr">
              <a:defRPr sz="3600" spc="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023403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12B799F-04B8-4A62-EB7D-F17311231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56500" y="0"/>
            <a:ext cx="4635500" cy="68580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310BE-5861-E73D-5979-D11A97151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270" y="487680"/>
            <a:ext cx="6482080" cy="590296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A12F5E6-EC22-5E10-94FB-5E546A7B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495630" y="477518"/>
            <a:ext cx="6482079" cy="591312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36952" y="477518"/>
            <a:ext cx="3829465" cy="2693887"/>
          </a:xfrm>
          <a:noFill/>
          <a:effectLst/>
        </p:spPr>
        <p:txBody>
          <a:bodyPr anchor="b"/>
          <a:lstStyle>
            <a:lvl1pPr algn="l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able Placeholder 12">
            <a:extLst>
              <a:ext uri="{FF2B5EF4-FFF2-40B4-BE49-F238E27FC236}">
                <a16:creationId xmlns:a16="http://schemas.microsoft.com/office/drawing/2014/main" id="{14BBA88A-FAA8-CE13-2A76-BF8B014AE343}"/>
              </a:ext>
            </a:extLst>
          </p:cNvPr>
          <p:cNvSpPr>
            <a:spLocks noGrp="1"/>
          </p:cNvSpPr>
          <p:nvPr>
            <p:ph type="tbl" sz="quarter" idx="11"/>
          </p:nvPr>
        </p:nvSpPr>
        <p:spPr>
          <a:xfrm>
            <a:off x="952500" y="909638"/>
            <a:ext cx="5578475" cy="5038725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E96890F-0832-5087-193F-70CF33DEE0A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036953" y="3449781"/>
            <a:ext cx="3829465" cy="2940860"/>
          </a:xfrm>
          <a:effectLst/>
        </p:spPr>
        <p:txBody>
          <a:bodyPr anchor="t"/>
          <a:lstStyle>
            <a:lvl1pPr marL="28575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50000"/>
              </a:lnSpc>
              <a:spcAft>
                <a:spcPts val="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59176A3-24B8-086B-739F-2B3DCE8BE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A96EFAA-0851-646A-8758-C20243901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88373" y="571501"/>
            <a:ext cx="11139054" cy="1028699"/>
          </a:xfrm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Table Placeholder 10">
            <a:extLst>
              <a:ext uri="{FF2B5EF4-FFF2-40B4-BE49-F238E27FC236}">
                <a16:creationId xmlns:a16="http://schemas.microsoft.com/office/drawing/2014/main" id="{E10735F5-6B7D-348D-AC70-8BC10CB5F70A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838200" y="1860550"/>
            <a:ext cx="10515600" cy="4198938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6347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 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2FDAFCA1-BDD9-1108-8F95-E3FC1A793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0800000">
            <a:off x="0" y="0"/>
            <a:ext cx="11532896" cy="6858000"/>
            <a:chOff x="659106" y="0"/>
            <a:chExt cx="11532896" cy="685800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E4BFDB24-6BE4-2FC0-F772-DC1DE926E485}"/>
                </a:ext>
              </a:extLst>
            </p:cNvPr>
            <p:cNvSpPr/>
            <p:nvPr/>
          </p:nvSpPr>
          <p:spPr>
            <a:xfrm>
              <a:off x="5995086" y="0"/>
              <a:ext cx="6196916" cy="6858000"/>
            </a:xfrm>
            <a:prstGeom prst="rect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  <a:effectLst>
              <a:outerShdw blurRad="254000" dist="50800" dir="2700000" algn="tl" rotWithShape="0">
                <a:prstClr val="black">
                  <a:alpha val="25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  <p:pic>
          <p:nvPicPr>
            <p:cNvPr id="4" name="Graphic 3">
              <a:extLst>
                <a:ext uri="{FF2B5EF4-FFF2-40B4-BE49-F238E27FC236}">
                  <a16:creationId xmlns:a16="http://schemas.microsoft.com/office/drawing/2014/main" id="{131EABEA-AB8A-5E4C-A6DD-8F32B70E90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cstate="screen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 l="-1353" t="-388" r="-1" b="-254"/>
            <a:stretch/>
          </p:blipFill>
          <p:spPr>
            <a:xfrm flipH="1">
              <a:off x="659106" y="1956391"/>
              <a:ext cx="4878094" cy="2780414"/>
            </a:xfrm>
            <a:prstGeom prst="rect">
              <a:avLst/>
            </a:prstGeom>
          </p:spPr>
        </p:pic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2279AAC-0D81-D3CD-3F0F-E8CEE0F56D43}"/>
                </a:ext>
              </a:extLst>
            </p:cNvPr>
            <p:cNvSpPr/>
            <p:nvPr/>
          </p:nvSpPr>
          <p:spPr>
            <a:xfrm>
              <a:off x="1328303" y="776532"/>
              <a:ext cx="3434316" cy="5018212"/>
            </a:xfrm>
            <a:prstGeom prst="rect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endParaRPr>
            </a:p>
          </p:txBody>
        </p:sp>
      </p:grp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7542" y="132080"/>
            <a:ext cx="4928894" cy="6507711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accent1">
                    <a:lumMod val="5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0720B2D-C199-57FA-9453-DBFB607BA98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429500" y="992188"/>
            <a:ext cx="3425825" cy="5018087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858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lumns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B11222B-29F6-BF2A-09DE-82F659638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2666999" y="-2654300"/>
            <a:ext cx="6858000" cy="1216660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035F993-EADB-1C5A-7158-41E510B70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422551"/>
            <a:ext cx="11424920" cy="6010146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12E34E-DBAF-BA5D-15D9-E69A05535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1000" y="1889759"/>
            <a:ext cx="11424920" cy="454293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9935" y="571499"/>
            <a:ext cx="11118274" cy="1154114"/>
          </a:xfrm>
          <a:noFill/>
          <a:effectLst/>
        </p:spPr>
        <p:txBody>
          <a:bodyPr anchor="ctr"/>
          <a:lstStyle>
            <a:lvl1pPr algn="ctr">
              <a:defRPr sz="3600" spc="0" baseline="0"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9">
            <a:extLst>
              <a:ext uri="{FF2B5EF4-FFF2-40B4-BE49-F238E27FC236}">
                <a16:creationId xmlns:a16="http://schemas.microsoft.com/office/drawing/2014/main" id="{0BF6A552-CE6A-3977-8507-74A1C4C4B5A0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41667" y="2461056"/>
            <a:ext cx="3626424" cy="3721535"/>
          </a:xfrm>
          <a:effectLst/>
        </p:spPr>
        <p:txBody>
          <a:bodyPr anchor="t">
            <a:normAutofit/>
          </a:bodyPr>
          <a:lstStyle>
            <a:lvl1pPr marL="285750" indent="-28575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  <a:lvl2pPr marL="742950" indent="-28575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600">
                <a:solidFill>
                  <a:schemeClr val="accent1">
                    <a:lumMod val="50000"/>
                  </a:schemeClr>
                </a:solidFill>
              </a:defRPr>
            </a:lvl2pPr>
            <a:lvl3pPr marL="11430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400">
                <a:solidFill>
                  <a:schemeClr val="accent1">
                    <a:lumMod val="50000"/>
                  </a:schemeClr>
                </a:solidFill>
              </a:defRPr>
            </a:lvl3pPr>
            <a:lvl4pPr marL="16002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4pPr>
            <a:lvl5pPr marL="2057400" indent="-228600">
              <a:lnSpc>
                <a:spcPct val="120000"/>
              </a:lnSpc>
              <a:spcAft>
                <a:spcPts val="1200"/>
              </a:spcAft>
              <a:buClr>
                <a:schemeClr val="accent1">
                  <a:lumMod val="50000"/>
                </a:schemeClr>
              </a:buClr>
              <a:buFont typeface="Arial" panose="020B0604020202020204" pitchFamily="34" charset="0"/>
              <a:buChar char="•"/>
              <a:defRPr sz="12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9">
            <a:extLst>
              <a:ext uri="{FF2B5EF4-FFF2-40B4-BE49-F238E27FC236}">
                <a16:creationId xmlns:a16="http://schemas.microsoft.com/office/drawing/2014/main" id="{4C80689F-A123-F6D7-2AA8-9166317EF424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5995282" y="2440275"/>
            <a:ext cx="5164553" cy="3721534"/>
          </a:xfrm>
          <a:effectLst/>
        </p:spPr>
        <p:txBody>
          <a:bodyPr anchor="t">
            <a:normAutofit/>
          </a:bodyPr>
          <a:lstStyle>
            <a:lvl1pPr marL="342900" indent="-34290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Font typeface="+mj-lt"/>
              <a:buAutoNum type="arabicPeriod"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347472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Aft>
                <a:spcPts val="600"/>
              </a:spcAft>
              <a:buClr>
                <a:schemeClr val="accent1">
                  <a:lumMod val="50000"/>
                </a:schemeClr>
              </a:buClr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82021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272508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86F7BD38-A805-4B2C-9BDF-D56E94387879}" type="datetime1">
              <a:rPr lang="en-US" smtClean="0"/>
              <a:t>4/29/2026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68" r:id="rId2"/>
    <p:sldLayoutId id="2147483669" r:id="rId3"/>
    <p:sldLayoutId id="2147483684" r:id="rId4"/>
    <p:sldLayoutId id="2147483672" r:id="rId5"/>
    <p:sldLayoutId id="2147483687" r:id="rId6"/>
    <p:sldLayoutId id="2147483671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85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 baseline="0">
          <a:ln>
            <a:noFill/>
          </a:ln>
          <a:solidFill>
            <a:srgbClr val="FEFEFE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3800D1-0852-5A49-C695-304F5231581F}"/>
              </a:ext>
            </a:extLst>
          </p:cNvPr>
          <p:cNvSpPr txBox="1"/>
          <p:nvPr/>
        </p:nvSpPr>
        <p:spPr>
          <a:xfrm>
            <a:off x="501535" y="1587732"/>
            <a:ext cx="11188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confirm that I have not presented any AI generated text as my own work. I confirm I </a:t>
            </a:r>
          </a:p>
          <a:p>
            <a:r>
              <a:rPr lang="en-GB" dirty="0"/>
              <a:t>have copies of my drafts, notes, and other resources I used before, and after the use of </a:t>
            </a:r>
          </a:p>
          <a:p>
            <a:r>
              <a:rPr lang="en-GB" dirty="0"/>
              <a:t>AI tools which I may be asked to provide in evidence.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8C0B64-5CE2-5DB5-9B5F-F1C876DDCE2A}"/>
              </a:ext>
            </a:extLst>
          </p:cNvPr>
          <p:cNvSpPr txBox="1"/>
          <p:nvPr/>
        </p:nvSpPr>
        <p:spPr>
          <a:xfrm>
            <a:off x="501535" y="590203"/>
            <a:ext cx="6583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AI Acknowledgement</a:t>
            </a:r>
          </a:p>
        </p:txBody>
      </p:sp>
    </p:spTree>
    <p:extLst>
      <p:ext uri="{BB962C8B-B14F-4D97-AF65-F5344CB8AC3E}">
        <p14:creationId xmlns:p14="http://schemas.microsoft.com/office/powerpoint/2010/main" val="4386754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762A4-2E4B-23FB-9F8B-D54C0F90A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2000250"/>
            <a:ext cx="10571998" cy="2240294"/>
          </a:xfrm>
        </p:spPr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Obsessive Compulsive Personality Disorder</a:t>
            </a:r>
            <a:endParaRPr lang="en-US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6D83B0D9-A62F-D60E-D567-707407E18D26}"/>
              </a:ext>
            </a:extLst>
          </p:cNvPr>
          <p:cNvSpPr txBox="1"/>
          <p:nvPr/>
        </p:nvSpPr>
        <p:spPr>
          <a:xfrm>
            <a:off x="4434890" y="4327806"/>
            <a:ext cx="3322220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Michaela Alderton-Hughes</a:t>
            </a:r>
            <a:endParaRPr lang="en-US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83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B7740-ED88-9F6A-89FF-4B0DFAAC3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33046"/>
            <a:ext cx="6057143" cy="1038805"/>
          </a:xfrm>
        </p:spPr>
        <p:txBody>
          <a:bodyPr anchor="b">
            <a:normAutofit fontScale="90000"/>
          </a:bodyPr>
          <a:lstStyle/>
          <a:p>
            <a:r>
              <a:rPr lang="en-GB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OCPD?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0F94272-338A-A6FD-E33B-691EE22C61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3362358"/>
              </p:ext>
            </p:extLst>
          </p:nvPr>
        </p:nvGraphicFramePr>
        <p:xfrm>
          <a:off x="838200" y="1671851"/>
          <a:ext cx="10515600" cy="450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9924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E55EE-41EC-C78D-3E08-27C562316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EA67A5-1834-F7FA-3893-A4EEA233047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What is the Difference Between OCD and OCPD? | HealthyPlace">
            <a:extLst>
              <a:ext uri="{FF2B5EF4-FFF2-40B4-BE49-F238E27FC236}">
                <a16:creationId xmlns:a16="http://schemas.microsoft.com/office/drawing/2014/main" id="{2F736229-5640-E0A4-B4D2-2050B9EB77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3" b="5990"/>
          <a:stretch>
            <a:fillRect/>
          </a:stretch>
        </p:blipFill>
        <p:spPr bwMode="auto">
          <a:xfrm>
            <a:off x="466345" y="431317"/>
            <a:ext cx="11274552" cy="6006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D97FB2-3085-082B-89A2-832D804F28F0}"/>
              </a:ext>
            </a:extLst>
          </p:cNvPr>
          <p:cNvSpPr txBox="1"/>
          <p:nvPr/>
        </p:nvSpPr>
        <p:spPr>
          <a:xfrm>
            <a:off x="632111" y="604558"/>
            <a:ext cx="2402666" cy="8002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OCPD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4946DF-F4C0-52A4-95D6-2B29D16FCAD9}"/>
              </a:ext>
            </a:extLst>
          </p:cNvPr>
          <p:cNvSpPr txBox="1"/>
          <p:nvPr/>
        </p:nvSpPr>
        <p:spPr>
          <a:xfrm>
            <a:off x="9172466" y="617747"/>
            <a:ext cx="2408653" cy="800219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600" b="1" dirty="0">
                <a:latin typeface="Arial" panose="020B0604020202020204" pitchFamily="34" charset="0"/>
                <a:cs typeface="Arial" panose="020B0604020202020204" pitchFamily="34" charset="0"/>
              </a:rPr>
              <a:t>OCD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5C83EA-7677-FFFF-241E-16F5654F4821}"/>
              </a:ext>
            </a:extLst>
          </p:cNvPr>
          <p:cNvCxnSpPr>
            <a:cxnSpLocks/>
          </p:cNvCxnSpPr>
          <p:nvPr/>
        </p:nvCxnSpPr>
        <p:spPr>
          <a:xfrm>
            <a:off x="6358063" y="458606"/>
            <a:ext cx="0" cy="6006059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Diagram 36">
            <a:extLst>
              <a:ext uri="{FF2B5EF4-FFF2-40B4-BE49-F238E27FC236}">
                <a16:creationId xmlns:a16="http://schemas.microsoft.com/office/drawing/2014/main" id="{05E408BD-97C3-8FB0-B7ED-F697FC771F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8170830"/>
              </p:ext>
            </p:extLst>
          </p:nvPr>
        </p:nvGraphicFramePr>
        <p:xfrm>
          <a:off x="4125189" y="915882"/>
          <a:ext cx="2139495" cy="5510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8" name="Diagram 37">
            <a:extLst>
              <a:ext uri="{FF2B5EF4-FFF2-40B4-BE49-F238E27FC236}">
                <a16:creationId xmlns:a16="http://schemas.microsoft.com/office/drawing/2014/main" id="{C3BACFB4-B027-6B6E-2664-FA5908E660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3130787"/>
              </p:ext>
            </p:extLst>
          </p:nvPr>
        </p:nvGraphicFramePr>
        <p:xfrm>
          <a:off x="6503751" y="915882"/>
          <a:ext cx="2050262" cy="5714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6CA3558-F5D1-BBBE-9EC6-E9BA7279DB17}"/>
              </a:ext>
            </a:extLst>
          </p:cNvPr>
          <p:cNvSpPr txBox="1"/>
          <p:nvPr/>
        </p:nvSpPr>
        <p:spPr>
          <a:xfrm>
            <a:off x="9801412" y="5982447"/>
            <a:ext cx="17797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HealthyPlace (n.d).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Two heads with gears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[Illustration].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8C29ECC-8285-C2FA-8549-7B755CC2A4E8}"/>
              </a:ext>
            </a:extLst>
          </p:cNvPr>
          <p:cNvGrpSpPr/>
          <p:nvPr/>
        </p:nvGrpSpPr>
        <p:grpSpPr>
          <a:xfrm>
            <a:off x="617637" y="4648200"/>
            <a:ext cx="1681927" cy="1568907"/>
            <a:chOff x="1196887" y="4118781"/>
            <a:chExt cx="1681927" cy="1009156"/>
          </a:xfrm>
        </p:grpSpPr>
        <p:sp>
          <p:nvSpPr>
            <p:cNvPr id="9" name="Flowchart: Alternative Process 8">
              <a:extLst>
                <a:ext uri="{FF2B5EF4-FFF2-40B4-BE49-F238E27FC236}">
                  <a16:creationId xmlns:a16="http://schemas.microsoft.com/office/drawing/2014/main" id="{639E93DB-3895-0D2F-9E6B-CDD7ED8FA93A}"/>
                </a:ext>
              </a:extLst>
            </p:cNvPr>
            <p:cNvSpPr/>
            <p:nvPr/>
          </p:nvSpPr>
          <p:spPr>
            <a:xfrm>
              <a:off x="1196887" y="4118781"/>
              <a:ext cx="1681927" cy="1009156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lowchart: Alternative Process 4">
              <a:extLst>
                <a:ext uri="{FF2B5EF4-FFF2-40B4-BE49-F238E27FC236}">
                  <a16:creationId xmlns:a16="http://schemas.microsoft.com/office/drawing/2014/main" id="{471924A4-8632-4E2D-E6D4-E3E8AEA11C6B}"/>
                </a:ext>
              </a:extLst>
            </p:cNvPr>
            <p:cNvSpPr txBox="1"/>
            <p:nvPr/>
          </p:nvSpPr>
          <p:spPr>
            <a:xfrm>
              <a:off x="1246149" y="4168043"/>
              <a:ext cx="1583403" cy="91063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t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Ego-dystonic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 experience that is consistent or harmonious with your whole personality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endParaRPr lang="en-GB" sz="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(Oxford University Press, 2026)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AFE6BCE-4F85-8FBA-B622-D258230EEED5}"/>
              </a:ext>
            </a:extLst>
          </p:cNvPr>
          <p:cNvGrpSpPr/>
          <p:nvPr/>
        </p:nvGrpSpPr>
        <p:grpSpPr>
          <a:xfrm>
            <a:off x="9699702" y="3943599"/>
            <a:ext cx="1681887" cy="1864059"/>
            <a:chOff x="101876" y="4661396"/>
            <a:chExt cx="1681887" cy="1009132"/>
          </a:xfrm>
        </p:grpSpPr>
        <p:sp>
          <p:nvSpPr>
            <p:cNvPr id="12" name="Flowchart: Alternative Process 11">
              <a:extLst>
                <a:ext uri="{FF2B5EF4-FFF2-40B4-BE49-F238E27FC236}">
                  <a16:creationId xmlns:a16="http://schemas.microsoft.com/office/drawing/2014/main" id="{DC76C4CA-A643-608E-7BA0-808B341CDEFA}"/>
                </a:ext>
              </a:extLst>
            </p:cNvPr>
            <p:cNvSpPr/>
            <p:nvPr/>
          </p:nvSpPr>
          <p:spPr>
            <a:xfrm>
              <a:off x="101876" y="4661396"/>
              <a:ext cx="1681887" cy="1009132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lowchart: Alternative Process 4">
              <a:extLst>
                <a:ext uri="{FF2B5EF4-FFF2-40B4-BE49-F238E27FC236}">
                  <a16:creationId xmlns:a16="http://schemas.microsoft.com/office/drawing/2014/main" id="{38EB1903-7960-E578-110E-C57CEE4C31E8}"/>
                </a:ext>
              </a:extLst>
            </p:cNvPr>
            <p:cNvSpPr txBox="1"/>
            <p:nvPr/>
          </p:nvSpPr>
          <p:spPr>
            <a:xfrm>
              <a:off x="200398" y="4738085"/>
              <a:ext cx="1583365" cy="9106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t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200" b="1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Ego-syntonic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 experience that is self-repugnant or inconsistent with your whole personality</a:t>
              </a: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endParaRPr lang="en-GB" sz="1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57150" lvl="1" indent="-57150" algn="l" defTabSz="3556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None/>
              </a:pPr>
              <a:r>
                <a:rPr lang="en-GB" sz="12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(Oxford University Press, 2026)</a:t>
              </a:r>
            </a:p>
          </p:txBody>
        </p:sp>
      </p:grpSp>
      <p:sp>
        <p:nvSpPr>
          <p:cNvPr id="19" name="Arc 18">
            <a:extLst>
              <a:ext uri="{FF2B5EF4-FFF2-40B4-BE49-F238E27FC236}">
                <a16:creationId xmlns:a16="http://schemas.microsoft.com/office/drawing/2014/main" id="{77A5B422-F61C-5866-DA9D-7ABA05F1146C}"/>
              </a:ext>
            </a:extLst>
          </p:cNvPr>
          <p:cNvSpPr/>
          <p:nvPr/>
        </p:nvSpPr>
        <p:spPr>
          <a:xfrm>
            <a:off x="1206500" y="679449"/>
            <a:ext cx="2482849" cy="4940423"/>
          </a:xfrm>
          <a:prstGeom prst="arc">
            <a:avLst>
              <a:gd name="adj1" fmla="val 17175551"/>
              <a:gd name="adj2" fmla="val 5578638"/>
            </a:avLst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B899B201-0D13-C79F-0DB8-F085A3869387}"/>
              </a:ext>
            </a:extLst>
          </p:cNvPr>
          <p:cNvSpPr/>
          <p:nvPr/>
        </p:nvSpPr>
        <p:spPr>
          <a:xfrm flipH="1">
            <a:off x="8617755" y="637537"/>
            <a:ext cx="2501511" cy="4552950"/>
          </a:xfrm>
          <a:prstGeom prst="arc">
            <a:avLst>
              <a:gd name="adj1" fmla="val 17453452"/>
              <a:gd name="adj2" fmla="val 5114259"/>
            </a:avLst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F789CD5B-DEC4-E1BE-E21C-D7EBD9B15C00}"/>
              </a:ext>
            </a:extLst>
          </p:cNvPr>
          <p:cNvGrpSpPr/>
          <p:nvPr/>
        </p:nvGrpSpPr>
        <p:grpSpPr>
          <a:xfrm>
            <a:off x="2652677" y="4798526"/>
            <a:ext cx="1347487" cy="1172543"/>
            <a:chOff x="50144" y="2472"/>
            <a:chExt cx="2039206" cy="1223523"/>
          </a:xfrm>
        </p:grpSpPr>
        <p:sp>
          <p:nvSpPr>
            <p:cNvPr id="24" name="Flowchart: Alternative Process 23">
              <a:extLst>
                <a:ext uri="{FF2B5EF4-FFF2-40B4-BE49-F238E27FC236}">
                  <a16:creationId xmlns:a16="http://schemas.microsoft.com/office/drawing/2014/main" id="{156DA317-4C20-C7FA-EFE2-4EBCA33EA3FA}"/>
                </a:ext>
              </a:extLst>
            </p:cNvPr>
            <p:cNvSpPr/>
            <p:nvPr/>
          </p:nvSpPr>
          <p:spPr>
            <a:xfrm>
              <a:off x="50144" y="2472"/>
              <a:ext cx="2039206" cy="1223523"/>
            </a:xfrm>
            <a:prstGeom prst="flowChartAlternateProcess">
              <a:avLst/>
            </a:prstGeom>
            <a:solidFill>
              <a:schemeClr val="accent1">
                <a:lumMod val="50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lowchart: Alternative Process 4">
              <a:extLst>
                <a:ext uri="{FF2B5EF4-FFF2-40B4-BE49-F238E27FC236}">
                  <a16:creationId xmlns:a16="http://schemas.microsoft.com/office/drawing/2014/main" id="{3E052EA1-2A33-6B11-810E-B9641B43C17D}"/>
                </a:ext>
              </a:extLst>
            </p:cNvPr>
            <p:cNvSpPr txBox="1"/>
            <p:nvPr/>
          </p:nvSpPr>
          <p:spPr>
            <a:xfrm>
              <a:off x="95848" y="399460"/>
              <a:ext cx="1919754" cy="73290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OCPD and The Big Five</a:t>
              </a:r>
            </a:p>
            <a:p>
              <a:pPr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200" dirty="0">
                  <a:latin typeface="Arial" panose="020B0604020202020204" pitchFamily="34" charset="0"/>
                  <a:cs typeface="Arial" panose="020B0604020202020204" pitchFamily="34" charset="0"/>
                </a:rPr>
                <a:t>(Mike et al., 2018)</a:t>
              </a:r>
            </a:p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59295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2819635-C6BA-C7C0-E0FA-A463C77068C6}"/>
              </a:ext>
            </a:extLst>
          </p:cNvPr>
          <p:cNvSpPr txBox="1">
            <a:spLocks/>
          </p:cNvSpPr>
          <p:nvPr/>
        </p:nvSpPr>
        <p:spPr>
          <a:xfrm>
            <a:off x="358805" y="457200"/>
            <a:ext cx="7002115" cy="952500"/>
          </a:xfrm>
          <a:prstGeom prst="rect">
            <a:avLst/>
          </a:prstGeom>
          <a:noFill/>
          <a:effectLst/>
        </p:spPr>
        <p:txBody>
          <a:bodyPr vert="horz" lIns="91440" tIns="45720" rIns="91440" bIns="45720" rtlCol="0" anchor="b">
            <a:no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7200" b="1" kern="1200" spc="-300" baseline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DSM-5 Diagnostic Criteria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25F94F-BB99-F302-7986-CDC48A41A82D}"/>
              </a:ext>
            </a:extLst>
          </p:cNvPr>
          <p:cNvSpPr txBox="1"/>
          <p:nvPr/>
        </p:nvSpPr>
        <p:spPr>
          <a:xfrm>
            <a:off x="466344" y="1638924"/>
            <a:ext cx="6170076" cy="47618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Persistent, pervasive pattern of ≥4 of the following: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Preoccupation with details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Perfectionism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Excessive work devotion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Over‑conscientiousness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Difficulty discarding items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Reluctance to delegate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Miserly spending</a:t>
            </a: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Rigidity &amp; stubbornness</a:t>
            </a:r>
          </a:p>
          <a:p>
            <a:pPr indent="-228600" fontAlgn="base">
              <a:spcBef>
                <a:spcPct val="0"/>
              </a:spcBef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(American Psychiatric Association, 2022)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400" dirty="0"/>
          </a:p>
        </p:txBody>
      </p:sp>
      <p:pic>
        <p:nvPicPr>
          <p:cNvPr id="6" name="Picture 2" descr="a picture of the front cover of the Diagnostic and Statistical Manual of Mental Disorders (DSM)">
            <a:extLst>
              <a:ext uri="{FF2B5EF4-FFF2-40B4-BE49-F238E27FC236}">
                <a16:creationId xmlns:a16="http://schemas.microsoft.com/office/drawing/2014/main" id="{5B61FE14-66F4-8BD3-4562-F44F87D4F6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6420" y="1638924"/>
            <a:ext cx="4775171" cy="358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496B1F-9733-DE67-7796-199E2499BF71}"/>
              </a:ext>
            </a:extLst>
          </p:cNvPr>
          <p:cNvSpPr txBox="1"/>
          <p:nvPr/>
        </p:nvSpPr>
        <p:spPr>
          <a:xfrm>
            <a:off x="6636420" y="5358382"/>
            <a:ext cx="48888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 (2013).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(5</a:t>
            </a:r>
            <a:r>
              <a:rPr lang="en-GB" sz="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ed.).</a:t>
            </a:r>
          </a:p>
        </p:txBody>
      </p:sp>
    </p:spTree>
    <p:extLst>
      <p:ext uri="{BB962C8B-B14F-4D97-AF65-F5344CB8AC3E}">
        <p14:creationId xmlns:p14="http://schemas.microsoft.com/office/powerpoint/2010/main" val="4282563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8618FFA-92BB-836D-5E85-02F8AEB9B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880" y="548005"/>
            <a:ext cx="8406384" cy="896747"/>
          </a:xfrm>
        </p:spPr>
        <p:txBody>
          <a:bodyPr/>
          <a:lstStyle/>
          <a:p>
            <a:pPr algn="l"/>
            <a:r>
              <a:rPr lang="en-GB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Features &amp; Recognition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612797-1CAF-BEB2-011B-E94F41029190}"/>
              </a:ext>
            </a:extLst>
          </p:cNvPr>
          <p:cNvSpPr txBox="1">
            <a:spLocks/>
          </p:cNvSpPr>
          <p:nvPr/>
        </p:nvSpPr>
        <p:spPr>
          <a:xfrm>
            <a:off x="706516" y="1719072"/>
            <a:ext cx="7998572" cy="4457891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08CEBF97-8320-1092-FF66-1D344E43A12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37"/>
          <a:stretch>
            <a:fillRect/>
          </a:stretch>
        </p:blipFill>
        <p:spPr bwMode="auto">
          <a:xfrm>
            <a:off x="8814816" y="677536"/>
            <a:ext cx="2670668" cy="531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108F3A7-7E81-131C-95D5-A3F5F1FEA567}"/>
              </a:ext>
            </a:extLst>
          </p:cNvPr>
          <p:cNvSpPr txBox="1"/>
          <p:nvPr/>
        </p:nvSpPr>
        <p:spPr>
          <a:xfrm>
            <a:off x="8586216" y="5992296"/>
            <a:ext cx="26706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Types of personality disorder. 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n.d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Grey Rising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[Infographic]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809FD73-3DCD-9722-7A7E-EF4F74CB6A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7463299"/>
              </p:ext>
            </p:extLst>
          </p:nvPr>
        </p:nvGraphicFramePr>
        <p:xfrm>
          <a:off x="582363" y="1444752"/>
          <a:ext cx="8122725" cy="4956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715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09DF973-AAB8-B517-1C61-3D392F3A1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76072"/>
            <a:ext cx="5141976" cy="777240"/>
          </a:xfrm>
        </p:spPr>
        <p:txBody>
          <a:bodyPr/>
          <a:lstStyle/>
          <a:p>
            <a:r>
              <a:rPr lang="en-GB" sz="4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Models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D52F0713-5B21-AE50-AFF0-9E94E3699C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8911576"/>
              </p:ext>
            </p:extLst>
          </p:nvPr>
        </p:nvGraphicFramePr>
        <p:xfrm>
          <a:off x="800100" y="1431235"/>
          <a:ext cx="10598150" cy="4850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60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CD5F5714-F307-4554-4736-F73A4DBE7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50" y="493478"/>
            <a:ext cx="3459435" cy="725139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415B29-3A19-99F7-DED3-A9324CD9A4DB}"/>
              </a:ext>
            </a:extLst>
          </p:cNvPr>
          <p:cNvSpPr txBox="1"/>
          <p:nvPr/>
        </p:nvSpPr>
        <p:spPr>
          <a:xfrm>
            <a:off x="454550" y="1218617"/>
            <a:ext cx="11282900" cy="49800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Association. (2013).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Diagnostic and statistical manual of mental disorders (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</a:t>
            </a:r>
            <a:r>
              <a:rPr lang="en-US" sz="1200" kern="100" baseline="300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ed.). American Psychiatric Publishing.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Psychological Association. (2023).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APA Dictionary of Psychology. https://dictionary.apa.org/obsessive-compulsive-personality-disorder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American Psychiatric Association,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b. (2022). 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Diagnostic and statistical manual of mental disorders : DSM-5-TR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(5th ed.). American Psychiatric Association Publishing.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Cleveland Clinic. (2022, December 13).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 (OCPD).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https://my.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clevelandclinic.org/health/diseases/24526-obsessive-compulsive-personality-disorder-ocpd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Gjerde, L. C., Czajkowski, N., Røysamb, E., Ystrom, E., Tambs, K., Aggen, S. H., Ørstavik, R. E., Kendler, K. S., Reichborn-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Kjennerud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T., &amp; Knudsen, G. P. (2015).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longitudinal, population-based twin study of avoidant and obsessive-compulsive personality disorder traits from early to middle adulthood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Psychological Medicine, 45(16), 3539–3548. https://doi.org/10.1017/S0033291715001440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HealthyPlace. (n.d.).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Two heads with gears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[Illustration].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HealthyPlace. 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https://www.healthyplace.com/blogs/survivingmentalhealthstigma/2022/10/is-the-mental-health-pandemic- here-to-stay</a:t>
            </a:r>
          </a:p>
        </p:txBody>
      </p:sp>
    </p:spTree>
    <p:extLst>
      <p:ext uri="{BB962C8B-B14F-4D97-AF65-F5344CB8AC3E}">
        <p14:creationId xmlns:p14="http://schemas.microsoft.com/office/powerpoint/2010/main" val="1857103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C6FB5E-B516-97ED-E958-845C553351A6}"/>
              </a:ext>
            </a:extLst>
          </p:cNvPr>
          <p:cNvSpPr txBox="1"/>
          <p:nvPr/>
        </p:nvSpPr>
        <p:spPr>
          <a:xfrm>
            <a:off x="454550" y="412020"/>
            <a:ext cx="11282900" cy="6033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spcAft>
                <a:spcPts val="8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Mike, A., King, H., Oltmanns, T. F., &amp; Jackson, J. J. (2018). Obsessive, compulsive, and conscientious? The relationship between OCPD and personality traits.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Personality, 86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(6), 952–972. https://doi.org/10.1111/jopy.12368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OCD‑UK. (n.d.).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 Compulsive Personality Disorder (OCPD)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https://www.ocduk.org/related-disorders/obsessive-compulsive-personality-disorder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Olivardia, R. (2025, September 8).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Obsessive-compulsive personality disorder: Symptoms, diagnosis, treatment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ADDitude Magazine. https://www.additudemag.com/ocpd-symptoms-diagnosis-treatment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Oxford University Press. (2026).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Ego-dystonic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In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Dictionary of Psychology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https://www.oxfordreference.com/display/10.1093/oi/authority.20110803095744780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Oxford University Press. (2026).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Ego-syntonic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In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Dictionary of Psychology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https://www.oxfordreference.com/display/10.1093/oi/authority.20110803095744132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Pinto, A., Teller, J., &amp; Wheaton, M. G. (2022). Obsessive-compulsive personality disorder: A review of symptomatology, impact on functioning, and treatment.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FOCUS, 20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(4), 444–458. https://doi.org/10.1176/appi.focus.20220058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Surles, T. (2025, July 1).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OCD vs. OCPD: Understanding obsessive-compulsive personality disorder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NOCD. https://www.treatmyocd.com/blog/ocd-vs-ocpd</a:t>
            </a: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of personality disorder. (n.d). </a:t>
            </a:r>
            <a:r>
              <a:rPr lang="en-US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Grey Rising Counseling. </a:t>
            </a:r>
            <a:r>
              <a:rPr lang="en-US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[Infographic].</a:t>
            </a:r>
            <a:r>
              <a:rPr lang="en-US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https://greyrisingcounseling.com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Wiltgen, A., Adler, H., Smith, R., Rufino, K., Frazier, C., Shepard, C., Booker, K., Simmons, D., Richardson, L., Allen, J. G., &amp; Fowler, J. C. (2015). Attachment insecurity and obsessive–compulsive personality disorder among inpatients with serious mental illness.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Affective Disorders, 174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411–415. https://doi.org/10.1016/j.jad.2014.12.011</a:t>
            </a:r>
          </a:p>
        </p:txBody>
      </p:sp>
    </p:spTree>
    <p:extLst>
      <p:ext uri="{BB962C8B-B14F-4D97-AF65-F5344CB8AC3E}">
        <p14:creationId xmlns:p14="http://schemas.microsoft.com/office/powerpoint/2010/main" val="6121326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1381587_Win32_SL_v6" id="{5005B820-A0B7-49EA-8569-DCF0CD2DBB9D}" vid="{2E48C80D-E25D-44C4-BCFD-F1465E9B6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2B3831-C4F2-498C-8E5F-F8D6F90548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ACCF44-01D5-4C40-9EAC-D3C3683409FE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29F0C84-2C14-4FB8-88C2-9577181F2CC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{CF284A2C-AA45-4943-95EF-2ADB41B4341B}TF4e23ad37-c1a6-42e6-a6ec-6518d97eca9ec3cad5d6_win32-e4fb00466b0d</Template>
  <TotalTime>0</TotalTime>
  <Words>1157</Words>
  <Application>Microsoft Office PowerPoint</Application>
  <PresentationFormat>Widescreen</PresentationFormat>
  <Paragraphs>100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Century Gothic</vt:lpstr>
      <vt:lpstr>Wingdings 2</vt:lpstr>
      <vt:lpstr>Quotable</vt:lpstr>
      <vt:lpstr>PowerPoint Presentation</vt:lpstr>
      <vt:lpstr>Obsessive Compulsive Personality Disorder</vt:lpstr>
      <vt:lpstr>What is OCPD?</vt:lpstr>
      <vt:lpstr>PowerPoint Presentation</vt:lpstr>
      <vt:lpstr>PowerPoint Presentation</vt:lpstr>
      <vt:lpstr>Clinical Features &amp; Recognition</vt:lpstr>
      <vt:lpstr>Theoretical Models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Michaela Alderton-Hughes (2518200)</dc:creator>
  <cp:lastModifiedBy>Michaela Alderton-Hughes (2518200)</cp:lastModifiedBy>
  <cp:revision>1</cp:revision>
  <dcterms:created xsi:type="dcterms:W3CDTF">2026-04-19T19:38:20Z</dcterms:created>
  <dcterms:modified xsi:type="dcterms:W3CDTF">2026-04-29T17:33:59Z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