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46"/>
  </p:normalViewPr>
  <p:slideViewPr>
    <p:cSldViewPr snapToGrid="0">
      <p:cViewPr varScale="1">
        <p:scale>
          <a:sx n="61" d="100"/>
          <a:sy n="61" d="100"/>
        </p:scale>
        <p:origin x="852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C64EFD-DCC2-438D-B1B7-4A839C5AA4A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318D45A-45C2-4540-9C45-8172E5C58CA6}">
      <dgm:prSet/>
      <dgm:spPr/>
      <dgm:t>
        <a:bodyPr/>
        <a:lstStyle/>
        <a:p>
          <a:r>
            <a:rPr lang="en-US" dirty="0"/>
            <a:t>Firm is a price taker  </a:t>
          </a:r>
        </a:p>
      </dgm:t>
    </dgm:pt>
    <dgm:pt modelId="{B40B8B69-16F4-439F-AFDE-D05CB8256791}" type="parTrans" cxnId="{CC002275-0F78-458F-AF6E-E7BA85445E26}">
      <dgm:prSet/>
      <dgm:spPr/>
      <dgm:t>
        <a:bodyPr/>
        <a:lstStyle/>
        <a:p>
          <a:endParaRPr lang="en-US"/>
        </a:p>
      </dgm:t>
    </dgm:pt>
    <dgm:pt modelId="{DE2F6A4C-EED4-4665-9838-B95483D46D44}" type="sibTrans" cxnId="{CC002275-0F78-458F-AF6E-E7BA85445E26}">
      <dgm:prSet/>
      <dgm:spPr/>
      <dgm:t>
        <a:bodyPr/>
        <a:lstStyle/>
        <a:p>
          <a:endParaRPr lang="en-US" dirty="0"/>
        </a:p>
      </dgm:t>
    </dgm:pt>
    <dgm:pt modelId="{8D990C1C-FCBF-48DC-BD47-A5E507059CD1}">
      <dgm:prSet/>
      <dgm:spPr/>
      <dgm:t>
        <a:bodyPr/>
        <a:lstStyle/>
        <a:p>
          <a:r>
            <a:rPr lang="en-US" dirty="0"/>
            <a:t>There are many buyers and sellers so no one buyer or seller can affect the market price </a:t>
          </a:r>
        </a:p>
      </dgm:t>
    </dgm:pt>
    <dgm:pt modelId="{FA253C9D-59CB-4543-A497-8939BAD7E26B}" type="parTrans" cxnId="{F5069CBC-C6B0-46E9-A39A-21AF84F06CF2}">
      <dgm:prSet/>
      <dgm:spPr/>
      <dgm:t>
        <a:bodyPr/>
        <a:lstStyle/>
        <a:p>
          <a:endParaRPr lang="en-US"/>
        </a:p>
      </dgm:t>
    </dgm:pt>
    <dgm:pt modelId="{80C50AC6-A01E-4A81-A5CE-61F8FF0FF33A}" type="sibTrans" cxnId="{F5069CBC-C6B0-46E9-A39A-21AF84F06CF2}">
      <dgm:prSet/>
      <dgm:spPr/>
      <dgm:t>
        <a:bodyPr/>
        <a:lstStyle/>
        <a:p>
          <a:endParaRPr lang="en-US" dirty="0"/>
        </a:p>
      </dgm:t>
    </dgm:pt>
    <dgm:pt modelId="{794B9FB8-A5AA-4C54-9155-DF36AB50B831}">
      <dgm:prSet/>
      <dgm:spPr/>
      <dgm:t>
        <a:bodyPr/>
        <a:lstStyle/>
        <a:p>
          <a:r>
            <a:rPr lang="en-US" dirty="0"/>
            <a:t>The product is homogenous</a:t>
          </a:r>
        </a:p>
      </dgm:t>
    </dgm:pt>
    <dgm:pt modelId="{ABB2A20D-30F9-400F-84E2-692AF291A7C4}" type="parTrans" cxnId="{979A1EB5-92B5-481E-BAD8-CD8493958C98}">
      <dgm:prSet/>
      <dgm:spPr/>
      <dgm:t>
        <a:bodyPr/>
        <a:lstStyle/>
        <a:p>
          <a:endParaRPr lang="en-US"/>
        </a:p>
      </dgm:t>
    </dgm:pt>
    <dgm:pt modelId="{40382F20-3D90-4E4C-90EE-F115E68F5A18}" type="sibTrans" cxnId="{979A1EB5-92B5-481E-BAD8-CD8493958C98}">
      <dgm:prSet/>
      <dgm:spPr/>
      <dgm:t>
        <a:bodyPr/>
        <a:lstStyle/>
        <a:p>
          <a:endParaRPr lang="en-US" dirty="0"/>
        </a:p>
      </dgm:t>
    </dgm:pt>
    <dgm:pt modelId="{152A5529-25DD-42B3-9991-83EB4F0DD309}">
      <dgm:prSet/>
      <dgm:spPr/>
      <dgm:t>
        <a:bodyPr/>
        <a:lstStyle/>
        <a:p>
          <a:r>
            <a:rPr lang="en-US" dirty="0"/>
            <a:t>Perfect information as to price and quantity </a:t>
          </a:r>
        </a:p>
      </dgm:t>
    </dgm:pt>
    <dgm:pt modelId="{E0061444-C377-4212-BC39-D2EEA4016114}" type="parTrans" cxnId="{B9B97521-649A-47CD-922B-E496F98ABC7C}">
      <dgm:prSet/>
      <dgm:spPr/>
      <dgm:t>
        <a:bodyPr/>
        <a:lstStyle/>
        <a:p>
          <a:endParaRPr lang="en-US"/>
        </a:p>
      </dgm:t>
    </dgm:pt>
    <dgm:pt modelId="{530771FB-EF71-47B3-9FCF-F3E1F181A152}" type="sibTrans" cxnId="{B9B97521-649A-47CD-922B-E496F98ABC7C}">
      <dgm:prSet/>
      <dgm:spPr/>
      <dgm:t>
        <a:bodyPr/>
        <a:lstStyle/>
        <a:p>
          <a:endParaRPr lang="en-US" dirty="0"/>
        </a:p>
      </dgm:t>
    </dgm:pt>
    <dgm:pt modelId="{483D91A6-7ED9-44D1-8477-9BEF19EFF6FD}">
      <dgm:prSet/>
      <dgm:spPr/>
      <dgm:t>
        <a:bodyPr/>
        <a:lstStyle/>
        <a:p>
          <a:r>
            <a:rPr lang="en-US" dirty="0"/>
            <a:t>There are no barriers to entry/exit of the industry in the long run </a:t>
          </a:r>
        </a:p>
      </dgm:t>
    </dgm:pt>
    <dgm:pt modelId="{5D8258AD-CC8F-4817-8C1C-5A2216F3AA9E}" type="parTrans" cxnId="{C8107678-8C6C-4C7B-B496-7F87F6FAF2F3}">
      <dgm:prSet/>
      <dgm:spPr/>
      <dgm:t>
        <a:bodyPr/>
        <a:lstStyle/>
        <a:p>
          <a:endParaRPr lang="en-US"/>
        </a:p>
      </dgm:t>
    </dgm:pt>
    <dgm:pt modelId="{85273A28-A7F1-4978-B7F7-36BBC7CE1913}" type="sibTrans" cxnId="{C8107678-8C6C-4C7B-B496-7F87F6FAF2F3}">
      <dgm:prSet/>
      <dgm:spPr/>
      <dgm:t>
        <a:bodyPr/>
        <a:lstStyle/>
        <a:p>
          <a:endParaRPr lang="en-US" dirty="0"/>
        </a:p>
      </dgm:t>
    </dgm:pt>
    <dgm:pt modelId="{54382861-18F2-4717-AE5D-43FA20B6ECE5}">
      <dgm:prSet/>
      <dgm:spPr/>
      <dgm:t>
        <a:bodyPr/>
        <a:lstStyle/>
        <a:p>
          <a:r>
            <a:rPr lang="en-US" dirty="0"/>
            <a:t>Producers have similar technology and resources are perfectly mobile.</a:t>
          </a:r>
        </a:p>
      </dgm:t>
    </dgm:pt>
    <dgm:pt modelId="{5BA75498-2BDE-4179-A07C-9B6A53D8CE17}" type="parTrans" cxnId="{62D42F5A-09F6-453E-AB09-0D2EA21AB31F}">
      <dgm:prSet/>
      <dgm:spPr/>
      <dgm:t>
        <a:bodyPr/>
        <a:lstStyle/>
        <a:p>
          <a:endParaRPr lang="en-US"/>
        </a:p>
      </dgm:t>
    </dgm:pt>
    <dgm:pt modelId="{6C1EC4DC-FD7A-4EF4-A2B8-5EC0A9B95B5C}" type="sibTrans" cxnId="{62D42F5A-09F6-453E-AB09-0D2EA21AB31F}">
      <dgm:prSet/>
      <dgm:spPr/>
      <dgm:t>
        <a:bodyPr/>
        <a:lstStyle/>
        <a:p>
          <a:endParaRPr lang="en-US"/>
        </a:p>
      </dgm:t>
    </dgm:pt>
    <dgm:pt modelId="{EE014612-3B03-A349-B5C1-314961F8B022}" type="pres">
      <dgm:prSet presAssocID="{0AC64EFD-DCC2-438D-B1B7-4A839C5AA4AE}" presName="Name0" presStyleCnt="0">
        <dgm:presLayoutVars>
          <dgm:dir/>
          <dgm:resizeHandles val="exact"/>
        </dgm:presLayoutVars>
      </dgm:prSet>
      <dgm:spPr/>
    </dgm:pt>
    <dgm:pt modelId="{DD1C7C8A-D7F6-E444-966D-6DA70CFF8FB6}" type="pres">
      <dgm:prSet presAssocID="{1318D45A-45C2-4540-9C45-8172E5C58CA6}" presName="node" presStyleLbl="node1" presStyleIdx="0" presStyleCnt="6">
        <dgm:presLayoutVars>
          <dgm:bulletEnabled val="1"/>
        </dgm:presLayoutVars>
      </dgm:prSet>
      <dgm:spPr/>
    </dgm:pt>
    <dgm:pt modelId="{F26ABAF5-072D-364E-B3EC-5E3CDC0EC53A}" type="pres">
      <dgm:prSet presAssocID="{DE2F6A4C-EED4-4665-9838-B95483D46D44}" presName="sibTrans" presStyleLbl="sibTrans1D1" presStyleIdx="0" presStyleCnt="5"/>
      <dgm:spPr/>
    </dgm:pt>
    <dgm:pt modelId="{41315B04-F453-AF40-B264-98A2647A8CEC}" type="pres">
      <dgm:prSet presAssocID="{DE2F6A4C-EED4-4665-9838-B95483D46D44}" presName="connectorText" presStyleLbl="sibTrans1D1" presStyleIdx="0" presStyleCnt="5"/>
      <dgm:spPr/>
    </dgm:pt>
    <dgm:pt modelId="{CA0114B1-F6A3-BC41-9C59-E4BA23F27F6B}" type="pres">
      <dgm:prSet presAssocID="{8D990C1C-FCBF-48DC-BD47-A5E507059CD1}" presName="node" presStyleLbl="node1" presStyleIdx="1" presStyleCnt="6">
        <dgm:presLayoutVars>
          <dgm:bulletEnabled val="1"/>
        </dgm:presLayoutVars>
      </dgm:prSet>
      <dgm:spPr/>
    </dgm:pt>
    <dgm:pt modelId="{42F15FF0-B894-A749-9376-87636708849D}" type="pres">
      <dgm:prSet presAssocID="{80C50AC6-A01E-4A81-A5CE-61F8FF0FF33A}" presName="sibTrans" presStyleLbl="sibTrans1D1" presStyleIdx="1" presStyleCnt="5"/>
      <dgm:spPr/>
    </dgm:pt>
    <dgm:pt modelId="{8FBCCB07-EF63-5F40-90AB-D80F0882DE59}" type="pres">
      <dgm:prSet presAssocID="{80C50AC6-A01E-4A81-A5CE-61F8FF0FF33A}" presName="connectorText" presStyleLbl="sibTrans1D1" presStyleIdx="1" presStyleCnt="5"/>
      <dgm:spPr/>
    </dgm:pt>
    <dgm:pt modelId="{E802B460-10AF-3C4F-B52A-68773FD78B59}" type="pres">
      <dgm:prSet presAssocID="{794B9FB8-A5AA-4C54-9155-DF36AB50B831}" presName="node" presStyleLbl="node1" presStyleIdx="2" presStyleCnt="6">
        <dgm:presLayoutVars>
          <dgm:bulletEnabled val="1"/>
        </dgm:presLayoutVars>
      </dgm:prSet>
      <dgm:spPr/>
    </dgm:pt>
    <dgm:pt modelId="{FDE56ED5-2163-944E-9B9C-9F7EAF379DE7}" type="pres">
      <dgm:prSet presAssocID="{40382F20-3D90-4E4C-90EE-F115E68F5A18}" presName="sibTrans" presStyleLbl="sibTrans1D1" presStyleIdx="2" presStyleCnt="5"/>
      <dgm:spPr/>
    </dgm:pt>
    <dgm:pt modelId="{B664915B-70F0-314A-89EB-3771E3FC900E}" type="pres">
      <dgm:prSet presAssocID="{40382F20-3D90-4E4C-90EE-F115E68F5A18}" presName="connectorText" presStyleLbl="sibTrans1D1" presStyleIdx="2" presStyleCnt="5"/>
      <dgm:spPr/>
    </dgm:pt>
    <dgm:pt modelId="{32EADA1E-BAE1-EB47-9DE4-2083D0810F4E}" type="pres">
      <dgm:prSet presAssocID="{152A5529-25DD-42B3-9991-83EB4F0DD309}" presName="node" presStyleLbl="node1" presStyleIdx="3" presStyleCnt="6">
        <dgm:presLayoutVars>
          <dgm:bulletEnabled val="1"/>
        </dgm:presLayoutVars>
      </dgm:prSet>
      <dgm:spPr/>
    </dgm:pt>
    <dgm:pt modelId="{A6E35E45-346E-BE46-AA9D-67985430AD37}" type="pres">
      <dgm:prSet presAssocID="{530771FB-EF71-47B3-9FCF-F3E1F181A152}" presName="sibTrans" presStyleLbl="sibTrans1D1" presStyleIdx="3" presStyleCnt="5"/>
      <dgm:spPr/>
    </dgm:pt>
    <dgm:pt modelId="{3BF26CA3-A185-D844-B35E-E1C27A83A900}" type="pres">
      <dgm:prSet presAssocID="{530771FB-EF71-47B3-9FCF-F3E1F181A152}" presName="connectorText" presStyleLbl="sibTrans1D1" presStyleIdx="3" presStyleCnt="5"/>
      <dgm:spPr/>
    </dgm:pt>
    <dgm:pt modelId="{C2799B9B-D409-3E48-9464-FA4B380B8CCE}" type="pres">
      <dgm:prSet presAssocID="{483D91A6-7ED9-44D1-8477-9BEF19EFF6FD}" presName="node" presStyleLbl="node1" presStyleIdx="4" presStyleCnt="6">
        <dgm:presLayoutVars>
          <dgm:bulletEnabled val="1"/>
        </dgm:presLayoutVars>
      </dgm:prSet>
      <dgm:spPr/>
    </dgm:pt>
    <dgm:pt modelId="{FB8A78D9-BBD5-9B43-97B0-62267F5CA3ED}" type="pres">
      <dgm:prSet presAssocID="{85273A28-A7F1-4978-B7F7-36BBC7CE1913}" presName="sibTrans" presStyleLbl="sibTrans1D1" presStyleIdx="4" presStyleCnt="5"/>
      <dgm:spPr/>
    </dgm:pt>
    <dgm:pt modelId="{33C0899D-A774-DA40-B463-8E68DDB79862}" type="pres">
      <dgm:prSet presAssocID="{85273A28-A7F1-4978-B7F7-36BBC7CE1913}" presName="connectorText" presStyleLbl="sibTrans1D1" presStyleIdx="4" presStyleCnt="5"/>
      <dgm:spPr/>
    </dgm:pt>
    <dgm:pt modelId="{60DD0DB1-5E46-F74C-8494-2F81FED2D876}" type="pres">
      <dgm:prSet presAssocID="{54382861-18F2-4717-AE5D-43FA20B6ECE5}" presName="node" presStyleLbl="node1" presStyleIdx="5" presStyleCnt="6">
        <dgm:presLayoutVars>
          <dgm:bulletEnabled val="1"/>
        </dgm:presLayoutVars>
      </dgm:prSet>
      <dgm:spPr/>
    </dgm:pt>
  </dgm:ptLst>
  <dgm:cxnLst>
    <dgm:cxn modelId="{5B356207-EF9D-A743-8DD4-B00CADDD51BD}" type="presOf" srcId="{80C50AC6-A01E-4A81-A5CE-61F8FF0FF33A}" destId="{42F15FF0-B894-A749-9376-87636708849D}" srcOrd="0" destOrd="0" presId="urn:microsoft.com/office/officeart/2016/7/layout/RepeatingBendingProcessNew"/>
    <dgm:cxn modelId="{B052F507-6412-9A4D-89FB-8C4A66ED19CC}" type="presOf" srcId="{85273A28-A7F1-4978-B7F7-36BBC7CE1913}" destId="{33C0899D-A774-DA40-B463-8E68DDB79862}" srcOrd="1" destOrd="0" presId="urn:microsoft.com/office/officeart/2016/7/layout/RepeatingBendingProcessNew"/>
    <dgm:cxn modelId="{9B021913-EAD5-F24E-9B6E-B41BF2A29B1F}" type="presOf" srcId="{DE2F6A4C-EED4-4665-9838-B95483D46D44}" destId="{41315B04-F453-AF40-B264-98A2647A8CEC}" srcOrd="1" destOrd="0" presId="urn:microsoft.com/office/officeart/2016/7/layout/RepeatingBendingProcessNew"/>
    <dgm:cxn modelId="{B9B97521-649A-47CD-922B-E496F98ABC7C}" srcId="{0AC64EFD-DCC2-438D-B1B7-4A839C5AA4AE}" destId="{152A5529-25DD-42B3-9991-83EB4F0DD309}" srcOrd="3" destOrd="0" parTransId="{E0061444-C377-4212-BC39-D2EEA4016114}" sibTransId="{530771FB-EF71-47B3-9FCF-F3E1F181A152}"/>
    <dgm:cxn modelId="{BE5C9F28-C7B1-8340-8F78-5C1067DD4580}" type="presOf" srcId="{85273A28-A7F1-4978-B7F7-36BBC7CE1913}" destId="{FB8A78D9-BBD5-9B43-97B0-62267F5CA3ED}" srcOrd="0" destOrd="0" presId="urn:microsoft.com/office/officeart/2016/7/layout/RepeatingBendingProcessNew"/>
    <dgm:cxn modelId="{2AE54E3B-E79D-EC47-8C49-3E1FC80FB236}" type="presOf" srcId="{794B9FB8-A5AA-4C54-9155-DF36AB50B831}" destId="{E802B460-10AF-3C4F-B52A-68773FD78B59}" srcOrd="0" destOrd="0" presId="urn:microsoft.com/office/officeart/2016/7/layout/RepeatingBendingProcessNew"/>
    <dgm:cxn modelId="{2B25C765-2C7F-B040-AA18-800AF5954DA4}" type="presOf" srcId="{80C50AC6-A01E-4A81-A5CE-61F8FF0FF33A}" destId="{8FBCCB07-EF63-5F40-90AB-D80F0882DE59}" srcOrd="1" destOrd="0" presId="urn:microsoft.com/office/officeart/2016/7/layout/RepeatingBendingProcessNew"/>
    <dgm:cxn modelId="{4130CE6A-5950-3344-AC2E-9018FAB2677A}" type="presOf" srcId="{0AC64EFD-DCC2-438D-B1B7-4A839C5AA4AE}" destId="{EE014612-3B03-A349-B5C1-314961F8B022}" srcOrd="0" destOrd="0" presId="urn:microsoft.com/office/officeart/2016/7/layout/RepeatingBendingProcessNew"/>
    <dgm:cxn modelId="{CC002275-0F78-458F-AF6E-E7BA85445E26}" srcId="{0AC64EFD-DCC2-438D-B1B7-4A839C5AA4AE}" destId="{1318D45A-45C2-4540-9C45-8172E5C58CA6}" srcOrd="0" destOrd="0" parTransId="{B40B8B69-16F4-439F-AFDE-D05CB8256791}" sibTransId="{DE2F6A4C-EED4-4665-9838-B95483D46D44}"/>
    <dgm:cxn modelId="{C8107678-8C6C-4C7B-B496-7F87F6FAF2F3}" srcId="{0AC64EFD-DCC2-438D-B1B7-4A839C5AA4AE}" destId="{483D91A6-7ED9-44D1-8477-9BEF19EFF6FD}" srcOrd="4" destOrd="0" parTransId="{5D8258AD-CC8F-4817-8C1C-5A2216F3AA9E}" sibTransId="{85273A28-A7F1-4978-B7F7-36BBC7CE1913}"/>
    <dgm:cxn modelId="{62D42F5A-09F6-453E-AB09-0D2EA21AB31F}" srcId="{0AC64EFD-DCC2-438D-B1B7-4A839C5AA4AE}" destId="{54382861-18F2-4717-AE5D-43FA20B6ECE5}" srcOrd="5" destOrd="0" parTransId="{5BA75498-2BDE-4179-A07C-9B6A53D8CE17}" sibTransId="{6C1EC4DC-FD7A-4EF4-A2B8-5EC0A9B95B5C}"/>
    <dgm:cxn modelId="{ADEA2E7B-E421-464B-B3A1-9E2E8AEA15EC}" type="presOf" srcId="{DE2F6A4C-EED4-4665-9838-B95483D46D44}" destId="{F26ABAF5-072D-364E-B3EC-5E3CDC0EC53A}" srcOrd="0" destOrd="0" presId="urn:microsoft.com/office/officeart/2016/7/layout/RepeatingBendingProcessNew"/>
    <dgm:cxn modelId="{5BC1C97B-3C4B-D94E-AE42-3793BA667609}" type="presOf" srcId="{483D91A6-7ED9-44D1-8477-9BEF19EFF6FD}" destId="{C2799B9B-D409-3E48-9464-FA4B380B8CCE}" srcOrd="0" destOrd="0" presId="urn:microsoft.com/office/officeart/2016/7/layout/RepeatingBendingProcessNew"/>
    <dgm:cxn modelId="{717C317C-32E5-D242-AD10-7C7C9209A730}" type="presOf" srcId="{8D990C1C-FCBF-48DC-BD47-A5E507059CD1}" destId="{CA0114B1-F6A3-BC41-9C59-E4BA23F27F6B}" srcOrd="0" destOrd="0" presId="urn:microsoft.com/office/officeart/2016/7/layout/RepeatingBendingProcessNew"/>
    <dgm:cxn modelId="{89E9CD7E-00E7-164D-9D45-FB18306E0B97}" type="presOf" srcId="{40382F20-3D90-4E4C-90EE-F115E68F5A18}" destId="{B664915B-70F0-314A-89EB-3771E3FC900E}" srcOrd="1" destOrd="0" presId="urn:microsoft.com/office/officeart/2016/7/layout/RepeatingBendingProcessNew"/>
    <dgm:cxn modelId="{AC3F947F-52E5-9045-9CD8-2F2907E1D63F}" type="presOf" srcId="{1318D45A-45C2-4540-9C45-8172E5C58CA6}" destId="{DD1C7C8A-D7F6-E444-966D-6DA70CFF8FB6}" srcOrd="0" destOrd="0" presId="urn:microsoft.com/office/officeart/2016/7/layout/RepeatingBendingProcessNew"/>
    <dgm:cxn modelId="{8B5C0982-6C03-5146-B17B-312995A6E857}" type="presOf" srcId="{530771FB-EF71-47B3-9FCF-F3E1F181A152}" destId="{A6E35E45-346E-BE46-AA9D-67985430AD37}" srcOrd="0" destOrd="0" presId="urn:microsoft.com/office/officeart/2016/7/layout/RepeatingBendingProcessNew"/>
    <dgm:cxn modelId="{009400B2-5874-FF4D-ABD8-22C233F11C73}" type="presOf" srcId="{40382F20-3D90-4E4C-90EE-F115E68F5A18}" destId="{FDE56ED5-2163-944E-9B9C-9F7EAF379DE7}" srcOrd="0" destOrd="0" presId="urn:microsoft.com/office/officeart/2016/7/layout/RepeatingBendingProcessNew"/>
    <dgm:cxn modelId="{979A1EB5-92B5-481E-BAD8-CD8493958C98}" srcId="{0AC64EFD-DCC2-438D-B1B7-4A839C5AA4AE}" destId="{794B9FB8-A5AA-4C54-9155-DF36AB50B831}" srcOrd="2" destOrd="0" parTransId="{ABB2A20D-30F9-400F-84E2-692AF291A7C4}" sibTransId="{40382F20-3D90-4E4C-90EE-F115E68F5A18}"/>
    <dgm:cxn modelId="{F5069CBC-C6B0-46E9-A39A-21AF84F06CF2}" srcId="{0AC64EFD-DCC2-438D-B1B7-4A839C5AA4AE}" destId="{8D990C1C-FCBF-48DC-BD47-A5E507059CD1}" srcOrd="1" destOrd="0" parTransId="{FA253C9D-59CB-4543-A497-8939BAD7E26B}" sibTransId="{80C50AC6-A01E-4A81-A5CE-61F8FF0FF33A}"/>
    <dgm:cxn modelId="{031BEFC5-C1A6-3441-A7C8-43B892D72B84}" type="presOf" srcId="{152A5529-25DD-42B3-9991-83EB4F0DD309}" destId="{32EADA1E-BAE1-EB47-9DE4-2083D0810F4E}" srcOrd="0" destOrd="0" presId="urn:microsoft.com/office/officeart/2016/7/layout/RepeatingBendingProcessNew"/>
    <dgm:cxn modelId="{DEF8E9D6-6540-8D44-B9A9-6EAEB791ADCF}" type="presOf" srcId="{530771FB-EF71-47B3-9FCF-F3E1F181A152}" destId="{3BF26CA3-A185-D844-B35E-E1C27A83A900}" srcOrd="1" destOrd="0" presId="urn:microsoft.com/office/officeart/2016/7/layout/RepeatingBendingProcessNew"/>
    <dgm:cxn modelId="{027290F8-FDEA-EE4C-B4E6-EE79FF2403CC}" type="presOf" srcId="{54382861-18F2-4717-AE5D-43FA20B6ECE5}" destId="{60DD0DB1-5E46-F74C-8494-2F81FED2D876}" srcOrd="0" destOrd="0" presId="urn:microsoft.com/office/officeart/2016/7/layout/RepeatingBendingProcessNew"/>
    <dgm:cxn modelId="{DEF51EF7-4A57-F041-BCC2-559D57947AF5}" type="presParOf" srcId="{EE014612-3B03-A349-B5C1-314961F8B022}" destId="{DD1C7C8A-D7F6-E444-966D-6DA70CFF8FB6}" srcOrd="0" destOrd="0" presId="urn:microsoft.com/office/officeart/2016/7/layout/RepeatingBendingProcessNew"/>
    <dgm:cxn modelId="{C9E79766-452A-BC4B-AB7F-D147A369A2D5}" type="presParOf" srcId="{EE014612-3B03-A349-B5C1-314961F8B022}" destId="{F26ABAF5-072D-364E-B3EC-5E3CDC0EC53A}" srcOrd="1" destOrd="0" presId="urn:microsoft.com/office/officeart/2016/7/layout/RepeatingBendingProcessNew"/>
    <dgm:cxn modelId="{B2DBF186-D01C-5549-BE71-8AB82B0BDBB8}" type="presParOf" srcId="{F26ABAF5-072D-364E-B3EC-5E3CDC0EC53A}" destId="{41315B04-F453-AF40-B264-98A2647A8CEC}" srcOrd="0" destOrd="0" presId="urn:microsoft.com/office/officeart/2016/7/layout/RepeatingBendingProcessNew"/>
    <dgm:cxn modelId="{B3BAEF7C-1C17-944D-B6FC-C3338E62C636}" type="presParOf" srcId="{EE014612-3B03-A349-B5C1-314961F8B022}" destId="{CA0114B1-F6A3-BC41-9C59-E4BA23F27F6B}" srcOrd="2" destOrd="0" presId="urn:microsoft.com/office/officeart/2016/7/layout/RepeatingBendingProcessNew"/>
    <dgm:cxn modelId="{99C7D8BF-2C2A-A449-9391-9A43DBBCD18A}" type="presParOf" srcId="{EE014612-3B03-A349-B5C1-314961F8B022}" destId="{42F15FF0-B894-A749-9376-87636708849D}" srcOrd="3" destOrd="0" presId="urn:microsoft.com/office/officeart/2016/7/layout/RepeatingBendingProcessNew"/>
    <dgm:cxn modelId="{24792598-0199-0949-A4E5-211CA36B629E}" type="presParOf" srcId="{42F15FF0-B894-A749-9376-87636708849D}" destId="{8FBCCB07-EF63-5F40-90AB-D80F0882DE59}" srcOrd="0" destOrd="0" presId="urn:microsoft.com/office/officeart/2016/7/layout/RepeatingBendingProcessNew"/>
    <dgm:cxn modelId="{A314CB5D-9EC2-5C47-8A44-DA2D718E5BCC}" type="presParOf" srcId="{EE014612-3B03-A349-B5C1-314961F8B022}" destId="{E802B460-10AF-3C4F-B52A-68773FD78B59}" srcOrd="4" destOrd="0" presId="urn:microsoft.com/office/officeart/2016/7/layout/RepeatingBendingProcessNew"/>
    <dgm:cxn modelId="{F29510AD-F94F-D949-8386-DE9A785EA5EB}" type="presParOf" srcId="{EE014612-3B03-A349-B5C1-314961F8B022}" destId="{FDE56ED5-2163-944E-9B9C-9F7EAF379DE7}" srcOrd="5" destOrd="0" presId="urn:microsoft.com/office/officeart/2016/7/layout/RepeatingBendingProcessNew"/>
    <dgm:cxn modelId="{BAF07B70-8992-9E41-B63B-C2CB1688D1DB}" type="presParOf" srcId="{FDE56ED5-2163-944E-9B9C-9F7EAF379DE7}" destId="{B664915B-70F0-314A-89EB-3771E3FC900E}" srcOrd="0" destOrd="0" presId="urn:microsoft.com/office/officeart/2016/7/layout/RepeatingBendingProcessNew"/>
    <dgm:cxn modelId="{5B312A1D-94A5-7F49-91B3-D4170CBEB210}" type="presParOf" srcId="{EE014612-3B03-A349-B5C1-314961F8B022}" destId="{32EADA1E-BAE1-EB47-9DE4-2083D0810F4E}" srcOrd="6" destOrd="0" presId="urn:microsoft.com/office/officeart/2016/7/layout/RepeatingBendingProcessNew"/>
    <dgm:cxn modelId="{50F3AE7D-FC81-5345-A18B-15F831DA9C3A}" type="presParOf" srcId="{EE014612-3B03-A349-B5C1-314961F8B022}" destId="{A6E35E45-346E-BE46-AA9D-67985430AD37}" srcOrd="7" destOrd="0" presId="urn:microsoft.com/office/officeart/2016/7/layout/RepeatingBendingProcessNew"/>
    <dgm:cxn modelId="{DDFD2507-61E4-9044-B091-07D602513C7A}" type="presParOf" srcId="{A6E35E45-346E-BE46-AA9D-67985430AD37}" destId="{3BF26CA3-A185-D844-B35E-E1C27A83A900}" srcOrd="0" destOrd="0" presId="urn:microsoft.com/office/officeart/2016/7/layout/RepeatingBendingProcessNew"/>
    <dgm:cxn modelId="{7CE3C6AC-A10D-F149-8139-A837897BBB48}" type="presParOf" srcId="{EE014612-3B03-A349-B5C1-314961F8B022}" destId="{C2799B9B-D409-3E48-9464-FA4B380B8CCE}" srcOrd="8" destOrd="0" presId="urn:microsoft.com/office/officeart/2016/7/layout/RepeatingBendingProcessNew"/>
    <dgm:cxn modelId="{2ACC5097-7778-4146-9942-917CAFA202AE}" type="presParOf" srcId="{EE014612-3B03-A349-B5C1-314961F8B022}" destId="{FB8A78D9-BBD5-9B43-97B0-62267F5CA3ED}" srcOrd="9" destOrd="0" presId="urn:microsoft.com/office/officeart/2016/7/layout/RepeatingBendingProcessNew"/>
    <dgm:cxn modelId="{7A211521-31F3-5B4E-98B9-6B70608B7D13}" type="presParOf" srcId="{FB8A78D9-BBD5-9B43-97B0-62267F5CA3ED}" destId="{33C0899D-A774-DA40-B463-8E68DDB79862}" srcOrd="0" destOrd="0" presId="urn:microsoft.com/office/officeart/2016/7/layout/RepeatingBendingProcessNew"/>
    <dgm:cxn modelId="{80D70BD3-9C48-154E-A24D-F0849041F7B3}" type="presParOf" srcId="{EE014612-3B03-A349-B5C1-314961F8B022}" destId="{60DD0DB1-5E46-F74C-8494-2F81FED2D87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E9D111-5C08-4FA4-AC67-92D7ADB67F9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F4BF2C4-0F98-4292-9D2A-DB3F61A2C130}">
      <dgm:prSet/>
      <dgm:spPr/>
      <dgm:t>
        <a:bodyPr/>
        <a:lstStyle/>
        <a:p>
          <a:r>
            <a:rPr lang="en-US" dirty="0"/>
            <a:t>In the long run ( LR) firms only make normal profits </a:t>
          </a:r>
        </a:p>
      </dgm:t>
    </dgm:pt>
    <dgm:pt modelId="{6D573BFA-CC71-4D10-AD89-70425A441F81}" type="parTrans" cxnId="{FC3C95E4-0D22-4C75-B7DF-8E19B32C13BC}">
      <dgm:prSet/>
      <dgm:spPr/>
      <dgm:t>
        <a:bodyPr/>
        <a:lstStyle/>
        <a:p>
          <a:endParaRPr lang="en-US"/>
        </a:p>
      </dgm:t>
    </dgm:pt>
    <dgm:pt modelId="{59F7B5D3-452C-43AB-A84F-4330549CAF7F}" type="sibTrans" cxnId="{FC3C95E4-0D22-4C75-B7DF-8E19B32C13BC}">
      <dgm:prSet/>
      <dgm:spPr/>
      <dgm:t>
        <a:bodyPr/>
        <a:lstStyle/>
        <a:p>
          <a:endParaRPr lang="en-US"/>
        </a:p>
      </dgm:t>
    </dgm:pt>
    <dgm:pt modelId="{2A911559-EDA1-49E4-AC72-AD35EFC10B86}">
      <dgm:prSet/>
      <dgm:spPr/>
      <dgm:t>
        <a:bodyPr/>
        <a:lstStyle/>
        <a:p>
          <a:r>
            <a:rPr lang="en-US" dirty="0"/>
            <a:t>Firms are allocatively efficient – production is at P = MC </a:t>
          </a:r>
        </a:p>
      </dgm:t>
    </dgm:pt>
    <dgm:pt modelId="{C1B55737-313E-4E78-8563-ED1EB3406AA9}" type="parTrans" cxnId="{FB80A596-0729-412F-B965-99A877D66329}">
      <dgm:prSet/>
      <dgm:spPr/>
      <dgm:t>
        <a:bodyPr/>
        <a:lstStyle/>
        <a:p>
          <a:endParaRPr lang="en-US"/>
        </a:p>
      </dgm:t>
    </dgm:pt>
    <dgm:pt modelId="{FFF4A1D3-265B-403B-8FDF-4DDE7FA28932}" type="sibTrans" cxnId="{FB80A596-0729-412F-B965-99A877D66329}">
      <dgm:prSet/>
      <dgm:spPr/>
      <dgm:t>
        <a:bodyPr/>
        <a:lstStyle/>
        <a:p>
          <a:endParaRPr lang="en-US"/>
        </a:p>
      </dgm:t>
    </dgm:pt>
    <dgm:pt modelId="{424FD889-D39F-4573-AD9A-24481C7E91A3}">
      <dgm:prSet/>
      <dgm:spPr/>
      <dgm:t>
        <a:bodyPr/>
        <a:lstStyle/>
        <a:p>
          <a:r>
            <a:rPr lang="en-US" dirty="0"/>
            <a:t>Firms are technically efficient producing at the minimum of the average cost curve </a:t>
          </a:r>
        </a:p>
      </dgm:t>
    </dgm:pt>
    <dgm:pt modelId="{826791E5-B164-41A0-BF09-B6423FBA3F8F}" type="parTrans" cxnId="{8ACF0D04-BFBB-4A95-A85A-534A9E64C959}">
      <dgm:prSet/>
      <dgm:spPr/>
      <dgm:t>
        <a:bodyPr/>
        <a:lstStyle/>
        <a:p>
          <a:endParaRPr lang="en-US"/>
        </a:p>
      </dgm:t>
    </dgm:pt>
    <dgm:pt modelId="{517278A0-5FBE-4CFC-B14C-D19D759E109D}" type="sibTrans" cxnId="{8ACF0D04-BFBB-4A95-A85A-534A9E64C959}">
      <dgm:prSet/>
      <dgm:spPr/>
      <dgm:t>
        <a:bodyPr/>
        <a:lstStyle/>
        <a:p>
          <a:endParaRPr lang="en-US"/>
        </a:p>
      </dgm:t>
    </dgm:pt>
    <dgm:pt modelId="{6707FAB4-2062-4453-992D-8F948C394A10}">
      <dgm:prSet/>
      <dgm:spPr/>
      <dgm:t>
        <a:bodyPr/>
        <a:lstStyle/>
        <a:p>
          <a:r>
            <a:rPr lang="en-US" dirty="0"/>
            <a:t>Greater efficiency of the firm allows it to earn abnormal profit in the short run. Therefore, firms have an incentive to innovate and increase efficiency </a:t>
          </a:r>
        </a:p>
      </dgm:t>
    </dgm:pt>
    <dgm:pt modelId="{D51564C1-2A67-4D1A-87B5-FC26653AAE08}" type="parTrans" cxnId="{1A92D023-0E01-4A00-8EB5-EC8153C48A79}">
      <dgm:prSet/>
      <dgm:spPr/>
      <dgm:t>
        <a:bodyPr/>
        <a:lstStyle/>
        <a:p>
          <a:endParaRPr lang="en-US"/>
        </a:p>
      </dgm:t>
    </dgm:pt>
    <dgm:pt modelId="{3C651731-E94A-440F-807D-501863C156EB}" type="sibTrans" cxnId="{1A92D023-0E01-4A00-8EB5-EC8153C48A79}">
      <dgm:prSet/>
      <dgm:spPr/>
      <dgm:t>
        <a:bodyPr/>
        <a:lstStyle/>
        <a:p>
          <a:endParaRPr lang="en-US"/>
        </a:p>
      </dgm:t>
    </dgm:pt>
    <dgm:pt modelId="{30550329-D800-4514-9E0E-7FDE87573779}" type="pres">
      <dgm:prSet presAssocID="{06E9D111-5C08-4FA4-AC67-92D7ADB67F91}" presName="root" presStyleCnt="0">
        <dgm:presLayoutVars>
          <dgm:dir/>
          <dgm:resizeHandles val="exact"/>
        </dgm:presLayoutVars>
      </dgm:prSet>
      <dgm:spPr/>
    </dgm:pt>
    <dgm:pt modelId="{D0E0AB88-C68C-47DB-9C75-2C730916326D}" type="pres">
      <dgm:prSet presAssocID="{EF4BF2C4-0F98-4292-9D2A-DB3F61A2C130}" presName="compNode" presStyleCnt="0"/>
      <dgm:spPr/>
    </dgm:pt>
    <dgm:pt modelId="{E981928E-8EF4-4693-A078-CAFDACDACB89}" type="pres">
      <dgm:prSet presAssocID="{EF4BF2C4-0F98-4292-9D2A-DB3F61A2C130}" presName="bgRect" presStyleLbl="bgShp" presStyleIdx="0" presStyleCnt="4"/>
      <dgm:spPr/>
    </dgm:pt>
    <dgm:pt modelId="{AF7EECF1-9B03-4477-8240-482D4E4F2AF5}" type="pres">
      <dgm:prSet presAssocID="{EF4BF2C4-0F98-4292-9D2A-DB3F61A2C13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5955E19B-2F20-4087-93BA-AC3FE6D6F924}" type="pres">
      <dgm:prSet presAssocID="{EF4BF2C4-0F98-4292-9D2A-DB3F61A2C130}" presName="spaceRect" presStyleCnt="0"/>
      <dgm:spPr/>
    </dgm:pt>
    <dgm:pt modelId="{742FBF3C-2AEC-41BD-BAEF-31AA7E33749C}" type="pres">
      <dgm:prSet presAssocID="{EF4BF2C4-0F98-4292-9D2A-DB3F61A2C130}" presName="parTx" presStyleLbl="revTx" presStyleIdx="0" presStyleCnt="4">
        <dgm:presLayoutVars>
          <dgm:chMax val="0"/>
          <dgm:chPref val="0"/>
        </dgm:presLayoutVars>
      </dgm:prSet>
      <dgm:spPr/>
    </dgm:pt>
    <dgm:pt modelId="{2F861FA9-2F8B-4692-83FF-180479F6684B}" type="pres">
      <dgm:prSet presAssocID="{59F7B5D3-452C-43AB-A84F-4330549CAF7F}" presName="sibTrans" presStyleCnt="0"/>
      <dgm:spPr/>
    </dgm:pt>
    <dgm:pt modelId="{8F00A8A7-3111-409E-A2BC-21693A1AFA44}" type="pres">
      <dgm:prSet presAssocID="{2A911559-EDA1-49E4-AC72-AD35EFC10B86}" presName="compNode" presStyleCnt="0"/>
      <dgm:spPr/>
    </dgm:pt>
    <dgm:pt modelId="{AC0F3663-B109-4124-84ED-37F4BBC18513}" type="pres">
      <dgm:prSet presAssocID="{2A911559-EDA1-49E4-AC72-AD35EFC10B86}" presName="bgRect" presStyleLbl="bgShp" presStyleIdx="1" presStyleCnt="4"/>
      <dgm:spPr/>
    </dgm:pt>
    <dgm:pt modelId="{2727CE4D-C587-4B8B-8624-9936296AF726}" type="pres">
      <dgm:prSet presAssocID="{2A911559-EDA1-49E4-AC72-AD35EFC10B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B7C1A4A-6F15-475C-AF4E-FCB8C654E69E}" type="pres">
      <dgm:prSet presAssocID="{2A911559-EDA1-49E4-AC72-AD35EFC10B86}" presName="spaceRect" presStyleCnt="0"/>
      <dgm:spPr/>
    </dgm:pt>
    <dgm:pt modelId="{0ACEC639-F94E-4296-AA8E-655AB651AE38}" type="pres">
      <dgm:prSet presAssocID="{2A911559-EDA1-49E4-AC72-AD35EFC10B86}" presName="parTx" presStyleLbl="revTx" presStyleIdx="1" presStyleCnt="4">
        <dgm:presLayoutVars>
          <dgm:chMax val="0"/>
          <dgm:chPref val="0"/>
        </dgm:presLayoutVars>
      </dgm:prSet>
      <dgm:spPr/>
    </dgm:pt>
    <dgm:pt modelId="{BC150184-52B0-49F4-89A5-D444F07829BB}" type="pres">
      <dgm:prSet presAssocID="{FFF4A1D3-265B-403B-8FDF-4DDE7FA28932}" presName="sibTrans" presStyleCnt="0"/>
      <dgm:spPr/>
    </dgm:pt>
    <dgm:pt modelId="{69D03F2C-9186-43FD-88E9-497F73AFC382}" type="pres">
      <dgm:prSet presAssocID="{424FD889-D39F-4573-AD9A-24481C7E91A3}" presName="compNode" presStyleCnt="0"/>
      <dgm:spPr/>
    </dgm:pt>
    <dgm:pt modelId="{834D8D3F-ACD2-4583-8DD5-E6AB75ECCBC1}" type="pres">
      <dgm:prSet presAssocID="{424FD889-D39F-4573-AD9A-24481C7E91A3}" presName="bgRect" presStyleLbl="bgShp" presStyleIdx="2" presStyleCnt="4"/>
      <dgm:spPr/>
    </dgm:pt>
    <dgm:pt modelId="{A9B9972D-01EB-4C13-B817-57EB5DBB0E64}" type="pres">
      <dgm:prSet presAssocID="{424FD889-D39F-4573-AD9A-24481C7E91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DA47FFC-4B79-4B28-B460-104C28E972F3}" type="pres">
      <dgm:prSet presAssocID="{424FD889-D39F-4573-AD9A-24481C7E91A3}" presName="spaceRect" presStyleCnt="0"/>
      <dgm:spPr/>
    </dgm:pt>
    <dgm:pt modelId="{4C4545E2-85E1-4701-A398-76792C9EB4FC}" type="pres">
      <dgm:prSet presAssocID="{424FD889-D39F-4573-AD9A-24481C7E91A3}" presName="parTx" presStyleLbl="revTx" presStyleIdx="2" presStyleCnt="4">
        <dgm:presLayoutVars>
          <dgm:chMax val="0"/>
          <dgm:chPref val="0"/>
        </dgm:presLayoutVars>
      </dgm:prSet>
      <dgm:spPr/>
    </dgm:pt>
    <dgm:pt modelId="{09C0BD2C-7BD1-4545-A7CE-DEB51CB8E8FD}" type="pres">
      <dgm:prSet presAssocID="{517278A0-5FBE-4CFC-B14C-D19D759E109D}" presName="sibTrans" presStyleCnt="0"/>
      <dgm:spPr/>
    </dgm:pt>
    <dgm:pt modelId="{8096260A-EEC3-402C-9F4B-0983BD6669EA}" type="pres">
      <dgm:prSet presAssocID="{6707FAB4-2062-4453-992D-8F948C394A10}" presName="compNode" presStyleCnt="0"/>
      <dgm:spPr/>
    </dgm:pt>
    <dgm:pt modelId="{7FA80F66-6F86-4D11-9B6D-AF817E643B4C}" type="pres">
      <dgm:prSet presAssocID="{6707FAB4-2062-4453-992D-8F948C394A10}" presName="bgRect" presStyleLbl="bgShp" presStyleIdx="3" presStyleCnt="4"/>
      <dgm:spPr/>
    </dgm:pt>
    <dgm:pt modelId="{71F53734-9132-4FAF-B52C-FD4D5B2CF7B4}" type="pres">
      <dgm:prSet presAssocID="{6707FAB4-2062-4453-992D-8F948C394A1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47B2789-5C95-4A8D-8360-B0D2EE5DC404}" type="pres">
      <dgm:prSet presAssocID="{6707FAB4-2062-4453-992D-8F948C394A10}" presName="spaceRect" presStyleCnt="0"/>
      <dgm:spPr/>
    </dgm:pt>
    <dgm:pt modelId="{6206423B-3EC1-4BDE-AB2A-6910D5BB11CA}" type="pres">
      <dgm:prSet presAssocID="{6707FAB4-2062-4453-992D-8F948C394A1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ACF0D04-BFBB-4A95-A85A-534A9E64C959}" srcId="{06E9D111-5C08-4FA4-AC67-92D7ADB67F91}" destId="{424FD889-D39F-4573-AD9A-24481C7E91A3}" srcOrd="2" destOrd="0" parTransId="{826791E5-B164-41A0-BF09-B6423FBA3F8F}" sibTransId="{517278A0-5FBE-4CFC-B14C-D19D759E109D}"/>
    <dgm:cxn modelId="{0E8A0C1D-36D1-4EA2-BA6D-8DD1F3B343B1}" type="presOf" srcId="{6707FAB4-2062-4453-992D-8F948C394A10}" destId="{6206423B-3EC1-4BDE-AB2A-6910D5BB11CA}" srcOrd="0" destOrd="0" presId="urn:microsoft.com/office/officeart/2018/2/layout/IconVerticalSolidList"/>
    <dgm:cxn modelId="{1A92D023-0E01-4A00-8EB5-EC8153C48A79}" srcId="{06E9D111-5C08-4FA4-AC67-92D7ADB67F91}" destId="{6707FAB4-2062-4453-992D-8F948C394A10}" srcOrd="3" destOrd="0" parTransId="{D51564C1-2A67-4D1A-87B5-FC26653AAE08}" sibTransId="{3C651731-E94A-440F-807D-501863C156EB}"/>
    <dgm:cxn modelId="{750D316D-27E9-4AFA-9228-9A03229C9F7D}" type="presOf" srcId="{EF4BF2C4-0F98-4292-9D2A-DB3F61A2C130}" destId="{742FBF3C-2AEC-41BD-BAEF-31AA7E33749C}" srcOrd="0" destOrd="0" presId="urn:microsoft.com/office/officeart/2018/2/layout/IconVerticalSolidList"/>
    <dgm:cxn modelId="{FB80A596-0729-412F-B965-99A877D66329}" srcId="{06E9D111-5C08-4FA4-AC67-92D7ADB67F91}" destId="{2A911559-EDA1-49E4-AC72-AD35EFC10B86}" srcOrd="1" destOrd="0" parTransId="{C1B55737-313E-4E78-8563-ED1EB3406AA9}" sibTransId="{FFF4A1D3-265B-403B-8FDF-4DDE7FA28932}"/>
    <dgm:cxn modelId="{9880D3A8-CBE9-47B3-BC5C-2127C4F52CCF}" type="presOf" srcId="{2A911559-EDA1-49E4-AC72-AD35EFC10B86}" destId="{0ACEC639-F94E-4296-AA8E-655AB651AE38}" srcOrd="0" destOrd="0" presId="urn:microsoft.com/office/officeart/2018/2/layout/IconVerticalSolidList"/>
    <dgm:cxn modelId="{886A5BD3-480A-408D-B047-01401343C4E3}" type="presOf" srcId="{06E9D111-5C08-4FA4-AC67-92D7ADB67F91}" destId="{30550329-D800-4514-9E0E-7FDE87573779}" srcOrd="0" destOrd="0" presId="urn:microsoft.com/office/officeart/2018/2/layout/IconVerticalSolidList"/>
    <dgm:cxn modelId="{FC3C95E4-0D22-4C75-B7DF-8E19B32C13BC}" srcId="{06E9D111-5C08-4FA4-AC67-92D7ADB67F91}" destId="{EF4BF2C4-0F98-4292-9D2A-DB3F61A2C130}" srcOrd="0" destOrd="0" parTransId="{6D573BFA-CC71-4D10-AD89-70425A441F81}" sibTransId="{59F7B5D3-452C-43AB-A84F-4330549CAF7F}"/>
    <dgm:cxn modelId="{0EF8ADF6-FD17-49FD-8D46-DB485C6908D3}" type="presOf" srcId="{424FD889-D39F-4573-AD9A-24481C7E91A3}" destId="{4C4545E2-85E1-4701-A398-76792C9EB4FC}" srcOrd="0" destOrd="0" presId="urn:microsoft.com/office/officeart/2018/2/layout/IconVerticalSolidList"/>
    <dgm:cxn modelId="{35F09642-E236-4B05-9A95-4A7ADBC543AE}" type="presParOf" srcId="{30550329-D800-4514-9E0E-7FDE87573779}" destId="{D0E0AB88-C68C-47DB-9C75-2C730916326D}" srcOrd="0" destOrd="0" presId="urn:microsoft.com/office/officeart/2018/2/layout/IconVerticalSolidList"/>
    <dgm:cxn modelId="{B0D4A093-EEB9-4A99-AFF7-64DCA4596380}" type="presParOf" srcId="{D0E0AB88-C68C-47DB-9C75-2C730916326D}" destId="{E981928E-8EF4-4693-A078-CAFDACDACB89}" srcOrd="0" destOrd="0" presId="urn:microsoft.com/office/officeart/2018/2/layout/IconVerticalSolidList"/>
    <dgm:cxn modelId="{D4F722AF-0DD5-433C-9ACE-FF838F6A86C0}" type="presParOf" srcId="{D0E0AB88-C68C-47DB-9C75-2C730916326D}" destId="{AF7EECF1-9B03-4477-8240-482D4E4F2AF5}" srcOrd="1" destOrd="0" presId="urn:microsoft.com/office/officeart/2018/2/layout/IconVerticalSolidList"/>
    <dgm:cxn modelId="{9278F2CE-5189-4D36-8B03-E4098B156D85}" type="presParOf" srcId="{D0E0AB88-C68C-47DB-9C75-2C730916326D}" destId="{5955E19B-2F20-4087-93BA-AC3FE6D6F924}" srcOrd="2" destOrd="0" presId="urn:microsoft.com/office/officeart/2018/2/layout/IconVerticalSolidList"/>
    <dgm:cxn modelId="{3B742DAF-8B94-463C-9E73-208CB116BC96}" type="presParOf" srcId="{D0E0AB88-C68C-47DB-9C75-2C730916326D}" destId="{742FBF3C-2AEC-41BD-BAEF-31AA7E33749C}" srcOrd="3" destOrd="0" presId="urn:microsoft.com/office/officeart/2018/2/layout/IconVerticalSolidList"/>
    <dgm:cxn modelId="{DF8A9197-76E9-466E-AA82-8A801D81C948}" type="presParOf" srcId="{30550329-D800-4514-9E0E-7FDE87573779}" destId="{2F861FA9-2F8B-4692-83FF-180479F6684B}" srcOrd="1" destOrd="0" presId="urn:microsoft.com/office/officeart/2018/2/layout/IconVerticalSolidList"/>
    <dgm:cxn modelId="{DA349ADB-B5A8-4550-8CE8-3B8B9BE81EC6}" type="presParOf" srcId="{30550329-D800-4514-9E0E-7FDE87573779}" destId="{8F00A8A7-3111-409E-A2BC-21693A1AFA44}" srcOrd="2" destOrd="0" presId="urn:microsoft.com/office/officeart/2018/2/layout/IconVerticalSolidList"/>
    <dgm:cxn modelId="{1D786E3B-76EE-4532-8ECA-BE7BE10E1D60}" type="presParOf" srcId="{8F00A8A7-3111-409E-A2BC-21693A1AFA44}" destId="{AC0F3663-B109-4124-84ED-37F4BBC18513}" srcOrd="0" destOrd="0" presId="urn:microsoft.com/office/officeart/2018/2/layout/IconVerticalSolidList"/>
    <dgm:cxn modelId="{35E9CBE9-4592-4581-93F6-0CFEED4A0418}" type="presParOf" srcId="{8F00A8A7-3111-409E-A2BC-21693A1AFA44}" destId="{2727CE4D-C587-4B8B-8624-9936296AF726}" srcOrd="1" destOrd="0" presId="urn:microsoft.com/office/officeart/2018/2/layout/IconVerticalSolidList"/>
    <dgm:cxn modelId="{37754C02-E97C-4C61-B1BB-700A8F92EDCF}" type="presParOf" srcId="{8F00A8A7-3111-409E-A2BC-21693A1AFA44}" destId="{5B7C1A4A-6F15-475C-AF4E-FCB8C654E69E}" srcOrd="2" destOrd="0" presId="urn:microsoft.com/office/officeart/2018/2/layout/IconVerticalSolidList"/>
    <dgm:cxn modelId="{2B8F22FC-C022-40B7-98FA-AB43F004F80C}" type="presParOf" srcId="{8F00A8A7-3111-409E-A2BC-21693A1AFA44}" destId="{0ACEC639-F94E-4296-AA8E-655AB651AE38}" srcOrd="3" destOrd="0" presId="urn:microsoft.com/office/officeart/2018/2/layout/IconVerticalSolidList"/>
    <dgm:cxn modelId="{D45867F0-269A-4D3B-AE2F-9BB9E9A5D1D4}" type="presParOf" srcId="{30550329-D800-4514-9E0E-7FDE87573779}" destId="{BC150184-52B0-49F4-89A5-D444F07829BB}" srcOrd="3" destOrd="0" presId="urn:microsoft.com/office/officeart/2018/2/layout/IconVerticalSolidList"/>
    <dgm:cxn modelId="{1B197A70-C158-475B-9CFC-F3E5B8172E94}" type="presParOf" srcId="{30550329-D800-4514-9E0E-7FDE87573779}" destId="{69D03F2C-9186-43FD-88E9-497F73AFC382}" srcOrd="4" destOrd="0" presId="urn:microsoft.com/office/officeart/2018/2/layout/IconVerticalSolidList"/>
    <dgm:cxn modelId="{756D2F28-199A-41FF-A6AE-DF39F02E4B7F}" type="presParOf" srcId="{69D03F2C-9186-43FD-88E9-497F73AFC382}" destId="{834D8D3F-ACD2-4583-8DD5-E6AB75ECCBC1}" srcOrd="0" destOrd="0" presId="urn:microsoft.com/office/officeart/2018/2/layout/IconVerticalSolidList"/>
    <dgm:cxn modelId="{E9C24550-E0F8-42C9-9728-C2045E7206BF}" type="presParOf" srcId="{69D03F2C-9186-43FD-88E9-497F73AFC382}" destId="{A9B9972D-01EB-4C13-B817-57EB5DBB0E64}" srcOrd="1" destOrd="0" presId="urn:microsoft.com/office/officeart/2018/2/layout/IconVerticalSolidList"/>
    <dgm:cxn modelId="{8F0FB985-7241-42DC-898E-C772F568A122}" type="presParOf" srcId="{69D03F2C-9186-43FD-88E9-497F73AFC382}" destId="{CDA47FFC-4B79-4B28-B460-104C28E972F3}" srcOrd="2" destOrd="0" presId="urn:microsoft.com/office/officeart/2018/2/layout/IconVerticalSolidList"/>
    <dgm:cxn modelId="{605301D7-F4F6-4548-A0F9-9367AB1FEE81}" type="presParOf" srcId="{69D03F2C-9186-43FD-88E9-497F73AFC382}" destId="{4C4545E2-85E1-4701-A398-76792C9EB4FC}" srcOrd="3" destOrd="0" presId="urn:microsoft.com/office/officeart/2018/2/layout/IconVerticalSolidList"/>
    <dgm:cxn modelId="{ABC82CFE-AD0F-47E8-AD2D-D8B60FEDFD71}" type="presParOf" srcId="{30550329-D800-4514-9E0E-7FDE87573779}" destId="{09C0BD2C-7BD1-4545-A7CE-DEB51CB8E8FD}" srcOrd="5" destOrd="0" presId="urn:microsoft.com/office/officeart/2018/2/layout/IconVerticalSolidList"/>
    <dgm:cxn modelId="{91C70542-6A3A-4C58-9EE7-8107D326CED0}" type="presParOf" srcId="{30550329-D800-4514-9E0E-7FDE87573779}" destId="{8096260A-EEC3-402C-9F4B-0983BD6669EA}" srcOrd="6" destOrd="0" presId="urn:microsoft.com/office/officeart/2018/2/layout/IconVerticalSolidList"/>
    <dgm:cxn modelId="{B526E344-9E9E-4BEC-9ADA-41265B816813}" type="presParOf" srcId="{8096260A-EEC3-402C-9F4B-0983BD6669EA}" destId="{7FA80F66-6F86-4D11-9B6D-AF817E643B4C}" srcOrd="0" destOrd="0" presId="urn:microsoft.com/office/officeart/2018/2/layout/IconVerticalSolidList"/>
    <dgm:cxn modelId="{B2AB8054-4EEE-49CC-A6B2-D0906A10189D}" type="presParOf" srcId="{8096260A-EEC3-402C-9F4B-0983BD6669EA}" destId="{71F53734-9132-4FAF-B52C-FD4D5B2CF7B4}" srcOrd="1" destOrd="0" presId="urn:microsoft.com/office/officeart/2018/2/layout/IconVerticalSolidList"/>
    <dgm:cxn modelId="{D096313B-9544-4E73-BF95-08816904F3B4}" type="presParOf" srcId="{8096260A-EEC3-402C-9F4B-0983BD6669EA}" destId="{D47B2789-5C95-4A8D-8360-B0D2EE5DC404}" srcOrd="2" destOrd="0" presId="urn:microsoft.com/office/officeart/2018/2/layout/IconVerticalSolidList"/>
    <dgm:cxn modelId="{D619CC81-7CB7-40F7-AA4E-450BFD28371E}" type="presParOf" srcId="{8096260A-EEC3-402C-9F4B-0983BD6669EA}" destId="{6206423B-3EC1-4BDE-AB2A-6910D5BB11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D5BE31-3F17-4957-B6C3-B837C5A4F1E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1678BE-A69D-4D9D-8EBF-90107D9C295D}">
      <dgm:prSet/>
      <dgm:spPr/>
      <dgm:t>
        <a:bodyPr/>
        <a:lstStyle/>
        <a:p>
          <a:r>
            <a:rPr lang="en-US" dirty="0"/>
            <a:t>Lack of abnormal profits in the long run may hinder research, development and innovation.</a:t>
          </a:r>
        </a:p>
      </dgm:t>
    </dgm:pt>
    <dgm:pt modelId="{FB91A820-FB64-497A-A90C-D13276F36C71}" type="parTrans" cxnId="{80175597-1DF2-4F41-84D8-C899D3920E6A}">
      <dgm:prSet/>
      <dgm:spPr/>
      <dgm:t>
        <a:bodyPr/>
        <a:lstStyle/>
        <a:p>
          <a:endParaRPr lang="en-US"/>
        </a:p>
      </dgm:t>
    </dgm:pt>
    <dgm:pt modelId="{EAE9435B-3701-4659-B025-496CBBF046DF}" type="sibTrans" cxnId="{80175597-1DF2-4F41-84D8-C899D3920E6A}">
      <dgm:prSet/>
      <dgm:spPr/>
      <dgm:t>
        <a:bodyPr/>
        <a:lstStyle/>
        <a:p>
          <a:endParaRPr lang="en-US"/>
        </a:p>
      </dgm:t>
    </dgm:pt>
    <dgm:pt modelId="{3FBF95CE-712F-4BC3-9549-BE3BE8524D64}">
      <dgm:prSet/>
      <dgm:spPr/>
      <dgm:t>
        <a:bodyPr/>
        <a:lstStyle/>
        <a:p>
          <a:r>
            <a:rPr lang="en-US" dirty="0"/>
            <a:t>Consumer choice is restricted due to product homogeneity.</a:t>
          </a:r>
        </a:p>
      </dgm:t>
    </dgm:pt>
    <dgm:pt modelId="{DE884ECE-2396-4E41-A9B7-ED448B33E016}" type="parTrans" cxnId="{5D6CB566-1C51-4BEA-9410-746F055CAB10}">
      <dgm:prSet/>
      <dgm:spPr/>
      <dgm:t>
        <a:bodyPr/>
        <a:lstStyle/>
        <a:p>
          <a:endParaRPr lang="en-US"/>
        </a:p>
      </dgm:t>
    </dgm:pt>
    <dgm:pt modelId="{526B236C-AC7E-4786-9EC3-E3ACCE3A7E21}" type="sibTrans" cxnId="{5D6CB566-1C51-4BEA-9410-746F055CAB10}">
      <dgm:prSet/>
      <dgm:spPr/>
      <dgm:t>
        <a:bodyPr/>
        <a:lstStyle/>
        <a:p>
          <a:endParaRPr lang="en-US"/>
        </a:p>
      </dgm:t>
    </dgm:pt>
    <dgm:pt modelId="{179B6CA0-9E7A-2044-82D2-F5F21222938F}" type="pres">
      <dgm:prSet presAssocID="{EED5BE31-3F17-4957-B6C3-B837C5A4F1EE}" presName="vert0" presStyleCnt="0">
        <dgm:presLayoutVars>
          <dgm:dir/>
          <dgm:animOne val="branch"/>
          <dgm:animLvl val="lvl"/>
        </dgm:presLayoutVars>
      </dgm:prSet>
      <dgm:spPr/>
    </dgm:pt>
    <dgm:pt modelId="{C9A4EE78-239B-034F-BB1C-0E417672B804}" type="pres">
      <dgm:prSet presAssocID="{1C1678BE-A69D-4D9D-8EBF-90107D9C295D}" presName="thickLine" presStyleLbl="alignNode1" presStyleIdx="0" presStyleCnt="2"/>
      <dgm:spPr/>
    </dgm:pt>
    <dgm:pt modelId="{F716E462-64F8-BD41-B3F1-AD2A9ADB72E0}" type="pres">
      <dgm:prSet presAssocID="{1C1678BE-A69D-4D9D-8EBF-90107D9C295D}" presName="horz1" presStyleCnt="0"/>
      <dgm:spPr/>
    </dgm:pt>
    <dgm:pt modelId="{0793E648-C030-8849-AAC6-D0058B1AF0CD}" type="pres">
      <dgm:prSet presAssocID="{1C1678BE-A69D-4D9D-8EBF-90107D9C295D}" presName="tx1" presStyleLbl="revTx" presStyleIdx="0" presStyleCnt="2"/>
      <dgm:spPr/>
    </dgm:pt>
    <dgm:pt modelId="{7D52C41D-6EE6-BC48-BE35-91D5FF0C1949}" type="pres">
      <dgm:prSet presAssocID="{1C1678BE-A69D-4D9D-8EBF-90107D9C295D}" presName="vert1" presStyleCnt="0"/>
      <dgm:spPr/>
    </dgm:pt>
    <dgm:pt modelId="{198CD028-D3C5-3D40-A249-86F423EE3B4E}" type="pres">
      <dgm:prSet presAssocID="{3FBF95CE-712F-4BC3-9549-BE3BE8524D64}" presName="thickLine" presStyleLbl="alignNode1" presStyleIdx="1" presStyleCnt="2"/>
      <dgm:spPr/>
    </dgm:pt>
    <dgm:pt modelId="{486D314F-A0D3-3948-A9D4-66B3BACD7B47}" type="pres">
      <dgm:prSet presAssocID="{3FBF95CE-712F-4BC3-9549-BE3BE8524D64}" presName="horz1" presStyleCnt="0"/>
      <dgm:spPr/>
    </dgm:pt>
    <dgm:pt modelId="{4F4426CA-F657-2144-81A7-DF415BFF2755}" type="pres">
      <dgm:prSet presAssocID="{3FBF95CE-712F-4BC3-9549-BE3BE8524D64}" presName="tx1" presStyleLbl="revTx" presStyleIdx="1" presStyleCnt="2"/>
      <dgm:spPr/>
    </dgm:pt>
    <dgm:pt modelId="{634B69EA-4159-3947-AB1C-EA4C4E04D204}" type="pres">
      <dgm:prSet presAssocID="{3FBF95CE-712F-4BC3-9549-BE3BE8524D64}" presName="vert1" presStyleCnt="0"/>
      <dgm:spPr/>
    </dgm:pt>
  </dgm:ptLst>
  <dgm:cxnLst>
    <dgm:cxn modelId="{DAC91224-A794-464E-B718-A5B4D70E583B}" type="presOf" srcId="{EED5BE31-3F17-4957-B6C3-B837C5A4F1EE}" destId="{179B6CA0-9E7A-2044-82D2-F5F21222938F}" srcOrd="0" destOrd="0" presId="urn:microsoft.com/office/officeart/2008/layout/LinedList"/>
    <dgm:cxn modelId="{5D6CB566-1C51-4BEA-9410-746F055CAB10}" srcId="{EED5BE31-3F17-4957-B6C3-B837C5A4F1EE}" destId="{3FBF95CE-712F-4BC3-9549-BE3BE8524D64}" srcOrd="1" destOrd="0" parTransId="{DE884ECE-2396-4E41-A9B7-ED448B33E016}" sibTransId="{526B236C-AC7E-4786-9EC3-E3ACCE3A7E21}"/>
    <dgm:cxn modelId="{44E4EC96-D9A6-4F40-B479-480F5452CF3A}" type="presOf" srcId="{1C1678BE-A69D-4D9D-8EBF-90107D9C295D}" destId="{0793E648-C030-8849-AAC6-D0058B1AF0CD}" srcOrd="0" destOrd="0" presId="urn:microsoft.com/office/officeart/2008/layout/LinedList"/>
    <dgm:cxn modelId="{80175597-1DF2-4F41-84D8-C899D3920E6A}" srcId="{EED5BE31-3F17-4957-B6C3-B837C5A4F1EE}" destId="{1C1678BE-A69D-4D9D-8EBF-90107D9C295D}" srcOrd="0" destOrd="0" parTransId="{FB91A820-FB64-497A-A90C-D13276F36C71}" sibTransId="{EAE9435B-3701-4659-B025-496CBBF046DF}"/>
    <dgm:cxn modelId="{91FE40C3-6982-C040-9E06-CA506F1168D0}" type="presOf" srcId="{3FBF95CE-712F-4BC3-9549-BE3BE8524D64}" destId="{4F4426CA-F657-2144-81A7-DF415BFF2755}" srcOrd="0" destOrd="0" presId="urn:microsoft.com/office/officeart/2008/layout/LinedList"/>
    <dgm:cxn modelId="{9C78E73F-3E7F-D842-A135-51C15FB5ED92}" type="presParOf" srcId="{179B6CA0-9E7A-2044-82D2-F5F21222938F}" destId="{C9A4EE78-239B-034F-BB1C-0E417672B804}" srcOrd="0" destOrd="0" presId="urn:microsoft.com/office/officeart/2008/layout/LinedList"/>
    <dgm:cxn modelId="{52CCA5C2-CE2A-F446-887F-4D69DB3133DD}" type="presParOf" srcId="{179B6CA0-9E7A-2044-82D2-F5F21222938F}" destId="{F716E462-64F8-BD41-B3F1-AD2A9ADB72E0}" srcOrd="1" destOrd="0" presId="urn:microsoft.com/office/officeart/2008/layout/LinedList"/>
    <dgm:cxn modelId="{95A8B872-6A76-AE4F-802C-26381E50C410}" type="presParOf" srcId="{F716E462-64F8-BD41-B3F1-AD2A9ADB72E0}" destId="{0793E648-C030-8849-AAC6-D0058B1AF0CD}" srcOrd="0" destOrd="0" presId="urn:microsoft.com/office/officeart/2008/layout/LinedList"/>
    <dgm:cxn modelId="{FD9448BA-D3F7-F744-81AB-AA7C8B415D8C}" type="presParOf" srcId="{F716E462-64F8-BD41-B3F1-AD2A9ADB72E0}" destId="{7D52C41D-6EE6-BC48-BE35-91D5FF0C1949}" srcOrd="1" destOrd="0" presId="urn:microsoft.com/office/officeart/2008/layout/LinedList"/>
    <dgm:cxn modelId="{527E2B5D-BCD7-F74F-AD72-DE4FE7610DD1}" type="presParOf" srcId="{179B6CA0-9E7A-2044-82D2-F5F21222938F}" destId="{198CD028-D3C5-3D40-A249-86F423EE3B4E}" srcOrd="2" destOrd="0" presId="urn:microsoft.com/office/officeart/2008/layout/LinedList"/>
    <dgm:cxn modelId="{2DB4D359-AF95-D947-B548-CBD5D7D91108}" type="presParOf" srcId="{179B6CA0-9E7A-2044-82D2-F5F21222938F}" destId="{486D314F-A0D3-3948-A9D4-66B3BACD7B47}" srcOrd="3" destOrd="0" presId="urn:microsoft.com/office/officeart/2008/layout/LinedList"/>
    <dgm:cxn modelId="{84BFDCFD-6ED7-E345-BF8B-CBAB45D1C230}" type="presParOf" srcId="{486D314F-A0D3-3948-A9D4-66B3BACD7B47}" destId="{4F4426CA-F657-2144-81A7-DF415BFF2755}" srcOrd="0" destOrd="0" presId="urn:microsoft.com/office/officeart/2008/layout/LinedList"/>
    <dgm:cxn modelId="{1F155DD9-1790-864E-9CD7-7453B53BF075}" type="presParOf" srcId="{486D314F-A0D3-3948-A9D4-66B3BACD7B47}" destId="{634B69EA-4159-3947-AB1C-EA4C4E04D2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A52D4D-C2FE-4BDA-8759-B436BEFD8520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57D368E-C186-4828-A526-353CED93F75F}">
      <dgm:prSet/>
      <dgm:spPr/>
      <dgm:t>
        <a:bodyPr/>
        <a:lstStyle/>
        <a:p>
          <a:r>
            <a:rPr lang="en-US" dirty="0"/>
            <a:t>A monopoly exist where there is a single seller in a market with 100% market share </a:t>
          </a:r>
        </a:p>
      </dgm:t>
    </dgm:pt>
    <dgm:pt modelId="{1CDA29EE-2629-42C5-925E-07708D59C344}" type="parTrans" cxnId="{80890B36-DB44-400B-ABCB-3C63C8B38080}">
      <dgm:prSet/>
      <dgm:spPr/>
      <dgm:t>
        <a:bodyPr/>
        <a:lstStyle/>
        <a:p>
          <a:endParaRPr lang="en-US"/>
        </a:p>
      </dgm:t>
    </dgm:pt>
    <dgm:pt modelId="{752EE246-AC3D-437B-A773-2D6143D8A832}" type="sibTrans" cxnId="{80890B36-DB44-400B-ABCB-3C63C8B38080}">
      <dgm:prSet/>
      <dgm:spPr/>
      <dgm:t>
        <a:bodyPr/>
        <a:lstStyle/>
        <a:p>
          <a:endParaRPr lang="en-US"/>
        </a:p>
      </dgm:t>
    </dgm:pt>
    <dgm:pt modelId="{F321E283-4EE2-49FB-BBD6-C9EF73F1B923}">
      <dgm:prSet/>
      <dgm:spPr/>
      <dgm:t>
        <a:bodyPr/>
        <a:lstStyle/>
        <a:p>
          <a:r>
            <a:rPr lang="en-US" dirty="0"/>
            <a:t>The monopolist is a price maker . The monopolist can set either the price or the quantity but not both</a:t>
          </a:r>
        </a:p>
      </dgm:t>
    </dgm:pt>
    <dgm:pt modelId="{6B3EF111-0597-4D61-8763-AD138E9BAE23}" type="parTrans" cxnId="{560B6770-BCBD-442C-B9AA-0C70E3FE3F57}">
      <dgm:prSet/>
      <dgm:spPr/>
      <dgm:t>
        <a:bodyPr/>
        <a:lstStyle/>
        <a:p>
          <a:endParaRPr lang="en-US"/>
        </a:p>
      </dgm:t>
    </dgm:pt>
    <dgm:pt modelId="{5BB28C5A-E328-4FF1-97EF-26D17DC506D2}" type="sibTrans" cxnId="{560B6770-BCBD-442C-B9AA-0C70E3FE3F57}">
      <dgm:prSet/>
      <dgm:spPr/>
      <dgm:t>
        <a:bodyPr/>
        <a:lstStyle/>
        <a:p>
          <a:endParaRPr lang="en-US"/>
        </a:p>
      </dgm:t>
    </dgm:pt>
    <dgm:pt modelId="{2ACB44D4-CBAD-4723-81E7-2E69F6A118A9}">
      <dgm:prSet/>
      <dgm:spPr/>
      <dgm:t>
        <a:bodyPr/>
        <a:lstStyle/>
        <a:p>
          <a:r>
            <a:rPr lang="en-GB" dirty="0"/>
            <a:t>A monopoly is defined as a </a:t>
          </a:r>
          <a:r>
            <a:rPr lang="en-GB" dirty="0" err="1"/>
            <a:t>a</a:t>
          </a:r>
          <a:r>
            <a:rPr lang="en-GB" dirty="0"/>
            <a:t> firm with over 25% of the market share of an industry. https://www.grocerygazette.co.uk/2024/12/10/tesco-highest-market-share/</a:t>
          </a:r>
        </a:p>
      </dgm:t>
    </dgm:pt>
    <dgm:pt modelId="{7D2B578F-1F18-489C-BA5E-755C021CB6D5}" type="parTrans" cxnId="{E440164D-B60F-4452-9F17-98890969C6E5}">
      <dgm:prSet/>
      <dgm:spPr/>
      <dgm:t>
        <a:bodyPr/>
        <a:lstStyle/>
        <a:p>
          <a:endParaRPr lang="en-GB"/>
        </a:p>
      </dgm:t>
    </dgm:pt>
    <dgm:pt modelId="{1F77DCAD-BDFF-4950-8CDF-F3D5745510EF}" type="sibTrans" cxnId="{E440164D-B60F-4452-9F17-98890969C6E5}">
      <dgm:prSet/>
      <dgm:spPr/>
      <dgm:t>
        <a:bodyPr/>
        <a:lstStyle/>
        <a:p>
          <a:endParaRPr lang="en-GB"/>
        </a:p>
      </dgm:t>
    </dgm:pt>
    <dgm:pt modelId="{B85E777D-AA14-9946-880B-68D3F55908F4}" type="pres">
      <dgm:prSet presAssocID="{61A52D4D-C2FE-4BDA-8759-B436BEFD8520}" presName="Name0" presStyleCnt="0">
        <dgm:presLayoutVars>
          <dgm:dir/>
          <dgm:animLvl val="lvl"/>
          <dgm:resizeHandles val="exact"/>
        </dgm:presLayoutVars>
      </dgm:prSet>
      <dgm:spPr/>
    </dgm:pt>
    <dgm:pt modelId="{835CA51D-5A7A-7C41-BC01-A5ECF66EC745}" type="pres">
      <dgm:prSet presAssocID="{657D368E-C186-4828-A526-353CED93F75F}" presName="linNode" presStyleCnt="0"/>
      <dgm:spPr/>
    </dgm:pt>
    <dgm:pt modelId="{A32F74BA-FD2E-1240-A38B-E81350A82122}" type="pres">
      <dgm:prSet presAssocID="{657D368E-C186-4828-A526-353CED93F75F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D037D9FE-2F99-884A-9DB7-CA06141A50E1}" type="pres">
      <dgm:prSet presAssocID="{752EE246-AC3D-437B-A773-2D6143D8A832}" presName="sp" presStyleCnt="0"/>
      <dgm:spPr/>
    </dgm:pt>
    <dgm:pt modelId="{EA680A5C-788E-4C7E-B793-EF69D104BCC5}" type="pres">
      <dgm:prSet presAssocID="{2ACB44D4-CBAD-4723-81E7-2E69F6A118A9}" presName="linNode" presStyleCnt="0"/>
      <dgm:spPr/>
    </dgm:pt>
    <dgm:pt modelId="{4D9834C3-4DFC-41E3-9FE3-5EBE64FEBCDF}" type="pres">
      <dgm:prSet presAssocID="{2ACB44D4-CBAD-4723-81E7-2E69F6A118A9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270A175-3D83-4579-825C-ED6F46AF68D3}" type="pres">
      <dgm:prSet presAssocID="{1F77DCAD-BDFF-4950-8CDF-F3D5745510EF}" presName="sp" presStyleCnt="0"/>
      <dgm:spPr/>
    </dgm:pt>
    <dgm:pt modelId="{707CABD2-2BCD-1A45-A14C-E5436E07B961}" type="pres">
      <dgm:prSet presAssocID="{F321E283-4EE2-49FB-BBD6-C9EF73F1B923}" presName="linNode" presStyleCnt="0"/>
      <dgm:spPr/>
    </dgm:pt>
    <dgm:pt modelId="{4FFEF814-22F0-3D4B-AA1B-FB74811253A9}" type="pres">
      <dgm:prSet presAssocID="{F321E283-4EE2-49FB-BBD6-C9EF73F1B923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85365205-AF4C-3A42-AF86-160B35C6FCE6}" type="presOf" srcId="{657D368E-C186-4828-A526-353CED93F75F}" destId="{A32F74BA-FD2E-1240-A38B-E81350A82122}" srcOrd="0" destOrd="0" presId="urn:microsoft.com/office/officeart/2005/8/layout/vList5"/>
    <dgm:cxn modelId="{80890B36-DB44-400B-ABCB-3C63C8B38080}" srcId="{61A52D4D-C2FE-4BDA-8759-B436BEFD8520}" destId="{657D368E-C186-4828-A526-353CED93F75F}" srcOrd="0" destOrd="0" parTransId="{1CDA29EE-2629-42C5-925E-07708D59C344}" sibTransId="{752EE246-AC3D-437B-A773-2D6143D8A832}"/>
    <dgm:cxn modelId="{E440164D-B60F-4452-9F17-98890969C6E5}" srcId="{61A52D4D-C2FE-4BDA-8759-B436BEFD8520}" destId="{2ACB44D4-CBAD-4723-81E7-2E69F6A118A9}" srcOrd="1" destOrd="0" parTransId="{7D2B578F-1F18-489C-BA5E-755C021CB6D5}" sibTransId="{1F77DCAD-BDFF-4950-8CDF-F3D5745510EF}"/>
    <dgm:cxn modelId="{560B6770-BCBD-442C-B9AA-0C70E3FE3F57}" srcId="{61A52D4D-C2FE-4BDA-8759-B436BEFD8520}" destId="{F321E283-4EE2-49FB-BBD6-C9EF73F1B923}" srcOrd="2" destOrd="0" parTransId="{6B3EF111-0597-4D61-8763-AD138E9BAE23}" sibTransId="{5BB28C5A-E328-4FF1-97EF-26D17DC506D2}"/>
    <dgm:cxn modelId="{5DD8F875-0532-174A-B786-1AE7E32096D0}" type="presOf" srcId="{61A52D4D-C2FE-4BDA-8759-B436BEFD8520}" destId="{B85E777D-AA14-9946-880B-68D3F55908F4}" srcOrd="0" destOrd="0" presId="urn:microsoft.com/office/officeart/2005/8/layout/vList5"/>
    <dgm:cxn modelId="{0C763356-5310-4D3D-A7CC-65BE46D2C39F}" type="presOf" srcId="{2ACB44D4-CBAD-4723-81E7-2E69F6A118A9}" destId="{4D9834C3-4DFC-41E3-9FE3-5EBE64FEBCDF}" srcOrd="0" destOrd="0" presId="urn:microsoft.com/office/officeart/2005/8/layout/vList5"/>
    <dgm:cxn modelId="{35C8E1DE-1FE8-6046-8C72-2D912F2929FF}" type="presOf" srcId="{F321E283-4EE2-49FB-BBD6-C9EF73F1B923}" destId="{4FFEF814-22F0-3D4B-AA1B-FB74811253A9}" srcOrd="0" destOrd="0" presId="urn:microsoft.com/office/officeart/2005/8/layout/vList5"/>
    <dgm:cxn modelId="{66F63E69-8559-2E4D-A370-5419CCB915F8}" type="presParOf" srcId="{B85E777D-AA14-9946-880B-68D3F55908F4}" destId="{835CA51D-5A7A-7C41-BC01-A5ECF66EC745}" srcOrd="0" destOrd="0" presId="urn:microsoft.com/office/officeart/2005/8/layout/vList5"/>
    <dgm:cxn modelId="{78BE81CB-65A0-E04C-8047-463F05BFF1EE}" type="presParOf" srcId="{835CA51D-5A7A-7C41-BC01-A5ECF66EC745}" destId="{A32F74BA-FD2E-1240-A38B-E81350A82122}" srcOrd="0" destOrd="0" presId="urn:microsoft.com/office/officeart/2005/8/layout/vList5"/>
    <dgm:cxn modelId="{DEA048C9-99E9-F442-81A6-6BE671FD13B0}" type="presParOf" srcId="{B85E777D-AA14-9946-880B-68D3F55908F4}" destId="{D037D9FE-2F99-884A-9DB7-CA06141A50E1}" srcOrd="1" destOrd="0" presId="urn:microsoft.com/office/officeart/2005/8/layout/vList5"/>
    <dgm:cxn modelId="{2C70269D-E624-4FF0-B06E-BDCD163AE53E}" type="presParOf" srcId="{B85E777D-AA14-9946-880B-68D3F55908F4}" destId="{EA680A5C-788E-4C7E-B793-EF69D104BCC5}" srcOrd="2" destOrd="0" presId="urn:microsoft.com/office/officeart/2005/8/layout/vList5"/>
    <dgm:cxn modelId="{5486A021-9801-479B-ACCC-F0CEF7E2B3A3}" type="presParOf" srcId="{EA680A5C-788E-4C7E-B793-EF69D104BCC5}" destId="{4D9834C3-4DFC-41E3-9FE3-5EBE64FEBCDF}" srcOrd="0" destOrd="0" presId="urn:microsoft.com/office/officeart/2005/8/layout/vList5"/>
    <dgm:cxn modelId="{BB6C4E13-A2B8-4CE1-8A60-B9D9F7DBF693}" type="presParOf" srcId="{B85E777D-AA14-9946-880B-68D3F55908F4}" destId="{5270A175-3D83-4579-825C-ED6F46AF68D3}" srcOrd="3" destOrd="0" presId="urn:microsoft.com/office/officeart/2005/8/layout/vList5"/>
    <dgm:cxn modelId="{7853A1EA-01D0-274D-B653-B9FDC6A4D842}" type="presParOf" srcId="{B85E777D-AA14-9946-880B-68D3F55908F4}" destId="{707CABD2-2BCD-1A45-A14C-E5436E07B961}" srcOrd="4" destOrd="0" presId="urn:microsoft.com/office/officeart/2005/8/layout/vList5"/>
    <dgm:cxn modelId="{BEBF0087-C3AD-8C40-A6F0-CB28619CF417}" type="presParOf" srcId="{707CABD2-2BCD-1A45-A14C-E5436E07B961}" destId="{4FFEF814-22F0-3D4B-AA1B-FB74811253A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A69E5DA-43A6-4764-BB8F-0C270CA0F5F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59A86A-835E-4A0A-8C00-B12C3890081C}">
      <dgm:prSet/>
      <dgm:spPr/>
      <dgm:t>
        <a:bodyPr/>
        <a:lstStyle/>
        <a:p>
          <a:pPr>
            <a:defRPr cap="all"/>
          </a:pPr>
          <a:r>
            <a:rPr lang="en-US" dirty="0"/>
            <a:t>Legislation: government restricts the ability f firms to compete</a:t>
          </a:r>
        </a:p>
      </dgm:t>
    </dgm:pt>
    <dgm:pt modelId="{1264C40C-9314-4B6A-A689-52AD6480484A}" type="parTrans" cxnId="{A03CC2DD-16A1-4ED0-B8A1-7B856033451D}">
      <dgm:prSet/>
      <dgm:spPr/>
      <dgm:t>
        <a:bodyPr/>
        <a:lstStyle/>
        <a:p>
          <a:endParaRPr lang="en-US"/>
        </a:p>
      </dgm:t>
    </dgm:pt>
    <dgm:pt modelId="{4E53F9E4-F218-4CF4-B575-6846F776727F}" type="sibTrans" cxnId="{A03CC2DD-16A1-4ED0-B8A1-7B856033451D}">
      <dgm:prSet/>
      <dgm:spPr/>
      <dgm:t>
        <a:bodyPr/>
        <a:lstStyle/>
        <a:p>
          <a:endParaRPr lang="en-US"/>
        </a:p>
      </dgm:t>
    </dgm:pt>
    <dgm:pt modelId="{958C638E-FCAF-4BC1-9D3E-419E4BA58B9E}">
      <dgm:prSet/>
      <dgm:spPr/>
      <dgm:t>
        <a:bodyPr/>
        <a:lstStyle/>
        <a:p>
          <a:pPr>
            <a:defRPr cap="all"/>
          </a:pPr>
          <a:r>
            <a:rPr lang="en-US" dirty="0"/>
            <a:t>Patents &amp; Trademarks- firms are legally protected via patents</a:t>
          </a:r>
        </a:p>
      </dgm:t>
    </dgm:pt>
    <dgm:pt modelId="{D0C59C62-D58F-4811-9E19-FD5396E0F9CE}" type="parTrans" cxnId="{E35472DE-6E04-4CE9-9B6A-C2D09CF93FCB}">
      <dgm:prSet/>
      <dgm:spPr/>
      <dgm:t>
        <a:bodyPr/>
        <a:lstStyle/>
        <a:p>
          <a:endParaRPr lang="en-US"/>
        </a:p>
      </dgm:t>
    </dgm:pt>
    <dgm:pt modelId="{2B754130-5B04-4A56-9DFB-09DF80B408D5}" type="sibTrans" cxnId="{E35472DE-6E04-4CE9-9B6A-C2D09CF93FCB}">
      <dgm:prSet/>
      <dgm:spPr/>
      <dgm:t>
        <a:bodyPr/>
        <a:lstStyle/>
        <a:p>
          <a:endParaRPr lang="en-US"/>
        </a:p>
      </dgm:t>
    </dgm:pt>
    <dgm:pt modelId="{36568349-4A69-4394-A6A4-36025928CF27}">
      <dgm:prSet/>
      <dgm:spPr/>
      <dgm:t>
        <a:bodyPr/>
        <a:lstStyle/>
        <a:p>
          <a:pPr>
            <a:defRPr cap="all"/>
          </a:pPr>
          <a:r>
            <a:rPr lang="en-US" dirty="0"/>
            <a:t>Control over Supplies – Control over supplies </a:t>
          </a:r>
        </a:p>
      </dgm:t>
    </dgm:pt>
    <dgm:pt modelId="{95F8F6DD-8B6D-48E1-907E-342C33D64190}" type="parTrans" cxnId="{59834549-E434-4942-9A4E-A88543C668EC}">
      <dgm:prSet/>
      <dgm:spPr/>
      <dgm:t>
        <a:bodyPr/>
        <a:lstStyle/>
        <a:p>
          <a:endParaRPr lang="en-US"/>
        </a:p>
      </dgm:t>
    </dgm:pt>
    <dgm:pt modelId="{F0F5D32C-8BDD-431B-BA95-375DF3317DA6}" type="sibTrans" cxnId="{59834549-E434-4942-9A4E-A88543C668EC}">
      <dgm:prSet/>
      <dgm:spPr/>
      <dgm:t>
        <a:bodyPr/>
        <a:lstStyle/>
        <a:p>
          <a:endParaRPr lang="en-US"/>
        </a:p>
      </dgm:t>
    </dgm:pt>
    <dgm:pt modelId="{4CDD3AD2-6F10-4A5C-A490-96BA382B0AD4}">
      <dgm:prSet/>
      <dgm:spPr/>
      <dgm:t>
        <a:bodyPr/>
        <a:lstStyle/>
        <a:p>
          <a:pPr>
            <a:defRPr cap="all"/>
          </a:pPr>
          <a:r>
            <a:rPr lang="en-US" dirty="0"/>
            <a:t>Cost advantages – economies of scale </a:t>
          </a:r>
        </a:p>
      </dgm:t>
    </dgm:pt>
    <dgm:pt modelId="{18EFD2AA-454E-4487-9258-5858B7F30190}" type="parTrans" cxnId="{FC8656C9-3868-4705-9486-4362191AA7AC}">
      <dgm:prSet/>
      <dgm:spPr/>
      <dgm:t>
        <a:bodyPr/>
        <a:lstStyle/>
        <a:p>
          <a:endParaRPr lang="en-US"/>
        </a:p>
      </dgm:t>
    </dgm:pt>
    <dgm:pt modelId="{1EE770A6-98C9-4AB0-8FE0-4FB9D3D094DE}" type="sibTrans" cxnId="{FC8656C9-3868-4705-9486-4362191AA7AC}">
      <dgm:prSet/>
      <dgm:spPr/>
      <dgm:t>
        <a:bodyPr/>
        <a:lstStyle/>
        <a:p>
          <a:endParaRPr lang="en-US"/>
        </a:p>
      </dgm:t>
    </dgm:pt>
    <dgm:pt modelId="{D51ECC84-DFC3-49CF-BFF5-2FAF04B5C389}">
      <dgm:prSet/>
      <dgm:spPr/>
      <dgm:t>
        <a:bodyPr/>
        <a:lstStyle/>
        <a:p>
          <a:pPr>
            <a:defRPr cap="all"/>
          </a:pPr>
          <a:r>
            <a:rPr lang="en-US" dirty="0"/>
            <a:t>Product differentiation  - marketing  &amp; branding </a:t>
          </a:r>
        </a:p>
      </dgm:t>
    </dgm:pt>
    <dgm:pt modelId="{46667C2A-7CCF-4662-B4D9-1D1B38040F4E}" type="parTrans" cxnId="{4E993F49-1D93-4FEC-9ED9-283E622C8145}">
      <dgm:prSet/>
      <dgm:spPr/>
      <dgm:t>
        <a:bodyPr/>
        <a:lstStyle/>
        <a:p>
          <a:endParaRPr lang="en-US"/>
        </a:p>
      </dgm:t>
    </dgm:pt>
    <dgm:pt modelId="{A03557F0-785E-4F95-AC95-32F91065A427}" type="sibTrans" cxnId="{4E993F49-1D93-4FEC-9ED9-283E622C8145}">
      <dgm:prSet/>
      <dgm:spPr/>
      <dgm:t>
        <a:bodyPr/>
        <a:lstStyle/>
        <a:p>
          <a:endParaRPr lang="en-US"/>
        </a:p>
      </dgm:t>
    </dgm:pt>
    <dgm:pt modelId="{C163C83A-897B-4CB3-B1EB-357A224D2194}">
      <dgm:prSet/>
      <dgm:spPr/>
      <dgm:t>
        <a:bodyPr/>
        <a:lstStyle/>
        <a:p>
          <a:pPr>
            <a:defRPr cap="all"/>
          </a:pPr>
          <a:r>
            <a:rPr lang="en-US" dirty="0"/>
            <a:t>Control over outlets </a:t>
          </a:r>
        </a:p>
      </dgm:t>
    </dgm:pt>
    <dgm:pt modelId="{D5CF5716-49BD-45FC-BD28-208ED915717E}" type="parTrans" cxnId="{20077B97-E755-4D70-884A-1FBC4AB9A087}">
      <dgm:prSet/>
      <dgm:spPr/>
      <dgm:t>
        <a:bodyPr/>
        <a:lstStyle/>
        <a:p>
          <a:endParaRPr lang="en-US"/>
        </a:p>
      </dgm:t>
    </dgm:pt>
    <dgm:pt modelId="{A517A4F0-3F48-42FD-82D2-9CBE1EDF832A}" type="sibTrans" cxnId="{20077B97-E755-4D70-884A-1FBC4AB9A087}">
      <dgm:prSet/>
      <dgm:spPr/>
      <dgm:t>
        <a:bodyPr/>
        <a:lstStyle/>
        <a:p>
          <a:endParaRPr lang="en-US"/>
        </a:p>
      </dgm:t>
    </dgm:pt>
    <dgm:pt modelId="{6E63B068-388F-4FB0-BAA3-5E473C37BCAF}">
      <dgm:prSet/>
      <dgm:spPr/>
      <dgm:t>
        <a:bodyPr/>
        <a:lstStyle/>
        <a:p>
          <a:pPr>
            <a:defRPr cap="all"/>
          </a:pPr>
          <a:r>
            <a:rPr lang="en-US" dirty="0"/>
            <a:t>Fear of reaction of existing firms  </a:t>
          </a:r>
        </a:p>
      </dgm:t>
    </dgm:pt>
    <dgm:pt modelId="{EF042FBE-6601-4571-B3F1-BF7813D8E6F7}" type="parTrans" cxnId="{1EF1A6BE-80B1-484D-B440-1616BB184E35}">
      <dgm:prSet/>
      <dgm:spPr/>
      <dgm:t>
        <a:bodyPr/>
        <a:lstStyle/>
        <a:p>
          <a:endParaRPr lang="en-US"/>
        </a:p>
      </dgm:t>
    </dgm:pt>
    <dgm:pt modelId="{059CC59D-3ED1-4683-8381-5F0704EDE63E}" type="sibTrans" cxnId="{1EF1A6BE-80B1-484D-B440-1616BB184E35}">
      <dgm:prSet/>
      <dgm:spPr/>
      <dgm:t>
        <a:bodyPr/>
        <a:lstStyle/>
        <a:p>
          <a:endParaRPr lang="en-US"/>
        </a:p>
      </dgm:t>
    </dgm:pt>
    <dgm:pt modelId="{CD4F1AB2-11D0-44EA-8CA3-193068679492}" type="pres">
      <dgm:prSet presAssocID="{DA69E5DA-43A6-4764-BB8F-0C270CA0F5F7}" presName="root" presStyleCnt="0">
        <dgm:presLayoutVars>
          <dgm:dir/>
          <dgm:resizeHandles val="exact"/>
        </dgm:presLayoutVars>
      </dgm:prSet>
      <dgm:spPr/>
    </dgm:pt>
    <dgm:pt modelId="{716230AA-DC9D-4C82-AF01-BE368688C9EB}" type="pres">
      <dgm:prSet presAssocID="{8759A86A-835E-4A0A-8C00-B12C3890081C}" presName="compNode" presStyleCnt="0"/>
      <dgm:spPr/>
    </dgm:pt>
    <dgm:pt modelId="{EC306973-D148-4CA5-B611-C8E9EE99C6E1}" type="pres">
      <dgm:prSet presAssocID="{8759A86A-835E-4A0A-8C00-B12C3890081C}" presName="iconBgRect" presStyleLbl="bgShp" presStyleIdx="0" presStyleCnt="7"/>
      <dgm:spPr/>
    </dgm:pt>
    <dgm:pt modelId="{C7C64859-DE75-4351-AE14-7EB29471FBF9}" type="pres">
      <dgm:prSet presAssocID="{8759A86A-835E-4A0A-8C00-B12C3890081C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28C21D8-A68E-43E2-AC0D-6B44A4443D4F}" type="pres">
      <dgm:prSet presAssocID="{8759A86A-835E-4A0A-8C00-B12C3890081C}" presName="spaceRect" presStyleCnt="0"/>
      <dgm:spPr/>
    </dgm:pt>
    <dgm:pt modelId="{EA39A813-D333-4262-9DB5-70F740CD43CE}" type="pres">
      <dgm:prSet presAssocID="{8759A86A-835E-4A0A-8C00-B12C3890081C}" presName="textRect" presStyleLbl="revTx" presStyleIdx="0" presStyleCnt="7">
        <dgm:presLayoutVars>
          <dgm:chMax val="1"/>
          <dgm:chPref val="1"/>
        </dgm:presLayoutVars>
      </dgm:prSet>
      <dgm:spPr/>
    </dgm:pt>
    <dgm:pt modelId="{99EB2260-7DBD-4BAC-A31B-5088B3CA8E82}" type="pres">
      <dgm:prSet presAssocID="{4E53F9E4-F218-4CF4-B575-6846F776727F}" presName="sibTrans" presStyleCnt="0"/>
      <dgm:spPr/>
    </dgm:pt>
    <dgm:pt modelId="{D794D0E3-E840-4379-ACC1-2F89D09BE5D6}" type="pres">
      <dgm:prSet presAssocID="{958C638E-FCAF-4BC1-9D3E-419E4BA58B9E}" presName="compNode" presStyleCnt="0"/>
      <dgm:spPr/>
    </dgm:pt>
    <dgm:pt modelId="{8F6E520B-FFDF-4297-A8FE-7E3104ED07E7}" type="pres">
      <dgm:prSet presAssocID="{958C638E-FCAF-4BC1-9D3E-419E4BA58B9E}" presName="iconBgRect" presStyleLbl="bgShp" presStyleIdx="1" presStyleCnt="7"/>
      <dgm:spPr/>
    </dgm:pt>
    <dgm:pt modelId="{F026A94E-A0E7-4BDB-AD2E-A98C2BE5A71A}" type="pres">
      <dgm:prSet presAssocID="{958C638E-FCAF-4BC1-9D3E-419E4BA58B9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EE881BA-4397-44AC-BD0F-FB53A6167249}" type="pres">
      <dgm:prSet presAssocID="{958C638E-FCAF-4BC1-9D3E-419E4BA58B9E}" presName="spaceRect" presStyleCnt="0"/>
      <dgm:spPr/>
    </dgm:pt>
    <dgm:pt modelId="{A4C4BD5C-AFD9-4AC3-AA54-75469F81010D}" type="pres">
      <dgm:prSet presAssocID="{958C638E-FCAF-4BC1-9D3E-419E4BA58B9E}" presName="textRect" presStyleLbl="revTx" presStyleIdx="1" presStyleCnt="7">
        <dgm:presLayoutVars>
          <dgm:chMax val="1"/>
          <dgm:chPref val="1"/>
        </dgm:presLayoutVars>
      </dgm:prSet>
      <dgm:spPr/>
    </dgm:pt>
    <dgm:pt modelId="{2D32BC50-FC6D-4938-8D75-17CB773D48B8}" type="pres">
      <dgm:prSet presAssocID="{2B754130-5B04-4A56-9DFB-09DF80B408D5}" presName="sibTrans" presStyleCnt="0"/>
      <dgm:spPr/>
    </dgm:pt>
    <dgm:pt modelId="{8F48A66A-C026-4821-89D7-B978E972E91E}" type="pres">
      <dgm:prSet presAssocID="{36568349-4A69-4394-A6A4-36025928CF27}" presName="compNode" presStyleCnt="0"/>
      <dgm:spPr/>
    </dgm:pt>
    <dgm:pt modelId="{66D1D060-A58D-4CED-879B-01603B79C4C3}" type="pres">
      <dgm:prSet presAssocID="{36568349-4A69-4394-A6A4-36025928CF27}" presName="iconBgRect" presStyleLbl="bgShp" presStyleIdx="2" presStyleCnt="7"/>
      <dgm:spPr/>
    </dgm:pt>
    <dgm:pt modelId="{F40F10E4-9F72-4762-9F64-0EE74C9D74DB}" type="pres">
      <dgm:prSet presAssocID="{36568349-4A69-4394-A6A4-36025928CF2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8C5E5EB-F723-4F26-82FB-4AA4DF8D7D6C}" type="pres">
      <dgm:prSet presAssocID="{36568349-4A69-4394-A6A4-36025928CF27}" presName="spaceRect" presStyleCnt="0"/>
      <dgm:spPr/>
    </dgm:pt>
    <dgm:pt modelId="{3E6FD716-C85E-4D37-B0AA-FEBDE5365EBC}" type="pres">
      <dgm:prSet presAssocID="{36568349-4A69-4394-A6A4-36025928CF27}" presName="textRect" presStyleLbl="revTx" presStyleIdx="2" presStyleCnt="7">
        <dgm:presLayoutVars>
          <dgm:chMax val="1"/>
          <dgm:chPref val="1"/>
        </dgm:presLayoutVars>
      </dgm:prSet>
      <dgm:spPr/>
    </dgm:pt>
    <dgm:pt modelId="{2DD2193B-8523-4755-8E30-46FCD1F85AD6}" type="pres">
      <dgm:prSet presAssocID="{F0F5D32C-8BDD-431B-BA95-375DF3317DA6}" presName="sibTrans" presStyleCnt="0"/>
      <dgm:spPr/>
    </dgm:pt>
    <dgm:pt modelId="{54C5B070-4A0D-4879-8C2F-4D5D405067AA}" type="pres">
      <dgm:prSet presAssocID="{4CDD3AD2-6F10-4A5C-A490-96BA382B0AD4}" presName="compNode" presStyleCnt="0"/>
      <dgm:spPr/>
    </dgm:pt>
    <dgm:pt modelId="{56BD708D-7DD0-43B1-869D-BB4544ACCF54}" type="pres">
      <dgm:prSet presAssocID="{4CDD3AD2-6F10-4A5C-A490-96BA382B0AD4}" presName="iconBgRect" presStyleLbl="bgShp" presStyleIdx="3" presStyleCnt="7"/>
      <dgm:spPr/>
    </dgm:pt>
    <dgm:pt modelId="{4E763477-B8FB-4DF2-B1BD-80AE07DDDA8D}" type="pres">
      <dgm:prSet presAssocID="{4CDD3AD2-6F10-4A5C-A490-96BA382B0AD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24179135-398E-4539-B857-EB4DDA0A966C}" type="pres">
      <dgm:prSet presAssocID="{4CDD3AD2-6F10-4A5C-A490-96BA382B0AD4}" presName="spaceRect" presStyleCnt="0"/>
      <dgm:spPr/>
    </dgm:pt>
    <dgm:pt modelId="{0A62B51B-1825-4327-B124-55382F02CFD9}" type="pres">
      <dgm:prSet presAssocID="{4CDD3AD2-6F10-4A5C-A490-96BA382B0AD4}" presName="textRect" presStyleLbl="revTx" presStyleIdx="3" presStyleCnt="7">
        <dgm:presLayoutVars>
          <dgm:chMax val="1"/>
          <dgm:chPref val="1"/>
        </dgm:presLayoutVars>
      </dgm:prSet>
      <dgm:spPr/>
    </dgm:pt>
    <dgm:pt modelId="{09B6A076-A0BE-472D-8775-FE5B016A7BD6}" type="pres">
      <dgm:prSet presAssocID="{1EE770A6-98C9-4AB0-8FE0-4FB9D3D094DE}" presName="sibTrans" presStyleCnt="0"/>
      <dgm:spPr/>
    </dgm:pt>
    <dgm:pt modelId="{A2B271E6-F9A1-46FC-915F-A87A7AEFA179}" type="pres">
      <dgm:prSet presAssocID="{D51ECC84-DFC3-49CF-BFF5-2FAF04B5C389}" presName="compNode" presStyleCnt="0"/>
      <dgm:spPr/>
    </dgm:pt>
    <dgm:pt modelId="{E5B05DF6-664D-40EE-93DF-D20366EB13C1}" type="pres">
      <dgm:prSet presAssocID="{D51ECC84-DFC3-49CF-BFF5-2FAF04B5C389}" presName="iconBgRect" presStyleLbl="bgShp" presStyleIdx="4" presStyleCnt="7"/>
      <dgm:spPr/>
    </dgm:pt>
    <dgm:pt modelId="{9515690E-EA5D-4040-937E-1D98C9E97C93}" type="pres">
      <dgm:prSet presAssocID="{D51ECC84-DFC3-49CF-BFF5-2FAF04B5C38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744CE3F8-8A86-4859-8ED7-9E6620F6F1CD}" type="pres">
      <dgm:prSet presAssocID="{D51ECC84-DFC3-49CF-BFF5-2FAF04B5C389}" presName="spaceRect" presStyleCnt="0"/>
      <dgm:spPr/>
    </dgm:pt>
    <dgm:pt modelId="{5EE7C93C-25AE-439D-8D2D-FAAFFE3102CE}" type="pres">
      <dgm:prSet presAssocID="{D51ECC84-DFC3-49CF-BFF5-2FAF04B5C389}" presName="textRect" presStyleLbl="revTx" presStyleIdx="4" presStyleCnt="7">
        <dgm:presLayoutVars>
          <dgm:chMax val="1"/>
          <dgm:chPref val="1"/>
        </dgm:presLayoutVars>
      </dgm:prSet>
      <dgm:spPr/>
    </dgm:pt>
    <dgm:pt modelId="{B8FECC66-5C40-4BF0-9540-9663CD4F1A5E}" type="pres">
      <dgm:prSet presAssocID="{A03557F0-785E-4F95-AC95-32F91065A427}" presName="sibTrans" presStyleCnt="0"/>
      <dgm:spPr/>
    </dgm:pt>
    <dgm:pt modelId="{39DBA729-062C-49D9-A639-4CE1A12041EE}" type="pres">
      <dgm:prSet presAssocID="{C163C83A-897B-4CB3-B1EB-357A224D2194}" presName="compNode" presStyleCnt="0"/>
      <dgm:spPr/>
    </dgm:pt>
    <dgm:pt modelId="{568EE355-C50A-4B4A-B1BC-1C082F54AFAB}" type="pres">
      <dgm:prSet presAssocID="{C163C83A-897B-4CB3-B1EB-357A224D2194}" presName="iconBgRect" presStyleLbl="bgShp" presStyleIdx="5" presStyleCnt="7"/>
      <dgm:spPr/>
    </dgm:pt>
    <dgm:pt modelId="{ABDBA558-2F2F-4DDA-9B00-925FB24388C3}" type="pres">
      <dgm:prSet presAssocID="{C163C83A-897B-4CB3-B1EB-357A224D219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268959D2-4D6F-4B13-96DD-4CCB0015CA9E}" type="pres">
      <dgm:prSet presAssocID="{C163C83A-897B-4CB3-B1EB-357A224D2194}" presName="spaceRect" presStyleCnt="0"/>
      <dgm:spPr/>
    </dgm:pt>
    <dgm:pt modelId="{44C8019D-F477-43AF-A1F4-9125327C5CBA}" type="pres">
      <dgm:prSet presAssocID="{C163C83A-897B-4CB3-B1EB-357A224D2194}" presName="textRect" presStyleLbl="revTx" presStyleIdx="5" presStyleCnt="7">
        <dgm:presLayoutVars>
          <dgm:chMax val="1"/>
          <dgm:chPref val="1"/>
        </dgm:presLayoutVars>
      </dgm:prSet>
      <dgm:spPr/>
    </dgm:pt>
    <dgm:pt modelId="{76D52A9E-C932-47A5-8567-CE9555145551}" type="pres">
      <dgm:prSet presAssocID="{A517A4F0-3F48-42FD-82D2-9CBE1EDF832A}" presName="sibTrans" presStyleCnt="0"/>
      <dgm:spPr/>
    </dgm:pt>
    <dgm:pt modelId="{671692FA-2E78-4754-88FE-CE1231193AA2}" type="pres">
      <dgm:prSet presAssocID="{6E63B068-388F-4FB0-BAA3-5E473C37BCAF}" presName="compNode" presStyleCnt="0"/>
      <dgm:spPr/>
    </dgm:pt>
    <dgm:pt modelId="{F3983A5D-00FD-45A4-B016-382868699F8E}" type="pres">
      <dgm:prSet presAssocID="{6E63B068-388F-4FB0-BAA3-5E473C37BCAF}" presName="iconBgRect" presStyleLbl="bgShp" presStyleIdx="6" presStyleCnt="7"/>
      <dgm:spPr/>
    </dgm:pt>
    <dgm:pt modelId="{2D15FF3F-AEE6-4A97-874C-92C98D6AF1C5}" type="pres">
      <dgm:prSet presAssocID="{6E63B068-388F-4FB0-BAA3-5E473C37BCA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B8ADF494-5F41-4C62-9E8A-AD239F021B65}" type="pres">
      <dgm:prSet presAssocID="{6E63B068-388F-4FB0-BAA3-5E473C37BCAF}" presName="spaceRect" presStyleCnt="0"/>
      <dgm:spPr/>
    </dgm:pt>
    <dgm:pt modelId="{BF61EDBD-7683-4E53-87F5-5EC6E71581BE}" type="pres">
      <dgm:prSet presAssocID="{6E63B068-388F-4FB0-BAA3-5E473C37BCA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C94DD20F-1D51-47D6-BE55-EDCD53ABAAFF}" type="presOf" srcId="{4CDD3AD2-6F10-4A5C-A490-96BA382B0AD4}" destId="{0A62B51B-1825-4327-B124-55382F02CFD9}" srcOrd="0" destOrd="0" presId="urn:microsoft.com/office/officeart/2018/5/layout/IconCircleLabelList"/>
    <dgm:cxn modelId="{1779FC28-3FF6-4C44-AE99-B57D5D8A3CE8}" type="presOf" srcId="{8759A86A-835E-4A0A-8C00-B12C3890081C}" destId="{EA39A813-D333-4262-9DB5-70F740CD43CE}" srcOrd="0" destOrd="0" presId="urn:microsoft.com/office/officeart/2018/5/layout/IconCircleLabelList"/>
    <dgm:cxn modelId="{D88B5648-0B22-454F-AEA0-2354B456DECA}" type="presOf" srcId="{D51ECC84-DFC3-49CF-BFF5-2FAF04B5C389}" destId="{5EE7C93C-25AE-439D-8D2D-FAAFFE3102CE}" srcOrd="0" destOrd="0" presId="urn:microsoft.com/office/officeart/2018/5/layout/IconCircleLabelList"/>
    <dgm:cxn modelId="{4E993F49-1D93-4FEC-9ED9-283E622C8145}" srcId="{DA69E5DA-43A6-4764-BB8F-0C270CA0F5F7}" destId="{D51ECC84-DFC3-49CF-BFF5-2FAF04B5C389}" srcOrd="4" destOrd="0" parTransId="{46667C2A-7CCF-4662-B4D9-1D1B38040F4E}" sibTransId="{A03557F0-785E-4F95-AC95-32F91065A427}"/>
    <dgm:cxn modelId="{59834549-E434-4942-9A4E-A88543C668EC}" srcId="{DA69E5DA-43A6-4764-BB8F-0C270CA0F5F7}" destId="{36568349-4A69-4394-A6A4-36025928CF27}" srcOrd="2" destOrd="0" parTransId="{95F8F6DD-8B6D-48E1-907E-342C33D64190}" sibTransId="{F0F5D32C-8BDD-431B-BA95-375DF3317DA6}"/>
    <dgm:cxn modelId="{36FBFB50-545A-49C9-A6E4-9B1DFCD2BC3D}" type="presOf" srcId="{6E63B068-388F-4FB0-BAA3-5E473C37BCAF}" destId="{BF61EDBD-7683-4E53-87F5-5EC6E71581BE}" srcOrd="0" destOrd="0" presId="urn:microsoft.com/office/officeart/2018/5/layout/IconCircleLabelList"/>
    <dgm:cxn modelId="{69C8418A-064F-4C0C-985E-074B5DAAFC1D}" type="presOf" srcId="{958C638E-FCAF-4BC1-9D3E-419E4BA58B9E}" destId="{A4C4BD5C-AFD9-4AC3-AA54-75469F81010D}" srcOrd="0" destOrd="0" presId="urn:microsoft.com/office/officeart/2018/5/layout/IconCircleLabelList"/>
    <dgm:cxn modelId="{20077B97-E755-4D70-884A-1FBC4AB9A087}" srcId="{DA69E5DA-43A6-4764-BB8F-0C270CA0F5F7}" destId="{C163C83A-897B-4CB3-B1EB-357A224D2194}" srcOrd="5" destOrd="0" parTransId="{D5CF5716-49BD-45FC-BD28-208ED915717E}" sibTransId="{A517A4F0-3F48-42FD-82D2-9CBE1EDF832A}"/>
    <dgm:cxn modelId="{4F140B99-AA48-474A-8F94-864F50ECE81D}" type="presOf" srcId="{C163C83A-897B-4CB3-B1EB-357A224D2194}" destId="{44C8019D-F477-43AF-A1F4-9125327C5CBA}" srcOrd="0" destOrd="0" presId="urn:microsoft.com/office/officeart/2018/5/layout/IconCircleLabelList"/>
    <dgm:cxn modelId="{E66161AD-7BF4-4EC9-B90D-F99091BF533C}" type="presOf" srcId="{DA69E5DA-43A6-4764-BB8F-0C270CA0F5F7}" destId="{CD4F1AB2-11D0-44EA-8CA3-193068679492}" srcOrd="0" destOrd="0" presId="urn:microsoft.com/office/officeart/2018/5/layout/IconCircleLabelList"/>
    <dgm:cxn modelId="{1EF1A6BE-80B1-484D-B440-1616BB184E35}" srcId="{DA69E5DA-43A6-4764-BB8F-0C270CA0F5F7}" destId="{6E63B068-388F-4FB0-BAA3-5E473C37BCAF}" srcOrd="6" destOrd="0" parTransId="{EF042FBE-6601-4571-B3F1-BF7813D8E6F7}" sibTransId="{059CC59D-3ED1-4683-8381-5F0704EDE63E}"/>
    <dgm:cxn modelId="{250CF4C8-21DD-48CD-8214-AF7312480C0C}" type="presOf" srcId="{36568349-4A69-4394-A6A4-36025928CF27}" destId="{3E6FD716-C85E-4D37-B0AA-FEBDE5365EBC}" srcOrd="0" destOrd="0" presId="urn:microsoft.com/office/officeart/2018/5/layout/IconCircleLabelList"/>
    <dgm:cxn modelId="{FC8656C9-3868-4705-9486-4362191AA7AC}" srcId="{DA69E5DA-43A6-4764-BB8F-0C270CA0F5F7}" destId="{4CDD3AD2-6F10-4A5C-A490-96BA382B0AD4}" srcOrd="3" destOrd="0" parTransId="{18EFD2AA-454E-4487-9258-5858B7F30190}" sibTransId="{1EE770A6-98C9-4AB0-8FE0-4FB9D3D094DE}"/>
    <dgm:cxn modelId="{A03CC2DD-16A1-4ED0-B8A1-7B856033451D}" srcId="{DA69E5DA-43A6-4764-BB8F-0C270CA0F5F7}" destId="{8759A86A-835E-4A0A-8C00-B12C3890081C}" srcOrd="0" destOrd="0" parTransId="{1264C40C-9314-4B6A-A689-52AD6480484A}" sibTransId="{4E53F9E4-F218-4CF4-B575-6846F776727F}"/>
    <dgm:cxn modelId="{E35472DE-6E04-4CE9-9B6A-C2D09CF93FCB}" srcId="{DA69E5DA-43A6-4764-BB8F-0C270CA0F5F7}" destId="{958C638E-FCAF-4BC1-9D3E-419E4BA58B9E}" srcOrd="1" destOrd="0" parTransId="{D0C59C62-D58F-4811-9E19-FD5396E0F9CE}" sibTransId="{2B754130-5B04-4A56-9DFB-09DF80B408D5}"/>
    <dgm:cxn modelId="{B681D379-D7F0-4F6A-B10B-50917E8A9C30}" type="presParOf" srcId="{CD4F1AB2-11D0-44EA-8CA3-193068679492}" destId="{716230AA-DC9D-4C82-AF01-BE368688C9EB}" srcOrd="0" destOrd="0" presId="urn:microsoft.com/office/officeart/2018/5/layout/IconCircleLabelList"/>
    <dgm:cxn modelId="{C277A404-73C3-4C67-825E-AD7EEEA7589C}" type="presParOf" srcId="{716230AA-DC9D-4C82-AF01-BE368688C9EB}" destId="{EC306973-D148-4CA5-B611-C8E9EE99C6E1}" srcOrd="0" destOrd="0" presId="urn:microsoft.com/office/officeart/2018/5/layout/IconCircleLabelList"/>
    <dgm:cxn modelId="{3EB4BB70-10B5-4DAA-BF76-78E0270D1687}" type="presParOf" srcId="{716230AA-DC9D-4C82-AF01-BE368688C9EB}" destId="{C7C64859-DE75-4351-AE14-7EB29471FBF9}" srcOrd="1" destOrd="0" presId="urn:microsoft.com/office/officeart/2018/5/layout/IconCircleLabelList"/>
    <dgm:cxn modelId="{103AA898-1355-45EF-AB17-AFBC9D2CB17A}" type="presParOf" srcId="{716230AA-DC9D-4C82-AF01-BE368688C9EB}" destId="{528C21D8-A68E-43E2-AC0D-6B44A4443D4F}" srcOrd="2" destOrd="0" presId="urn:microsoft.com/office/officeart/2018/5/layout/IconCircleLabelList"/>
    <dgm:cxn modelId="{FDF95A80-4739-4961-9961-5CDBCC368710}" type="presParOf" srcId="{716230AA-DC9D-4C82-AF01-BE368688C9EB}" destId="{EA39A813-D333-4262-9DB5-70F740CD43CE}" srcOrd="3" destOrd="0" presId="urn:microsoft.com/office/officeart/2018/5/layout/IconCircleLabelList"/>
    <dgm:cxn modelId="{80BAC376-D6EA-4CBD-AFFF-AD27573FCC3E}" type="presParOf" srcId="{CD4F1AB2-11D0-44EA-8CA3-193068679492}" destId="{99EB2260-7DBD-4BAC-A31B-5088B3CA8E82}" srcOrd="1" destOrd="0" presId="urn:microsoft.com/office/officeart/2018/5/layout/IconCircleLabelList"/>
    <dgm:cxn modelId="{0D9CE738-286E-4978-A2C9-FFBEE0227659}" type="presParOf" srcId="{CD4F1AB2-11D0-44EA-8CA3-193068679492}" destId="{D794D0E3-E840-4379-ACC1-2F89D09BE5D6}" srcOrd="2" destOrd="0" presId="urn:microsoft.com/office/officeart/2018/5/layout/IconCircleLabelList"/>
    <dgm:cxn modelId="{38862B64-81D8-4801-808B-5F3C7157136B}" type="presParOf" srcId="{D794D0E3-E840-4379-ACC1-2F89D09BE5D6}" destId="{8F6E520B-FFDF-4297-A8FE-7E3104ED07E7}" srcOrd="0" destOrd="0" presId="urn:microsoft.com/office/officeart/2018/5/layout/IconCircleLabelList"/>
    <dgm:cxn modelId="{EBDDC148-2D50-4732-9A7A-3AAF809AFDBF}" type="presParOf" srcId="{D794D0E3-E840-4379-ACC1-2F89D09BE5D6}" destId="{F026A94E-A0E7-4BDB-AD2E-A98C2BE5A71A}" srcOrd="1" destOrd="0" presId="urn:microsoft.com/office/officeart/2018/5/layout/IconCircleLabelList"/>
    <dgm:cxn modelId="{DF439EC2-8FA6-4E3F-9EFE-31E5ACCD6C49}" type="presParOf" srcId="{D794D0E3-E840-4379-ACC1-2F89D09BE5D6}" destId="{6EE881BA-4397-44AC-BD0F-FB53A6167249}" srcOrd="2" destOrd="0" presId="urn:microsoft.com/office/officeart/2018/5/layout/IconCircleLabelList"/>
    <dgm:cxn modelId="{A9873761-A283-4884-9154-D6EF45CC27DF}" type="presParOf" srcId="{D794D0E3-E840-4379-ACC1-2F89D09BE5D6}" destId="{A4C4BD5C-AFD9-4AC3-AA54-75469F81010D}" srcOrd="3" destOrd="0" presId="urn:microsoft.com/office/officeart/2018/5/layout/IconCircleLabelList"/>
    <dgm:cxn modelId="{C483222F-BDC6-483A-B17A-C3E1987B9377}" type="presParOf" srcId="{CD4F1AB2-11D0-44EA-8CA3-193068679492}" destId="{2D32BC50-FC6D-4938-8D75-17CB773D48B8}" srcOrd="3" destOrd="0" presId="urn:microsoft.com/office/officeart/2018/5/layout/IconCircleLabelList"/>
    <dgm:cxn modelId="{457EE23C-4184-4BAB-86E6-09B94BB47CF7}" type="presParOf" srcId="{CD4F1AB2-11D0-44EA-8CA3-193068679492}" destId="{8F48A66A-C026-4821-89D7-B978E972E91E}" srcOrd="4" destOrd="0" presId="urn:microsoft.com/office/officeart/2018/5/layout/IconCircleLabelList"/>
    <dgm:cxn modelId="{B5CB62AC-383B-410A-B9BD-8D9CB5E4486E}" type="presParOf" srcId="{8F48A66A-C026-4821-89D7-B978E972E91E}" destId="{66D1D060-A58D-4CED-879B-01603B79C4C3}" srcOrd="0" destOrd="0" presId="urn:microsoft.com/office/officeart/2018/5/layout/IconCircleLabelList"/>
    <dgm:cxn modelId="{3F221281-6F13-4962-A016-4B8EBF6E8C29}" type="presParOf" srcId="{8F48A66A-C026-4821-89D7-B978E972E91E}" destId="{F40F10E4-9F72-4762-9F64-0EE74C9D74DB}" srcOrd="1" destOrd="0" presId="urn:microsoft.com/office/officeart/2018/5/layout/IconCircleLabelList"/>
    <dgm:cxn modelId="{5CAF0945-560E-4BE5-933F-3530AEFF8F65}" type="presParOf" srcId="{8F48A66A-C026-4821-89D7-B978E972E91E}" destId="{18C5E5EB-F723-4F26-82FB-4AA4DF8D7D6C}" srcOrd="2" destOrd="0" presId="urn:microsoft.com/office/officeart/2018/5/layout/IconCircleLabelList"/>
    <dgm:cxn modelId="{1D069308-6E80-4E19-AEE9-1810DEFCC371}" type="presParOf" srcId="{8F48A66A-C026-4821-89D7-B978E972E91E}" destId="{3E6FD716-C85E-4D37-B0AA-FEBDE5365EBC}" srcOrd="3" destOrd="0" presId="urn:microsoft.com/office/officeart/2018/5/layout/IconCircleLabelList"/>
    <dgm:cxn modelId="{8D236D78-D6AA-405F-90EA-41D454E36C6F}" type="presParOf" srcId="{CD4F1AB2-11D0-44EA-8CA3-193068679492}" destId="{2DD2193B-8523-4755-8E30-46FCD1F85AD6}" srcOrd="5" destOrd="0" presId="urn:microsoft.com/office/officeart/2018/5/layout/IconCircleLabelList"/>
    <dgm:cxn modelId="{1973FD7C-98D8-4E06-8CD3-2626B096A3C0}" type="presParOf" srcId="{CD4F1AB2-11D0-44EA-8CA3-193068679492}" destId="{54C5B070-4A0D-4879-8C2F-4D5D405067AA}" srcOrd="6" destOrd="0" presId="urn:microsoft.com/office/officeart/2018/5/layout/IconCircleLabelList"/>
    <dgm:cxn modelId="{FBA61BD3-CD57-435A-BEC2-902E758CBFF3}" type="presParOf" srcId="{54C5B070-4A0D-4879-8C2F-4D5D405067AA}" destId="{56BD708D-7DD0-43B1-869D-BB4544ACCF54}" srcOrd="0" destOrd="0" presId="urn:microsoft.com/office/officeart/2018/5/layout/IconCircleLabelList"/>
    <dgm:cxn modelId="{7794E58A-05F7-467B-9CF0-52BF46E06802}" type="presParOf" srcId="{54C5B070-4A0D-4879-8C2F-4D5D405067AA}" destId="{4E763477-B8FB-4DF2-B1BD-80AE07DDDA8D}" srcOrd="1" destOrd="0" presId="urn:microsoft.com/office/officeart/2018/5/layout/IconCircleLabelList"/>
    <dgm:cxn modelId="{334D5310-72D6-4B76-B2A4-3CA0C7C39D09}" type="presParOf" srcId="{54C5B070-4A0D-4879-8C2F-4D5D405067AA}" destId="{24179135-398E-4539-B857-EB4DDA0A966C}" srcOrd="2" destOrd="0" presId="urn:microsoft.com/office/officeart/2018/5/layout/IconCircleLabelList"/>
    <dgm:cxn modelId="{A6EA2C1F-0AF8-4D3E-B84A-CF7DD30CADBC}" type="presParOf" srcId="{54C5B070-4A0D-4879-8C2F-4D5D405067AA}" destId="{0A62B51B-1825-4327-B124-55382F02CFD9}" srcOrd="3" destOrd="0" presId="urn:microsoft.com/office/officeart/2018/5/layout/IconCircleLabelList"/>
    <dgm:cxn modelId="{C0DAD68D-14D5-4288-98EC-D848BD280184}" type="presParOf" srcId="{CD4F1AB2-11D0-44EA-8CA3-193068679492}" destId="{09B6A076-A0BE-472D-8775-FE5B016A7BD6}" srcOrd="7" destOrd="0" presId="urn:microsoft.com/office/officeart/2018/5/layout/IconCircleLabelList"/>
    <dgm:cxn modelId="{2169D09E-7187-48AD-BAD9-46198855B29B}" type="presParOf" srcId="{CD4F1AB2-11D0-44EA-8CA3-193068679492}" destId="{A2B271E6-F9A1-46FC-915F-A87A7AEFA179}" srcOrd="8" destOrd="0" presId="urn:microsoft.com/office/officeart/2018/5/layout/IconCircleLabelList"/>
    <dgm:cxn modelId="{C50F4E71-B59D-43D1-9318-5CE6EC9AD5E3}" type="presParOf" srcId="{A2B271E6-F9A1-46FC-915F-A87A7AEFA179}" destId="{E5B05DF6-664D-40EE-93DF-D20366EB13C1}" srcOrd="0" destOrd="0" presId="urn:microsoft.com/office/officeart/2018/5/layout/IconCircleLabelList"/>
    <dgm:cxn modelId="{0B4C8797-3E7E-4D2A-B438-51713FCAF039}" type="presParOf" srcId="{A2B271E6-F9A1-46FC-915F-A87A7AEFA179}" destId="{9515690E-EA5D-4040-937E-1D98C9E97C93}" srcOrd="1" destOrd="0" presId="urn:microsoft.com/office/officeart/2018/5/layout/IconCircleLabelList"/>
    <dgm:cxn modelId="{6592D091-0A5E-4B52-83AE-10BFC8E1FE11}" type="presParOf" srcId="{A2B271E6-F9A1-46FC-915F-A87A7AEFA179}" destId="{744CE3F8-8A86-4859-8ED7-9E6620F6F1CD}" srcOrd="2" destOrd="0" presId="urn:microsoft.com/office/officeart/2018/5/layout/IconCircleLabelList"/>
    <dgm:cxn modelId="{FE9EE7E3-7880-4B31-BA0E-7B55416ECC46}" type="presParOf" srcId="{A2B271E6-F9A1-46FC-915F-A87A7AEFA179}" destId="{5EE7C93C-25AE-439D-8D2D-FAAFFE3102CE}" srcOrd="3" destOrd="0" presId="urn:microsoft.com/office/officeart/2018/5/layout/IconCircleLabelList"/>
    <dgm:cxn modelId="{3AA0D793-F47E-48BC-8801-62EA6C05D9DD}" type="presParOf" srcId="{CD4F1AB2-11D0-44EA-8CA3-193068679492}" destId="{B8FECC66-5C40-4BF0-9540-9663CD4F1A5E}" srcOrd="9" destOrd="0" presId="urn:microsoft.com/office/officeart/2018/5/layout/IconCircleLabelList"/>
    <dgm:cxn modelId="{C976693F-3183-4021-8842-90304A8C39E1}" type="presParOf" srcId="{CD4F1AB2-11D0-44EA-8CA3-193068679492}" destId="{39DBA729-062C-49D9-A639-4CE1A12041EE}" srcOrd="10" destOrd="0" presId="urn:microsoft.com/office/officeart/2018/5/layout/IconCircleLabelList"/>
    <dgm:cxn modelId="{7B77D982-13F3-4FA9-9FA2-7CA814622C72}" type="presParOf" srcId="{39DBA729-062C-49D9-A639-4CE1A12041EE}" destId="{568EE355-C50A-4B4A-B1BC-1C082F54AFAB}" srcOrd="0" destOrd="0" presId="urn:microsoft.com/office/officeart/2018/5/layout/IconCircleLabelList"/>
    <dgm:cxn modelId="{DE89E924-ADAE-4353-8457-288B09FB3EA3}" type="presParOf" srcId="{39DBA729-062C-49D9-A639-4CE1A12041EE}" destId="{ABDBA558-2F2F-4DDA-9B00-925FB24388C3}" srcOrd="1" destOrd="0" presId="urn:microsoft.com/office/officeart/2018/5/layout/IconCircleLabelList"/>
    <dgm:cxn modelId="{411FCDDA-A03E-4C50-9B2E-85E0E5A5FE86}" type="presParOf" srcId="{39DBA729-062C-49D9-A639-4CE1A12041EE}" destId="{268959D2-4D6F-4B13-96DD-4CCB0015CA9E}" srcOrd="2" destOrd="0" presId="urn:microsoft.com/office/officeart/2018/5/layout/IconCircleLabelList"/>
    <dgm:cxn modelId="{D5C9960B-AA37-47D0-9ACE-E1503C2C97BD}" type="presParOf" srcId="{39DBA729-062C-49D9-A639-4CE1A12041EE}" destId="{44C8019D-F477-43AF-A1F4-9125327C5CBA}" srcOrd="3" destOrd="0" presId="urn:microsoft.com/office/officeart/2018/5/layout/IconCircleLabelList"/>
    <dgm:cxn modelId="{FEBBD107-C34C-43B5-8412-F39BBD6D912D}" type="presParOf" srcId="{CD4F1AB2-11D0-44EA-8CA3-193068679492}" destId="{76D52A9E-C932-47A5-8567-CE9555145551}" srcOrd="11" destOrd="0" presId="urn:microsoft.com/office/officeart/2018/5/layout/IconCircleLabelList"/>
    <dgm:cxn modelId="{6E815F7B-FEDC-4A83-A41D-2A89A07DDFF9}" type="presParOf" srcId="{CD4F1AB2-11D0-44EA-8CA3-193068679492}" destId="{671692FA-2E78-4754-88FE-CE1231193AA2}" srcOrd="12" destOrd="0" presId="urn:microsoft.com/office/officeart/2018/5/layout/IconCircleLabelList"/>
    <dgm:cxn modelId="{85FADE43-6198-41E3-8158-C461EFF67855}" type="presParOf" srcId="{671692FA-2E78-4754-88FE-CE1231193AA2}" destId="{F3983A5D-00FD-45A4-B016-382868699F8E}" srcOrd="0" destOrd="0" presId="urn:microsoft.com/office/officeart/2018/5/layout/IconCircleLabelList"/>
    <dgm:cxn modelId="{1BC21312-4E5F-40F0-B4EF-7143231236F9}" type="presParOf" srcId="{671692FA-2E78-4754-88FE-CE1231193AA2}" destId="{2D15FF3F-AEE6-4A97-874C-92C98D6AF1C5}" srcOrd="1" destOrd="0" presId="urn:microsoft.com/office/officeart/2018/5/layout/IconCircleLabelList"/>
    <dgm:cxn modelId="{4C20A5AA-3878-4B96-9700-B1276CBE1F35}" type="presParOf" srcId="{671692FA-2E78-4754-88FE-CE1231193AA2}" destId="{B8ADF494-5F41-4C62-9E8A-AD239F021B65}" srcOrd="2" destOrd="0" presId="urn:microsoft.com/office/officeart/2018/5/layout/IconCircleLabelList"/>
    <dgm:cxn modelId="{F562DD44-F286-4B1C-83D1-AFD19D2656D8}" type="presParOf" srcId="{671692FA-2E78-4754-88FE-CE1231193AA2}" destId="{BF61EDBD-7683-4E53-87F5-5EC6E71581B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ABAF5-072D-364E-B3EC-5E3CDC0EC53A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357014" y="912848"/>
        <a:ext cx="34897" cy="6979"/>
      </dsp:txXfrm>
    </dsp:sp>
    <dsp:sp modelId="{DD1C7C8A-D7F6-E444-966D-6DA70CFF8FB6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Firm is a price taker  </a:t>
          </a:r>
        </a:p>
      </dsp:txBody>
      <dsp:txXfrm>
        <a:off x="8061" y="5979"/>
        <a:ext cx="3034531" cy="1820718"/>
      </dsp:txXfrm>
    </dsp:sp>
    <dsp:sp modelId="{42F15FF0-B894-A749-9376-87636708849D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7089488" y="912848"/>
        <a:ext cx="34897" cy="6979"/>
      </dsp:txXfrm>
    </dsp:sp>
    <dsp:sp modelId="{CA0114B1-F6A3-BC41-9C59-E4BA23F27F6B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There are many buyers and sellers so no one buyer or seller can affect the market price </a:t>
          </a:r>
        </a:p>
      </dsp:txBody>
      <dsp:txXfrm>
        <a:off x="3740534" y="5979"/>
        <a:ext cx="3034531" cy="1820718"/>
      </dsp:txXfrm>
    </dsp:sp>
    <dsp:sp modelId="{FDE56ED5-2163-944E-9B9C-9F7EAF379DE7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5070362" y="2155079"/>
        <a:ext cx="374875" cy="6979"/>
      </dsp:txXfrm>
    </dsp:sp>
    <dsp:sp modelId="{E802B460-10AF-3C4F-B52A-68773FD78B59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product is homogenous</a:t>
          </a:r>
        </a:p>
      </dsp:txBody>
      <dsp:txXfrm>
        <a:off x="7473007" y="5979"/>
        <a:ext cx="3034531" cy="1820718"/>
      </dsp:txXfrm>
    </dsp:sp>
    <dsp:sp modelId="{A6E35E45-346E-BE46-AA9D-67985430AD37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357014" y="3431509"/>
        <a:ext cx="34897" cy="6979"/>
      </dsp:txXfrm>
    </dsp:sp>
    <dsp:sp modelId="{32EADA1E-BAE1-EB47-9DE4-2083D0810F4E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Perfect information as to price and quantity </a:t>
          </a:r>
        </a:p>
      </dsp:txBody>
      <dsp:txXfrm>
        <a:off x="8061" y="2524640"/>
        <a:ext cx="3034531" cy="1820718"/>
      </dsp:txXfrm>
    </dsp:sp>
    <dsp:sp modelId="{FB8A78D9-BBD5-9B43-97B0-62267F5CA3ED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7089488" y="3431509"/>
        <a:ext cx="34897" cy="6979"/>
      </dsp:txXfrm>
    </dsp:sp>
    <dsp:sp modelId="{C2799B9B-D409-3E48-9464-FA4B380B8CCE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There are no barriers to entry/exit of the industry in the long run </a:t>
          </a:r>
        </a:p>
      </dsp:txBody>
      <dsp:txXfrm>
        <a:off x="3740534" y="2524640"/>
        <a:ext cx="3034531" cy="1820718"/>
      </dsp:txXfrm>
    </dsp:sp>
    <dsp:sp modelId="{60DD0DB1-5E46-F74C-8494-2F81FED2D876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Producers have similar technology and resources are perfectly mobile.</a:t>
          </a:r>
        </a:p>
      </dsp:txBody>
      <dsp:txXfrm>
        <a:off x="7473007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1928E-8EF4-4693-A078-CAFDACDACB89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7EECF1-9B03-4477-8240-482D4E4F2AF5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FBF3C-2AEC-41BD-BAEF-31AA7E33749C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 the long run ( LR) firms only make normal profits </a:t>
          </a:r>
        </a:p>
      </dsp:txBody>
      <dsp:txXfrm>
        <a:off x="1357965" y="2319"/>
        <a:ext cx="4887299" cy="1175727"/>
      </dsp:txXfrm>
    </dsp:sp>
    <dsp:sp modelId="{AC0F3663-B109-4124-84ED-37F4BBC18513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27CE4D-C587-4B8B-8624-9936296AF726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EC639-F94E-4296-AA8E-655AB651AE38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Firms are allocatively efficient – production is at P = MC </a:t>
          </a:r>
        </a:p>
      </dsp:txBody>
      <dsp:txXfrm>
        <a:off x="1357965" y="1471979"/>
        <a:ext cx="4887299" cy="1175727"/>
      </dsp:txXfrm>
    </dsp:sp>
    <dsp:sp modelId="{834D8D3F-ACD2-4583-8DD5-E6AB75ECCBC1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B9972D-01EB-4C13-B817-57EB5DBB0E64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4545E2-85E1-4701-A398-76792C9EB4FC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Firms are technically efficient producing at the minimum of the average cost curve </a:t>
          </a:r>
        </a:p>
      </dsp:txBody>
      <dsp:txXfrm>
        <a:off x="1357965" y="2941639"/>
        <a:ext cx="4887299" cy="1175727"/>
      </dsp:txXfrm>
    </dsp:sp>
    <dsp:sp modelId="{7FA80F66-6F86-4D11-9B6D-AF817E643B4C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F53734-9132-4FAF-B52C-FD4D5B2CF7B4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6423B-3EC1-4BDE-AB2A-6910D5BB11CA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Greater efficiency of the firm allows it to earn abnormal profit in the short run. Therefore, firms have an incentive to innovate and increase efficiency </a:t>
          </a:r>
        </a:p>
      </dsp:txBody>
      <dsp:txXfrm>
        <a:off x="1357965" y="4411299"/>
        <a:ext cx="4887299" cy="1175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A4EE78-239B-034F-BB1C-0E417672B804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93E648-C030-8849-AAC6-D0058B1AF0CD}">
      <dsp:nvSpPr>
        <dsp:cNvPr id="0" name=""/>
        <dsp:cNvSpPr/>
      </dsp:nvSpPr>
      <dsp:spPr>
        <a:xfrm>
          <a:off x="0" y="0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Lack of abnormal profits in the long run may hinder research, development and innovation.</a:t>
          </a:r>
        </a:p>
      </dsp:txBody>
      <dsp:txXfrm>
        <a:off x="0" y="0"/>
        <a:ext cx="6245265" cy="2794673"/>
      </dsp:txXfrm>
    </dsp:sp>
    <dsp:sp modelId="{198CD028-D3C5-3D40-A249-86F423EE3B4E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426CA-F657-2144-81A7-DF415BFF2755}">
      <dsp:nvSpPr>
        <dsp:cNvPr id="0" name=""/>
        <dsp:cNvSpPr/>
      </dsp:nvSpPr>
      <dsp:spPr>
        <a:xfrm>
          <a:off x="0" y="2794673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Consumer choice is restricted due to product homogeneity.</a:t>
          </a:r>
        </a:p>
      </dsp:txBody>
      <dsp:txXfrm>
        <a:off x="0" y="2794673"/>
        <a:ext cx="6245265" cy="27946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2F74BA-FD2E-1240-A38B-E81350A82122}">
      <dsp:nvSpPr>
        <dsp:cNvPr id="0" name=""/>
        <dsp:cNvSpPr/>
      </dsp:nvSpPr>
      <dsp:spPr>
        <a:xfrm>
          <a:off x="3364992" y="2124"/>
          <a:ext cx="3785616" cy="14022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 monopoly exist where there is a single seller in a market with 100% market share </a:t>
          </a:r>
        </a:p>
      </dsp:txBody>
      <dsp:txXfrm>
        <a:off x="3433446" y="70578"/>
        <a:ext cx="3648708" cy="1265378"/>
      </dsp:txXfrm>
    </dsp:sp>
    <dsp:sp modelId="{4D9834C3-4DFC-41E3-9FE3-5EBE64FEBCDF}">
      <dsp:nvSpPr>
        <dsp:cNvPr id="0" name=""/>
        <dsp:cNvSpPr/>
      </dsp:nvSpPr>
      <dsp:spPr>
        <a:xfrm>
          <a:off x="3364992" y="1474525"/>
          <a:ext cx="3785616" cy="14022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 monopoly is defined as a </a:t>
          </a:r>
          <a:r>
            <a:rPr lang="en-GB" sz="1100" kern="1200" dirty="0" err="1"/>
            <a:t>a</a:t>
          </a:r>
          <a:r>
            <a:rPr lang="en-GB" sz="1100" kern="1200" dirty="0"/>
            <a:t> firm with over 25% of the market share of an industry. https://www.grocerygazette.co.uk/2024/12/10/tesco-highest-market-share/</a:t>
          </a:r>
        </a:p>
      </dsp:txBody>
      <dsp:txXfrm>
        <a:off x="3433446" y="1542979"/>
        <a:ext cx="3648708" cy="1265378"/>
      </dsp:txXfrm>
    </dsp:sp>
    <dsp:sp modelId="{4FFEF814-22F0-3D4B-AA1B-FB74811253A9}">
      <dsp:nvSpPr>
        <dsp:cNvPr id="0" name=""/>
        <dsp:cNvSpPr/>
      </dsp:nvSpPr>
      <dsp:spPr>
        <a:xfrm>
          <a:off x="3364992" y="2946926"/>
          <a:ext cx="3785616" cy="14022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The monopolist is a price maker . The monopolist can set either the price or the quantity but not both</a:t>
          </a:r>
        </a:p>
      </dsp:txBody>
      <dsp:txXfrm>
        <a:off x="3433446" y="3015380"/>
        <a:ext cx="3648708" cy="12653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306973-D148-4CA5-B611-C8E9EE99C6E1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C64859-DE75-4351-AE14-7EB29471FBF9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9A813-D333-4262-9DB5-70F740CD43CE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Legislation: government restricts the ability f firms to compete</a:t>
          </a:r>
        </a:p>
      </dsp:txBody>
      <dsp:txXfrm>
        <a:off x="578678" y="1313725"/>
        <a:ext cx="1641796" cy="656718"/>
      </dsp:txXfrm>
    </dsp:sp>
    <dsp:sp modelId="{8F6E520B-FFDF-4297-A8FE-7E3104ED07E7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6A94E-A0E7-4BDB-AD2E-A98C2BE5A71A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4BD5C-AFD9-4AC3-AA54-75469F81010D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Patents &amp; Trademarks- firms are legally protected via patents</a:t>
          </a:r>
        </a:p>
      </dsp:txBody>
      <dsp:txXfrm>
        <a:off x="2507790" y="1313725"/>
        <a:ext cx="1641796" cy="656718"/>
      </dsp:txXfrm>
    </dsp:sp>
    <dsp:sp modelId="{66D1D060-A58D-4CED-879B-01603B79C4C3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F10E4-9F72-4762-9F64-0EE74C9D74DB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FD716-C85E-4D37-B0AA-FEBDE5365EBC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Control over Supplies – Control over supplies </a:t>
          </a:r>
        </a:p>
      </dsp:txBody>
      <dsp:txXfrm>
        <a:off x="4436901" y="1313725"/>
        <a:ext cx="1641796" cy="656718"/>
      </dsp:txXfrm>
    </dsp:sp>
    <dsp:sp modelId="{56BD708D-7DD0-43B1-869D-BB4544ACCF54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763477-B8FB-4DF2-B1BD-80AE07DDDA8D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2B51B-1825-4327-B124-55382F02CFD9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Cost advantages – economies of scale </a:t>
          </a:r>
        </a:p>
      </dsp:txBody>
      <dsp:txXfrm>
        <a:off x="6366012" y="1313725"/>
        <a:ext cx="1641796" cy="656718"/>
      </dsp:txXfrm>
    </dsp:sp>
    <dsp:sp modelId="{E5B05DF6-664D-40EE-93DF-D20366EB13C1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15690E-EA5D-4040-937E-1D98C9E97C93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E7C93C-25AE-439D-8D2D-FAAFFE3102CE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Product differentiation  - marketing  &amp; branding </a:t>
          </a:r>
        </a:p>
      </dsp:txBody>
      <dsp:txXfrm>
        <a:off x="8295124" y="1313725"/>
        <a:ext cx="1641796" cy="656718"/>
      </dsp:txXfrm>
    </dsp:sp>
    <dsp:sp modelId="{568EE355-C50A-4B4A-B1BC-1C082F54AFAB}">
      <dsp:nvSpPr>
        <dsp:cNvPr id="0" name=""/>
        <dsp:cNvSpPr/>
      </dsp:nvSpPr>
      <dsp:spPr>
        <a:xfrm>
          <a:off x="3792496" y="2380893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DBA558-2F2F-4DDA-9B00-925FB24388C3}">
      <dsp:nvSpPr>
        <dsp:cNvPr id="0" name=""/>
        <dsp:cNvSpPr/>
      </dsp:nvSpPr>
      <dsp:spPr>
        <a:xfrm>
          <a:off x="4005929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8019D-F477-43AF-A1F4-9125327C5CBA}">
      <dsp:nvSpPr>
        <dsp:cNvPr id="0" name=""/>
        <dsp:cNvSpPr/>
      </dsp:nvSpPr>
      <dsp:spPr>
        <a:xfrm>
          <a:off x="347234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Control over outlets </a:t>
          </a:r>
        </a:p>
      </dsp:txBody>
      <dsp:txXfrm>
        <a:off x="3472345" y="3694331"/>
        <a:ext cx="1641796" cy="656718"/>
      </dsp:txXfrm>
    </dsp:sp>
    <dsp:sp modelId="{F3983A5D-00FD-45A4-B016-382868699F8E}">
      <dsp:nvSpPr>
        <dsp:cNvPr id="0" name=""/>
        <dsp:cNvSpPr/>
      </dsp:nvSpPr>
      <dsp:spPr>
        <a:xfrm>
          <a:off x="5721607" y="2380893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15FF3F-AEE6-4A97-874C-92C98D6AF1C5}">
      <dsp:nvSpPr>
        <dsp:cNvPr id="0" name=""/>
        <dsp:cNvSpPr/>
      </dsp:nvSpPr>
      <dsp:spPr>
        <a:xfrm>
          <a:off x="5935041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1EDBD-7683-4E53-87F5-5EC6E71581BE}">
      <dsp:nvSpPr>
        <dsp:cNvPr id="0" name=""/>
        <dsp:cNvSpPr/>
      </dsp:nvSpPr>
      <dsp:spPr>
        <a:xfrm>
          <a:off x="540145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Fear of reaction of existing firms  </a:t>
          </a:r>
        </a:p>
      </dsp:txBody>
      <dsp:txXfrm>
        <a:off x="5401457" y="3694331"/>
        <a:ext cx="1641796" cy="656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A572A-374E-006B-C8B2-8E2189DDAE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D8239A-6C0A-592D-E38B-FF89BFF95B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3F0C60-46C6-9CB6-E0E8-1279DF5D8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20E83-CCF7-3AAF-4E0B-832DA1CD9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99D8E-BC81-E00E-64CF-336332B0A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264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4B66D-9C17-33A2-59AC-85446E4B8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6220-90A7-64C9-615F-2DC95BFF5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C71CC-1C12-3BA4-B2C6-1B509F210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6346E-E780-9A62-D5D1-7CB396AC1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5C3692-173E-7618-5973-B5FF76222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973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ADFA0-BC06-046C-83B8-3F7979333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FC4CF2-89D5-B713-55E8-9D908A99C4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2380E-29AD-02DC-128F-7A1CA8624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4EC23-27C1-5C62-4694-EE6F60634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2ECF5-282D-ADAC-5265-E87EE5577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541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F9485-EF70-2F0B-A4F2-49A0B908F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8AEC-A883-B7D3-CD71-50AA9AC172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5B16E9-4DB2-6567-D02C-6661C02BDE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7C323E-7655-E5EA-F553-1A79AC981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4F2EA-DD8F-16D6-59A7-39AED25A5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74DD49-F305-92FC-CFE9-54E9225D8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709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B1FA0-7405-E3FB-203C-B75C86567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EECD2F-700A-5F36-684B-22D117B082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7B0DDB-E9D7-6EAB-B995-D473546AD4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3E1A10-9A49-900C-90F2-2704C3B6F4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FA751F-CABC-27CF-2383-FCDF12635F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A062BA-B360-8DD9-8BF9-D4EDB4B38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2672ED-4C67-2858-E109-EC90A2C3C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7DCE84-4B41-B53B-5066-4CE7BF303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708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8E815-5856-021F-B660-A35A71D36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5A2A5B-D32F-5F0E-8189-E3429BAEA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FB5D98-00DC-47C9-6165-023778F4C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0A0E7-1626-4F3C-C37A-EBD820CBA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895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2E61BF-BCD4-10D9-57D5-42FBED76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15D0C9-8262-9BC0-4CA1-CB1CAA278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7F2CFB-FF6C-A230-9FBD-12FC67579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701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A6BF5-C4FE-A5D9-E904-C2187BA4F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F572B-912F-C6E9-B008-74FE09002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796F0-8572-0760-224B-54E46489BF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A702AF-E920-5156-C750-0F1D7EEE3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B4FE90-AA56-60BE-909C-8E7E05A16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0277C8-21DC-9692-D4B2-A6F417D09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081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F2D5A-C28F-CB66-33DE-4101B3B7F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95FDA-862E-3290-490E-0E6FC4D793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7AEC79-6EA6-D64B-1E7B-2ED7FFD26B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BD688-EB90-6D29-4AAB-DE8632BB8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68A742-1BFE-4CC2-DE5E-47BD30955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5F7EAA-8751-4E8E-CADB-BE5C8CFC0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93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CCA7A-268E-9F4E-9DAF-5F209CB5D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93E8E3-108E-3992-BDE2-3FAD21FD6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473C79-98AE-4726-FE17-D21EA2E6B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39862-D46E-472E-3146-FE947C5FF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5619D9-BB46-BC28-CEB4-6A17241CB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83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D1C6FE-991D-4D4F-2B8E-CB89B45401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8765CB-2B61-E9F7-0A49-04A2AAA9D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D8975-7F95-83B7-7BFB-A34EEB5A9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F9154-3F50-017E-9D79-42353AEDA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6300E1-E0BE-885C-492F-DCC57BB33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331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1C36CB-AD74-3695-51DC-DCCE057E2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4D80B6-F564-CDD6-F6DB-659F85702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1DAFD-70B9-F4A6-9DE4-5B3BED3872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EC3B30-3CD4-194F-9412-F6AD36D93067}" type="datetimeFigureOut">
              <a:rPr lang="en-US" smtClean="0"/>
              <a:t>3/9/2025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D09E9-B2E9-8BC1-9A25-A675E251DE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CE5807-B713-C142-29E9-A038C61B23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268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I3FyFKrXPQ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263F10F6-C8C6-330A-1684-26E750DB800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b="7025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A0867-9CCB-0C69-C7A1-CB05534B38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37434"/>
            <a:ext cx="7800660" cy="1520987"/>
          </a:xfrm>
        </p:spPr>
        <p:txBody>
          <a:bodyPr anchor="t">
            <a:normAutofit/>
          </a:bodyPr>
          <a:lstStyle/>
          <a:p>
            <a:pPr algn="l"/>
            <a:r>
              <a:rPr lang="en-US" sz="4000" dirty="0">
                <a:solidFill>
                  <a:srgbClr val="FFFFFF"/>
                </a:solidFill>
              </a:rPr>
              <a:t>MGE LCBB5008: Theory of the Firm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D1DBDE-F861-C861-A42A-A6A2FF2408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93441"/>
            <a:ext cx="6295332" cy="1588514"/>
          </a:xfrm>
        </p:spPr>
        <p:txBody>
          <a:bodyPr anchor="b">
            <a:normAutofit/>
          </a:bodyPr>
          <a:lstStyle/>
          <a:p>
            <a:pPr algn="l"/>
            <a:r>
              <a:rPr lang="en-US" sz="1800">
                <a:solidFill>
                  <a:srgbClr val="FFFFFF"/>
                </a:solidFill>
              </a:rPr>
              <a:t>Week 4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543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8EF45-2031-4E4D-BFD3-6D33F0201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PERFECT COMPETITION  - Assumptions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7288E7-E1A8-A60C-B0C3-65EC236CE4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006976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8718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7ECA8-5D52-2102-DC44-7B50813EB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Perfectly Competitive Firm – Short Run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FADA3-8C41-4B4E-8680-3E53B4D6E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73CE93-0309-25A6-0A51-5D536759A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445" y="1825625"/>
            <a:ext cx="9730597" cy="4523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241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2742F-3EF2-0F00-D8B8-91EB59EAB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Entry of Firms to The Industry – Supernormal Profits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50B63-E324-BEEB-4E65-F1756B216C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EDF915-7C98-6320-A1F1-E0A25311C7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0689"/>
            <a:ext cx="11353800" cy="4486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201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D24D-E228-33F4-5006-C92BF8153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Break-even and Shut Down in Perfect Competition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D714C-0068-7A6B-4A72-C8DB67FB4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BCFD58-6108-A2C3-AF44-9FA2D471FE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18249"/>
            <a:ext cx="10376140" cy="4658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4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83BEB-1D75-2A87-474D-5A53B3AFE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Perfectly Competitive Firm in the Long Run.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EBF2F-58C2-C922-2C42-5DEB62F25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10D561-EDDD-7AC7-946C-B9E6C9C2F2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1825625"/>
            <a:ext cx="1032438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198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601DEB-1037-7AE5-4B23-A67E26C5A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000" dirty="0"/>
              <a:t>BENEFITS OF PERFECTLY COMPETITIVE MARKETS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B1045A-8117-1BCA-E77B-C76F8AF883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23533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2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91A6C-3B6E-2D7E-E683-6BC6AA529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Disadvantages of Perfectly Competitive Firms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224F90-F81F-C37D-4164-2720B92DD2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320128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1092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ACE91EF-C790-1515-D49F-E651ABD90D1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F644-7072-0227-75E4-6C077A644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MONOPOLY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BBA10E-607F-B53F-CA8F-7BBFD0B823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081730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00477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15875-EC79-653D-61A7-188F25445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MONOPOLY IN THE SHORT RUN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2DA5A-EA4A-09B9-4FF3-C8EBBF0DD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DEB94E-11EE-BEA7-03D9-5DDB7229B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02" y="1825625"/>
            <a:ext cx="11145328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583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7D88F-8D1E-B555-741D-48360D2A8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100" dirty="0"/>
              <a:t>MONOPOLY IN THE LONG RUN – Barriers to Entry Exist !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9ECA04-7242-20B9-9F45-94EF58E657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5342" y="2642616"/>
            <a:ext cx="4643812" cy="3605784"/>
          </a:xfrm>
          <a:prstGeom prst="rect">
            <a:avLst/>
          </a:prstGeom>
        </p:spPr>
      </p:pic>
      <p:pic>
        <p:nvPicPr>
          <p:cNvPr id="5" name="Picture 4" descr="Dice and pins on a board game">
            <a:extLst>
              <a:ext uri="{FF2B5EF4-FFF2-40B4-BE49-F238E27FC236}">
                <a16:creationId xmlns:a16="http://schemas.microsoft.com/office/drawing/2014/main" id="{A1F0DED6-9CBB-5C3E-1D51-99D459BCCB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808" r="31015"/>
          <a:stretch/>
        </p:blipFill>
        <p:spPr>
          <a:xfrm>
            <a:off x="7457347" y="2642616"/>
            <a:ext cx="3208714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404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BFDD3-656A-D2F9-FF32-14CCA12AB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Monopolist – Total and Marginal Revenue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CB62DB2-B1A9-535C-6C9B-CA18869F10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573217"/>
              </p:ext>
            </p:extLst>
          </p:nvPr>
        </p:nvGraphicFramePr>
        <p:xfrm>
          <a:off x="838200" y="1825625"/>
          <a:ext cx="10200005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3305">
                  <a:extLst>
                    <a:ext uri="{9D8B030D-6E8A-4147-A177-3AD203B41FA5}">
                      <a16:colId xmlns:a16="http://schemas.microsoft.com/office/drawing/2014/main" val="370537093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53499517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170164254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5487446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Quantity Demanded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Revenue (P x Q)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Marginal Revenue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9935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294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69550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12097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3120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8492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862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64000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95776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221DA-6FBB-E9E1-C2AF-E54282958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sz="3100" dirty="0">
                <a:solidFill>
                  <a:srgbClr val="FFFFFF"/>
                </a:solidFill>
              </a:rPr>
              <a:t>A Monopoly Earns Abnormal Profits in the Long Run Due to Barriers To Entry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9607D1-D926-4A48-EC7B-5F6877E582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5718267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0402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6520C-F11B-D2A5-CD3D-48B40ADF9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dirty="0"/>
              <a:t>PRO - ARGUMENTS FOR MONOPOLIES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AF009-866E-10B9-CEFA-2E2FACED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US" sz="2000" dirty="0"/>
              <a:t>The monopolist produces more than any single firm would in a perfectly competitive market. Economies of scale and lower costs than on perfect competition. Therefore, lower prices and higher output than perfect competition. </a:t>
            </a:r>
          </a:p>
          <a:p>
            <a:r>
              <a:rPr lang="en-US" sz="2000" dirty="0"/>
              <a:t>Abnormal profits are used to invest in research and development – leading to cost saving innovations.</a:t>
            </a:r>
          </a:p>
          <a:p>
            <a:r>
              <a:rPr lang="en-US" sz="2000" dirty="0"/>
              <a:t>Competitive markets may over produce </a:t>
            </a:r>
          </a:p>
          <a:p>
            <a:endParaRPr lang="en-US" sz="2000" dirty="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CD12EE5D-91DD-F387-ACDF-753377A67A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16" r="24496" b="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17285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50064-0976-119F-1A50-304D16C56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ANTI _ Monopoly Arguments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BCB06-974C-C52A-46CF-A875F9AFF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monopolist can earn abnormal profits in the long run due to barriers to entry </a:t>
            </a:r>
          </a:p>
          <a:p>
            <a:r>
              <a:rPr lang="en-US" dirty="0"/>
              <a:t>Monopolist is allocatively inefficient . Price is greater than the marginal cost , therefore this causes welfare loss. </a:t>
            </a:r>
          </a:p>
          <a:p>
            <a:r>
              <a:rPr lang="en-US" dirty="0"/>
              <a:t>Productive inefficiency -  not producing at the minimum average cost curve </a:t>
            </a:r>
          </a:p>
          <a:p>
            <a:r>
              <a:rPr lang="en-US" dirty="0"/>
              <a:t>X- inefficiency - -less incentive to to be efficient and kept costs down. </a:t>
            </a:r>
          </a:p>
        </p:txBody>
      </p:sp>
    </p:spTree>
    <p:extLst>
      <p:ext uri="{BB962C8B-B14F-4D97-AF65-F5344CB8AC3E}">
        <p14:creationId xmlns:p14="http://schemas.microsoft.com/office/powerpoint/2010/main" val="3063445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DD974-8EBE-6B1C-170A-DF463F6CE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UK CMA – Sainsbury and ASDA</a:t>
            </a:r>
          </a:p>
        </p:txBody>
      </p:sp>
      <p:pic>
        <p:nvPicPr>
          <p:cNvPr id="4" name="Online Media 3" title="3 reasons why the Asda-Sainsbury's merger is doomed to fail - FMCG Issues with Marc Childs">
            <a:hlinkClick r:id="" action="ppaction://media"/>
            <a:extLst>
              <a:ext uri="{FF2B5EF4-FFF2-40B4-BE49-F238E27FC236}">
                <a16:creationId xmlns:a16="http://schemas.microsoft.com/office/drawing/2014/main" id="{2E04E8EE-3D6B-A836-9068-28DDD5321D1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07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532</Words>
  <Application>Microsoft Office PowerPoint</Application>
  <PresentationFormat>Widescreen</PresentationFormat>
  <Paragraphs>78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MGE LCBB5008: Theory of the Firm </vt:lpstr>
      <vt:lpstr>PERFECT COMPETITION  - Assumptions  </vt:lpstr>
      <vt:lpstr>The Perfectly Competitive Firm – Short Run </vt:lpstr>
      <vt:lpstr>Entry of Firms to The Industry – Supernormal Profits</vt:lpstr>
      <vt:lpstr>Break-even and Shut Down in Perfect Competition </vt:lpstr>
      <vt:lpstr>Perfectly Competitive Firm in the Long Run.</vt:lpstr>
      <vt:lpstr>BENEFITS OF PERFECTLY COMPETITIVE MARKETS </vt:lpstr>
      <vt:lpstr>Disadvantages of Perfectly Competitive Firms </vt:lpstr>
      <vt:lpstr>MONOPOLY </vt:lpstr>
      <vt:lpstr>MONOPOLY IN THE SHORT RUN </vt:lpstr>
      <vt:lpstr>MONOPOLY IN THE LONG RUN – Barriers to Entry Exist !</vt:lpstr>
      <vt:lpstr>The Monopolist – Total and Marginal Revenue </vt:lpstr>
      <vt:lpstr>A Monopoly Earns Abnormal Profits in the Long Run Due to Barriers To Entry </vt:lpstr>
      <vt:lpstr>PRO - ARGUMENTS FOR MONOPOLIES</vt:lpstr>
      <vt:lpstr>ANTI _ Monopoly Arguments </vt:lpstr>
      <vt:lpstr>The UK CMA – Sainsbury and ASDA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Xena Ibrahim Atta</dc:creator>
  <cp:lastModifiedBy>Zainab Atta</cp:lastModifiedBy>
  <cp:revision>6</cp:revision>
  <dcterms:created xsi:type="dcterms:W3CDTF">2025-03-04T13:58:29Z</dcterms:created>
  <dcterms:modified xsi:type="dcterms:W3CDTF">2025-03-09T16:20:36Z</dcterms:modified>
</cp:coreProperties>
</file>