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68E83-5AF4-F951-0E8D-5A8493CB6609}" v="607" dt="2025-11-23T13:20:05.235"/>
    <p1510:client id="{74142752-A686-9BBA-6DDE-94773A7D7FFE}" v="16" dt="2025-11-23T20:18:55.221"/>
    <p1510:client id="{DA513A46-9F82-60D5-952D-70B6A33F9747}" v="119" dt="2025-11-23T01:11:11.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Cogan (2245880)" userId="S::2245880@student.uwtsd.ac.uk::8fba9e88-eb60-4549-afeb-6025a3d46fbe" providerId="AD" clId="Web-{DA513A46-9F82-60D5-952D-70B6A33F9747}"/>
    <pc:docChg chg="mod addSld modSld addMainMaster delMainMaster">
      <pc:chgData name="Karen Cogan (2245880)" userId="S::2245880@student.uwtsd.ac.uk::8fba9e88-eb60-4549-afeb-6025a3d46fbe" providerId="AD" clId="Web-{DA513A46-9F82-60D5-952D-70B6A33F9747}" dt="2025-11-23T01:11:11.628" v="123" actId="1076"/>
      <pc:docMkLst>
        <pc:docMk/>
      </pc:docMkLst>
      <pc:sldChg chg="addSp delSp modSp mod modClrScheme chgLayout">
        <pc:chgData name="Karen Cogan (2245880)" userId="S::2245880@student.uwtsd.ac.uk::8fba9e88-eb60-4549-afeb-6025a3d46fbe" providerId="AD" clId="Web-{DA513A46-9F82-60D5-952D-70B6A33F9747}" dt="2025-11-23T00:47:33.225" v="74"/>
        <pc:sldMkLst>
          <pc:docMk/>
          <pc:sldMk cId="109857222" sldId="256"/>
        </pc:sldMkLst>
        <pc:spChg chg="del">
          <ac:chgData name="Karen Cogan (2245880)" userId="S::2245880@student.uwtsd.ac.uk::8fba9e88-eb60-4549-afeb-6025a3d46fbe" providerId="AD" clId="Web-{DA513A46-9F82-60D5-952D-70B6A33F9747}" dt="2025-11-23T00:42:46.429" v="0"/>
          <ac:spMkLst>
            <pc:docMk/>
            <pc:sldMk cId="109857222" sldId="256"/>
            <ac:spMk id="2" creationId="{00000000-0000-0000-0000-000000000000}"/>
          </ac:spMkLst>
        </pc:spChg>
        <pc:spChg chg="del">
          <ac:chgData name="Karen Cogan (2245880)" userId="S::2245880@student.uwtsd.ac.uk::8fba9e88-eb60-4549-afeb-6025a3d46fbe" providerId="AD" clId="Web-{DA513A46-9F82-60D5-952D-70B6A33F9747}" dt="2025-11-23T00:42:46.429" v="0"/>
          <ac:spMkLst>
            <pc:docMk/>
            <pc:sldMk cId="109857222" sldId="256"/>
            <ac:spMk id="3" creationId="{00000000-0000-0000-0000-000000000000}"/>
          </ac:spMkLst>
        </pc:spChg>
        <pc:spChg chg="add mod ord">
          <ac:chgData name="Karen Cogan (2245880)" userId="S::2245880@student.uwtsd.ac.uk::8fba9e88-eb60-4549-afeb-6025a3d46fbe" providerId="AD" clId="Web-{DA513A46-9F82-60D5-952D-70B6A33F9747}" dt="2025-11-23T00:47:33.225" v="74"/>
          <ac:spMkLst>
            <pc:docMk/>
            <pc:sldMk cId="109857222" sldId="256"/>
            <ac:spMk id="4" creationId="{469C3B3C-D3E7-0307-98CB-D7DD25027F90}"/>
          </ac:spMkLst>
        </pc:spChg>
        <pc:spChg chg="add mod ord">
          <ac:chgData name="Karen Cogan (2245880)" userId="S::2245880@student.uwtsd.ac.uk::8fba9e88-eb60-4549-afeb-6025a3d46fbe" providerId="AD" clId="Web-{DA513A46-9F82-60D5-952D-70B6A33F9747}" dt="2025-11-23T00:47:33.225" v="74"/>
          <ac:spMkLst>
            <pc:docMk/>
            <pc:sldMk cId="109857222" sldId="256"/>
            <ac:spMk id="5" creationId="{38A2F60C-8D1C-6A32-CB7F-14EAB0756CEE}"/>
          </ac:spMkLst>
        </pc:spChg>
      </pc:sldChg>
      <pc:sldChg chg="addSp delSp modSp new mod setBg modClrScheme delDesignElem chgLayout">
        <pc:chgData name="Karen Cogan (2245880)" userId="S::2245880@student.uwtsd.ac.uk::8fba9e88-eb60-4549-afeb-6025a3d46fbe" providerId="AD" clId="Web-{DA513A46-9F82-60D5-952D-70B6A33F9747}" dt="2025-11-23T01:11:11.628" v="123" actId="1076"/>
        <pc:sldMkLst>
          <pc:docMk/>
          <pc:sldMk cId="3876235774" sldId="257"/>
        </pc:sldMkLst>
        <pc:spChg chg="del">
          <ac:chgData name="Karen Cogan (2245880)" userId="S::2245880@student.uwtsd.ac.uk::8fba9e88-eb60-4549-afeb-6025a3d46fbe" providerId="AD" clId="Web-{DA513A46-9F82-60D5-952D-70B6A33F9747}" dt="2025-11-23T00:47:13.021" v="73"/>
          <ac:spMkLst>
            <pc:docMk/>
            <pc:sldMk cId="3876235774" sldId="257"/>
            <ac:spMk id="2" creationId="{47FFE776-98DB-7B4D-EDBA-B128DAF9BBF3}"/>
          </ac:spMkLst>
        </pc:spChg>
        <pc:spChg chg="del">
          <ac:chgData name="Karen Cogan (2245880)" userId="S::2245880@student.uwtsd.ac.uk::8fba9e88-eb60-4549-afeb-6025a3d46fbe" providerId="AD" clId="Web-{DA513A46-9F82-60D5-952D-70B6A33F9747}" dt="2025-11-23T00:47:13.021" v="73"/>
          <ac:spMkLst>
            <pc:docMk/>
            <pc:sldMk cId="3876235774" sldId="257"/>
            <ac:spMk id="3" creationId="{BA2921DD-79A8-99AE-D8AD-D5BBFCA5F4BC}"/>
          </ac:spMkLst>
        </pc:spChg>
        <pc:spChg chg="add mod ord">
          <ac:chgData name="Karen Cogan (2245880)" userId="S::2245880@student.uwtsd.ac.uk::8fba9e88-eb60-4549-afeb-6025a3d46fbe" providerId="AD" clId="Web-{DA513A46-9F82-60D5-952D-70B6A33F9747}" dt="2025-11-23T01:09:51.064" v="122" actId="20577"/>
          <ac:spMkLst>
            <pc:docMk/>
            <pc:sldMk cId="3876235774" sldId="257"/>
            <ac:spMk id="4" creationId="{77214D83-8BCB-9979-1B6A-2E28AF2F4092}"/>
          </ac:spMkLst>
        </pc:spChg>
        <pc:spChg chg="add del mod">
          <ac:chgData name="Karen Cogan (2245880)" userId="S::2245880@student.uwtsd.ac.uk::8fba9e88-eb60-4549-afeb-6025a3d46fbe" providerId="AD" clId="Web-{DA513A46-9F82-60D5-952D-70B6A33F9747}" dt="2025-11-23T00:48:19.210" v="80"/>
          <ac:spMkLst>
            <pc:docMk/>
            <pc:sldMk cId="3876235774" sldId="257"/>
            <ac:spMk id="5" creationId="{4AF7D7CE-823F-BCFA-6877-7F8075B959DA}"/>
          </ac:spMkLst>
        </pc:spChg>
        <pc:spChg chg="add del mod">
          <ac:chgData name="Karen Cogan (2245880)" userId="S::2245880@student.uwtsd.ac.uk::8fba9e88-eb60-4549-afeb-6025a3d46fbe" providerId="AD" clId="Web-{DA513A46-9F82-60D5-952D-70B6A33F9747}" dt="2025-11-23T00:48:19.210" v="80"/>
          <ac:spMkLst>
            <pc:docMk/>
            <pc:sldMk cId="3876235774" sldId="257"/>
            <ac:spMk id="6" creationId="{68CACD38-E287-1A18-A4C4-B2BD1C1DA866}"/>
          </ac:spMkLst>
        </pc:spChg>
        <pc:spChg chg="add del">
          <ac:chgData name="Karen Cogan (2245880)" userId="S::2245880@student.uwtsd.ac.uk::8fba9e88-eb60-4549-afeb-6025a3d46fbe" providerId="AD" clId="Web-{DA513A46-9F82-60D5-952D-70B6A33F9747}" dt="2025-11-23T00:48:12.319" v="77"/>
          <ac:spMkLst>
            <pc:docMk/>
            <pc:sldMk cId="3876235774" sldId="257"/>
            <ac:spMk id="18" creationId="{CADF2543-1B6F-4FBC-A7AF-53A0430E05AB}"/>
          </ac:spMkLst>
        </pc:spChg>
        <pc:spChg chg="add del">
          <ac:chgData name="Karen Cogan (2245880)" userId="S::2245880@student.uwtsd.ac.uk::8fba9e88-eb60-4549-afeb-6025a3d46fbe" providerId="AD" clId="Web-{DA513A46-9F82-60D5-952D-70B6A33F9747}" dt="2025-11-23T00:48:46.882" v="90"/>
          <ac:spMkLst>
            <pc:docMk/>
            <pc:sldMk cId="3876235774" sldId="257"/>
            <ac:spMk id="21" creationId="{4609862E-48F9-45AC-8D44-67A0268A7935}"/>
          </ac:spMkLst>
        </pc:spChg>
        <pc:spChg chg="add del">
          <ac:chgData name="Karen Cogan (2245880)" userId="S::2245880@student.uwtsd.ac.uk::8fba9e88-eb60-4549-afeb-6025a3d46fbe" providerId="AD" clId="Web-{DA513A46-9F82-60D5-952D-70B6A33F9747}" dt="2025-11-23T00:48:46.882" v="90"/>
          <ac:spMkLst>
            <pc:docMk/>
            <pc:sldMk cId="3876235774" sldId="257"/>
            <ac:spMk id="23" creationId="{2D5EEA8B-2D86-4D1D-96B3-6B8290303786}"/>
          </ac:spMkLst>
        </pc:spChg>
        <pc:spChg chg="add del">
          <ac:chgData name="Karen Cogan (2245880)" userId="S::2245880@student.uwtsd.ac.uk::8fba9e88-eb60-4549-afeb-6025a3d46fbe" providerId="AD" clId="Web-{DA513A46-9F82-60D5-952D-70B6A33F9747}" dt="2025-11-23T00:48:19.210" v="79"/>
          <ac:spMkLst>
            <pc:docMk/>
            <pc:sldMk cId="3876235774" sldId="257"/>
            <ac:spMk id="28" creationId="{7509B08A-C1EC-478C-86AF-60ADE06D9BBB}"/>
          </ac:spMkLst>
        </pc:spChg>
        <pc:spChg chg="add del">
          <ac:chgData name="Karen Cogan (2245880)" userId="S::2245880@student.uwtsd.ac.uk::8fba9e88-eb60-4549-afeb-6025a3d46fbe" providerId="AD" clId="Web-{DA513A46-9F82-60D5-952D-70B6A33F9747}" dt="2025-11-23T00:48:19.210" v="79"/>
          <ac:spMkLst>
            <pc:docMk/>
            <pc:sldMk cId="3876235774" sldId="257"/>
            <ac:spMk id="29" creationId="{221CC330-4259-4C32-BF8B-5FE13FFABB3A}"/>
          </ac:spMkLst>
        </pc:spChg>
        <pc:spChg chg="add del">
          <ac:chgData name="Karen Cogan (2245880)" userId="S::2245880@student.uwtsd.ac.uk::8fba9e88-eb60-4549-afeb-6025a3d46fbe" providerId="AD" clId="Web-{DA513A46-9F82-60D5-952D-70B6A33F9747}" dt="2025-11-23T01:04:24.050" v="113"/>
          <ac:spMkLst>
            <pc:docMk/>
            <pc:sldMk cId="3876235774" sldId="257"/>
            <ac:spMk id="47" creationId="{8777B48D-7BF2-470D-876B-50CD5CC83EBA}"/>
          </ac:spMkLst>
        </pc:spChg>
        <pc:spChg chg="add">
          <ac:chgData name="Karen Cogan (2245880)" userId="S::2245880@student.uwtsd.ac.uk::8fba9e88-eb60-4549-afeb-6025a3d46fbe" providerId="AD" clId="Web-{DA513A46-9F82-60D5-952D-70B6A33F9747}" dt="2025-11-23T01:04:28.659" v="114"/>
          <ac:spMkLst>
            <pc:docMk/>
            <pc:sldMk cId="3876235774" sldId="257"/>
            <ac:spMk id="48" creationId="{01E688E0-C729-4E49-9E7B-4697607DBE19}"/>
          </ac:spMkLst>
        </pc:spChg>
        <pc:grpChg chg="add del">
          <ac:chgData name="Karen Cogan (2245880)" userId="S::2245880@student.uwtsd.ac.uk::8fba9e88-eb60-4549-afeb-6025a3d46fbe" providerId="AD" clId="Web-{DA513A46-9F82-60D5-952D-70B6A33F9747}" dt="2025-11-23T00:48:12.319" v="77"/>
          <ac:grpSpMkLst>
            <pc:docMk/>
            <pc:sldMk cId="3876235774" sldId="257"/>
            <ac:grpSpMk id="11" creationId="{6CC7770B-E4E1-42D6-9437-DAA4A3A9E659}"/>
          </ac:grpSpMkLst>
        </pc:grpChg>
        <pc:grpChg chg="add del">
          <ac:chgData name="Karen Cogan (2245880)" userId="S::2245880@student.uwtsd.ac.uk::8fba9e88-eb60-4549-afeb-6025a3d46fbe" providerId="AD" clId="Web-{DA513A46-9F82-60D5-952D-70B6A33F9747}" dt="2025-11-23T00:48:12.319" v="77"/>
          <ac:grpSpMkLst>
            <pc:docMk/>
            <pc:sldMk cId="3876235774" sldId="257"/>
            <ac:grpSpMk id="20" creationId="{A80A6E81-6B71-43DF-877B-E964A9A4CB68}"/>
          </ac:grpSpMkLst>
        </pc:grpChg>
        <pc:grpChg chg="add del">
          <ac:chgData name="Karen Cogan (2245880)" userId="S::2245880@student.uwtsd.ac.uk::8fba9e88-eb60-4549-afeb-6025a3d46fbe" providerId="AD" clId="Web-{DA513A46-9F82-60D5-952D-70B6A33F9747}" dt="2025-11-23T00:48:19.210" v="79"/>
          <ac:grpSpMkLst>
            <pc:docMk/>
            <pc:sldMk cId="3876235774" sldId="257"/>
            <ac:grpSpMk id="27" creationId="{6CC7770B-E4E1-42D6-9437-DAA4A3A9E659}"/>
          </ac:grpSpMkLst>
        </pc:grpChg>
        <pc:grpChg chg="add del">
          <ac:chgData name="Karen Cogan (2245880)" userId="S::2245880@student.uwtsd.ac.uk::8fba9e88-eb60-4549-afeb-6025a3d46fbe" providerId="AD" clId="Web-{DA513A46-9F82-60D5-952D-70B6A33F9747}" dt="2025-11-23T01:04:24.050" v="113"/>
          <ac:grpSpMkLst>
            <pc:docMk/>
            <pc:sldMk cId="3876235774" sldId="257"/>
            <ac:grpSpMk id="49" creationId="{83DA8283-3FF4-47B3-9266-60768C743207}"/>
          </ac:grpSpMkLst>
        </pc:grpChg>
        <pc:grpChg chg="add">
          <ac:chgData name="Karen Cogan (2245880)" userId="S::2245880@student.uwtsd.ac.uk::8fba9e88-eb60-4549-afeb-6025a3d46fbe" providerId="AD" clId="Web-{DA513A46-9F82-60D5-952D-70B6A33F9747}" dt="2025-11-23T01:04:28.659" v="114"/>
          <ac:grpSpMkLst>
            <pc:docMk/>
            <pc:sldMk cId="3876235774" sldId="257"/>
            <ac:grpSpMk id="50" creationId="{AAD89D74-79DD-4BE2-AA8C-8672382F2520}"/>
          </ac:grpSpMkLst>
        </pc:grpChg>
        <pc:graphicFrameChg chg="add del mod modGraphic">
          <ac:chgData name="Karen Cogan (2245880)" userId="S::2245880@student.uwtsd.ac.uk::8fba9e88-eb60-4549-afeb-6025a3d46fbe" providerId="AD" clId="Web-{DA513A46-9F82-60D5-952D-70B6A33F9747}" dt="2025-11-23T01:04:03.440" v="112"/>
          <ac:graphicFrameMkLst>
            <pc:docMk/>
            <pc:sldMk cId="3876235774" sldId="257"/>
            <ac:graphicFrameMk id="7" creationId="{988EF1B1-5FA2-553E-D6D0-004FBD792855}"/>
          </ac:graphicFrameMkLst>
        </pc:graphicFrameChg>
        <pc:picChg chg="add mod">
          <ac:chgData name="Karen Cogan (2245880)" userId="S::2245880@student.uwtsd.ac.uk::8fba9e88-eb60-4549-afeb-6025a3d46fbe" providerId="AD" clId="Web-{DA513A46-9F82-60D5-952D-70B6A33F9747}" dt="2025-11-23T01:11:11.628" v="123" actId="1076"/>
          <ac:picMkLst>
            <pc:docMk/>
            <pc:sldMk cId="3876235774" sldId="257"/>
            <ac:picMk id="33" creationId="{B32EEB3E-E10D-9184-F35F-04DE60904D37}"/>
          </ac:picMkLst>
        </pc:picChg>
        <pc:cxnChg chg="add">
          <ac:chgData name="Karen Cogan (2245880)" userId="S::2245880@student.uwtsd.ac.uk::8fba9e88-eb60-4549-afeb-6025a3d46fbe" providerId="AD" clId="Web-{DA513A46-9F82-60D5-952D-70B6A33F9747}" dt="2025-11-23T00:48:19.210" v="80"/>
          <ac:cxnSpMkLst>
            <pc:docMk/>
            <pc:sldMk cId="3876235774" sldId="257"/>
            <ac:cxnSpMk id="13" creationId="{08C9B4EE-7611-4ED9-B356-7BDD377C39B0}"/>
          </ac:cxnSpMkLst>
        </pc:cxnChg>
        <pc:cxnChg chg="add del">
          <ac:chgData name="Karen Cogan (2245880)" userId="S::2245880@student.uwtsd.ac.uk::8fba9e88-eb60-4549-afeb-6025a3d46fbe" providerId="AD" clId="Web-{DA513A46-9F82-60D5-952D-70B6A33F9747}" dt="2025-11-23T00:48:46.882" v="90"/>
          <ac:cxnSpMkLst>
            <pc:docMk/>
            <pc:sldMk cId="3876235774" sldId="257"/>
            <ac:cxnSpMk id="15" creationId="{4A4F266A-F2F7-47CD-8BBC-E3777E982FD2}"/>
          </ac:cxnSpMkLst>
        </pc:cxnChg>
        <pc:cxnChg chg="add del">
          <ac:chgData name="Karen Cogan (2245880)" userId="S::2245880@student.uwtsd.ac.uk::8fba9e88-eb60-4549-afeb-6025a3d46fbe" providerId="AD" clId="Web-{DA513A46-9F82-60D5-952D-70B6A33F9747}" dt="2025-11-23T00:48:46.882" v="90"/>
          <ac:cxnSpMkLst>
            <pc:docMk/>
            <pc:sldMk cId="3876235774" sldId="257"/>
            <ac:cxnSpMk id="17" creationId="{20D69C80-8919-4A32-B897-F2A21F940574}"/>
          </ac:cxnSpMkLst>
        </pc:cxnChg>
        <pc:cxnChg chg="add">
          <ac:chgData name="Karen Cogan (2245880)" userId="S::2245880@student.uwtsd.ac.uk::8fba9e88-eb60-4549-afeb-6025a3d46fbe" providerId="AD" clId="Web-{DA513A46-9F82-60D5-952D-70B6A33F9747}" dt="2025-11-23T00:48:19.210" v="80"/>
          <ac:cxnSpMkLst>
            <pc:docMk/>
            <pc:sldMk cId="3876235774" sldId="257"/>
            <ac:cxnSpMk id="19" creationId="{F427B072-CC5B-481B-9719-8CD4C54444BE}"/>
          </ac:cxnSpMkLst>
        </pc:cxnChg>
        <pc:cxnChg chg="add">
          <ac:chgData name="Karen Cogan (2245880)" userId="S::2245880@student.uwtsd.ac.uk::8fba9e88-eb60-4549-afeb-6025a3d46fbe" providerId="AD" clId="Web-{DA513A46-9F82-60D5-952D-70B6A33F9747}" dt="2025-11-23T00:48:19.210" v="80"/>
          <ac:cxnSpMkLst>
            <pc:docMk/>
            <pc:sldMk cId="3876235774" sldId="257"/>
            <ac:cxnSpMk id="31" creationId="{FEB90296-CFE0-401D-9CA3-32966EC4F01D}"/>
          </ac:cxnSpMkLst>
        </pc:cxnChg>
        <pc:cxnChg chg="add del">
          <ac:chgData name="Karen Cogan (2245880)" userId="S::2245880@student.uwtsd.ac.uk::8fba9e88-eb60-4549-afeb-6025a3d46fbe" providerId="AD" clId="Web-{DA513A46-9F82-60D5-952D-70B6A33F9747}" dt="2025-11-23T01:04:24.050" v="113"/>
          <ac:cxnSpMkLst>
            <pc:docMk/>
            <pc:sldMk cId="3876235774" sldId="257"/>
            <ac:cxnSpMk id="37" creationId="{8FD48FB1-66D8-4676-B0AA-C139A1DB78D1}"/>
          </ac:cxnSpMkLst>
        </pc:cxnChg>
        <pc:cxnChg chg="add">
          <ac:chgData name="Karen Cogan (2245880)" userId="S::2245880@student.uwtsd.ac.uk::8fba9e88-eb60-4549-afeb-6025a3d46fbe" providerId="AD" clId="Web-{DA513A46-9F82-60D5-952D-70B6A33F9747}" dt="2025-11-23T01:04:28.659" v="114"/>
          <ac:cxnSpMkLst>
            <pc:docMk/>
            <pc:sldMk cId="3876235774" sldId="257"/>
            <ac:cxnSpMk id="38" creationId="{8FD48FB1-66D8-4676-B0AA-C139A1DB78D1}"/>
          </ac:cxnSpMkLst>
        </pc:cxnChg>
        <pc:cxnChg chg="del">
          <ac:chgData name="Karen Cogan (2245880)" userId="S::2245880@student.uwtsd.ac.uk::8fba9e88-eb60-4549-afeb-6025a3d46fbe" providerId="AD" clId="Web-{DA513A46-9F82-60D5-952D-70B6A33F9747}" dt="2025-11-23T01:04:24.050" v="113"/>
          <ac:cxnSpMkLst>
            <pc:docMk/>
            <pc:sldMk cId="3876235774" sldId="257"/>
            <ac:cxnSpMk id="39" creationId="{F033F5AE-6728-4F19-8DED-658E674B31B9}"/>
          </ac:cxnSpMkLst>
        </pc:cxnChg>
        <pc:cxnChg chg="add">
          <ac:chgData name="Karen Cogan (2245880)" userId="S::2245880@student.uwtsd.ac.uk::8fba9e88-eb60-4549-afeb-6025a3d46fbe" providerId="AD" clId="Web-{DA513A46-9F82-60D5-952D-70B6A33F9747}" dt="2025-11-23T01:04:28.659" v="114"/>
          <ac:cxnSpMkLst>
            <pc:docMk/>
            <pc:sldMk cId="3876235774" sldId="257"/>
            <ac:cxnSpMk id="40" creationId="{F033F5AE-6728-4F19-8DED-658E674B31B9}"/>
          </ac:cxnSpMkLst>
        </pc:cxnChg>
        <pc:cxnChg chg="del">
          <ac:chgData name="Karen Cogan (2245880)" userId="S::2245880@student.uwtsd.ac.uk::8fba9e88-eb60-4549-afeb-6025a3d46fbe" providerId="AD" clId="Web-{DA513A46-9F82-60D5-952D-70B6A33F9747}" dt="2025-11-23T01:04:24.050" v="113"/>
          <ac:cxnSpMkLst>
            <pc:docMk/>
            <pc:sldMk cId="3876235774" sldId="257"/>
            <ac:cxnSpMk id="41" creationId="{82C7D74A-18BA-4709-A808-44E8815C4430}"/>
          </ac:cxnSpMkLst>
        </pc:cxnChg>
        <pc:cxnChg chg="add">
          <ac:chgData name="Karen Cogan (2245880)" userId="S::2245880@student.uwtsd.ac.uk::8fba9e88-eb60-4549-afeb-6025a3d46fbe" providerId="AD" clId="Web-{DA513A46-9F82-60D5-952D-70B6A33F9747}" dt="2025-11-23T01:04:28.659" v="114"/>
          <ac:cxnSpMkLst>
            <pc:docMk/>
            <pc:sldMk cId="3876235774" sldId="257"/>
            <ac:cxnSpMk id="42" creationId="{82C7D74A-18BA-4709-A808-44E8815C4430}"/>
          </ac:cxnSpMkLst>
        </pc:cxnChg>
        <pc:cxnChg chg="del">
          <ac:chgData name="Karen Cogan (2245880)" userId="S::2245880@student.uwtsd.ac.uk::8fba9e88-eb60-4549-afeb-6025a3d46fbe" providerId="AD" clId="Web-{DA513A46-9F82-60D5-952D-70B6A33F9747}" dt="2025-11-23T01:04:24.050" v="113"/>
          <ac:cxnSpMkLst>
            <pc:docMk/>
            <pc:sldMk cId="3876235774" sldId="257"/>
            <ac:cxnSpMk id="43" creationId="{B5164A3F-1561-4039-8185-AB0EEB713EA7}"/>
          </ac:cxnSpMkLst>
        </pc:cxnChg>
        <pc:cxnChg chg="add">
          <ac:chgData name="Karen Cogan (2245880)" userId="S::2245880@student.uwtsd.ac.uk::8fba9e88-eb60-4549-afeb-6025a3d46fbe" providerId="AD" clId="Web-{DA513A46-9F82-60D5-952D-70B6A33F9747}" dt="2025-11-23T01:04:28.659" v="114"/>
          <ac:cxnSpMkLst>
            <pc:docMk/>
            <pc:sldMk cId="3876235774" sldId="257"/>
            <ac:cxnSpMk id="44" creationId="{B5164A3F-1561-4039-8185-AB0EEB713EA7}"/>
          </ac:cxnSpMkLst>
        </pc:cxnChg>
        <pc:cxnChg chg="add del">
          <ac:chgData name="Karen Cogan (2245880)" userId="S::2245880@student.uwtsd.ac.uk::8fba9e88-eb60-4549-afeb-6025a3d46fbe" providerId="AD" clId="Web-{DA513A46-9F82-60D5-952D-70B6A33F9747}" dt="2025-11-23T01:04:24.050" v="113"/>
          <ac:cxnSpMkLst>
            <pc:docMk/>
            <pc:sldMk cId="3876235774" sldId="257"/>
            <ac:cxnSpMk id="45" creationId="{2A35DB53-42BE-460E-9CA1-1294C98463CB}"/>
          </ac:cxnSpMkLst>
        </pc:cxnChg>
        <pc:cxnChg chg="add">
          <ac:chgData name="Karen Cogan (2245880)" userId="S::2245880@student.uwtsd.ac.uk::8fba9e88-eb60-4549-afeb-6025a3d46fbe" providerId="AD" clId="Web-{DA513A46-9F82-60D5-952D-70B6A33F9747}" dt="2025-11-23T01:04:28.659" v="114"/>
          <ac:cxnSpMkLst>
            <pc:docMk/>
            <pc:sldMk cId="3876235774" sldId="257"/>
            <ac:cxnSpMk id="46" creationId="{2A35DB53-42BE-460E-9CA1-1294C98463CB}"/>
          </ac:cxnSpMkLst>
        </pc:cxnChg>
      </pc:sldChg>
      <pc:sldMasterChg chg="del delSldLayout">
        <pc:chgData name="Karen Cogan (2245880)" userId="S::2245880@student.uwtsd.ac.uk::8fba9e88-eb60-4549-afeb-6025a3d46fbe" providerId="AD" clId="Web-{DA513A46-9F82-60D5-952D-70B6A33F9747}" dt="2025-11-23T00:47:33.225" v="74"/>
        <pc:sldMasterMkLst>
          <pc:docMk/>
          <pc:sldMasterMk cId="2460954070" sldId="2147483660"/>
        </pc:sldMasterMkLst>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2385387890" sldId="2147483661"/>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949138452" sldId="2147483662"/>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2591524520" sldId="2147483663"/>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1203092039" sldId="2147483664"/>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3733172339" sldId="2147483665"/>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3210312558" sldId="2147483666"/>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3146388984" sldId="2147483667"/>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3171841454" sldId="2147483668"/>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1718958274" sldId="2147483669"/>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2202905451" sldId="2147483670"/>
          </pc:sldLayoutMkLst>
        </pc:sldLayoutChg>
        <pc:sldLayoutChg chg="del">
          <pc:chgData name="Karen Cogan (2245880)" userId="S::2245880@student.uwtsd.ac.uk::8fba9e88-eb60-4549-afeb-6025a3d46fbe" providerId="AD" clId="Web-{DA513A46-9F82-60D5-952D-70B6A33F9747}" dt="2025-11-23T00:47:33.225" v="74"/>
          <pc:sldLayoutMkLst>
            <pc:docMk/>
            <pc:sldMasterMk cId="2460954070" sldId="2147483660"/>
            <pc:sldLayoutMk cId="3479445657" sldId="2147483671"/>
          </pc:sldLayoutMkLst>
        </pc:sldLayoutChg>
      </pc:sldMasterChg>
      <pc:sldMasterChg chg="add addSldLayout modSldLayout">
        <pc:chgData name="Karen Cogan (2245880)" userId="S::2245880@student.uwtsd.ac.uk::8fba9e88-eb60-4549-afeb-6025a3d46fbe" providerId="AD" clId="Web-{DA513A46-9F82-60D5-952D-70B6A33F9747}" dt="2025-11-23T00:47:33.225" v="74"/>
        <pc:sldMasterMkLst>
          <pc:docMk/>
          <pc:sldMasterMk cId="1504381153" sldId="2147483672"/>
        </pc:sldMasterMkLst>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2129876198" sldId="2147483673"/>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888237568" sldId="2147483674"/>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4019029785" sldId="2147483675"/>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2449386784" sldId="2147483676"/>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2389254038" sldId="2147483677"/>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1970631251" sldId="2147483678"/>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306336946" sldId="2147483679"/>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1074424773" sldId="2147483680"/>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2567259356" sldId="2147483681"/>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2524189986" sldId="2147483682"/>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1609703410" sldId="2147483683"/>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3211224868" sldId="2147483684"/>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1808189725" sldId="2147483685"/>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1463360811" sldId="2147483686"/>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587125912" sldId="2147483687"/>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3347579805" sldId="2147483688"/>
          </pc:sldLayoutMkLst>
        </pc:sldLayoutChg>
        <pc:sldLayoutChg chg="add mod replId">
          <pc:chgData name="Karen Cogan (2245880)" userId="S::2245880@student.uwtsd.ac.uk::8fba9e88-eb60-4549-afeb-6025a3d46fbe" providerId="AD" clId="Web-{DA513A46-9F82-60D5-952D-70B6A33F9747}" dt="2025-11-23T00:47:33.225" v="74"/>
          <pc:sldLayoutMkLst>
            <pc:docMk/>
            <pc:sldMasterMk cId="1504381153" sldId="2147483672"/>
            <pc:sldLayoutMk cId="4099026103" sldId="2147483689"/>
          </pc:sldLayoutMkLst>
        </pc:sldLayoutChg>
      </pc:sldMasterChg>
    </pc:docChg>
  </pc:docChgLst>
  <pc:docChgLst>
    <pc:chgData name="Karen Cogan (2245880)" userId="S::2245880@student.uwtsd.ac.uk::8fba9e88-eb60-4549-afeb-6025a3d46fbe" providerId="AD" clId="Web-{64468E83-5AF4-F951-0E8D-5A8493CB6609}"/>
    <pc:docChg chg="addSld modSld">
      <pc:chgData name="Karen Cogan (2245880)" userId="S::2245880@student.uwtsd.ac.uk::8fba9e88-eb60-4549-afeb-6025a3d46fbe" providerId="AD" clId="Web-{64468E83-5AF4-F951-0E8D-5A8493CB6609}" dt="2025-11-23T13:20:14.813" v="606"/>
      <pc:docMkLst>
        <pc:docMk/>
      </pc:docMkLst>
      <pc:sldChg chg="modSp">
        <pc:chgData name="Karen Cogan (2245880)" userId="S::2245880@student.uwtsd.ac.uk::8fba9e88-eb60-4549-afeb-6025a3d46fbe" providerId="AD" clId="Web-{64468E83-5AF4-F951-0E8D-5A8493CB6609}" dt="2025-11-23T12:50:38.311" v="60" actId="20577"/>
        <pc:sldMkLst>
          <pc:docMk/>
          <pc:sldMk cId="109857222" sldId="256"/>
        </pc:sldMkLst>
        <pc:spChg chg="mod">
          <ac:chgData name="Karen Cogan (2245880)" userId="S::2245880@student.uwtsd.ac.uk::8fba9e88-eb60-4549-afeb-6025a3d46fbe" providerId="AD" clId="Web-{64468E83-5AF4-F951-0E8D-5A8493CB6609}" dt="2025-11-23T12:50:38.311" v="60" actId="20577"/>
          <ac:spMkLst>
            <pc:docMk/>
            <pc:sldMk cId="109857222" sldId="256"/>
            <ac:spMk id="5" creationId="{38A2F60C-8D1C-6A32-CB7F-14EAB0756CEE}"/>
          </ac:spMkLst>
        </pc:spChg>
      </pc:sldChg>
      <pc:sldChg chg="modSp">
        <pc:chgData name="Karen Cogan (2245880)" userId="S::2245880@student.uwtsd.ac.uk::8fba9e88-eb60-4549-afeb-6025a3d46fbe" providerId="AD" clId="Web-{64468E83-5AF4-F951-0E8D-5A8493CB6609}" dt="2025-11-23T01:13:34.980" v="56" actId="14100"/>
        <pc:sldMkLst>
          <pc:docMk/>
          <pc:sldMk cId="3876235774" sldId="257"/>
        </pc:sldMkLst>
        <pc:spChg chg="mod">
          <ac:chgData name="Karen Cogan (2245880)" userId="S::2245880@student.uwtsd.ac.uk::8fba9e88-eb60-4549-afeb-6025a3d46fbe" providerId="AD" clId="Web-{64468E83-5AF4-F951-0E8D-5A8493CB6609}" dt="2025-11-23T01:13:34.980" v="56" actId="14100"/>
          <ac:spMkLst>
            <pc:docMk/>
            <pc:sldMk cId="3876235774" sldId="257"/>
            <ac:spMk id="4" creationId="{77214D83-8BCB-9979-1B6A-2E28AF2F4092}"/>
          </ac:spMkLst>
        </pc:spChg>
        <pc:picChg chg="mod">
          <ac:chgData name="Karen Cogan (2245880)" userId="S::2245880@student.uwtsd.ac.uk::8fba9e88-eb60-4549-afeb-6025a3d46fbe" providerId="AD" clId="Web-{64468E83-5AF4-F951-0E8D-5A8493CB6609}" dt="2025-11-23T01:13:29.152" v="55" actId="1076"/>
          <ac:picMkLst>
            <pc:docMk/>
            <pc:sldMk cId="3876235774" sldId="257"/>
            <ac:picMk id="33" creationId="{B32EEB3E-E10D-9184-F35F-04DE60904D37}"/>
          </ac:picMkLst>
        </pc:picChg>
      </pc:sldChg>
      <pc:sldChg chg="addSp modSp new mod setBg modClrScheme chgLayout">
        <pc:chgData name="Karen Cogan (2245880)" userId="S::2245880@student.uwtsd.ac.uk::8fba9e88-eb60-4549-afeb-6025a3d46fbe" providerId="AD" clId="Web-{64468E83-5AF4-F951-0E8D-5A8493CB6609}" dt="2025-11-23T12:55:12.846" v="146" actId="20577"/>
        <pc:sldMkLst>
          <pc:docMk/>
          <pc:sldMk cId="3738182850" sldId="258"/>
        </pc:sldMkLst>
        <pc:spChg chg="add mod">
          <ac:chgData name="Karen Cogan (2245880)" userId="S::2245880@student.uwtsd.ac.uk::8fba9e88-eb60-4549-afeb-6025a3d46fbe" providerId="AD" clId="Web-{64468E83-5AF4-F951-0E8D-5A8493CB6609}" dt="2025-11-23T12:55:06.174" v="145"/>
          <ac:spMkLst>
            <pc:docMk/>
            <pc:sldMk cId="3738182850" sldId="258"/>
            <ac:spMk id="2" creationId="{F1AD4259-21F4-E258-96A8-81E025BC0A8B}"/>
          </ac:spMkLst>
        </pc:spChg>
        <pc:spChg chg="add mod">
          <ac:chgData name="Karen Cogan (2245880)" userId="S::2245880@student.uwtsd.ac.uk::8fba9e88-eb60-4549-afeb-6025a3d46fbe" providerId="AD" clId="Web-{64468E83-5AF4-F951-0E8D-5A8493CB6609}" dt="2025-11-23T12:55:06.174" v="145"/>
          <ac:spMkLst>
            <pc:docMk/>
            <pc:sldMk cId="3738182850" sldId="258"/>
            <ac:spMk id="3" creationId="{7B0CFA66-3B60-B351-16CD-1DF7FC71D962}"/>
          </ac:spMkLst>
        </pc:spChg>
        <pc:spChg chg="add mod">
          <ac:chgData name="Karen Cogan (2245880)" userId="S::2245880@student.uwtsd.ac.uk::8fba9e88-eb60-4549-afeb-6025a3d46fbe" providerId="AD" clId="Web-{64468E83-5AF4-F951-0E8D-5A8493CB6609}" dt="2025-11-23T12:55:12.846" v="146" actId="20577"/>
          <ac:spMkLst>
            <pc:docMk/>
            <pc:sldMk cId="3738182850" sldId="258"/>
            <ac:spMk id="18" creationId="{EB88142C-D3C4-43DC-A844-A7D9ECB0F5CD}"/>
          </ac:spMkLst>
        </pc:spChg>
        <pc:spChg chg="add">
          <ac:chgData name="Karen Cogan (2245880)" userId="S::2245880@student.uwtsd.ac.uk::8fba9e88-eb60-4549-afeb-6025a3d46fbe" providerId="AD" clId="Web-{64468E83-5AF4-F951-0E8D-5A8493CB6609}" dt="2025-11-23T12:55:06.174" v="145"/>
          <ac:spMkLst>
            <pc:docMk/>
            <pc:sldMk cId="3738182850" sldId="258"/>
            <ac:spMk id="20" creationId="{416DC9EF-092A-4FEF-8A40-0E509CA79855}"/>
          </ac:spMkLst>
        </pc:spChg>
        <pc:cxnChg chg="add">
          <ac:chgData name="Karen Cogan (2245880)" userId="S::2245880@student.uwtsd.ac.uk::8fba9e88-eb60-4549-afeb-6025a3d46fbe" providerId="AD" clId="Web-{64468E83-5AF4-F951-0E8D-5A8493CB6609}" dt="2025-11-23T12:55:06.174" v="145"/>
          <ac:cxnSpMkLst>
            <pc:docMk/>
            <pc:sldMk cId="3738182850" sldId="258"/>
            <ac:cxnSpMk id="8" creationId="{FEB90296-CFE0-401D-9CA3-32966EC4F01D}"/>
          </ac:cxnSpMkLst>
        </pc:cxnChg>
        <pc:cxnChg chg="add">
          <ac:chgData name="Karen Cogan (2245880)" userId="S::2245880@student.uwtsd.ac.uk::8fba9e88-eb60-4549-afeb-6025a3d46fbe" providerId="AD" clId="Web-{64468E83-5AF4-F951-0E8D-5A8493CB6609}" dt="2025-11-23T12:55:06.174" v="145"/>
          <ac:cxnSpMkLst>
            <pc:docMk/>
            <pc:sldMk cId="3738182850" sldId="258"/>
            <ac:cxnSpMk id="10" creationId="{08C9B4EE-7611-4ED9-B356-7BDD377C39B0}"/>
          </ac:cxnSpMkLst>
        </pc:cxnChg>
        <pc:cxnChg chg="add">
          <ac:chgData name="Karen Cogan (2245880)" userId="S::2245880@student.uwtsd.ac.uk::8fba9e88-eb60-4549-afeb-6025a3d46fbe" providerId="AD" clId="Web-{64468E83-5AF4-F951-0E8D-5A8493CB6609}" dt="2025-11-23T12:55:06.174" v="145"/>
          <ac:cxnSpMkLst>
            <pc:docMk/>
            <pc:sldMk cId="3738182850" sldId="258"/>
            <ac:cxnSpMk id="12" creationId="{4A4F266A-F2F7-47CD-8BBC-E3777E982FD2}"/>
          </ac:cxnSpMkLst>
        </pc:cxnChg>
        <pc:cxnChg chg="add">
          <ac:chgData name="Karen Cogan (2245880)" userId="S::2245880@student.uwtsd.ac.uk::8fba9e88-eb60-4549-afeb-6025a3d46fbe" providerId="AD" clId="Web-{64468E83-5AF4-F951-0E8D-5A8493CB6609}" dt="2025-11-23T12:55:06.174" v="145"/>
          <ac:cxnSpMkLst>
            <pc:docMk/>
            <pc:sldMk cId="3738182850" sldId="258"/>
            <ac:cxnSpMk id="14" creationId="{20D69C80-8919-4A32-B897-F2A21F940574}"/>
          </ac:cxnSpMkLst>
        </pc:cxnChg>
        <pc:cxnChg chg="add">
          <ac:chgData name="Karen Cogan (2245880)" userId="S::2245880@student.uwtsd.ac.uk::8fba9e88-eb60-4549-afeb-6025a3d46fbe" providerId="AD" clId="Web-{64468E83-5AF4-F951-0E8D-5A8493CB6609}" dt="2025-11-23T12:55:06.174" v="145"/>
          <ac:cxnSpMkLst>
            <pc:docMk/>
            <pc:sldMk cId="3738182850" sldId="258"/>
            <ac:cxnSpMk id="16" creationId="{F427B072-CC5B-481B-9719-8CD4C54444BE}"/>
          </ac:cxnSpMkLst>
        </pc:cxnChg>
      </pc:sldChg>
      <pc:sldChg chg="addSp delSp modSp new mod setBg setClrOvrMap">
        <pc:chgData name="Karen Cogan (2245880)" userId="S::2245880@student.uwtsd.ac.uk::8fba9e88-eb60-4549-afeb-6025a3d46fbe" providerId="AD" clId="Web-{64468E83-5AF4-F951-0E8D-5A8493CB6609}" dt="2025-11-23T13:02:00.057" v="186"/>
        <pc:sldMkLst>
          <pc:docMk/>
          <pc:sldMk cId="1258748366" sldId="259"/>
        </pc:sldMkLst>
        <pc:spChg chg="mod">
          <ac:chgData name="Karen Cogan (2245880)" userId="S::2245880@student.uwtsd.ac.uk::8fba9e88-eb60-4549-afeb-6025a3d46fbe" providerId="AD" clId="Web-{64468E83-5AF4-F951-0E8D-5A8493CB6609}" dt="2025-11-23T13:02:00.057" v="186"/>
          <ac:spMkLst>
            <pc:docMk/>
            <pc:sldMk cId="1258748366" sldId="259"/>
            <ac:spMk id="2" creationId="{BCBE2D15-E33A-8FCC-DCCE-63E813EEC793}"/>
          </ac:spMkLst>
        </pc:spChg>
        <pc:spChg chg="add del">
          <ac:chgData name="Karen Cogan (2245880)" userId="S::2245880@student.uwtsd.ac.uk::8fba9e88-eb60-4549-afeb-6025a3d46fbe" providerId="AD" clId="Web-{64468E83-5AF4-F951-0E8D-5A8493CB6609}" dt="2025-11-23T13:00:40.039" v="156"/>
          <ac:spMkLst>
            <pc:docMk/>
            <pc:sldMk cId="1258748366" sldId="259"/>
            <ac:spMk id="3" creationId="{4AF794A8-BE25-52AC-4B46-A76C4BA7D9A0}"/>
          </ac:spMkLst>
        </pc:spChg>
        <pc:spChg chg="add del">
          <ac:chgData name="Karen Cogan (2245880)" userId="S::2245880@student.uwtsd.ac.uk::8fba9e88-eb60-4549-afeb-6025a3d46fbe" providerId="AD" clId="Web-{64468E83-5AF4-F951-0E8D-5A8493CB6609}" dt="2025-11-23T13:02:00.057" v="186"/>
          <ac:spMkLst>
            <pc:docMk/>
            <pc:sldMk cId="1258748366" sldId="259"/>
            <ac:spMk id="8" creationId="{CADF2543-1B6F-4FBC-A7AF-53A0430E05AB}"/>
          </ac:spMkLst>
        </pc:spChg>
        <pc:spChg chg="add del">
          <ac:chgData name="Karen Cogan (2245880)" userId="S::2245880@student.uwtsd.ac.uk::8fba9e88-eb60-4549-afeb-6025a3d46fbe" providerId="AD" clId="Web-{64468E83-5AF4-F951-0E8D-5A8493CB6609}" dt="2025-11-23T13:00:40.023" v="155"/>
          <ac:spMkLst>
            <pc:docMk/>
            <pc:sldMk cId="1258748366" sldId="259"/>
            <ac:spMk id="19" creationId="{8777B48D-7BF2-470D-876B-50CD5CC83EBA}"/>
          </ac:spMkLst>
        </pc:spChg>
        <pc:spChg chg="add del mod">
          <ac:chgData name="Karen Cogan (2245880)" userId="S::2245880@student.uwtsd.ac.uk::8fba9e88-eb60-4549-afeb-6025a3d46fbe" providerId="AD" clId="Web-{64468E83-5AF4-F951-0E8D-5A8493CB6609}" dt="2025-11-23T13:02:00.057" v="186"/>
          <ac:spMkLst>
            <pc:docMk/>
            <pc:sldMk cId="1258748366" sldId="259"/>
            <ac:spMk id="31" creationId="{4AF794A8-BE25-52AC-4B46-A76C4BA7D9A0}"/>
          </ac:spMkLst>
        </pc:spChg>
        <pc:spChg chg="add">
          <ac:chgData name="Karen Cogan (2245880)" userId="S::2245880@student.uwtsd.ac.uk::8fba9e88-eb60-4549-afeb-6025a3d46fbe" providerId="AD" clId="Web-{64468E83-5AF4-F951-0E8D-5A8493CB6609}" dt="2025-11-23T13:02:00.057" v="186"/>
          <ac:spMkLst>
            <pc:docMk/>
            <pc:sldMk cId="1258748366" sldId="259"/>
            <ac:spMk id="37" creationId="{44C5530E-85F5-4469-A5C9-54B113C11236}"/>
          </ac:spMkLst>
        </pc:spChg>
        <pc:spChg chg="add">
          <ac:chgData name="Karen Cogan (2245880)" userId="S::2245880@student.uwtsd.ac.uk::8fba9e88-eb60-4549-afeb-6025a3d46fbe" providerId="AD" clId="Web-{64468E83-5AF4-F951-0E8D-5A8493CB6609}" dt="2025-11-23T13:02:00.057" v="186"/>
          <ac:spMkLst>
            <pc:docMk/>
            <pc:sldMk cId="1258748366" sldId="259"/>
            <ac:spMk id="39" creationId="{A9CEB52D-0D40-45E3-94F9-CDB2083A9351}"/>
          </ac:spMkLst>
        </pc:spChg>
        <pc:grpChg chg="add del">
          <ac:chgData name="Karen Cogan (2245880)" userId="S::2245880@student.uwtsd.ac.uk::8fba9e88-eb60-4549-afeb-6025a3d46fbe" providerId="AD" clId="Web-{64468E83-5AF4-F951-0E8D-5A8493CB6609}" dt="2025-11-23T13:02:00.057" v="186"/>
          <ac:grpSpMkLst>
            <pc:docMk/>
            <pc:sldMk cId="1258748366" sldId="259"/>
            <ac:grpSpMk id="10" creationId="{A80A6E81-6B71-43DF-877B-E964A9A4CB68}"/>
          </ac:grpSpMkLst>
        </pc:grpChg>
        <pc:grpChg chg="add del">
          <ac:chgData name="Karen Cogan (2245880)" userId="S::2245880@student.uwtsd.ac.uk::8fba9e88-eb60-4549-afeb-6025a3d46fbe" providerId="AD" clId="Web-{64468E83-5AF4-F951-0E8D-5A8493CB6609}" dt="2025-11-23T13:00:40.023" v="155"/>
          <ac:grpSpMkLst>
            <pc:docMk/>
            <pc:sldMk cId="1258748366" sldId="259"/>
            <ac:grpSpMk id="21" creationId="{83DA8283-3FF4-47B3-9266-60768C743207}"/>
          </ac:grpSpMkLst>
        </pc:grpChg>
        <pc:grpChg chg="add">
          <ac:chgData name="Karen Cogan (2245880)" userId="S::2245880@student.uwtsd.ac.uk::8fba9e88-eb60-4549-afeb-6025a3d46fbe" providerId="AD" clId="Web-{64468E83-5AF4-F951-0E8D-5A8493CB6609}" dt="2025-11-23T13:02:00.057" v="186"/>
          <ac:grpSpMkLst>
            <pc:docMk/>
            <pc:sldMk cId="1258748366" sldId="259"/>
            <ac:grpSpMk id="41" creationId="{0F7EB202-DE79-4E39-BCF0-D9855DA1738F}"/>
          </ac:grpSpMkLst>
        </pc:grpChg>
        <pc:graphicFrameChg chg="add">
          <ac:chgData name="Karen Cogan (2245880)" userId="S::2245880@student.uwtsd.ac.uk::8fba9e88-eb60-4549-afeb-6025a3d46fbe" providerId="AD" clId="Web-{64468E83-5AF4-F951-0E8D-5A8493CB6609}" dt="2025-11-23T13:02:00.057" v="186"/>
          <ac:graphicFrameMkLst>
            <pc:docMk/>
            <pc:sldMk cId="1258748366" sldId="259"/>
            <ac:graphicFrameMk id="33" creationId="{08D241EE-78C8-9A49-B922-A98876101303}"/>
          </ac:graphicFrameMkLst>
        </pc:graphicFrameChg>
        <pc:picChg chg="add del">
          <ac:chgData name="Karen Cogan (2245880)" userId="S::2245880@student.uwtsd.ac.uk::8fba9e88-eb60-4549-afeb-6025a3d46fbe" providerId="AD" clId="Web-{64468E83-5AF4-F951-0E8D-5A8493CB6609}" dt="2025-11-23T13:00:40.023" v="155"/>
          <ac:picMkLst>
            <pc:docMk/>
            <pc:sldMk cId="1258748366" sldId="259"/>
            <ac:picMk id="5" creationId="{2092D880-8F8E-5DFC-F8C2-CD3B07277D9E}"/>
          </ac:picMkLst>
        </pc:picChg>
        <pc:cxnChg chg="add del">
          <ac:chgData name="Karen Cogan (2245880)" userId="S::2245880@student.uwtsd.ac.uk::8fba9e88-eb60-4549-afeb-6025a3d46fbe" providerId="AD" clId="Web-{64468E83-5AF4-F951-0E8D-5A8493CB6609}" dt="2025-11-23T13:00:40.023" v="155"/>
          <ac:cxnSpMkLst>
            <pc:docMk/>
            <pc:sldMk cId="1258748366" sldId="259"/>
            <ac:cxnSpMk id="9" creationId="{8FD48FB1-66D8-4676-B0AA-C139A1DB78D1}"/>
          </ac:cxnSpMkLst>
        </pc:cxnChg>
        <pc:cxnChg chg="add del">
          <ac:chgData name="Karen Cogan (2245880)" userId="S::2245880@student.uwtsd.ac.uk::8fba9e88-eb60-4549-afeb-6025a3d46fbe" providerId="AD" clId="Web-{64468E83-5AF4-F951-0E8D-5A8493CB6609}" dt="2025-11-23T13:00:40.023" v="155"/>
          <ac:cxnSpMkLst>
            <pc:docMk/>
            <pc:sldMk cId="1258748366" sldId="259"/>
            <ac:cxnSpMk id="11" creationId="{F033F5AE-6728-4F19-8DED-658E674B31B9}"/>
          </ac:cxnSpMkLst>
        </pc:cxnChg>
        <pc:cxnChg chg="add del">
          <ac:chgData name="Karen Cogan (2245880)" userId="S::2245880@student.uwtsd.ac.uk::8fba9e88-eb60-4549-afeb-6025a3d46fbe" providerId="AD" clId="Web-{64468E83-5AF4-F951-0E8D-5A8493CB6609}" dt="2025-11-23T13:00:40.023" v="155"/>
          <ac:cxnSpMkLst>
            <pc:docMk/>
            <pc:sldMk cId="1258748366" sldId="259"/>
            <ac:cxnSpMk id="13" creationId="{82C7D74A-18BA-4709-A808-44E8815C4430}"/>
          </ac:cxnSpMkLst>
        </pc:cxnChg>
        <pc:cxnChg chg="add del">
          <ac:chgData name="Karen Cogan (2245880)" userId="S::2245880@student.uwtsd.ac.uk::8fba9e88-eb60-4549-afeb-6025a3d46fbe" providerId="AD" clId="Web-{64468E83-5AF4-F951-0E8D-5A8493CB6609}" dt="2025-11-23T13:00:40.023" v="155"/>
          <ac:cxnSpMkLst>
            <pc:docMk/>
            <pc:sldMk cId="1258748366" sldId="259"/>
            <ac:cxnSpMk id="15" creationId="{B5164A3F-1561-4039-8185-AB0EEB713EA7}"/>
          </ac:cxnSpMkLst>
        </pc:cxnChg>
        <pc:cxnChg chg="add del">
          <ac:chgData name="Karen Cogan (2245880)" userId="S::2245880@student.uwtsd.ac.uk::8fba9e88-eb60-4549-afeb-6025a3d46fbe" providerId="AD" clId="Web-{64468E83-5AF4-F951-0E8D-5A8493CB6609}" dt="2025-11-23T13:00:40.023" v="155"/>
          <ac:cxnSpMkLst>
            <pc:docMk/>
            <pc:sldMk cId="1258748366" sldId="259"/>
            <ac:cxnSpMk id="17" creationId="{2A35DB53-42BE-460E-9CA1-1294C98463CB}"/>
          </ac:cxnSpMkLst>
        </pc:cxnChg>
      </pc:sldChg>
      <pc:sldChg chg="addSp modSp new mod setBg">
        <pc:chgData name="Karen Cogan (2245880)" userId="S::2245880@student.uwtsd.ac.uk::8fba9e88-eb60-4549-afeb-6025a3d46fbe" providerId="AD" clId="Web-{64468E83-5AF4-F951-0E8D-5A8493CB6609}" dt="2025-11-23T13:20:14.813" v="606"/>
        <pc:sldMkLst>
          <pc:docMk/>
          <pc:sldMk cId="540768487" sldId="260"/>
        </pc:sldMkLst>
        <pc:spChg chg="mod">
          <ac:chgData name="Karen Cogan (2245880)" userId="S::2245880@student.uwtsd.ac.uk::8fba9e88-eb60-4549-afeb-6025a3d46fbe" providerId="AD" clId="Web-{64468E83-5AF4-F951-0E8D-5A8493CB6609}" dt="2025-11-23T13:20:14.813" v="606"/>
          <ac:spMkLst>
            <pc:docMk/>
            <pc:sldMk cId="540768487" sldId="260"/>
            <ac:spMk id="2" creationId="{364E5379-50BF-2B72-E26C-3A52BFFD1FB6}"/>
          </ac:spMkLst>
        </pc:spChg>
        <pc:spChg chg="mod">
          <ac:chgData name="Karen Cogan (2245880)" userId="S::2245880@student.uwtsd.ac.uk::8fba9e88-eb60-4549-afeb-6025a3d46fbe" providerId="AD" clId="Web-{64468E83-5AF4-F951-0E8D-5A8493CB6609}" dt="2025-11-23T13:20:14.813" v="606"/>
          <ac:spMkLst>
            <pc:docMk/>
            <pc:sldMk cId="540768487" sldId="260"/>
            <ac:spMk id="3" creationId="{12147829-B96C-9AB4-37D1-8A029A216982}"/>
          </ac:spMkLst>
        </pc:spChg>
        <pc:spChg chg="add">
          <ac:chgData name="Karen Cogan (2245880)" userId="S::2245880@student.uwtsd.ac.uk::8fba9e88-eb60-4549-afeb-6025a3d46fbe" providerId="AD" clId="Web-{64468E83-5AF4-F951-0E8D-5A8493CB6609}" dt="2025-11-23T13:20:14.813" v="606"/>
          <ac:spMkLst>
            <pc:docMk/>
            <pc:sldMk cId="540768487" sldId="260"/>
            <ac:spMk id="9" creationId="{B9403C7F-76AE-4587-92A2-D4E41EBE68BD}"/>
          </ac:spMkLst>
        </pc:spChg>
        <pc:grpChg chg="add">
          <ac:chgData name="Karen Cogan (2245880)" userId="S::2245880@student.uwtsd.ac.uk::8fba9e88-eb60-4549-afeb-6025a3d46fbe" providerId="AD" clId="Web-{64468E83-5AF4-F951-0E8D-5A8493CB6609}" dt="2025-11-23T13:20:14.813" v="606"/>
          <ac:grpSpMkLst>
            <pc:docMk/>
            <pc:sldMk cId="540768487" sldId="260"/>
            <ac:grpSpMk id="11" creationId="{D6C71778-3DDA-4748-AEBB-2A4B75016325}"/>
          </ac:grpSpMkLst>
        </pc:grpChg>
        <pc:picChg chg="add">
          <ac:chgData name="Karen Cogan (2245880)" userId="S::2245880@student.uwtsd.ac.uk::8fba9e88-eb60-4549-afeb-6025a3d46fbe" providerId="AD" clId="Web-{64468E83-5AF4-F951-0E8D-5A8493CB6609}" dt="2025-11-23T13:20:14.813" v="606"/>
          <ac:picMkLst>
            <pc:docMk/>
            <pc:sldMk cId="540768487" sldId="260"/>
            <ac:picMk id="5" creationId="{0EE6B0A7-7465-7353-B0AD-024515C9E6A9}"/>
          </ac:picMkLst>
        </pc:picChg>
      </pc:sldChg>
      <pc:sldChg chg="addSp delSp modSp new mod setBg">
        <pc:chgData name="Karen Cogan (2245880)" userId="S::2245880@student.uwtsd.ac.uk::8fba9e88-eb60-4549-afeb-6025a3d46fbe" providerId="AD" clId="Web-{64468E83-5AF4-F951-0E8D-5A8493CB6609}" dt="2025-11-23T13:19:18.765" v="592"/>
        <pc:sldMkLst>
          <pc:docMk/>
          <pc:sldMk cId="3650910525" sldId="261"/>
        </pc:sldMkLst>
        <pc:spChg chg="mod">
          <ac:chgData name="Karen Cogan (2245880)" userId="S::2245880@student.uwtsd.ac.uk::8fba9e88-eb60-4549-afeb-6025a3d46fbe" providerId="AD" clId="Web-{64468E83-5AF4-F951-0E8D-5A8493CB6609}" dt="2025-11-23T13:19:18.765" v="592"/>
          <ac:spMkLst>
            <pc:docMk/>
            <pc:sldMk cId="3650910525" sldId="261"/>
            <ac:spMk id="2" creationId="{64602225-8B4B-7434-5394-7137D276618B}"/>
          </ac:spMkLst>
        </pc:spChg>
        <pc:spChg chg="del mod">
          <ac:chgData name="Karen Cogan (2245880)" userId="S::2245880@student.uwtsd.ac.uk::8fba9e88-eb60-4549-afeb-6025a3d46fbe" providerId="AD" clId="Web-{64468E83-5AF4-F951-0E8D-5A8493CB6609}" dt="2025-11-23T13:19:18.765" v="592"/>
          <ac:spMkLst>
            <pc:docMk/>
            <pc:sldMk cId="3650910525" sldId="261"/>
            <ac:spMk id="3" creationId="{6026FBC8-D442-5071-EDBF-17FFCB065C06}"/>
          </ac:spMkLst>
        </pc:spChg>
        <pc:spChg chg="add">
          <ac:chgData name="Karen Cogan (2245880)" userId="S::2245880@student.uwtsd.ac.uk::8fba9e88-eb60-4549-afeb-6025a3d46fbe" providerId="AD" clId="Web-{64468E83-5AF4-F951-0E8D-5A8493CB6609}" dt="2025-11-23T13:19:18.765" v="592"/>
          <ac:spMkLst>
            <pc:docMk/>
            <pc:sldMk cId="3650910525" sldId="261"/>
            <ac:spMk id="9" creationId="{2C33F367-76E5-4D2A-96B1-4FD443CDD1CF}"/>
          </ac:spMkLst>
        </pc:spChg>
        <pc:spChg chg="add">
          <ac:chgData name="Karen Cogan (2245880)" userId="S::2245880@student.uwtsd.ac.uk::8fba9e88-eb60-4549-afeb-6025a3d46fbe" providerId="AD" clId="Web-{64468E83-5AF4-F951-0E8D-5A8493CB6609}" dt="2025-11-23T13:19:18.765" v="592"/>
          <ac:spMkLst>
            <pc:docMk/>
            <pc:sldMk cId="3650910525" sldId="261"/>
            <ac:spMk id="11" creationId="{6F769419-3E73-449D-B62A-0CDEC946A679}"/>
          </ac:spMkLst>
        </pc:spChg>
        <pc:grpChg chg="add">
          <ac:chgData name="Karen Cogan (2245880)" userId="S::2245880@student.uwtsd.ac.uk::8fba9e88-eb60-4549-afeb-6025a3d46fbe" providerId="AD" clId="Web-{64468E83-5AF4-F951-0E8D-5A8493CB6609}" dt="2025-11-23T13:19:18.765" v="592"/>
          <ac:grpSpMkLst>
            <pc:docMk/>
            <pc:sldMk cId="3650910525" sldId="261"/>
            <ac:grpSpMk id="13" creationId="{A6515200-42F9-488F-9895-6CDBCD1E87C8}"/>
          </ac:grpSpMkLst>
        </pc:grpChg>
        <pc:graphicFrameChg chg="add">
          <ac:chgData name="Karen Cogan (2245880)" userId="S::2245880@student.uwtsd.ac.uk::8fba9e88-eb60-4549-afeb-6025a3d46fbe" providerId="AD" clId="Web-{64468E83-5AF4-F951-0E8D-5A8493CB6609}" dt="2025-11-23T13:19:18.765" v="592"/>
          <ac:graphicFrameMkLst>
            <pc:docMk/>
            <pc:sldMk cId="3650910525" sldId="261"/>
            <ac:graphicFrameMk id="5" creationId="{B6D76C2E-AEFC-4A91-A2B2-1A910179F49A}"/>
          </ac:graphicFrameMkLst>
        </pc:graphicFrameChg>
      </pc:sldChg>
      <pc:sldChg chg="addSp delSp modSp new mod setBg setClrOvrMap">
        <pc:chgData name="Karen Cogan (2245880)" userId="S::2245880@student.uwtsd.ac.uk::8fba9e88-eb60-4549-afeb-6025a3d46fbe" providerId="AD" clId="Web-{64468E83-5AF4-F951-0E8D-5A8493CB6609}" dt="2025-11-23T13:19:11.827" v="591"/>
        <pc:sldMkLst>
          <pc:docMk/>
          <pc:sldMk cId="3554786411" sldId="262"/>
        </pc:sldMkLst>
        <pc:spChg chg="mod">
          <ac:chgData name="Karen Cogan (2245880)" userId="S::2245880@student.uwtsd.ac.uk::8fba9e88-eb60-4549-afeb-6025a3d46fbe" providerId="AD" clId="Web-{64468E83-5AF4-F951-0E8D-5A8493CB6609}" dt="2025-11-23T13:19:11.827" v="591"/>
          <ac:spMkLst>
            <pc:docMk/>
            <pc:sldMk cId="3554786411" sldId="262"/>
            <ac:spMk id="2" creationId="{5192B46E-DD28-D704-38A1-C877074434A5}"/>
          </ac:spMkLst>
        </pc:spChg>
        <pc:spChg chg="del mod">
          <ac:chgData name="Karen Cogan (2245880)" userId="S::2245880@student.uwtsd.ac.uk::8fba9e88-eb60-4549-afeb-6025a3d46fbe" providerId="AD" clId="Web-{64468E83-5AF4-F951-0E8D-5A8493CB6609}" dt="2025-11-23T13:19:11.827" v="591"/>
          <ac:spMkLst>
            <pc:docMk/>
            <pc:sldMk cId="3554786411" sldId="262"/>
            <ac:spMk id="3" creationId="{F194031E-9049-B12D-84E9-B3A097923220}"/>
          </ac:spMkLst>
        </pc:spChg>
        <pc:spChg chg="add">
          <ac:chgData name="Karen Cogan (2245880)" userId="S::2245880@student.uwtsd.ac.uk::8fba9e88-eb60-4549-afeb-6025a3d46fbe" providerId="AD" clId="Web-{64468E83-5AF4-F951-0E8D-5A8493CB6609}" dt="2025-11-23T13:19:11.827" v="591"/>
          <ac:spMkLst>
            <pc:docMk/>
            <pc:sldMk cId="3554786411" sldId="262"/>
            <ac:spMk id="9" creationId="{44C5530E-85F5-4469-A5C9-54B113C11236}"/>
          </ac:spMkLst>
        </pc:spChg>
        <pc:spChg chg="add">
          <ac:chgData name="Karen Cogan (2245880)" userId="S::2245880@student.uwtsd.ac.uk::8fba9e88-eb60-4549-afeb-6025a3d46fbe" providerId="AD" clId="Web-{64468E83-5AF4-F951-0E8D-5A8493CB6609}" dt="2025-11-23T13:19:11.827" v="591"/>
          <ac:spMkLst>
            <pc:docMk/>
            <pc:sldMk cId="3554786411" sldId="262"/>
            <ac:spMk id="11" creationId="{A9CEB52D-0D40-45E3-94F9-CDB2083A9351}"/>
          </ac:spMkLst>
        </pc:spChg>
        <pc:grpChg chg="add">
          <ac:chgData name="Karen Cogan (2245880)" userId="S::2245880@student.uwtsd.ac.uk::8fba9e88-eb60-4549-afeb-6025a3d46fbe" providerId="AD" clId="Web-{64468E83-5AF4-F951-0E8D-5A8493CB6609}" dt="2025-11-23T13:19:11.827" v="591"/>
          <ac:grpSpMkLst>
            <pc:docMk/>
            <pc:sldMk cId="3554786411" sldId="262"/>
            <ac:grpSpMk id="13" creationId="{0F7EB202-DE79-4E39-BCF0-D9855DA1738F}"/>
          </ac:grpSpMkLst>
        </pc:grpChg>
        <pc:graphicFrameChg chg="add">
          <ac:chgData name="Karen Cogan (2245880)" userId="S::2245880@student.uwtsd.ac.uk::8fba9e88-eb60-4549-afeb-6025a3d46fbe" providerId="AD" clId="Web-{64468E83-5AF4-F951-0E8D-5A8493CB6609}" dt="2025-11-23T13:19:11.827" v="591"/>
          <ac:graphicFrameMkLst>
            <pc:docMk/>
            <pc:sldMk cId="3554786411" sldId="262"/>
            <ac:graphicFrameMk id="5" creationId="{A23A034C-A345-3514-AADF-DD47C377A68A}"/>
          </ac:graphicFrameMkLst>
        </pc:graphicFrameChg>
      </pc:sldChg>
      <pc:sldChg chg="addSp modSp new mod setBg">
        <pc:chgData name="Karen Cogan (2245880)" userId="S::2245880@student.uwtsd.ac.uk::8fba9e88-eb60-4549-afeb-6025a3d46fbe" providerId="AD" clId="Web-{64468E83-5AF4-F951-0E8D-5A8493CB6609}" dt="2025-11-23T13:19:04.249" v="590"/>
        <pc:sldMkLst>
          <pc:docMk/>
          <pc:sldMk cId="3799661422" sldId="263"/>
        </pc:sldMkLst>
        <pc:spChg chg="mod">
          <ac:chgData name="Karen Cogan (2245880)" userId="S::2245880@student.uwtsd.ac.uk::8fba9e88-eb60-4549-afeb-6025a3d46fbe" providerId="AD" clId="Web-{64468E83-5AF4-F951-0E8D-5A8493CB6609}" dt="2025-11-23T13:19:04.249" v="590"/>
          <ac:spMkLst>
            <pc:docMk/>
            <pc:sldMk cId="3799661422" sldId="263"/>
            <ac:spMk id="2" creationId="{CA32550F-455B-7DFA-E04A-4545A590360D}"/>
          </ac:spMkLst>
        </pc:spChg>
        <pc:spChg chg="mod">
          <ac:chgData name="Karen Cogan (2245880)" userId="S::2245880@student.uwtsd.ac.uk::8fba9e88-eb60-4549-afeb-6025a3d46fbe" providerId="AD" clId="Web-{64468E83-5AF4-F951-0E8D-5A8493CB6609}" dt="2025-11-23T13:19:04.249" v="590"/>
          <ac:spMkLst>
            <pc:docMk/>
            <pc:sldMk cId="3799661422" sldId="263"/>
            <ac:spMk id="3" creationId="{D88F84E7-A69E-9CAD-18D8-566561DD1F56}"/>
          </ac:spMkLst>
        </pc:spChg>
        <pc:spChg chg="add">
          <ac:chgData name="Karen Cogan (2245880)" userId="S::2245880@student.uwtsd.ac.uk::8fba9e88-eb60-4549-afeb-6025a3d46fbe" providerId="AD" clId="Web-{64468E83-5AF4-F951-0E8D-5A8493CB6609}" dt="2025-11-23T13:19:04.249" v="590"/>
          <ac:spMkLst>
            <pc:docMk/>
            <pc:sldMk cId="3799661422" sldId="263"/>
            <ac:spMk id="8" creationId="{7509B08A-C1EC-478C-86AF-60ADE06D9BBB}"/>
          </ac:spMkLst>
        </pc:spChg>
        <pc:spChg chg="add">
          <ac:chgData name="Karen Cogan (2245880)" userId="S::2245880@student.uwtsd.ac.uk::8fba9e88-eb60-4549-afeb-6025a3d46fbe" providerId="AD" clId="Web-{64468E83-5AF4-F951-0E8D-5A8493CB6609}" dt="2025-11-23T13:19:04.249" v="590"/>
          <ac:spMkLst>
            <pc:docMk/>
            <pc:sldMk cId="3799661422" sldId="263"/>
            <ac:spMk id="10" creationId="{221CC330-4259-4C32-BF8B-5FE13FFABB3A}"/>
          </ac:spMkLst>
        </pc:spChg>
      </pc:sldChg>
      <pc:sldChg chg="addSp delSp modSp new mod setBg">
        <pc:chgData name="Karen Cogan (2245880)" userId="S::2245880@student.uwtsd.ac.uk::8fba9e88-eb60-4549-afeb-6025a3d46fbe" providerId="AD" clId="Web-{64468E83-5AF4-F951-0E8D-5A8493CB6609}" dt="2025-11-23T13:18:50.748" v="589"/>
        <pc:sldMkLst>
          <pc:docMk/>
          <pc:sldMk cId="2574604017" sldId="264"/>
        </pc:sldMkLst>
        <pc:spChg chg="mod">
          <ac:chgData name="Karen Cogan (2245880)" userId="S::2245880@student.uwtsd.ac.uk::8fba9e88-eb60-4549-afeb-6025a3d46fbe" providerId="AD" clId="Web-{64468E83-5AF4-F951-0E8D-5A8493CB6609}" dt="2025-11-23T13:18:50.748" v="589"/>
          <ac:spMkLst>
            <pc:docMk/>
            <pc:sldMk cId="2574604017" sldId="264"/>
            <ac:spMk id="2" creationId="{1C7FF182-9CF9-4C72-5DA9-DCE84ABCE504}"/>
          </ac:spMkLst>
        </pc:spChg>
        <pc:spChg chg="del mod">
          <ac:chgData name="Karen Cogan (2245880)" userId="S::2245880@student.uwtsd.ac.uk::8fba9e88-eb60-4549-afeb-6025a3d46fbe" providerId="AD" clId="Web-{64468E83-5AF4-F951-0E8D-5A8493CB6609}" dt="2025-11-23T13:18:50.748" v="589"/>
          <ac:spMkLst>
            <pc:docMk/>
            <pc:sldMk cId="2574604017" sldId="264"/>
            <ac:spMk id="3" creationId="{83D9940A-EBC3-4FF2-A4E8-CD1E41FF5CC2}"/>
          </ac:spMkLst>
        </pc:spChg>
        <pc:spChg chg="add">
          <ac:chgData name="Karen Cogan (2245880)" userId="S::2245880@student.uwtsd.ac.uk::8fba9e88-eb60-4549-afeb-6025a3d46fbe" providerId="AD" clId="Web-{64468E83-5AF4-F951-0E8D-5A8493CB6609}" dt="2025-11-23T13:18:50.748" v="589"/>
          <ac:spMkLst>
            <pc:docMk/>
            <pc:sldMk cId="2574604017" sldId="264"/>
            <ac:spMk id="9" creationId="{2C33F367-76E5-4D2A-96B1-4FD443CDD1CF}"/>
          </ac:spMkLst>
        </pc:spChg>
        <pc:spChg chg="add">
          <ac:chgData name="Karen Cogan (2245880)" userId="S::2245880@student.uwtsd.ac.uk::8fba9e88-eb60-4549-afeb-6025a3d46fbe" providerId="AD" clId="Web-{64468E83-5AF4-F951-0E8D-5A8493CB6609}" dt="2025-11-23T13:18:50.748" v="589"/>
          <ac:spMkLst>
            <pc:docMk/>
            <pc:sldMk cId="2574604017" sldId="264"/>
            <ac:spMk id="11" creationId="{6F769419-3E73-449D-B62A-0CDEC946A679}"/>
          </ac:spMkLst>
        </pc:spChg>
        <pc:grpChg chg="add">
          <ac:chgData name="Karen Cogan (2245880)" userId="S::2245880@student.uwtsd.ac.uk::8fba9e88-eb60-4549-afeb-6025a3d46fbe" providerId="AD" clId="Web-{64468E83-5AF4-F951-0E8D-5A8493CB6609}" dt="2025-11-23T13:18:50.748" v="589"/>
          <ac:grpSpMkLst>
            <pc:docMk/>
            <pc:sldMk cId="2574604017" sldId="264"/>
            <ac:grpSpMk id="13" creationId="{A6515200-42F9-488F-9895-6CDBCD1E87C8}"/>
          </ac:grpSpMkLst>
        </pc:grpChg>
        <pc:graphicFrameChg chg="add">
          <ac:chgData name="Karen Cogan (2245880)" userId="S::2245880@student.uwtsd.ac.uk::8fba9e88-eb60-4549-afeb-6025a3d46fbe" providerId="AD" clId="Web-{64468E83-5AF4-F951-0E8D-5A8493CB6609}" dt="2025-11-23T13:18:50.748" v="589"/>
          <ac:graphicFrameMkLst>
            <pc:docMk/>
            <pc:sldMk cId="2574604017" sldId="264"/>
            <ac:graphicFrameMk id="5" creationId="{9CF15CF9-C1A1-40DA-1060-CCB54C0F9F37}"/>
          </ac:graphicFrameMkLst>
        </pc:graphicFrameChg>
      </pc:sldChg>
    </pc:docChg>
  </pc:docChgLst>
  <pc:docChgLst>
    <pc:chgData name="Karen Cogan (2245880)" userId="S::2245880@student.uwtsd.ac.uk::8fba9e88-eb60-4549-afeb-6025a3d46fbe" providerId="AD" clId="Web-{74142752-A686-9BBA-6DDE-94773A7D7FFE}"/>
    <pc:docChg chg="addSld modSld">
      <pc:chgData name="Karen Cogan (2245880)" userId="S::2245880@student.uwtsd.ac.uk::8fba9e88-eb60-4549-afeb-6025a3d46fbe" providerId="AD" clId="Web-{74142752-A686-9BBA-6DDE-94773A7D7FFE}" dt="2025-11-23T20:18:55.221" v="16" actId="14100"/>
      <pc:docMkLst>
        <pc:docMk/>
      </pc:docMkLst>
      <pc:sldChg chg="modSp new">
        <pc:chgData name="Karen Cogan (2245880)" userId="S::2245880@student.uwtsd.ac.uk::8fba9e88-eb60-4549-afeb-6025a3d46fbe" providerId="AD" clId="Web-{74142752-A686-9BBA-6DDE-94773A7D7FFE}" dt="2025-11-23T20:18:55.221" v="16" actId="14100"/>
        <pc:sldMkLst>
          <pc:docMk/>
          <pc:sldMk cId="3283326769" sldId="265"/>
        </pc:sldMkLst>
        <pc:spChg chg="mod">
          <ac:chgData name="Karen Cogan (2245880)" userId="S::2245880@student.uwtsd.ac.uk::8fba9e88-eb60-4549-afeb-6025a3d46fbe" providerId="AD" clId="Web-{74142752-A686-9BBA-6DDE-94773A7D7FFE}" dt="2025-11-23T20:18:38.640" v="13" actId="14100"/>
          <ac:spMkLst>
            <pc:docMk/>
            <pc:sldMk cId="3283326769" sldId="265"/>
            <ac:spMk id="2" creationId="{23A33B57-A48F-DE0D-E927-332D4EFDF51B}"/>
          </ac:spMkLst>
        </pc:spChg>
        <pc:spChg chg="mod">
          <ac:chgData name="Karen Cogan (2245880)" userId="S::2245880@student.uwtsd.ac.uk::8fba9e88-eb60-4549-afeb-6025a3d46fbe" providerId="AD" clId="Web-{74142752-A686-9BBA-6DDE-94773A7D7FFE}" dt="2025-11-23T20:18:55.221" v="16" actId="14100"/>
          <ac:spMkLst>
            <pc:docMk/>
            <pc:sldMk cId="3283326769" sldId="265"/>
            <ac:spMk id="3" creationId="{1402896B-DC13-F024-F728-A70822F5E3C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AC932E-7CDE-4360-BA1E-DEE0CEDE75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139670-DCA7-45C5-A438-A9DBAD9427CA}">
      <dgm:prSet/>
      <dgm:spPr/>
      <dgm:t>
        <a:bodyPr/>
        <a:lstStyle/>
        <a:p>
          <a:r>
            <a:rPr lang="en-GB"/>
            <a:t>Reports and studies</a:t>
          </a:r>
          <a:endParaRPr lang="en-US"/>
        </a:p>
      </dgm:t>
    </dgm:pt>
    <dgm:pt modelId="{19338A6F-2423-4CEA-93D9-1F4791B299BD}" type="parTrans" cxnId="{DA7930D3-C450-453D-98D0-ED650D6EA437}">
      <dgm:prSet/>
      <dgm:spPr/>
      <dgm:t>
        <a:bodyPr/>
        <a:lstStyle/>
        <a:p>
          <a:endParaRPr lang="en-US"/>
        </a:p>
      </dgm:t>
    </dgm:pt>
    <dgm:pt modelId="{09A7A50D-8CF2-4C1E-AD90-793FE48ECEED}" type="sibTrans" cxnId="{DA7930D3-C450-453D-98D0-ED650D6EA437}">
      <dgm:prSet/>
      <dgm:spPr/>
      <dgm:t>
        <a:bodyPr/>
        <a:lstStyle/>
        <a:p>
          <a:endParaRPr lang="en-US"/>
        </a:p>
      </dgm:t>
    </dgm:pt>
    <dgm:pt modelId="{F46B7F06-720B-4181-8794-941CFD8983AC}">
      <dgm:prSet/>
      <dgm:spPr/>
      <dgm:t>
        <a:bodyPr/>
        <a:lstStyle/>
        <a:p>
          <a:r>
            <a:rPr lang="en-GB"/>
            <a:t>Choose reliable UK health sources</a:t>
          </a:r>
          <a:endParaRPr lang="en-US"/>
        </a:p>
      </dgm:t>
    </dgm:pt>
    <dgm:pt modelId="{A706D970-380F-402D-A9CC-7B214A147B0E}" type="parTrans" cxnId="{9E6C0DC4-1F16-488D-A73B-D1A7C9C83ACA}">
      <dgm:prSet/>
      <dgm:spPr/>
      <dgm:t>
        <a:bodyPr/>
        <a:lstStyle/>
        <a:p>
          <a:endParaRPr lang="en-US"/>
        </a:p>
      </dgm:t>
    </dgm:pt>
    <dgm:pt modelId="{FBD9F8A9-4604-4AA7-A3C8-B0930CD24922}" type="sibTrans" cxnId="{9E6C0DC4-1F16-488D-A73B-D1A7C9C83ACA}">
      <dgm:prSet/>
      <dgm:spPr/>
      <dgm:t>
        <a:bodyPr/>
        <a:lstStyle/>
        <a:p>
          <a:endParaRPr lang="en-US"/>
        </a:p>
      </dgm:t>
    </dgm:pt>
    <dgm:pt modelId="{426EBBD5-558C-4CD5-BEBE-155B7E3CE65D}" type="pres">
      <dgm:prSet presAssocID="{FDAC932E-7CDE-4360-BA1E-DEE0CEDE7570}" presName="root" presStyleCnt="0">
        <dgm:presLayoutVars>
          <dgm:dir/>
          <dgm:resizeHandles val="exact"/>
        </dgm:presLayoutVars>
      </dgm:prSet>
      <dgm:spPr/>
    </dgm:pt>
    <dgm:pt modelId="{267A52F6-80B5-4AA2-A5E5-C04C15A22750}" type="pres">
      <dgm:prSet presAssocID="{CE139670-DCA7-45C5-A438-A9DBAD9427CA}" presName="compNode" presStyleCnt="0"/>
      <dgm:spPr/>
    </dgm:pt>
    <dgm:pt modelId="{8C201FBB-25E5-4080-858D-69C066FCE4C7}" type="pres">
      <dgm:prSet presAssocID="{CE139670-DCA7-45C5-A438-A9DBAD9427CA}" presName="bgRect" presStyleLbl="bgShp" presStyleIdx="0" presStyleCnt="2"/>
      <dgm:spPr/>
    </dgm:pt>
    <dgm:pt modelId="{08739E91-0189-4E86-9AAD-28D196DF1023}" type="pres">
      <dgm:prSet presAssocID="{CE139670-DCA7-45C5-A438-A9DBAD9427C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B3BD9C6-6B2E-40EC-9928-8A2B360CACEF}" type="pres">
      <dgm:prSet presAssocID="{CE139670-DCA7-45C5-A438-A9DBAD9427CA}" presName="spaceRect" presStyleCnt="0"/>
      <dgm:spPr/>
    </dgm:pt>
    <dgm:pt modelId="{098AE559-0244-4D4B-B5B3-A7360772FEF2}" type="pres">
      <dgm:prSet presAssocID="{CE139670-DCA7-45C5-A438-A9DBAD9427CA}" presName="parTx" presStyleLbl="revTx" presStyleIdx="0" presStyleCnt="2">
        <dgm:presLayoutVars>
          <dgm:chMax val="0"/>
          <dgm:chPref val="0"/>
        </dgm:presLayoutVars>
      </dgm:prSet>
      <dgm:spPr/>
    </dgm:pt>
    <dgm:pt modelId="{547E1D2A-0A61-4488-A90C-4DD2B9D6E0F0}" type="pres">
      <dgm:prSet presAssocID="{09A7A50D-8CF2-4C1E-AD90-793FE48ECEED}" presName="sibTrans" presStyleCnt="0"/>
      <dgm:spPr/>
    </dgm:pt>
    <dgm:pt modelId="{5A26BF84-14A7-4518-83FB-232CABEDC5CB}" type="pres">
      <dgm:prSet presAssocID="{F46B7F06-720B-4181-8794-941CFD8983AC}" presName="compNode" presStyleCnt="0"/>
      <dgm:spPr/>
    </dgm:pt>
    <dgm:pt modelId="{89F1DB13-6D86-4151-9AB3-6CF9852968D3}" type="pres">
      <dgm:prSet presAssocID="{F46B7F06-720B-4181-8794-941CFD8983AC}" presName="bgRect" presStyleLbl="bgShp" presStyleIdx="1" presStyleCnt="2"/>
      <dgm:spPr/>
    </dgm:pt>
    <dgm:pt modelId="{7ACF0377-DC77-409F-8E7A-0A1B6202E15B}" type="pres">
      <dgm:prSet presAssocID="{F46B7F06-720B-4181-8794-941CFD8983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D7A7A3E2-FEE2-4AB2-80D4-D60E00530015}" type="pres">
      <dgm:prSet presAssocID="{F46B7F06-720B-4181-8794-941CFD8983AC}" presName="spaceRect" presStyleCnt="0"/>
      <dgm:spPr/>
    </dgm:pt>
    <dgm:pt modelId="{11667D95-0894-4B00-8A68-E72BA70A6010}" type="pres">
      <dgm:prSet presAssocID="{F46B7F06-720B-4181-8794-941CFD8983AC}" presName="parTx" presStyleLbl="revTx" presStyleIdx="1" presStyleCnt="2">
        <dgm:presLayoutVars>
          <dgm:chMax val="0"/>
          <dgm:chPref val="0"/>
        </dgm:presLayoutVars>
      </dgm:prSet>
      <dgm:spPr/>
    </dgm:pt>
  </dgm:ptLst>
  <dgm:cxnLst>
    <dgm:cxn modelId="{C058036D-BE25-4D24-8CAC-8DFB0C300EFF}" type="presOf" srcId="{CE139670-DCA7-45C5-A438-A9DBAD9427CA}" destId="{098AE559-0244-4D4B-B5B3-A7360772FEF2}" srcOrd="0" destOrd="0" presId="urn:microsoft.com/office/officeart/2018/2/layout/IconVerticalSolidList"/>
    <dgm:cxn modelId="{07F336A5-37BD-4417-BB62-44069C768EB3}" type="presOf" srcId="{FDAC932E-7CDE-4360-BA1E-DEE0CEDE7570}" destId="{426EBBD5-558C-4CD5-BEBE-155B7E3CE65D}" srcOrd="0" destOrd="0" presId="urn:microsoft.com/office/officeart/2018/2/layout/IconVerticalSolidList"/>
    <dgm:cxn modelId="{9E6C0DC4-1F16-488D-A73B-D1A7C9C83ACA}" srcId="{FDAC932E-7CDE-4360-BA1E-DEE0CEDE7570}" destId="{F46B7F06-720B-4181-8794-941CFD8983AC}" srcOrd="1" destOrd="0" parTransId="{A706D970-380F-402D-A9CC-7B214A147B0E}" sibTransId="{FBD9F8A9-4604-4AA7-A3C8-B0930CD24922}"/>
    <dgm:cxn modelId="{736977C4-7ED4-4CF1-AEA1-72D9F057B377}" type="presOf" srcId="{F46B7F06-720B-4181-8794-941CFD8983AC}" destId="{11667D95-0894-4B00-8A68-E72BA70A6010}" srcOrd="0" destOrd="0" presId="urn:microsoft.com/office/officeart/2018/2/layout/IconVerticalSolidList"/>
    <dgm:cxn modelId="{DA7930D3-C450-453D-98D0-ED650D6EA437}" srcId="{FDAC932E-7CDE-4360-BA1E-DEE0CEDE7570}" destId="{CE139670-DCA7-45C5-A438-A9DBAD9427CA}" srcOrd="0" destOrd="0" parTransId="{19338A6F-2423-4CEA-93D9-1F4791B299BD}" sibTransId="{09A7A50D-8CF2-4C1E-AD90-793FE48ECEED}"/>
    <dgm:cxn modelId="{DB506DC6-930A-4AA8-B58E-90BE0D2C2713}" type="presParOf" srcId="{426EBBD5-558C-4CD5-BEBE-155B7E3CE65D}" destId="{267A52F6-80B5-4AA2-A5E5-C04C15A22750}" srcOrd="0" destOrd="0" presId="urn:microsoft.com/office/officeart/2018/2/layout/IconVerticalSolidList"/>
    <dgm:cxn modelId="{8489C04F-A7F5-459C-8972-41D4DAF38F1B}" type="presParOf" srcId="{267A52F6-80B5-4AA2-A5E5-C04C15A22750}" destId="{8C201FBB-25E5-4080-858D-69C066FCE4C7}" srcOrd="0" destOrd="0" presId="urn:microsoft.com/office/officeart/2018/2/layout/IconVerticalSolidList"/>
    <dgm:cxn modelId="{1260A15E-1784-4ACF-96AE-223EE6923CA4}" type="presParOf" srcId="{267A52F6-80B5-4AA2-A5E5-C04C15A22750}" destId="{08739E91-0189-4E86-9AAD-28D196DF1023}" srcOrd="1" destOrd="0" presId="urn:microsoft.com/office/officeart/2018/2/layout/IconVerticalSolidList"/>
    <dgm:cxn modelId="{BDBCE3E6-96C4-4CFB-B9C8-0D590E20AA2C}" type="presParOf" srcId="{267A52F6-80B5-4AA2-A5E5-C04C15A22750}" destId="{9B3BD9C6-6B2E-40EC-9928-8A2B360CACEF}" srcOrd="2" destOrd="0" presId="urn:microsoft.com/office/officeart/2018/2/layout/IconVerticalSolidList"/>
    <dgm:cxn modelId="{1E81F0FF-687B-42DC-89B0-73C0D4BBAF87}" type="presParOf" srcId="{267A52F6-80B5-4AA2-A5E5-C04C15A22750}" destId="{098AE559-0244-4D4B-B5B3-A7360772FEF2}" srcOrd="3" destOrd="0" presId="urn:microsoft.com/office/officeart/2018/2/layout/IconVerticalSolidList"/>
    <dgm:cxn modelId="{FF03EAE6-45E4-4276-9DEB-56DCE82896F2}" type="presParOf" srcId="{426EBBD5-558C-4CD5-BEBE-155B7E3CE65D}" destId="{547E1D2A-0A61-4488-A90C-4DD2B9D6E0F0}" srcOrd="1" destOrd="0" presId="urn:microsoft.com/office/officeart/2018/2/layout/IconVerticalSolidList"/>
    <dgm:cxn modelId="{1D7387A3-98A8-491B-AC25-E9CDEC4942ED}" type="presParOf" srcId="{426EBBD5-558C-4CD5-BEBE-155B7E3CE65D}" destId="{5A26BF84-14A7-4518-83FB-232CABEDC5CB}" srcOrd="2" destOrd="0" presId="urn:microsoft.com/office/officeart/2018/2/layout/IconVerticalSolidList"/>
    <dgm:cxn modelId="{0C4CE22A-15D3-49E1-AA86-480BD001702C}" type="presParOf" srcId="{5A26BF84-14A7-4518-83FB-232CABEDC5CB}" destId="{89F1DB13-6D86-4151-9AB3-6CF9852968D3}" srcOrd="0" destOrd="0" presId="urn:microsoft.com/office/officeart/2018/2/layout/IconVerticalSolidList"/>
    <dgm:cxn modelId="{D9483398-F0CF-4B94-BFA1-EC4DD2E897FB}" type="presParOf" srcId="{5A26BF84-14A7-4518-83FB-232CABEDC5CB}" destId="{7ACF0377-DC77-409F-8E7A-0A1B6202E15B}" srcOrd="1" destOrd="0" presId="urn:microsoft.com/office/officeart/2018/2/layout/IconVerticalSolidList"/>
    <dgm:cxn modelId="{48EAB7A7-BD28-4B55-8D05-6E1186FBB374}" type="presParOf" srcId="{5A26BF84-14A7-4518-83FB-232CABEDC5CB}" destId="{D7A7A3E2-FEE2-4AB2-80D4-D60E00530015}" srcOrd="2" destOrd="0" presId="urn:microsoft.com/office/officeart/2018/2/layout/IconVerticalSolidList"/>
    <dgm:cxn modelId="{F2847052-D3E6-4681-AD91-ED9D536BE21F}" type="presParOf" srcId="{5A26BF84-14A7-4518-83FB-232CABEDC5CB}" destId="{11667D95-0894-4B00-8A68-E72BA70A60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48F7C1-ED9C-463F-AFA6-A47CAA96699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F34EEA-44EA-4060-9BFB-468E03788731}">
      <dgm:prSet/>
      <dgm:spPr/>
      <dgm:t>
        <a:bodyPr/>
        <a:lstStyle/>
        <a:p>
          <a:pPr>
            <a:defRPr cap="all"/>
          </a:pPr>
          <a:r>
            <a:rPr lang="en-GB"/>
            <a:t>SAVES STAFF TIME</a:t>
          </a:r>
          <a:endParaRPr lang="en-US"/>
        </a:p>
      </dgm:t>
    </dgm:pt>
    <dgm:pt modelId="{04B99985-5C58-402C-8920-8486131688D6}" type="parTrans" cxnId="{779870FF-2F99-4373-B7D1-1F9F342D6ED7}">
      <dgm:prSet/>
      <dgm:spPr/>
      <dgm:t>
        <a:bodyPr/>
        <a:lstStyle/>
        <a:p>
          <a:endParaRPr lang="en-US"/>
        </a:p>
      </dgm:t>
    </dgm:pt>
    <dgm:pt modelId="{318C8E7B-2091-4138-A014-6F0756E622D4}" type="sibTrans" cxnId="{779870FF-2F99-4373-B7D1-1F9F342D6ED7}">
      <dgm:prSet/>
      <dgm:spPr/>
      <dgm:t>
        <a:bodyPr/>
        <a:lstStyle/>
        <a:p>
          <a:endParaRPr lang="en-US"/>
        </a:p>
      </dgm:t>
    </dgm:pt>
    <dgm:pt modelId="{65B3D132-7CFE-47FE-A8A0-3AB52AA93E7E}">
      <dgm:prSet/>
      <dgm:spPr/>
      <dgm:t>
        <a:bodyPr/>
        <a:lstStyle/>
        <a:p>
          <a:pPr>
            <a:defRPr cap="all"/>
          </a:pPr>
          <a:r>
            <a:rPr lang="en-GB"/>
            <a:t>NEW DIGITAL SKILLS NEEDED </a:t>
          </a:r>
          <a:endParaRPr lang="en-US"/>
        </a:p>
      </dgm:t>
    </dgm:pt>
    <dgm:pt modelId="{D44C23AD-984A-4DD1-9B1E-AC1E71D9A692}" type="parTrans" cxnId="{0D0C42EA-565A-4C8B-808B-5938DDBE3097}">
      <dgm:prSet/>
      <dgm:spPr/>
      <dgm:t>
        <a:bodyPr/>
        <a:lstStyle/>
        <a:p>
          <a:endParaRPr lang="en-US"/>
        </a:p>
      </dgm:t>
    </dgm:pt>
    <dgm:pt modelId="{9C4D805D-F7FC-4CC7-82F8-7C1E509466C3}" type="sibTrans" cxnId="{0D0C42EA-565A-4C8B-808B-5938DDBE3097}">
      <dgm:prSet/>
      <dgm:spPr/>
      <dgm:t>
        <a:bodyPr/>
        <a:lstStyle/>
        <a:p>
          <a:endParaRPr lang="en-US"/>
        </a:p>
      </dgm:t>
    </dgm:pt>
    <dgm:pt modelId="{B450B374-DE59-43A7-8822-B1A69D5D7230}">
      <dgm:prSet/>
      <dgm:spPr/>
      <dgm:t>
        <a:bodyPr/>
        <a:lstStyle/>
        <a:p>
          <a:pPr>
            <a:defRPr cap="all"/>
          </a:pPr>
          <a:r>
            <a:rPr lang="en-GB"/>
            <a:t>HELPS STAFF MONITOR MORE PEOPLE SAFELY</a:t>
          </a:r>
          <a:endParaRPr lang="en-US"/>
        </a:p>
      </dgm:t>
    </dgm:pt>
    <dgm:pt modelId="{4D197F00-A6CE-4096-B96F-A3F82C264B71}" type="parTrans" cxnId="{76426DC7-666F-4153-8424-AA549777061B}">
      <dgm:prSet/>
      <dgm:spPr/>
      <dgm:t>
        <a:bodyPr/>
        <a:lstStyle/>
        <a:p>
          <a:endParaRPr lang="en-US"/>
        </a:p>
      </dgm:t>
    </dgm:pt>
    <dgm:pt modelId="{307B44B8-F290-4BA7-9F5E-8D8999446C96}" type="sibTrans" cxnId="{76426DC7-666F-4153-8424-AA549777061B}">
      <dgm:prSet/>
      <dgm:spPr/>
      <dgm:t>
        <a:bodyPr/>
        <a:lstStyle/>
        <a:p>
          <a:endParaRPr lang="en-US"/>
        </a:p>
      </dgm:t>
    </dgm:pt>
    <dgm:pt modelId="{E41CC13D-9A30-4669-98E9-75D34972FC5E}" type="pres">
      <dgm:prSet presAssocID="{1348F7C1-ED9C-463F-AFA6-A47CAA966991}" presName="root" presStyleCnt="0">
        <dgm:presLayoutVars>
          <dgm:dir/>
          <dgm:resizeHandles val="exact"/>
        </dgm:presLayoutVars>
      </dgm:prSet>
      <dgm:spPr/>
    </dgm:pt>
    <dgm:pt modelId="{C701090A-C40A-419A-B8B9-BA783F939E94}" type="pres">
      <dgm:prSet presAssocID="{9AF34EEA-44EA-4060-9BFB-468E03788731}" presName="compNode" presStyleCnt="0"/>
      <dgm:spPr/>
    </dgm:pt>
    <dgm:pt modelId="{1CE740AA-C493-4C19-8154-5078379B8C62}" type="pres">
      <dgm:prSet presAssocID="{9AF34EEA-44EA-4060-9BFB-468E03788731}" presName="iconBgRect" presStyleLbl="bgShp" presStyleIdx="0" presStyleCnt="3"/>
      <dgm:spPr>
        <a:prstGeom prst="round2DiagRect">
          <a:avLst>
            <a:gd name="adj1" fmla="val 29727"/>
            <a:gd name="adj2" fmla="val 0"/>
          </a:avLst>
        </a:prstGeom>
      </dgm:spPr>
    </dgm:pt>
    <dgm:pt modelId="{5178B5EA-24E8-4784-AB77-66D2C856D946}" type="pres">
      <dgm:prSet presAssocID="{9AF34EEA-44EA-4060-9BFB-468E037887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F211CF5-7559-4B6C-B931-2EC47DEBF6A0}" type="pres">
      <dgm:prSet presAssocID="{9AF34EEA-44EA-4060-9BFB-468E03788731}" presName="spaceRect" presStyleCnt="0"/>
      <dgm:spPr/>
    </dgm:pt>
    <dgm:pt modelId="{5EF273F0-CEB1-40A9-B3E4-54F790025C87}" type="pres">
      <dgm:prSet presAssocID="{9AF34EEA-44EA-4060-9BFB-468E03788731}" presName="textRect" presStyleLbl="revTx" presStyleIdx="0" presStyleCnt="3">
        <dgm:presLayoutVars>
          <dgm:chMax val="1"/>
          <dgm:chPref val="1"/>
        </dgm:presLayoutVars>
      </dgm:prSet>
      <dgm:spPr/>
    </dgm:pt>
    <dgm:pt modelId="{C03563D5-BBF7-4416-A2DE-78A22BA67849}" type="pres">
      <dgm:prSet presAssocID="{318C8E7B-2091-4138-A014-6F0756E622D4}" presName="sibTrans" presStyleCnt="0"/>
      <dgm:spPr/>
    </dgm:pt>
    <dgm:pt modelId="{B0CB5CBD-5ECA-4C4D-999A-1AF78FAE689C}" type="pres">
      <dgm:prSet presAssocID="{65B3D132-7CFE-47FE-A8A0-3AB52AA93E7E}" presName="compNode" presStyleCnt="0"/>
      <dgm:spPr/>
    </dgm:pt>
    <dgm:pt modelId="{418BFBCF-E16C-4FE2-81F7-9E494C8E0324}" type="pres">
      <dgm:prSet presAssocID="{65B3D132-7CFE-47FE-A8A0-3AB52AA93E7E}" presName="iconBgRect" presStyleLbl="bgShp" presStyleIdx="1" presStyleCnt="3"/>
      <dgm:spPr>
        <a:prstGeom prst="round2DiagRect">
          <a:avLst>
            <a:gd name="adj1" fmla="val 29727"/>
            <a:gd name="adj2" fmla="val 0"/>
          </a:avLst>
        </a:prstGeom>
      </dgm:spPr>
    </dgm:pt>
    <dgm:pt modelId="{1F8C97AC-A58D-4D49-9D00-728249CC58BA}" type="pres">
      <dgm:prSet presAssocID="{65B3D132-7CFE-47FE-A8A0-3AB52AA93E7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CB31164-C925-43D8-9CF9-271EF4A66AE1}" type="pres">
      <dgm:prSet presAssocID="{65B3D132-7CFE-47FE-A8A0-3AB52AA93E7E}" presName="spaceRect" presStyleCnt="0"/>
      <dgm:spPr/>
    </dgm:pt>
    <dgm:pt modelId="{21CFBACC-F0F3-4EA7-8159-DE6C5173414E}" type="pres">
      <dgm:prSet presAssocID="{65B3D132-7CFE-47FE-A8A0-3AB52AA93E7E}" presName="textRect" presStyleLbl="revTx" presStyleIdx="1" presStyleCnt="3">
        <dgm:presLayoutVars>
          <dgm:chMax val="1"/>
          <dgm:chPref val="1"/>
        </dgm:presLayoutVars>
      </dgm:prSet>
      <dgm:spPr/>
    </dgm:pt>
    <dgm:pt modelId="{80DB5A28-3FFE-466B-B7BF-877BA72E0D16}" type="pres">
      <dgm:prSet presAssocID="{9C4D805D-F7FC-4CC7-82F8-7C1E509466C3}" presName="sibTrans" presStyleCnt="0"/>
      <dgm:spPr/>
    </dgm:pt>
    <dgm:pt modelId="{33D6ABF5-25AA-456C-87C7-8F007D276F12}" type="pres">
      <dgm:prSet presAssocID="{B450B374-DE59-43A7-8822-B1A69D5D7230}" presName="compNode" presStyleCnt="0"/>
      <dgm:spPr/>
    </dgm:pt>
    <dgm:pt modelId="{21A49A33-4879-4361-A140-BD199F4200B0}" type="pres">
      <dgm:prSet presAssocID="{B450B374-DE59-43A7-8822-B1A69D5D7230}" presName="iconBgRect" presStyleLbl="bgShp" presStyleIdx="2" presStyleCnt="3"/>
      <dgm:spPr>
        <a:prstGeom prst="round2DiagRect">
          <a:avLst>
            <a:gd name="adj1" fmla="val 29727"/>
            <a:gd name="adj2" fmla="val 0"/>
          </a:avLst>
        </a:prstGeom>
      </dgm:spPr>
    </dgm:pt>
    <dgm:pt modelId="{6DDBE201-CD7C-481E-A83F-7AFEE75C4BC5}" type="pres">
      <dgm:prSet presAssocID="{B450B374-DE59-43A7-8822-B1A69D5D72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men"/>
        </a:ext>
      </dgm:extLst>
    </dgm:pt>
    <dgm:pt modelId="{5F1C6252-4351-4EED-A27D-44F522C7F210}" type="pres">
      <dgm:prSet presAssocID="{B450B374-DE59-43A7-8822-B1A69D5D7230}" presName="spaceRect" presStyleCnt="0"/>
      <dgm:spPr/>
    </dgm:pt>
    <dgm:pt modelId="{3D47A31B-CC94-4183-9E4B-13F3128A4C9A}" type="pres">
      <dgm:prSet presAssocID="{B450B374-DE59-43A7-8822-B1A69D5D7230}" presName="textRect" presStyleLbl="revTx" presStyleIdx="2" presStyleCnt="3">
        <dgm:presLayoutVars>
          <dgm:chMax val="1"/>
          <dgm:chPref val="1"/>
        </dgm:presLayoutVars>
      </dgm:prSet>
      <dgm:spPr/>
    </dgm:pt>
  </dgm:ptLst>
  <dgm:cxnLst>
    <dgm:cxn modelId="{69BABA05-5579-40F0-B976-554091E25734}" type="presOf" srcId="{9AF34EEA-44EA-4060-9BFB-468E03788731}" destId="{5EF273F0-CEB1-40A9-B3E4-54F790025C87}" srcOrd="0" destOrd="0" presId="urn:microsoft.com/office/officeart/2018/5/layout/IconLeafLabelList"/>
    <dgm:cxn modelId="{27D9B144-0556-4AA8-A824-8904B017DAB3}" type="presOf" srcId="{B450B374-DE59-43A7-8822-B1A69D5D7230}" destId="{3D47A31B-CC94-4183-9E4B-13F3128A4C9A}" srcOrd="0" destOrd="0" presId="urn:microsoft.com/office/officeart/2018/5/layout/IconLeafLabelList"/>
    <dgm:cxn modelId="{E7DA4DBA-A4BF-4E6F-B0C6-2AB9E41C6188}" type="presOf" srcId="{1348F7C1-ED9C-463F-AFA6-A47CAA966991}" destId="{E41CC13D-9A30-4669-98E9-75D34972FC5E}" srcOrd="0" destOrd="0" presId="urn:microsoft.com/office/officeart/2018/5/layout/IconLeafLabelList"/>
    <dgm:cxn modelId="{E25930C4-8F20-4484-A335-4EF5993DB41E}" type="presOf" srcId="{65B3D132-7CFE-47FE-A8A0-3AB52AA93E7E}" destId="{21CFBACC-F0F3-4EA7-8159-DE6C5173414E}" srcOrd="0" destOrd="0" presId="urn:microsoft.com/office/officeart/2018/5/layout/IconLeafLabelList"/>
    <dgm:cxn modelId="{76426DC7-666F-4153-8424-AA549777061B}" srcId="{1348F7C1-ED9C-463F-AFA6-A47CAA966991}" destId="{B450B374-DE59-43A7-8822-B1A69D5D7230}" srcOrd="2" destOrd="0" parTransId="{4D197F00-A6CE-4096-B96F-A3F82C264B71}" sibTransId="{307B44B8-F290-4BA7-9F5E-8D8999446C96}"/>
    <dgm:cxn modelId="{0D0C42EA-565A-4C8B-808B-5938DDBE3097}" srcId="{1348F7C1-ED9C-463F-AFA6-A47CAA966991}" destId="{65B3D132-7CFE-47FE-A8A0-3AB52AA93E7E}" srcOrd="1" destOrd="0" parTransId="{D44C23AD-984A-4DD1-9B1E-AC1E71D9A692}" sibTransId="{9C4D805D-F7FC-4CC7-82F8-7C1E509466C3}"/>
    <dgm:cxn modelId="{779870FF-2F99-4373-B7D1-1F9F342D6ED7}" srcId="{1348F7C1-ED9C-463F-AFA6-A47CAA966991}" destId="{9AF34EEA-44EA-4060-9BFB-468E03788731}" srcOrd="0" destOrd="0" parTransId="{04B99985-5C58-402C-8920-8486131688D6}" sibTransId="{318C8E7B-2091-4138-A014-6F0756E622D4}"/>
    <dgm:cxn modelId="{E3762CC1-1877-483B-84E9-EC911D169915}" type="presParOf" srcId="{E41CC13D-9A30-4669-98E9-75D34972FC5E}" destId="{C701090A-C40A-419A-B8B9-BA783F939E94}" srcOrd="0" destOrd="0" presId="urn:microsoft.com/office/officeart/2018/5/layout/IconLeafLabelList"/>
    <dgm:cxn modelId="{94009A21-1E89-489E-B090-F1FE44B22525}" type="presParOf" srcId="{C701090A-C40A-419A-B8B9-BA783F939E94}" destId="{1CE740AA-C493-4C19-8154-5078379B8C62}" srcOrd="0" destOrd="0" presId="urn:microsoft.com/office/officeart/2018/5/layout/IconLeafLabelList"/>
    <dgm:cxn modelId="{1B1C609B-4DD1-4502-9B01-5314B19E7816}" type="presParOf" srcId="{C701090A-C40A-419A-B8B9-BA783F939E94}" destId="{5178B5EA-24E8-4784-AB77-66D2C856D946}" srcOrd="1" destOrd="0" presId="urn:microsoft.com/office/officeart/2018/5/layout/IconLeafLabelList"/>
    <dgm:cxn modelId="{EEB0816C-A2EB-45D5-B6B6-9B0D66F927E2}" type="presParOf" srcId="{C701090A-C40A-419A-B8B9-BA783F939E94}" destId="{CF211CF5-7559-4B6C-B931-2EC47DEBF6A0}" srcOrd="2" destOrd="0" presId="urn:microsoft.com/office/officeart/2018/5/layout/IconLeafLabelList"/>
    <dgm:cxn modelId="{824D6C6F-8AC7-4653-BBAA-7000137E1A9E}" type="presParOf" srcId="{C701090A-C40A-419A-B8B9-BA783F939E94}" destId="{5EF273F0-CEB1-40A9-B3E4-54F790025C87}" srcOrd="3" destOrd="0" presId="urn:microsoft.com/office/officeart/2018/5/layout/IconLeafLabelList"/>
    <dgm:cxn modelId="{42FCDC79-F0AE-481E-A0BB-72CE3E139FE9}" type="presParOf" srcId="{E41CC13D-9A30-4669-98E9-75D34972FC5E}" destId="{C03563D5-BBF7-4416-A2DE-78A22BA67849}" srcOrd="1" destOrd="0" presId="urn:microsoft.com/office/officeart/2018/5/layout/IconLeafLabelList"/>
    <dgm:cxn modelId="{CB4938E4-10E7-4162-8A12-896175672B69}" type="presParOf" srcId="{E41CC13D-9A30-4669-98E9-75D34972FC5E}" destId="{B0CB5CBD-5ECA-4C4D-999A-1AF78FAE689C}" srcOrd="2" destOrd="0" presId="urn:microsoft.com/office/officeart/2018/5/layout/IconLeafLabelList"/>
    <dgm:cxn modelId="{3C76A7D2-BC69-4548-8CD8-8FA3E9D1A3DB}" type="presParOf" srcId="{B0CB5CBD-5ECA-4C4D-999A-1AF78FAE689C}" destId="{418BFBCF-E16C-4FE2-81F7-9E494C8E0324}" srcOrd="0" destOrd="0" presId="urn:microsoft.com/office/officeart/2018/5/layout/IconLeafLabelList"/>
    <dgm:cxn modelId="{11F00433-6AB0-453B-BB46-DC8CCC17A6AE}" type="presParOf" srcId="{B0CB5CBD-5ECA-4C4D-999A-1AF78FAE689C}" destId="{1F8C97AC-A58D-4D49-9D00-728249CC58BA}" srcOrd="1" destOrd="0" presId="urn:microsoft.com/office/officeart/2018/5/layout/IconLeafLabelList"/>
    <dgm:cxn modelId="{CBCE7051-4A47-4CBC-9A31-1A1B53A6C024}" type="presParOf" srcId="{B0CB5CBD-5ECA-4C4D-999A-1AF78FAE689C}" destId="{0CB31164-C925-43D8-9CF9-271EF4A66AE1}" srcOrd="2" destOrd="0" presId="urn:microsoft.com/office/officeart/2018/5/layout/IconLeafLabelList"/>
    <dgm:cxn modelId="{23F07326-C239-432E-B871-ED4A979331E6}" type="presParOf" srcId="{B0CB5CBD-5ECA-4C4D-999A-1AF78FAE689C}" destId="{21CFBACC-F0F3-4EA7-8159-DE6C5173414E}" srcOrd="3" destOrd="0" presId="urn:microsoft.com/office/officeart/2018/5/layout/IconLeafLabelList"/>
    <dgm:cxn modelId="{0BC597D9-D71D-46F3-996F-E5ECA298BCCA}" type="presParOf" srcId="{E41CC13D-9A30-4669-98E9-75D34972FC5E}" destId="{80DB5A28-3FFE-466B-B7BF-877BA72E0D16}" srcOrd="3" destOrd="0" presId="urn:microsoft.com/office/officeart/2018/5/layout/IconLeafLabelList"/>
    <dgm:cxn modelId="{9C708DE3-F2E7-4E67-B38E-7776F6E3C18C}" type="presParOf" srcId="{E41CC13D-9A30-4669-98E9-75D34972FC5E}" destId="{33D6ABF5-25AA-456C-87C7-8F007D276F12}" srcOrd="4" destOrd="0" presId="urn:microsoft.com/office/officeart/2018/5/layout/IconLeafLabelList"/>
    <dgm:cxn modelId="{21071728-51DF-4364-81D0-92B67383A47B}" type="presParOf" srcId="{33D6ABF5-25AA-456C-87C7-8F007D276F12}" destId="{21A49A33-4879-4361-A140-BD199F4200B0}" srcOrd="0" destOrd="0" presId="urn:microsoft.com/office/officeart/2018/5/layout/IconLeafLabelList"/>
    <dgm:cxn modelId="{241A0DB5-40C0-40A4-9614-75185C3B9B28}" type="presParOf" srcId="{33D6ABF5-25AA-456C-87C7-8F007D276F12}" destId="{6DDBE201-CD7C-481E-A83F-7AFEE75C4BC5}" srcOrd="1" destOrd="0" presId="urn:microsoft.com/office/officeart/2018/5/layout/IconLeafLabelList"/>
    <dgm:cxn modelId="{640F7BFA-A709-433C-B059-B24A531CFF95}" type="presParOf" srcId="{33D6ABF5-25AA-456C-87C7-8F007D276F12}" destId="{5F1C6252-4351-4EED-A27D-44F522C7F210}" srcOrd="2" destOrd="0" presId="urn:microsoft.com/office/officeart/2018/5/layout/IconLeafLabelList"/>
    <dgm:cxn modelId="{B20EEC2C-A222-4727-828E-7BADB227EEB5}" type="presParOf" srcId="{33D6ABF5-25AA-456C-87C7-8F007D276F12}" destId="{3D47A31B-CC94-4183-9E4B-13F3128A4C9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7065F7-767A-4C26-82B3-3AF9C0233E4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271B432-1219-4DAC-8094-0B4C899737F8}">
      <dgm:prSet/>
      <dgm:spPr/>
      <dgm:t>
        <a:bodyPr/>
        <a:lstStyle/>
        <a:p>
          <a:r>
            <a:rPr lang="en-GB"/>
            <a:t>REDUCE PRESSURE ON HOSPITALS</a:t>
          </a:r>
          <a:endParaRPr lang="en-US"/>
        </a:p>
      </dgm:t>
    </dgm:pt>
    <dgm:pt modelId="{ABF9864E-90BE-444E-A8AF-D81409AAD629}" type="parTrans" cxnId="{C8FA3E48-E0C3-4A30-855A-57C4C88F88DD}">
      <dgm:prSet/>
      <dgm:spPr/>
      <dgm:t>
        <a:bodyPr/>
        <a:lstStyle/>
        <a:p>
          <a:endParaRPr lang="en-US"/>
        </a:p>
      </dgm:t>
    </dgm:pt>
    <dgm:pt modelId="{2CB16888-5F4C-429C-8E54-F69F04165C1D}" type="sibTrans" cxnId="{C8FA3E48-E0C3-4A30-855A-57C4C88F88DD}">
      <dgm:prSet/>
      <dgm:spPr/>
      <dgm:t>
        <a:bodyPr/>
        <a:lstStyle/>
        <a:p>
          <a:endParaRPr lang="en-US"/>
        </a:p>
      </dgm:t>
    </dgm:pt>
    <dgm:pt modelId="{EB7B430B-DC14-452B-88E6-F2C6AD2DD1EA}">
      <dgm:prSet/>
      <dgm:spPr/>
      <dgm:t>
        <a:bodyPr/>
        <a:lstStyle/>
        <a:p>
          <a:r>
            <a:rPr lang="en-GB"/>
            <a:t>SUPPORTS VIRTUAL WARDS</a:t>
          </a:r>
          <a:endParaRPr lang="en-US"/>
        </a:p>
      </dgm:t>
    </dgm:pt>
    <dgm:pt modelId="{52673FEF-291A-4F98-B1D4-09AED14C2FF6}" type="parTrans" cxnId="{EDA09834-AA35-4687-9B0C-2994F9634F45}">
      <dgm:prSet/>
      <dgm:spPr/>
      <dgm:t>
        <a:bodyPr/>
        <a:lstStyle/>
        <a:p>
          <a:endParaRPr lang="en-US"/>
        </a:p>
      </dgm:t>
    </dgm:pt>
    <dgm:pt modelId="{F74EDC01-A9B2-4F14-A5BA-CB7F2B315A77}" type="sibTrans" cxnId="{EDA09834-AA35-4687-9B0C-2994F9634F45}">
      <dgm:prSet/>
      <dgm:spPr/>
      <dgm:t>
        <a:bodyPr/>
        <a:lstStyle/>
        <a:p>
          <a:endParaRPr lang="en-US"/>
        </a:p>
      </dgm:t>
    </dgm:pt>
    <dgm:pt modelId="{2DD9F9E5-E657-4CF5-8C74-5FFF0168524C}">
      <dgm:prSet/>
      <dgm:spPr/>
      <dgm:t>
        <a:bodyPr/>
        <a:lstStyle/>
        <a:p>
          <a:r>
            <a:rPr lang="en-GB"/>
            <a:t>BETTER COMMUNICATION</a:t>
          </a:r>
          <a:endParaRPr lang="en-US"/>
        </a:p>
      </dgm:t>
    </dgm:pt>
    <dgm:pt modelId="{769EA5CC-5F65-45D8-B437-E6D8843697AA}" type="parTrans" cxnId="{FF24F92A-B1FA-4D92-A1CA-81B9BCB0A202}">
      <dgm:prSet/>
      <dgm:spPr/>
      <dgm:t>
        <a:bodyPr/>
        <a:lstStyle/>
        <a:p>
          <a:endParaRPr lang="en-US"/>
        </a:p>
      </dgm:t>
    </dgm:pt>
    <dgm:pt modelId="{F0F16B84-A7B8-4CCF-9D72-517263ECCFF6}" type="sibTrans" cxnId="{FF24F92A-B1FA-4D92-A1CA-81B9BCB0A202}">
      <dgm:prSet/>
      <dgm:spPr/>
      <dgm:t>
        <a:bodyPr/>
        <a:lstStyle/>
        <a:p>
          <a:endParaRPr lang="en-US"/>
        </a:p>
      </dgm:t>
    </dgm:pt>
    <dgm:pt modelId="{1B219A86-E5F6-4F86-805D-DDA21C1D3D96}" type="pres">
      <dgm:prSet presAssocID="{EE7065F7-767A-4C26-82B3-3AF9C0233E41}" presName="linear" presStyleCnt="0">
        <dgm:presLayoutVars>
          <dgm:animLvl val="lvl"/>
          <dgm:resizeHandles val="exact"/>
        </dgm:presLayoutVars>
      </dgm:prSet>
      <dgm:spPr/>
    </dgm:pt>
    <dgm:pt modelId="{88200C8C-AB5F-4DE5-8CBB-747AB43FAC04}" type="pres">
      <dgm:prSet presAssocID="{6271B432-1219-4DAC-8094-0B4C899737F8}" presName="parentText" presStyleLbl="node1" presStyleIdx="0" presStyleCnt="3">
        <dgm:presLayoutVars>
          <dgm:chMax val="0"/>
          <dgm:bulletEnabled val="1"/>
        </dgm:presLayoutVars>
      </dgm:prSet>
      <dgm:spPr/>
    </dgm:pt>
    <dgm:pt modelId="{4ED0323C-5B43-492B-A0B4-ACD94B352E74}" type="pres">
      <dgm:prSet presAssocID="{2CB16888-5F4C-429C-8E54-F69F04165C1D}" presName="spacer" presStyleCnt="0"/>
      <dgm:spPr/>
    </dgm:pt>
    <dgm:pt modelId="{5692FC80-9A19-45FD-983F-D7F3CC77402C}" type="pres">
      <dgm:prSet presAssocID="{EB7B430B-DC14-452B-88E6-F2C6AD2DD1EA}" presName="parentText" presStyleLbl="node1" presStyleIdx="1" presStyleCnt="3">
        <dgm:presLayoutVars>
          <dgm:chMax val="0"/>
          <dgm:bulletEnabled val="1"/>
        </dgm:presLayoutVars>
      </dgm:prSet>
      <dgm:spPr/>
    </dgm:pt>
    <dgm:pt modelId="{7BB7F9D3-A082-4C55-88D2-C087A3187081}" type="pres">
      <dgm:prSet presAssocID="{F74EDC01-A9B2-4F14-A5BA-CB7F2B315A77}" presName="spacer" presStyleCnt="0"/>
      <dgm:spPr/>
    </dgm:pt>
    <dgm:pt modelId="{3AAF1769-FBB0-42A8-A63A-03E213B3C504}" type="pres">
      <dgm:prSet presAssocID="{2DD9F9E5-E657-4CF5-8C74-5FFF0168524C}" presName="parentText" presStyleLbl="node1" presStyleIdx="2" presStyleCnt="3">
        <dgm:presLayoutVars>
          <dgm:chMax val="0"/>
          <dgm:bulletEnabled val="1"/>
        </dgm:presLayoutVars>
      </dgm:prSet>
      <dgm:spPr/>
    </dgm:pt>
  </dgm:ptLst>
  <dgm:cxnLst>
    <dgm:cxn modelId="{9F25F111-F7B8-4352-BD27-49494170BF6E}" type="presOf" srcId="{6271B432-1219-4DAC-8094-0B4C899737F8}" destId="{88200C8C-AB5F-4DE5-8CBB-747AB43FAC04}" srcOrd="0" destOrd="0" presId="urn:microsoft.com/office/officeart/2005/8/layout/vList2"/>
    <dgm:cxn modelId="{8ADB6027-2E8B-4216-8637-40D8E4CCCDFC}" type="presOf" srcId="{EE7065F7-767A-4C26-82B3-3AF9C0233E41}" destId="{1B219A86-E5F6-4F86-805D-DDA21C1D3D96}" srcOrd="0" destOrd="0" presId="urn:microsoft.com/office/officeart/2005/8/layout/vList2"/>
    <dgm:cxn modelId="{FF24F92A-B1FA-4D92-A1CA-81B9BCB0A202}" srcId="{EE7065F7-767A-4C26-82B3-3AF9C0233E41}" destId="{2DD9F9E5-E657-4CF5-8C74-5FFF0168524C}" srcOrd="2" destOrd="0" parTransId="{769EA5CC-5F65-45D8-B437-E6D8843697AA}" sibTransId="{F0F16B84-A7B8-4CCF-9D72-517263ECCFF6}"/>
    <dgm:cxn modelId="{EDA09834-AA35-4687-9B0C-2994F9634F45}" srcId="{EE7065F7-767A-4C26-82B3-3AF9C0233E41}" destId="{EB7B430B-DC14-452B-88E6-F2C6AD2DD1EA}" srcOrd="1" destOrd="0" parTransId="{52673FEF-291A-4F98-B1D4-09AED14C2FF6}" sibTransId="{F74EDC01-A9B2-4F14-A5BA-CB7F2B315A77}"/>
    <dgm:cxn modelId="{C8FA3E48-E0C3-4A30-855A-57C4C88F88DD}" srcId="{EE7065F7-767A-4C26-82B3-3AF9C0233E41}" destId="{6271B432-1219-4DAC-8094-0B4C899737F8}" srcOrd="0" destOrd="0" parTransId="{ABF9864E-90BE-444E-A8AF-D81409AAD629}" sibTransId="{2CB16888-5F4C-429C-8E54-F69F04165C1D}"/>
    <dgm:cxn modelId="{9A57D26C-CB3C-4D6D-85A3-5D06EACECA72}" type="presOf" srcId="{EB7B430B-DC14-452B-88E6-F2C6AD2DD1EA}" destId="{5692FC80-9A19-45FD-983F-D7F3CC77402C}" srcOrd="0" destOrd="0" presId="urn:microsoft.com/office/officeart/2005/8/layout/vList2"/>
    <dgm:cxn modelId="{E627CAC8-C385-419B-8528-071E41D8F1D8}" type="presOf" srcId="{2DD9F9E5-E657-4CF5-8C74-5FFF0168524C}" destId="{3AAF1769-FBB0-42A8-A63A-03E213B3C504}" srcOrd="0" destOrd="0" presId="urn:microsoft.com/office/officeart/2005/8/layout/vList2"/>
    <dgm:cxn modelId="{F873A6BA-D03C-4B51-A921-F31E79230931}" type="presParOf" srcId="{1B219A86-E5F6-4F86-805D-DDA21C1D3D96}" destId="{88200C8C-AB5F-4DE5-8CBB-747AB43FAC04}" srcOrd="0" destOrd="0" presId="urn:microsoft.com/office/officeart/2005/8/layout/vList2"/>
    <dgm:cxn modelId="{B106F43B-9B01-4221-855D-A1E7A95BB748}" type="presParOf" srcId="{1B219A86-E5F6-4F86-805D-DDA21C1D3D96}" destId="{4ED0323C-5B43-492B-A0B4-ACD94B352E74}" srcOrd="1" destOrd="0" presId="urn:microsoft.com/office/officeart/2005/8/layout/vList2"/>
    <dgm:cxn modelId="{B046FF71-C9A6-4F42-9D87-A03AB892AF24}" type="presParOf" srcId="{1B219A86-E5F6-4F86-805D-DDA21C1D3D96}" destId="{5692FC80-9A19-45FD-983F-D7F3CC77402C}" srcOrd="2" destOrd="0" presId="urn:microsoft.com/office/officeart/2005/8/layout/vList2"/>
    <dgm:cxn modelId="{12D673EB-DB40-4858-BDB8-B97E202EA3DA}" type="presParOf" srcId="{1B219A86-E5F6-4F86-805D-DDA21C1D3D96}" destId="{7BB7F9D3-A082-4C55-88D2-C087A3187081}" srcOrd="3" destOrd="0" presId="urn:microsoft.com/office/officeart/2005/8/layout/vList2"/>
    <dgm:cxn modelId="{0084F87B-7DB6-4AB6-88DB-6A0FEAD11849}" type="presParOf" srcId="{1B219A86-E5F6-4F86-805D-DDA21C1D3D96}" destId="{3AAF1769-FBB0-42A8-A63A-03E213B3C5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67FD90-4718-47A1-ADF7-20786D84CE6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235E505-4158-410B-A09F-D23DA15D8AD6}">
      <dgm:prSet/>
      <dgm:spPr/>
      <dgm:t>
        <a:bodyPr/>
        <a:lstStyle/>
        <a:p>
          <a:pPr>
            <a:defRPr cap="all"/>
          </a:pPr>
          <a:r>
            <a:rPr lang="en-GB"/>
            <a:t>RPM CAN HELP PATIENT, STAFF AND SERVICES</a:t>
          </a:r>
          <a:endParaRPr lang="en-US"/>
        </a:p>
      </dgm:t>
    </dgm:pt>
    <dgm:pt modelId="{5761C38C-33F3-4311-8EEE-920E99FDD90E}" type="parTrans" cxnId="{FA9FFFE1-A248-48CD-AEC2-E0DA53CE9020}">
      <dgm:prSet/>
      <dgm:spPr/>
      <dgm:t>
        <a:bodyPr/>
        <a:lstStyle/>
        <a:p>
          <a:endParaRPr lang="en-US"/>
        </a:p>
      </dgm:t>
    </dgm:pt>
    <dgm:pt modelId="{6A0F7C1F-1524-4AC1-8A0E-08591B94D46C}" type="sibTrans" cxnId="{FA9FFFE1-A248-48CD-AEC2-E0DA53CE9020}">
      <dgm:prSet/>
      <dgm:spPr/>
      <dgm:t>
        <a:bodyPr/>
        <a:lstStyle/>
        <a:p>
          <a:endParaRPr lang="en-US"/>
        </a:p>
      </dgm:t>
    </dgm:pt>
    <dgm:pt modelId="{3A3A206D-520D-4BB0-A0E7-1E0543922E79}">
      <dgm:prSet/>
      <dgm:spPr/>
      <dgm:t>
        <a:bodyPr/>
        <a:lstStyle/>
        <a:p>
          <a:pPr>
            <a:defRPr cap="all"/>
          </a:pPr>
          <a:r>
            <a:rPr lang="en-GB"/>
            <a:t>NEEDS SUPPORT AND TRAINING</a:t>
          </a:r>
          <a:endParaRPr lang="en-US"/>
        </a:p>
      </dgm:t>
    </dgm:pt>
    <dgm:pt modelId="{C2223AC2-0BE3-427F-9FC4-B1C4814E2E82}" type="parTrans" cxnId="{368F8058-FE40-4064-AFA4-CB3CCD4ABD31}">
      <dgm:prSet/>
      <dgm:spPr/>
      <dgm:t>
        <a:bodyPr/>
        <a:lstStyle/>
        <a:p>
          <a:endParaRPr lang="en-US"/>
        </a:p>
      </dgm:t>
    </dgm:pt>
    <dgm:pt modelId="{3BCD6DC4-73C3-4D01-8634-131D5895FE11}" type="sibTrans" cxnId="{368F8058-FE40-4064-AFA4-CB3CCD4ABD31}">
      <dgm:prSet/>
      <dgm:spPr/>
      <dgm:t>
        <a:bodyPr/>
        <a:lstStyle/>
        <a:p>
          <a:endParaRPr lang="en-US"/>
        </a:p>
      </dgm:t>
    </dgm:pt>
    <dgm:pt modelId="{C17B1DDA-FED0-4DF0-88B3-42280908326B}">
      <dgm:prSet/>
      <dgm:spPr/>
      <dgm:t>
        <a:bodyPr/>
        <a:lstStyle/>
        <a:p>
          <a:pPr>
            <a:defRPr cap="all"/>
          </a:pPr>
          <a:r>
            <a:rPr lang="en-GB"/>
            <a:t>MORE STAFF TRAINING </a:t>
          </a:r>
          <a:endParaRPr lang="en-US"/>
        </a:p>
      </dgm:t>
    </dgm:pt>
    <dgm:pt modelId="{20DA05DB-50A1-44B2-9F2C-36039A4164DB}" type="parTrans" cxnId="{CEB6E8B1-F12E-4AE8-AF0F-0F35E6AE0CF3}">
      <dgm:prSet/>
      <dgm:spPr/>
      <dgm:t>
        <a:bodyPr/>
        <a:lstStyle/>
        <a:p>
          <a:endParaRPr lang="en-US"/>
        </a:p>
      </dgm:t>
    </dgm:pt>
    <dgm:pt modelId="{85B7A841-A21A-4AC2-8A59-52D837283203}" type="sibTrans" cxnId="{CEB6E8B1-F12E-4AE8-AF0F-0F35E6AE0CF3}">
      <dgm:prSet/>
      <dgm:spPr/>
      <dgm:t>
        <a:bodyPr/>
        <a:lstStyle/>
        <a:p>
          <a:endParaRPr lang="en-US"/>
        </a:p>
      </dgm:t>
    </dgm:pt>
    <dgm:pt modelId="{80409D43-9F8D-42A8-B0DA-1E9E76084CCB}">
      <dgm:prSet/>
      <dgm:spPr/>
      <dgm:t>
        <a:bodyPr/>
        <a:lstStyle/>
        <a:p>
          <a:pPr>
            <a:defRPr cap="all"/>
          </a:pPr>
          <a:r>
            <a:rPr lang="en-GB"/>
            <a:t>SUPPORT PEOPLE WITH DIDITAL ACCESS</a:t>
          </a:r>
          <a:endParaRPr lang="en-US"/>
        </a:p>
      </dgm:t>
    </dgm:pt>
    <dgm:pt modelId="{2DD6E677-2069-4490-A543-E77FC8E87338}" type="parTrans" cxnId="{5016688C-54AD-41D0-BA21-CD2E44068C77}">
      <dgm:prSet/>
      <dgm:spPr/>
      <dgm:t>
        <a:bodyPr/>
        <a:lstStyle/>
        <a:p>
          <a:endParaRPr lang="en-US"/>
        </a:p>
      </dgm:t>
    </dgm:pt>
    <dgm:pt modelId="{E57341F3-4736-4E67-AB4D-11A3A43DE7D2}" type="sibTrans" cxnId="{5016688C-54AD-41D0-BA21-CD2E44068C77}">
      <dgm:prSet/>
      <dgm:spPr/>
      <dgm:t>
        <a:bodyPr/>
        <a:lstStyle/>
        <a:p>
          <a:endParaRPr lang="en-US"/>
        </a:p>
      </dgm:t>
    </dgm:pt>
    <dgm:pt modelId="{E8B8DDCE-AE5B-448F-9AA8-EF1CB1506D58}">
      <dgm:prSet/>
      <dgm:spPr/>
      <dgm:t>
        <a:bodyPr/>
        <a:lstStyle/>
        <a:p>
          <a:pPr>
            <a:defRPr cap="all"/>
          </a:pPr>
          <a:r>
            <a:rPr lang="en-GB"/>
            <a:t>STRONGER DATA PROTECTION</a:t>
          </a:r>
          <a:endParaRPr lang="en-US"/>
        </a:p>
      </dgm:t>
    </dgm:pt>
    <dgm:pt modelId="{9559F5EC-2E42-4868-9923-D64597CE7AA7}" type="parTrans" cxnId="{1F87A31B-5895-4582-A0AB-3441F9F57B7B}">
      <dgm:prSet/>
      <dgm:spPr/>
      <dgm:t>
        <a:bodyPr/>
        <a:lstStyle/>
        <a:p>
          <a:endParaRPr lang="en-US"/>
        </a:p>
      </dgm:t>
    </dgm:pt>
    <dgm:pt modelId="{6559AA8C-9B9A-4577-BC98-0A6A74784C4D}" type="sibTrans" cxnId="{1F87A31B-5895-4582-A0AB-3441F9F57B7B}">
      <dgm:prSet/>
      <dgm:spPr/>
      <dgm:t>
        <a:bodyPr/>
        <a:lstStyle/>
        <a:p>
          <a:endParaRPr lang="en-US"/>
        </a:p>
      </dgm:t>
    </dgm:pt>
    <dgm:pt modelId="{5FD5647C-9653-4C40-814D-C37E63702F47}" type="pres">
      <dgm:prSet presAssocID="{F967FD90-4718-47A1-ADF7-20786D84CE69}" presName="root" presStyleCnt="0">
        <dgm:presLayoutVars>
          <dgm:dir/>
          <dgm:resizeHandles val="exact"/>
        </dgm:presLayoutVars>
      </dgm:prSet>
      <dgm:spPr/>
    </dgm:pt>
    <dgm:pt modelId="{4BF2D913-C2A3-4080-BD81-A212D535C1B7}" type="pres">
      <dgm:prSet presAssocID="{9235E505-4158-410B-A09F-D23DA15D8AD6}" presName="compNode" presStyleCnt="0"/>
      <dgm:spPr/>
    </dgm:pt>
    <dgm:pt modelId="{38F46C77-FC7A-4164-BEDD-89F1E84A2F6D}" type="pres">
      <dgm:prSet presAssocID="{9235E505-4158-410B-A09F-D23DA15D8AD6}" presName="iconBgRect" presStyleLbl="bgShp" presStyleIdx="0" presStyleCnt="5"/>
      <dgm:spPr>
        <a:prstGeom prst="round2DiagRect">
          <a:avLst>
            <a:gd name="adj1" fmla="val 29727"/>
            <a:gd name="adj2" fmla="val 0"/>
          </a:avLst>
        </a:prstGeom>
      </dgm:spPr>
    </dgm:pt>
    <dgm:pt modelId="{9174CFE1-2CE7-48FE-8189-31C054E67143}" type="pres">
      <dgm:prSet presAssocID="{9235E505-4158-410B-A09F-D23DA15D8A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ug"/>
        </a:ext>
      </dgm:extLst>
    </dgm:pt>
    <dgm:pt modelId="{A33416BB-ECBC-4EDE-8ED0-E43A640FDD13}" type="pres">
      <dgm:prSet presAssocID="{9235E505-4158-410B-A09F-D23DA15D8AD6}" presName="spaceRect" presStyleCnt="0"/>
      <dgm:spPr/>
    </dgm:pt>
    <dgm:pt modelId="{B8A037BD-F32F-4AB8-90A6-8087F3226E9B}" type="pres">
      <dgm:prSet presAssocID="{9235E505-4158-410B-A09F-D23DA15D8AD6}" presName="textRect" presStyleLbl="revTx" presStyleIdx="0" presStyleCnt="5">
        <dgm:presLayoutVars>
          <dgm:chMax val="1"/>
          <dgm:chPref val="1"/>
        </dgm:presLayoutVars>
      </dgm:prSet>
      <dgm:spPr/>
    </dgm:pt>
    <dgm:pt modelId="{FA2C510D-AA76-417A-AC7B-836CCC494C82}" type="pres">
      <dgm:prSet presAssocID="{6A0F7C1F-1524-4AC1-8A0E-08591B94D46C}" presName="sibTrans" presStyleCnt="0"/>
      <dgm:spPr/>
    </dgm:pt>
    <dgm:pt modelId="{D97FF639-D253-438A-9CE3-2C7D9148835F}" type="pres">
      <dgm:prSet presAssocID="{3A3A206D-520D-4BB0-A0E7-1E0543922E79}" presName="compNode" presStyleCnt="0"/>
      <dgm:spPr/>
    </dgm:pt>
    <dgm:pt modelId="{4AA0E6CB-B4A3-4DD2-BCC5-271352062110}" type="pres">
      <dgm:prSet presAssocID="{3A3A206D-520D-4BB0-A0E7-1E0543922E79}" presName="iconBgRect" presStyleLbl="bgShp" presStyleIdx="1" presStyleCnt="5"/>
      <dgm:spPr>
        <a:prstGeom prst="round2DiagRect">
          <a:avLst>
            <a:gd name="adj1" fmla="val 29727"/>
            <a:gd name="adj2" fmla="val 0"/>
          </a:avLst>
        </a:prstGeom>
      </dgm:spPr>
    </dgm:pt>
    <dgm:pt modelId="{F50030C6-DF1B-4978-8532-B2CD008C8DAC}" type="pres">
      <dgm:prSet presAssocID="{3A3A206D-520D-4BB0-A0E7-1E0543922E7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71A32C43-3995-4C32-BD7E-33EE8E09299D}" type="pres">
      <dgm:prSet presAssocID="{3A3A206D-520D-4BB0-A0E7-1E0543922E79}" presName="spaceRect" presStyleCnt="0"/>
      <dgm:spPr/>
    </dgm:pt>
    <dgm:pt modelId="{C0E7B614-E08F-4BA0-BDBF-C2451FFCC842}" type="pres">
      <dgm:prSet presAssocID="{3A3A206D-520D-4BB0-A0E7-1E0543922E79}" presName="textRect" presStyleLbl="revTx" presStyleIdx="1" presStyleCnt="5">
        <dgm:presLayoutVars>
          <dgm:chMax val="1"/>
          <dgm:chPref val="1"/>
        </dgm:presLayoutVars>
      </dgm:prSet>
      <dgm:spPr/>
    </dgm:pt>
    <dgm:pt modelId="{35DB5569-70FD-4E3D-B7AD-12C687EE1156}" type="pres">
      <dgm:prSet presAssocID="{3BCD6DC4-73C3-4D01-8634-131D5895FE11}" presName="sibTrans" presStyleCnt="0"/>
      <dgm:spPr/>
    </dgm:pt>
    <dgm:pt modelId="{21141B7E-66E4-40D8-AC85-3C13D707F18A}" type="pres">
      <dgm:prSet presAssocID="{C17B1DDA-FED0-4DF0-88B3-42280908326B}" presName="compNode" presStyleCnt="0"/>
      <dgm:spPr/>
    </dgm:pt>
    <dgm:pt modelId="{A4BDF6C6-CEA1-4E33-BCCF-9D5E43150CC9}" type="pres">
      <dgm:prSet presAssocID="{C17B1DDA-FED0-4DF0-88B3-42280908326B}" presName="iconBgRect" presStyleLbl="bgShp" presStyleIdx="2" presStyleCnt="5"/>
      <dgm:spPr>
        <a:prstGeom prst="round2DiagRect">
          <a:avLst>
            <a:gd name="adj1" fmla="val 29727"/>
            <a:gd name="adj2" fmla="val 0"/>
          </a:avLst>
        </a:prstGeom>
      </dgm:spPr>
    </dgm:pt>
    <dgm:pt modelId="{A5172957-871D-41EC-B2AC-DD7E30A69867}" type="pres">
      <dgm:prSet presAssocID="{C17B1DDA-FED0-4DF0-88B3-42280908326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F07437F3-A118-4892-A3BD-2803B1F68A54}" type="pres">
      <dgm:prSet presAssocID="{C17B1DDA-FED0-4DF0-88B3-42280908326B}" presName="spaceRect" presStyleCnt="0"/>
      <dgm:spPr/>
    </dgm:pt>
    <dgm:pt modelId="{DB19A6CD-CD41-4BE4-BDDB-82D910F698B2}" type="pres">
      <dgm:prSet presAssocID="{C17B1DDA-FED0-4DF0-88B3-42280908326B}" presName="textRect" presStyleLbl="revTx" presStyleIdx="2" presStyleCnt="5">
        <dgm:presLayoutVars>
          <dgm:chMax val="1"/>
          <dgm:chPref val="1"/>
        </dgm:presLayoutVars>
      </dgm:prSet>
      <dgm:spPr/>
    </dgm:pt>
    <dgm:pt modelId="{A6DB0831-0694-4D27-AE36-278C39393F20}" type="pres">
      <dgm:prSet presAssocID="{85B7A841-A21A-4AC2-8A59-52D837283203}" presName="sibTrans" presStyleCnt="0"/>
      <dgm:spPr/>
    </dgm:pt>
    <dgm:pt modelId="{12122A3B-E9BA-4665-97E4-0F69E4F663C5}" type="pres">
      <dgm:prSet presAssocID="{80409D43-9F8D-42A8-B0DA-1E9E76084CCB}" presName="compNode" presStyleCnt="0"/>
      <dgm:spPr/>
    </dgm:pt>
    <dgm:pt modelId="{7CEFD645-5EBB-439B-8914-80AAFA3FD827}" type="pres">
      <dgm:prSet presAssocID="{80409D43-9F8D-42A8-B0DA-1E9E76084CCB}" presName="iconBgRect" presStyleLbl="bgShp" presStyleIdx="3" presStyleCnt="5"/>
      <dgm:spPr>
        <a:prstGeom prst="round2DiagRect">
          <a:avLst>
            <a:gd name="adj1" fmla="val 29727"/>
            <a:gd name="adj2" fmla="val 0"/>
          </a:avLst>
        </a:prstGeom>
      </dgm:spPr>
    </dgm:pt>
    <dgm:pt modelId="{7ACD3032-1382-46E5-ABBC-48DEE883ADE9}" type="pres">
      <dgm:prSet presAssocID="{80409D43-9F8D-42A8-B0DA-1E9E76084CC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EAE68293-2F66-45E7-850A-21621F92EC13}" type="pres">
      <dgm:prSet presAssocID="{80409D43-9F8D-42A8-B0DA-1E9E76084CCB}" presName="spaceRect" presStyleCnt="0"/>
      <dgm:spPr/>
    </dgm:pt>
    <dgm:pt modelId="{EEA55F8F-5AE7-4500-8ABF-7CDF0E28CD9A}" type="pres">
      <dgm:prSet presAssocID="{80409D43-9F8D-42A8-B0DA-1E9E76084CCB}" presName="textRect" presStyleLbl="revTx" presStyleIdx="3" presStyleCnt="5">
        <dgm:presLayoutVars>
          <dgm:chMax val="1"/>
          <dgm:chPref val="1"/>
        </dgm:presLayoutVars>
      </dgm:prSet>
      <dgm:spPr/>
    </dgm:pt>
    <dgm:pt modelId="{72A5497A-0358-4B9A-82E2-D2A28A5EE6C1}" type="pres">
      <dgm:prSet presAssocID="{E57341F3-4736-4E67-AB4D-11A3A43DE7D2}" presName="sibTrans" presStyleCnt="0"/>
      <dgm:spPr/>
    </dgm:pt>
    <dgm:pt modelId="{DED9DEC6-4341-4104-AA33-BF8809A0CFF2}" type="pres">
      <dgm:prSet presAssocID="{E8B8DDCE-AE5B-448F-9AA8-EF1CB1506D58}" presName="compNode" presStyleCnt="0"/>
      <dgm:spPr/>
    </dgm:pt>
    <dgm:pt modelId="{9E904229-ABB3-4488-83DD-C69B26E6CB80}" type="pres">
      <dgm:prSet presAssocID="{E8B8DDCE-AE5B-448F-9AA8-EF1CB1506D58}" presName="iconBgRect" presStyleLbl="bgShp" presStyleIdx="4" presStyleCnt="5"/>
      <dgm:spPr>
        <a:prstGeom prst="round2DiagRect">
          <a:avLst>
            <a:gd name="adj1" fmla="val 29727"/>
            <a:gd name="adj2" fmla="val 0"/>
          </a:avLst>
        </a:prstGeom>
      </dgm:spPr>
    </dgm:pt>
    <dgm:pt modelId="{C47B2C80-320D-4286-8DD1-6BCBEDA8E85E}" type="pres">
      <dgm:prSet presAssocID="{E8B8DDCE-AE5B-448F-9AA8-EF1CB1506D5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7C754330-97B5-4B58-8486-F79271FE246E}" type="pres">
      <dgm:prSet presAssocID="{E8B8DDCE-AE5B-448F-9AA8-EF1CB1506D58}" presName="spaceRect" presStyleCnt="0"/>
      <dgm:spPr/>
    </dgm:pt>
    <dgm:pt modelId="{C5B0F760-3E68-4C20-A3B8-ADDD1D26DBD1}" type="pres">
      <dgm:prSet presAssocID="{E8B8DDCE-AE5B-448F-9AA8-EF1CB1506D58}" presName="textRect" presStyleLbl="revTx" presStyleIdx="4" presStyleCnt="5">
        <dgm:presLayoutVars>
          <dgm:chMax val="1"/>
          <dgm:chPref val="1"/>
        </dgm:presLayoutVars>
      </dgm:prSet>
      <dgm:spPr/>
    </dgm:pt>
  </dgm:ptLst>
  <dgm:cxnLst>
    <dgm:cxn modelId="{1F87A31B-5895-4582-A0AB-3441F9F57B7B}" srcId="{F967FD90-4718-47A1-ADF7-20786D84CE69}" destId="{E8B8DDCE-AE5B-448F-9AA8-EF1CB1506D58}" srcOrd="4" destOrd="0" parTransId="{9559F5EC-2E42-4868-9923-D64597CE7AA7}" sibTransId="{6559AA8C-9B9A-4577-BC98-0A6A74784C4D}"/>
    <dgm:cxn modelId="{0B358F1F-57A6-4227-9F52-B5FF400B5B85}" type="presOf" srcId="{9235E505-4158-410B-A09F-D23DA15D8AD6}" destId="{B8A037BD-F32F-4AB8-90A6-8087F3226E9B}" srcOrd="0" destOrd="0" presId="urn:microsoft.com/office/officeart/2018/5/layout/IconLeafLabelList"/>
    <dgm:cxn modelId="{2151D547-A017-4355-AFCE-49B21D15D4DD}" type="presOf" srcId="{E8B8DDCE-AE5B-448F-9AA8-EF1CB1506D58}" destId="{C5B0F760-3E68-4C20-A3B8-ADDD1D26DBD1}" srcOrd="0" destOrd="0" presId="urn:microsoft.com/office/officeart/2018/5/layout/IconLeafLabelList"/>
    <dgm:cxn modelId="{368F8058-FE40-4064-AFA4-CB3CCD4ABD31}" srcId="{F967FD90-4718-47A1-ADF7-20786D84CE69}" destId="{3A3A206D-520D-4BB0-A0E7-1E0543922E79}" srcOrd="1" destOrd="0" parTransId="{C2223AC2-0BE3-427F-9FC4-B1C4814E2E82}" sibTransId="{3BCD6DC4-73C3-4D01-8634-131D5895FE11}"/>
    <dgm:cxn modelId="{B2109484-27ED-4A3C-8E70-3A80171F5A54}" type="presOf" srcId="{F967FD90-4718-47A1-ADF7-20786D84CE69}" destId="{5FD5647C-9653-4C40-814D-C37E63702F47}" srcOrd="0" destOrd="0" presId="urn:microsoft.com/office/officeart/2018/5/layout/IconLeafLabelList"/>
    <dgm:cxn modelId="{5016688C-54AD-41D0-BA21-CD2E44068C77}" srcId="{F967FD90-4718-47A1-ADF7-20786D84CE69}" destId="{80409D43-9F8D-42A8-B0DA-1E9E76084CCB}" srcOrd="3" destOrd="0" parTransId="{2DD6E677-2069-4490-A543-E77FC8E87338}" sibTransId="{E57341F3-4736-4E67-AB4D-11A3A43DE7D2}"/>
    <dgm:cxn modelId="{5044E2A9-649B-4DB7-AA1D-9565E2C5E8A9}" type="presOf" srcId="{80409D43-9F8D-42A8-B0DA-1E9E76084CCB}" destId="{EEA55F8F-5AE7-4500-8ABF-7CDF0E28CD9A}" srcOrd="0" destOrd="0" presId="urn:microsoft.com/office/officeart/2018/5/layout/IconLeafLabelList"/>
    <dgm:cxn modelId="{CEB6E8B1-F12E-4AE8-AF0F-0F35E6AE0CF3}" srcId="{F967FD90-4718-47A1-ADF7-20786D84CE69}" destId="{C17B1DDA-FED0-4DF0-88B3-42280908326B}" srcOrd="2" destOrd="0" parTransId="{20DA05DB-50A1-44B2-9F2C-36039A4164DB}" sibTransId="{85B7A841-A21A-4AC2-8A59-52D837283203}"/>
    <dgm:cxn modelId="{DE79B8C6-3AFB-4D9E-8783-60A6F124D2FB}" type="presOf" srcId="{C17B1DDA-FED0-4DF0-88B3-42280908326B}" destId="{DB19A6CD-CD41-4BE4-BDDB-82D910F698B2}" srcOrd="0" destOrd="0" presId="urn:microsoft.com/office/officeart/2018/5/layout/IconLeafLabelList"/>
    <dgm:cxn modelId="{FA9FFFE1-A248-48CD-AEC2-E0DA53CE9020}" srcId="{F967FD90-4718-47A1-ADF7-20786D84CE69}" destId="{9235E505-4158-410B-A09F-D23DA15D8AD6}" srcOrd="0" destOrd="0" parTransId="{5761C38C-33F3-4311-8EEE-920E99FDD90E}" sibTransId="{6A0F7C1F-1524-4AC1-8A0E-08591B94D46C}"/>
    <dgm:cxn modelId="{F5D395ED-3288-4C3E-8488-8CB38F2B92BB}" type="presOf" srcId="{3A3A206D-520D-4BB0-A0E7-1E0543922E79}" destId="{C0E7B614-E08F-4BA0-BDBF-C2451FFCC842}" srcOrd="0" destOrd="0" presId="urn:microsoft.com/office/officeart/2018/5/layout/IconLeafLabelList"/>
    <dgm:cxn modelId="{D39A7565-68B6-44EF-944D-16EC53CDD550}" type="presParOf" srcId="{5FD5647C-9653-4C40-814D-C37E63702F47}" destId="{4BF2D913-C2A3-4080-BD81-A212D535C1B7}" srcOrd="0" destOrd="0" presId="urn:microsoft.com/office/officeart/2018/5/layout/IconLeafLabelList"/>
    <dgm:cxn modelId="{922D279D-C408-4FC4-825F-41081505871E}" type="presParOf" srcId="{4BF2D913-C2A3-4080-BD81-A212D535C1B7}" destId="{38F46C77-FC7A-4164-BEDD-89F1E84A2F6D}" srcOrd="0" destOrd="0" presId="urn:microsoft.com/office/officeart/2018/5/layout/IconLeafLabelList"/>
    <dgm:cxn modelId="{4A429773-D550-4E4E-81AC-DBC22404E130}" type="presParOf" srcId="{4BF2D913-C2A3-4080-BD81-A212D535C1B7}" destId="{9174CFE1-2CE7-48FE-8189-31C054E67143}" srcOrd="1" destOrd="0" presId="urn:microsoft.com/office/officeart/2018/5/layout/IconLeafLabelList"/>
    <dgm:cxn modelId="{C12EC65B-9DE4-4AD8-8ACB-82F40C08EE30}" type="presParOf" srcId="{4BF2D913-C2A3-4080-BD81-A212D535C1B7}" destId="{A33416BB-ECBC-4EDE-8ED0-E43A640FDD13}" srcOrd="2" destOrd="0" presId="urn:microsoft.com/office/officeart/2018/5/layout/IconLeafLabelList"/>
    <dgm:cxn modelId="{E16141BB-66AA-4F9E-B1FC-8E7F1DC76C65}" type="presParOf" srcId="{4BF2D913-C2A3-4080-BD81-A212D535C1B7}" destId="{B8A037BD-F32F-4AB8-90A6-8087F3226E9B}" srcOrd="3" destOrd="0" presId="urn:microsoft.com/office/officeart/2018/5/layout/IconLeafLabelList"/>
    <dgm:cxn modelId="{05BB982A-DBDA-4B66-993E-FAA5F0A1C0DA}" type="presParOf" srcId="{5FD5647C-9653-4C40-814D-C37E63702F47}" destId="{FA2C510D-AA76-417A-AC7B-836CCC494C82}" srcOrd="1" destOrd="0" presId="urn:microsoft.com/office/officeart/2018/5/layout/IconLeafLabelList"/>
    <dgm:cxn modelId="{09A2B2CB-04DA-4A80-92D3-8EDFC447373E}" type="presParOf" srcId="{5FD5647C-9653-4C40-814D-C37E63702F47}" destId="{D97FF639-D253-438A-9CE3-2C7D9148835F}" srcOrd="2" destOrd="0" presId="urn:microsoft.com/office/officeart/2018/5/layout/IconLeafLabelList"/>
    <dgm:cxn modelId="{B498CF58-70B5-4D9E-B298-AEFBC8773EDC}" type="presParOf" srcId="{D97FF639-D253-438A-9CE3-2C7D9148835F}" destId="{4AA0E6CB-B4A3-4DD2-BCC5-271352062110}" srcOrd="0" destOrd="0" presId="urn:microsoft.com/office/officeart/2018/5/layout/IconLeafLabelList"/>
    <dgm:cxn modelId="{111A25F5-43D9-4F1D-B3CA-6963864E0C36}" type="presParOf" srcId="{D97FF639-D253-438A-9CE3-2C7D9148835F}" destId="{F50030C6-DF1B-4978-8532-B2CD008C8DAC}" srcOrd="1" destOrd="0" presId="urn:microsoft.com/office/officeart/2018/5/layout/IconLeafLabelList"/>
    <dgm:cxn modelId="{DA5DB8B9-9C96-450D-A93C-A94B0D22922D}" type="presParOf" srcId="{D97FF639-D253-438A-9CE3-2C7D9148835F}" destId="{71A32C43-3995-4C32-BD7E-33EE8E09299D}" srcOrd="2" destOrd="0" presId="urn:microsoft.com/office/officeart/2018/5/layout/IconLeafLabelList"/>
    <dgm:cxn modelId="{F2B31E5A-FD85-4A2D-8D74-10716870F736}" type="presParOf" srcId="{D97FF639-D253-438A-9CE3-2C7D9148835F}" destId="{C0E7B614-E08F-4BA0-BDBF-C2451FFCC842}" srcOrd="3" destOrd="0" presId="urn:microsoft.com/office/officeart/2018/5/layout/IconLeafLabelList"/>
    <dgm:cxn modelId="{B9C0D7F1-1566-44F7-B83F-52A91DB849A0}" type="presParOf" srcId="{5FD5647C-9653-4C40-814D-C37E63702F47}" destId="{35DB5569-70FD-4E3D-B7AD-12C687EE1156}" srcOrd="3" destOrd="0" presId="urn:microsoft.com/office/officeart/2018/5/layout/IconLeafLabelList"/>
    <dgm:cxn modelId="{25DEB4E3-F327-4DAE-9D1F-CEF1CE379B36}" type="presParOf" srcId="{5FD5647C-9653-4C40-814D-C37E63702F47}" destId="{21141B7E-66E4-40D8-AC85-3C13D707F18A}" srcOrd="4" destOrd="0" presId="urn:microsoft.com/office/officeart/2018/5/layout/IconLeafLabelList"/>
    <dgm:cxn modelId="{E579775C-AA23-42C0-A8BD-6CD1FAD937FB}" type="presParOf" srcId="{21141B7E-66E4-40D8-AC85-3C13D707F18A}" destId="{A4BDF6C6-CEA1-4E33-BCCF-9D5E43150CC9}" srcOrd="0" destOrd="0" presId="urn:microsoft.com/office/officeart/2018/5/layout/IconLeafLabelList"/>
    <dgm:cxn modelId="{F68FE10F-E1DC-4ED1-9936-545CA5A0BDC6}" type="presParOf" srcId="{21141B7E-66E4-40D8-AC85-3C13D707F18A}" destId="{A5172957-871D-41EC-B2AC-DD7E30A69867}" srcOrd="1" destOrd="0" presId="urn:microsoft.com/office/officeart/2018/5/layout/IconLeafLabelList"/>
    <dgm:cxn modelId="{753EBFAE-4C7E-4805-83E6-19D5F5979327}" type="presParOf" srcId="{21141B7E-66E4-40D8-AC85-3C13D707F18A}" destId="{F07437F3-A118-4892-A3BD-2803B1F68A54}" srcOrd="2" destOrd="0" presId="urn:microsoft.com/office/officeart/2018/5/layout/IconLeafLabelList"/>
    <dgm:cxn modelId="{87ED6D3E-ED53-469B-8D5E-F4A8F638DA4C}" type="presParOf" srcId="{21141B7E-66E4-40D8-AC85-3C13D707F18A}" destId="{DB19A6CD-CD41-4BE4-BDDB-82D910F698B2}" srcOrd="3" destOrd="0" presId="urn:microsoft.com/office/officeart/2018/5/layout/IconLeafLabelList"/>
    <dgm:cxn modelId="{846CC016-141B-4568-B98B-F703B48AA3D4}" type="presParOf" srcId="{5FD5647C-9653-4C40-814D-C37E63702F47}" destId="{A6DB0831-0694-4D27-AE36-278C39393F20}" srcOrd="5" destOrd="0" presId="urn:microsoft.com/office/officeart/2018/5/layout/IconLeafLabelList"/>
    <dgm:cxn modelId="{E749D1CF-C2B3-4980-A0CC-4EC3FFC836B2}" type="presParOf" srcId="{5FD5647C-9653-4C40-814D-C37E63702F47}" destId="{12122A3B-E9BA-4665-97E4-0F69E4F663C5}" srcOrd="6" destOrd="0" presId="urn:microsoft.com/office/officeart/2018/5/layout/IconLeafLabelList"/>
    <dgm:cxn modelId="{5CAEAF28-3D9E-403D-B3DB-46B9C83EC04F}" type="presParOf" srcId="{12122A3B-E9BA-4665-97E4-0F69E4F663C5}" destId="{7CEFD645-5EBB-439B-8914-80AAFA3FD827}" srcOrd="0" destOrd="0" presId="urn:microsoft.com/office/officeart/2018/5/layout/IconLeafLabelList"/>
    <dgm:cxn modelId="{8710C8DE-12A7-4D71-B5E8-78840F1CE812}" type="presParOf" srcId="{12122A3B-E9BA-4665-97E4-0F69E4F663C5}" destId="{7ACD3032-1382-46E5-ABBC-48DEE883ADE9}" srcOrd="1" destOrd="0" presId="urn:microsoft.com/office/officeart/2018/5/layout/IconLeafLabelList"/>
    <dgm:cxn modelId="{377A883D-2FE4-4007-9E0E-ACD4AE42CEEA}" type="presParOf" srcId="{12122A3B-E9BA-4665-97E4-0F69E4F663C5}" destId="{EAE68293-2F66-45E7-850A-21621F92EC13}" srcOrd="2" destOrd="0" presId="urn:microsoft.com/office/officeart/2018/5/layout/IconLeafLabelList"/>
    <dgm:cxn modelId="{5D5FA6F3-9E94-41BA-A13C-40FC0EF29107}" type="presParOf" srcId="{12122A3B-E9BA-4665-97E4-0F69E4F663C5}" destId="{EEA55F8F-5AE7-4500-8ABF-7CDF0E28CD9A}" srcOrd="3" destOrd="0" presId="urn:microsoft.com/office/officeart/2018/5/layout/IconLeafLabelList"/>
    <dgm:cxn modelId="{5CAA8B04-EEB0-4190-9FA0-A295E0180FCB}" type="presParOf" srcId="{5FD5647C-9653-4C40-814D-C37E63702F47}" destId="{72A5497A-0358-4B9A-82E2-D2A28A5EE6C1}" srcOrd="7" destOrd="0" presId="urn:microsoft.com/office/officeart/2018/5/layout/IconLeafLabelList"/>
    <dgm:cxn modelId="{50526DF1-FF01-428B-9B01-DB9FFF4A1BE0}" type="presParOf" srcId="{5FD5647C-9653-4C40-814D-C37E63702F47}" destId="{DED9DEC6-4341-4104-AA33-BF8809A0CFF2}" srcOrd="8" destOrd="0" presId="urn:microsoft.com/office/officeart/2018/5/layout/IconLeafLabelList"/>
    <dgm:cxn modelId="{E3E9F89A-58A8-4B25-9051-6FE68FF1691A}" type="presParOf" srcId="{DED9DEC6-4341-4104-AA33-BF8809A0CFF2}" destId="{9E904229-ABB3-4488-83DD-C69B26E6CB80}" srcOrd="0" destOrd="0" presId="urn:microsoft.com/office/officeart/2018/5/layout/IconLeafLabelList"/>
    <dgm:cxn modelId="{C533029C-D3EB-4F82-937E-EDDFD8C0AEEE}" type="presParOf" srcId="{DED9DEC6-4341-4104-AA33-BF8809A0CFF2}" destId="{C47B2C80-320D-4286-8DD1-6BCBEDA8E85E}" srcOrd="1" destOrd="0" presId="urn:microsoft.com/office/officeart/2018/5/layout/IconLeafLabelList"/>
    <dgm:cxn modelId="{9F23D116-B27F-4A5D-8F4C-5B747DCD0E39}" type="presParOf" srcId="{DED9DEC6-4341-4104-AA33-BF8809A0CFF2}" destId="{7C754330-97B5-4B58-8486-F79271FE246E}" srcOrd="2" destOrd="0" presId="urn:microsoft.com/office/officeart/2018/5/layout/IconLeafLabelList"/>
    <dgm:cxn modelId="{284C68CE-88CF-49E5-A8E6-2B26931CB9C4}" type="presParOf" srcId="{DED9DEC6-4341-4104-AA33-BF8809A0CFF2}" destId="{C5B0F760-3E68-4C20-A3B8-ADDD1D26DBD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01FBB-25E5-4080-858D-69C066FCE4C7}">
      <dsp:nvSpPr>
        <dsp:cNvPr id="0" name=""/>
        <dsp:cNvSpPr/>
      </dsp:nvSpPr>
      <dsp:spPr>
        <a:xfrm>
          <a:off x="0" y="704254"/>
          <a:ext cx="5643563" cy="1300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39E91-0189-4E86-9AAD-28D196DF1023}">
      <dsp:nvSpPr>
        <dsp:cNvPr id="0" name=""/>
        <dsp:cNvSpPr/>
      </dsp:nvSpPr>
      <dsp:spPr>
        <a:xfrm>
          <a:off x="393299" y="996791"/>
          <a:ext cx="715089" cy="7150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8AE559-0244-4D4B-B5B3-A7360772FEF2}">
      <dsp:nvSpPr>
        <dsp:cNvPr id="0" name=""/>
        <dsp:cNvSpPr/>
      </dsp:nvSpPr>
      <dsp:spPr>
        <a:xfrm>
          <a:off x="1501687" y="704254"/>
          <a:ext cx="4141875" cy="1300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601" tIns="137601" rIns="137601" bIns="137601" numCol="1" spcCol="1270" anchor="ctr" anchorCtr="0">
          <a:noAutofit/>
        </a:bodyPr>
        <a:lstStyle/>
        <a:p>
          <a:pPr marL="0" lvl="0" indent="0" algn="l" defTabSz="1111250">
            <a:lnSpc>
              <a:spcPct val="90000"/>
            </a:lnSpc>
            <a:spcBef>
              <a:spcPct val="0"/>
            </a:spcBef>
            <a:spcAft>
              <a:spcPct val="35000"/>
            </a:spcAft>
            <a:buNone/>
          </a:pPr>
          <a:r>
            <a:rPr lang="en-GB" sz="2500" kern="1200"/>
            <a:t>Reports and studies</a:t>
          </a:r>
          <a:endParaRPr lang="en-US" sz="2500" kern="1200"/>
        </a:p>
      </dsp:txBody>
      <dsp:txXfrm>
        <a:off x="1501687" y="704254"/>
        <a:ext cx="4141875" cy="1300162"/>
      </dsp:txXfrm>
    </dsp:sp>
    <dsp:sp modelId="{89F1DB13-6D86-4151-9AB3-6CF9852968D3}">
      <dsp:nvSpPr>
        <dsp:cNvPr id="0" name=""/>
        <dsp:cNvSpPr/>
      </dsp:nvSpPr>
      <dsp:spPr>
        <a:xfrm>
          <a:off x="0" y="2329457"/>
          <a:ext cx="5643563" cy="1300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CF0377-DC77-409F-8E7A-0A1B6202E15B}">
      <dsp:nvSpPr>
        <dsp:cNvPr id="0" name=""/>
        <dsp:cNvSpPr/>
      </dsp:nvSpPr>
      <dsp:spPr>
        <a:xfrm>
          <a:off x="393299" y="2621994"/>
          <a:ext cx="715089" cy="7150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667D95-0894-4B00-8A68-E72BA70A6010}">
      <dsp:nvSpPr>
        <dsp:cNvPr id="0" name=""/>
        <dsp:cNvSpPr/>
      </dsp:nvSpPr>
      <dsp:spPr>
        <a:xfrm>
          <a:off x="1501687" y="2329457"/>
          <a:ext cx="4141875" cy="1300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601" tIns="137601" rIns="137601" bIns="137601" numCol="1" spcCol="1270" anchor="ctr" anchorCtr="0">
          <a:noAutofit/>
        </a:bodyPr>
        <a:lstStyle/>
        <a:p>
          <a:pPr marL="0" lvl="0" indent="0" algn="l" defTabSz="1111250">
            <a:lnSpc>
              <a:spcPct val="90000"/>
            </a:lnSpc>
            <a:spcBef>
              <a:spcPct val="0"/>
            </a:spcBef>
            <a:spcAft>
              <a:spcPct val="35000"/>
            </a:spcAft>
            <a:buNone/>
          </a:pPr>
          <a:r>
            <a:rPr lang="en-GB" sz="2500" kern="1200"/>
            <a:t>Choose reliable UK health sources</a:t>
          </a:r>
          <a:endParaRPr lang="en-US" sz="2500" kern="1200"/>
        </a:p>
      </dsp:txBody>
      <dsp:txXfrm>
        <a:off x="1501687" y="2329457"/>
        <a:ext cx="4141875" cy="13001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740AA-C493-4C19-8154-5078379B8C62}">
      <dsp:nvSpPr>
        <dsp:cNvPr id="0" name=""/>
        <dsp:cNvSpPr/>
      </dsp:nvSpPr>
      <dsp:spPr>
        <a:xfrm>
          <a:off x="431229" y="130435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78B5EA-24E8-4784-AB77-66D2C856D946}">
      <dsp:nvSpPr>
        <dsp:cNvPr id="0" name=""/>
        <dsp:cNvSpPr/>
      </dsp:nvSpPr>
      <dsp:spPr>
        <a:xfrm>
          <a:off x="665229" y="153835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F273F0-CEB1-40A9-B3E4-54F790025C87}">
      <dsp:nvSpPr>
        <dsp:cNvPr id="0" name=""/>
        <dsp:cNvSpPr/>
      </dsp:nvSpPr>
      <dsp:spPr>
        <a:xfrm>
          <a:off x="80229" y="274435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SAVES STAFF TIME</a:t>
          </a:r>
          <a:endParaRPr lang="en-US" sz="1700" kern="1200"/>
        </a:p>
      </dsp:txBody>
      <dsp:txXfrm>
        <a:off x="80229" y="2744356"/>
        <a:ext cx="1800000" cy="720000"/>
      </dsp:txXfrm>
    </dsp:sp>
    <dsp:sp modelId="{418BFBCF-E16C-4FE2-81F7-9E494C8E0324}">
      <dsp:nvSpPr>
        <dsp:cNvPr id="0" name=""/>
        <dsp:cNvSpPr/>
      </dsp:nvSpPr>
      <dsp:spPr>
        <a:xfrm>
          <a:off x="2546229" y="1304356"/>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C97AC-A58D-4D49-9D00-728249CC58BA}">
      <dsp:nvSpPr>
        <dsp:cNvPr id="0" name=""/>
        <dsp:cNvSpPr/>
      </dsp:nvSpPr>
      <dsp:spPr>
        <a:xfrm>
          <a:off x="2780229" y="153835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CFBACC-F0F3-4EA7-8159-DE6C5173414E}">
      <dsp:nvSpPr>
        <dsp:cNvPr id="0" name=""/>
        <dsp:cNvSpPr/>
      </dsp:nvSpPr>
      <dsp:spPr>
        <a:xfrm>
          <a:off x="2195229" y="274435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NEW DIGITAL SKILLS NEEDED </a:t>
          </a:r>
          <a:endParaRPr lang="en-US" sz="1700" kern="1200"/>
        </a:p>
      </dsp:txBody>
      <dsp:txXfrm>
        <a:off x="2195229" y="2744356"/>
        <a:ext cx="1800000" cy="720000"/>
      </dsp:txXfrm>
    </dsp:sp>
    <dsp:sp modelId="{21A49A33-4879-4361-A140-BD199F4200B0}">
      <dsp:nvSpPr>
        <dsp:cNvPr id="0" name=""/>
        <dsp:cNvSpPr/>
      </dsp:nvSpPr>
      <dsp:spPr>
        <a:xfrm>
          <a:off x="4661229" y="1304356"/>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BE201-CD7C-481E-A83F-7AFEE75C4BC5}">
      <dsp:nvSpPr>
        <dsp:cNvPr id="0" name=""/>
        <dsp:cNvSpPr/>
      </dsp:nvSpPr>
      <dsp:spPr>
        <a:xfrm>
          <a:off x="4895229" y="153835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7A31B-CC94-4183-9E4B-13F3128A4C9A}">
      <dsp:nvSpPr>
        <dsp:cNvPr id="0" name=""/>
        <dsp:cNvSpPr/>
      </dsp:nvSpPr>
      <dsp:spPr>
        <a:xfrm>
          <a:off x="4310229" y="274435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HELPS STAFF MONITOR MORE PEOPLE SAFELY</a:t>
          </a:r>
          <a:endParaRPr lang="en-US" sz="1700" kern="1200"/>
        </a:p>
      </dsp:txBody>
      <dsp:txXfrm>
        <a:off x="4310229" y="2744356"/>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00C8C-AB5F-4DE5-8CBB-747AB43FAC04}">
      <dsp:nvSpPr>
        <dsp:cNvPr id="0" name=""/>
        <dsp:cNvSpPr/>
      </dsp:nvSpPr>
      <dsp:spPr>
        <a:xfrm>
          <a:off x="0" y="40237"/>
          <a:ext cx="5643563" cy="1352520"/>
        </a:xfrm>
        <a:prstGeom prst="roundRect">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REDUCE PRESSURE ON HOSPITALS</a:t>
          </a:r>
          <a:endParaRPr lang="en-US" sz="3400" kern="1200"/>
        </a:p>
      </dsp:txBody>
      <dsp:txXfrm>
        <a:off x="66025" y="106262"/>
        <a:ext cx="5511513" cy="1220470"/>
      </dsp:txXfrm>
    </dsp:sp>
    <dsp:sp modelId="{5692FC80-9A19-45FD-983F-D7F3CC77402C}">
      <dsp:nvSpPr>
        <dsp:cNvPr id="0" name=""/>
        <dsp:cNvSpPr/>
      </dsp:nvSpPr>
      <dsp:spPr>
        <a:xfrm>
          <a:off x="0" y="1490677"/>
          <a:ext cx="5643563" cy="1352520"/>
        </a:xfrm>
        <a:prstGeom prst="roundRect">
          <a:avLst/>
        </a:prstGeom>
        <a:gradFill rotWithShape="0">
          <a:gsLst>
            <a:gs pos="0">
              <a:schemeClr val="accent2">
                <a:hueOff val="-4377215"/>
                <a:satOff val="-3950"/>
                <a:lumOff val="-881"/>
                <a:alphaOff val="0"/>
                <a:tint val="98000"/>
                <a:hueMod val="94000"/>
                <a:satMod val="130000"/>
                <a:lumMod val="128000"/>
              </a:schemeClr>
            </a:gs>
            <a:gs pos="100000">
              <a:schemeClr val="accent2">
                <a:hueOff val="-4377215"/>
                <a:satOff val="-3950"/>
                <a:lumOff val="-881"/>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SUPPORTS VIRTUAL WARDS</a:t>
          </a:r>
          <a:endParaRPr lang="en-US" sz="3400" kern="1200"/>
        </a:p>
      </dsp:txBody>
      <dsp:txXfrm>
        <a:off x="66025" y="1556702"/>
        <a:ext cx="5511513" cy="1220470"/>
      </dsp:txXfrm>
    </dsp:sp>
    <dsp:sp modelId="{3AAF1769-FBB0-42A8-A63A-03E213B3C504}">
      <dsp:nvSpPr>
        <dsp:cNvPr id="0" name=""/>
        <dsp:cNvSpPr/>
      </dsp:nvSpPr>
      <dsp:spPr>
        <a:xfrm>
          <a:off x="0" y="2941117"/>
          <a:ext cx="5643563" cy="1352520"/>
        </a:xfrm>
        <a:prstGeom prst="roundRect">
          <a:avLst/>
        </a:prstGeom>
        <a:gradFill rotWithShape="0">
          <a:gsLst>
            <a:gs pos="0">
              <a:schemeClr val="accent2">
                <a:hueOff val="-8754431"/>
                <a:satOff val="-7900"/>
                <a:lumOff val="-1762"/>
                <a:alphaOff val="0"/>
                <a:tint val="98000"/>
                <a:hueMod val="94000"/>
                <a:satMod val="130000"/>
                <a:lumMod val="128000"/>
              </a:schemeClr>
            </a:gs>
            <a:gs pos="100000">
              <a:schemeClr val="accent2">
                <a:hueOff val="-8754431"/>
                <a:satOff val="-7900"/>
                <a:lumOff val="-1762"/>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BETTER COMMUNICATION</a:t>
          </a:r>
          <a:endParaRPr lang="en-US" sz="3400" kern="1200"/>
        </a:p>
      </dsp:txBody>
      <dsp:txXfrm>
        <a:off x="66025" y="3007142"/>
        <a:ext cx="5511513"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46C77-FC7A-4164-BEDD-89F1E84A2F6D}">
      <dsp:nvSpPr>
        <dsp:cNvPr id="0" name=""/>
        <dsp:cNvSpPr/>
      </dsp:nvSpPr>
      <dsp:spPr>
        <a:xfrm>
          <a:off x="433831" y="1685"/>
          <a:ext cx="1096927" cy="109692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4CFE1-2CE7-48FE-8189-31C054E67143}">
      <dsp:nvSpPr>
        <dsp:cNvPr id="0" name=""/>
        <dsp:cNvSpPr/>
      </dsp:nvSpPr>
      <dsp:spPr>
        <a:xfrm>
          <a:off x="667602" y="235457"/>
          <a:ext cx="629384" cy="629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A037BD-F32F-4AB8-90A6-8087F3226E9B}">
      <dsp:nvSpPr>
        <dsp:cNvPr id="0" name=""/>
        <dsp:cNvSpPr/>
      </dsp:nvSpPr>
      <dsp:spPr>
        <a:xfrm>
          <a:off x="83173" y="1440279"/>
          <a:ext cx="1798242" cy="71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RPM CAN HELP PATIENT, STAFF AND SERVICES</a:t>
          </a:r>
          <a:endParaRPr lang="en-US" sz="1700" kern="1200"/>
        </a:p>
      </dsp:txBody>
      <dsp:txXfrm>
        <a:off x="83173" y="1440279"/>
        <a:ext cx="1798242" cy="719296"/>
      </dsp:txXfrm>
    </dsp:sp>
    <dsp:sp modelId="{4AA0E6CB-B4A3-4DD2-BCC5-271352062110}">
      <dsp:nvSpPr>
        <dsp:cNvPr id="0" name=""/>
        <dsp:cNvSpPr/>
      </dsp:nvSpPr>
      <dsp:spPr>
        <a:xfrm>
          <a:off x="2546765" y="1685"/>
          <a:ext cx="1096927" cy="109692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0030C6-DF1B-4978-8532-B2CD008C8DAC}">
      <dsp:nvSpPr>
        <dsp:cNvPr id="0" name=""/>
        <dsp:cNvSpPr/>
      </dsp:nvSpPr>
      <dsp:spPr>
        <a:xfrm>
          <a:off x="2780537" y="235457"/>
          <a:ext cx="629384" cy="629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E7B614-E08F-4BA0-BDBF-C2451FFCC842}">
      <dsp:nvSpPr>
        <dsp:cNvPr id="0" name=""/>
        <dsp:cNvSpPr/>
      </dsp:nvSpPr>
      <dsp:spPr>
        <a:xfrm>
          <a:off x="2196108" y="1440279"/>
          <a:ext cx="1798242" cy="71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NEEDS SUPPORT AND TRAINING</a:t>
          </a:r>
          <a:endParaRPr lang="en-US" sz="1700" kern="1200"/>
        </a:p>
      </dsp:txBody>
      <dsp:txXfrm>
        <a:off x="2196108" y="1440279"/>
        <a:ext cx="1798242" cy="719296"/>
      </dsp:txXfrm>
    </dsp:sp>
    <dsp:sp modelId="{A4BDF6C6-CEA1-4E33-BCCF-9D5E43150CC9}">
      <dsp:nvSpPr>
        <dsp:cNvPr id="0" name=""/>
        <dsp:cNvSpPr/>
      </dsp:nvSpPr>
      <dsp:spPr>
        <a:xfrm>
          <a:off x="4659700" y="1685"/>
          <a:ext cx="1096927" cy="109692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172957-871D-41EC-B2AC-DD7E30A69867}">
      <dsp:nvSpPr>
        <dsp:cNvPr id="0" name=""/>
        <dsp:cNvSpPr/>
      </dsp:nvSpPr>
      <dsp:spPr>
        <a:xfrm>
          <a:off x="4893471" y="235457"/>
          <a:ext cx="629384" cy="629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19A6CD-CD41-4BE4-BDDB-82D910F698B2}">
      <dsp:nvSpPr>
        <dsp:cNvPr id="0" name=""/>
        <dsp:cNvSpPr/>
      </dsp:nvSpPr>
      <dsp:spPr>
        <a:xfrm>
          <a:off x="4309042" y="1440279"/>
          <a:ext cx="1798242" cy="71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MORE STAFF TRAINING </a:t>
          </a:r>
          <a:endParaRPr lang="en-US" sz="1700" kern="1200"/>
        </a:p>
      </dsp:txBody>
      <dsp:txXfrm>
        <a:off x="4309042" y="1440279"/>
        <a:ext cx="1798242" cy="719296"/>
      </dsp:txXfrm>
    </dsp:sp>
    <dsp:sp modelId="{7CEFD645-5EBB-439B-8914-80AAFA3FD827}">
      <dsp:nvSpPr>
        <dsp:cNvPr id="0" name=""/>
        <dsp:cNvSpPr/>
      </dsp:nvSpPr>
      <dsp:spPr>
        <a:xfrm>
          <a:off x="1490298" y="2609136"/>
          <a:ext cx="1096927" cy="109692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CD3032-1382-46E5-ABBC-48DEE883ADE9}">
      <dsp:nvSpPr>
        <dsp:cNvPr id="0" name=""/>
        <dsp:cNvSpPr/>
      </dsp:nvSpPr>
      <dsp:spPr>
        <a:xfrm>
          <a:off x="1724069" y="2842908"/>
          <a:ext cx="629384" cy="629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A55F8F-5AE7-4500-8ABF-7CDF0E28CD9A}">
      <dsp:nvSpPr>
        <dsp:cNvPr id="0" name=""/>
        <dsp:cNvSpPr/>
      </dsp:nvSpPr>
      <dsp:spPr>
        <a:xfrm>
          <a:off x="1139641" y="4047730"/>
          <a:ext cx="1798242" cy="71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SUPPORT PEOPLE WITH DIDITAL ACCESS</a:t>
          </a:r>
          <a:endParaRPr lang="en-US" sz="1700" kern="1200"/>
        </a:p>
      </dsp:txBody>
      <dsp:txXfrm>
        <a:off x="1139641" y="4047730"/>
        <a:ext cx="1798242" cy="719296"/>
      </dsp:txXfrm>
    </dsp:sp>
    <dsp:sp modelId="{9E904229-ABB3-4488-83DD-C69B26E6CB80}">
      <dsp:nvSpPr>
        <dsp:cNvPr id="0" name=""/>
        <dsp:cNvSpPr/>
      </dsp:nvSpPr>
      <dsp:spPr>
        <a:xfrm>
          <a:off x="3603232" y="2609136"/>
          <a:ext cx="1096927" cy="1096927"/>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7B2C80-320D-4286-8DD1-6BCBEDA8E85E}">
      <dsp:nvSpPr>
        <dsp:cNvPr id="0" name=""/>
        <dsp:cNvSpPr/>
      </dsp:nvSpPr>
      <dsp:spPr>
        <a:xfrm>
          <a:off x="3837004" y="2842908"/>
          <a:ext cx="629384" cy="629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0F760-3E68-4C20-A3B8-ADDD1D26DBD1}">
      <dsp:nvSpPr>
        <dsp:cNvPr id="0" name=""/>
        <dsp:cNvSpPr/>
      </dsp:nvSpPr>
      <dsp:spPr>
        <a:xfrm>
          <a:off x="3252575" y="4047730"/>
          <a:ext cx="1798242" cy="71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STRONGER DATA PROTECTION</a:t>
          </a:r>
          <a:endParaRPr lang="en-US" sz="1700" kern="1200"/>
        </a:p>
      </dsp:txBody>
      <dsp:txXfrm>
        <a:off x="3252575" y="4047730"/>
        <a:ext cx="1798242" cy="7192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9876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8237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9029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9386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9254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0631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33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4424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7259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4189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7034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11224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81897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463360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7125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75798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9026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11/23/2025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0438115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hyperlink" Target="https://www.nao.org.uk/" TargetMode="External"/><Relationship Id="rId3" Type="http://schemas.openxmlformats.org/officeDocument/2006/relationships/hyperlink" Target="https://www.hee.nhs.uk/" TargetMode="External"/><Relationship Id="rId7" Type="http://schemas.openxmlformats.org/officeDocument/2006/relationships/hyperlink" Target="https://www.england.nhs.uk/virtual-wards/" TargetMode="External"/><Relationship Id="rId2" Type="http://schemas.openxmlformats.org/officeDocument/2006/relationships/hyperlink" Target="https://www.bma.org.uk/advice-and-support" TargetMode="External"/><Relationship Id="rId1" Type="http://schemas.openxmlformats.org/officeDocument/2006/relationships/slideLayout" Target="../slideLayouts/slideLayout2.xml"/><Relationship Id="rId6" Type="http://schemas.openxmlformats.org/officeDocument/2006/relationships/hyperlink" Target="https://www.england.nhs.uk/publication/covid-oximetry-evaluation/" TargetMode="External"/><Relationship Id="rId5" Type="http://schemas.openxmlformats.org/officeDocument/2006/relationships/hyperlink" Target="https://www.kingsfund.org.uk/" TargetMode="External"/><Relationship Id="rId10" Type="http://schemas.openxmlformats.org/officeDocument/2006/relationships/hyperlink" Target="https://www.gov.scot/publications" TargetMode="External"/><Relationship Id="rId4" Type="http://schemas.openxmlformats.org/officeDocument/2006/relationships/hyperlink" Target="https://ico.org.uk/" TargetMode="External"/><Relationship Id="rId9" Type="http://schemas.openxmlformats.org/officeDocument/2006/relationships/hyperlink" Target="https://www.gov.uk/ph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9C3B3C-D3E7-0307-98CB-D7DD25027F90}"/>
              </a:ext>
            </a:extLst>
          </p:cNvPr>
          <p:cNvSpPr>
            <a:spLocks noGrp="1"/>
          </p:cNvSpPr>
          <p:nvPr>
            <p:ph type="title"/>
          </p:nvPr>
        </p:nvSpPr>
        <p:spPr/>
        <p:txBody>
          <a:bodyPr/>
          <a:lstStyle/>
          <a:p>
            <a:r>
              <a:rPr lang="en-GB" dirty="0"/>
              <a:t>Impact of Remote Patient Monitoring</a:t>
            </a:r>
          </a:p>
        </p:txBody>
      </p:sp>
      <p:sp>
        <p:nvSpPr>
          <p:cNvPr id="5" name="Subtitle 4">
            <a:extLst>
              <a:ext uri="{FF2B5EF4-FFF2-40B4-BE49-F238E27FC236}">
                <a16:creationId xmlns:a16="http://schemas.microsoft.com/office/drawing/2014/main" id="{38A2F60C-8D1C-6A32-CB7F-14EAB0756CEE}"/>
              </a:ext>
            </a:extLst>
          </p:cNvPr>
          <p:cNvSpPr>
            <a:spLocks noGrp="1"/>
          </p:cNvSpPr>
          <p:nvPr>
            <p:ph idx="1"/>
          </p:nvPr>
        </p:nvSpPr>
        <p:spPr/>
        <p:txBody>
          <a:bodyPr vert="horz" lIns="91440" tIns="45720" rIns="91440" bIns="45720" rtlCol="0" anchor="t">
            <a:normAutofit/>
          </a:bodyPr>
          <a:lstStyle/>
          <a:p>
            <a:pPr marL="0" indent="0">
              <a:buNone/>
            </a:pPr>
            <a:r>
              <a:rPr lang="en-GB" dirty="0"/>
              <a:t>Karen Cogan 2245880</a:t>
            </a:r>
          </a:p>
          <a:p>
            <a:pPr marL="0" indent="0">
              <a:buNone/>
            </a:pPr>
            <a:r>
              <a:rPr lang="en-GB" dirty="0"/>
              <a:t>BMHP6026</a:t>
            </a:r>
          </a:p>
          <a:p>
            <a:pPr marL="0" indent="0">
              <a:buNone/>
            </a:pPr>
            <a:r>
              <a:rPr lang="en-GB" dirty="0"/>
              <a:t>Digital Transformation in Health and Social Care Professions</a:t>
            </a:r>
          </a:p>
          <a:p>
            <a:pPr marL="0" indent="0">
              <a:buNone/>
            </a:pPr>
            <a:r>
              <a:rPr lang="en-GB" dirty="0"/>
              <a:t>Component 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8" name="Rectangle 47">
            <a:extLst>
              <a:ext uri="{FF2B5EF4-FFF2-40B4-BE49-F238E27FC236}">
                <a16:creationId xmlns:a16="http://schemas.microsoft.com/office/drawing/2014/main" id="{01E688E0-C729-4E49-9E7B-4697607D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B32EEB3E-E10D-9184-F35F-04DE60904D37}"/>
              </a:ext>
            </a:extLst>
          </p:cNvPr>
          <p:cNvPicPr>
            <a:picLocks noChangeAspect="1"/>
          </p:cNvPicPr>
          <p:nvPr/>
        </p:nvPicPr>
        <p:blipFill>
          <a:blip r:embed="rId2">
            <a:duotone>
              <a:schemeClr val="bg2">
                <a:shade val="45000"/>
                <a:satMod val="135000"/>
              </a:schemeClr>
              <a:prstClr val="white"/>
            </a:duotone>
            <a:alphaModFix amt="15000"/>
          </a:blip>
          <a:srcRect t="12498" b="12502"/>
          <a:stretch>
            <a:fillRect/>
          </a:stretch>
        </p:blipFill>
        <p:spPr>
          <a:xfrm>
            <a:off x="36543" y="-25940"/>
            <a:ext cx="12191980" cy="6857990"/>
          </a:xfrm>
          <a:prstGeom prst="rect">
            <a:avLst/>
          </a:prstGeom>
        </p:spPr>
      </p:pic>
      <p:sp>
        <p:nvSpPr>
          <p:cNvPr id="4" name="Title 3">
            <a:extLst>
              <a:ext uri="{FF2B5EF4-FFF2-40B4-BE49-F238E27FC236}">
                <a16:creationId xmlns:a16="http://schemas.microsoft.com/office/drawing/2014/main" id="{77214D83-8BCB-9979-1B6A-2E28AF2F4092}"/>
              </a:ext>
            </a:extLst>
          </p:cNvPr>
          <p:cNvSpPr>
            <a:spLocks noGrp="1"/>
          </p:cNvSpPr>
          <p:nvPr>
            <p:ph type="title" idx="4294967295"/>
          </p:nvPr>
        </p:nvSpPr>
        <p:spPr>
          <a:xfrm>
            <a:off x="694944" y="192109"/>
            <a:ext cx="6873138" cy="6334083"/>
          </a:xfrm>
        </p:spPr>
        <p:txBody>
          <a:bodyPr vert="horz" lIns="91440" tIns="45720" rIns="91440" bIns="45720" rtlCol="0" anchor="b">
            <a:normAutofit/>
          </a:bodyPr>
          <a:lstStyle/>
          <a:p>
            <a:pPr>
              <a:lnSpc>
                <a:spcPct val="90000"/>
              </a:lnSpc>
            </a:pPr>
            <a:r>
              <a:rPr lang="en-US" sz="2000" dirty="0"/>
              <a:t>Introduction</a:t>
            </a:r>
            <a:br>
              <a:rPr lang="en-US" sz="2000" dirty="0"/>
            </a:br>
            <a:br>
              <a:rPr lang="en-US" sz="2000" dirty="0"/>
            </a:br>
            <a:r>
              <a:rPr lang="en-US" sz="2000" dirty="0"/>
              <a:t>Why remote Monitoring is important</a:t>
            </a:r>
            <a:br>
              <a:rPr lang="en-US" sz="2000" dirty="0"/>
            </a:br>
            <a:br>
              <a:rPr lang="en-US" sz="2000" dirty="0"/>
            </a:br>
            <a:r>
              <a:rPr lang="en-US" sz="2000" dirty="0"/>
              <a:t>What this presentation will present </a:t>
            </a:r>
            <a:br>
              <a:rPr lang="en-US" sz="2000" dirty="0"/>
            </a:br>
            <a:br>
              <a:rPr lang="en-US" sz="4800" dirty="0"/>
            </a:br>
            <a:br>
              <a:rPr lang="en-US" sz="4800" dirty="0"/>
            </a:br>
            <a:br>
              <a:rPr lang="en-US" sz="4800" dirty="0"/>
            </a:br>
            <a:endParaRPr lang="en-US" sz="4800"/>
          </a:p>
        </p:txBody>
      </p:sp>
      <p:grpSp>
        <p:nvGrpSpPr>
          <p:cNvPr id="50" name="Group 49">
            <a:extLst>
              <a:ext uri="{FF2B5EF4-FFF2-40B4-BE49-F238E27FC236}">
                <a16:creationId xmlns:a16="http://schemas.microsoft.com/office/drawing/2014/main" id="{AAD89D74-79DD-4BE2-AA8C-8672382F25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9144"/>
            <a:ext cx="6080656" cy="6163733"/>
            <a:chOff x="6108170" y="8467"/>
            <a:chExt cx="6080656" cy="6163733"/>
          </a:xfrm>
        </p:grpSpPr>
        <p:cxnSp>
          <p:nvCxnSpPr>
            <p:cNvPr id="51" name="Straight Connector 50">
              <a:extLst>
                <a:ext uri="{FF2B5EF4-FFF2-40B4-BE49-F238E27FC236}">
                  <a16:creationId xmlns:a16="http://schemas.microsoft.com/office/drawing/2014/main" id="{EA020D6D-57F1-4846-9467-5E54F5B88A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FBA67610-3DFA-4B04-A0F3-FFBF2C97E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96F9FAA7-B1F5-4E7B-BEC6-00158A5F05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64174CF9-D8AD-4A5C-BF99-57B43506D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B76B22A1-F450-4EAF-A363-7222D3D52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876235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8" name="Rectangle 17">
            <a:extLst>
              <a:ext uri="{FF2B5EF4-FFF2-40B4-BE49-F238E27FC236}">
                <a16:creationId xmlns:a16="http://schemas.microsoft.com/office/drawing/2014/main" id="{EB88142C-D3C4-43DC-A844-A7D9ECB0F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2" name="Title 1">
            <a:extLst>
              <a:ext uri="{FF2B5EF4-FFF2-40B4-BE49-F238E27FC236}">
                <a16:creationId xmlns:a16="http://schemas.microsoft.com/office/drawing/2014/main" id="{F1AD4259-21F4-E258-96A8-81E025BC0A8B}"/>
              </a:ext>
            </a:extLst>
          </p:cNvPr>
          <p:cNvSpPr>
            <a:spLocks noGrp="1"/>
          </p:cNvSpPr>
          <p:nvPr>
            <p:ph type="title"/>
          </p:nvPr>
        </p:nvSpPr>
        <p:spPr>
          <a:xfrm>
            <a:off x="684213" y="685799"/>
            <a:ext cx="4781147" cy="4892676"/>
          </a:xfrm>
        </p:spPr>
        <p:txBody>
          <a:bodyPr vert="horz" lIns="91440" tIns="45720" rIns="91440" bIns="45720" rtlCol="0" anchor="ctr">
            <a:normAutofit/>
          </a:bodyPr>
          <a:lstStyle/>
          <a:p>
            <a:pPr algn="r">
              <a:lnSpc>
                <a:spcPct val="90000"/>
              </a:lnSpc>
            </a:pPr>
            <a:r>
              <a:rPr lang="en-US"/>
              <a:t>Aim; to explore how remote monitoring helps patients, carers and staff</a:t>
            </a:r>
            <a:br>
              <a:rPr lang="en-US"/>
            </a:br>
            <a:r>
              <a:rPr lang="en-US"/>
              <a:t>objectives; patient, staff and service user impact</a:t>
            </a:r>
          </a:p>
        </p:txBody>
      </p:sp>
      <p:sp>
        <p:nvSpPr>
          <p:cNvPr id="20" name="Rectangle 19">
            <a:extLst>
              <a:ext uri="{FF2B5EF4-FFF2-40B4-BE49-F238E27FC236}">
                <a16:creationId xmlns:a16="http://schemas.microsoft.com/office/drawing/2014/main" id="{416DC9EF-092A-4FEF-8A40-0E509CA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CFA66-3B60-B351-16CD-1DF7FC71D962}"/>
              </a:ext>
            </a:extLst>
          </p:cNvPr>
          <p:cNvSpPr>
            <a:spLocks noGrp="1"/>
          </p:cNvSpPr>
          <p:nvPr>
            <p:ph idx="1"/>
          </p:nvPr>
        </p:nvSpPr>
        <p:spPr>
          <a:xfrm>
            <a:off x="6491625" y="685799"/>
            <a:ext cx="4816572" cy="4869981"/>
          </a:xfrm>
        </p:spPr>
        <p:txBody>
          <a:bodyPr vert="horz" lIns="91440" tIns="45720" rIns="91440" bIns="45720" rtlCol="0" anchor="ctr">
            <a:normAutofit/>
          </a:bodyPr>
          <a:lstStyle/>
          <a:p>
            <a:pPr marL="0" indent="0">
              <a:buNone/>
            </a:pPr>
            <a:r>
              <a:rPr lang="en-US" sz="4000">
                <a:solidFill>
                  <a:schemeClr val="tx2">
                    <a:lumMod val="60000"/>
                    <a:lumOff val="40000"/>
                  </a:schemeClr>
                </a:solidFill>
              </a:rPr>
              <a:t>Aim and Objective</a:t>
            </a:r>
          </a:p>
        </p:txBody>
      </p:sp>
    </p:spTree>
    <p:extLst>
      <p:ext uri="{BB962C8B-B14F-4D97-AF65-F5344CB8AC3E}">
        <p14:creationId xmlns:p14="http://schemas.microsoft.com/office/powerpoint/2010/main" val="3738182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4C5530E-85F5-4469-A5C9-54B113C11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E2D15-E33A-8FCC-DCCE-63E813EEC793}"/>
              </a:ext>
            </a:extLst>
          </p:cNvPr>
          <p:cNvSpPr>
            <a:spLocks noGrp="1"/>
          </p:cNvSpPr>
          <p:nvPr>
            <p:ph type="title"/>
          </p:nvPr>
        </p:nvSpPr>
        <p:spPr>
          <a:xfrm>
            <a:off x="7532710" y="620722"/>
            <a:ext cx="3654099" cy="3532989"/>
          </a:xfrm>
        </p:spPr>
        <p:txBody>
          <a:bodyPr anchor="b">
            <a:normAutofit/>
          </a:bodyPr>
          <a:lstStyle/>
          <a:p>
            <a:r>
              <a:rPr lang="en-GB">
                <a:solidFill>
                  <a:srgbClr val="FFFFFF"/>
                </a:solidFill>
              </a:rPr>
              <a:t>methods</a:t>
            </a:r>
          </a:p>
        </p:txBody>
      </p:sp>
      <p:sp useBgFill="1">
        <p:nvSpPr>
          <p:cNvPr id="39" name="Snip Diagonal Corner Rectangle 21">
            <a:extLst>
              <a:ext uri="{FF2B5EF4-FFF2-40B4-BE49-F238E27FC236}">
                <a16:creationId xmlns:a16="http://schemas.microsoft.com/office/drawing/2014/main" id="{A9CEB52D-0D40-45E3-94F9-CDB2083A9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0F7EB202-DE79-4E39-BCF0-D9855DA173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2" name="Straight Connector 41">
              <a:extLst>
                <a:ext uri="{FF2B5EF4-FFF2-40B4-BE49-F238E27FC236}">
                  <a16:creationId xmlns:a16="http://schemas.microsoft.com/office/drawing/2014/main" id="{4DF8FC51-F3B0-4D84-A367-A14707163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5B3C3EDB-3DD5-4F8C-84C2-B598DB12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C9DD3267-7A88-4810-94C1-0176A11D9C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A9F7E30E-9755-4BB4-B799-15752AE27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A0A74F5-C569-4A54-9AA8-8F85E9E7E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33" name="Content Placeholder 2">
            <a:extLst>
              <a:ext uri="{FF2B5EF4-FFF2-40B4-BE49-F238E27FC236}">
                <a16:creationId xmlns:a16="http://schemas.microsoft.com/office/drawing/2014/main" id="{08D241EE-78C8-9A49-B922-A98876101303}"/>
              </a:ext>
            </a:extLst>
          </p:cNvPr>
          <p:cNvGraphicFramePr>
            <a:graphicFrameLocks noGrp="1"/>
          </p:cNvGraphicFramePr>
          <p:nvPr>
            <p:ph idx="1"/>
            <p:extLst>
              <p:ext uri="{D42A27DB-BD31-4B8C-83A1-F6EECF244321}">
                <p14:modId xmlns:p14="http://schemas.microsoft.com/office/powerpoint/2010/main" val="3516473203"/>
              </p:ext>
            </p:extLst>
          </p:nvPr>
        </p:nvGraphicFramePr>
        <p:xfrm>
          <a:off x="1098550" y="1096963"/>
          <a:ext cx="5643563" cy="4333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874836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E5379-50BF-2B72-E26C-3A52BFFD1FB6}"/>
              </a:ext>
            </a:extLst>
          </p:cNvPr>
          <p:cNvSpPr>
            <a:spLocks noGrp="1"/>
          </p:cNvSpPr>
          <p:nvPr>
            <p:ph type="title"/>
          </p:nvPr>
        </p:nvSpPr>
        <p:spPr>
          <a:xfrm>
            <a:off x="3978579" y="4487332"/>
            <a:ext cx="5627158" cy="1507067"/>
          </a:xfrm>
        </p:spPr>
        <p:txBody>
          <a:bodyPr>
            <a:normAutofit/>
          </a:bodyPr>
          <a:lstStyle/>
          <a:p>
            <a:r>
              <a:rPr lang="en-GB" dirty="0"/>
              <a:t>REMOTE PATIENT MONITORING</a:t>
            </a:r>
          </a:p>
        </p:txBody>
      </p:sp>
      <p:pic>
        <p:nvPicPr>
          <p:cNvPr id="5" name="Picture 4" descr="Analysing medical x-ray results">
            <a:extLst>
              <a:ext uri="{FF2B5EF4-FFF2-40B4-BE49-F238E27FC236}">
                <a16:creationId xmlns:a16="http://schemas.microsoft.com/office/drawing/2014/main" id="{0EE6B0A7-7465-7353-B0AD-024515C9E6A9}"/>
              </a:ext>
            </a:extLst>
          </p:cNvPr>
          <p:cNvPicPr>
            <a:picLocks noChangeAspect="1"/>
          </p:cNvPicPr>
          <p:nvPr/>
        </p:nvPicPr>
        <p:blipFill>
          <a:blip r:embed="rId2"/>
          <a:srcRect l="45953" r="20011" b="-3"/>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12147829-B96C-9AB4-37D1-8A029A216982}"/>
              </a:ext>
            </a:extLst>
          </p:cNvPr>
          <p:cNvSpPr>
            <a:spLocks noGrp="1"/>
          </p:cNvSpPr>
          <p:nvPr>
            <p:ph idx="1"/>
          </p:nvPr>
        </p:nvSpPr>
        <p:spPr>
          <a:xfrm>
            <a:off x="3884612" y="685800"/>
            <a:ext cx="6626072" cy="3615267"/>
          </a:xfrm>
        </p:spPr>
        <p:txBody>
          <a:bodyPr>
            <a:normAutofit/>
          </a:bodyPr>
          <a:lstStyle/>
          <a:p>
            <a:pPr>
              <a:lnSpc>
                <a:spcPct val="90000"/>
              </a:lnSpc>
            </a:pPr>
            <a:r>
              <a:rPr lang="en-GB" dirty="0"/>
              <a:t>What is Remote Patient Monitoring (RPM)</a:t>
            </a:r>
            <a:endParaRPr lang="en-GB"/>
          </a:p>
          <a:p>
            <a:pPr>
              <a:lnSpc>
                <a:spcPct val="90000"/>
              </a:lnSpc>
              <a:buClr>
                <a:srgbClr val="FFFFFF"/>
              </a:buClr>
            </a:pPr>
            <a:r>
              <a:rPr lang="en-GB" dirty="0"/>
              <a:t>RPM is devices that can be worn at home to keep track of any health issues examples are wearable watches or </a:t>
            </a:r>
            <a:r>
              <a:rPr lang="en-GB" dirty="0" err="1"/>
              <a:t>diabeties</a:t>
            </a:r>
            <a:r>
              <a:rPr lang="en-GB" dirty="0"/>
              <a:t> implants and also app on peoples phones.</a:t>
            </a:r>
            <a:endParaRPr lang="en-GB"/>
          </a:p>
          <a:p>
            <a:pPr>
              <a:lnSpc>
                <a:spcPct val="90000"/>
              </a:lnSpc>
              <a:buClr>
                <a:srgbClr val="FFFFFF"/>
              </a:buClr>
            </a:pPr>
            <a:endParaRPr lang="en-GB"/>
          </a:p>
          <a:p>
            <a:pPr>
              <a:lnSpc>
                <a:spcPct val="90000"/>
              </a:lnSpc>
              <a:buClr>
                <a:srgbClr val="FFFFFF"/>
              </a:buClr>
            </a:pPr>
            <a:r>
              <a:rPr lang="en-GB" dirty="0"/>
              <a:t>The impact of the patient using RPM is that allows them to stay at home, they get quicker support, it helps them feel more in control and gives them better confidence in health management in H and SC</a:t>
            </a:r>
            <a:endParaRPr lang="en-GB"/>
          </a:p>
          <a:p>
            <a:pPr>
              <a:lnSpc>
                <a:spcPct val="90000"/>
              </a:lnSpc>
              <a:buClr>
                <a:srgbClr val="FFFFFF"/>
              </a:buClr>
            </a:pPr>
            <a:endParaRPr lang="en-GB"/>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540768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64602225-8B4B-7434-5394-7137D276618B}"/>
              </a:ext>
            </a:extLst>
          </p:cNvPr>
          <p:cNvSpPr>
            <a:spLocks noGrp="1"/>
          </p:cNvSpPr>
          <p:nvPr>
            <p:ph type="title"/>
          </p:nvPr>
        </p:nvSpPr>
        <p:spPr>
          <a:xfrm>
            <a:off x="8588661" y="941424"/>
            <a:ext cx="3043896" cy="3248611"/>
          </a:xfrm>
        </p:spPr>
        <p:txBody>
          <a:bodyPr>
            <a:normAutofit/>
          </a:bodyPr>
          <a:lstStyle/>
          <a:p>
            <a:r>
              <a:rPr lang="en-GB" sz="3300">
                <a:solidFill>
                  <a:srgbClr val="FFFFFF"/>
                </a:solidFill>
              </a:rPr>
              <a:t>IMPACT ON WORKFORCE</a:t>
            </a:r>
          </a:p>
        </p:txBody>
      </p:sp>
      <p:graphicFrame>
        <p:nvGraphicFramePr>
          <p:cNvPr id="5" name="Content Placeholder 2">
            <a:extLst>
              <a:ext uri="{FF2B5EF4-FFF2-40B4-BE49-F238E27FC236}">
                <a16:creationId xmlns:a16="http://schemas.microsoft.com/office/drawing/2014/main" id="{B6D76C2E-AEFC-4A91-A2B2-1A910179F49A}"/>
              </a:ext>
            </a:extLst>
          </p:cNvPr>
          <p:cNvGraphicFramePr>
            <a:graphicFrameLocks noGrp="1"/>
          </p:cNvGraphicFramePr>
          <p:nvPr>
            <p:ph idx="1"/>
            <p:extLst>
              <p:ext uri="{D42A27DB-BD31-4B8C-83A1-F6EECF244321}">
                <p14:modId xmlns:p14="http://schemas.microsoft.com/office/powerpoint/2010/main" val="2829919714"/>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910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4C5530E-85F5-4469-A5C9-54B113C11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2B46E-DD28-D704-38A1-C877074434A5}"/>
              </a:ext>
            </a:extLst>
          </p:cNvPr>
          <p:cNvSpPr>
            <a:spLocks noGrp="1"/>
          </p:cNvSpPr>
          <p:nvPr>
            <p:ph type="title"/>
          </p:nvPr>
        </p:nvSpPr>
        <p:spPr>
          <a:xfrm>
            <a:off x="7532710" y="620722"/>
            <a:ext cx="3654099" cy="3532989"/>
          </a:xfrm>
        </p:spPr>
        <p:txBody>
          <a:bodyPr anchor="b">
            <a:normAutofit/>
          </a:bodyPr>
          <a:lstStyle/>
          <a:p>
            <a:r>
              <a:rPr lang="en-GB">
                <a:solidFill>
                  <a:srgbClr val="FFFFFF"/>
                </a:solidFill>
              </a:rPr>
              <a:t>IMPACT ON SERVICES</a:t>
            </a:r>
          </a:p>
        </p:txBody>
      </p:sp>
      <p:sp useBgFill="1">
        <p:nvSpPr>
          <p:cNvPr id="11" name="Snip Diagonal Corner Rectangle 21">
            <a:extLst>
              <a:ext uri="{FF2B5EF4-FFF2-40B4-BE49-F238E27FC236}">
                <a16:creationId xmlns:a16="http://schemas.microsoft.com/office/drawing/2014/main" id="{A9CEB52D-0D40-45E3-94F9-CDB2083A9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F7EB202-DE79-4E39-BCF0-D9855DA173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DF8FC51-F3B0-4D84-A367-A14707163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B3C3EDB-3DD5-4F8C-84C2-B598DB12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9DD3267-7A88-4810-94C1-0176A11D9C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9F7E30E-9755-4BB4-B799-15752AE27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2A0A74F5-C569-4A54-9AA8-8F85E9E7E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A23A034C-A345-3514-AADF-DD47C377A68A}"/>
              </a:ext>
            </a:extLst>
          </p:cNvPr>
          <p:cNvGraphicFramePr>
            <a:graphicFrameLocks noGrp="1"/>
          </p:cNvGraphicFramePr>
          <p:nvPr>
            <p:ph idx="1"/>
            <p:extLst>
              <p:ext uri="{D42A27DB-BD31-4B8C-83A1-F6EECF244321}">
                <p14:modId xmlns:p14="http://schemas.microsoft.com/office/powerpoint/2010/main" val="2430607904"/>
              </p:ext>
            </p:extLst>
          </p:nvPr>
        </p:nvGraphicFramePr>
        <p:xfrm>
          <a:off x="1098550" y="1096963"/>
          <a:ext cx="5643563" cy="4333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478641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2550F-455B-7DFA-E04A-4545A590360D}"/>
              </a:ext>
            </a:extLst>
          </p:cNvPr>
          <p:cNvSpPr>
            <a:spLocks noGrp="1"/>
          </p:cNvSpPr>
          <p:nvPr>
            <p:ph type="title"/>
          </p:nvPr>
        </p:nvSpPr>
        <p:spPr>
          <a:xfrm>
            <a:off x="640290" y="685800"/>
            <a:ext cx="4818656" cy="4603749"/>
          </a:xfrm>
        </p:spPr>
        <p:txBody>
          <a:bodyPr>
            <a:normAutofit/>
          </a:bodyPr>
          <a:lstStyle/>
          <a:p>
            <a:pPr algn="r"/>
            <a:r>
              <a:rPr lang="en-GB" sz="5200"/>
              <a:t>CHALLENGES</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8F84E7-A69E-9CAD-18D8-566561DD1F56}"/>
              </a:ext>
            </a:extLst>
          </p:cNvPr>
          <p:cNvSpPr>
            <a:spLocks noGrp="1"/>
          </p:cNvSpPr>
          <p:nvPr>
            <p:ph idx="1"/>
          </p:nvPr>
        </p:nvSpPr>
        <p:spPr>
          <a:xfrm>
            <a:off x="6625651" y="685800"/>
            <a:ext cx="4878959" cy="4603750"/>
          </a:xfrm>
        </p:spPr>
        <p:txBody>
          <a:bodyPr>
            <a:normAutofit/>
          </a:bodyPr>
          <a:lstStyle/>
          <a:p>
            <a:r>
              <a:rPr lang="en-GB">
                <a:solidFill>
                  <a:schemeClr val="tx1"/>
                </a:solidFill>
              </a:rPr>
              <a:t>Not everyone has access to devices or know how to use them</a:t>
            </a:r>
          </a:p>
          <a:p>
            <a:pPr>
              <a:buClr>
                <a:srgbClr val="FFFFFF"/>
              </a:buClr>
            </a:pPr>
            <a:endParaRPr lang="en-GB">
              <a:solidFill>
                <a:schemeClr val="tx1"/>
              </a:solidFill>
            </a:endParaRPr>
          </a:p>
          <a:p>
            <a:pPr>
              <a:buClr>
                <a:srgbClr val="FFFFFF"/>
              </a:buClr>
            </a:pPr>
            <a:r>
              <a:rPr lang="en-GB">
                <a:solidFill>
                  <a:schemeClr val="tx1"/>
                </a:solidFill>
              </a:rPr>
              <a:t>Elderly peoplem will need to be taught digital skills</a:t>
            </a:r>
          </a:p>
          <a:p>
            <a:pPr>
              <a:buClr>
                <a:srgbClr val="FFFFFF"/>
              </a:buClr>
            </a:pPr>
            <a:endParaRPr lang="en-GB">
              <a:solidFill>
                <a:schemeClr val="tx1"/>
              </a:solidFill>
            </a:endParaRPr>
          </a:p>
          <a:p>
            <a:pPr>
              <a:buClr>
                <a:srgbClr val="FFFFFF"/>
              </a:buClr>
            </a:pPr>
            <a:r>
              <a:rPr lang="en-GB">
                <a:solidFill>
                  <a:schemeClr val="tx1"/>
                </a:solidFill>
              </a:rPr>
              <a:t>Security worries</a:t>
            </a:r>
          </a:p>
        </p:txBody>
      </p:sp>
    </p:spTree>
    <p:extLst>
      <p:ext uri="{BB962C8B-B14F-4D97-AF65-F5344CB8AC3E}">
        <p14:creationId xmlns:p14="http://schemas.microsoft.com/office/powerpoint/2010/main" val="3799661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1C7FF182-9CF9-4C72-5DA9-DCE84ABCE504}"/>
              </a:ext>
            </a:extLst>
          </p:cNvPr>
          <p:cNvSpPr>
            <a:spLocks noGrp="1"/>
          </p:cNvSpPr>
          <p:nvPr>
            <p:ph type="title"/>
          </p:nvPr>
        </p:nvSpPr>
        <p:spPr>
          <a:xfrm>
            <a:off x="8588661" y="941424"/>
            <a:ext cx="3043896" cy="3248611"/>
          </a:xfrm>
        </p:spPr>
        <p:txBody>
          <a:bodyPr>
            <a:normAutofit/>
          </a:bodyPr>
          <a:lstStyle/>
          <a:p>
            <a:r>
              <a:rPr lang="en-GB" sz="2300">
                <a:solidFill>
                  <a:srgbClr val="FFFFFF"/>
                </a:solidFill>
              </a:rPr>
              <a:t>Conclussion, recomendations</a:t>
            </a:r>
          </a:p>
        </p:txBody>
      </p:sp>
      <p:graphicFrame>
        <p:nvGraphicFramePr>
          <p:cNvPr id="5" name="Content Placeholder 2">
            <a:extLst>
              <a:ext uri="{FF2B5EF4-FFF2-40B4-BE49-F238E27FC236}">
                <a16:creationId xmlns:a16="http://schemas.microsoft.com/office/drawing/2014/main" id="{9CF15CF9-C1A1-40DA-1060-CCB54C0F9F37}"/>
              </a:ext>
            </a:extLst>
          </p:cNvPr>
          <p:cNvGraphicFramePr>
            <a:graphicFrameLocks noGrp="1"/>
          </p:cNvGraphicFramePr>
          <p:nvPr>
            <p:ph idx="1"/>
            <p:extLst>
              <p:ext uri="{D42A27DB-BD31-4B8C-83A1-F6EECF244321}">
                <p14:modId xmlns:p14="http://schemas.microsoft.com/office/powerpoint/2010/main" val="3674379964"/>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460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3B57-A48F-DE0D-E927-332D4EFDF51B}"/>
              </a:ext>
            </a:extLst>
          </p:cNvPr>
          <p:cNvSpPr>
            <a:spLocks noGrp="1"/>
          </p:cNvSpPr>
          <p:nvPr>
            <p:ph type="title"/>
          </p:nvPr>
        </p:nvSpPr>
        <p:spPr>
          <a:xfrm>
            <a:off x="684212" y="5904007"/>
            <a:ext cx="4735133" cy="58408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1402896B-DC13-F024-F728-A70822F5E3CE}"/>
              </a:ext>
            </a:extLst>
          </p:cNvPr>
          <p:cNvSpPr>
            <a:spLocks noGrp="1"/>
          </p:cNvSpPr>
          <p:nvPr>
            <p:ph idx="1"/>
          </p:nvPr>
        </p:nvSpPr>
        <p:spPr>
          <a:xfrm>
            <a:off x="684212" y="685800"/>
            <a:ext cx="8534400" cy="4752900"/>
          </a:xfrm>
        </p:spPr>
        <p:txBody>
          <a:bodyPr>
            <a:normAutofit fontScale="70000" lnSpcReduction="20000"/>
          </a:bodyPr>
          <a:lstStyle/>
          <a:p>
            <a:r>
              <a:rPr lang="en-GB" sz="1100" dirty="0">
                <a:latin typeface="Arial"/>
                <a:cs typeface="Arial"/>
              </a:rPr>
              <a:t>Barker, R., Lunt, N., &amp; Ashton, T. (2023) </a:t>
            </a:r>
            <a:r>
              <a:rPr lang="en-GB" sz="1100" i="1" dirty="0">
                <a:latin typeface="Arial"/>
                <a:cs typeface="Arial"/>
              </a:rPr>
              <a:t>Digital transformation in healthcare: workforce impacts and policy implications</a:t>
            </a:r>
            <a:r>
              <a:rPr lang="en-GB" sz="1100" dirty="0">
                <a:latin typeface="Arial"/>
                <a:cs typeface="Arial"/>
              </a:rPr>
              <a:t>. Journal of Health Services Research &amp; Policy, 28(1), pp. 10–18.</a:t>
            </a:r>
          </a:p>
          <a:p>
            <a:pPr>
              <a:buClr>
                <a:srgbClr val="FFFFFF"/>
              </a:buClr>
            </a:pPr>
            <a:r>
              <a:rPr lang="en-GB" sz="1100" dirty="0">
                <a:latin typeface="Arial"/>
                <a:cs typeface="Arial"/>
              </a:rPr>
              <a:t>British Medical Association (2022) </a:t>
            </a:r>
            <a:r>
              <a:rPr lang="en-GB" sz="1100" i="1" dirty="0">
                <a:latin typeface="Arial"/>
                <a:cs typeface="Arial"/>
              </a:rPr>
              <a:t>The impact of digital transformation on the healthcare workforce</a:t>
            </a:r>
            <a:r>
              <a:rPr lang="en-GB" sz="1100" dirty="0">
                <a:latin typeface="Arial"/>
                <a:cs typeface="Arial"/>
              </a:rPr>
              <a:t>. [Online] Available at: </a:t>
            </a:r>
            <a:r>
              <a:rPr lang="en-GB" sz="1100" u="sng" dirty="0">
                <a:latin typeface="Arial"/>
                <a:cs typeface="Arial"/>
                <a:hlinkClick r:id="rId2"/>
              </a:rPr>
              <a:t>https://www.bma.org.uk/advice-and-support</a:t>
            </a:r>
            <a:r>
              <a:rPr lang="en-GB" sz="1100" dirty="0">
                <a:latin typeface="Arial"/>
                <a:cs typeface="Arial"/>
              </a:rPr>
              <a:t> [Accessed 15 Jul 2025].</a:t>
            </a:r>
          </a:p>
          <a:p>
            <a:pPr>
              <a:buClr>
                <a:srgbClr val="FFFFFF"/>
              </a:buClr>
            </a:pPr>
            <a:r>
              <a:rPr lang="en-GB" sz="1100">
                <a:latin typeface="Arial"/>
                <a:cs typeface="Arial"/>
              </a:rPr>
              <a:t>Clark, E., </a:t>
            </a:r>
            <a:r>
              <a:rPr lang="en-GB" sz="1100" err="1">
                <a:latin typeface="Arial"/>
                <a:cs typeface="Arial"/>
              </a:rPr>
              <a:t>Chidwick</a:t>
            </a:r>
            <a:r>
              <a:rPr lang="en-GB" sz="1100">
                <a:latin typeface="Arial"/>
                <a:cs typeface="Arial"/>
              </a:rPr>
              <a:t>, K., &amp; Marston, H.R. (2022) </a:t>
            </a:r>
            <a:r>
              <a:rPr lang="en-GB" sz="1100" i="1">
                <a:latin typeface="Arial"/>
                <a:cs typeface="Arial"/>
              </a:rPr>
              <a:t>Patient perspectives on remote monitoring for chronic conditions: a qualitative study</a:t>
            </a:r>
            <a:r>
              <a:rPr lang="en-GB" sz="1100">
                <a:latin typeface="Arial"/>
                <a:cs typeface="Arial"/>
              </a:rPr>
              <a:t>. Digital Health, 8, pp. 1–12.</a:t>
            </a:r>
          </a:p>
          <a:p>
            <a:pPr>
              <a:buClr>
                <a:srgbClr val="FFFFFF"/>
              </a:buClr>
            </a:pPr>
            <a:r>
              <a:rPr lang="en-GB" sz="1100">
                <a:latin typeface="Arial"/>
                <a:cs typeface="Arial"/>
              </a:rPr>
              <a:t>Davies, M.J., Thomas, R., &amp; Patel, K. (2022) </a:t>
            </a:r>
            <a:r>
              <a:rPr lang="en-GB" sz="1100" i="1">
                <a:latin typeface="Arial"/>
                <a:cs typeface="Arial"/>
              </a:rPr>
              <a:t>Impact of remote monitoring on heart failure management in community settings</a:t>
            </a:r>
            <a:r>
              <a:rPr lang="en-GB" sz="1100">
                <a:latin typeface="Arial"/>
                <a:cs typeface="Arial"/>
              </a:rPr>
              <a:t>. British Journal of Cardiology, 29(4), pp. 217–223.</a:t>
            </a:r>
          </a:p>
          <a:p>
            <a:pPr>
              <a:buClr>
                <a:srgbClr val="FFFFFF"/>
              </a:buClr>
            </a:pPr>
            <a:r>
              <a:rPr lang="en-GB" sz="1100">
                <a:latin typeface="Arial"/>
                <a:cs typeface="Arial"/>
              </a:rPr>
              <a:t>Greenhalgh, T., </a:t>
            </a:r>
            <a:r>
              <a:rPr lang="en-GB" sz="1100" err="1">
                <a:latin typeface="Arial"/>
                <a:cs typeface="Arial"/>
              </a:rPr>
              <a:t>Wherton</a:t>
            </a:r>
            <a:r>
              <a:rPr lang="en-GB" sz="1100">
                <a:latin typeface="Arial"/>
                <a:cs typeface="Arial"/>
              </a:rPr>
              <a:t>, J., &amp; Shaw, S. (2020) </a:t>
            </a:r>
            <a:r>
              <a:rPr lang="en-GB" sz="1100" i="1">
                <a:latin typeface="Arial"/>
                <a:cs typeface="Arial"/>
              </a:rPr>
              <a:t>Infrastructure, access, and equity: the challenge of digital health implementation</a:t>
            </a:r>
            <a:r>
              <a:rPr lang="en-GB" sz="1100">
                <a:latin typeface="Arial"/>
                <a:cs typeface="Arial"/>
              </a:rPr>
              <a:t>. The Lancet Digital Health, 2(6), pp. e301–e302.</a:t>
            </a:r>
          </a:p>
          <a:p>
            <a:pPr>
              <a:buClr>
                <a:srgbClr val="FFFFFF"/>
              </a:buClr>
            </a:pPr>
            <a:r>
              <a:rPr lang="en-GB" sz="1100" dirty="0">
                <a:latin typeface="Arial"/>
                <a:cs typeface="Arial"/>
              </a:rPr>
              <a:t>Health Education England (2021) </a:t>
            </a:r>
            <a:r>
              <a:rPr lang="en-GB" sz="1100" i="1" dirty="0">
                <a:latin typeface="Arial"/>
                <a:cs typeface="Arial"/>
              </a:rPr>
              <a:t>The digital readiness of the health and care workforce</a:t>
            </a:r>
            <a:r>
              <a:rPr lang="en-GB" sz="1100" dirty="0">
                <a:latin typeface="Arial"/>
                <a:cs typeface="Arial"/>
              </a:rPr>
              <a:t>. [Online] Available at: </a:t>
            </a:r>
            <a:r>
              <a:rPr lang="en-GB" sz="1100" u="sng" dirty="0">
                <a:latin typeface="Arial"/>
                <a:cs typeface="Arial"/>
                <a:hlinkClick r:id="rId3"/>
              </a:rPr>
              <a:t>https://www.hee.nhs.uk/</a:t>
            </a:r>
            <a:r>
              <a:rPr lang="en-GB" sz="1100" dirty="0">
                <a:latin typeface="Arial"/>
                <a:cs typeface="Arial"/>
              </a:rPr>
              <a:t> [Accessed 14 Jul 2025].</a:t>
            </a:r>
          </a:p>
          <a:p>
            <a:pPr>
              <a:buClr>
                <a:srgbClr val="FFFFFF"/>
              </a:buClr>
            </a:pPr>
            <a:r>
              <a:rPr lang="en-GB" sz="1100" dirty="0">
                <a:latin typeface="Arial"/>
                <a:cs typeface="Arial"/>
              </a:rPr>
              <a:t>Information Commissioner’s Office (2022) </a:t>
            </a:r>
            <a:r>
              <a:rPr lang="en-GB" sz="1100" i="1" dirty="0">
                <a:latin typeface="Arial"/>
                <a:cs typeface="Arial"/>
              </a:rPr>
              <a:t>Data protection and digital health monitoring</a:t>
            </a:r>
            <a:r>
              <a:rPr lang="en-GB" sz="1100" dirty="0">
                <a:latin typeface="Arial"/>
                <a:cs typeface="Arial"/>
              </a:rPr>
              <a:t>. [Online] Available at: </a:t>
            </a:r>
            <a:r>
              <a:rPr lang="en-GB" sz="1100" u="sng" dirty="0">
                <a:latin typeface="Arial"/>
                <a:cs typeface="Arial"/>
                <a:hlinkClick r:id="rId4"/>
              </a:rPr>
              <a:t>https://ico.org.uk</a:t>
            </a:r>
            <a:r>
              <a:rPr lang="en-GB" sz="1100" dirty="0">
                <a:latin typeface="Arial"/>
                <a:cs typeface="Arial"/>
              </a:rPr>
              <a:t> </a:t>
            </a:r>
          </a:p>
          <a:p>
            <a:pPr>
              <a:buClr>
                <a:srgbClr val="FFFFFF"/>
              </a:buClr>
            </a:pPr>
            <a:r>
              <a:rPr lang="en-GB" sz="1100" dirty="0">
                <a:latin typeface="Arial"/>
                <a:cs typeface="Arial"/>
              </a:rPr>
              <a:t>Jones, L., Evans, M., &amp; Roberts, H. (2021) </a:t>
            </a:r>
            <a:r>
              <a:rPr lang="en-GB" sz="1100" i="1" dirty="0">
                <a:latin typeface="Arial"/>
                <a:cs typeface="Arial"/>
              </a:rPr>
              <a:t>Technology-enabled care in rural Wales: a case study of diabetes RPM implementation</a:t>
            </a:r>
            <a:r>
              <a:rPr lang="en-GB" sz="1100" dirty="0">
                <a:latin typeface="Arial"/>
                <a:cs typeface="Arial"/>
              </a:rPr>
              <a:t>. Welsh Health Review, 15(2), pp. 45–52.</a:t>
            </a:r>
          </a:p>
          <a:p>
            <a:pPr>
              <a:buClr>
                <a:srgbClr val="FFFFFF"/>
              </a:buClr>
            </a:pPr>
            <a:r>
              <a:rPr lang="en-GB" sz="1100" dirty="0">
                <a:latin typeface="Arial"/>
                <a:cs typeface="Arial"/>
              </a:rPr>
              <a:t>King’s Fund (2022) </a:t>
            </a:r>
            <a:r>
              <a:rPr lang="en-GB" sz="1100" i="1" dirty="0">
                <a:latin typeface="Arial"/>
                <a:cs typeface="Arial"/>
              </a:rPr>
              <a:t>Virtual wards: a new frontier for community health?</a:t>
            </a:r>
            <a:r>
              <a:rPr lang="en-GB" sz="1100" dirty="0">
                <a:latin typeface="Arial"/>
                <a:cs typeface="Arial"/>
              </a:rPr>
              <a:t> [Online] Available at: </a:t>
            </a:r>
            <a:r>
              <a:rPr lang="en-GB" sz="1100" u="sng" dirty="0">
                <a:latin typeface="Arial"/>
                <a:cs typeface="Arial"/>
                <a:hlinkClick r:id="rId5"/>
              </a:rPr>
              <a:t>https://www.kingsfund.org.uk</a:t>
            </a:r>
            <a:r>
              <a:rPr lang="en-GB" sz="1100" dirty="0">
                <a:latin typeface="Arial"/>
                <a:cs typeface="Arial"/>
              </a:rPr>
              <a:t> </a:t>
            </a:r>
          </a:p>
          <a:p>
            <a:pPr>
              <a:buClr>
                <a:srgbClr val="FFFFFF"/>
              </a:buClr>
            </a:pPr>
            <a:r>
              <a:rPr lang="en-GB" sz="1100" dirty="0">
                <a:latin typeface="Arial"/>
                <a:cs typeface="Arial"/>
              </a:rPr>
              <a:t>Marston, H.R., Shore, L., &amp; White, P.J. (2019) </a:t>
            </a:r>
            <a:r>
              <a:rPr lang="en-GB" sz="1100" i="1" dirty="0">
                <a:latin typeface="Arial"/>
                <a:cs typeface="Arial"/>
              </a:rPr>
              <a:t>Digital inclusion in later life: barriers and facilitators to adoption</a:t>
            </a:r>
            <a:r>
              <a:rPr lang="en-GB" sz="1100" dirty="0">
                <a:latin typeface="Arial"/>
                <a:cs typeface="Arial"/>
              </a:rPr>
              <a:t>. Gerontology &amp; Geriatric Medicine, 5, pp. 1–8.</a:t>
            </a:r>
          </a:p>
          <a:p>
            <a:pPr>
              <a:buClr>
                <a:srgbClr val="FFFFFF"/>
              </a:buClr>
            </a:pPr>
            <a:r>
              <a:rPr lang="en-GB" sz="1100" dirty="0">
                <a:latin typeface="Arial"/>
                <a:cs typeface="Arial"/>
              </a:rPr>
              <a:t>NHS England (2022a) </a:t>
            </a:r>
            <a:r>
              <a:rPr lang="en-GB" sz="1100" i="1" dirty="0">
                <a:latin typeface="Arial"/>
                <a:cs typeface="Arial"/>
              </a:rPr>
              <a:t>COVID Oximetry @home: evaluation and outcomes</a:t>
            </a:r>
            <a:r>
              <a:rPr lang="en-GB" sz="1100" dirty="0">
                <a:latin typeface="Arial"/>
                <a:cs typeface="Arial"/>
              </a:rPr>
              <a:t>. [Online] Available at: </a:t>
            </a:r>
            <a:r>
              <a:rPr lang="en-GB" sz="1100" u="sng" dirty="0">
                <a:latin typeface="Arial"/>
                <a:cs typeface="Arial"/>
                <a:hlinkClick r:id="rId6"/>
              </a:rPr>
              <a:t>https://www.england.nhs.uk/publication/covid-oximetry-evaluation/</a:t>
            </a:r>
            <a:r>
              <a:rPr lang="en-GB" sz="1100" dirty="0">
                <a:latin typeface="Arial"/>
                <a:cs typeface="Arial"/>
              </a:rPr>
              <a:t> </a:t>
            </a:r>
          </a:p>
          <a:p>
            <a:pPr>
              <a:buClr>
                <a:srgbClr val="FFFFFF"/>
              </a:buClr>
            </a:pPr>
            <a:r>
              <a:rPr lang="en-GB" sz="1100" dirty="0">
                <a:latin typeface="Arial"/>
                <a:cs typeface="Arial"/>
              </a:rPr>
              <a:t>NHS England (2023) </a:t>
            </a:r>
            <a:r>
              <a:rPr lang="en-GB" sz="1100" i="1" dirty="0">
                <a:latin typeface="Arial"/>
                <a:cs typeface="Arial"/>
              </a:rPr>
              <a:t>Scaling virtual wards and remote care across ICSs</a:t>
            </a:r>
            <a:r>
              <a:rPr lang="en-GB" sz="1100" dirty="0">
                <a:latin typeface="Arial"/>
                <a:cs typeface="Arial"/>
              </a:rPr>
              <a:t>. [Online] Available at: </a:t>
            </a:r>
            <a:r>
              <a:rPr lang="en-GB" sz="1100" u="sng" dirty="0">
                <a:latin typeface="Arial"/>
                <a:cs typeface="Arial"/>
                <a:hlinkClick r:id="rId7"/>
              </a:rPr>
              <a:t>https://www.england.nhs.uk/virtual-wards/</a:t>
            </a:r>
            <a:r>
              <a:rPr lang="en-GB" sz="1100" dirty="0">
                <a:latin typeface="Arial"/>
                <a:cs typeface="Arial"/>
              </a:rPr>
              <a:t> </a:t>
            </a:r>
          </a:p>
          <a:p>
            <a:pPr>
              <a:buClr>
                <a:srgbClr val="FFFFFF"/>
              </a:buClr>
            </a:pPr>
            <a:r>
              <a:rPr lang="en-GB" sz="1100" dirty="0">
                <a:latin typeface="Arial"/>
                <a:cs typeface="Arial"/>
              </a:rPr>
              <a:t>National Audit Office (2023) </a:t>
            </a:r>
            <a:r>
              <a:rPr lang="en-GB" sz="1100" i="1" dirty="0">
                <a:latin typeface="Arial"/>
                <a:cs typeface="Arial"/>
              </a:rPr>
              <a:t>Digital transformation in the NHS: Progress and challenges</a:t>
            </a:r>
            <a:r>
              <a:rPr lang="en-GB" sz="1100" dirty="0">
                <a:latin typeface="Arial"/>
                <a:cs typeface="Arial"/>
              </a:rPr>
              <a:t>. [Online] Available at: </a:t>
            </a:r>
            <a:r>
              <a:rPr lang="en-GB" sz="1100" u="sng" dirty="0">
                <a:latin typeface="Arial"/>
                <a:cs typeface="Arial"/>
                <a:hlinkClick r:id="rId8"/>
              </a:rPr>
              <a:t>https://www.nao.org.uk/</a:t>
            </a:r>
            <a:r>
              <a:rPr lang="en-GB" sz="1100" dirty="0">
                <a:latin typeface="Arial"/>
                <a:cs typeface="Arial"/>
              </a:rPr>
              <a:t> </a:t>
            </a:r>
          </a:p>
          <a:p>
            <a:pPr>
              <a:buClr>
                <a:srgbClr val="FFFFFF"/>
              </a:buClr>
            </a:pPr>
            <a:r>
              <a:rPr lang="en-GB" sz="1100" dirty="0">
                <a:latin typeface="Arial"/>
                <a:cs typeface="Arial"/>
              </a:rPr>
              <a:t>Newman, C., Andrews, M., &amp; Alston, M. (2019) </a:t>
            </a:r>
            <a:r>
              <a:rPr lang="en-GB" sz="1100" i="1" dirty="0">
                <a:latin typeface="Arial"/>
                <a:cs typeface="Arial"/>
              </a:rPr>
              <a:t>Co-production in digital health care: patient and family roles in RPM</a:t>
            </a:r>
            <a:r>
              <a:rPr lang="en-GB" sz="1100" dirty="0">
                <a:latin typeface="Arial"/>
                <a:cs typeface="Arial"/>
              </a:rPr>
              <a:t>. Health &amp; Social Care in the Community, 27(4), pp. 1052–1060.</a:t>
            </a:r>
          </a:p>
          <a:p>
            <a:pPr>
              <a:buClr>
                <a:srgbClr val="FFFFFF"/>
              </a:buClr>
            </a:pPr>
            <a:r>
              <a:rPr lang="en-GB" sz="1100" dirty="0">
                <a:latin typeface="Arial"/>
                <a:cs typeface="Arial"/>
              </a:rPr>
              <a:t>Public Health England (2021) </a:t>
            </a:r>
            <a:r>
              <a:rPr lang="en-GB" sz="1100" i="1" dirty="0">
                <a:latin typeface="Arial"/>
                <a:cs typeface="Arial"/>
              </a:rPr>
              <a:t>Digital health inequalities: a review of access and outcomes</a:t>
            </a:r>
            <a:r>
              <a:rPr lang="en-GB" sz="1100" dirty="0">
                <a:latin typeface="Arial"/>
                <a:cs typeface="Arial"/>
              </a:rPr>
              <a:t>. [Online] Available at: </a:t>
            </a:r>
            <a:r>
              <a:rPr lang="en-GB" sz="1100" u="sng" dirty="0">
                <a:latin typeface="Arial"/>
                <a:cs typeface="Arial"/>
                <a:hlinkClick r:id="rId9"/>
              </a:rPr>
              <a:t>https://www.gov.uk/phe</a:t>
            </a:r>
            <a:r>
              <a:rPr lang="en-GB" sz="1100" dirty="0">
                <a:latin typeface="Arial"/>
                <a:cs typeface="Arial"/>
              </a:rPr>
              <a:t> </a:t>
            </a:r>
          </a:p>
          <a:p>
            <a:pPr>
              <a:buClr>
                <a:srgbClr val="FFFFFF"/>
              </a:buClr>
            </a:pPr>
            <a:r>
              <a:rPr lang="en-GB" sz="1100" dirty="0">
                <a:latin typeface="Arial"/>
                <a:cs typeface="Arial"/>
              </a:rPr>
              <a:t>Sanders, C., Rogers, A., &amp; Bowen, R. (2021) </a:t>
            </a:r>
            <a:r>
              <a:rPr lang="en-GB" sz="1100" i="1" dirty="0">
                <a:latin typeface="Arial"/>
                <a:cs typeface="Arial"/>
              </a:rPr>
              <a:t>The human connection in digital health: balancing technology and touch</a:t>
            </a:r>
            <a:r>
              <a:rPr lang="en-GB" sz="1100" dirty="0">
                <a:latin typeface="Arial"/>
                <a:cs typeface="Arial"/>
              </a:rPr>
              <a:t>. Sociology of Health &amp; Illness, 43(1), pp. 175–191.</a:t>
            </a:r>
          </a:p>
          <a:p>
            <a:pPr>
              <a:buClr>
                <a:srgbClr val="FFFFFF"/>
              </a:buClr>
            </a:pPr>
            <a:r>
              <a:rPr lang="en-GB" sz="1100" dirty="0">
                <a:latin typeface="Arial"/>
                <a:cs typeface="Arial"/>
              </a:rPr>
              <a:t>Scottish Government (2020) </a:t>
            </a:r>
            <a:r>
              <a:rPr lang="en-GB" sz="1100" i="1" dirty="0">
                <a:latin typeface="Arial"/>
                <a:cs typeface="Arial"/>
              </a:rPr>
              <a:t>Technology Enabled Care (TEC) Programme: Evaluation Report</a:t>
            </a:r>
            <a:r>
              <a:rPr lang="en-GB" sz="1100" dirty="0">
                <a:latin typeface="Arial"/>
                <a:cs typeface="Arial"/>
              </a:rPr>
              <a:t>. [Online] Available at: </a:t>
            </a:r>
            <a:r>
              <a:rPr lang="en-GB" sz="1100" u="sng" dirty="0">
                <a:latin typeface="Arial"/>
                <a:cs typeface="Arial"/>
                <a:hlinkClick r:id="rId10"/>
              </a:rPr>
              <a:t>https://www.gov.scot/publications</a:t>
            </a:r>
            <a:r>
              <a:rPr lang="en-GB" sz="1100" dirty="0">
                <a:latin typeface="Arial"/>
                <a:cs typeface="Arial"/>
              </a:rPr>
              <a:t> </a:t>
            </a:r>
          </a:p>
          <a:p>
            <a:pPr>
              <a:buClr>
                <a:srgbClr val="FFFFFF"/>
              </a:buClr>
            </a:pPr>
            <a:r>
              <a:rPr lang="en-GB" sz="1100" dirty="0">
                <a:latin typeface="Arial"/>
                <a:cs typeface="Arial"/>
              </a:rPr>
              <a:t>Steventon, A., Bardsley, M., &amp; Billings, J. (2016) </a:t>
            </a:r>
            <a:r>
              <a:rPr lang="en-GB" sz="1100" i="1" dirty="0">
                <a:latin typeface="Arial"/>
                <a:cs typeface="Arial"/>
              </a:rPr>
              <a:t>Effect of telehealth on use of secondary care and mortality: findings from the Whole Systems Demonstrator cluster randomised trial</a:t>
            </a:r>
            <a:r>
              <a:rPr lang="en-GB" sz="1100" dirty="0">
                <a:latin typeface="Arial"/>
                <a:cs typeface="Arial"/>
              </a:rPr>
              <a:t>. BMJ, 344, e3874.</a:t>
            </a:r>
          </a:p>
          <a:p>
            <a:pPr>
              <a:buClr>
                <a:srgbClr val="FFFFFF"/>
              </a:buClr>
            </a:pPr>
            <a:r>
              <a:rPr lang="en-GB" sz="1100" dirty="0" err="1">
                <a:latin typeface="Arial"/>
                <a:cs typeface="Arial"/>
              </a:rPr>
              <a:t>Vindrola-Padros</a:t>
            </a:r>
            <a:r>
              <a:rPr lang="en-GB" sz="1100" dirty="0">
                <a:latin typeface="Arial"/>
                <a:cs typeface="Arial"/>
              </a:rPr>
              <a:t>, C., Pape, T., &amp; Utley, M. (2022) </a:t>
            </a:r>
            <a:r>
              <a:rPr lang="en-GB" sz="1100" i="1" dirty="0">
                <a:latin typeface="Arial"/>
                <a:cs typeface="Arial"/>
              </a:rPr>
              <a:t>Remote home monitoring during COVID-19: UK implementation insights</a:t>
            </a:r>
            <a:r>
              <a:rPr lang="en-GB" sz="1100" dirty="0">
                <a:latin typeface="Arial"/>
                <a:cs typeface="Arial"/>
              </a:rPr>
              <a:t>. Journal of Medical Internet Research, 24(3), e30870.</a:t>
            </a:r>
          </a:p>
          <a:p>
            <a:pPr>
              <a:buClr>
                <a:srgbClr val="FFFFFF"/>
              </a:buClr>
            </a:pPr>
            <a:endParaRPr lang="en-GB" dirty="0"/>
          </a:p>
        </p:txBody>
      </p:sp>
    </p:spTree>
    <p:extLst>
      <p:ext uri="{BB962C8B-B14F-4D97-AF65-F5344CB8AC3E}">
        <p14:creationId xmlns:p14="http://schemas.microsoft.com/office/powerpoint/2010/main" val="328332676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Impact of Remote Patient Monitoring</vt:lpstr>
      <vt:lpstr>Introduction  Why remote Monitoring is important  What this presentation will present     </vt:lpstr>
      <vt:lpstr>Aim; to explore how remote monitoring helps patients, carers and staff objectives; patient, staff and service user impact</vt:lpstr>
      <vt:lpstr>methods</vt:lpstr>
      <vt:lpstr>REMOTE PATIENT MONITORING</vt:lpstr>
      <vt:lpstr>IMPACT ON WORKFORCE</vt:lpstr>
      <vt:lpstr>IMPACT ON SERVICES</vt:lpstr>
      <vt:lpstr>CHALLENGES</vt:lpstr>
      <vt:lpstr>Conclussion, recomendations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236</cp:revision>
  <dcterms:created xsi:type="dcterms:W3CDTF">2025-11-23T00:42:15Z</dcterms:created>
  <dcterms:modified xsi:type="dcterms:W3CDTF">2025-11-23T20:19:02Z</dcterms:modified>
</cp:coreProperties>
</file>