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87" r:id="rId5"/>
    <p:sldId id="291" r:id="rId6"/>
    <p:sldId id="289" r:id="rId7"/>
    <p:sldId id="290" r:id="rId8"/>
    <p:sldId id="292" r:id="rId9"/>
    <p:sldId id="293" r:id="rId10"/>
    <p:sldId id="295" r:id="rId11"/>
    <p:sldId id="294" r:id="rId12"/>
    <p:sldId id="277" r:id="rId13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F9F9"/>
    <a:srgbClr val="C1E4FF"/>
    <a:srgbClr val="023B5A"/>
    <a:srgbClr val="D5E3FF"/>
    <a:srgbClr val="C3E4F8"/>
    <a:srgbClr val="B5CCDA"/>
    <a:srgbClr val="A7AEB2"/>
    <a:srgbClr val="F6F5F5"/>
    <a:srgbClr val="FFFFFF"/>
    <a:srgbClr val="607E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96E107-F3FD-4679-93D6-C51A8B5B9672}" v="16" dt="2025-04-15T15:38:37.1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3" d="100"/>
          <a:sy n="53" d="100"/>
        </p:scale>
        <p:origin x="225" y="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Emanuel" userId="500375fa-2f0f-4385-97a1-bd3e0a106415" providerId="ADAL" clId="{A296E107-F3FD-4679-93D6-C51A8B5B9672}"/>
    <pc:docChg chg="undo custSel addSld delSld modSld sldOrd delMainMaster">
      <pc:chgData name="Laura Emanuel" userId="500375fa-2f0f-4385-97a1-bd3e0a106415" providerId="ADAL" clId="{A296E107-F3FD-4679-93D6-C51A8B5B9672}" dt="2025-04-20T14:39:09.267" v="416" actId="20577"/>
      <pc:docMkLst>
        <pc:docMk/>
      </pc:docMkLst>
      <pc:sldChg chg="delSp modSp mod">
        <pc:chgData name="Laura Emanuel" userId="500375fa-2f0f-4385-97a1-bd3e0a106415" providerId="ADAL" clId="{A296E107-F3FD-4679-93D6-C51A8B5B9672}" dt="2025-04-20T14:38:39.069" v="390" actId="478"/>
        <pc:sldMkLst>
          <pc:docMk/>
          <pc:sldMk cId="578731612" sldId="277"/>
        </pc:sldMkLst>
        <pc:spChg chg="mod">
          <ac:chgData name="Laura Emanuel" userId="500375fa-2f0f-4385-97a1-bd3e0a106415" providerId="ADAL" clId="{A296E107-F3FD-4679-93D6-C51A8B5B9672}" dt="2025-04-15T15:40:51.857" v="183" actId="20577"/>
          <ac:spMkLst>
            <pc:docMk/>
            <pc:sldMk cId="578731612" sldId="277"/>
            <ac:spMk id="12" creationId="{6BD49207-43C6-FB09-7E09-389DD7E73A27}"/>
          </ac:spMkLst>
        </pc:spChg>
        <pc:spChg chg="del">
          <ac:chgData name="Laura Emanuel" userId="500375fa-2f0f-4385-97a1-bd3e0a106415" providerId="ADAL" clId="{A296E107-F3FD-4679-93D6-C51A8B5B9672}" dt="2025-04-20T14:38:39.069" v="390" actId="478"/>
          <ac:spMkLst>
            <pc:docMk/>
            <pc:sldMk cId="578731612" sldId="277"/>
            <ac:spMk id="13" creationId="{13C32E5B-AD16-45A5-7BDD-84CC46A609CA}"/>
          </ac:spMkLst>
        </pc:spChg>
        <pc:spChg chg="mod">
          <ac:chgData name="Laura Emanuel" userId="500375fa-2f0f-4385-97a1-bd3e0a106415" providerId="ADAL" clId="{A296E107-F3FD-4679-93D6-C51A8B5B9672}" dt="2025-04-20T14:38:23.909" v="388" actId="20577"/>
          <ac:spMkLst>
            <pc:docMk/>
            <pc:sldMk cId="578731612" sldId="277"/>
            <ac:spMk id="14" creationId="{034C39AA-06FC-81DF-184B-55939A8B17FF}"/>
          </ac:spMkLst>
        </pc:spChg>
        <pc:spChg chg="mod">
          <ac:chgData name="Laura Emanuel" userId="500375fa-2f0f-4385-97a1-bd3e0a106415" providerId="ADAL" clId="{A296E107-F3FD-4679-93D6-C51A8B5B9672}" dt="2025-04-20T14:38:26.481" v="389" actId="20577"/>
          <ac:spMkLst>
            <pc:docMk/>
            <pc:sldMk cId="578731612" sldId="277"/>
            <ac:spMk id="15" creationId="{556EDEE4-0C57-C5E8-9AFE-C85085D19FE5}"/>
          </ac:spMkLst>
        </pc:spChg>
      </pc:sldChg>
      <pc:sldChg chg="del">
        <pc:chgData name="Laura Emanuel" userId="500375fa-2f0f-4385-97a1-bd3e0a106415" providerId="ADAL" clId="{A296E107-F3FD-4679-93D6-C51A8B5B9672}" dt="2025-04-15T14:25:15.842" v="6" actId="47"/>
        <pc:sldMkLst>
          <pc:docMk/>
          <pc:sldMk cId="2150968190" sldId="284"/>
        </pc:sldMkLst>
      </pc:sldChg>
      <pc:sldChg chg="addSp delSp modSp mod ord">
        <pc:chgData name="Laura Emanuel" userId="500375fa-2f0f-4385-97a1-bd3e0a106415" providerId="ADAL" clId="{A296E107-F3FD-4679-93D6-C51A8B5B9672}" dt="2025-04-20T14:39:09.267" v="416" actId="20577"/>
        <pc:sldMkLst>
          <pc:docMk/>
          <pc:sldMk cId="3279317916" sldId="287"/>
        </pc:sldMkLst>
        <pc:spChg chg="add mod">
          <ac:chgData name="Laura Emanuel" userId="500375fa-2f0f-4385-97a1-bd3e0a106415" providerId="ADAL" clId="{A296E107-F3FD-4679-93D6-C51A8B5B9672}" dt="2025-04-20T14:39:09.267" v="416" actId="20577"/>
          <ac:spMkLst>
            <pc:docMk/>
            <pc:sldMk cId="3279317916" sldId="287"/>
            <ac:spMk id="2" creationId="{1FC7D1A7-68AA-88B8-5745-5AF8DC0843A3}"/>
          </ac:spMkLst>
        </pc:spChg>
        <pc:spChg chg="mod">
          <ac:chgData name="Laura Emanuel" userId="500375fa-2f0f-4385-97a1-bd3e0a106415" providerId="ADAL" clId="{A296E107-F3FD-4679-93D6-C51A8B5B9672}" dt="2025-04-15T14:28:34.998" v="59" actId="20577"/>
          <ac:spMkLst>
            <pc:docMk/>
            <pc:sldMk cId="3279317916" sldId="287"/>
            <ac:spMk id="5" creationId="{763E5B4D-B411-3260-98A2-B92124012A40}"/>
          </ac:spMkLst>
        </pc:spChg>
        <pc:spChg chg="add mod">
          <ac:chgData name="Laura Emanuel" userId="500375fa-2f0f-4385-97a1-bd3e0a106415" providerId="ADAL" clId="{A296E107-F3FD-4679-93D6-C51A8B5B9672}" dt="2025-04-20T14:38:51.534" v="391" actId="5793"/>
          <ac:spMkLst>
            <pc:docMk/>
            <pc:sldMk cId="3279317916" sldId="287"/>
            <ac:spMk id="6" creationId="{F241D70A-AE8F-482B-F01E-A427FEB0F0AB}"/>
          </ac:spMkLst>
        </pc:spChg>
      </pc:sldChg>
      <pc:sldChg chg="addSp delSp modSp mod ord">
        <pc:chgData name="Laura Emanuel" userId="500375fa-2f0f-4385-97a1-bd3e0a106415" providerId="ADAL" clId="{A296E107-F3FD-4679-93D6-C51A8B5B9672}" dt="2025-04-20T14:36:17.212" v="341" actId="403"/>
        <pc:sldMkLst>
          <pc:docMk/>
          <pc:sldMk cId="3120485204" sldId="289"/>
        </pc:sldMkLst>
        <pc:spChg chg="add mod">
          <ac:chgData name="Laura Emanuel" userId="500375fa-2f0f-4385-97a1-bd3e0a106415" providerId="ADAL" clId="{A296E107-F3FD-4679-93D6-C51A8B5B9672}" dt="2025-04-15T15:38:26.995" v="83" actId="6549"/>
          <ac:spMkLst>
            <pc:docMk/>
            <pc:sldMk cId="3120485204" sldId="289"/>
            <ac:spMk id="3" creationId="{20142AD6-FB22-1612-966B-B87A6092114A}"/>
          </ac:spMkLst>
        </pc:spChg>
        <pc:spChg chg="mod">
          <ac:chgData name="Laura Emanuel" userId="500375fa-2f0f-4385-97a1-bd3e0a106415" providerId="ADAL" clId="{A296E107-F3FD-4679-93D6-C51A8B5B9672}" dt="2025-04-15T14:27:37.470" v="44" actId="207"/>
          <ac:spMkLst>
            <pc:docMk/>
            <pc:sldMk cId="3120485204" sldId="289"/>
            <ac:spMk id="6" creationId="{2AA5F214-79DC-A2F2-AF13-38C2010A3376}"/>
          </ac:spMkLst>
        </pc:spChg>
        <pc:spChg chg="add mod">
          <ac:chgData name="Laura Emanuel" userId="500375fa-2f0f-4385-97a1-bd3e0a106415" providerId="ADAL" clId="{A296E107-F3FD-4679-93D6-C51A8B5B9672}" dt="2025-04-20T14:36:17.212" v="341" actId="403"/>
          <ac:spMkLst>
            <pc:docMk/>
            <pc:sldMk cId="3120485204" sldId="289"/>
            <ac:spMk id="10" creationId="{AFDFD06C-DC89-284F-4AF0-E405E95EBCE9}"/>
          </ac:spMkLst>
        </pc:spChg>
        <pc:spChg chg="add mod">
          <ac:chgData name="Laura Emanuel" userId="500375fa-2f0f-4385-97a1-bd3e0a106415" providerId="ADAL" clId="{A296E107-F3FD-4679-93D6-C51A8B5B9672}" dt="2025-04-20T14:36:09.402" v="339" actId="403"/>
          <ac:spMkLst>
            <pc:docMk/>
            <pc:sldMk cId="3120485204" sldId="289"/>
            <ac:spMk id="13" creationId="{E0EB33A0-B0D2-D786-1871-A72A60C63E48}"/>
          </ac:spMkLst>
        </pc:spChg>
      </pc:sldChg>
      <pc:sldChg chg="del">
        <pc:chgData name="Laura Emanuel" userId="500375fa-2f0f-4385-97a1-bd3e0a106415" providerId="ADAL" clId="{A296E107-F3FD-4679-93D6-C51A8B5B9672}" dt="2025-04-15T14:25:16.992" v="7" actId="47"/>
        <pc:sldMkLst>
          <pc:docMk/>
          <pc:sldMk cId="412474371" sldId="290"/>
        </pc:sldMkLst>
      </pc:sldChg>
      <pc:sldChg chg="add ord">
        <pc:chgData name="Laura Emanuel" userId="500375fa-2f0f-4385-97a1-bd3e0a106415" providerId="ADAL" clId="{A296E107-F3FD-4679-93D6-C51A8B5B9672}" dt="2025-04-15T14:25:30.729" v="12"/>
        <pc:sldMkLst>
          <pc:docMk/>
          <pc:sldMk cId="3430728793" sldId="290"/>
        </pc:sldMkLst>
      </pc:sldChg>
      <pc:sldChg chg="delSp modSp add mod ord">
        <pc:chgData name="Laura Emanuel" userId="500375fa-2f0f-4385-97a1-bd3e0a106415" providerId="ADAL" clId="{A296E107-F3FD-4679-93D6-C51A8B5B9672}" dt="2025-04-15T15:55:35.537" v="337" actId="20577"/>
        <pc:sldMkLst>
          <pc:docMk/>
          <pc:sldMk cId="225378585" sldId="291"/>
        </pc:sldMkLst>
        <pc:spChg chg="mod">
          <ac:chgData name="Laura Emanuel" userId="500375fa-2f0f-4385-97a1-bd3e0a106415" providerId="ADAL" clId="{A296E107-F3FD-4679-93D6-C51A8B5B9672}" dt="2025-04-15T15:55:35.537" v="337" actId="20577"/>
          <ac:spMkLst>
            <pc:docMk/>
            <pc:sldMk cId="225378585" sldId="291"/>
            <ac:spMk id="6" creationId="{A1B71920-7BF8-480D-45D3-9B5A3C062025}"/>
          </ac:spMkLst>
        </pc:spChg>
      </pc:sldChg>
      <pc:sldChg chg="add del ord">
        <pc:chgData name="Laura Emanuel" userId="500375fa-2f0f-4385-97a1-bd3e0a106415" providerId="ADAL" clId="{A296E107-F3FD-4679-93D6-C51A8B5B9672}" dt="2025-04-15T15:40:15.820" v="104" actId="47"/>
        <pc:sldMkLst>
          <pc:docMk/>
          <pc:sldMk cId="1331774682" sldId="291"/>
        </pc:sldMkLst>
      </pc:sldChg>
      <pc:sldChg chg="del">
        <pc:chgData name="Laura Emanuel" userId="500375fa-2f0f-4385-97a1-bd3e0a106415" providerId="ADAL" clId="{A296E107-F3FD-4679-93D6-C51A8B5B9672}" dt="2025-04-15T14:25:17.352" v="8" actId="47"/>
        <pc:sldMkLst>
          <pc:docMk/>
          <pc:sldMk cId="2289097196" sldId="291"/>
        </pc:sldMkLst>
      </pc:sldChg>
      <pc:sldChg chg="modSp add mod ord">
        <pc:chgData name="Laura Emanuel" userId="500375fa-2f0f-4385-97a1-bd3e0a106415" providerId="ADAL" clId="{A296E107-F3FD-4679-93D6-C51A8B5B9672}" dt="2025-04-20T14:36:58.349" v="358" actId="20577"/>
        <pc:sldMkLst>
          <pc:docMk/>
          <pc:sldMk cId="1449933027" sldId="292"/>
        </pc:sldMkLst>
        <pc:spChg chg="mod">
          <ac:chgData name="Laura Emanuel" userId="500375fa-2f0f-4385-97a1-bd3e0a106415" providerId="ADAL" clId="{A296E107-F3FD-4679-93D6-C51A8B5B9672}" dt="2025-04-20T14:36:52.058" v="354" actId="1076"/>
          <ac:spMkLst>
            <pc:docMk/>
            <pc:sldMk cId="1449933027" sldId="292"/>
            <ac:spMk id="10" creationId="{F8BA4421-6CF2-8EC1-A8EC-0BF487367839}"/>
          </ac:spMkLst>
        </pc:spChg>
        <pc:spChg chg="mod">
          <ac:chgData name="Laura Emanuel" userId="500375fa-2f0f-4385-97a1-bd3e0a106415" providerId="ADAL" clId="{A296E107-F3FD-4679-93D6-C51A8B5B9672}" dt="2025-04-20T14:36:58.349" v="358" actId="20577"/>
          <ac:spMkLst>
            <pc:docMk/>
            <pc:sldMk cId="1449933027" sldId="292"/>
            <ac:spMk id="13" creationId="{5DE03C10-24C4-8178-76EA-7C8E89698595}"/>
          </ac:spMkLst>
        </pc:spChg>
      </pc:sldChg>
      <pc:sldChg chg="del">
        <pc:chgData name="Laura Emanuel" userId="500375fa-2f0f-4385-97a1-bd3e0a106415" providerId="ADAL" clId="{A296E107-F3FD-4679-93D6-C51A8B5B9672}" dt="2025-04-15T14:25:00.830" v="0" actId="47"/>
        <pc:sldMkLst>
          <pc:docMk/>
          <pc:sldMk cId="3443313797" sldId="292"/>
        </pc:sldMkLst>
      </pc:sldChg>
      <pc:sldChg chg="del">
        <pc:chgData name="Laura Emanuel" userId="500375fa-2f0f-4385-97a1-bd3e0a106415" providerId="ADAL" clId="{A296E107-F3FD-4679-93D6-C51A8B5B9672}" dt="2025-04-15T14:25:17.928" v="9" actId="47"/>
        <pc:sldMkLst>
          <pc:docMk/>
          <pc:sldMk cId="2659956877" sldId="293"/>
        </pc:sldMkLst>
      </pc:sldChg>
      <pc:sldChg chg="add ord">
        <pc:chgData name="Laura Emanuel" userId="500375fa-2f0f-4385-97a1-bd3e0a106415" providerId="ADAL" clId="{A296E107-F3FD-4679-93D6-C51A8B5B9672}" dt="2025-04-15T15:41:54.879" v="202"/>
        <pc:sldMkLst>
          <pc:docMk/>
          <pc:sldMk cId="2763827937" sldId="293"/>
        </pc:sldMkLst>
      </pc:sldChg>
      <pc:sldChg chg="del">
        <pc:chgData name="Laura Emanuel" userId="500375fa-2f0f-4385-97a1-bd3e0a106415" providerId="ADAL" clId="{A296E107-F3FD-4679-93D6-C51A8B5B9672}" dt="2025-04-15T14:25:13.990" v="5" actId="47"/>
        <pc:sldMkLst>
          <pc:docMk/>
          <pc:sldMk cId="899541292" sldId="294"/>
        </pc:sldMkLst>
      </pc:sldChg>
      <pc:sldChg chg="add">
        <pc:chgData name="Laura Emanuel" userId="500375fa-2f0f-4385-97a1-bd3e0a106415" providerId="ADAL" clId="{A296E107-F3FD-4679-93D6-C51A8B5B9672}" dt="2025-04-15T15:41:57.054" v="203" actId="2890"/>
        <pc:sldMkLst>
          <pc:docMk/>
          <pc:sldMk cId="3804703712" sldId="294"/>
        </pc:sldMkLst>
      </pc:sldChg>
      <pc:sldChg chg="modSp add mod ord">
        <pc:chgData name="Laura Emanuel" userId="500375fa-2f0f-4385-97a1-bd3e0a106415" providerId="ADAL" clId="{A296E107-F3FD-4679-93D6-C51A8B5B9672}" dt="2025-04-20T14:37:31.097" v="371" actId="1076"/>
        <pc:sldMkLst>
          <pc:docMk/>
          <pc:sldMk cId="618552509" sldId="295"/>
        </pc:sldMkLst>
        <pc:spChg chg="mod">
          <ac:chgData name="Laura Emanuel" userId="500375fa-2f0f-4385-97a1-bd3e0a106415" providerId="ADAL" clId="{A296E107-F3FD-4679-93D6-C51A8B5B9672}" dt="2025-04-20T14:37:31.097" v="371" actId="1076"/>
          <ac:spMkLst>
            <pc:docMk/>
            <pc:sldMk cId="618552509" sldId="295"/>
            <ac:spMk id="10" creationId="{61BC598E-7057-0316-B60C-EAE8B2DBD819}"/>
          </ac:spMkLst>
        </pc:spChg>
        <pc:spChg chg="mod">
          <ac:chgData name="Laura Emanuel" userId="500375fa-2f0f-4385-97a1-bd3e0a106415" providerId="ADAL" clId="{A296E107-F3FD-4679-93D6-C51A8B5B9672}" dt="2025-04-20T14:37:14.825" v="364" actId="1076"/>
          <ac:spMkLst>
            <pc:docMk/>
            <pc:sldMk cId="618552509" sldId="295"/>
            <ac:spMk id="13" creationId="{1CCFF264-0F4F-C2AE-FD57-D286FBAFAB92}"/>
          </ac:spMkLst>
        </pc:spChg>
      </pc:sldChg>
      <pc:sldMasterChg chg="del delSldLayout">
        <pc:chgData name="Laura Emanuel" userId="500375fa-2f0f-4385-97a1-bd3e0a106415" providerId="ADAL" clId="{A296E107-F3FD-4679-93D6-C51A8B5B9672}" dt="2025-04-15T14:25:17.928" v="9" actId="47"/>
        <pc:sldMasterMkLst>
          <pc:docMk/>
          <pc:sldMasterMk cId="1098329342" sldId="2147483674"/>
        </pc:sldMasterMkLst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3224113262" sldId="2147483676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1102137751" sldId="2147483684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3536259080" sldId="2147483691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2678113395" sldId="2147483697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3363051145" sldId="2147483698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206156366" sldId="2147483699"/>
          </pc:sldLayoutMkLst>
        </pc:sldLayoutChg>
        <pc:sldLayoutChg chg="del">
          <pc:chgData name="Laura Emanuel" userId="500375fa-2f0f-4385-97a1-bd3e0a106415" providerId="ADAL" clId="{A296E107-F3FD-4679-93D6-C51A8B5B9672}" dt="2025-04-15T14:25:17.928" v="9" actId="47"/>
          <pc:sldLayoutMkLst>
            <pc:docMk/>
            <pc:sldMasterMk cId="1098329342" sldId="2147483674"/>
            <pc:sldLayoutMk cId="2406495277" sldId="2147483700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20/04/2025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16/04/2025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microsoft.com/office/2007/relationships/hdphoto" Target="../media/hdphoto2.wdp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microsoft.com/office/2007/relationships/hdphoto" Target="../media/hdphoto2.wdp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and Pictur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prstGeom prst="rect">
            <a:avLst/>
          </a:prstGeom>
          <a:ln>
            <a:noFill/>
          </a:ln>
        </p:spPr>
        <p:txBody>
          <a:bodyPr/>
          <a:lstStyle>
            <a:lvl1pPr>
              <a:defRPr>
                <a:latin typeface="Aptos Display" panose="020B0004020202020204" pitchFamily="34" charset="0"/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56E0D4-93A9-A194-EA0B-D8F3DA014FC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28588" y="6331226"/>
            <a:ext cx="4086225" cy="387074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buNone/>
              <a:defRPr sz="1200">
                <a:solidFill>
                  <a:schemeClr val="bg1"/>
                </a:solidFill>
              </a:defRPr>
            </a:lvl3pPr>
            <a:lvl4pPr marL="1371600" indent="0">
              <a:buNone/>
              <a:defRPr sz="1100">
                <a:solidFill>
                  <a:schemeClr val="bg1"/>
                </a:solidFill>
              </a:defRPr>
            </a:lvl4pPr>
            <a:lvl5pPr marL="1828800" indent="0">
              <a:buNone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Citation or Link</a:t>
            </a:r>
            <a:endParaRPr lang="en-GB"/>
          </a:p>
        </p:txBody>
      </p:sp>
      <p:pic>
        <p:nvPicPr>
          <p:cNvPr id="11" name="Picture 10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D5CBDCAA-E922-7A5E-149E-C07F73335F5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668" y="6207488"/>
            <a:ext cx="2918744" cy="510812"/>
          </a:xfrm>
          <a:prstGeom prst="rect">
            <a:avLst/>
          </a:prstGeom>
        </p:spPr>
      </p:pic>
      <p:pic>
        <p:nvPicPr>
          <p:cNvPr id="13" name="Picture 12" descr="A blue and black logo&#10;&#10;Description automatically generated">
            <a:extLst>
              <a:ext uri="{FF2B5EF4-FFF2-40B4-BE49-F238E27FC236}">
                <a16:creationId xmlns:a16="http://schemas.microsoft.com/office/drawing/2014/main" id="{3AEB608B-F8FF-EB9B-7068-24643A8CAAE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806"/>
          <a:stretch/>
        </p:blipFill>
        <p:spPr>
          <a:xfrm>
            <a:off x="7871741" y="6207488"/>
            <a:ext cx="1172114" cy="510812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98916F04-CF7A-7A7F-19F7-2D29B6CBE40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7645" y="1459622"/>
            <a:ext cx="3670481" cy="2240062"/>
          </a:xfrm>
        </p:spPr>
        <p:txBody>
          <a:bodyPr anchor="ctr" anchorCtr="0"/>
          <a:lstStyle>
            <a:lvl1pPr algn="l">
              <a:defRPr/>
            </a:lvl1pPr>
          </a:lstStyle>
          <a:p>
            <a:r>
              <a:rPr lang="en-US" err="1"/>
              <a:t>Cliciwch</a:t>
            </a:r>
            <a:r>
              <a:rPr lang="en-US"/>
              <a:t> i </a:t>
            </a:r>
            <a:r>
              <a:rPr lang="en-US" err="1"/>
              <a:t>olygu'r</a:t>
            </a:r>
            <a:r>
              <a:rPr lang="en-US"/>
              <a:t> </a:t>
            </a:r>
            <a:r>
              <a:rPr lang="en-US" err="1"/>
              <a:t>Meistr</a:t>
            </a:r>
            <a:r>
              <a:rPr lang="en-US"/>
              <a:t> is-</a:t>
            </a:r>
            <a:r>
              <a:rPr lang="en-US" err="1"/>
              <a:t>deitl</a:t>
            </a:r>
            <a:r>
              <a:rPr lang="en-US"/>
              <a:t> </a:t>
            </a:r>
            <a:r>
              <a:rPr lang="en-US" err="1"/>
              <a:t>arddull</a:t>
            </a:r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C8350CC-1AA2-0646-5423-37A350062DD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68288" y="3902075"/>
            <a:ext cx="3670300" cy="22399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1E4FF"/>
                </a:solidFill>
              </a:defRPr>
            </a:lvl1pPr>
            <a:lvl2pPr>
              <a:defRPr>
                <a:solidFill>
                  <a:srgbClr val="C1E4FF"/>
                </a:solidFill>
              </a:defRPr>
            </a:lvl2pPr>
            <a:lvl3pPr>
              <a:defRPr>
                <a:solidFill>
                  <a:srgbClr val="C1E4FF"/>
                </a:solidFill>
              </a:defRPr>
            </a:lvl3pPr>
            <a:lvl4pPr>
              <a:defRPr>
                <a:solidFill>
                  <a:srgbClr val="C1E4FF"/>
                </a:solidFill>
              </a:defRPr>
            </a:lvl4pPr>
            <a:lvl5pPr>
              <a:defRPr>
                <a:solidFill>
                  <a:srgbClr val="C1E4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36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ilingual Title and Content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5"/>
            <a:ext cx="3670481" cy="22400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4000" i="0" baseline="0">
                <a:solidFill>
                  <a:schemeClr val="bg1"/>
                </a:solidFill>
                <a:latin typeface="Aptos Display" panose="020B0004020202020204" pitchFamily="34" charset="0"/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 err="1"/>
              <a:t>Cliciwch</a:t>
            </a:r>
            <a:r>
              <a:rPr lang="en-US"/>
              <a:t> i </a:t>
            </a:r>
            <a:r>
              <a:rPr lang="en-US" err="1"/>
              <a:t>olygu'r</a:t>
            </a:r>
            <a:r>
              <a:rPr lang="en-US"/>
              <a:t> </a:t>
            </a:r>
            <a:r>
              <a:rPr lang="en-US" err="1"/>
              <a:t>Meistr</a:t>
            </a:r>
            <a:r>
              <a:rPr lang="en-US"/>
              <a:t> is-</a:t>
            </a:r>
            <a:r>
              <a:rPr lang="en-US" err="1"/>
              <a:t>deitl</a:t>
            </a:r>
            <a:r>
              <a:rPr lang="en-US"/>
              <a:t> </a:t>
            </a:r>
            <a:r>
              <a:rPr lang="en-US" err="1"/>
              <a:t>arddull</a:t>
            </a:r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56E0D4-93A9-A194-EA0B-D8F3DA014FC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28588" y="6331226"/>
            <a:ext cx="4086225" cy="387074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buNone/>
              <a:defRPr sz="1200">
                <a:solidFill>
                  <a:schemeClr val="bg1"/>
                </a:solidFill>
              </a:defRPr>
            </a:lvl3pPr>
            <a:lvl4pPr marL="1371600" indent="0">
              <a:buNone/>
              <a:defRPr sz="1100">
                <a:solidFill>
                  <a:schemeClr val="bg1"/>
                </a:solidFill>
              </a:defRPr>
            </a:lvl4pPr>
            <a:lvl5pPr marL="1828800" indent="0">
              <a:buNone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Citation or Link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CEE706D-51A6-4475-6397-4F81921F536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81525" y="923636"/>
            <a:ext cx="3786188" cy="5643852"/>
          </a:xfrm>
          <a:prstGeom prst="rect">
            <a:avLst/>
          </a:prstGeom>
        </p:spPr>
        <p:txBody>
          <a:bodyPr/>
          <a:lstStyle>
            <a:lvl1pPr>
              <a:defRPr>
                <a:latin typeface="Aptos Display" panose="020B0004020202020204" pitchFamily="34" charset="0"/>
              </a:defRPr>
            </a:lvl1pPr>
            <a:lvl2pPr>
              <a:defRPr>
                <a:latin typeface="Aptos Display" panose="020B0004020202020204" pitchFamily="34" charset="0"/>
              </a:defRPr>
            </a:lvl2pPr>
            <a:lvl3pPr>
              <a:defRPr>
                <a:latin typeface="Aptos Display" panose="020B0004020202020204" pitchFamily="34" charset="0"/>
              </a:defRPr>
            </a:lvl3pPr>
            <a:lvl4pPr>
              <a:defRPr>
                <a:latin typeface="Aptos Display" panose="020B0004020202020204" pitchFamily="34" charset="0"/>
              </a:defRPr>
            </a:lvl4pPr>
            <a:lvl5pPr>
              <a:defRPr>
                <a:latin typeface="Aptos Display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5F542B0-5E4F-5061-6489-06CB718CEAE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543925" y="923636"/>
            <a:ext cx="3519488" cy="564385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1pPr>
            <a:lvl2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2pPr>
            <a:lvl3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3pPr>
            <a:lvl4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4pPr>
            <a:lvl5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4" name="Picture 13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6C63DF93-B543-8AB1-A21B-F47F467EB37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35" y="139700"/>
            <a:ext cx="2684977" cy="469900"/>
          </a:xfrm>
          <a:prstGeom prst="rect">
            <a:avLst/>
          </a:prstGeom>
        </p:spPr>
      </p:pic>
      <p:pic>
        <p:nvPicPr>
          <p:cNvPr id="15" name="Picture 14" descr="A black and white logo with blue text&#10;&#10;Description automatically generated">
            <a:extLst>
              <a:ext uri="{FF2B5EF4-FFF2-40B4-BE49-F238E27FC236}">
                <a16:creationId xmlns:a16="http://schemas.microsoft.com/office/drawing/2014/main" id="{963B0B30-0F8B-D20C-DF0B-2D77BE406CD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5392"/>
          <a:stretch/>
        </p:blipFill>
        <p:spPr>
          <a:xfrm>
            <a:off x="3064643" y="139700"/>
            <a:ext cx="1004636" cy="469900"/>
          </a:xfrm>
          <a:prstGeom prst="rect">
            <a:avLst/>
          </a:prstGeo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EC738B84-132F-E9FE-C9E1-8E5D31452E1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85750" y="3794125"/>
            <a:ext cx="3670300" cy="22399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1E4FF"/>
                </a:solidFill>
              </a:defRPr>
            </a:lvl1pPr>
            <a:lvl2pPr>
              <a:defRPr>
                <a:solidFill>
                  <a:srgbClr val="C1E4FF"/>
                </a:solidFill>
              </a:defRPr>
            </a:lvl2pPr>
            <a:lvl3pPr>
              <a:defRPr>
                <a:solidFill>
                  <a:srgbClr val="C1E4FF"/>
                </a:solidFill>
              </a:defRPr>
            </a:lvl3pPr>
            <a:lvl4pPr>
              <a:defRPr>
                <a:solidFill>
                  <a:srgbClr val="C1E4FF"/>
                </a:solidFill>
              </a:defRPr>
            </a:lvl4pPr>
            <a:lvl5pPr>
              <a:defRPr>
                <a:solidFill>
                  <a:srgbClr val="C1E4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236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ilingual Title and content stacked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5"/>
            <a:ext cx="3670481" cy="224006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4000" i="0" baseline="0">
                <a:solidFill>
                  <a:schemeClr val="bg1"/>
                </a:solidFill>
                <a:latin typeface="Aptos Display" panose="020B0004020202020204" pitchFamily="34" charset="0"/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 err="1"/>
              <a:t>Cliciwch</a:t>
            </a:r>
            <a:r>
              <a:rPr lang="en-US"/>
              <a:t> i </a:t>
            </a:r>
            <a:r>
              <a:rPr lang="en-US" err="1"/>
              <a:t>olygu'r</a:t>
            </a:r>
            <a:r>
              <a:rPr lang="en-US"/>
              <a:t> </a:t>
            </a:r>
            <a:r>
              <a:rPr lang="en-US" err="1"/>
              <a:t>Meistr</a:t>
            </a:r>
            <a:r>
              <a:rPr lang="en-US"/>
              <a:t> is-</a:t>
            </a:r>
            <a:r>
              <a:rPr lang="en-US" err="1"/>
              <a:t>deitl</a:t>
            </a:r>
            <a:r>
              <a:rPr lang="en-US"/>
              <a:t> </a:t>
            </a:r>
            <a:r>
              <a:rPr lang="en-US" err="1"/>
              <a:t>arddull</a:t>
            </a:r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56E0D4-93A9-A194-EA0B-D8F3DA014FC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28588" y="6331226"/>
            <a:ext cx="4086225" cy="387074"/>
          </a:xfrm>
          <a:prstGeom prst="rect">
            <a:avLst/>
          </a:prstGeom>
        </p:spPr>
        <p:txBody>
          <a:bodyPr/>
          <a:lstStyle>
            <a:lvl1pPr marL="0" indent="0" algn="r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buNone/>
              <a:defRPr sz="1200">
                <a:solidFill>
                  <a:schemeClr val="bg1"/>
                </a:solidFill>
              </a:defRPr>
            </a:lvl3pPr>
            <a:lvl4pPr marL="1371600" indent="0">
              <a:buNone/>
              <a:defRPr sz="1100">
                <a:solidFill>
                  <a:schemeClr val="bg1"/>
                </a:solidFill>
              </a:defRPr>
            </a:lvl4pPr>
            <a:lvl5pPr marL="1828800" indent="0">
              <a:buNone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Citation or Link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CEE706D-51A6-4475-6397-4F81921F536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81525" y="387350"/>
            <a:ext cx="7481888" cy="2873086"/>
          </a:xfrm>
          <a:prstGeom prst="rect">
            <a:avLst/>
          </a:prstGeom>
        </p:spPr>
        <p:txBody>
          <a:bodyPr/>
          <a:lstStyle>
            <a:lvl1pPr>
              <a:defRPr>
                <a:latin typeface="Aptos Display" panose="020B0004020202020204" pitchFamily="34" charset="0"/>
              </a:defRPr>
            </a:lvl1pPr>
            <a:lvl2pPr>
              <a:defRPr>
                <a:latin typeface="Aptos Display" panose="020B0004020202020204" pitchFamily="34" charset="0"/>
              </a:defRPr>
            </a:lvl2pPr>
            <a:lvl3pPr>
              <a:defRPr>
                <a:latin typeface="Aptos Display" panose="020B0004020202020204" pitchFamily="34" charset="0"/>
              </a:defRPr>
            </a:lvl3pPr>
            <a:lvl4pPr>
              <a:defRPr>
                <a:latin typeface="Aptos Display" panose="020B0004020202020204" pitchFamily="34" charset="0"/>
              </a:defRPr>
            </a:lvl4pPr>
            <a:lvl5pPr>
              <a:defRPr>
                <a:latin typeface="Aptos Display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5F542B0-5E4F-5061-6489-06CB718CEAE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601848" y="3429000"/>
            <a:ext cx="7461565" cy="313848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1pPr>
            <a:lvl2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2pPr>
            <a:lvl3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3pPr>
            <a:lvl4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4pPr>
            <a:lvl5pPr>
              <a:defRPr>
                <a:solidFill>
                  <a:srgbClr val="023B5A"/>
                </a:solidFill>
                <a:latin typeface="Aptos Display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AB852AD-EA4F-631A-3630-44E72D1090C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85750" y="3810000"/>
            <a:ext cx="3670300" cy="22399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1E4FF"/>
                </a:solidFill>
              </a:defRPr>
            </a:lvl1pPr>
            <a:lvl2pPr>
              <a:defRPr>
                <a:solidFill>
                  <a:srgbClr val="C1E4FF"/>
                </a:solidFill>
              </a:defRPr>
            </a:lvl2pPr>
            <a:lvl3pPr>
              <a:defRPr>
                <a:solidFill>
                  <a:srgbClr val="C1E4FF"/>
                </a:solidFill>
              </a:defRPr>
            </a:lvl3pPr>
            <a:lvl4pPr>
              <a:defRPr>
                <a:solidFill>
                  <a:srgbClr val="C1E4FF"/>
                </a:solidFill>
              </a:defRPr>
            </a:lvl4pPr>
            <a:lvl5pPr>
              <a:defRPr>
                <a:solidFill>
                  <a:srgbClr val="C1E4FF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2" name="Picture 11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id="{25501F7B-6370-E384-AE9A-62CDB711026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35" y="139700"/>
            <a:ext cx="2684977" cy="469900"/>
          </a:xfrm>
          <a:prstGeom prst="rect">
            <a:avLst/>
          </a:prstGeom>
        </p:spPr>
      </p:pic>
      <p:pic>
        <p:nvPicPr>
          <p:cNvPr id="13" name="Picture 12" descr="A black and white logo with blue text&#10;&#10;Description automatically generated">
            <a:extLst>
              <a:ext uri="{FF2B5EF4-FFF2-40B4-BE49-F238E27FC236}">
                <a16:creationId xmlns:a16="http://schemas.microsoft.com/office/drawing/2014/main" id="{F9EA7F3F-3BEF-48AB-09CA-EA4715A27F1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5392"/>
          <a:stretch/>
        </p:blipFill>
        <p:spPr>
          <a:xfrm>
            <a:off x="3064643" y="139700"/>
            <a:ext cx="1004636" cy="46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550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ingual Bod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296648" y="6324601"/>
            <a:ext cx="6840000" cy="533399"/>
          </a:xfrm>
          <a:prstGeom prst="rect">
            <a:avLst/>
          </a:prstGeom>
        </p:spPr>
        <p:txBody>
          <a:bodyPr anchor="ctr"/>
          <a:lstStyle>
            <a:lvl1pPr algn="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fld id="{2E890CAA-3B62-42C3-9EF7-5315DE9CAEE6}" type="datetime2">
              <a:rPr lang="cy-GB" smtClean="0"/>
              <a:pPr/>
              <a:t>Dydd Mercher, 16 Ebrill 2025</a:t>
            </a:fld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4670588-DE8E-E84F-8C91-7A176295B8A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096000" y="1199184"/>
            <a:ext cx="5972175" cy="489681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2pPr>
            <a:lvl3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3pPr>
            <a:lvl4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4pPr>
            <a:lvl5pPr>
              <a:defRPr>
                <a:solidFill>
                  <a:schemeClr val="tx2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21A366C-5802-CDA3-99B8-9F667CA8356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3825" y="1198216"/>
            <a:ext cx="5715001" cy="488729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ingual Sub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21A366C-5802-CDA3-99B8-9F667CA8356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109912" y="1913834"/>
            <a:ext cx="5972175" cy="151516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000" baseline="0">
                <a:solidFill>
                  <a:schemeClr val="tx1">
                    <a:lumMod val="50000"/>
                  </a:schemeClr>
                </a:solidFill>
                <a:latin typeface="Aptos Black" panose="020F0502020204030204" pitchFamily="34" charset="0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Subsection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4670588-DE8E-E84F-8C91-7A176295B8A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109912" y="3866323"/>
            <a:ext cx="5972175" cy="152068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000" baseline="0">
                <a:solidFill>
                  <a:srgbClr val="023B5A"/>
                </a:solidFill>
                <a:latin typeface="Aptos Black" panose="020B0004020202020204" pitchFamily="34" charset="0"/>
              </a:defRPr>
            </a:lvl1pPr>
            <a:lvl2pPr>
              <a:defRPr>
                <a:solidFill>
                  <a:srgbClr val="002060"/>
                </a:solidFill>
              </a:defRPr>
            </a:lvl2pPr>
            <a:lvl3pPr>
              <a:defRPr>
                <a:solidFill>
                  <a:srgbClr val="002060"/>
                </a:solidFill>
              </a:defRPr>
            </a:lvl3pPr>
            <a:lvl4pPr>
              <a:defRPr>
                <a:solidFill>
                  <a:srgbClr val="002060"/>
                </a:solidFill>
              </a:defRPr>
            </a:lvl4pPr>
            <a:lvl5pPr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/>
              <a:t>Subsection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296648" y="6324601"/>
            <a:ext cx="6840000" cy="533399"/>
          </a:xfrm>
          <a:prstGeom prst="rect">
            <a:avLst/>
          </a:prstGeom>
        </p:spPr>
        <p:txBody>
          <a:bodyPr anchor="ctr"/>
          <a:lstStyle>
            <a:lvl1pPr algn="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739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nolingua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title and dua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34044"/>
            <a:ext cx="5819775" cy="936539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25450" y="1232548"/>
            <a:ext cx="5441950" cy="4819941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>
                <a:latin typeface="Aptos" panose="020B0004020202020204" pitchFamily="34" charset="0"/>
              </a:defRPr>
            </a:lvl1pPr>
          </a:lstStyle>
          <a:p>
            <a:pPr lvl="0"/>
            <a:r>
              <a:rPr lang="en-US" err="1"/>
              <a:t>Testun</a:t>
            </a:r>
            <a:r>
              <a:rPr lang="en-US"/>
              <a:t> </a:t>
            </a:r>
            <a:r>
              <a:rPr lang="en-US" err="1"/>
              <a:t>cyffredinol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01DE432-2DF7-1599-CC23-8BA452F9982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096000" y="1231899"/>
            <a:ext cx="5810249" cy="482123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23B5A"/>
                </a:solidFill>
                <a:latin typeface="Aptos" panose="020B0004020202020204" pitchFamily="34" charset="0"/>
              </a:defRPr>
            </a:lvl1pPr>
          </a:lstStyle>
          <a:p>
            <a:pPr lvl="0"/>
            <a:r>
              <a:rPr lang="en-US"/>
              <a:t>Body Text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module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err="1"/>
              <a:t>Cwrdd</a:t>
            </a:r>
            <a:r>
              <a:rPr lang="en-GB"/>
              <a:t> </a:t>
            </a:r>
            <a:r>
              <a:rPr lang="en-GB" err="1"/>
              <a:t>â'r</a:t>
            </a:r>
            <a:r>
              <a:rPr lang="en-GB"/>
              <a:t> </a:t>
            </a:r>
            <a:r>
              <a:rPr lang="en-GB" err="1"/>
              <a:t>Tîm</a:t>
            </a:r>
            <a:r>
              <a:rPr lang="en-GB"/>
              <a:t> </a:t>
            </a:r>
            <a:r>
              <a:rPr lang="en-GB" err="1"/>
              <a:t>Modiwl</a:t>
            </a:r>
            <a:br>
              <a:rPr lang="en-GB"/>
            </a:br>
            <a:r>
              <a:rPr lang="en-GB"/>
              <a:t>Meet the Module Team</a:t>
            </a:r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forma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light blu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light yellow"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303600"/>
            <a:ext cx="12192000" cy="55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 </a:t>
            </a:r>
          </a:p>
        </p:txBody>
      </p:sp>
      <p:sp>
        <p:nvSpPr>
          <p:cNvPr id="26" name="Rectangle 2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0" y="34044"/>
            <a:ext cx="6040648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CDF3DF-8861-3FA3-DB54-FBFC43452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20" y="6365098"/>
            <a:ext cx="2256130" cy="3948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458FC2-8A00-E89D-DB2E-1FAE4BBB4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5392"/>
          <a:stretch/>
        </p:blipFill>
        <p:spPr>
          <a:xfrm>
            <a:off x="2609170" y="6398676"/>
            <a:ext cx="772385" cy="36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11" r:id="rId2"/>
    <p:sldLayoutId id="2147483712" r:id="rId3"/>
    <p:sldLayoutId id="2147483673" r:id="rId4"/>
    <p:sldLayoutId id="2147483710" r:id="rId5"/>
    <p:sldLayoutId id="2147483668" r:id="rId6"/>
    <p:sldLayoutId id="2147483678" r:id="rId7"/>
    <p:sldLayoutId id="2147483686" r:id="rId8"/>
    <p:sldLayoutId id="2147483671" r:id="rId9"/>
    <p:sldLayoutId id="2147483663" r:id="rId10"/>
    <p:sldLayoutId id="2147483683" r:id="rId11"/>
  </p:sldLayoutIdLst>
  <p:hf sldNum="0" hdr="0" ftr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Aptos ExtraBold" panose="020F0502020204030204" pitchFamily="34" charset="0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63E5B4D-B411-3260-98A2-B92124012A40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dirty="0"/>
              <a:t>ECAD6018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7D1A7-68AA-88B8-5745-5AF8DC0843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096000" y="1337953"/>
            <a:ext cx="5972175" cy="48974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Welcome, please briefly introduce yourself on the next slide and then please refer to the rubric and guidance to answer the following three interview questions.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41D70A-AE8F-482B-F01E-A427FEB0F0AB}"/>
              </a:ext>
            </a:extLst>
          </p:cNvPr>
          <p:cNvSpPr txBox="1">
            <a:spLocks noGrp="1"/>
          </p:cNvSpPr>
          <p:nvPr>
            <p:ph type="body" sz="quarter" idx="12"/>
          </p:nvPr>
        </p:nvSpPr>
        <p:spPr>
          <a:xfrm>
            <a:off x="123825" y="1337953"/>
            <a:ext cx="5715000" cy="22304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indent="0"/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Croeso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!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Cyflwynwch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eich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hun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ar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y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sleid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nesaf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, ac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yna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cyfeiriwch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at y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meini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prawf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a’r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canllawiau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i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ateb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y tri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chwestiwn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cyfweliad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000" dirty="0" err="1">
                <a:solidFill>
                  <a:schemeClr val="accent5">
                    <a:lumMod val="75000"/>
                  </a:schemeClr>
                </a:solidFill>
              </a:rPr>
              <a:t>canlynol</a:t>
            </a:r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3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317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0EE46F-5B8A-5F69-94E4-F7E493E0D6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B71920-7BF8-480D-45D3-9B5A3C0620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78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AA5F214-79DC-A2F2-AF13-38C2010A337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46251" y="163572"/>
            <a:ext cx="5972175" cy="6554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ECAD6018</a:t>
            </a:r>
            <a:r>
              <a:rPr lang="en-GB" dirty="0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0142AD6-FB22-1612-966B-B87A6092114A}"/>
              </a:ext>
            </a:extLst>
          </p:cNvPr>
          <p:cNvSpPr txBox="1">
            <a:spLocks/>
          </p:cNvSpPr>
          <p:nvPr/>
        </p:nvSpPr>
        <p:spPr>
          <a:xfrm>
            <a:off x="198592" y="1259701"/>
            <a:ext cx="4477486" cy="152082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FDFD06C-DC89-284F-4AF0-E405E95EBC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096000" y="1260475"/>
            <a:ext cx="5745933" cy="4895881"/>
          </a:xfrm>
        </p:spPr>
        <p:txBody>
          <a:bodyPr>
            <a:noAutofit/>
          </a:bodyPr>
          <a:lstStyle/>
          <a:p>
            <a: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  <a:t>How would you support Jack’s teacher to create an inclusive classroom, in this scenario?</a:t>
            </a:r>
            <a:b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GB" sz="18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  <a:t>Jack is a Year 3 pupil recently diagnosed with Autism Spectrum Condition. </a:t>
            </a:r>
            <a:b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  <a:t>He struggles with sensory processing issues, finds transitions between activities difficult, and often withdraws from group work. </a:t>
            </a:r>
            <a:b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800" i="1" dirty="0">
                <a:latin typeface="Cavolini" panose="03000502040302020204" pitchFamily="66" charset="0"/>
                <a:cs typeface="Cavolini" panose="03000502040302020204" pitchFamily="66" charset="0"/>
              </a:rPr>
              <a:t> His teacher is unsure how best to differentiate lessons and manage sensory overload in the classroom.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E0EB33A0-B0D2-D786-1871-A72A60C63E48}"/>
              </a:ext>
            </a:extLst>
          </p:cNvPr>
          <p:cNvSpPr txBox="1">
            <a:spLocks/>
          </p:cNvSpPr>
          <p:nvPr/>
        </p:nvSpPr>
        <p:spPr>
          <a:xfrm>
            <a:off x="197739" y="1259701"/>
            <a:ext cx="5659853" cy="4679372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fyddech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chi'n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cefnogi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athro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Jack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greu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ystafell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ddosbarth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gynhwysol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sefyllfa</a:t>
            </a:r>
            <a:r>
              <a:rPr lang="en-GB" sz="1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hon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  <a:b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GB" sz="1800" i="1" dirty="0">
              <a:solidFill>
                <a:schemeClr val="accent5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Jack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ddisgybl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Blwyddyn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3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gael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diagnosis o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Cyflwr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Sbectrwm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Awtistig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Mae'n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trafferth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phrosesu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synhwyraidd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chael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hi'n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anodd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pan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gweithgareddau’n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newid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tynnu'n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waith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grŵp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yw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athro’n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siŵr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wahaniaethu’r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gwersi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orau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reoli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gorlwytho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synhwyraidd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yr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ystafell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800" i="1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ddosbarth</a:t>
            </a:r>
            <a:r>
              <a:rPr lang="en-GB" sz="1800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20485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015C21-990D-60D1-AB5C-D4961CD6F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A58271-5500-3E27-F8D6-7183425C272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5D36CF-6B14-B426-A6BE-8D47C5A4520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728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DC3D6-81B1-699F-CF36-7ACE28F07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420AAB-40F2-71D8-9C22-EE96EB3A6BA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46251" y="163572"/>
            <a:ext cx="5972175" cy="6554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ECAD6018</a:t>
            </a:r>
            <a:r>
              <a:rPr lang="en-GB" dirty="0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BFA3964-112B-28E8-2FC0-3728FD199DAE}"/>
              </a:ext>
            </a:extLst>
          </p:cNvPr>
          <p:cNvSpPr txBox="1">
            <a:spLocks/>
          </p:cNvSpPr>
          <p:nvPr/>
        </p:nvSpPr>
        <p:spPr>
          <a:xfrm>
            <a:off x="198592" y="1259701"/>
            <a:ext cx="4477486" cy="152082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8BA4421-6CF2-8EC1-A8EC-0BF48736783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194849" y="2408221"/>
            <a:ext cx="5897563" cy="1520825"/>
          </a:xfrm>
        </p:spPr>
        <p:txBody>
          <a:bodyPr>
            <a:noAutofit/>
          </a:bodyPr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If there was a negative staff attitude to supporting children with ALN, how would you approach this?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DE03C10-24C4-8178-76EA-7C8E89698595}"/>
              </a:ext>
            </a:extLst>
          </p:cNvPr>
          <p:cNvSpPr txBox="1">
            <a:spLocks/>
          </p:cNvSpPr>
          <p:nvPr/>
        </p:nvSpPr>
        <p:spPr>
          <a:xfrm>
            <a:off x="197739" y="2408221"/>
            <a:ext cx="5897563" cy="3440317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 bai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agwedd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negyddol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gan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aelodau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staff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tuag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at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gefnogi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plant ag ADY,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fyddech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chi'n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ati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ddelio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â </a:t>
            </a:r>
            <a:r>
              <a:rPr lang="en-GB" sz="28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49933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B2BEE-1157-A7BC-9566-69BAFB5FE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6592B3-5D89-A843-E197-F81C04DC9FE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3AD7A92-61C8-C832-C010-3C7F9E3AD45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27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53EEC7-747B-6689-D9B0-5F0070AC3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3AE65FA-2244-BDB1-F29F-BA24D4DCACE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46251" y="163572"/>
            <a:ext cx="5972175" cy="6554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ECAD6018</a:t>
            </a:r>
            <a:r>
              <a:rPr lang="en-GB" dirty="0"/>
              <a:t>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A756A7-2F16-D424-B434-E582CB367DDA}"/>
              </a:ext>
            </a:extLst>
          </p:cNvPr>
          <p:cNvSpPr txBox="1">
            <a:spLocks/>
          </p:cNvSpPr>
          <p:nvPr/>
        </p:nvSpPr>
        <p:spPr>
          <a:xfrm>
            <a:off x="198592" y="1259701"/>
            <a:ext cx="4477486" cy="152082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1BC598E-7057-0316-B60C-EAE8B2DBD81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26331" y="2668586"/>
            <a:ext cx="5897563" cy="1520825"/>
          </a:xfrm>
        </p:spPr>
        <p:txBody>
          <a:bodyPr>
            <a:noAutofit/>
          </a:bodyPr>
          <a:lstStyle/>
          <a:p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What does the role of the ALNCo mean to you?</a:t>
            </a:r>
            <a:b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GB" sz="32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CCFF264-0F4F-C2AE-FD57-D286FBAFAB92}"/>
              </a:ext>
            </a:extLst>
          </p:cNvPr>
          <p:cNvSpPr txBox="1">
            <a:spLocks/>
          </p:cNvSpPr>
          <p:nvPr/>
        </p:nvSpPr>
        <p:spPr>
          <a:xfrm>
            <a:off x="68106" y="2668587"/>
            <a:ext cx="5556289" cy="152082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4000" kern="1200" baseline="0">
                <a:solidFill>
                  <a:srgbClr val="023B5A"/>
                </a:solidFill>
                <a:latin typeface="Aptos Black" panose="020B0004020202020204" pitchFamily="34" charset="0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2060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rôl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Cydlynydd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ADY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olygu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chi?</a:t>
            </a:r>
            <a:br>
              <a:rPr lang="en-GB" sz="1600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endParaRPr lang="en-GB" sz="1600" dirty="0">
              <a:solidFill>
                <a:schemeClr val="accent5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8552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677A8-8952-878E-CE6C-90BCDBB10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427C67-C942-8036-6EBB-F82A7E464B3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E3392B7-AAED-AC59-3AB2-85137BDB842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703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ubtitle 11">
            <a:extLst>
              <a:ext uri="{FF2B5EF4-FFF2-40B4-BE49-F238E27FC236}">
                <a16:creationId xmlns:a16="http://schemas.microsoft.com/office/drawing/2014/main" id="{6BD49207-43C6-FB09-7E09-389DD7E73A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ECAD6018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34C39AA-06FC-81DF-184B-55939A8B17FF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5400" dirty="0" err="1">
                <a:solidFill>
                  <a:schemeClr val="accent5">
                    <a:lumMod val="75000"/>
                  </a:schemeClr>
                </a:solidFill>
              </a:rPr>
              <a:t>Diolch</a:t>
            </a:r>
            <a:r>
              <a:rPr lang="en-GB" sz="5400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sz="5400" dirty="0">
                <a:solidFill>
                  <a:schemeClr val="accent5">
                    <a:lumMod val="75000"/>
                  </a:schemeClr>
                </a:solidFill>
              </a:rPr>
              <a:t>a </a:t>
            </a:r>
          </a:p>
          <a:p>
            <a:pPr marL="0" indent="0">
              <a:buNone/>
            </a:pPr>
            <a:r>
              <a:rPr lang="en-GB" sz="5400" dirty="0" err="1">
                <a:solidFill>
                  <a:schemeClr val="accent5">
                    <a:lumMod val="75000"/>
                  </a:schemeClr>
                </a:solidFill>
              </a:rPr>
              <a:t>pob</a:t>
            </a:r>
            <a:r>
              <a:rPr lang="en-GB" sz="54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5400" dirty="0" err="1">
                <a:solidFill>
                  <a:schemeClr val="accent5">
                    <a:lumMod val="75000"/>
                  </a:schemeClr>
                </a:solidFill>
              </a:rPr>
              <a:t>lwc</a:t>
            </a:r>
            <a:r>
              <a:rPr lang="en-GB" sz="5400" dirty="0">
                <a:solidFill>
                  <a:schemeClr val="accent5">
                    <a:lumMod val="75000"/>
                  </a:schemeClr>
                </a:solidFill>
              </a:rPr>
              <a:t>!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56EDEE4-0C57-C5E8-9AFE-C85085D19FE5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5400" dirty="0"/>
              <a:t>Thank you and </a:t>
            </a:r>
          </a:p>
          <a:p>
            <a:pPr marL="0" indent="0">
              <a:buNone/>
            </a:pPr>
            <a:r>
              <a:rPr lang="en-GB" sz="5400" dirty="0"/>
              <a:t>good luck!</a:t>
            </a: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577D587-DAFC-547A-062D-47F44625A09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6000" y="-936539"/>
            <a:ext cx="6040648" cy="936539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Bilingual Content</a:t>
            </a:r>
          </a:p>
        </p:txBody>
      </p:sp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0a153d2e-a37b-4c97-b024-0728ab5e79b6"/>
</p:tagLst>
</file>

<file path=ppt/theme/theme1.xml><?xml version="1.0" encoding="utf-8"?>
<a:theme xmlns:a="http://schemas.openxmlformats.org/drawingml/2006/main" name="Blank Title">
  <a:themeElements>
    <a:clrScheme name="Athrofa">
      <a:dk1>
        <a:srgbClr val="3B3838"/>
      </a:dk1>
      <a:lt1>
        <a:srgbClr val="FAFAFD"/>
      </a:lt1>
      <a:dk2>
        <a:srgbClr val="023B5A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7FF6D6AF-F319-455C-B2EB-11BADBDA0F75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95B4881-779F-4145-8124-C5A395BA0F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0E1AF5-1885-4603-8878-DF64045B7990}">
  <ds:schemaRefs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schemas.openxmlformats.org/package/2006/metadata/core-properties"/>
    <ds:schemaRef ds:uri="http://purl.org/dc/terms/"/>
    <ds:schemaRef ds:uri="8ee9550b-f5f4-4dde-bce5-39f4ba45c2f1"/>
    <ds:schemaRef ds:uri="92c24619-d6d5-42cf-b618-23d930ad9f20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0</TotalTime>
  <Words>293</Words>
  <Application>Microsoft Office PowerPoint</Application>
  <PresentationFormat>Widescreen</PresentationFormat>
  <Paragraphs>22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Aptos</vt:lpstr>
      <vt:lpstr>Aptos Black</vt:lpstr>
      <vt:lpstr>Aptos Display</vt:lpstr>
      <vt:lpstr>Aptos ExtraBold</vt:lpstr>
      <vt:lpstr>Arial</vt:lpstr>
      <vt:lpstr>Calibri</vt:lpstr>
      <vt:lpstr>Cavolini</vt:lpstr>
      <vt:lpstr>Wingdings</vt:lpstr>
      <vt:lpstr>Blank Title</vt:lpstr>
      <vt:lpstr>ECAD6018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Bilingual Content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Laura Emanuel</cp:lastModifiedBy>
  <cp:revision>2</cp:revision>
  <dcterms:created xsi:type="dcterms:W3CDTF">2024-01-22T14:45:26Z</dcterms:created>
  <dcterms:modified xsi:type="dcterms:W3CDTF">2025-04-20T14:39:13Z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