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6" r:id="rId3"/>
    <p:sldId id="257" r:id="rId4"/>
    <p:sldId id="258" r:id="rId5"/>
    <p:sldId id="259" r:id="rId6"/>
    <p:sldId id="260" r:id="rId7"/>
    <p:sldId id="261" r:id="rId8"/>
    <p:sldId id="263" r:id="rId9"/>
    <p:sldId id="264" r:id="rId10"/>
    <p:sldId id="265" r:id="rId11"/>
    <p:sldId id="267"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FB5963-DD7C-0FF7-DDD3-30AB7167FEE8}" v="298" dt="2026-02-16T02:11:00.591"/>
    <p1510:client id="{931CC8E4-43C0-A9FD-39CD-3130212EA49E}" v="3011" dt="2026-02-16T02:18:02.565"/>
    <p1510:client id="{CC784589-4C76-3682-7BEC-220FF9F7A9CB}" v="65" dt="2026-02-16T03:05:28.485"/>
    <p1510:client id="{E9612EA3-E669-F374-712B-6F7D55A0F558}" v="403" dt="2026-02-16T02:49:59.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ika Hussain (2527231)" userId="S::2527231@student.uwtsd.ac.uk::3a1dc647-62ad-49d0-a4cd-6deaa24d3551" providerId="AD" clId="Web-{E9612EA3-E669-F374-712B-6F7D55A0F558}"/>
    <pc:docChg chg="mod addSld modSld addMainMaster delMainMaster">
      <pc:chgData name="Malaika Hussain (2527231)" userId="S::2527231@student.uwtsd.ac.uk::3a1dc647-62ad-49d0-a4cd-6deaa24d3551" providerId="AD" clId="Web-{E9612EA3-E669-F374-712B-6F7D55A0F558}" dt="2026-02-16T02:49:59.427" v="385" actId="20577"/>
      <pc:docMkLst>
        <pc:docMk/>
      </pc:docMkLst>
      <pc:sldChg chg="modSp mod modClrScheme chgLayout">
        <pc:chgData name="Malaika Hussain (2527231)" userId="S::2527231@student.uwtsd.ac.uk::3a1dc647-62ad-49d0-a4cd-6deaa24d3551" providerId="AD" clId="Web-{E9612EA3-E669-F374-712B-6F7D55A0F558}" dt="2026-02-16T02:49:59.427" v="385" actId="20577"/>
        <pc:sldMkLst>
          <pc:docMk/>
          <pc:sldMk cId="109857222" sldId="256"/>
        </pc:sldMkLst>
        <pc:spChg chg="mod ord">
          <ac:chgData name="Malaika Hussain (2527231)" userId="S::2527231@student.uwtsd.ac.uk::3a1dc647-62ad-49d0-a4cd-6deaa24d3551" providerId="AD" clId="Web-{E9612EA3-E669-F374-712B-6F7D55A0F558}" dt="2026-02-16T02:49:59.427" v="385" actId="20577"/>
          <ac:spMkLst>
            <pc:docMk/>
            <pc:sldMk cId="109857222" sldId="256"/>
            <ac:spMk id="2" creationId="{00000000-0000-0000-0000-000000000000}"/>
          </ac:spMkLst>
        </pc:spChg>
      </pc:sldChg>
      <pc:sldChg chg="addSp modSp mod modClrScheme chgLayout">
        <pc:chgData name="Malaika Hussain (2527231)" userId="S::2527231@student.uwtsd.ac.uk::3a1dc647-62ad-49d0-a4cd-6deaa24d3551" providerId="AD" clId="Web-{E9612EA3-E669-F374-712B-6F7D55A0F558}" dt="2026-02-16T02:22:05.412" v="38" actId="20577"/>
        <pc:sldMkLst>
          <pc:docMk/>
          <pc:sldMk cId="3521881130" sldId="257"/>
        </pc:sldMkLst>
        <pc:spChg chg="mod ord">
          <ac:chgData name="Malaika Hussain (2527231)" userId="S::2527231@student.uwtsd.ac.uk::3a1dc647-62ad-49d0-a4cd-6deaa24d3551" providerId="AD" clId="Web-{E9612EA3-E669-F374-712B-6F7D55A0F558}" dt="2026-02-16T02:19:50.331" v="1"/>
          <ac:spMkLst>
            <pc:docMk/>
            <pc:sldMk cId="3521881130" sldId="257"/>
            <ac:spMk id="2" creationId="{E133F38F-2DA9-AC12-108F-120A477C0A07}"/>
          </ac:spMkLst>
        </pc:spChg>
        <pc:spChg chg="mod ord">
          <ac:chgData name="Malaika Hussain (2527231)" userId="S::2527231@student.uwtsd.ac.uk::3a1dc647-62ad-49d0-a4cd-6deaa24d3551" providerId="AD" clId="Web-{E9612EA3-E669-F374-712B-6F7D55A0F558}" dt="2026-02-16T02:21:20.928" v="9" actId="1076"/>
          <ac:spMkLst>
            <pc:docMk/>
            <pc:sldMk cId="3521881130" sldId="257"/>
            <ac:spMk id="3" creationId="{0A673C46-575A-662D-2F3E-E158132302C9}"/>
          </ac:spMkLst>
        </pc:spChg>
        <pc:spChg chg="add mod">
          <ac:chgData name="Malaika Hussain (2527231)" userId="S::2527231@student.uwtsd.ac.uk::3a1dc647-62ad-49d0-a4cd-6deaa24d3551" providerId="AD" clId="Web-{E9612EA3-E669-F374-712B-6F7D55A0F558}" dt="2026-02-16T02:22:05.412" v="38" actId="20577"/>
          <ac:spMkLst>
            <pc:docMk/>
            <pc:sldMk cId="3521881130" sldId="257"/>
            <ac:spMk id="4" creationId="{4CCB4601-FC75-FE42-BC12-1328C2DFCF35}"/>
          </ac:spMkLst>
        </pc:spChg>
      </pc:sldChg>
      <pc:sldChg chg="modSp mod modClrScheme chgLayout">
        <pc:chgData name="Malaika Hussain (2527231)" userId="S::2527231@student.uwtsd.ac.uk::3a1dc647-62ad-49d0-a4cd-6deaa24d3551" providerId="AD" clId="Web-{E9612EA3-E669-F374-712B-6F7D55A0F558}" dt="2026-02-16T02:22:19.959" v="42" actId="20577"/>
        <pc:sldMkLst>
          <pc:docMk/>
          <pc:sldMk cId="1004078197" sldId="258"/>
        </pc:sldMkLst>
        <pc:spChg chg="mod ord">
          <ac:chgData name="Malaika Hussain (2527231)" userId="S::2527231@student.uwtsd.ac.uk::3a1dc647-62ad-49d0-a4cd-6deaa24d3551" providerId="AD" clId="Web-{E9612EA3-E669-F374-712B-6F7D55A0F558}" dt="2026-02-16T02:19:50.331" v="1"/>
          <ac:spMkLst>
            <pc:docMk/>
            <pc:sldMk cId="1004078197" sldId="258"/>
            <ac:spMk id="2" creationId="{0C5612C3-C9E4-4724-0C52-D164635E8E0F}"/>
          </ac:spMkLst>
        </pc:spChg>
        <pc:spChg chg="mod ord">
          <ac:chgData name="Malaika Hussain (2527231)" userId="S::2527231@student.uwtsd.ac.uk::3a1dc647-62ad-49d0-a4cd-6deaa24d3551" providerId="AD" clId="Web-{E9612EA3-E669-F374-712B-6F7D55A0F558}" dt="2026-02-16T02:22:19.959" v="42" actId="20577"/>
          <ac:spMkLst>
            <pc:docMk/>
            <pc:sldMk cId="1004078197" sldId="258"/>
            <ac:spMk id="3" creationId="{D010CD15-AD01-90DB-1AC2-3EA86D87A869}"/>
          </ac:spMkLst>
        </pc:spChg>
      </pc:sldChg>
      <pc:sldChg chg="modSp mod modClrScheme chgLayout">
        <pc:chgData name="Malaika Hussain (2527231)" userId="S::2527231@student.uwtsd.ac.uk::3a1dc647-62ad-49d0-a4cd-6deaa24d3551" providerId="AD" clId="Web-{E9612EA3-E669-F374-712B-6F7D55A0F558}" dt="2026-02-16T02:22:52.647" v="50" actId="20577"/>
        <pc:sldMkLst>
          <pc:docMk/>
          <pc:sldMk cId="3996996970" sldId="259"/>
        </pc:sldMkLst>
        <pc:spChg chg="mod ord">
          <ac:chgData name="Malaika Hussain (2527231)" userId="S::2527231@student.uwtsd.ac.uk::3a1dc647-62ad-49d0-a4cd-6deaa24d3551" providerId="AD" clId="Web-{E9612EA3-E669-F374-712B-6F7D55A0F558}" dt="2026-02-16T02:19:50.331" v="1"/>
          <ac:spMkLst>
            <pc:docMk/>
            <pc:sldMk cId="3996996970" sldId="259"/>
            <ac:spMk id="2" creationId="{841ECE48-FD66-BDF7-FE39-D1D5F8E8A37C}"/>
          </ac:spMkLst>
        </pc:spChg>
        <pc:spChg chg="mod ord">
          <ac:chgData name="Malaika Hussain (2527231)" userId="S::2527231@student.uwtsd.ac.uk::3a1dc647-62ad-49d0-a4cd-6deaa24d3551" providerId="AD" clId="Web-{E9612EA3-E669-F374-712B-6F7D55A0F558}" dt="2026-02-16T02:22:52.647" v="50" actId="20577"/>
          <ac:spMkLst>
            <pc:docMk/>
            <pc:sldMk cId="3996996970" sldId="259"/>
            <ac:spMk id="3" creationId="{AD25A89F-67DF-6A07-B945-575E2259E255}"/>
          </ac:spMkLst>
        </pc:spChg>
      </pc:sldChg>
      <pc:sldChg chg="modSp mod modClrScheme chgLayout">
        <pc:chgData name="Malaika Hussain (2527231)" userId="S::2527231@student.uwtsd.ac.uk::3a1dc647-62ad-49d0-a4cd-6deaa24d3551" providerId="AD" clId="Web-{E9612EA3-E669-F374-712B-6F7D55A0F558}" dt="2026-02-16T02:23:15.944" v="61" actId="20577"/>
        <pc:sldMkLst>
          <pc:docMk/>
          <pc:sldMk cId="361695420" sldId="260"/>
        </pc:sldMkLst>
        <pc:spChg chg="mod ord">
          <ac:chgData name="Malaika Hussain (2527231)" userId="S::2527231@student.uwtsd.ac.uk::3a1dc647-62ad-49d0-a4cd-6deaa24d3551" providerId="AD" clId="Web-{E9612EA3-E669-F374-712B-6F7D55A0F558}" dt="2026-02-16T02:19:50.331" v="1"/>
          <ac:spMkLst>
            <pc:docMk/>
            <pc:sldMk cId="361695420" sldId="260"/>
            <ac:spMk id="2" creationId="{434850F5-6A6A-5110-1BBE-0EF5892D7DD7}"/>
          </ac:spMkLst>
        </pc:spChg>
        <pc:spChg chg="mod ord">
          <ac:chgData name="Malaika Hussain (2527231)" userId="S::2527231@student.uwtsd.ac.uk::3a1dc647-62ad-49d0-a4cd-6deaa24d3551" providerId="AD" clId="Web-{E9612EA3-E669-F374-712B-6F7D55A0F558}" dt="2026-02-16T02:23:15.944" v="61" actId="20577"/>
          <ac:spMkLst>
            <pc:docMk/>
            <pc:sldMk cId="361695420" sldId="260"/>
            <ac:spMk id="3" creationId="{06EFD12D-D692-9989-14C3-D5C24C1B5D69}"/>
          </ac:spMkLst>
        </pc:spChg>
        <pc:spChg chg="mod">
          <ac:chgData name="Malaika Hussain (2527231)" userId="S::2527231@student.uwtsd.ac.uk::3a1dc647-62ad-49d0-a4cd-6deaa24d3551" providerId="AD" clId="Web-{E9612EA3-E669-F374-712B-6F7D55A0F558}" dt="2026-02-16T02:23:08.631" v="57" actId="20577"/>
          <ac:spMkLst>
            <pc:docMk/>
            <pc:sldMk cId="361695420" sldId="260"/>
            <ac:spMk id="5" creationId="{BDF7D504-E475-03BB-7B34-8D963B2C7989}"/>
          </ac:spMkLst>
        </pc:spChg>
      </pc:sldChg>
      <pc:sldChg chg="modSp mod modClrScheme chgLayout">
        <pc:chgData name="Malaika Hussain (2527231)" userId="S::2527231@student.uwtsd.ac.uk::3a1dc647-62ad-49d0-a4cd-6deaa24d3551" providerId="AD" clId="Web-{E9612EA3-E669-F374-712B-6F7D55A0F558}" dt="2026-02-16T02:23:54.569" v="67" actId="1076"/>
        <pc:sldMkLst>
          <pc:docMk/>
          <pc:sldMk cId="897884991" sldId="261"/>
        </pc:sldMkLst>
        <pc:spChg chg="mod ord">
          <ac:chgData name="Malaika Hussain (2527231)" userId="S::2527231@student.uwtsd.ac.uk::3a1dc647-62ad-49d0-a4cd-6deaa24d3551" providerId="AD" clId="Web-{E9612EA3-E669-F374-712B-6F7D55A0F558}" dt="2026-02-16T02:23:46.209" v="66" actId="1076"/>
          <ac:spMkLst>
            <pc:docMk/>
            <pc:sldMk cId="897884991" sldId="261"/>
            <ac:spMk id="2" creationId="{3823B123-8373-7B3A-26BC-89807F568A1E}"/>
          </ac:spMkLst>
        </pc:spChg>
        <pc:spChg chg="mod ord">
          <ac:chgData name="Malaika Hussain (2527231)" userId="S::2527231@student.uwtsd.ac.uk::3a1dc647-62ad-49d0-a4cd-6deaa24d3551" providerId="AD" clId="Web-{E9612EA3-E669-F374-712B-6F7D55A0F558}" dt="2026-02-16T02:23:54.569" v="67" actId="1076"/>
          <ac:spMkLst>
            <pc:docMk/>
            <pc:sldMk cId="897884991" sldId="261"/>
            <ac:spMk id="3" creationId="{877FDFF8-D1C2-0DC7-5365-2C4C509A76CD}"/>
          </ac:spMkLst>
        </pc:spChg>
        <pc:picChg chg="mod">
          <ac:chgData name="Malaika Hussain (2527231)" userId="S::2527231@student.uwtsd.ac.uk::3a1dc647-62ad-49d0-a4cd-6deaa24d3551" providerId="AD" clId="Web-{E9612EA3-E669-F374-712B-6F7D55A0F558}" dt="2026-02-16T02:23:39.772" v="65" actId="1076"/>
          <ac:picMkLst>
            <pc:docMk/>
            <pc:sldMk cId="897884991" sldId="261"/>
            <ac:picMk id="4" creationId="{8BC574F2-5662-BFEA-3954-1B0587F31500}"/>
          </ac:picMkLst>
        </pc:picChg>
      </pc:sldChg>
      <pc:sldChg chg="modSp mod modClrScheme chgLayout">
        <pc:chgData name="Malaika Hussain (2527231)" userId="S::2527231@student.uwtsd.ac.uk::3a1dc647-62ad-49d0-a4cd-6deaa24d3551" providerId="AD" clId="Web-{E9612EA3-E669-F374-712B-6F7D55A0F558}" dt="2026-02-16T02:26:05.147" v="91" actId="1076"/>
        <pc:sldMkLst>
          <pc:docMk/>
          <pc:sldMk cId="2349868917" sldId="262"/>
        </pc:sldMkLst>
        <pc:spChg chg="mod ord">
          <ac:chgData name="Malaika Hussain (2527231)" userId="S::2527231@student.uwtsd.ac.uk::3a1dc647-62ad-49d0-a4cd-6deaa24d3551" providerId="AD" clId="Web-{E9612EA3-E669-F374-712B-6F7D55A0F558}" dt="2026-02-16T02:26:01.897" v="90" actId="1076"/>
          <ac:spMkLst>
            <pc:docMk/>
            <pc:sldMk cId="2349868917" sldId="262"/>
            <ac:spMk id="2" creationId="{CD2CCDC3-753D-2BAE-678A-8E97FDCF378B}"/>
          </ac:spMkLst>
        </pc:spChg>
        <pc:spChg chg="mod ord">
          <ac:chgData name="Malaika Hussain (2527231)" userId="S::2527231@student.uwtsd.ac.uk::3a1dc647-62ad-49d0-a4cd-6deaa24d3551" providerId="AD" clId="Web-{E9612EA3-E669-F374-712B-6F7D55A0F558}" dt="2026-02-16T02:26:05.147" v="91" actId="1076"/>
          <ac:spMkLst>
            <pc:docMk/>
            <pc:sldMk cId="2349868917" sldId="262"/>
            <ac:spMk id="3" creationId="{8113515F-829A-6809-7DD0-942FD790522E}"/>
          </ac:spMkLst>
        </pc:spChg>
      </pc:sldChg>
      <pc:sldChg chg="modSp mod modClrScheme chgLayout">
        <pc:chgData name="Malaika Hussain (2527231)" userId="S::2527231@student.uwtsd.ac.uk::3a1dc647-62ad-49d0-a4cd-6deaa24d3551" providerId="AD" clId="Web-{E9612EA3-E669-F374-712B-6F7D55A0F558}" dt="2026-02-16T02:25:27.100" v="86" actId="1076"/>
        <pc:sldMkLst>
          <pc:docMk/>
          <pc:sldMk cId="1415810689" sldId="263"/>
        </pc:sldMkLst>
        <pc:spChg chg="mod ord">
          <ac:chgData name="Malaika Hussain (2527231)" userId="S::2527231@student.uwtsd.ac.uk::3a1dc647-62ad-49d0-a4cd-6deaa24d3551" providerId="AD" clId="Web-{E9612EA3-E669-F374-712B-6F7D55A0F558}" dt="2026-02-16T02:19:50.331" v="1"/>
          <ac:spMkLst>
            <pc:docMk/>
            <pc:sldMk cId="1415810689" sldId="263"/>
            <ac:spMk id="2" creationId="{D8473557-2359-BBF7-4E1B-4FF3D5F91139}"/>
          </ac:spMkLst>
        </pc:spChg>
        <pc:spChg chg="mod ord">
          <ac:chgData name="Malaika Hussain (2527231)" userId="S::2527231@student.uwtsd.ac.uk::3a1dc647-62ad-49d0-a4cd-6deaa24d3551" providerId="AD" clId="Web-{E9612EA3-E669-F374-712B-6F7D55A0F558}" dt="2026-02-16T02:24:39.772" v="73" actId="20577"/>
          <ac:spMkLst>
            <pc:docMk/>
            <pc:sldMk cId="1415810689" sldId="263"/>
            <ac:spMk id="3" creationId="{F4555AEE-B0C5-F272-7671-B00715B39695}"/>
          </ac:spMkLst>
        </pc:spChg>
        <pc:spChg chg="mod">
          <ac:chgData name="Malaika Hussain (2527231)" userId="S::2527231@student.uwtsd.ac.uk::3a1dc647-62ad-49d0-a4cd-6deaa24d3551" providerId="AD" clId="Web-{E9612EA3-E669-F374-712B-6F7D55A0F558}" dt="2026-02-16T02:24:44.272" v="74" actId="1076"/>
          <ac:spMkLst>
            <pc:docMk/>
            <pc:sldMk cId="1415810689" sldId="263"/>
            <ac:spMk id="5" creationId="{0C62BD85-06F3-C549-C890-BE753D02120A}"/>
          </ac:spMkLst>
        </pc:spChg>
        <pc:spChg chg="mod">
          <ac:chgData name="Malaika Hussain (2527231)" userId="S::2527231@student.uwtsd.ac.uk::3a1dc647-62ad-49d0-a4cd-6deaa24d3551" providerId="AD" clId="Web-{E9612EA3-E669-F374-712B-6F7D55A0F558}" dt="2026-02-16T02:25:27.100" v="86" actId="1076"/>
          <ac:spMkLst>
            <pc:docMk/>
            <pc:sldMk cId="1415810689" sldId="263"/>
            <ac:spMk id="6" creationId="{037F9629-88DA-EF2B-9FE1-2D6AE2BA3297}"/>
          </ac:spMkLst>
        </pc:spChg>
      </pc:sldChg>
      <pc:sldChg chg="modSp mod modClrScheme chgLayout">
        <pc:chgData name="Malaika Hussain (2527231)" userId="S::2527231@student.uwtsd.ac.uk::3a1dc647-62ad-49d0-a4cd-6deaa24d3551" providerId="AD" clId="Web-{E9612EA3-E669-F374-712B-6F7D55A0F558}" dt="2026-02-16T02:25:38.366" v="87" actId="1076"/>
        <pc:sldMkLst>
          <pc:docMk/>
          <pc:sldMk cId="2670503420" sldId="264"/>
        </pc:sldMkLst>
        <pc:spChg chg="mod ord">
          <ac:chgData name="Malaika Hussain (2527231)" userId="S::2527231@student.uwtsd.ac.uk::3a1dc647-62ad-49d0-a4cd-6deaa24d3551" providerId="AD" clId="Web-{E9612EA3-E669-F374-712B-6F7D55A0F558}" dt="2026-02-16T02:19:50.331" v="1"/>
          <ac:spMkLst>
            <pc:docMk/>
            <pc:sldMk cId="2670503420" sldId="264"/>
            <ac:spMk id="2" creationId="{74DB5961-34B3-24DB-DDF9-041BAF183A78}"/>
          </ac:spMkLst>
        </pc:spChg>
        <pc:spChg chg="mod ord">
          <ac:chgData name="Malaika Hussain (2527231)" userId="S::2527231@student.uwtsd.ac.uk::3a1dc647-62ad-49d0-a4cd-6deaa24d3551" providerId="AD" clId="Web-{E9612EA3-E669-F374-712B-6F7D55A0F558}" dt="2026-02-16T02:25:38.366" v="87" actId="1076"/>
          <ac:spMkLst>
            <pc:docMk/>
            <pc:sldMk cId="2670503420" sldId="264"/>
            <ac:spMk id="9" creationId="{69D3A128-D64A-4568-BB5E-C8A4D9F27F3A}"/>
          </ac:spMkLst>
        </pc:spChg>
      </pc:sldChg>
      <pc:sldChg chg="modSp mod modClrScheme chgLayout">
        <pc:chgData name="Malaika Hussain (2527231)" userId="S::2527231@student.uwtsd.ac.uk::3a1dc647-62ad-49d0-a4cd-6deaa24d3551" providerId="AD" clId="Web-{E9612EA3-E669-F374-712B-6F7D55A0F558}" dt="2026-02-16T02:25:53.679" v="89" actId="1076"/>
        <pc:sldMkLst>
          <pc:docMk/>
          <pc:sldMk cId="4038069318" sldId="265"/>
        </pc:sldMkLst>
        <pc:spChg chg="mod ord">
          <ac:chgData name="Malaika Hussain (2527231)" userId="S::2527231@student.uwtsd.ac.uk::3a1dc647-62ad-49d0-a4cd-6deaa24d3551" providerId="AD" clId="Web-{E9612EA3-E669-F374-712B-6F7D55A0F558}" dt="2026-02-16T02:25:49.429" v="88" actId="1076"/>
          <ac:spMkLst>
            <pc:docMk/>
            <pc:sldMk cId="4038069318" sldId="265"/>
            <ac:spMk id="2" creationId="{DF1320EF-7CA2-BF5A-961C-AB399F58B7F0}"/>
          </ac:spMkLst>
        </pc:spChg>
        <pc:spChg chg="mod ord">
          <ac:chgData name="Malaika Hussain (2527231)" userId="S::2527231@student.uwtsd.ac.uk::3a1dc647-62ad-49d0-a4cd-6deaa24d3551" providerId="AD" clId="Web-{E9612EA3-E669-F374-712B-6F7D55A0F558}" dt="2026-02-16T02:25:53.679" v="89" actId="1076"/>
          <ac:spMkLst>
            <pc:docMk/>
            <pc:sldMk cId="4038069318" sldId="265"/>
            <ac:spMk id="3" creationId="{B51D9BB3-26EC-DD18-D7BD-051F06ADE019}"/>
          </ac:spMkLst>
        </pc:spChg>
      </pc:sldChg>
      <pc:sldChg chg="modSp mod modClrScheme chgLayout">
        <pc:chgData name="Malaika Hussain (2527231)" userId="S::2527231@student.uwtsd.ac.uk::3a1dc647-62ad-49d0-a4cd-6deaa24d3551" providerId="AD" clId="Web-{E9612EA3-E669-F374-712B-6F7D55A0F558}" dt="2026-02-16T02:20:07.409" v="2" actId="1076"/>
        <pc:sldMkLst>
          <pc:docMk/>
          <pc:sldMk cId="433820298" sldId="266"/>
        </pc:sldMkLst>
        <pc:spChg chg="mod ord">
          <ac:chgData name="Malaika Hussain (2527231)" userId="S::2527231@student.uwtsd.ac.uk::3a1dc647-62ad-49d0-a4cd-6deaa24d3551" providerId="AD" clId="Web-{E9612EA3-E669-F374-712B-6F7D55A0F558}" dt="2026-02-16T02:20:07.409" v="2" actId="1076"/>
          <ac:spMkLst>
            <pc:docMk/>
            <pc:sldMk cId="433820298" sldId="266"/>
            <ac:spMk id="2" creationId="{83547373-0E35-AFA4-58CF-5A85AF40FC47}"/>
          </ac:spMkLst>
        </pc:spChg>
      </pc:sldChg>
      <pc:sldChg chg="modSp new">
        <pc:chgData name="Malaika Hussain (2527231)" userId="S::2527231@student.uwtsd.ac.uk::3a1dc647-62ad-49d0-a4cd-6deaa24d3551" providerId="AD" clId="Web-{E9612EA3-E669-F374-712B-6F7D55A0F558}" dt="2026-02-16T02:35:54.935" v="314" actId="20577"/>
        <pc:sldMkLst>
          <pc:docMk/>
          <pc:sldMk cId="3418506363" sldId="267"/>
        </pc:sldMkLst>
        <pc:spChg chg="mod">
          <ac:chgData name="Malaika Hussain (2527231)" userId="S::2527231@student.uwtsd.ac.uk::3a1dc647-62ad-49d0-a4cd-6deaa24d3551" providerId="AD" clId="Web-{E9612EA3-E669-F374-712B-6F7D55A0F558}" dt="2026-02-16T02:26:44.133" v="100" actId="1076"/>
          <ac:spMkLst>
            <pc:docMk/>
            <pc:sldMk cId="3418506363" sldId="267"/>
            <ac:spMk id="2" creationId="{C34684BB-E0D1-FF91-39BC-C00D1CCBF642}"/>
          </ac:spMkLst>
        </pc:spChg>
        <pc:spChg chg="mod">
          <ac:chgData name="Malaika Hussain (2527231)" userId="S::2527231@student.uwtsd.ac.uk::3a1dc647-62ad-49d0-a4cd-6deaa24d3551" providerId="AD" clId="Web-{E9612EA3-E669-F374-712B-6F7D55A0F558}" dt="2026-02-16T02:35:54.935" v="314" actId="20577"/>
          <ac:spMkLst>
            <pc:docMk/>
            <pc:sldMk cId="3418506363" sldId="267"/>
            <ac:spMk id="3" creationId="{AF5AD748-BC76-58B1-C334-274D7CB312F8}"/>
          </ac:spMkLst>
        </pc:spChg>
      </pc:sldChg>
      <pc:sldMasterChg chg="del delSldLayout">
        <pc:chgData name="Malaika Hussain (2527231)" userId="S::2527231@student.uwtsd.ac.uk::3a1dc647-62ad-49d0-a4cd-6deaa24d3551" providerId="AD" clId="Web-{E9612EA3-E669-F374-712B-6F7D55A0F558}" dt="2026-02-16T02:18:58.612" v="0"/>
        <pc:sldMasterMkLst>
          <pc:docMk/>
          <pc:sldMasterMk cId="2797731380" sldId="2147483684"/>
        </pc:sldMasterMkLst>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3193361286" sldId="2147483685"/>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3671307299" sldId="2147483686"/>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2272124744" sldId="2147483687"/>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462544583" sldId="2147483688"/>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914979666" sldId="2147483689"/>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24076709" sldId="2147483690"/>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1330595677" sldId="2147483691"/>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2473385339" sldId="2147483692"/>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303883704" sldId="2147483693"/>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3452744339" sldId="2147483694"/>
          </pc:sldLayoutMkLst>
        </pc:sldLayoutChg>
        <pc:sldLayoutChg chg="del">
          <pc:chgData name="Malaika Hussain (2527231)" userId="S::2527231@student.uwtsd.ac.uk::3a1dc647-62ad-49d0-a4cd-6deaa24d3551" providerId="AD" clId="Web-{E9612EA3-E669-F374-712B-6F7D55A0F558}" dt="2026-02-16T02:18:58.612" v="0"/>
          <pc:sldLayoutMkLst>
            <pc:docMk/>
            <pc:sldMasterMk cId="2797731380" sldId="2147483684"/>
            <pc:sldLayoutMk cId="440479305" sldId="2147483695"/>
          </pc:sldLayoutMkLst>
        </pc:sldLayoutChg>
      </pc:sldMasterChg>
      <pc:sldMasterChg chg="add del addSldLayout delSldLayout modSldLayout">
        <pc:chgData name="Malaika Hussain (2527231)" userId="S::2527231@student.uwtsd.ac.uk::3a1dc647-62ad-49d0-a4cd-6deaa24d3551" providerId="AD" clId="Web-{E9612EA3-E669-F374-712B-6F7D55A0F558}" dt="2026-02-16T02:19:50.331" v="1"/>
        <pc:sldMasterMkLst>
          <pc:docMk/>
          <pc:sldMasterMk cId="1679715211" sldId="2147483696"/>
        </pc:sldMasterMkLst>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294832931" sldId="2147483697"/>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402105277" sldId="2147483698"/>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568766321" sldId="2147483699"/>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151854410" sldId="2147483700"/>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2387504903" sldId="2147483701"/>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2310975208" sldId="2147483702"/>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2990951704" sldId="2147483703"/>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232324705" sldId="2147483704"/>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3523889397" sldId="2147483705"/>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1514391195" sldId="2147483706"/>
          </pc:sldLayoutMkLst>
        </pc:sldLayoutChg>
        <pc:sldLayoutChg chg="add del mod replId">
          <pc:chgData name="Malaika Hussain (2527231)" userId="S::2527231@student.uwtsd.ac.uk::3a1dc647-62ad-49d0-a4cd-6deaa24d3551" providerId="AD" clId="Web-{E9612EA3-E669-F374-712B-6F7D55A0F558}" dt="2026-02-16T02:19:50.331" v="1"/>
          <pc:sldLayoutMkLst>
            <pc:docMk/>
            <pc:sldMasterMk cId="1679715211" sldId="2147483696"/>
            <pc:sldLayoutMk cId="2344874953" sldId="2147483707"/>
          </pc:sldLayoutMkLst>
        </pc:sldLayoutChg>
      </pc:sldMasterChg>
      <pc:sldMasterChg chg="add addSldLayout modSldLayout">
        <pc:chgData name="Malaika Hussain (2527231)" userId="S::2527231@student.uwtsd.ac.uk::3a1dc647-62ad-49d0-a4cd-6deaa24d3551" providerId="AD" clId="Web-{E9612EA3-E669-F374-712B-6F7D55A0F558}" dt="2026-02-16T02:19:50.331" v="1"/>
        <pc:sldMasterMkLst>
          <pc:docMk/>
          <pc:sldMasterMk cId="277624305" sldId="2147483708"/>
        </pc:sldMasterMkLst>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2717090458" sldId="2147483709"/>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2990797359" sldId="2147483710"/>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780546357" sldId="2147483711"/>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1908155255" sldId="2147483712"/>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2937724791" sldId="2147483713"/>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2665913385" sldId="2147483714"/>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1167216395" sldId="2147483715"/>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2197862432" sldId="2147483716"/>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450516773" sldId="2147483717"/>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3330095271" sldId="2147483718"/>
          </pc:sldLayoutMkLst>
        </pc:sldLayoutChg>
        <pc:sldLayoutChg chg="add mod replId">
          <pc:chgData name="Malaika Hussain (2527231)" userId="S::2527231@student.uwtsd.ac.uk::3a1dc647-62ad-49d0-a4cd-6deaa24d3551" providerId="AD" clId="Web-{E9612EA3-E669-F374-712B-6F7D55A0F558}" dt="2026-02-16T02:19:50.331" v="1"/>
          <pc:sldLayoutMkLst>
            <pc:docMk/>
            <pc:sldMasterMk cId="277624305" sldId="2147483708"/>
            <pc:sldLayoutMk cId="2979077719" sldId="2147483719"/>
          </pc:sldLayoutMkLst>
        </pc:sldLayoutChg>
      </pc:sldMasterChg>
    </pc:docChg>
  </pc:docChgLst>
  <pc:docChgLst>
    <pc:chgData name="Malaika Hussain (2527231)" userId="S::2527231@student.uwtsd.ac.uk::3a1dc647-62ad-49d0-a4cd-6deaa24d3551" providerId="AD" clId="Web-{CC784589-4C76-3682-7BEC-220FF9F7A9CB}"/>
    <pc:docChg chg="modSld">
      <pc:chgData name="Malaika Hussain (2527231)" userId="S::2527231@student.uwtsd.ac.uk::3a1dc647-62ad-49d0-a4cd-6deaa24d3551" providerId="AD" clId="Web-{CC784589-4C76-3682-7BEC-220FF9F7A9CB}" dt="2026-02-16T03:05:27.469" v="52" actId="20577"/>
      <pc:docMkLst>
        <pc:docMk/>
      </pc:docMkLst>
      <pc:sldChg chg="modSp">
        <pc:chgData name="Malaika Hussain (2527231)" userId="S::2527231@student.uwtsd.ac.uk::3a1dc647-62ad-49d0-a4cd-6deaa24d3551" providerId="AD" clId="Web-{CC784589-4C76-3682-7BEC-220FF9F7A9CB}" dt="2026-02-16T03:04:11.891" v="47" actId="20577"/>
        <pc:sldMkLst>
          <pc:docMk/>
          <pc:sldMk cId="3521881130" sldId="257"/>
        </pc:sldMkLst>
        <pc:spChg chg="mod">
          <ac:chgData name="Malaika Hussain (2527231)" userId="S::2527231@student.uwtsd.ac.uk::3a1dc647-62ad-49d0-a4cd-6deaa24d3551" providerId="AD" clId="Web-{CC784589-4C76-3682-7BEC-220FF9F7A9CB}" dt="2026-02-16T03:04:11.891" v="47" actId="20577"/>
          <ac:spMkLst>
            <pc:docMk/>
            <pc:sldMk cId="3521881130" sldId="257"/>
            <ac:spMk id="3" creationId="{0A673C46-575A-662D-2F3E-E158132302C9}"/>
          </ac:spMkLst>
        </pc:spChg>
      </pc:sldChg>
      <pc:sldChg chg="modSp">
        <pc:chgData name="Malaika Hussain (2527231)" userId="S::2527231@student.uwtsd.ac.uk::3a1dc647-62ad-49d0-a4cd-6deaa24d3551" providerId="AD" clId="Web-{CC784589-4C76-3682-7BEC-220FF9F7A9CB}" dt="2026-02-16T03:05:27.469" v="52" actId="20577"/>
        <pc:sldMkLst>
          <pc:docMk/>
          <pc:sldMk cId="3996996970" sldId="259"/>
        </pc:sldMkLst>
        <pc:spChg chg="mod">
          <ac:chgData name="Malaika Hussain (2527231)" userId="S::2527231@student.uwtsd.ac.uk::3a1dc647-62ad-49d0-a4cd-6deaa24d3551" providerId="AD" clId="Web-{CC784589-4C76-3682-7BEC-220FF9F7A9CB}" dt="2026-02-16T03:05:27.469" v="52" actId="20577"/>
          <ac:spMkLst>
            <pc:docMk/>
            <pc:sldMk cId="3996996970" sldId="259"/>
            <ac:spMk id="4" creationId="{1ACC434A-1547-34E0-EE8A-09EEA03D0B42}"/>
          </ac:spMkLst>
        </pc:spChg>
      </pc:sldChg>
      <pc:sldChg chg="modSp">
        <pc:chgData name="Malaika Hussain (2527231)" userId="S::2527231@student.uwtsd.ac.uk::3a1dc647-62ad-49d0-a4cd-6deaa24d3551" providerId="AD" clId="Web-{CC784589-4C76-3682-7BEC-220FF9F7A9CB}" dt="2026-02-16T03:03:28.484" v="45" actId="20577"/>
        <pc:sldMkLst>
          <pc:docMk/>
          <pc:sldMk cId="361695420" sldId="260"/>
        </pc:sldMkLst>
        <pc:spChg chg="mod">
          <ac:chgData name="Malaika Hussain (2527231)" userId="S::2527231@student.uwtsd.ac.uk::3a1dc647-62ad-49d0-a4cd-6deaa24d3551" providerId="AD" clId="Web-{CC784589-4C76-3682-7BEC-220FF9F7A9CB}" dt="2026-02-16T02:59:39.311" v="1" actId="20577"/>
          <ac:spMkLst>
            <pc:docMk/>
            <pc:sldMk cId="361695420" sldId="260"/>
            <ac:spMk id="3" creationId="{06EFD12D-D692-9989-14C3-D5C24C1B5D69}"/>
          </ac:spMkLst>
        </pc:spChg>
        <pc:spChg chg="mod">
          <ac:chgData name="Malaika Hussain (2527231)" userId="S::2527231@student.uwtsd.ac.uk::3a1dc647-62ad-49d0-a4cd-6deaa24d3551" providerId="AD" clId="Web-{CC784589-4C76-3682-7BEC-220FF9F7A9CB}" dt="2026-02-16T03:03:28.484" v="45" actId="20577"/>
          <ac:spMkLst>
            <pc:docMk/>
            <pc:sldMk cId="361695420" sldId="260"/>
            <ac:spMk id="4" creationId="{D29273CB-CCF8-A06C-B497-80B6B102384F}"/>
          </ac:spMkLst>
        </pc:spChg>
      </pc:sldChg>
      <pc:sldChg chg="modSp">
        <pc:chgData name="Malaika Hussain (2527231)" userId="S::2527231@student.uwtsd.ac.uk::3a1dc647-62ad-49d0-a4cd-6deaa24d3551" providerId="AD" clId="Web-{CC784589-4C76-3682-7BEC-220FF9F7A9CB}" dt="2026-02-16T03:04:38.250" v="48" actId="1076"/>
        <pc:sldMkLst>
          <pc:docMk/>
          <pc:sldMk cId="897884991" sldId="261"/>
        </pc:sldMkLst>
        <pc:spChg chg="mod">
          <ac:chgData name="Malaika Hussain (2527231)" userId="S::2527231@student.uwtsd.ac.uk::3a1dc647-62ad-49d0-a4cd-6deaa24d3551" providerId="AD" clId="Web-{CC784589-4C76-3682-7BEC-220FF9F7A9CB}" dt="2026-02-16T03:04:38.250" v="48" actId="1076"/>
          <ac:spMkLst>
            <pc:docMk/>
            <pc:sldMk cId="897884991" sldId="261"/>
            <ac:spMk id="11" creationId="{5E49A7EF-C533-F6D5-6F54-775D4B1BB8E9}"/>
          </ac:spMkLst>
        </pc:spChg>
      </pc:sldChg>
      <pc:sldChg chg="modSp">
        <pc:chgData name="Malaika Hussain (2527231)" userId="S::2527231@student.uwtsd.ac.uk::3a1dc647-62ad-49d0-a4cd-6deaa24d3551" providerId="AD" clId="Web-{CC784589-4C76-3682-7BEC-220FF9F7A9CB}" dt="2026-02-16T03:01:19.077" v="35" actId="20577"/>
        <pc:sldMkLst>
          <pc:docMk/>
          <pc:sldMk cId="2349868917" sldId="262"/>
        </pc:sldMkLst>
        <pc:spChg chg="mod">
          <ac:chgData name="Malaika Hussain (2527231)" userId="S::2527231@student.uwtsd.ac.uk::3a1dc647-62ad-49d0-a4cd-6deaa24d3551" providerId="AD" clId="Web-{CC784589-4C76-3682-7BEC-220FF9F7A9CB}" dt="2026-02-16T03:01:19.077" v="35" actId="20577"/>
          <ac:spMkLst>
            <pc:docMk/>
            <pc:sldMk cId="2349868917" sldId="262"/>
            <ac:spMk id="3" creationId="{8113515F-829A-6809-7DD0-942FD790522E}"/>
          </ac:spMkLst>
        </pc:spChg>
      </pc:sldChg>
      <pc:sldChg chg="modSp">
        <pc:chgData name="Malaika Hussain (2527231)" userId="S::2527231@student.uwtsd.ac.uk::3a1dc647-62ad-49d0-a4cd-6deaa24d3551" providerId="AD" clId="Web-{CC784589-4C76-3682-7BEC-220FF9F7A9CB}" dt="2026-02-16T03:00:17.217" v="5" actId="1076"/>
        <pc:sldMkLst>
          <pc:docMk/>
          <pc:sldMk cId="1415810689" sldId="263"/>
        </pc:sldMkLst>
        <pc:spChg chg="mod">
          <ac:chgData name="Malaika Hussain (2527231)" userId="S::2527231@student.uwtsd.ac.uk::3a1dc647-62ad-49d0-a4cd-6deaa24d3551" providerId="AD" clId="Web-{CC784589-4C76-3682-7BEC-220FF9F7A9CB}" dt="2026-02-16T03:00:13.452" v="4" actId="1076"/>
          <ac:spMkLst>
            <pc:docMk/>
            <pc:sldMk cId="1415810689" sldId="263"/>
            <ac:spMk id="7" creationId="{4C6000C6-FB43-FCC3-F2DF-5E5D7F52D736}"/>
          </ac:spMkLst>
        </pc:spChg>
        <pc:spChg chg="mod">
          <ac:chgData name="Malaika Hussain (2527231)" userId="S::2527231@student.uwtsd.ac.uk::3a1dc647-62ad-49d0-a4cd-6deaa24d3551" providerId="AD" clId="Web-{CC784589-4C76-3682-7BEC-220FF9F7A9CB}" dt="2026-02-16T03:00:17.217" v="5" actId="1076"/>
          <ac:spMkLst>
            <pc:docMk/>
            <pc:sldMk cId="1415810689" sldId="263"/>
            <ac:spMk id="8" creationId="{101A713F-B696-85C6-0B89-4D2539405ACA}"/>
          </ac:spMkLst>
        </pc:spChg>
      </pc:sldChg>
      <pc:sldChg chg="modSp">
        <pc:chgData name="Malaika Hussain (2527231)" userId="S::2527231@student.uwtsd.ac.uk::3a1dc647-62ad-49d0-a4cd-6deaa24d3551" providerId="AD" clId="Web-{CC784589-4C76-3682-7BEC-220FF9F7A9CB}" dt="2026-02-16T03:02:17.187" v="39" actId="20577"/>
        <pc:sldMkLst>
          <pc:docMk/>
          <pc:sldMk cId="2670503420" sldId="264"/>
        </pc:sldMkLst>
        <pc:spChg chg="mod">
          <ac:chgData name="Malaika Hussain (2527231)" userId="S::2527231@student.uwtsd.ac.uk::3a1dc647-62ad-49d0-a4cd-6deaa24d3551" providerId="AD" clId="Web-{CC784589-4C76-3682-7BEC-220FF9F7A9CB}" dt="2026-02-16T03:02:17.187" v="39" actId="20577"/>
          <ac:spMkLst>
            <pc:docMk/>
            <pc:sldMk cId="2670503420" sldId="264"/>
            <ac:spMk id="9" creationId="{69D3A128-D64A-4568-BB5E-C8A4D9F27F3A}"/>
          </ac:spMkLst>
        </pc:spChg>
      </pc:sldChg>
      <pc:sldChg chg="modSp">
        <pc:chgData name="Malaika Hussain (2527231)" userId="S::2527231@student.uwtsd.ac.uk::3a1dc647-62ad-49d0-a4cd-6deaa24d3551" providerId="AD" clId="Web-{CC784589-4C76-3682-7BEC-220FF9F7A9CB}" dt="2026-02-16T03:04:51.985" v="50" actId="20577"/>
        <pc:sldMkLst>
          <pc:docMk/>
          <pc:sldMk cId="4038069318" sldId="265"/>
        </pc:sldMkLst>
        <pc:spChg chg="mod">
          <ac:chgData name="Malaika Hussain (2527231)" userId="S::2527231@student.uwtsd.ac.uk::3a1dc647-62ad-49d0-a4cd-6deaa24d3551" providerId="AD" clId="Web-{CC784589-4C76-3682-7BEC-220FF9F7A9CB}" dt="2026-02-16T03:04:51.985" v="50" actId="20577"/>
          <ac:spMkLst>
            <pc:docMk/>
            <pc:sldMk cId="4038069318" sldId="265"/>
            <ac:spMk id="4" creationId="{152A0639-FAEE-1F31-BF33-F6FCD76896D4}"/>
          </ac:spMkLst>
        </pc:spChg>
      </pc:sldChg>
      <pc:sldChg chg="modSp">
        <pc:chgData name="Malaika Hussain (2527231)" userId="S::2527231@student.uwtsd.ac.uk::3a1dc647-62ad-49d0-a4cd-6deaa24d3551" providerId="AD" clId="Web-{CC784589-4C76-3682-7BEC-220FF9F7A9CB}" dt="2026-02-16T03:00:53.936" v="10" actId="20577"/>
        <pc:sldMkLst>
          <pc:docMk/>
          <pc:sldMk cId="3418506363" sldId="267"/>
        </pc:sldMkLst>
        <pc:spChg chg="mod">
          <ac:chgData name="Malaika Hussain (2527231)" userId="S::2527231@student.uwtsd.ac.uk::3a1dc647-62ad-49d0-a4cd-6deaa24d3551" providerId="AD" clId="Web-{CC784589-4C76-3682-7BEC-220FF9F7A9CB}" dt="2026-02-16T03:00:53.936" v="10" actId="20577"/>
          <ac:spMkLst>
            <pc:docMk/>
            <pc:sldMk cId="3418506363" sldId="267"/>
            <ac:spMk id="3" creationId="{AF5AD748-BC76-58B1-C334-274D7CB312F8}"/>
          </ac:spMkLst>
        </pc:spChg>
      </pc:sldChg>
    </pc:docChg>
  </pc:docChgLst>
  <pc:docChgLst>
    <pc:chgData name="Malaika Hussain (2527231)" userId="S::2527231@student.uwtsd.ac.uk::3a1dc647-62ad-49d0-a4cd-6deaa24d3551" providerId="AD" clId="Web-{931CC8E4-43C0-A9FD-39CD-3130212EA49E}"/>
    <pc:docChg chg="mod addSld delSld modSld addMainMaster delMainMaster">
      <pc:chgData name="Malaika Hussain (2527231)" userId="S::2527231@student.uwtsd.ac.uk::3a1dc647-62ad-49d0-a4cd-6deaa24d3551" providerId="AD" clId="Web-{931CC8E4-43C0-A9FD-39CD-3130212EA49E}" dt="2026-02-16T02:18:02.565" v="2614"/>
      <pc:docMkLst>
        <pc:docMk/>
      </pc:docMkLst>
      <pc:sldChg chg="delSp modSp mod modClrScheme chgLayout">
        <pc:chgData name="Malaika Hussain (2527231)" userId="S::2527231@student.uwtsd.ac.uk::3a1dc647-62ad-49d0-a4cd-6deaa24d3551" providerId="AD" clId="Web-{931CC8E4-43C0-A9FD-39CD-3130212EA49E}" dt="2026-02-16T02:18:02.565" v="2614"/>
        <pc:sldMkLst>
          <pc:docMk/>
          <pc:sldMk cId="109857222" sldId="256"/>
        </pc:sldMkLst>
        <pc:spChg chg="mod ord">
          <ac:chgData name="Malaika Hussain (2527231)" userId="S::2527231@student.uwtsd.ac.uk::3a1dc647-62ad-49d0-a4cd-6deaa24d3551" providerId="AD" clId="Web-{931CC8E4-43C0-A9FD-39CD-3130212EA49E}" dt="2026-02-16T02:18:02.565" v="2614"/>
          <ac:spMkLst>
            <pc:docMk/>
            <pc:sldMk cId="109857222" sldId="256"/>
            <ac:spMk id="2" creationId="{00000000-0000-0000-0000-000000000000}"/>
          </ac:spMkLst>
        </pc:spChg>
        <pc:spChg chg="del mod ord">
          <ac:chgData name="Malaika Hussain (2527231)" userId="S::2527231@student.uwtsd.ac.uk::3a1dc647-62ad-49d0-a4cd-6deaa24d3551" providerId="AD" clId="Web-{931CC8E4-43C0-A9FD-39CD-3130212EA49E}" dt="2026-02-16T02:16:05.109" v="2566"/>
          <ac:spMkLst>
            <pc:docMk/>
            <pc:sldMk cId="109857222" sldId="256"/>
            <ac:spMk id="3" creationId="{00000000-0000-0000-0000-000000000000}"/>
          </ac:spMkLst>
        </pc:spChg>
      </pc:sldChg>
      <pc:sldChg chg="addSp delSp modSp mod setBg modClrScheme delDesignElem chgLayout">
        <pc:chgData name="Malaika Hussain (2527231)" userId="S::2527231@student.uwtsd.ac.uk::3a1dc647-62ad-49d0-a4cd-6deaa24d3551" providerId="AD" clId="Web-{931CC8E4-43C0-A9FD-39CD-3130212EA49E}" dt="2026-02-16T02:18:02.565" v="2614"/>
        <pc:sldMkLst>
          <pc:docMk/>
          <pc:sldMk cId="3521881130" sldId="257"/>
        </pc:sldMkLst>
        <pc:spChg chg="mod ord">
          <ac:chgData name="Malaika Hussain (2527231)" userId="S::2527231@student.uwtsd.ac.uk::3a1dc647-62ad-49d0-a4cd-6deaa24d3551" providerId="AD" clId="Web-{931CC8E4-43C0-A9FD-39CD-3130212EA49E}" dt="2026-02-16T02:18:02.565" v="2614"/>
          <ac:spMkLst>
            <pc:docMk/>
            <pc:sldMk cId="3521881130" sldId="257"/>
            <ac:spMk id="2" creationId="{E133F38F-2DA9-AC12-108F-120A477C0A07}"/>
          </ac:spMkLst>
        </pc:spChg>
        <pc:spChg chg="mod ord">
          <ac:chgData name="Malaika Hussain (2527231)" userId="S::2527231@student.uwtsd.ac.uk::3a1dc647-62ad-49d0-a4cd-6deaa24d3551" providerId="AD" clId="Web-{931CC8E4-43C0-A9FD-39CD-3130212EA49E}" dt="2026-02-16T02:18:02.565" v="2614"/>
          <ac:spMkLst>
            <pc:docMk/>
            <pc:sldMk cId="3521881130" sldId="257"/>
            <ac:spMk id="3" creationId="{0A673C46-575A-662D-2F3E-E158132302C9}"/>
          </ac:spMkLst>
        </pc:spChg>
        <pc:spChg chg="add del">
          <ac:chgData name="Malaika Hussain (2527231)" userId="S::2527231@student.uwtsd.ac.uk::3a1dc647-62ad-49d0-a4cd-6deaa24d3551" providerId="AD" clId="Web-{931CC8E4-43C0-A9FD-39CD-3130212EA49E}" dt="2026-02-16T02:18:00.143" v="2613"/>
          <ac:spMkLst>
            <pc:docMk/>
            <pc:sldMk cId="3521881130" sldId="257"/>
            <ac:spMk id="8" creationId="{907EF6B7-1338-4443-8C46-6A318D952DFD}"/>
          </ac:spMkLst>
        </pc:spChg>
        <pc:spChg chg="add del">
          <ac:chgData name="Malaika Hussain (2527231)" userId="S::2527231@student.uwtsd.ac.uk::3a1dc647-62ad-49d0-a4cd-6deaa24d3551" providerId="AD" clId="Web-{931CC8E4-43C0-A9FD-39CD-3130212EA49E}" dt="2026-02-16T02:18:00.143" v="2613"/>
          <ac:spMkLst>
            <pc:docMk/>
            <pc:sldMk cId="3521881130" sldId="257"/>
            <ac:spMk id="10" creationId="{DAAE4CDD-124C-4DCF-9584-B6033B545DD5}"/>
          </ac:spMkLst>
        </pc:spChg>
        <pc:spChg chg="add del">
          <ac:chgData name="Malaika Hussain (2527231)" userId="S::2527231@student.uwtsd.ac.uk::3a1dc647-62ad-49d0-a4cd-6deaa24d3551" providerId="AD" clId="Web-{931CC8E4-43C0-A9FD-39CD-3130212EA49E}" dt="2026-02-16T02:18:00.143" v="2613"/>
          <ac:spMkLst>
            <pc:docMk/>
            <pc:sldMk cId="3521881130" sldId="257"/>
            <ac:spMk id="12" creationId="{081E4A58-353D-44AE-B2FC-2A74E2E400F7}"/>
          </ac:spMkLst>
        </pc:spChg>
      </pc:sldChg>
      <pc:sldChg chg="addSp delSp modSp mod setBg modClrScheme delDesignElem chgLayout">
        <pc:chgData name="Malaika Hussain (2527231)" userId="S::2527231@student.uwtsd.ac.uk::3a1dc647-62ad-49d0-a4cd-6deaa24d3551" providerId="AD" clId="Web-{931CC8E4-43C0-A9FD-39CD-3130212EA49E}" dt="2026-02-16T02:18:02.565" v="2614"/>
        <pc:sldMkLst>
          <pc:docMk/>
          <pc:sldMk cId="1004078197" sldId="258"/>
        </pc:sldMkLst>
        <pc:spChg chg="mod ord">
          <ac:chgData name="Malaika Hussain (2527231)" userId="S::2527231@student.uwtsd.ac.uk::3a1dc647-62ad-49d0-a4cd-6deaa24d3551" providerId="AD" clId="Web-{931CC8E4-43C0-A9FD-39CD-3130212EA49E}" dt="2026-02-16T02:18:02.565" v="2614"/>
          <ac:spMkLst>
            <pc:docMk/>
            <pc:sldMk cId="1004078197" sldId="258"/>
            <ac:spMk id="2" creationId="{0C5612C3-C9E4-4724-0C52-D164635E8E0F}"/>
          </ac:spMkLst>
        </pc:spChg>
        <pc:spChg chg="mod ord">
          <ac:chgData name="Malaika Hussain (2527231)" userId="S::2527231@student.uwtsd.ac.uk::3a1dc647-62ad-49d0-a4cd-6deaa24d3551" providerId="AD" clId="Web-{931CC8E4-43C0-A9FD-39CD-3130212EA49E}" dt="2026-02-16T02:18:02.565" v="2614"/>
          <ac:spMkLst>
            <pc:docMk/>
            <pc:sldMk cId="1004078197" sldId="258"/>
            <ac:spMk id="3" creationId="{D010CD15-AD01-90DB-1AC2-3EA86D87A869}"/>
          </ac:spMkLst>
        </pc:spChg>
        <pc:spChg chg="add del">
          <ac:chgData name="Malaika Hussain (2527231)" userId="S::2527231@student.uwtsd.ac.uk::3a1dc647-62ad-49d0-a4cd-6deaa24d3551" providerId="AD" clId="Web-{931CC8E4-43C0-A9FD-39CD-3130212EA49E}" dt="2026-02-16T02:18:00.143" v="2613"/>
          <ac:spMkLst>
            <pc:docMk/>
            <pc:sldMk cId="1004078197" sldId="258"/>
            <ac:spMk id="9" creationId="{2EB492CD-616E-47F8-933B-5E2D952A0593}"/>
          </ac:spMkLst>
        </pc:spChg>
        <pc:spChg chg="add del">
          <ac:chgData name="Malaika Hussain (2527231)" userId="S::2527231@student.uwtsd.ac.uk::3a1dc647-62ad-49d0-a4cd-6deaa24d3551" providerId="AD" clId="Web-{931CC8E4-43C0-A9FD-39CD-3130212EA49E}" dt="2026-02-16T02:18:00.143" v="2613"/>
          <ac:spMkLst>
            <pc:docMk/>
            <pc:sldMk cId="1004078197" sldId="258"/>
            <ac:spMk id="11" creationId="{59383CF9-23B5-4335-9B21-1791C4CF1C75}"/>
          </ac:spMkLst>
        </pc:spChg>
        <pc:spChg chg="add del">
          <ac:chgData name="Malaika Hussain (2527231)" userId="S::2527231@student.uwtsd.ac.uk::3a1dc647-62ad-49d0-a4cd-6deaa24d3551" providerId="AD" clId="Web-{931CC8E4-43C0-A9FD-39CD-3130212EA49E}" dt="2026-02-16T02:18:00.143" v="2613"/>
          <ac:spMkLst>
            <pc:docMk/>
            <pc:sldMk cId="1004078197" sldId="258"/>
            <ac:spMk id="13" creationId="{0007FE00-9498-4706-B255-6437B0252C02}"/>
          </ac:spMkLst>
        </pc:spChg>
        <pc:picChg chg="add mod">
          <ac:chgData name="Malaika Hussain (2527231)" userId="S::2527231@student.uwtsd.ac.uk::3a1dc647-62ad-49d0-a4cd-6deaa24d3551" providerId="AD" clId="Web-{931CC8E4-43C0-A9FD-39CD-3130212EA49E}" dt="2026-02-14T12:20:48.072" v="48"/>
          <ac:picMkLst>
            <pc:docMk/>
            <pc:sldMk cId="1004078197" sldId="258"/>
            <ac:picMk id="4" creationId="{7C56DF4F-F1D7-6E65-2947-1925DE32F1EF}"/>
          </ac:picMkLst>
        </pc:picChg>
      </pc:sldChg>
      <pc:sldChg chg="addSp delSp modSp mod setBg modClrScheme delDesignElem chgLayout">
        <pc:chgData name="Malaika Hussain (2527231)" userId="S::2527231@student.uwtsd.ac.uk::3a1dc647-62ad-49d0-a4cd-6deaa24d3551" providerId="AD" clId="Web-{931CC8E4-43C0-A9FD-39CD-3130212EA49E}" dt="2026-02-16T02:18:02.565" v="2614"/>
        <pc:sldMkLst>
          <pc:docMk/>
          <pc:sldMk cId="3996996970" sldId="259"/>
        </pc:sldMkLst>
        <pc:spChg chg="mod ord">
          <ac:chgData name="Malaika Hussain (2527231)" userId="S::2527231@student.uwtsd.ac.uk::3a1dc647-62ad-49d0-a4cd-6deaa24d3551" providerId="AD" clId="Web-{931CC8E4-43C0-A9FD-39CD-3130212EA49E}" dt="2026-02-16T02:18:02.565" v="2614"/>
          <ac:spMkLst>
            <pc:docMk/>
            <pc:sldMk cId="3996996970" sldId="259"/>
            <ac:spMk id="2" creationId="{841ECE48-FD66-BDF7-FE39-D1D5F8E8A37C}"/>
          </ac:spMkLst>
        </pc:spChg>
        <pc:spChg chg="mod ord">
          <ac:chgData name="Malaika Hussain (2527231)" userId="S::2527231@student.uwtsd.ac.uk::3a1dc647-62ad-49d0-a4cd-6deaa24d3551" providerId="AD" clId="Web-{931CC8E4-43C0-A9FD-39CD-3130212EA49E}" dt="2026-02-16T02:18:02.565" v="2614"/>
          <ac:spMkLst>
            <pc:docMk/>
            <pc:sldMk cId="3996996970" sldId="259"/>
            <ac:spMk id="3" creationId="{AD25A89F-67DF-6A07-B945-575E2259E255}"/>
          </ac:spMkLst>
        </pc:spChg>
        <pc:spChg chg="add del">
          <ac:chgData name="Malaika Hussain (2527231)" userId="S::2527231@student.uwtsd.ac.uk::3a1dc647-62ad-49d0-a4cd-6deaa24d3551" providerId="AD" clId="Web-{931CC8E4-43C0-A9FD-39CD-3130212EA49E}" dt="2026-02-16T02:18:00.143" v="2613"/>
          <ac:spMkLst>
            <pc:docMk/>
            <pc:sldMk cId="3996996970" sldId="259"/>
            <ac:spMk id="8" creationId="{A2679492-7988-4050-9056-542444452411}"/>
          </ac:spMkLst>
        </pc:spChg>
        <pc:spChg chg="add del">
          <ac:chgData name="Malaika Hussain (2527231)" userId="S::2527231@student.uwtsd.ac.uk::3a1dc647-62ad-49d0-a4cd-6deaa24d3551" providerId="AD" clId="Web-{931CC8E4-43C0-A9FD-39CD-3130212EA49E}" dt="2026-02-16T02:18:00.143" v="2613"/>
          <ac:spMkLst>
            <pc:docMk/>
            <pc:sldMk cId="3996996970" sldId="259"/>
            <ac:spMk id="10" creationId="{B091B163-7D61-4891-ABCF-5C13D9C418D0}"/>
          </ac:spMkLst>
        </pc:spChg>
        <pc:grpChg chg="add del">
          <ac:chgData name="Malaika Hussain (2527231)" userId="S::2527231@student.uwtsd.ac.uk::3a1dc647-62ad-49d0-a4cd-6deaa24d3551" providerId="AD" clId="Web-{931CC8E4-43C0-A9FD-39CD-3130212EA49E}" dt="2026-02-16T02:18:00.143" v="2613"/>
          <ac:grpSpMkLst>
            <pc:docMk/>
            <pc:sldMk cId="3996996970" sldId="259"/>
            <ac:grpSpMk id="12" creationId="{0474DF76-993E-44DE-AFB0-C416182ACECF}"/>
          </ac:grpSpMkLst>
        </pc:grpChg>
        <pc:cxnChg chg="add del">
          <ac:chgData name="Malaika Hussain (2527231)" userId="S::2527231@student.uwtsd.ac.uk::3a1dc647-62ad-49d0-a4cd-6deaa24d3551" providerId="AD" clId="Web-{931CC8E4-43C0-A9FD-39CD-3130212EA49E}" dt="2026-02-16T02:18:00.143" v="2613"/>
          <ac:cxnSpMkLst>
            <pc:docMk/>
            <pc:sldMk cId="3996996970" sldId="259"/>
            <ac:cxnSpMk id="17" creationId="{C49DA8F6-BCC1-4447-B54C-57856834B94B}"/>
          </ac:cxnSpMkLst>
        </pc:cxnChg>
      </pc:sldChg>
      <pc:sldChg chg="addSp delSp modSp mod modClrScheme chgLayout">
        <pc:chgData name="Malaika Hussain (2527231)" userId="S::2527231@student.uwtsd.ac.uk::3a1dc647-62ad-49d0-a4cd-6deaa24d3551" providerId="AD" clId="Web-{931CC8E4-43C0-A9FD-39CD-3130212EA49E}" dt="2026-02-16T02:18:02.565" v="2614"/>
        <pc:sldMkLst>
          <pc:docMk/>
          <pc:sldMk cId="361695420" sldId="260"/>
        </pc:sldMkLst>
        <pc:spChg chg="mod ord">
          <ac:chgData name="Malaika Hussain (2527231)" userId="S::2527231@student.uwtsd.ac.uk::3a1dc647-62ad-49d0-a4cd-6deaa24d3551" providerId="AD" clId="Web-{931CC8E4-43C0-A9FD-39CD-3130212EA49E}" dt="2026-02-16T02:18:02.565" v="2614"/>
          <ac:spMkLst>
            <pc:docMk/>
            <pc:sldMk cId="361695420" sldId="260"/>
            <ac:spMk id="2" creationId="{434850F5-6A6A-5110-1BBE-0EF5892D7DD7}"/>
          </ac:spMkLst>
        </pc:spChg>
        <pc:spChg chg="mod ord">
          <ac:chgData name="Malaika Hussain (2527231)" userId="S::2527231@student.uwtsd.ac.uk::3a1dc647-62ad-49d0-a4cd-6deaa24d3551" providerId="AD" clId="Web-{931CC8E4-43C0-A9FD-39CD-3130212EA49E}" dt="2026-02-16T02:18:02.565" v="2614"/>
          <ac:spMkLst>
            <pc:docMk/>
            <pc:sldMk cId="361695420" sldId="260"/>
            <ac:spMk id="3" creationId="{06EFD12D-D692-9989-14C3-D5C24C1B5D69}"/>
          </ac:spMkLst>
        </pc:spChg>
        <pc:spChg chg="add del mod">
          <ac:chgData name="Malaika Hussain (2527231)" userId="S::2527231@student.uwtsd.ac.uk::3a1dc647-62ad-49d0-a4cd-6deaa24d3551" providerId="AD" clId="Web-{931CC8E4-43C0-A9FD-39CD-3130212EA49E}" dt="2026-02-16T00:07:20.297" v="338"/>
          <ac:spMkLst>
            <pc:docMk/>
            <pc:sldMk cId="361695420" sldId="260"/>
            <ac:spMk id="4" creationId="{0D2582E4-D816-03CE-4693-6593C02FAABE}"/>
          </ac:spMkLst>
        </pc:spChg>
        <pc:spChg chg="add mod">
          <ac:chgData name="Malaika Hussain (2527231)" userId="S::2527231@student.uwtsd.ac.uk::3a1dc647-62ad-49d0-a4cd-6deaa24d3551" providerId="AD" clId="Web-{931CC8E4-43C0-A9FD-39CD-3130212EA49E}" dt="2026-02-16T00:13:14.633" v="464" actId="20577"/>
          <ac:spMkLst>
            <pc:docMk/>
            <pc:sldMk cId="361695420" sldId="260"/>
            <ac:spMk id="5" creationId="{BDF7D504-E475-03BB-7B34-8D963B2C7989}"/>
          </ac:spMkLst>
        </pc:spChg>
      </pc:sldChg>
      <pc:sldChg chg="addSp delSp modSp new mod modClrScheme chgLayout">
        <pc:chgData name="Malaika Hussain (2527231)" userId="S::2527231@student.uwtsd.ac.uk::3a1dc647-62ad-49d0-a4cd-6deaa24d3551" providerId="AD" clId="Web-{931CC8E4-43C0-A9FD-39CD-3130212EA49E}" dt="2026-02-16T02:18:02.565" v="2614"/>
        <pc:sldMkLst>
          <pc:docMk/>
          <pc:sldMk cId="897884991" sldId="261"/>
        </pc:sldMkLst>
        <pc:spChg chg="mod ord">
          <ac:chgData name="Malaika Hussain (2527231)" userId="S::2527231@student.uwtsd.ac.uk::3a1dc647-62ad-49d0-a4cd-6deaa24d3551" providerId="AD" clId="Web-{931CC8E4-43C0-A9FD-39CD-3130212EA49E}" dt="2026-02-16T02:18:02.565" v="2614"/>
          <ac:spMkLst>
            <pc:docMk/>
            <pc:sldMk cId="897884991" sldId="261"/>
            <ac:spMk id="2" creationId="{3823B123-8373-7B3A-26BC-89807F568A1E}"/>
          </ac:spMkLst>
        </pc:spChg>
        <pc:spChg chg="mod ord">
          <ac:chgData name="Malaika Hussain (2527231)" userId="S::2527231@student.uwtsd.ac.uk::3a1dc647-62ad-49d0-a4cd-6deaa24d3551" providerId="AD" clId="Web-{931CC8E4-43C0-A9FD-39CD-3130212EA49E}" dt="2026-02-16T02:18:02.565" v="2614"/>
          <ac:spMkLst>
            <pc:docMk/>
            <pc:sldMk cId="897884991" sldId="261"/>
            <ac:spMk id="3" creationId="{877FDFF8-D1C2-0DC7-5365-2C4C509A76CD}"/>
          </ac:spMkLst>
        </pc:spChg>
        <pc:spChg chg="add mod">
          <ac:chgData name="Malaika Hussain (2527231)" userId="S::2527231@student.uwtsd.ac.uk::3a1dc647-62ad-49d0-a4cd-6deaa24d3551" providerId="AD" clId="Web-{931CC8E4-43C0-A9FD-39CD-3130212EA49E}" dt="2026-02-16T00:26:11.127" v="651"/>
          <ac:spMkLst>
            <pc:docMk/>
            <pc:sldMk cId="897884991" sldId="261"/>
            <ac:spMk id="5" creationId="{85B2669F-E45C-1762-B7C2-A75D5A230880}"/>
          </ac:spMkLst>
        </pc:spChg>
        <pc:spChg chg="add del mod">
          <ac:chgData name="Malaika Hussain (2527231)" userId="S::2527231@student.uwtsd.ac.uk::3a1dc647-62ad-49d0-a4cd-6deaa24d3551" providerId="AD" clId="Web-{931CC8E4-43C0-A9FD-39CD-3130212EA49E}" dt="2026-02-16T01:23:10.786" v="1620"/>
          <ac:spMkLst>
            <pc:docMk/>
            <pc:sldMk cId="897884991" sldId="261"/>
            <ac:spMk id="8" creationId="{4DFAB404-8F2B-B481-BFAC-32B114810F55}"/>
          </ac:spMkLst>
        </pc:spChg>
        <pc:spChg chg="add del">
          <ac:chgData name="Malaika Hussain (2527231)" userId="S::2527231@student.uwtsd.ac.uk::3a1dc647-62ad-49d0-a4cd-6deaa24d3551" providerId="AD" clId="Web-{931CC8E4-43C0-A9FD-39CD-3130212EA49E}" dt="2026-02-16T00:55:04.838" v="709"/>
          <ac:spMkLst>
            <pc:docMk/>
            <pc:sldMk cId="897884991" sldId="261"/>
            <ac:spMk id="10" creationId="{8225103C-7A24-469A-6141-E0B46AD012A6}"/>
          </ac:spMkLst>
        </pc:spChg>
        <pc:spChg chg="add mod">
          <ac:chgData name="Malaika Hussain (2527231)" userId="S::2527231@student.uwtsd.ac.uk::3a1dc647-62ad-49d0-a4cd-6deaa24d3551" providerId="AD" clId="Web-{931CC8E4-43C0-A9FD-39CD-3130212EA49E}" dt="2026-02-16T01:23:19.896" v="1622" actId="1076"/>
          <ac:spMkLst>
            <pc:docMk/>
            <pc:sldMk cId="897884991" sldId="261"/>
            <ac:spMk id="11" creationId="{5E49A7EF-C533-F6D5-6F54-775D4B1BB8E9}"/>
          </ac:spMkLst>
        </pc:spChg>
        <pc:picChg chg="add mod">
          <ac:chgData name="Malaika Hussain (2527231)" userId="S::2527231@student.uwtsd.ac.uk::3a1dc647-62ad-49d0-a4cd-6deaa24d3551" providerId="AD" clId="Web-{931CC8E4-43C0-A9FD-39CD-3130212EA49E}" dt="2026-02-16T00:28:32.709" v="679" actId="1076"/>
          <ac:picMkLst>
            <pc:docMk/>
            <pc:sldMk cId="897884991" sldId="261"/>
            <ac:picMk id="4" creationId="{8BC574F2-5662-BFEA-3954-1B0587F31500}"/>
          </ac:picMkLst>
        </pc:picChg>
        <pc:picChg chg="add mod">
          <ac:chgData name="Malaika Hussain (2527231)" userId="S::2527231@student.uwtsd.ac.uk::3a1dc647-62ad-49d0-a4cd-6deaa24d3551" providerId="AD" clId="Web-{931CC8E4-43C0-A9FD-39CD-3130212EA49E}" dt="2026-02-16T01:23:13.115" v="1621" actId="1076"/>
          <ac:picMkLst>
            <pc:docMk/>
            <pc:sldMk cId="897884991" sldId="261"/>
            <ac:picMk id="7" creationId="{DFCB5425-14A4-8636-793C-ECD8CC644052}"/>
          </ac:picMkLst>
        </pc:picChg>
      </pc:sldChg>
      <pc:sldChg chg="modSp new mod modClrScheme chgLayout">
        <pc:chgData name="Malaika Hussain (2527231)" userId="S::2527231@student.uwtsd.ac.uk::3a1dc647-62ad-49d0-a4cd-6deaa24d3551" providerId="AD" clId="Web-{931CC8E4-43C0-A9FD-39CD-3130212EA49E}" dt="2026-02-16T02:18:02.565" v="2614"/>
        <pc:sldMkLst>
          <pc:docMk/>
          <pc:sldMk cId="2349868917" sldId="262"/>
        </pc:sldMkLst>
        <pc:spChg chg="mod ord">
          <ac:chgData name="Malaika Hussain (2527231)" userId="S::2527231@student.uwtsd.ac.uk::3a1dc647-62ad-49d0-a4cd-6deaa24d3551" providerId="AD" clId="Web-{931CC8E4-43C0-A9FD-39CD-3130212EA49E}" dt="2026-02-16T02:18:02.565" v="2614"/>
          <ac:spMkLst>
            <pc:docMk/>
            <pc:sldMk cId="2349868917" sldId="262"/>
            <ac:spMk id="2" creationId="{CD2CCDC3-753D-2BAE-678A-8E97FDCF378B}"/>
          </ac:spMkLst>
        </pc:spChg>
        <pc:spChg chg="mod ord">
          <ac:chgData name="Malaika Hussain (2527231)" userId="S::2527231@student.uwtsd.ac.uk::3a1dc647-62ad-49d0-a4cd-6deaa24d3551" providerId="AD" clId="Web-{931CC8E4-43C0-A9FD-39CD-3130212EA49E}" dt="2026-02-16T02:18:02.565" v="2614"/>
          <ac:spMkLst>
            <pc:docMk/>
            <pc:sldMk cId="2349868917" sldId="262"/>
            <ac:spMk id="3" creationId="{8113515F-829A-6809-7DD0-942FD790522E}"/>
          </ac:spMkLst>
        </pc:spChg>
      </pc:sldChg>
      <pc:sldChg chg="addSp delSp modSp new mod modClrScheme chgLayout">
        <pc:chgData name="Malaika Hussain (2527231)" userId="S::2527231@student.uwtsd.ac.uk::3a1dc647-62ad-49d0-a4cd-6deaa24d3551" providerId="AD" clId="Web-{931CC8E4-43C0-A9FD-39CD-3130212EA49E}" dt="2026-02-16T02:18:02.565" v="2614"/>
        <pc:sldMkLst>
          <pc:docMk/>
          <pc:sldMk cId="1415810689" sldId="263"/>
        </pc:sldMkLst>
        <pc:spChg chg="mod ord">
          <ac:chgData name="Malaika Hussain (2527231)" userId="S::2527231@student.uwtsd.ac.uk::3a1dc647-62ad-49d0-a4cd-6deaa24d3551" providerId="AD" clId="Web-{931CC8E4-43C0-A9FD-39CD-3130212EA49E}" dt="2026-02-16T02:18:02.565" v="2614"/>
          <ac:spMkLst>
            <pc:docMk/>
            <pc:sldMk cId="1415810689" sldId="263"/>
            <ac:spMk id="2" creationId="{D8473557-2359-BBF7-4E1B-4FF3D5F91139}"/>
          </ac:spMkLst>
        </pc:spChg>
        <pc:spChg chg="mod ord">
          <ac:chgData name="Malaika Hussain (2527231)" userId="S::2527231@student.uwtsd.ac.uk::3a1dc647-62ad-49d0-a4cd-6deaa24d3551" providerId="AD" clId="Web-{931CC8E4-43C0-A9FD-39CD-3130212EA49E}" dt="2026-02-16T02:18:02.565" v="2614"/>
          <ac:spMkLst>
            <pc:docMk/>
            <pc:sldMk cId="1415810689" sldId="263"/>
            <ac:spMk id="3" creationId="{F4555AEE-B0C5-F272-7671-B00715B39695}"/>
          </ac:spMkLst>
        </pc:spChg>
        <pc:spChg chg="add del">
          <ac:chgData name="Malaika Hussain (2527231)" userId="S::2527231@student.uwtsd.ac.uk::3a1dc647-62ad-49d0-a4cd-6deaa24d3551" providerId="AD" clId="Web-{931CC8E4-43C0-A9FD-39CD-3130212EA49E}" dt="2026-02-16T01:08:16.954" v="1208"/>
          <ac:spMkLst>
            <pc:docMk/>
            <pc:sldMk cId="1415810689" sldId="263"/>
            <ac:spMk id="4" creationId="{38371336-BADF-C4B0-D3BB-DF1C33C157DB}"/>
          </ac:spMkLst>
        </pc:spChg>
        <pc:spChg chg="add mod">
          <ac:chgData name="Malaika Hussain (2527231)" userId="S::2527231@student.uwtsd.ac.uk::3a1dc647-62ad-49d0-a4cd-6deaa24d3551" providerId="AD" clId="Web-{931CC8E4-43C0-A9FD-39CD-3130212EA49E}" dt="2026-02-16T01:10:51.597" v="1329" actId="20577"/>
          <ac:spMkLst>
            <pc:docMk/>
            <pc:sldMk cId="1415810689" sldId="263"/>
            <ac:spMk id="5" creationId="{0C62BD85-06F3-C549-C890-BE753D02120A}"/>
          </ac:spMkLst>
        </pc:spChg>
        <pc:spChg chg="add mod">
          <ac:chgData name="Malaika Hussain (2527231)" userId="S::2527231@student.uwtsd.ac.uk::3a1dc647-62ad-49d0-a4cd-6deaa24d3551" providerId="AD" clId="Web-{931CC8E4-43C0-A9FD-39CD-3130212EA49E}" dt="2026-02-16T01:31:53.164" v="1786" actId="20577"/>
          <ac:spMkLst>
            <pc:docMk/>
            <pc:sldMk cId="1415810689" sldId="263"/>
            <ac:spMk id="6" creationId="{037F9629-88DA-EF2B-9FE1-2D6AE2BA3297}"/>
          </ac:spMkLst>
        </pc:spChg>
        <pc:spChg chg="add mod">
          <ac:chgData name="Malaika Hussain (2527231)" userId="S::2527231@student.uwtsd.ac.uk::3a1dc647-62ad-49d0-a4cd-6deaa24d3551" providerId="AD" clId="Web-{931CC8E4-43C0-A9FD-39CD-3130212EA49E}" dt="2026-02-16T01:20:39.565" v="1542" actId="20577"/>
          <ac:spMkLst>
            <pc:docMk/>
            <pc:sldMk cId="1415810689" sldId="263"/>
            <ac:spMk id="7" creationId="{4C6000C6-FB43-FCC3-F2DF-5E5D7F52D736}"/>
          </ac:spMkLst>
        </pc:spChg>
        <pc:spChg chg="add mod">
          <ac:chgData name="Malaika Hussain (2527231)" userId="S::2527231@student.uwtsd.ac.uk::3a1dc647-62ad-49d0-a4cd-6deaa24d3551" providerId="AD" clId="Web-{931CC8E4-43C0-A9FD-39CD-3130212EA49E}" dt="2026-02-16T01:20:48.394" v="1543" actId="1076"/>
          <ac:spMkLst>
            <pc:docMk/>
            <pc:sldMk cId="1415810689" sldId="263"/>
            <ac:spMk id="8" creationId="{101A713F-B696-85C6-0B89-4D2539405ACA}"/>
          </ac:spMkLst>
        </pc:spChg>
      </pc:sldChg>
      <pc:sldChg chg="addSp delSp modSp new mod setBg modClrScheme delDesignElem chgLayout">
        <pc:chgData name="Malaika Hussain (2527231)" userId="S::2527231@student.uwtsd.ac.uk::3a1dc647-62ad-49d0-a4cd-6deaa24d3551" providerId="AD" clId="Web-{931CC8E4-43C0-A9FD-39CD-3130212EA49E}" dt="2026-02-16T02:18:02.565" v="2614"/>
        <pc:sldMkLst>
          <pc:docMk/>
          <pc:sldMk cId="2670503420" sldId="264"/>
        </pc:sldMkLst>
        <pc:spChg chg="mod ord">
          <ac:chgData name="Malaika Hussain (2527231)" userId="S::2527231@student.uwtsd.ac.uk::3a1dc647-62ad-49d0-a4cd-6deaa24d3551" providerId="AD" clId="Web-{931CC8E4-43C0-A9FD-39CD-3130212EA49E}" dt="2026-02-16T02:18:02.565" v="2614"/>
          <ac:spMkLst>
            <pc:docMk/>
            <pc:sldMk cId="2670503420" sldId="264"/>
            <ac:spMk id="2" creationId="{74DB5961-34B3-24DB-DDF9-041BAF183A78}"/>
          </ac:spMkLst>
        </pc:spChg>
        <pc:spChg chg="del">
          <ac:chgData name="Malaika Hussain (2527231)" userId="S::2527231@student.uwtsd.ac.uk::3a1dc647-62ad-49d0-a4cd-6deaa24d3551" providerId="AD" clId="Web-{931CC8E4-43C0-A9FD-39CD-3130212EA49E}" dt="2026-02-16T01:33:12.481" v="1787"/>
          <ac:spMkLst>
            <pc:docMk/>
            <pc:sldMk cId="2670503420" sldId="264"/>
            <ac:spMk id="3" creationId="{69C7E1B1-5E00-8C19-9941-CDC155975B14}"/>
          </ac:spMkLst>
        </pc:spChg>
        <pc:spChg chg="add mod">
          <ac:chgData name="Malaika Hussain (2527231)" userId="S::2527231@student.uwtsd.ac.uk::3a1dc647-62ad-49d0-a4cd-6deaa24d3551" providerId="AD" clId="Web-{931CC8E4-43C0-A9FD-39CD-3130212EA49E}" dt="2026-02-16T02:06:30.171" v="2182" actId="20577"/>
          <ac:spMkLst>
            <pc:docMk/>
            <pc:sldMk cId="2670503420" sldId="264"/>
            <ac:spMk id="6" creationId="{666773DF-C6B6-3D66-BE5C-4B969CD939AB}"/>
          </ac:spMkLst>
        </pc:spChg>
        <pc:spChg chg="add mod ord">
          <ac:chgData name="Malaika Hussain (2527231)" userId="S::2527231@student.uwtsd.ac.uk::3a1dc647-62ad-49d0-a4cd-6deaa24d3551" providerId="AD" clId="Web-{931CC8E4-43C0-A9FD-39CD-3130212EA49E}" dt="2026-02-16T02:18:02.565" v="2614"/>
          <ac:spMkLst>
            <pc:docMk/>
            <pc:sldMk cId="2670503420" sldId="264"/>
            <ac:spMk id="9" creationId="{69D3A128-D64A-4568-BB5E-C8A4D9F27F3A}"/>
          </ac:spMkLst>
        </pc:spChg>
        <pc:spChg chg="add del">
          <ac:chgData name="Malaika Hussain (2527231)" userId="S::2527231@student.uwtsd.ac.uk::3a1dc647-62ad-49d0-a4cd-6deaa24d3551" providerId="AD" clId="Web-{931CC8E4-43C0-A9FD-39CD-3130212EA49E}" dt="2026-02-16T01:34:48.624" v="1806"/>
          <ac:spMkLst>
            <pc:docMk/>
            <pc:sldMk cId="2670503420" sldId="264"/>
            <ac:spMk id="10" creationId="{4D4677D2-D5AC-4CF9-9EED-2B89D0A1C212}"/>
          </ac:spMkLst>
        </pc:spChg>
        <pc:spChg chg="add del">
          <ac:chgData name="Malaika Hussain (2527231)" userId="S::2527231@student.uwtsd.ac.uk::3a1dc647-62ad-49d0-a4cd-6deaa24d3551" providerId="AD" clId="Web-{931CC8E4-43C0-A9FD-39CD-3130212EA49E}" dt="2026-02-16T01:34:48.624" v="1806"/>
          <ac:spMkLst>
            <pc:docMk/>
            <pc:sldMk cId="2670503420" sldId="264"/>
            <ac:spMk id="12" creationId="{AF695F69-7001-421E-98A8-E74156934A51}"/>
          </ac:spMkLst>
        </pc:spChg>
        <pc:spChg chg="add del">
          <ac:chgData name="Malaika Hussain (2527231)" userId="S::2527231@student.uwtsd.ac.uk::3a1dc647-62ad-49d0-a4cd-6deaa24d3551" providerId="AD" clId="Web-{931CC8E4-43C0-A9FD-39CD-3130212EA49E}" dt="2026-02-16T02:18:00.143" v="2613"/>
          <ac:spMkLst>
            <pc:docMk/>
            <pc:sldMk cId="2670503420" sldId="264"/>
            <ac:spMk id="14" creationId="{5A65989E-BBD5-44D7-AA86-7AFD5D46BBC0}"/>
          </ac:spMkLst>
        </pc:spChg>
        <pc:spChg chg="add del">
          <ac:chgData name="Malaika Hussain (2527231)" userId="S::2527231@student.uwtsd.ac.uk::3a1dc647-62ad-49d0-a4cd-6deaa24d3551" providerId="AD" clId="Web-{931CC8E4-43C0-A9FD-39CD-3130212EA49E}" dt="2026-02-16T02:18:00.143" v="2613"/>
          <ac:spMkLst>
            <pc:docMk/>
            <pc:sldMk cId="2670503420" sldId="264"/>
            <ac:spMk id="15" creationId="{B712E947-0734-45F9-9C4F-41114EC3A33E}"/>
          </ac:spMkLst>
        </pc:spChg>
        <pc:spChg chg="add del">
          <ac:chgData name="Malaika Hussain (2527231)" userId="S::2527231@student.uwtsd.ac.uk::3a1dc647-62ad-49d0-a4cd-6deaa24d3551" providerId="AD" clId="Web-{931CC8E4-43C0-A9FD-39CD-3130212EA49E}" dt="2026-02-16T02:18:00.143" v="2613"/>
          <ac:spMkLst>
            <pc:docMk/>
            <pc:sldMk cId="2670503420" sldId="264"/>
            <ac:spMk id="16" creationId="{231A2881-D8D7-4A7D-ACA3-E9F849F853D8}"/>
          </ac:spMkLst>
        </pc:spChg>
        <pc:picChg chg="add mod ord">
          <ac:chgData name="Malaika Hussain (2527231)" userId="S::2527231@student.uwtsd.ac.uk::3a1dc647-62ad-49d0-a4cd-6deaa24d3551" providerId="AD" clId="Web-{931CC8E4-43C0-A9FD-39CD-3130212EA49E}" dt="2026-02-16T01:34:48.640" v="1807"/>
          <ac:picMkLst>
            <pc:docMk/>
            <pc:sldMk cId="2670503420" sldId="264"/>
            <ac:picMk id="4" creationId="{126E51BB-CFC6-DDDC-8756-6D41C19982D6}"/>
          </ac:picMkLst>
        </pc:picChg>
        <pc:picChg chg="add mod">
          <ac:chgData name="Malaika Hussain (2527231)" userId="S::2527231@student.uwtsd.ac.uk::3a1dc647-62ad-49d0-a4cd-6deaa24d3551" providerId="AD" clId="Web-{931CC8E4-43C0-A9FD-39CD-3130212EA49E}" dt="2026-02-16T01:34:48.640" v="1807"/>
          <ac:picMkLst>
            <pc:docMk/>
            <pc:sldMk cId="2670503420" sldId="264"/>
            <ac:picMk id="5" creationId="{13833D0D-D8A4-2597-0DEA-B074E751AC2C}"/>
          </ac:picMkLst>
        </pc:picChg>
      </pc:sldChg>
      <pc:sldChg chg="addSp modSp new mod modClrScheme chgLayout">
        <pc:chgData name="Malaika Hussain (2527231)" userId="S::2527231@student.uwtsd.ac.uk::3a1dc647-62ad-49d0-a4cd-6deaa24d3551" providerId="AD" clId="Web-{931CC8E4-43C0-A9FD-39CD-3130212EA49E}" dt="2026-02-16T02:18:02.565" v="2614"/>
        <pc:sldMkLst>
          <pc:docMk/>
          <pc:sldMk cId="4038069318" sldId="265"/>
        </pc:sldMkLst>
        <pc:spChg chg="mod ord">
          <ac:chgData name="Malaika Hussain (2527231)" userId="S::2527231@student.uwtsd.ac.uk::3a1dc647-62ad-49d0-a4cd-6deaa24d3551" providerId="AD" clId="Web-{931CC8E4-43C0-A9FD-39CD-3130212EA49E}" dt="2026-02-16T02:18:02.565" v="2614"/>
          <ac:spMkLst>
            <pc:docMk/>
            <pc:sldMk cId="4038069318" sldId="265"/>
            <ac:spMk id="2" creationId="{DF1320EF-7CA2-BF5A-961C-AB399F58B7F0}"/>
          </ac:spMkLst>
        </pc:spChg>
        <pc:spChg chg="mod ord">
          <ac:chgData name="Malaika Hussain (2527231)" userId="S::2527231@student.uwtsd.ac.uk::3a1dc647-62ad-49d0-a4cd-6deaa24d3551" providerId="AD" clId="Web-{931CC8E4-43C0-A9FD-39CD-3130212EA49E}" dt="2026-02-16T02:18:02.565" v="2614"/>
          <ac:spMkLst>
            <pc:docMk/>
            <pc:sldMk cId="4038069318" sldId="265"/>
            <ac:spMk id="3" creationId="{B51D9BB3-26EC-DD18-D7BD-051F06ADE019}"/>
          </ac:spMkLst>
        </pc:spChg>
        <pc:spChg chg="add mod">
          <ac:chgData name="Malaika Hussain (2527231)" userId="S::2527231@student.uwtsd.ac.uk::3a1dc647-62ad-49d0-a4cd-6deaa24d3551" providerId="AD" clId="Web-{931CC8E4-43C0-A9FD-39CD-3130212EA49E}" dt="2026-02-16T02:14:25.666" v="2563" actId="1076"/>
          <ac:spMkLst>
            <pc:docMk/>
            <pc:sldMk cId="4038069318" sldId="265"/>
            <ac:spMk id="4" creationId="{152A0639-FAEE-1F31-BF33-F6FCD76896D4}"/>
          </ac:spMkLst>
        </pc:spChg>
      </pc:sldChg>
      <pc:sldChg chg="delSp modSp new mod modClrScheme chgLayout">
        <pc:chgData name="Malaika Hussain (2527231)" userId="S::2527231@student.uwtsd.ac.uk::3a1dc647-62ad-49d0-a4cd-6deaa24d3551" providerId="AD" clId="Web-{931CC8E4-43C0-A9FD-39CD-3130212EA49E}" dt="2026-02-16T02:18:02.565" v="2614"/>
        <pc:sldMkLst>
          <pc:docMk/>
          <pc:sldMk cId="433820298" sldId="266"/>
        </pc:sldMkLst>
        <pc:spChg chg="mod ord">
          <ac:chgData name="Malaika Hussain (2527231)" userId="S::2527231@student.uwtsd.ac.uk::3a1dc647-62ad-49d0-a4cd-6deaa24d3551" providerId="AD" clId="Web-{931CC8E4-43C0-A9FD-39CD-3130212EA49E}" dt="2026-02-16T02:18:02.565" v="2614"/>
          <ac:spMkLst>
            <pc:docMk/>
            <pc:sldMk cId="433820298" sldId="266"/>
            <ac:spMk id="2" creationId="{83547373-0E35-AFA4-58CF-5A85AF40FC47}"/>
          </ac:spMkLst>
        </pc:spChg>
        <pc:spChg chg="del">
          <ac:chgData name="Malaika Hussain (2527231)" userId="S::2527231@student.uwtsd.ac.uk::3a1dc647-62ad-49d0-a4cd-6deaa24d3551" providerId="AD" clId="Web-{931CC8E4-43C0-A9FD-39CD-3130212EA49E}" dt="2026-02-16T02:17:39.737" v="2609"/>
          <ac:spMkLst>
            <pc:docMk/>
            <pc:sldMk cId="433820298" sldId="266"/>
            <ac:spMk id="3" creationId="{5ADCD12D-5FF5-2807-7F86-9E9719216D83}"/>
          </ac:spMkLst>
        </pc:spChg>
      </pc:sldChg>
      <pc:sldChg chg="delSp new del">
        <pc:chgData name="Malaika Hussain (2527231)" userId="S::2527231@student.uwtsd.ac.uk::3a1dc647-62ad-49d0-a4cd-6deaa24d3551" providerId="AD" clId="Web-{931CC8E4-43C0-A9FD-39CD-3130212EA49E}" dt="2026-02-16T02:17:01.971" v="2580"/>
        <pc:sldMkLst>
          <pc:docMk/>
          <pc:sldMk cId="3369164806" sldId="266"/>
        </pc:sldMkLst>
        <pc:spChg chg="del">
          <ac:chgData name="Malaika Hussain (2527231)" userId="S::2527231@student.uwtsd.ac.uk::3a1dc647-62ad-49d0-a4cd-6deaa24d3551" providerId="AD" clId="Web-{931CC8E4-43C0-A9FD-39CD-3130212EA49E}" dt="2026-02-16T02:16:46.813" v="2578"/>
          <ac:spMkLst>
            <pc:docMk/>
            <pc:sldMk cId="3369164806" sldId="266"/>
            <ac:spMk id="2" creationId="{6D4AFFD8-2DA9-F5BB-9907-EA7B6C2F74CE}"/>
          </ac:spMkLst>
        </pc:spChg>
        <pc:spChg chg="del">
          <ac:chgData name="Malaika Hussain (2527231)" userId="S::2527231@student.uwtsd.ac.uk::3a1dc647-62ad-49d0-a4cd-6deaa24d3551" providerId="AD" clId="Web-{931CC8E4-43C0-A9FD-39CD-3130212EA49E}" dt="2026-02-16T02:16:59.986" v="2579"/>
          <ac:spMkLst>
            <pc:docMk/>
            <pc:sldMk cId="3369164806" sldId="266"/>
            <ac:spMk id="3" creationId="{04387FBC-A645-F6A9-B7E1-DC89E30FFBD2}"/>
          </ac:spMkLst>
        </pc:spChg>
      </pc:sldChg>
      <pc:sldMasterChg chg="add del addSldLayout delSldLayout">
        <pc:chgData name="Malaika Hussain (2527231)" userId="S::2527231@student.uwtsd.ac.uk::3a1dc647-62ad-49d0-a4cd-6deaa24d3551" providerId="AD" clId="Web-{931CC8E4-43C0-A9FD-39CD-3130212EA49E}" dt="2026-02-16T02:18:00.143" v="2613"/>
        <pc:sldMasterMkLst>
          <pc:docMk/>
          <pc:sldMasterMk cId="2460954070" sldId="2147483660"/>
        </pc:sldMasterMkLst>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2385387890" sldId="2147483661"/>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949138452" sldId="2147483662"/>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2591524520" sldId="2147483663"/>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1203092039" sldId="2147483664"/>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3733172339" sldId="2147483665"/>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3210312558" sldId="2147483666"/>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3146388984" sldId="2147483667"/>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3171841454" sldId="2147483668"/>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1718958274" sldId="2147483669"/>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2202905451" sldId="2147483670"/>
          </pc:sldLayoutMkLst>
        </pc:sldLayoutChg>
        <pc:sldLayoutChg chg="add del">
          <pc:chgData name="Malaika Hussain (2527231)" userId="S::2527231@student.uwtsd.ac.uk::3a1dc647-62ad-49d0-a4cd-6deaa24d3551" providerId="AD" clId="Web-{931CC8E4-43C0-A9FD-39CD-3130212EA49E}" dt="2026-02-16T02:18:00.143" v="2613"/>
          <pc:sldLayoutMkLst>
            <pc:docMk/>
            <pc:sldMasterMk cId="2460954070" sldId="2147483660"/>
            <pc:sldLayoutMk cId="3479445657" sldId="2147483671"/>
          </pc:sldLayoutMkLst>
        </pc:sldLayoutChg>
      </pc:sldMasterChg>
      <pc:sldMasterChg chg="add del addSldLayout delSldLayout modSldLayout">
        <pc:chgData name="Malaika Hussain (2527231)" userId="S::2527231@student.uwtsd.ac.uk::3a1dc647-62ad-49d0-a4cd-6deaa24d3551" providerId="AD" clId="Web-{931CC8E4-43C0-A9FD-39CD-3130212EA49E}" dt="2026-02-16T00:16:03.354" v="479"/>
        <pc:sldMasterMkLst>
          <pc:docMk/>
          <pc:sldMasterMk cId="2686085398" sldId="2147483672"/>
        </pc:sldMasterMkLst>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2856171797" sldId="2147483673"/>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3759409997" sldId="2147483674"/>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2065279288" sldId="2147483675"/>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2910702128" sldId="2147483676"/>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2345822669" sldId="2147483677"/>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2824601509" sldId="2147483678"/>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4184661932" sldId="2147483679"/>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3420375382" sldId="2147483680"/>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532708537" sldId="2147483681"/>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2906539650" sldId="2147483682"/>
          </pc:sldLayoutMkLst>
        </pc:sldLayoutChg>
        <pc:sldLayoutChg chg="add del mod replId">
          <pc:chgData name="Malaika Hussain (2527231)" userId="S::2527231@student.uwtsd.ac.uk::3a1dc647-62ad-49d0-a4cd-6deaa24d3551" providerId="AD" clId="Web-{931CC8E4-43C0-A9FD-39CD-3130212EA49E}" dt="2026-02-16T00:16:03.354" v="479"/>
          <pc:sldLayoutMkLst>
            <pc:docMk/>
            <pc:sldMasterMk cId="2686085398" sldId="2147483672"/>
            <pc:sldLayoutMk cId="363317590" sldId="2147483683"/>
          </pc:sldLayoutMkLst>
        </pc:sldLayoutChg>
      </pc:sldMasterChg>
      <pc:sldMasterChg chg="add del addSldLayout delSldLayout modSldLayout">
        <pc:chgData name="Malaika Hussain (2527231)" userId="S::2527231@student.uwtsd.ac.uk::3a1dc647-62ad-49d0-a4cd-6deaa24d3551" providerId="AD" clId="Web-{931CC8E4-43C0-A9FD-39CD-3130212EA49E}" dt="2026-02-16T02:18:02.565" v="2614"/>
        <pc:sldMasterMkLst>
          <pc:docMk/>
          <pc:sldMasterMk cId="2731567801" sldId="2147483672"/>
        </pc:sldMasterMkLst>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206065218" sldId="2147483673"/>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1887776181" sldId="2147483674"/>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2466581093" sldId="2147483675"/>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2263000194" sldId="2147483676"/>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500154547" sldId="2147483677"/>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1739194623" sldId="2147483678"/>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3827204167" sldId="2147483679"/>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2352764394" sldId="2147483680"/>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926378492" sldId="2147483681"/>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2174437208" sldId="2147483682"/>
          </pc:sldLayoutMkLst>
        </pc:sldLayoutChg>
        <pc:sldLayoutChg chg="add del mod replId">
          <pc:chgData name="Malaika Hussain (2527231)" userId="S::2527231@student.uwtsd.ac.uk::3a1dc647-62ad-49d0-a4cd-6deaa24d3551" providerId="AD" clId="Web-{931CC8E4-43C0-A9FD-39CD-3130212EA49E}" dt="2026-02-16T02:18:02.565" v="2614"/>
          <pc:sldLayoutMkLst>
            <pc:docMk/>
            <pc:sldMasterMk cId="2731567801" sldId="2147483672"/>
            <pc:sldLayoutMk cId="2826110946" sldId="2147483683"/>
          </pc:sldLayoutMkLst>
        </pc:sldLayoutChg>
      </pc:sldMasterChg>
      <pc:sldMasterChg chg="add addSldLayout modSldLayout">
        <pc:chgData name="Malaika Hussain (2527231)" userId="S::2527231@student.uwtsd.ac.uk::3a1dc647-62ad-49d0-a4cd-6deaa24d3551" providerId="AD" clId="Web-{931CC8E4-43C0-A9FD-39CD-3130212EA49E}" dt="2026-02-16T02:18:02.565" v="2614"/>
        <pc:sldMasterMkLst>
          <pc:docMk/>
          <pc:sldMasterMk cId="2797731380" sldId="2147483684"/>
        </pc:sldMasterMkLst>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3193361286" sldId="2147483685"/>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3671307299" sldId="2147483686"/>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2272124744" sldId="2147483687"/>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462544583" sldId="2147483688"/>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914979666" sldId="2147483689"/>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24076709" sldId="2147483690"/>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1330595677" sldId="2147483691"/>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2473385339" sldId="2147483692"/>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303883704" sldId="2147483693"/>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3452744339" sldId="2147483694"/>
          </pc:sldLayoutMkLst>
        </pc:sldLayoutChg>
        <pc:sldLayoutChg chg="add mod replId">
          <pc:chgData name="Malaika Hussain (2527231)" userId="S::2527231@student.uwtsd.ac.uk::3a1dc647-62ad-49d0-a4cd-6deaa24d3551" providerId="AD" clId="Web-{931CC8E4-43C0-A9FD-39CD-3130212EA49E}" dt="2026-02-16T02:18:02.565" v="2614"/>
          <pc:sldLayoutMkLst>
            <pc:docMk/>
            <pc:sldMasterMk cId="2797731380" sldId="2147483684"/>
            <pc:sldLayoutMk cId="440479305" sldId="2147483695"/>
          </pc:sldLayoutMkLst>
        </pc:sldLayoutChg>
      </pc:sldMasterChg>
    </pc:docChg>
  </pc:docChgLst>
  <pc:docChgLst>
    <pc:chgData name="Malaika Hussain (2527231)" userId="S::2527231@student.uwtsd.ac.uk::3a1dc647-62ad-49d0-a4cd-6deaa24d3551" providerId="AD" clId="Web-{6FFB5963-DD7C-0FF7-DDD3-30AB7167FEE8}"/>
    <pc:docChg chg="modSld">
      <pc:chgData name="Malaika Hussain (2527231)" userId="S::2527231@student.uwtsd.ac.uk::3a1dc647-62ad-49d0-a4cd-6deaa24d3551" providerId="AD" clId="Web-{6FFB5963-DD7C-0FF7-DDD3-30AB7167FEE8}" dt="2026-02-16T02:11:00.575" v="291" actId="20577"/>
      <pc:docMkLst>
        <pc:docMk/>
      </pc:docMkLst>
      <pc:sldChg chg="addSp delSp modSp">
        <pc:chgData name="Malaika Hussain (2527231)" userId="S::2527231@student.uwtsd.ac.uk::3a1dc647-62ad-49d0-a4cd-6deaa24d3551" providerId="AD" clId="Web-{6FFB5963-DD7C-0FF7-DDD3-30AB7167FEE8}" dt="2026-02-16T01:26:31.026" v="8" actId="20577"/>
        <pc:sldMkLst>
          <pc:docMk/>
          <pc:sldMk cId="1004078197" sldId="258"/>
        </pc:sldMkLst>
        <pc:spChg chg="add del mod">
          <ac:chgData name="Malaika Hussain (2527231)" userId="S::2527231@student.uwtsd.ac.uk::3a1dc647-62ad-49d0-a4cd-6deaa24d3551" providerId="AD" clId="Web-{6FFB5963-DD7C-0FF7-DDD3-30AB7167FEE8}" dt="2026-02-16T01:26:18.073" v="5"/>
          <ac:spMkLst>
            <pc:docMk/>
            <pc:sldMk cId="1004078197" sldId="258"/>
            <ac:spMk id="5" creationId="{5349D323-2A88-E3FB-A697-DE1EB2AC96E9}"/>
          </ac:spMkLst>
        </pc:spChg>
        <pc:spChg chg="add mod">
          <ac:chgData name="Malaika Hussain (2527231)" userId="S::2527231@student.uwtsd.ac.uk::3a1dc647-62ad-49d0-a4cd-6deaa24d3551" providerId="AD" clId="Web-{6FFB5963-DD7C-0FF7-DDD3-30AB7167FEE8}" dt="2026-02-16T01:26:31.026" v="8" actId="20577"/>
          <ac:spMkLst>
            <pc:docMk/>
            <pc:sldMk cId="1004078197" sldId="258"/>
            <ac:spMk id="6" creationId="{F1FF41B1-850F-9179-35FC-06795EA31DDC}"/>
          </ac:spMkLst>
        </pc:spChg>
      </pc:sldChg>
      <pc:sldChg chg="addSp modSp">
        <pc:chgData name="Malaika Hussain (2527231)" userId="S::2527231@student.uwtsd.ac.uk::3a1dc647-62ad-49d0-a4cd-6deaa24d3551" providerId="AD" clId="Web-{6FFB5963-DD7C-0FF7-DDD3-30AB7167FEE8}" dt="2026-02-16T01:38:21.865" v="18" actId="1076"/>
        <pc:sldMkLst>
          <pc:docMk/>
          <pc:sldMk cId="3996996970" sldId="259"/>
        </pc:sldMkLst>
        <pc:spChg chg="add mod">
          <ac:chgData name="Malaika Hussain (2527231)" userId="S::2527231@student.uwtsd.ac.uk::3a1dc647-62ad-49d0-a4cd-6deaa24d3551" providerId="AD" clId="Web-{6FFB5963-DD7C-0FF7-DDD3-30AB7167FEE8}" dt="2026-02-16T01:38:21.865" v="18" actId="1076"/>
          <ac:spMkLst>
            <pc:docMk/>
            <pc:sldMk cId="3996996970" sldId="259"/>
            <ac:spMk id="4" creationId="{1ACC434A-1547-34E0-EE8A-09EEA03D0B42}"/>
          </ac:spMkLst>
        </pc:spChg>
      </pc:sldChg>
      <pc:sldChg chg="addSp modSp">
        <pc:chgData name="Malaika Hussain (2527231)" userId="S::2527231@student.uwtsd.ac.uk::3a1dc647-62ad-49d0-a4cd-6deaa24d3551" providerId="AD" clId="Web-{6FFB5963-DD7C-0FF7-DDD3-30AB7167FEE8}" dt="2026-02-16T01:49:54.753" v="49" actId="20577"/>
        <pc:sldMkLst>
          <pc:docMk/>
          <pc:sldMk cId="361695420" sldId="260"/>
        </pc:sldMkLst>
        <pc:spChg chg="mod">
          <ac:chgData name="Malaika Hussain (2527231)" userId="S::2527231@student.uwtsd.ac.uk::3a1dc647-62ad-49d0-a4cd-6deaa24d3551" providerId="AD" clId="Web-{6FFB5963-DD7C-0FF7-DDD3-30AB7167FEE8}" dt="2026-02-16T01:42:02.387" v="19" actId="14100"/>
          <ac:spMkLst>
            <pc:docMk/>
            <pc:sldMk cId="361695420" sldId="260"/>
            <ac:spMk id="2" creationId="{434850F5-6A6A-5110-1BBE-0EF5892D7DD7}"/>
          </ac:spMkLst>
        </pc:spChg>
        <pc:spChg chg="mod">
          <ac:chgData name="Malaika Hussain (2527231)" userId="S::2527231@student.uwtsd.ac.uk::3a1dc647-62ad-49d0-a4cd-6deaa24d3551" providerId="AD" clId="Web-{6FFB5963-DD7C-0FF7-DDD3-30AB7167FEE8}" dt="2026-02-16T01:49:20.612" v="43" actId="14100"/>
          <ac:spMkLst>
            <pc:docMk/>
            <pc:sldMk cId="361695420" sldId="260"/>
            <ac:spMk id="3" creationId="{06EFD12D-D692-9989-14C3-D5C24C1B5D69}"/>
          </ac:spMkLst>
        </pc:spChg>
        <pc:spChg chg="add mod">
          <ac:chgData name="Malaika Hussain (2527231)" userId="S::2527231@student.uwtsd.ac.uk::3a1dc647-62ad-49d0-a4cd-6deaa24d3551" providerId="AD" clId="Web-{6FFB5963-DD7C-0FF7-DDD3-30AB7167FEE8}" dt="2026-02-16T01:49:54.753" v="49" actId="20577"/>
          <ac:spMkLst>
            <pc:docMk/>
            <pc:sldMk cId="361695420" sldId="260"/>
            <ac:spMk id="4" creationId="{D29273CB-CCF8-A06C-B497-80B6B102384F}"/>
          </ac:spMkLst>
        </pc:spChg>
      </pc:sldChg>
      <pc:sldChg chg="modSp">
        <pc:chgData name="Malaika Hussain (2527231)" userId="S::2527231@student.uwtsd.ac.uk::3a1dc647-62ad-49d0-a4cd-6deaa24d3551" providerId="AD" clId="Web-{6FFB5963-DD7C-0FF7-DDD3-30AB7167FEE8}" dt="2026-02-16T02:10:17.276" v="289" actId="20577"/>
        <pc:sldMkLst>
          <pc:docMk/>
          <pc:sldMk cId="2349868917" sldId="262"/>
        </pc:sldMkLst>
        <pc:spChg chg="mod">
          <ac:chgData name="Malaika Hussain (2527231)" userId="S::2527231@student.uwtsd.ac.uk::3a1dc647-62ad-49d0-a4cd-6deaa24d3551" providerId="AD" clId="Web-{6FFB5963-DD7C-0FF7-DDD3-30AB7167FEE8}" dt="2026-02-16T02:10:17.276" v="289" actId="20577"/>
          <ac:spMkLst>
            <pc:docMk/>
            <pc:sldMk cId="2349868917" sldId="262"/>
            <ac:spMk id="3" creationId="{8113515F-829A-6809-7DD0-942FD790522E}"/>
          </ac:spMkLst>
        </pc:spChg>
      </pc:sldChg>
      <pc:sldChg chg="modSp">
        <pc:chgData name="Malaika Hussain (2527231)" userId="S::2527231@student.uwtsd.ac.uk::3a1dc647-62ad-49d0-a4cd-6deaa24d3551" providerId="AD" clId="Web-{6FFB5963-DD7C-0FF7-DDD3-30AB7167FEE8}" dt="2026-02-16T01:56:11.471" v="77" actId="20577"/>
        <pc:sldMkLst>
          <pc:docMk/>
          <pc:sldMk cId="2670503420" sldId="264"/>
        </pc:sldMkLst>
        <pc:spChg chg="mod">
          <ac:chgData name="Malaika Hussain (2527231)" userId="S::2527231@student.uwtsd.ac.uk::3a1dc647-62ad-49d0-a4cd-6deaa24d3551" providerId="AD" clId="Web-{6FFB5963-DD7C-0FF7-DDD3-30AB7167FEE8}" dt="2026-02-16T01:56:11.471" v="77" actId="20577"/>
          <ac:spMkLst>
            <pc:docMk/>
            <pc:sldMk cId="2670503420" sldId="264"/>
            <ac:spMk id="9" creationId="{69D3A128-D64A-4568-BB5E-C8A4D9F27F3A}"/>
          </ac:spMkLst>
        </pc:spChg>
      </pc:sldChg>
      <pc:sldChg chg="modSp">
        <pc:chgData name="Malaika Hussain (2527231)" userId="S::2527231@student.uwtsd.ac.uk::3a1dc647-62ad-49d0-a4cd-6deaa24d3551" providerId="AD" clId="Web-{6FFB5963-DD7C-0FF7-DDD3-30AB7167FEE8}" dt="2026-02-16T02:11:00.575" v="291" actId="20577"/>
        <pc:sldMkLst>
          <pc:docMk/>
          <pc:sldMk cId="4038069318" sldId="265"/>
        </pc:sldMkLst>
        <pc:spChg chg="mod">
          <ac:chgData name="Malaika Hussain (2527231)" userId="S::2527231@student.uwtsd.ac.uk::3a1dc647-62ad-49d0-a4cd-6deaa24d3551" providerId="AD" clId="Web-{6FFB5963-DD7C-0FF7-DDD3-30AB7167FEE8}" dt="2026-02-16T02:11:00.575" v="291" actId="20577"/>
          <ac:spMkLst>
            <pc:docMk/>
            <pc:sldMk cId="4038069318" sldId="265"/>
            <ac:spMk id="3" creationId="{B51D9BB3-26EC-DD18-D7BD-051F06ADE019}"/>
          </ac:spMkLst>
        </pc:spChg>
      </pc:sldChg>
    </pc:docChg>
  </pc:docChgLst>
  <pc:docChgLst>
    <pc:chgData name="Malaika Hussain (2527231)" userId="S::2527231@student.uwtsd.ac.uk::3a1dc647-62ad-49d0-a4cd-6deaa24d3551" providerId="AD" clId="Web-{6647CF26-1E6C-6676-A812-4E0653ACC0B5}"/>
    <pc:docChg chg="addSld modSld">
      <pc:chgData name="Malaika Hussain (2527231)" userId="S::2527231@student.uwtsd.ac.uk::3a1dc647-62ad-49d0-a4cd-6deaa24d3551" providerId="AD" clId="Web-{6647CF26-1E6C-6676-A812-4E0653ACC0B5}" dt="2026-02-08T22:25:21.722" v="1077"/>
      <pc:docMkLst>
        <pc:docMk/>
      </pc:docMkLst>
      <pc:sldChg chg="modSp">
        <pc:chgData name="Malaika Hussain (2527231)" userId="S::2527231@student.uwtsd.ac.uk::3a1dc647-62ad-49d0-a4cd-6deaa24d3551" providerId="AD" clId="Web-{6647CF26-1E6C-6676-A812-4E0653ACC0B5}" dt="2026-02-08T21:29:52.520" v="74" actId="1076"/>
        <pc:sldMkLst>
          <pc:docMk/>
          <pc:sldMk cId="109857222" sldId="256"/>
        </pc:sldMkLst>
        <pc:spChg chg="mod">
          <ac:chgData name="Malaika Hussain (2527231)" userId="S::2527231@student.uwtsd.ac.uk::3a1dc647-62ad-49d0-a4cd-6deaa24d3551" providerId="AD" clId="Web-{6647CF26-1E6C-6676-A812-4E0653ACC0B5}" dt="2026-02-08T21:29:52.520" v="74" actId="1076"/>
          <ac:spMkLst>
            <pc:docMk/>
            <pc:sldMk cId="109857222" sldId="256"/>
            <ac:spMk id="2" creationId="{00000000-0000-0000-0000-000000000000}"/>
          </ac:spMkLst>
        </pc:spChg>
        <pc:spChg chg="mod">
          <ac:chgData name="Malaika Hussain (2527231)" userId="S::2527231@student.uwtsd.ac.uk::3a1dc647-62ad-49d0-a4cd-6deaa24d3551" providerId="AD" clId="Web-{6647CF26-1E6C-6676-A812-4E0653ACC0B5}" dt="2026-02-08T21:29:44.895" v="73" actId="1076"/>
          <ac:spMkLst>
            <pc:docMk/>
            <pc:sldMk cId="109857222" sldId="256"/>
            <ac:spMk id="3" creationId="{00000000-0000-0000-0000-000000000000}"/>
          </ac:spMkLst>
        </pc:spChg>
      </pc:sldChg>
      <pc:sldChg chg="modSp new">
        <pc:chgData name="Malaika Hussain (2527231)" userId="S::2527231@student.uwtsd.ac.uk::3a1dc647-62ad-49d0-a4cd-6deaa24d3551" providerId="AD" clId="Web-{6647CF26-1E6C-6676-A812-4E0653ACC0B5}" dt="2026-02-08T22:16:16.312" v="1062" actId="20577"/>
        <pc:sldMkLst>
          <pc:docMk/>
          <pc:sldMk cId="3521881130" sldId="257"/>
        </pc:sldMkLst>
        <pc:spChg chg="mod">
          <ac:chgData name="Malaika Hussain (2527231)" userId="S::2527231@student.uwtsd.ac.uk::3a1dc647-62ad-49d0-a4cd-6deaa24d3551" providerId="AD" clId="Web-{6647CF26-1E6C-6676-A812-4E0653ACC0B5}" dt="2026-02-08T21:30:33.285" v="94" actId="20577"/>
          <ac:spMkLst>
            <pc:docMk/>
            <pc:sldMk cId="3521881130" sldId="257"/>
            <ac:spMk id="2" creationId="{E133F38F-2DA9-AC12-108F-120A477C0A07}"/>
          </ac:spMkLst>
        </pc:spChg>
        <pc:spChg chg="mod">
          <ac:chgData name="Malaika Hussain (2527231)" userId="S::2527231@student.uwtsd.ac.uk::3a1dc647-62ad-49d0-a4cd-6deaa24d3551" providerId="AD" clId="Web-{6647CF26-1E6C-6676-A812-4E0653ACC0B5}" dt="2026-02-08T22:16:16.312" v="1062" actId="20577"/>
          <ac:spMkLst>
            <pc:docMk/>
            <pc:sldMk cId="3521881130" sldId="257"/>
            <ac:spMk id="3" creationId="{0A673C46-575A-662D-2F3E-E158132302C9}"/>
          </ac:spMkLst>
        </pc:spChg>
      </pc:sldChg>
      <pc:sldChg chg="modSp new">
        <pc:chgData name="Malaika Hussain (2527231)" userId="S::2527231@student.uwtsd.ac.uk::3a1dc647-62ad-49d0-a4cd-6deaa24d3551" providerId="AD" clId="Web-{6647CF26-1E6C-6676-A812-4E0653ACC0B5}" dt="2026-02-08T22:16:52.204" v="1075" actId="20577"/>
        <pc:sldMkLst>
          <pc:docMk/>
          <pc:sldMk cId="1004078197" sldId="258"/>
        </pc:sldMkLst>
        <pc:spChg chg="mod">
          <ac:chgData name="Malaika Hussain (2527231)" userId="S::2527231@student.uwtsd.ac.uk::3a1dc647-62ad-49d0-a4cd-6deaa24d3551" providerId="AD" clId="Web-{6647CF26-1E6C-6676-A812-4E0653ACC0B5}" dt="2026-02-08T22:16:23.765" v="1064" actId="20577"/>
          <ac:spMkLst>
            <pc:docMk/>
            <pc:sldMk cId="1004078197" sldId="258"/>
            <ac:spMk id="2" creationId="{0C5612C3-C9E4-4724-0C52-D164635E8E0F}"/>
          </ac:spMkLst>
        </pc:spChg>
        <pc:spChg chg="mod">
          <ac:chgData name="Malaika Hussain (2527231)" userId="S::2527231@student.uwtsd.ac.uk::3a1dc647-62ad-49d0-a4cd-6deaa24d3551" providerId="AD" clId="Web-{6647CF26-1E6C-6676-A812-4E0653ACC0B5}" dt="2026-02-08T22:16:52.204" v="1075" actId="20577"/>
          <ac:spMkLst>
            <pc:docMk/>
            <pc:sldMk cId="1004078197" sldId="258"/>
            <ac:spMk id="3" creationId="{D010CD15-AD01-90DB-1AC2-3EA86D87A869}"/>
          </ac:spMkLst>
        </pc:spChg>
      </pc:sldChg>
      <pc:sldChg chg="modSp new">
        <pc:chgData name="Malaika Hussain (2527231)" userId="S::2527231@student.uwtsd.ac.uk::3a1dc647-62ad-49d0-a4cd-6deaa24d3551" providerId="AD" clId="Web-{6647CF26-1E6C-6676-A812-4E0653ACC0B5}" dt="2026-02-08T22:17:26.252" v="1076" actId="1076"/>
        <pc:sldMkLst>
          <pc:docMk/>
          <pc:sldMk cId="3996996970" sldId="259"/>
        </pc:sldMkLst>
        <pc:spChg chg="mod">
          <ac:chgData name="Malaika Hussain (2527231)" userId="S::2527231@student.uwtsd.ac.uk::3a1dc647-62ad-49d0-a4cd-6deaa24d3551" providerId="AD" clId="Web-{6647CF26-1E6C-6676-A812-4E0653ACC0B5}" dt="2026-02-08T22:17:26.252" v="1076" actId="1076"/>
          <ac:spMkLst>
            <pc:docMk/>
            <pc:sldMk cId="3996996970" sldId="259"/>
            <ac:spMk id="2" creationId="{841ECE48-FD66-BDF7-FE39-D1D5F8E8A37C}"/>
          </ac:spMkLst>
        </pc:spChg>
        <pc:spChg chg="mod">
          <ac:chgData name="Malaika Hussain (2527231)" userId="S::2527231@student.uwtsd.ac.uk::3a1dc647-62ad-49d0-a4cd-6deaa24d3551" providerId="AD" clId="Web-{6647CF26-1E6C-6676-A812-4E0653ACC0B5}" dt="2026-02-08T22:15:32.607" v="1057" actId="20577"/>
          <ac:spMkLst>
            <pc:docMk/>
            <pc:sldMk cId="3996996970" sldId="259"/>
            <ac:spMk id="3" creationId="{AD25A89F-67DF-6A07-B945-575E2259E255}"/>
          </ac:spMkLst>
        </pc:spChg>
      </pc:sldChg>
      <pc:sldChg chg="new">
        <pc:chgData name="Malaika Hussain (2527231)" userId="S::2527231@student.uwtsd.ac.uk::3a1dc647-62ad-49d0-a4cd-6deaa24d3551" providerId="AD" clId="Web-{6647CF26-1E6C-6676-A812-4E0653ACC0B5}" dt="2026-02-08T22:25:21.722" v="1077"/>
        <pc:sldMkLst>
          <pc:docMk/>
          <pc:sldMk cId="361695420" sldId="26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2/15/2026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17090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2/15/2026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90797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2/15/2026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80546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2/15/2026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90815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2/15/2026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37724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2/15/2026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66591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2/15/2026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167216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2/15/2026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97862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2/15/2026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50516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2/15/2026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330095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2/15/2026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79077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2/15/2026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7762430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ultura-informatica.com/microsoft/microsoft-teams-refuerza-su-seguridad-con-bloqueo-de-capturas-de-pantalla/"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htnovo.net/2020/05/miglioramenti-microsoft-teams.html"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killsforcare.org.uk/Home.aspx" TargetMode="External"/><Relationship Id="rId3" Type="http://schemas.openxmlformats.org/officeDocument/2006/relationships/hyperlink" Target="https://www.stanfieldit.com/microsoft-teams/" TargetMode="External"/><Relationship Id="rId7" Type="http://schemas.openxmlformats.org/officeDocument/2006/relationships/hyperlink" Target="https://www.esafety.gov.au/" TargetMode="External"/><Relationship Id="rId2" Type="http://schemas.openxmlformats.org/officeDocument/2006/relationships/hyperlink" Target="https://projectmanagers.net/top-10-cons-or-disadvantages-of-microsoft-teams/" TargetMode="External"/><Relationship Id="rId1" Type="http://schemas.openxmlformats.org/officeDocument/2006/relationships/slideLayout" Target="../slideLayouts/slideLayout2.xml"/><Relationship Id="rId6" Type="http://schemas.openxmlformats.org/officeDocument/2006/relationships/hyperlink" Target="https://doi.org/10.31389/jltc.282" TargetMode="External"/><Relationship Id="rId5" Type="http://schemas.openxmlformats.org/officeDocument/2006/relationships/hyperlink" Target="https://doi.org/10.3108/beej.2003.02000004" TargetMode="External"/><Relationship Id="rId4" Type="http://schemas.openxmlformats.org/officeDocument/2006/relationships/hyperlink" Target="https://doi.org/10.1016/j.sbspro.2011.12.1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6133" y="2882025"/>
            <a:ext cx="9251156" cy="3054349"/>
          </a:xfrm>
        </p:spPr>
        <p:txBody>
          <a:bodyPr>
            <a:normAutofit fontScale="90000"/>
          </a:bodyPr>
          <a:lstStyle/>
          <a:p>
            <a:r>
              <a:rPr lang="en-US" sz="2400"/>
              <a:t>Module title and Code:Digtal Skills and research methods</a:t>
            </a:r>
            <a:r>
              <a:rPr lang="en-US" sz="2400">
                <a:latin typeface="Avenir Next LT Pro"/>
                <a:ea typeface="Calibri"/>
                <a:cs typeface="Calibri"/>
              </a:rPr>
              <a:t>:</a:t>
            </a:r>
            <a:r>
              <a:rPr lang="en-GB" sz="3100">
                <a:latin typeface="Calibri"/>
                <a:ea typeface="Calibri"/>
                <a:cs typeface="Calibri"/>
              </a:rPr>
              <a:t>LCHS4007</a:t>
            </a:r>
            <a:endParaRPr lang="en-US" sz="2400">
              <a:highlight>
                <a:srgbClr val="FFFFFF"/>
              </a:highlight>
              <a:latin typeface="Source Sans Pro"/>
              <a:ea typeface="Source Sans Pro"/>
            </a:endParaRPr>
          </a:p>
          <a:p>
            <a:r>
              <a:rPr lang="en-US" sz="2800"/>
              <a:t>Group Member Names:</a:t>
            </a:r>
            <a:br>
              <a:rPr lang="en-US" sz="2800"/>
            </a:br>
            <a:br>
              <a:rPr lang="en-US" sz="2800"/>
            </a:br>
            <a:r>
              <a:rPr lang="en-US" sz="2800"/>
              <a:t>Malaika Hussain :2527231</a:t>
            </a:r>
            <a:br>
              <a:rPr lang="en-US" sz="2800"/>
            </a:br>
            <a:r>
              <a:rPr lang="en-US" sz="2800"/>
              <a:t>Halima Hussain :2526594</a:t>
            </a:r>
            <a:br>
              <a:rPr lang="en-US" sz="2800"/>
            </a:br>
            <a:r>
              <a:rPr lang="en-US" sz="2800"/>
              <a:t>Anisa Zahoor:2522196 </a:t>
            </a:r>
            <a:br>
              <a:rPr lang="en-US" sz="2800"/>
            </a:br>
            <a:br>
              <a:rPr lang="en-US" sz="2800"/>
            </a:br>
            <a:br>
              <a:rPr lang="en-US"/>
            </a:br>
            <a:r>
              <a:rPr lang="en-US" sz="2800"/>
              <a:t>Lecturers Name</a:t>
            </a:r>
            <a:r>
              <a:rPr lang="en-US" sz="4400"/>
              <a:t>: </a:t>
            </a:r>
            <a:r>
              <a:rPr lang="en-US" sz="2800" err="1"/>
              <a:t>Aliyuda</a:t>
            </a:r>
            <a:r>
              <a:rPr lang="en-US" sz="2800"/>
              <a:t> Ali</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47373-0E35-AFA4-58CF-5A85AF40FC47}"/>
              </a:ext>
            </a:extLst>
          </p:cNvPr>
          <p:cNvSpPr>
            <a:spLocks noGrp="1"/>
          </p:cNvSpPr>
          <p:nvPr>
            <p:ph type="title"/>
          </p:nvPr>
        </p:nvSpPr>
        <p:spPr>
          <a:xfrm>
            <a:off x="2311376" y="2107702"/>
            <a:ext cx="8059003" cy="1325563"/>
          </a:xfrm>
        </p:spPr>
        <p:txBody>
          <a:bodyPr/>
          <a:lstStyle/>
          <a:p>
            <a:r>
              <a:rPr lang="en-GB" b="1" u="sng"/>
              <a:t>Greenfield Care Home Agency</a:t>
            </a:r>
          </a:p>
        </p:txBody>
      </p:sp>
    </p:spTree>
    <p:extLst>
      <p:ext uri="{BB962C8B-B14F-4D97-AF65-F5344CB8AC3E}">
        <p14:creationId xmlns:p14="http://schemas.microsoft.com/office/powerpoint/2010/main" val="43382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3F38F-2DA9-AC12-108F-120A477C0A07}"/>
              </a:ext>
            </a:extLst>
          </p:cNvPr>
          <p:cNvSpPr>
            <a:spLocks noGrp="1"/>
          </p:cNvSpPr>
          <p:nvPr>
            <p:ph type="title"/>
          </p:nvPr>
        </p:nvSpPr>
        <p:spPr>
          <a:xfrm>
            <a:off x="686834" y="1153572"/>
            <a:ext cx="3200400" cy="4461163"/>
          </a:xfrm>
        </p:spPr>
        <p:txBody>
          <a:bodyPr>
            <a:normAutofit/>
          </a:bodyPr>
          <a:lstStyle/>
          <a:p>
            <a:r>
              <a:rPr lang="en-US">
                <a:solidFill>
                  <a:srgbClr val="FFFFFF"/>
                </a:solidFill>
              </a:rPr>
              <a:t>Introduction</a:t>
            </a:r>
          </a:p>
        </p:txBody>
      </p:sp>
      <p:sp>
        <p:nvSpPr>
          <p:cNvPr id="3" name="Content Placeholder 2">
            <a:extLst>
              <a:ext uri="{FF2B5EF4-FFF2-40B4-BE49-F238E27FC236}">
                <a16:creationId xmlns:a16="http://schemas.microsoft.com/office/drawing/2014/main" id="{0A673C46-575A-662D-2F3E-E158132302C9}"/>
              </a:ext>
            </a:extLst>
          </p:cNvPr>
          <p:cNvSpPr>
            <a:spLocks noGrp="1"/>
          </p:cNvSpPr>
          <p:nvPr>
            <p:ph idx="1"/>
          </p:nvPr>
        </p:nvSpPr>
        <p:spPr>
          <a:xfrm>
            <a:off x="684933" y="948532"/>
            <a:ext cx="9299647" cy="4668838"/>
          </a:xfrm>
        </p:spPr>
        <p:txBody>
          <a:bodyPr vert="horz" lIns="91440" tIns="45720" rIns="91440" bIns="45720" rtlCol="0" anchor="ctr">
            <a:normAutofit/>
          </a:bodyPr>
          <a:lstStyle/>
          <a:p>
            <a:pPr marL="0" indent="0">
              <a:buNone/>
            </a:pPr>
            <a:r>
              <a:rPr lang="en-US"/>
              <a:t>Greenfield Home care agency supports older adults living independently, with staff such as carers and nurses working across different locations. Since the Organization has Microsoft recently adopted Microsoft 365, many staff are still developing confidence in using digital skills. This section focuses on how a Microsoft productivity application, PowerPoint, can be used to improve efficiency at Greenfield. I will explain how tasks such as staff training are currently carried out ,how PowerPoint can improvement this process, and discuss its benefits  and limitations within the care agency </a:t>
            </a:r>
          </a:p>
        </p:txBody>
      </p:sp>
      <p:sp>
        <p:nvSpPr>
          <p:cNvPr id="4" name="TextBox 3">
            <a:extLst>
              <a:ext uri="{FF2B5EF4-FFF2-40B4-BE49-F238E27FC236}">
                <a16:creationId xmlns:a16="http://schemas.microsoft.com/office/drawing/2014/main" id="{4CCB4601-FC75-FE42-BC12-1328C2DFCF35}"/>
              </a:ext>
            </a:extLst>
          </p:cNvPr>
          <p:cNvSpPr txBox="1"/>
          <p:nvPr/>
        </p:nvSpPr>
        <p:spPr>
          <a:xfrm>
            <a:off x="785111" y="460826"/>
            <a:ext cx="573473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I</a:t>
            </a:r>
            <a:r>
              <a:rPr lang="en-GB" sz="4000"/>
              <a:t>ntroduction</a:t>
            </a:r>
          </a:p>
        </p:txBody>
      </p:sp>
    </p:spTree>
    <p:extLst>
      <p:ext uri="{BB962C8B-B14F-4D97-AF65-F5344CB8AC3E}">
        <p14:creationId xmlns:p14="http://schemas.microsoft.com/office/powerpoint/2010/main" val="3521881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12C3-C9E4-4724-0C52-D164635E8E0F}"/>
              </a:ext>
            </a:extLst>
          </p:cNvPr>
          <p:cNvSpPr>
            <a:spLocks noGrp="1"/>
          </p:cNvSpPr>
          <p:nvPr>
            <p:ph type="title"/>
          </p:nvPr>
        </p:nvSpPr>
        <p:spPr>
          <a:xfrm>
            <a:off x="5894962" y="479493"/>
            <a:ext cx="5458838" cy="1325563"/>
          </a:xfrm>
        </p:spPr>
        <p:txBody>
          <a:bodyPr>
            <a:normAutofit/>
          </a:bodyPr>
          <a:lstStyle/>
          <a:p>
            <a:r>
              <a:rPr lang="en-US"/>
              <a:t>Why PowerPoint at Greenfield?</a:t>
            </a:r>
          </a:p>
        </p:txBody>
      </p:sp>
      <p:sp>
        <p:nvSpPr>
          <p:cNvPr id="3" name="Content Placeholder 2">
            <a:extLst>
              <a:ext uri="{FF2B5EF4-FFF2-40B4-BE49-F238E27FC236}">
                <a16:creationId xmlns:a16="http://schemas.microsoft.com/office/drawing/2014/main" id="{D010CD15-AD01-90DB-1AC2-3EA86D87A869}"/>
              </a:ext>
            </a:extLst>
          </p:cNvPr>
          <p:cNvSpPr>
            <a:spLocks noGrp="1"/>
          </p:cNvSpPr>
          <p:nvPr>
            <p:ph idx="1"/>
          </p:nvPr>
        </p:nvSpPr>
        <p:spPr>
          <a:xfrm>
            <a:off x="5894962" y="1984443"/>
            <a:ext cx="5458838" cy="4192520"/>
          </a:xfrm>
        </p:spPr>
        <p:txBody>
          <a:bodyPr vert="horz" lIns="91440" tIns="45720" rIns="91440" bIns="45720" rtlCol="0" anchor="t">
            <a:noAutofit/>
          </a:bodyPr>
          <a:lstStyle/>
          <a:p>
            <a:r>
              <a:rPr lang="en-US" sz="1800"/>
              <a:t>Train new carers and staff</a:t>
            </a:r>
          </a:p>
          <a:p>
            <a:r>
              <a:rPr lang="en-US" sz="1800"/>
              <a:t>Share care procedures and policies</a:t>
            </a:r>
          </a:p>
          <a:p>
            <a:r>
              <a:rPr lang="en-US" sz="1800"/>
              <a:t>Standardizes communication across the organization</a:t>
            </a:r>
          </a:p>
          <a:p>
            <a:r>
              <a:rPr lang="en-US" sz="1800"/>
              <a:t>Support staff who are less confident with digital tools </a:t>
            </a:r>
          </a:p>
          <a:p>
            <a:pPr marL="0" indent="0">
              <a:buNone/>
            </a:pPr>
            <a:r>
              <a:rPr lang="en-US" sz="1800"/>
              <a:t>As the staff work across different locations, PowerPoint provides clear , visual, and consistent information that everyone can access</a:t>
            </a:r>
          </a:p>
          <a:p>
            <a:endParaRPr lang="en-US" sz="1800"/>
          </a:p>
        </p:txBody>
      </p:sp>
      <p:pic>
        <p:nvPicPr>
          <p:cNvPr id="4" name="Picture 3" descr="Präsentieren mit MS Powerpoint leichtgemacht">
            <a:extLst>
              <a:ext uri="{FF2B5EF4-FFF2-40B4-BE49-F238E27FC236}">
                <a16:creationId xmlns:a16="http://schemas.microsoft.com/office/drawing/2014/main" id="{7C56DF4F-F1D7-6E65-2947-1925DE32F1EF}"/>
              </a:ext>
            </a:extLst>
          </p:cNvPr>
          <p:cNvPicPr>
            <a:picLocks noChangeAspect="1"/>
          </p:cNvPicPr>
          <p:nvPr/>
        </p:nvPicPr>
        <p:blipFill>
          <a:blip r:embed="rId2"/>
          <a:stretch>
            <a:fillRect/>
          </a:stretch>
        </p:blipFill>
        <p:spPr>
          <a:xfrm>
            <a:off x="703182" y="2096037"/>
            <a:ext cx="4777381" cy="24961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F1FF41B1-850F-9179-35FC-06795EA31DDC}"/>
              </a:ext>
            </a:extLst>
          </p:cNvPr>
          <p:cNvSpPr txBox="1"/>
          <p:nvPr/>
        </p:nvSpPr>
        <p:spPr>
          <a:xfrm>
            <a:off x="4222230" y="6089754"/>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ptos"/>
                <a:ea typeface="Times New Roman"/>
                <a:cs typeface="Times New Roman"/>
              </a:rPr>
              <a:t>(Hashemi, </a:t>
            </a:r>
            <a:r>
              <a:rPr lang="en-US" sz="1600" err="1">
                <a:latin typeface="Aptos"/>
                <a:ea typeface="Times New Roman"/>
                <a:cs typeface="Times New Roman"/>
              </a:rPr>
              <a:t>Azizinezhad</a:t>
            </a:r>
            <a:r>
              <a:rPr lang="en-US" sz="1600">
                <a:latin typeface="Aptos"/>
                <a:ea typeface="Times New Roman"/>
                <a:cs typeface="Times New Roman"/>
              </a:rPr>
              <a:t> and Farokhi, 2012)</a:t>
            </a:r>
            <a:endParaRPr lang="en-US" sz="1600">
              <a:latin typeface="Aptos"/>
            </a:endParaRPr>
          </a:p>
          <a:p>
            <a:pPr algn="ctr"/>
            <a:endParaRPr lang="en-US"/>
          </a:p>
        </p:txBody>
      </p:sp>
    </p:spTree>
    <p:extLst>
      <p:ext uri="{BB962C8B-B14F-4D97-AF65-F5344CB8AC3E}">
        <p14:creationId xmlns:p14="http://schemas.microsoft.com/office/powerpoint/2010/main" val="1004078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CE48-FD66-BDF7-FE39-D1D5F8E8A37C}"/>
              </a:ext>
            </a:extLst>
          </p:cNvPr>
          <p:cNvSpPr>
            <a:spLocks noGrp="1"/>
          </p:cNvSpPr>
          <p:nvPr>
            <p:ph type="title"/>
          </p:nvPr>
        </p:nvSpPr>
        <p:spPr>
          <a:xfrm>
            <a:off x="1188069" y="381935"/>
            <a:ext cx="4008583" cy="5974414"/>
          </a:xfrm>
        </p:spPr>
        <p:txBody>
          <a:bodyPr anchor="ctr">
            <a:normAutofit/>
          </a:bodyPr>
          <a:lstStyle/>
          <a:p>
            <a:r>
              <a:rPr lang="en-US" sz="6200">
                <a:solidFill>
                  <a:srgbClr val="FFFFFF"/>
                </a:solidFill>
              </a:rPr>
              <a:t>Current Practice at Greenfield?</a:t>
            </a:r>
          </a:p>
        </p:txBody>
      </p:sp>
      <p:sp>
        <p:nvSpPr>
          <p:cNvPr id="3" name="Content Placeholder 2">
            <a:extLst>
              <a:ext uri="{FF2B5EF4-FFF2-40B4-BE49-F238E27FC236}">
                <a16:creationId xmlns:a16="http://schemas.microsoft.com/office/drawing/2014/main" id="{AD25A89F-67DF-6A07-B945-575E2259E255}"/>
              </a:ext>
            </a:extLst>
          </p:cNvPr>
          <p:cNvSpPr>
            <a:spLocks noGrp="1"/>
          </p:cNvSpPr>
          <p:nvPr>
            <p:ph idx="1"/>
          </p:nvPr>
        </p:nvSpPr>
        <p:spPr>
          <a:xfrm>
            <a:off x="701296" y="518400"/>
            <a:ext cx="10367544" cy="5373606"/>
          </a:xfrm>
        </p:spPr>
        <p:txBody>
          <a:bodyPr vert="horz" lIns="91440" tIns="45720" rIns="91440" bIns="45720" rtlCol="0" anchor="ctr">
            <a:normAutofit/>
          </a:bodyPr>
          <a:lstStyle/>
          <a:p>
            <a:pPr marL="0" indent="0">
              <a:buNone/>
            </a:pPr>
            <a:r>
              <a:rPr lang="en-US" b="1" u="sng">
                <a:solidFill>
                  <a:schemeClr val="tx1">
                    <a:alpha val="80000"/>
                  </a:schemeClr>
                </a:solidFill>
              </a:rPr>
              <a:t>How tasks are currently completed</a:t>
            </a:r>
          </a:p>
          <a:p>
            <a:pPr marL="0" indent="0">
              <a:buNone/>
            </a:pPr>
            <a:endParaRPr lang="en-US" sz="1900">
              <a:solidFill>
                <a:schemeClr val="tx1">
                  <a:alpha val="80000"/>
                </a:schemeClr>
              </a:solidFill>
            </a:endParaRPr>
          </a:p>
          <a:p>
            <a:pPr marL="0" indent="0">
              <a:buNone/>
            </a:pPr>
            <a:r>
              <a:rPr lang="en-US" sz="1900">
                <a:solidFill>
                  <a:schemeClr val="tx1">
                    <a:alpha val="80000"/>
                  </a:schemeClr>
                </a:solidFill>
              </a:rPr>
              <a:t>Training delivered verbally or using printed handouts</a:t>
            </a:r>
          </a:p>
          <a:p>
            <a:pPr marL="0" indent="0">
              <a:buNone/>
            </a:pPr>
            <a:r>
              <a:rPr lang="en-US" sz="1900">
                <a:solidFill>
                  <a:schemeClr val="tx1">
                    <a:alpha val="80000"/>
                  </a:schemeClr>
                </a:solidFill>
              </a:rPr>
              <a:t>-Policies shared via email or paper copies </a:t>
            </a:r>
          </a:p>
          <a:p>
            <a:pPr marL="0" indent="0">
              <a:buNone/>
            </a:pPr>
            <a:r>
              <a:rPr lang="en-US" sz="1900">
                <a:solidFill>
                  <a:schemeClr val="tx1">
                    <a:alpha val="80000"/>
                  </a:schemeClr>
                </a:solidFill>
              </a:rPr>
              <a:t>-Updates explained repeatedly by managers inconsistent understanding of care procedures </a:t>
            </a:r>
          </a:p>
          <a:p>
            <a:pPr marL="0" indent="0">
              <a:buNone/>
            </a:pPr>
            <a:endParaRPr lang="en-US" sz="1900">
              <a:solidFill>
                <a:schemeClr val="tx1">
                  <a:alpha val="80000"/>
                </a:schemeClr>
              </a:solidFill>
            </a:endParaRPr>
          </a:p>
          <a:p>
            <a:pPr marL="0" indent="0">
              <a:buNone/>
            </a:pPr>
            <a:r>
              <a:rPr lang="en-US" sz="1900">
                <a:solidFill>
                  <a:schemeClr val="tx1">
                    <a:alpha val="80000"/>
                  </a:schemeClr>
                </a:solidFill>
              </a:rPr>
              <a:t>Issues with this approaches:</a:t>
            </a:r>
          </a:p>
          <a:p>
            <a:pPr marL="0" indent="0">
              <a:buNone/>
            </a:pPr>
            <a:r>
              <a:rPr lang="en-US" sz="1900">
                <a:solidFill>
                  <a:schemeClr val="tx1">
                    <a:alpha val="80000"/>
                  </a:schemeClr>
                </a:solidFill>
              </a:rPr>
              <a:t>-Information can be lost or misunderstood </a:t>
            </a:r>
          </a:p>
          <a:p>
            <a:pPr marL="0" indent="0">
              <a:buNone/>
            </a:pPr>
            <a:r>
              <a:rPr lang="en-US" sz="1900">
                <a:solidFill>
                  <a:schemeClr val="tx1">
                    <a:alpha val="80000"/>
                  </a:schemeClr>
                </a:solidFill>
              </a:rPr>
              <a:t>-Time-consuming for managers </a:t>
            </a:r>
          </a:p>
          <a:p>
            <a:pPr marL="0" indent="0">
              <a:buNone/>
            </a:pPr>
            <a:r>
              <a:rPr lang="en-US" sz="1900">
                <a:solidFill>
                  <a:schemeClr val="tx1">
                    <a:alpha val="80000"/>
                  </a:schemeClr>
                </a:solidFill>
              </a:rPr>
              <a:t>-Difficult to ensure everyone follows the same standards </a:t>
            </a:r>
          </a:p>
          <a:p>
            <a:pPr marL="0" indent="0">
              <a:buNone/>
            </a:pPr>
            <a:r>
              <a:rPr lang="en-US" sz="1900">
                <a:solidFill>
                  <a:schemeClr val="tx1">
                    <a:alpha val="80000"/>
                  </a:schemeClr>
                </a:solidFill>
              </a:rPr>
              <a:t>-Hard for new staff to catch up independently</a:t>
            </a:r>
          </a:p>
          <a:p>
            <a:pPr marL="0" indent="0">
              <a:buNone/>
            </a:pPr>
            <a:endParaRPr lang="en-US" sz="1900">
              <a:solidFill>
                <a:schemeClr val="tx1">
                  <a:alpha val="80000"/>
                </a:schemeClr>
              </a:solidFill>
            </a:endParaRPr>
          </a:p>
        </p:txBody>
      </p:sp>
      <p:sp>
        <p:nvSpPr>
          <p:cNvPr id="4" name="TextBox 3">
            <a:extLst>
              <a:ext uri="{FF2B5EF4-FFF2-40B4-BE49-F238E27FC236}">
                <a16:creationId xmlns:a16="http://schemas.microsoft.com/office/drawing/2014/main" id="{1ACC434A-1547-34E0-EE8A-09EEA03D0B42}"/>
              </a:ext>
            </a:extLst>
          </p:cNvPr>
          <p:cNvSpPr txBox="1"/>
          <p:nvPr/>
        </p:nvSpPr>
        <p:spPr>
          <a:xfrm>
            <a:off x="7670346" y="6567374"/>
            <a:ext cx="249265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a:latin typeface="Times New Roman"/>
                <a:ea typeface="Times New Roman"/>
                <a:cs typeface="Times New Roman"/>
              </a:rPr>
              <a:t>(Stephen </a:t>
            </a:r>
            <a:r>
              <a:rPr lang="en-US" sz="1600" i="1">
                <a:latin typeface="Times New Roman"/>
                <a:ea typeface="Times New Roman"/>
                <a:cs typeface="Times New Roman"/>
              </a:rPr>
              <a:t>et al.</a:t>
            </a:r>
            <a:r>
              <a:rPr lang="en-US" sz="1600">
                <a:latin typeface="Times New Roman"/>
                <a:ea typeface="Times New Roman"/>
                <a:cs typeface="Times New Roman"/>
              </a:rPr>
              <a:t>, 2024)</a:t>
            </a:r>
            <a:endParaRPr lang="en-US" sz="1600"/>
          </a:p>
        </p:txBody>
      </p:sp>
    </p:spTree>
    <p:extLst>
      <p:ext uri="{BB962C8B-B14F-4D97-AF65-F5344CB8AC3E}">
        <p14:creationId xmlns:p14="http://schemas.microsoft.com/office/powerpoint/2010/main" val="3996996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850F5-6A6A-5110-1BBE-0EF5892D7DD7}"/>
              </a:ext>
            </a:extLst>
          </p:cNvPr>
          <p:cNvSpPr>
            <a:spLocks noGrp="1"/>
          </p:cNvSpPr>
          <p:nvPr>
            <p:ph type="title"/>
          </p:nvPr>
        </p:nvSpPr>
        <p:spPr>
          <a:xfrm>
            <a:off x="620764" y="365125"/>
            <a:ext cx="11137847" cy="1349375"/>
          </a:xfrm>
        </p:spPr>
        <p:txBody>
          <a:bodyPr/>
          <a:lstStyle/>
          <a:p>
            <a:r>
              <a:rPr lang="en-US" b="1" u="sng"/>
              <a:t>Benefits and limitations of using </a:t>
            </a:r>
            <a:r>
              <a:rPr lang="en-US" b="1" u="sng" err="1"/>
              <a:t>Powerpoint</a:t>
            </a:r>
            <a:r>
              <a:rPr lang="en-US" b="1" u="sng"/>
              <a:t> </a:t>
            </a:r>
          </a:p>
        </p:txBody>
      </p:sp>
      <p:sp>
        <p:nvSpPr>
          <p:cNvPr id="3" name="Content Placeholder 2">
            <a:extLst>
              <a:ext uri="{FF2B5EF4-FFF2-40B4-BE49-F238E27FC236}">
                <a16:creationId xmlns:a16="http://schemas.microsoft.com/office/drawing/2014/main" id="{06EFD12D-D692-9989-14C3-D5C24C1B5D69}"/>
              </a:ext>
            </a:extLst>
          </p:cNvPr>
          <p:cNvSpPr>
            <a:spLocks noGrp="1"/>
          </p:cNvSpPr>
          <p:nvPr>
            <p:ph idx="1"/>
          </p:nvPr>
        </p:nvSpPr>
        <p:spPr>
          <a:xfrm>
            <a:off x="4957763" y="1718468"/>
            <a:ext cx="6800850" cy="4112823"/>
          </a:xfrm>
        </p:spPr>
        <p:txBody>
          <a:bodyPr vert="horz" lIns="91440" tIns="45720" rIns="91440" bIns="45720" rtlCol="0" anchor="t">
            <a:normAutofit fontScale="62500" lnSpcReduction="20000"/>
          </a:bodyPr>
          <a:lstStyle/>
          <a:p>
            <a:pPr marL="0" indent="0">
              <a:buNone/>
            </a:pPr>
            <a:r>
              <a:rPr lang="en-US" b="1" u="sng"/>
              <a:t>Limitations  </a:t>
            </a:r>
          </a:p>
          <a:p>
            <a:pPr marL="0" indent="0">
              <a:buNone/>
            </a:pPr>
            <a:endParaRPr lang="en-US" b="1" u="sng"/>
          </a:p>
          <a:p>
            <a:r>
              <a:rPr lang="en-US" sz="4500"/>
              <a:t>Lack of interactivity</a:t>
            </a:r>
          </a:p>
          <a:p>
            <a:r>
              <a:rPr lang="en-US" sz="4500"/>
              <a:t>Accessibility changes</a:t>
            </a:r>
          </a:p>
          <a:p>
            <a:r>
              <a:rPr lang="en-US" sz="4500"/>
              <a:t>Limited </a:t>
            </a:r>
            <a:r>
              <a:rPr lang="en-US" sz="4500" err="1"/>
              <a:t>customisation</a:t>
            </a:r>
            <a:r>
              <a:rPr lang="en-US" sz="4500"/>
              <a:t> options</a:t>
            </a:r>
          </a:p>
          <a:p>
            <a:r>
              <a:rPr lang="en-US" sz="4500"/>
              <a:t>Not suitable for all presentation types</a:t>
            </a:r>
          </a:p>
          <a:p>
            <a:r>
              <a:rPr lang="en-US" sz="4500">
                <a:ea typeface="+mn-lt"/>
                <a:cs typeface="+mn-lt"/>
              </a:rPr>
              <a:t>Potential for information overload</a:t>
            </a:r>
          </a:p>
          <a:p>
            <a:endParaRPr lang="en-US" sz="5100">
              <a:ea typeface="+mn-lt"/>
              <a:cs typeface="+mn-lt"/>
            </a:endParaRPr>
          </a:p>
          <a:p>
            <a:endParaRPr lang="en-US" sz="5100">
              <a:ea typeface="+mn-lt"/>
              <a:cs typeface="+mn-lt"/>
            </a:endParaRPr>
          </a:p>
          <a:p>
            <a:endParaRPr lang="en-US">
              <a:ea typeface="+mn-lt"/>
              <a:cs typeface="+mn-lt"/>
            </a:endParaRPr>
          </a:p>
          <a:p>
            <a:endParaRPr lang="en-US">
              <a:ea typeface="+mn-lt"/>
              <a:cs typeface="+mn-lt"/>
            </a:endParaRPr>
          </a:p>
          <a:p>
            <a:endParaRPr lang="en-US">
              <a:ea typeface="+mn-lt"/>
              <a:cs typeface="+mn-lt"/>
            </a:endParaRPr>
          </a:p>
          <a:p>
            <a:pPr marL="0" indent="0">
              <a:buNone/>
            </a:pPr>
            <a:endParaRPr lang="en-US"/>
          </a:p>
        </p:txBody>
      </p:sp>
      <p:sp>
        <p:nvSpPr>
          <p:cNvPr id="5" name="TextBox 4">
            <a:extLst>
              <a:ext uri="{FF2B5EF4-FFF2-40B4-BE49-F238E27FC236}">
                <a16:creationId xmlns:a16="http://schemas.microsoft.com/office/drawing/2014/main" id="{BDF7D504-E475-03BB-7B34-8D963B2C7989}"/>
              </a:ext>
            </a:extLst>
          </p:cNvPr>
          <p:cNvSpPr txBox="1"/>
          <p:nvPr/>
        </p:nvSpPr>
        <p:spPr>
          <a:xfrm>
            <a:off x="435401" y="1741374"/>
            <a:ext cx="471412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a:t>Benefits</a:t>
            </a:r>
          </a:p>
          <a:p>
            <a:endParaRPr lang="en-GB"/>
          </a:p>
          <a:p>
            <a:pPr marL="285750" indent="-285750">
              <a:buFont typeface="Arial"/>
              <a:buChar char="•"/>
            </a:pPr>
            <a:r>
              <a:rPr lang="en-GB" sz="2400"/>
              <a:t>Visual appeal &amp; aesthetic design </a:t>
            </a:r>
          </a:p>
          <a:p>
            <a:pPr marL="285750" indent="-285750">
              <a:buFont typeface="Arial"/>
              <a:buChar char="•"/>
            </a:pPr>
            <a:r>
              <a:rPr lang="en-GB" sz="2400"/>
              <a:t>Multimedia integration</a:t>
            </a:r>
          </a:p>
          <a:p>
            <a:pPr marL="285750" indent="-285750">
              <a:buFont typeface="Arial"/>
              <a:buChar char="•"/>
            </a:pPr>
            <a:r>
              <a:rPr lang="en-GB" sz="2400"/>
              <a:t>Collaboration &amp; sharing options</a:t>
            </a:r>
          </a:p>
          <a:p>
            <a:pPr marL="285750" indent="-285750">
              <a:buFont typeface="Arial"/>
              <a:buChar char="•"/>
            </a:pPr>
            <a:r>
              <a:rPr lang="en-GB" sz="2400"/>
              <a:t>Professionalism &amp; credibility</a:t>
            </a:r>
          </a:p>
          <a:p>
            <a:pPr marL="285750" indent="-285750">
              <a:buFont typeface="Arial"/>
              <a:buChar char="•"/>
            </a:pPr>
            <a:r>
              <a:rPr lang="en-GB" sz="2400"/>
              <a:t>Presenter and support notes</a:t>
            </a:r>
          </a:p>
          <a:p>
            <a:pPr marL="285750" indent="-285750">
              <a:buFont typeface="Arial"/>
              <a:buChar char="•"/>
            </a:pPr>
            <a:endParaRPr lang="en-GB" sz="2400"/>
          </a:p>
          <a:p>
            <a:endParaRPr lang="en-GB" sz="2400"/>
          </a:p>
        </p:txBody>
      </p:sp>
      <p:sp>
        <p:nvSpPr>
          <p:cNvPr id="4" name="TextBox 3">
            <a:extLst>
              <a:ext uri="{FF2B5EF4-FFF2-40B4-BE49-F238E27FC236}">
                <a16:creationId xmlns:a16="http://schemas.microsoft.com/office/drawing/2014/main" id="{D29273CB-CCF8-A06C-B497-80B6B102384F}"/>
              </a:ext>
            </a:extLst>
          </p:cNvPr>
          <p:cNvSpPr txBox="1"/>
          <p:nvPr/>
        </p:nvSpPr>
        <p:spPr>
          <a:xfrm>
            <a:off x="8927526" y="6486481"/>
            <a:ext cx="26759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imes New Roman"/>
                <a:ea typeface="Times New Roman"/>
                <a:cs typeface="Times New Roman"/>
              </a:rPr>
              <a:t>(Jones, 2003 )</a:t>
            </a:r>
            <a:endParaRPr lang="en-US" sz="1200">
              <a:latin typeface="Times New Roman"/>
              <a:cs typeface="Times New Roman"/>
            </a:endParaRPr>
          </a:p>
        </p:txBody>
      </p:sp>
    </p:spTree>
    <p:extLst>
      <p:ext uri="{BB962C8B-B14F-4D97-AF65-F5344CB8AC3E}">
        <p14:creationId xmlns:p14="http://schemas.microsoft.com/office/powerpoint/2010/main" val="361695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3B123-8373-7B3A-26BC-89807F568A1E}"/>
              </a:ext>
            </a:extLst>
          </p:cNvPr>
          <p:cNvSpPr>
            <a:spLocks noGrp="1"/>
          </p:cNvSpPr>
          <p:nvPr>
            <p:ph type="title"/>
          </p:nvPr>
        </p:nvSpPr>
        <p:spPr>
          <a:xfrm>
            <a:off x="228600" y="-123702"/>
            <a:ext cx="10240903" cy="1233488"/>
          </a:xfrm>
        </p:spPr>
        <p:txBody>
          <a:bodyPr/>
          <a:lstStyle/>
          <a:p>
            <a:r>
              <a:rPr lang="en-GB" b="1" u="sng"/>
              <a:t>What is Microsoft teams?</a:t>
            </a:r>
          </a:p>
        </p:txBody>
      </p:sp>
      <p:sp>
        <p:nvSpPr>
          <p:cNvPr id="3" name="Content Placeholder 2">
            <a:extLst>
              <a:ext uri="{FF2B5EF4-FFF2-40B4-BE49-F238E27FC236}">
                <a16:creationId xmlns:a16="http://schemas.microsoft.com/office/drawing/2014/main" id="{877FDFF8-D1C2-0DC7-5365-2C4C509A76CD}"/>
              </a:ext>
            </a:extLst>
          </p:cNvPr>
          <p:cNvSpPr>
            <a:spLocks noGrp="1"/>
          </p:cNvSpPr>
          <p:nvPr>
            <p:ph idx="1"/>
          </p:nvPr>
        </p:nvSpPr>
        <p:spPr>
          <a:xfrm>
            <a:off x="564356" y="1194595"/>
            <a:ext cx="6026945" cy="4458493"/>
          </a:xfrm>
        </p:spPr>
        <p:txBody>
          <a:bodyPr vert="horz" lIns="91440" tIns="45720" rIns="91440" bIns="45720" rtlCol="0" anchor="t">
            <a:normAutofit/>
          </a:bodyPr>
          <a:lstStyle/>
          <a:p>
            <a:r>
              <a:rPr lang="en-GB" sz="2000"/>
              <a:t>Microsoft teams is a tool included in Microsoft 365 and office. It is designed to help teams work together more effectively by providing a shared digital workspace.</a:t>
            </a:r>
          </a:p>
          <a:p>
            <a:r>
              <a:rPr lang="en-GB" sz="2000"/>
              <a:t>Allows users to communicate , schedule meetings, share files and keeps everything organized in one place making everything easier.</a:t>
            </a:r>
          </a:p>
          <a:p>
            <a:r>
              <a:rPr lang="en-GB" sz="2000"/>
              <a:t>Supports real time meetings that allows virtual meetings . </a:t>
            </a:r>
          </a:p>
          <a:p>
            <a:r>
              <a:rPr lang="en-GB" sz="2000"/>
              <a:t>Enables people to connect making remote communication easier and convenient.</a:t>
            </a:r>
          </a:p>
        </p:txBody>
      </p:sp>
      <p:pic>
        <p:nvPicPr>
          <p:cNvPr id="4" name="Picture 3" descr="A group of blue and white logos&#10;&#10;AI-generated content may be incorrect.">
            <a:extLst>
              <a:ext uri="{FF2B5EF4-FFF2-40B4-BE49-F238E27FC236}">
                <a16:creationId xmlns:a16="http://schemas.microsoft.com/office/drawing/2014/main" id="{8BC574F2-5662-BFEA-3954-1B0587F3150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77250" y="1107280"/>
            <a:ext cx="3333750" cy="2321720"/>
          </a:xfrm>
          <a:prstGeom prst="rect">
            <a:avLst/>
          </a:prstGeom>
        </p:spPr>
      </p:pic>
      <p:sp>
        <p:nvSpPr>
          <p:cNvPr id="5" name="TextBox 4">
            <a:extLst>
              <a:ext uri="{FF2B5EF4-FFF2-40B4-BE49-F238E27FC236}">
                <a16:creationId xmlns:a16="http://schemas.microsoft.com/office/drawing/2014/main" id="{85B2669F-E45C-1762-B7C2-A75D5A230880}"/>
              </a:ext>
            </a:extLst>
          </p:cNvPr>
          <p:cNvSpPr txBox="1"/>
          <p:nvPr/>
        </p:nvSpPr>
        <p:spPr>
          <a:xfrm>
            <a:off x="7834313" y="5095874"/>
            <a:ext cx="3107532" cy="67470"/>
          </a:xfrm>
          <a:prstGeom prst="rect">
            <a:avLst/>
          </a:prstGeom>
          <a:solidFill>
            <a:schemeClr val="bg1"/>
          </a:solidFill>
        </p:spPr>
        <p:txBody>
          <a:bodyPr>
            <a:normAutofit fontScale="25000" lnSpcReduction="20000"/>
          </a:bodyPr>
          <a:lstStyle/>
          <a:p>
            <a:r>
              <a:rPr lang="en-US"/>
              <a:t>ThePhoto by PhotoAuthor is licensed under CCYYSA.</a:t>
            </a:r>
          </a:p>
        </p:txBody>
      </p:sp>
      <p:pic>
        <p:nvPicPr>
          <p:cNvPr id="7" name="Picture 6" descr="A screenshot of a video conference&#10;&#10;AI-generated content may be incorrect.">
            <a:extLst>
              <a:ext uri="{FF2B5EF4-FFF2-40B4-BE49-F238E27FC236}">
                <a16:creationId xmlns:a16="http://schemas.microsoft.com/office/drawing/2014/main" id="{DFCB5425-14A4-8636-793C-ECD8CC6440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215187" y="3569401"/>
            <a:ext cx="4595813" cy="2588604"/>
          </a:xfrm>
          <a:prstGeom prst="rect">
            <a:avLst/>
          </a:prstGeom>
        </p:spPr>
      </p:pic>
      <p:sp>
        <p:nvSpPr>
          <p:cNvPr id="11" name="TextBox 10">
            <a:extLst>
              <a:ext uri="{FF2B5EF4-FFF2-40B4-BE49-F238E27FC236}">
                <a16:creationId xmlns:a16="http://schemas.microsoft.com/office/drawing/2014/main" id="{5E49A7EF-C533-F6D5-6F54-775D4B1BB8E9}"/>
              </a:ext>
            </a:extLst>
          </p:cNvPr>
          <p:cNvSpPr txBox="1"/>
          <p:nvPr/>
        </p:nvSpPr>
        <p:spPr>
          <a:xfrm>
            <a:off x="9389796" y="6357610"/>
            <a:ext cx="31233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(Ghioni,2020)</a:t>
            </a:r>
          </a:p>
        </p:txBody>
      </p:sp>
    </p:spTree>
    <p:extLst>
      <p:ext uri="{BB962C8B-B14F-4D97-AF65-F5344CB8AC3E}">
        <p14:creationId xmlns:p14="http://schemas.microsoft.com/office/powerpoint/2010/main" val="897884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73557-2359-BBF7-4E1B-4FF3D5F91139}"/>
              </a:ext>
            </a:extLst>
          </p:cNvPr>
          <p:cNvSpPr>
            <a:spLocks noGrp="1"/>
          </p:cNvSpPr>
          <p:nvPr>
            <p:ph type="title"/>
          </p:nvPr>
        </p:nvSpPr>
        <p:spPr/>
        <p:txBody>
          <a:bodyPr/>
          <a:lstStyle/>
          <a:p>
            <a:r>
              <a:rPr lang="en-GB" b="1" u="sng"/>
              <a:t>What are the advantages and challenges of Microsoft teams ?</a:t>
            </a:r>
          </a:p>
        </p:txBody>
      </p:sp>
      <p:sp>
        <p:nvSpPr>
          <p:cNvPr id="3" name="Content Placeholder 2">
            <a:extLst>
              <a:ext uri="{FF2B5EF4-FFF2-40B4-BE49-F238E27FC236}">
                <a16:creationId xmlns:a16="http://schemas.microsoft.com/office/drawing/2014/main" id="{F4555AEE-B0C5-F272-7671-B00715B39695}"/>
              </a:ext>
            </a:extLst>
          </p:cNvPr>
          <p:cNvSpPr>
            <a:spLocks noGrp="1"/>
          </p:cNvSpPr>
          <p:nvPr>
            <p:ph idx="1"/>
          </p:nvPr>
        </p:nvSpPr>
        <p:spPr>
          <a:xfrm>
            <a:off x="945356" y="2019858"/>
            <a:ext cx="3009332" cy="4430949"/>
          </a:xfrm>
        </p:spPr>
        <p:txBody>
          <a:bodyPr vert="horz" lIns="91440" tIns="45720" rIns="91440" bIns="45720" rtlCol="0" anchor="t">
            <a:normAutofit/>
          </a:bodyPr>
          <a:lstStyle/>
          <a:p>
            <a:pPr marL="0" indent="0">
              <a:buNone/>
            </a:pPr>
            <a:r>
              <a:rPr lang="en-GB" sz="3600" b="1" u="sng"/>
              <a:t>Advantages</a:t>
            </a:r>
          </a:p>
          <a:p>
            <a:endParaRPr lang="en-GB" u="sng"/>
          </a:p>
        </p:txBody>
      </p:sp>
      <p:sp>
        <p:nvSpPr>
          <p:cNvPr id="5" name="TextBox 4">
            <a:extLst>
              <a:ext uri="{FF2B5EF4-FFF2-40B4-BE49-F238E27FC236}">
                <a16:creationId xmlns:a16="http://schemas.microsoft.com/office/drawing/2014/main" id="{0C62BD85-06F3-C549-C890-BE753D02120A}"/>
              </a:ext>
            </a:extLst>
          </p:cNvPr>
          <p:cNvSpPr txBox="1"/>
          <p:nvPr/>
        </p:nvSpPr>
        <p:spPr>
          <a:xfrm>
            <a:off x="795935" y="2899857"/>
            <a:ext cx="403033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t>File sharing &amp; collaboration</a:t>
            </a:r>
          </a:p>
          <a:p>
            <a:pPr marL="285750" indent="-285750">
              <a:buFont typeface="Arial"/>
              <a:buChar char="•"/>
            </a:pPr>
            <a:r>
              <a:rPr lang="en-GB" sz="2800"/>
              <a:t>Virtual consultations</a:t>
            </a:r>
          </a:p>
          <a:p>
            <a:pPr marL="285750" indent="-285750">
              <a:buFont typeface="Arial"/>
              <a:buChar char="•"/>
            </a:pPr>
            <a:r>
              <a:rPr lang="en-GB" sz="2800"/>
              <a:t>Reorganizing / schedule meetings</a:t>
            </a:r>
          </a:p>
          <a:p>
            <a:pPr marL="285750" indent="-285750">
              <a:buFont typeface="Arial"/>
              <a:buChar char="•"/>
            </a:pPr>
            <a:r>
              <a:rPr lang="en-GB" sz="2800"/>
              <a:t>Chat &amp; messaging</a:t>
            </a:r>
          </a:p>
        </p:txBody>
      </p:sp>
      <p:sp>
        <p:nvSpPr>
          <p:cNvPr id="6" name="TextBox 5">
            <a:extLst>
              <a:ext uri="{FF2B5EF4-FFF2-40B4-BE49-F238E27FC236}">
                <a16:creationId xmlns:a16="http://schemas.microsoft.com/office/drawing/2014/main" id="{037F9629-88DA-EF2B-9FE1-2D6AE2BA3297}"/>
              </a:ext>
            </a:extLst>
          </p:cNvPr>
          <p:cNvSpPr txBox="1"/>
          <p:nvPr/>
        </p:nvSpPr>
        <p:spPr>
          <a:xfrm>
            <a:off x="5881021" y="2213294"/>
            <a:ext cx="5522839"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u="sng"/>
              <a:t>Disadvantages</a:t>
            </a:r>
          </a:p>
          <a:p>
            <a:endParaRPr lang="en-GB"/>
          </a:p>
          <a:p>
            <a:pPr marL="457200" indent="-457200">
              <a:buFont typeface="Arial"/>
              <a:buChar char="•"/>
            </a:pPr>
            <a:r>
              <a:rPr lang="en-GB" sz="2800"/>
              <a:t>High resource consumption</a:t>
            </a:r>
            <a:endParaRPr lang="en-GB"/>
          </a:p>
          <a:p>
            <a:pPr marL="285750" indent="-285750">
              <a:buFont typeface="Arial"/>
              <a:buChar char="•"/>
            </a:pPr>
            <a:r>
              <a:rPr lang="en-GB" sz="2800"/>
              <a:t>Limited customization</a:t>
            </a:r>
          </a:p>
          <a:p>
            <a:pPr marL="285750" indent="-285750">
              <a:buFont typeface="Arial"/>
              <a:buChar char="•"/>
            </a:pPr>
            <a:r>
              <a:rPr lang="en-GB" sz="2800"/>
              <a:t>Occasional glitches and bugs</a:t>
            </a:r>
          </a:p>
          <a:p>
            <a:pPr marL="285750" indent="-285750">
              <a:buFont typeface="Arial"/>
              <a:buChar char="•"/>
            </a:pPr>
            <a:r>
              <a:rPr lang="en-GB" sz="2800"/>
              <a:t>Privacy and security concerns</a:t>
            </a:r>
          </a:p>
          <a:p>
            <a:pPr marL="285750" indent="-285750">
              <a:buFont typeface="Arial"/>
              <a:buChar char="•"/>
            </a:pPr>
            <a:endParaRPr lang="en-GB" sz="2800"/>
          </a:p>
          <a:p>
            <a:pPr marL="285750" indent="-285750">
              <a:buFont typeface="Arial"/>
              <a:buChar char="•"/>
            </a:pPr>
            <a:endParaRPr lang="en-GB" sz="2800"/>
          </a:p>
          <a:p>
            <a:pPr marL="285750" indent="-285750">
              <a:buFont typeface="Arial"/>
              <a:buChar char="•"/>
            </a:pPr>
            <a:endParaRPr lang="en-GB" sz="2800"/>
          </a:p>
          <a:p>
            <a:pPr marL="285750" indent="-285750">
              <a:buFont typeface="Arial"/>
              <a:buChar char="•"/>
            </a:pPr>
            <a:endParaRPr lang="en-GB">
              <a:latin typeface="Aptos" panose="020B0004020202020204"/>
              <a:cs typeface="Times New Roman"/>
            </a:endParaRPr>
          </a:p>
          <a:p>
            <a:pPr marL="285750" indent="-285750">
              <a:buFont typeface="Arial"/>
              <a:buChar char="•"/>
            </a:pPr>
            <a:endParaRPr lang="en-GB">
              <a:latin typeface="Aptos" panose="020B0004020202020204"/>
              <a:cs typeface="Times New Roman"/>
            </a:endParaRPr>
          </a:p>
          <a:p>
            <a:endParaRPr lang="en-GB" sz="1200">
              <a:latin typeface="Times New Roman"/>
              <a:cs typeface="Times New Roman"/>
            </a:endParaRPr>
          </a:p>
          <a:p>
            <a:pPr marL="285750" indent="-285750">
              <a:buFont typeface="Arial"/>
              <a:buChar char="•"/>
            </a:pPr>
            <a:endParaRPr lang="en-GB">
              <a:latin typeface="Aptos" panose="020B0004020202020204"/>
              <a:cs typeface="Times New Roman"/>
            </a:endParaRPr>
          </a:p>
        </p:txBody>
      </p:sp>
      <p:sp>
        <p:nvSpPr>
          <p:cNvPr id="7" name="TextBox 6">
            <a:extLst>
              <a:ext uri="{FF2B5EF4-FFF2-40B4-BE49-F238E27FC236}">
                <a16:creationId xmlns:a16="http://schemas.microsoft.com/office/drawing/2014/main" id="{4C6000C6-FB43-FCC3-F2DF-5E5D7F52D736}"/>
              </a:ext>
            </a:extLst>
          </p:cNvPr>
          <p:cNvSpPr txBox="1"/>
          <p:nvPr/>
        </p:nvSpPr>
        <p:spPr>
          <a:xfrm>
            <a:off x="7861556" y="644908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Times New Roman"/>
                <a:cs typeface="Times New Roman"/>
              </a:rPr>
              <a:t>(Raymond, 2023)</a:t>
            </a:r>
            <a:endParaRPr lang="en-US" sz="1600"/>
          </a:p>
        </p:txBody>
      </p:sp>
      <p:sp>
        <p:nvSpPr>
          <p:cNvPr id="8" name="TextBox 7">
            <a:extLst>
              <a:ext uri="{FF2B5EF4-FFF2-40B4-BE49-F238E27FC236}">
                <a16:creationId xmlns:a16="http://schemas.microsoft.com/office/drawing/2014/main" id="{101A713F-B696-85C6-0B89-4D2539405ACA}"/>
              </a:ext>
            </a:extLst>
          </p:cNvPr>
          <p:cNvSpPr txBox="1"/>
          <p:nvPr/>
        </p:nvSpPr>
        <p:spPr>
          <a:xfrm>
            <a:off x="10310207" y="6413717"/>
            <a:ext cx="17122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(Ghioni,2020)</a:t>
            </a:r>
          </a:p>
        </p:txBody>
      </p:sp>
    </p:spTree>
    <p:extLst>
      <p:ext uri="{BB962C8B-B14F-4D97-AF65-F5344CB8AC3E}">
        <p14:creationId xmlns:p14="http://schemas.microsoft.com/office/powerpoint/2010/main" val="1415810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5961-34B3-24DB-DDF9-041BAF183A78}"/>
              </a:ext>
            </a:extLst>
          </p:cNvPr>
          <p:cNvSpPr>
            <a:spLocks noGrp="1"/>
          </p:cNvSpPr>
          <p:nvPr>
            <p:ph type="title"/>
          </p:nvPr>
        </p:nvSpPr>
        <p:spPr>
          <a:xfrm>
            <a:off x="408516" y="843887"/>
            <a:ext cx="3869435" cy="715259"/>
          </a:xfrm>
        </p:spPr>
        <p:txBody>
          <a:bodyPr anchor="b">
            <a:normAutofit/>
          </a:bodyPr>
          <a:lstStyle/>
          <a:p>
            <a:r>
              <a:rPr lang="en-GB" sz="4000" b="1" u="sng"/>
              <a:t>Digital safety</a:t>
            </a:r>
          </a:p>
        </p:txBody>
      </p:sp>
      <p:sp>
        <p:nvSpPr>
          <p:cNvPr id="9" name="Content Placeholder 8">
            <a:extLst>
              <a:ext uri="{FF2B5EF4-FFF2-40B4-BE49-F238E27FC236}">
                <a16:creationId xmlns:a16="http://schemas.microsoft.com/office/drawing/2014/main" id="{69D3A128-D64A-4568-BB5E-C8A4D9F27F3A}"/>
              </a:ext>
            </a:extLst>
          </p:cNvPr>
          <p:cNvSpPr>
            <a:spLocks noGrp="1"/>
          </p:cNvSpPr>
          <p:nvPr>
            <p:ph idx="1"/>
          </p:nvPr>
        </p:nvSpPr>
        <p:spPr>
          <a:xfrm>
            <a:off x="408516" y="1710690"/>
            <a:ext cx="6542119" cy="3825095"/>
          </a:xfrm>
        </p:spPr>
        <p:txBody>
          <a:bodyPr vert="horz" lIns="91440" tIns="45720" rIns="91440" bIns="45720" rtlCol="0" anchor="t">
            <a:normAutofit fontScale="70000" lnSpcReduction="20000"/>
          </a:bodyPr>
          <a:lstStyle/>
          <a:p>
            <a:pPr marL="0" indent="0">
              <a:buNone/>
            </a:pPr>
            <a:r>
              <a:rPr lang="en-US" sz="2000" b="1" u="sng"/>
              <a:t>Digital Safety Checklist</a:t>
            </a:r>
          </a:p>
          <a:p>
            <a:pPr marL="0" indent="0">
              <a:buNone/>
            </a:pPr>
            <a:endParaRPr lang="en-US" sz="2000"/>
          </a:p>
          <a:p>
            <a:pPr marL="0" indent="0">
              <a:buNone/>
            </a:pPr>
            <a:r>
              <a:rPr lang="en-US" sz="2000"/>
              <a:t>Communicating safety with others </a:t>
            </a:r>
            <a:endParaRPr lang="en-US"/>
          </a:p>
          <a:p>
            <a:r>
              <a:rPr lang="en-US" sz="2000"/>
              <a:t>Making sure all the devices are secure</a:t>
            </a:r>
          </a:p>
          <a:p>
            <a:r>
              <a:rPr lang="en-US" sz="2000"/>
              <a:t>Data protection</a:t>
            </a:r>
          </a:p>
          <a:p>
            <a:r>
              <a:rPr lang="en-US" sz="2000"/>
              <a:t>Using passwords</a:t>
            </a:r>
          </a:p>
          <a:p>
            <a:r>
              <a:rPr lang="en-US" sz="2000"/>
              <a:t>Devices being used only for work purposes</a:t>
            </a:r>
          </a:p>
          <a:p>
            <a:r>
              <a:rPr lang="en-US" sz="2000"/>
              <a:t>Requiring all photography and videography is kept confidential in a file</a:t>
            </a:r>
          </a:p>
          <a:p>
            <a:r>
              <a:rPr lang="en-US" sz="2000"/>
              <a:t>Any records to be kept up to date and backed up</a:t>
            </a:r>
          </a:p>
          <a:p>
            <a:r>
              <a:rPr lang="en-US" sz="2000"/>
              <a:t>Following company policy</a:t>
            </a:r>
          </a:p>
          <a:p>
            <a:r>
              <a:rPr lang="en-US" sz="2000"/>
              <a:t>Being aware of those who are vulnerable</a:t>
            </a:r>
          </a:p>
        </p:txBody>
      </p:sp>
      <p:pic>
        <p:nvPicPr>
          <p:cNvPr id="5" name="Picture 4" descr="Digital Safety and Privacy | Attorneys.Media">
            <a:extLst>
              <a:ext uri="{FF2B5EF4-FFF2-40B4-BE49-F238E27FC236}">
                <a16:creationId xmlns:a16="http://schemas.microsoft.com/office/drawing/2014/main" id="{13833D0D-D8A4-2597-0DEA-B074E751AC2C}"/>
              </a:ext>
            </a:extLst>
          </p:cNvPr>
          <p:cNvPicPr>
            <a:picLocks noChangeAspect="1"/>
          </p:cNvPicPr>
          <p:nvPr/>
        </p:nvPicPr>
        <p:blipFill>
          <a:blip r:embed="rId2"/>
          <a:stretch>
            <a:fillRect/>
          </a:stretch>
        </p:blipFill>
        <p:spPr>
          <a:xfrm>
            <a:off x="7679766" y="843622"/>
            <a:ext cx="3712869" cy="2121639"/>
          </a:xfrm>
          <a:prstGeom prst="rect">
            <a:avLst/>
          </a:prstGeom>
        </p:spPr>
      </p:pic>
      <p:pic>
        <p:nvPicPr>
          <p:cNvPr id="4" name="Content Placeholder 3" descr="Guide to Digital Family Safety with Josh Damaro">
            <a:extLst>
              <a:ext uri="{FF2B5EF4-FFF2-40B4-BE49-F238E27FC236}">
                <a16:creationId xmlns:a16="http://schemas.microsoft.com/office/drawing/2014/main" id="{126E51BB-CFC6-DDDC-8756-6D41C19982D6}"/>
              </a:ext>
            </a:extLst>
          </p:cNvPr>
          <p:cNvPicPr>
            <a:picLocks noChangeAspect="1"/>
          </p:cNvPicPr>
          <p:nvPr/>
        </p:nvPicPr>
        <p:blipFill>
          <a:blip r:embed="rId3"/>
          <a:stretch>
            <a:fillRect/>
          </a:stretch>
        </p:blipFill>
        <p:spPr>
          <a:xfrm>
            <a:off x="8400213" y="3375824"/>
            <a:ext cx="2243263" cy="2243263"/>
          </a:xfrm>
          <a:prstGeom prst="rect">
            <a:avLst/>
          </a:prstGeom>
        </p:spPr>
      </p:pic>
      <p:sp>
        <p:nvSpPr>
          <p:cNvPr id="6" name="TextBox 5">
            <a:extLst>
              <a:ext uri="{FF2B5EF4-FFF2-40B4-BE49-F238E27FC236}">
                <a16:creationId xmlns:a16="http://schemas.microsoft.com/office/drawing/2014/main" id="{666773DF-C6B6-3D66-BE5C-4B969CD939AB}"/>
              </a:ext>
            </a:extLst>
          </p:cNvPr>
          <p:cNvSpPr txBox="1"/>
          <p:nvPr/>
        </p:nvSpPr>
        <p:spPr>
          <a:xfrm>
            <a:off x="9045859" y="5990747"/>
            <a:ext cx="22529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(eSafety Commissioner, 2024c)</a:t>
            </a:r>
            <a:endParaRPr lang="en-US"/>
          </a:p>
        </p:txBody>
      </p:sp>
    </p:spTree>
    <p:extLst>
      <p:ext uri="{BB962C8B-B14F-4D97-AF65-F5344CB8AC3E}">
        <p14:creationId xmlns:p14="http://schemas.microsoft.com/office/powerpoint/2010/main" val="2670503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320EF-7CA2-BF5A-961C-AB399F58B7F0}"/>
              </a:ext>
            </a:extLst>
          </p:cNvPr>
          <p:cNvSpPr>
            <a:spLocks noGrp="1"/>
          </p:cNvSpPr>
          <p:nvPr>
            <p:ph type="title"/>
          </p:nvPr>
        </p:nvSpPr>
        <p:spPr>
          <a:xfrm>
            <a:off x="657225" y="-4639"/>
            <a:ext cx="10240903" cy="1233488"/>
          </a:xfrm>
        </p:spPr>
        <p:txBody>
          <a:bodyPr/>
          <a:lstStyle/>
          <a:p>
            <a:r>
              <a:rPr lang="en-GB" b="1" u="sng"/>
              <a:t>The Effect of Digitals Skills</a:t>
            </a:r>
          </a:p>
        </p:txBody>
      </p:sp>
      <p:sp>
        <p:nvSpPr>
          <p:cNvPr id="3" name="Content Placeholder 2">
            <a:extLst>
              <a:ext uri="{FF2B5EF4-FFF2-40B4-BE49-F238E27FC236}">
                <a16:creationId xmlns:a16="http://schemas.microsoft.com/office/drawing/2014/main" id="{B51D9BB3-26EC-DD18-D7BD-051F06ADE019}"/>
              </a:ext>
            </a:extLst>
          </p:cNvPr>
          <p:cNvSpPr>
            <a:spLocks noGrp="1"/>
          </p:cNvSpPr>
          <p:nvPr>
            <p:ph idx="1"/>
          </p:nvPr>
        </p:nvSpPr>
        <p:spPr>
          <a:xfrm>
            <a:off x="478631" y="1448189"/>
            <a:ext cx="10240903" cy="3956179"/>
          </a:xfrm>
        </p:spPr>
        <p:txBody>
          <a:bodyPr vert="horz" lIns="91440" tIns="45720" rIns="91440" bIns="45720" rtlCol="0" anchor="t">
            <a:normAutofit/>
          </a:bodyPr>
          <a:lstStyle/>
          <a:p>
            <a:pPr marL="0" indent="0">
              <a:buNone/>
            </a:pPr>
            <a:r>
              <a:rPr lang="en-GB"/>
              <a:t>It is very vital to have digital skills in a big company as it can help make things run efficiently. </a:t>
            </a:r>
          </a:p>
          <a:p>
            <a:pPr marL="0" indent="0">
              <a:buNone/>
            </a:pPr>
            <a:r>
              <a:rPr lang="en-GB" u="sng"/>
              <a:t>The positive effect of having digital skills are:</a:t>
            </a:r>
          </a:p>
          <a:p>
            <a:r>
              <a:rPr lang="en-GB"/>
              <a:t>Being able to update care plans </a:t>
            </a:r>
          </a:p>
          <a:p>
            <a:r>
              <a:rPr lang="en-GB"/>
              <a:t>Effective communication </a:t>
            </a:r>
          </a:p>
          <a:p>
            <a:r>
              <a:rPr lang="en-GB"/>
              <a:t>Remote patient monitoring</a:t>
            </a:r>
          </a:p>
          <a:p>
            <a:r>
              <a:rPr lang="en-GB"/>
              <a:t>Training and development</a:t>
            </a:r>
          </a:p>
          <a:p>
            <a:r>
              <a:rPr lang="en-GB"/>
              <a:t>Improving the quality of care</a:t>
            </a:r>
          </a:p>
          <a:p>
            <a:pPr marL="0" indent="0">
              <a:buNone/>
            </a:pPr>
            <a:endParaRPr lang="en-GB"/>
          </a:p>
        </p:txBody>
      </p:sp>
      <p:sp>
        <p:nvSpPr>
          <p:cNvPr id="4" name="TextBox 3">
            <a:extLst>
              <a:ext uri="{FF2B5EF4-FFF2-40B4-BE49-F238E27FC236}">
                <a16:creationId xmlns:a16="http://schemas.microsoft.com/office/drawing/2014/main" id="{152A0639-FAEE-1F31-BF33-F6FCD76896D4}"/>
              </a:ext>
            </a:extLst>
          </p:cNvPr>
          <p:cNvSpPr txBox="1"/>
          <p:nvPr/>
        </p:nvSpPr>
        <p:spPr>
          <a:xfrm>
            <a:off x="9051377" y="6425016"/>
            <a:ext cx="293563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(S</a:t>
            </a:r>
            <a:r>
              <a:rPr lang="en-GB" sz="1600">
                <a:latin typeface="Times New Roman"/>
                <a:cs typeface="Times New Roman"/>
              </a:rPr>
              <a:t>kills for Care, 2023</a:t>
            </a:r>
            <a:r>
              <a:rPr lang="en-GB" sz="1200">
                <a:latin typeface="Times New Roman"/>
                <a:cs typeface="Times New Roman"/>
              </a:rPr>
              <a:t>)</a:t>
            </a:r>
            <a:endParaRPr lang="en-US"/>
          </a:p>
        </p:txBody>
      </p:sp>
    </p:spTree>
    <p:extLst>
      <p:ext uri="{BB962C8B-B14F-4D97-AF65-F5344CB8AC3E}">
        <p14:creationId xmlns:p14="http://schemas.microsoft.com/office/powerpoint/2010/main" val="4038069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84BB-E0D1-FF91-39BC-C00D1CCBF642}"/>
              </a:ext>
            </a:extLst>
          </p:cNvPr>
          <p:cNvSpPr>
            <a:spLocks noGrp="1"/>
          </p:cNvSpPr>
          <p:nvPr>
            <p:ph type="title"/>
          </p:nvPr>
        </p:nvSpPr>
        <p:spPr>
          <a:xfrm>
            <a:off x="978694" y="483517"/>
            <a:ext cx="10240903" cy="1233488"/>
          </a:xfrm>
        </p:spPr>
        <p:txBody>
          <a:bodyPr/>
          <a:lstStyle/>
          <a:p>
            <a:r>
              <a:rPr lang="en-GB" u="sng"/>
              <a:t>Conclusion</a:t>
            </a:r>
          </a:p>
        </p:txBody>
      </p:sp>
      <p:sp>
        <p:nvSpPr>
          <p:cNvPr id="3" name="Content Placeholder 2">
            <a:extLst>
              <a:ext uri="{FF2B5EF4-FFF2-40B4-BE49-F238E27FC236}">
                <a16:creationId xmlns:a16="http://schemas.microsoft.com/office/drawing/2014/main" id="{AF5AD748-BC76-58B1-C334-274D7CB312F8}"/>
              </a:ext>
            </a:extLst>
          </p:cNvPr>
          <p:cNvSpPr>
            <a:spLocks noGrp="1"/>
          </p:cNvSpPr>
          <p:nvPr>
            <p:ph idx="1"/>
          </p:nvPr>
        </p:nvSpPr>
        <p:spPr>
          <a:xfrm>
            <a:off x="978694" y="2198283"/>
            <a:ext cx="8193029" cy="2467898"/>
          </a:xfrm>
        </p:spPr>
        <p:txBody>
          <a:bodyPr vert="horz" lIns="0" tIns="0" rIns="0" bIns="0" rtlCol="0" anchor="t">
            <a:normAutofit lnSpcReduction="10000"/>
          </a:bodyPr>
          <a:lstStyle/>
          <a:p>
            <a:pPr marL="0" indent="0">
              <a:buNone/>
            </a:pPr>
            <a:r>
              <a:rPr lang="en-GB"/>
              <a:t>In conclusion , Microsoft 365 can help Greenfield home care agency more efficiently and communicate with the staff more effectively . Communication, Teamwork and daily operations allow staff to share important information quickly so they can schedule shifts or meetings and securely store/ access documents from anywhere. Overall, Microsoft 365 helps greenfield care home agency provide more organised and high-quality care to residents. </a:t>
            </a:r>
          </a:p>
          <a:p>
            <a:pPr marL="0" indent="0">
              <a:buNone/>
            </a:pPr>
            <a:endParaRPr lang="en-GB"/>
          </a:p>
        </p:txBody>
      </p:sp>
      <p:sp>
        <p:nvSpPr>
          <p:cNvPr id="4" name="Date Placeholder 3">
            <a:extLst>
              <a:ext uri="{FF2B5EF4-FFF2-40B4-BE49-F238E27FC236}">
                <a16:creationId xmlns:a16="http://schemas.microsoft.com/office/drawing/2014/main" id="{FA92837E-6062-CA7E-2600-92CB85F36FDE}"/>
              </a:ext>
            </a:extLst>
          </p:cNvPr>
          <p:cNvSpPr>
            <a:spLocks noGrp="1"/>
          </p:cNvSpPr>
          <p:nvPr>
            <p:ph type="dt" sz="half" idx="10"/>
          </p:nvPr>
        </p:nvSpPr>
        <p:spPr/>
        <p:txBody>
          <a:bodyPr/>
          <a:lstStyle/>
          <a:p>
            <a:fld id="{64A3F0BA-11F6-4544-898C-F156C400DACC}" type="datetime1">
              <a:t>2/15/2026</a:t>
            </a:fld>
            <a:endParaRPr lang="en-US"/>
          </a:p>
        </p:txBody>
      </p:sp>
      <p:sp>
        <p:nvSpPr>
          <p:cNvPr id="5" name="Footer Placeholder 4">
            <a:extLst>
              <a:ext uri="{FF2B5EF4-FFF2-40B4-BE49-F238E27FC236}">
                <a16:creationId xmlns:a16="http://schemas.microsoft.com/office/drawing/2014/main" id="{F3789B47-2F5F-12C1-C6CC-9CF0E86C37E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3DADA8F-B925-145A-C1A8-4E2C84145053}"/>
              </a:ext>
            </a:extLst>
          </p:cNvPr>
          <p:cNvSpPr>
            <a:spLocks noGrp="1"/>
          </p:cNvSpPr>
          <p:nvPr>
            <p:ph type="sldNum" sz="quarter" idx="12"/>
          </p:nvPr>
        </p:nvSpPr>
        <p:spPr/>
        <p:txBody>
          <a:bodyPr/>
          <a:lstStyle/>
          <a:p>
            <a:fld id="{017DE1FC-E54A-4B87-A814-263D1E8654B2}" type="slidenum">
              <a:rPr lang="en-US" dirty="0"/>
              <a:t>11</a:t>
            </a:fld>
            <a:endParaRPr lang="en-US"/>
          </a:p>
        </p:txBody>
      </p:sp>
    </p:spTree>
    <p:extLst>
      <p:ext uri="{BB962C8B-B14F-4D97-AF65-F5344CB8AC3E}">
        <p14:creationId xmlns:p14="http://schemas.microsoft.com/office/powerpoint/2010/main" val="3418506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CDC3-753D-2BAE-678A-8E97FDCF378B}"/>
              </a:ext>
            </a:extLst>
          </p:cNvPr>
          <p:cNvSpPr>
            <a:spLocks noGrp="1"/>
          </p:cNvSpPr>
          <p:nvPr>
            <p:ph type="title"/>
          </p:nvPr>
        </p:nvSpPr>
        <p:spPr>
          <a:xfrm>
            <a:off x="978694" y="483517"/>
            <a:ext cx="10240903" cy="1233488"/>
          </a:xfrm>
        </p:spPr>
        <p:txBody>
          <a:bodyPr/>
          <a:lstStyle/>
          <a:p>
            <a:r>
              <a:rPr lang="en-GB" b="1" u="sng"/>
              <a:t>Reference List</a:t>
            </a:r>
          </a:p>
        </p:txBody>
      </p:sp>
      <p:sp>
        <p:nvSpPr>
          <p:cNvPr id="3" name="Content Placeholder 2">
            <a:extLst>
              <a:ext uri="{FF2B5EF4-FFF2-40B4-BE49-F238E27FC236}">
                <a16:creationId xmlns:a16="http://schemas.microsoft.com/office/drawing/2014/main" id="{8113515F-829A-6809-7DD0-942FD790522E}"/>
              </a:ext>
            </a:extLst>
          </p:cNvPr>
          <p:cNvSpPr>
            <a:spLocks noGrp="1"/>
          </p:cNvSpPr>
          <p:nvPr>
            <p:ph idx="1"/>
          </p:nvPr>
        </p:nvSpPr>
        <p:spPr>
          <a:xfrm>
            <a:off x="812006" y="2103033"/>
            <a:ext cx="10240903" cy="3956179"/>
          </a:xfrm>
        </p:spPr>
        <p:txBody>
          <a:bodyPr vert="horz" lIns="91440" tIns="45720" rIns="91440" bIns="45720" rtlCol="0" anchor="t">
            <a:normAutofit/>
          </a:bodyPr>
          <a:lstStyle/>
          <a:p>
            <a:r>
              <a:rPr lang="en-GB" sz="1200">
                <a:latin typeface="Times New Roman"/>
                <a:cs typeface="Times New Roman"/>
              </a:rPr>
              <a:t>Raymond, D. (2023). </a:t>
            </a:r>
            <a:r>
              <a:rPr lang="en-GB" sz="1200" i="1">
                <a:latin typeface="Times New Roman"/>
                <a:cs typeface="Times New Roman"/>
              </a:rPr>
              <a:t>Top 10 Cons or Disadvantages of Microsoft Teams</a:t>
            </a:r>
            <a:r>
              <a:rPr lang="en-GB" sz="1200">
                <a:latin typeface="Times New Roman"/>
                <a:cs typeface="Times New Roman"/>
              </a:rPr>
              <a:t>. [online] Articles for Project Managers - The Project Management Network. Available at: </a:t>
            </a:r>
            <a:r>
              <a:rPr lang="en-GB" sz="1200">
                <a:latin typeface="Times New Roman"/>
                <a:cs typeface="Times New Roman"/>
                <a:hlinkClick r:id="rId2"/>
              </a:rPr>
              <a:t>https://projectmanagers.net/top-10-cons-or-disadvantages-of-microsoft-teams/</a:t>
            </a:r>
            <a:r>
              <a:rPr lang="en-GB" sz="1200">
                <a:latin typeface="Times New Roman"/>
                <a:cs typeface="Times New Roman"/>
              </a:rPr>
              <a:t>. (Accessed 10 February 2026)</a:t>
            </a:r>
          </a:p>
          <a:p>
            <a:r>
              <a:rPr lang="en-GB" sz="1200" err="1">
                <a:latin typeface="Times New Roman"/>
                <a:cs typeface="Times New Roman"/>
              </a:rPr>
              <a:t>Ghioni</a:t>
            </a:r>
            <a:r>
              <a:rPr lang="en-GB" sz="1200">
                <a:latin typeface="Times New Roman"/>
                <a:cs typeface="Times New Roman"/>
              </a:rPr>
              <a:t>, A. (2020) The Best Features of Microsoft Teams in 2020. Available at : </a:t>
            </a:r>
            <a:r>
              <a:rPr lang="en-GB" sz="1200">
                <a:latin typeface="Times New Roman"/>
                <a:cs typeface="Times New Roman"/>
                <a:hlinkClick r:id="rId3"/>
              </a:rPr>
              <a:t>https://www.stanfieldit.com/microsoft-teams/</a:t>
            </a:r>
            <a:r>
              <a:rPr lang="en-GB" sz="1200">
                <a:latin typeface="Times New Roman"/>
                <a:cs typeface="Times New Roman"/>
              </a:rPr>
              <a:t>  ( Accessed 10 February 2026)</a:t>
            </a:r>
          </a:p>
          <a:p>
            <a:r>
              <a:rPr lang="en-GB" sz="1200">
                <a:latin typeface="Times New Roman"/>
                <a:cs typeface="Times New Roman"/>
              </a:rPr>
              <a:t>Hashemi, M., </a:t>
            </a:r>
            <a:r>
              <a:rPr lang="en-GB" sz="1200" err="1">
                <a:latin typeface="Times New Roman"/>
                <a:cs typeface="Times New Roman"/>
              </a:rPr>
              <a:t>Azizinezhad</a:t>
            </a:r>
            <a:r>
              <a:rPr lang="en-GB" sz="1200">
                <a:latin typeface="Times New Roman"/>
                <a:cs typeface="Times New Roman"/>
              </a:rPr>
              <a:t>, M. and Farokhi, M. (2012) ‘Power Point as an Innovative Tool for Teaching and Learning in Modern Classes’, </a:t>
            </a:r>
            <a:r>
              <a:rPr lang="en-GB" sz="1200" i="1">
                <a:latin typeface="Times New Roman"/>
                <a:cs typeface="Times New Roman"/>
              </a:rPr>
              <a:t>Procedia - Social and </a:t>
            </a:r>
            <a:r>
              <a:rPr lang="en-GB" sz="1200" i="1" err="1">
                <a:latin typeface="Times New Roman"/>
                <a:cs typeface="Times New Roman"/>
              </a:rPr>
              <a:t>Behavioral</a:t>
            </a:r>
            <a:r>
              <a:rPr lang="en-GB" sz="1200" i="1">
                <a:latin typeface="Times New Roman"/>
                <a:cs typeface="Times New Roman"/>
              </a:rPr>
              <a:t> Sciences</a:t>
            </a:r>
            <a:r>
              <a:rPr lang="en-GB" sz="1200">
                <a:latin typeface="Times New Roman"/>
                <a:cs typeface="Times New Roman"/>
              </a:rPr>
              <a:t>, 31(1), pp. 559–563. Available at: </a:t>
            </a:r>
            <a:r>
              <a:rPr lang="en-GB" sz="1200">
                <a:latin typeface="Times New Roman"/>
                <a:cs typeface="Times New Roman"/>
                <a:hlinkClick r:id="rId4"/>
              </a:rPr>
              <a:t>https://doi.org/10.1016/j.sbspro.2011.12.103</a:t>
            </a:r>
            <a:r>
              <a:rPr lang="en-GB" sz="1200">
                <a:latin typeface="Times New Roman"/>
                <a:cs typeface="Times New Roman"/>
              </a:rPr>
              <a:t>. (Accessed 12 February 2026)</a:t>
            </a:r>
            <a:endParaRPr lang="en-GB"/>
          </a:p>
          <a:p>
            <a:r>
              <a:rPr lang="en-GB" sz="1200">
                <a:latin typeface="Times New Roman"/>
                <a:cs typeface="Times New Roman"/>
              </a:rPr>
              <a:t>Jones, A.M. (2003) ‘The Use and Abuse of PowerPoint in Teaching and Learning in the Life Sciences: a Personal Overview’, </a:t>
            </a:r>
            <a:r>
              <a:rPr lang="en-GB" sz="1200" i="1">
                <a:latin typeface="Times New Roman"/>
                <a:cs typeface="Times New Roman"/>
              </a:rPr>
              <a:t>Bioscience Education</a:t>
            </a:r>
            <a:r>
              <a:rPr lang="en-GB" sz="1200">
                <a:latin typeface="Times New Roman"/>
                <a:cs typeface="Times New Roman"/>
              </a:rPr>
              <a:t>, 2(1), pp. 1–13. Available at: </a:t>
            </a:r>
            <a:r>
              <a:rPr lang="en-GB" sz="1200">
                <a:latin typeface="Times New Roman"/>
                <a:cs typeface="Times New Roman"/>
                <a:hlinkClick r:id="rId5"/>
              </a:rPr>
              <a:t>https://doi.org/10.3108/beej.2003.02000004</a:t>
            </a:r>
            <a:r>
              <a:rPr lang="en-GB" sz="1200">
                <a:latin typeface="Times New Roman"/>
                <a:cs typeface="Times New Roman"/>
              </a:rPr>
              <a:t>. (Accessed 12 February 2026)</a:t>
            </a:r>
          </a:p>
          <a:p>
            <a:r>
              <a:rPr lang="en-GB" sz="1200">
                <a:latin typeface="Times New Roman"/>
                <a:cs typeface="Times New Roman"/>
              </a:rPr>
              <a:t>Stephen, A. </a:t>
            </a:r>
            <a:r>
              <a:rPr lang="en-GB" sz="1200" i="1">
                <a:latin typeface="Times New Roman"/>
                <a:cs typeface="Times New Roman"/>
              </a:rPr>
              <a:t>et al.</a:t>
            </a:r>
            <a:r>
              <a:rPr lang="en-GB" sz="1200">
                <a:latin typeface="Times New Roman"/>
                <a:cs typeface="Times New Roman"/>
              </a:rPr>
              <a:t> (2024) ‘Staff-Family Communication Methods in Long-Term Care Homes: An Integrative Review’, </a:t>
            </a:r>
            <a:r>
              <a:rPr lang="en-GB" sz="1200" i="1">
                <a:latin typeface="Times New Roman"/>
                <a:cs typeface="Times New Roman"/>
              </a:rPr>
              <a:t>Journal of Long-Term Care</a:t>
            </a:r>
            <a:r>
              <a:rPr lang="en-GB" sz="1200">
                <a:latin typeface="Times New Roman"/>
                <a:cs typeface="Times New Roman"/>
              </a:rPr>
              <a:t> [Preprint]. Available at: </a:t>
            </a:r>
            <a:r>
              <a:rPr lang="en-GB" sz="1200">
                <a:latin typeface="Times New Roman"/>
                <a:cs typeface="Times New Roman"/>
                <a:hlinkClick r:id="rId6"/>
              </a:rPr>
              <a:t>https://doi.org/10.31389/jltc.282</a:t>
            </a:r>
            <a:r>
              <a:rPr lang="en-GB" sz="1200">
                <a:latin typeface="Times New Roman"/>
                <a:cs typeface="Times New Roman"/>
              </a:rPr>
              <a:t>. (Accessed 13 February 2026 )</a:t>
            </a:r>
            <a:endParaRPr lang="en-GB">
              <a:latin typeface="Aptos"/>
              <a:cs typeface="Times New Roman"/>
            </a:endParaRPr>
          </a:p>
          <a:p>
            <a:r>
              <a:rPr lang="en-GB" sz="1200" err="1">
                <a:latin typeface="Times New Roman"/>
                <a:cs typeface="Times New Roman"/>
              </a:rPr>
              <a:t>eSafety</a:t>
            </a:r>
            <a:r>
              <a:rPr lang="en-GB" sz="1200">
                <a:latin typeface="Times New Roman"/>
                <a:cs typeface="Times New Roman"/>
              </a:rPr>
              <a:t> Commissioner (2024c). </a:t>
            </a:r>
            <a:r>
              <a:rPr lang="en-GB" sz="1200" i="1" err="1">
                <a:latin typeface="Times New Roman"/>
                <a:cs typeface="Times New Roman"/>
              </a:rPr>
              <a:t>eSafety</a:t>
            </a:r>
            <a:r>
              <a:rPr lang="en-GB" sz="1200">
                <a:latin typeface="Times New Roman"/>
                <a:cs typeface="Times New Roman"/>
              </a:rPr>
              <a:t>. [online] Office of the </a:t>
            </a:r>
            <a:r>
              <a:rPr lang="en-GB" sz="1200" err="1">
                <a:latin typeface="Times New Roman"/>
                <a:cs typeface="Times New Roman"/>
              </a:rPr>
              <a:t>eSafety</a:t>
            </a:r>
            <a:r>
              <a:rPr lang="en-GB" sz="1200">
                <a:latin typeface="Times New Roman"/>
                <a:cs typeface="Times New Roman"/>
              </a:rPr>
              <a:t> Commissioner. Available at: </a:t>
            </a:r>
            <a:r>
              <a:rPr lang="en-GB" sz="1200">
                <a:latin typeface="Times New Roman"/>
                <a:cs typeface="Times New Roman"/>
                <a:hlinkClick r:id="rId7"/>
              </a:rPr>
              <a:t>https://www.esafety.gov.au/</a:t>
            </a:r>
            <a:r>
              <a:rPr lang="en-GB" sz="1200">
                <a:latin typeface="Times New Roman"/>
                <a:cs typeface="Times New Roman"/>
              </a:rPr>
              <a:t>. (Accessed 13 February 2026)</a:t>
            </a:r>
          </a:p>
          <a:p>
            <a:r>
              <a:rPr lang="en-GB" sz="1200">
                <a:latin typeface="Times New Roman"/>
                <a:cs typeface="Times New Roman"/>
              </a:rPr>
              <a:t>Skills for Care (2023). </a:t>
            </a:r>
            <a:r>
              <a:rPr lang="en-GB" sz="1200" i="1">
                <a:latin typeface="Times New Roman"/>
                <a:cs typeface="Times New Roman"/>
              </a:rPr>
              <a:t>Skills for Care - Home</a:t>
            </a:r>
            <a:r>
              <a:rPr lang="en-GB" sz="1200">
                <a:latin typeface="Times New Roman"/>
                <a:cs typeface="Times New Roman"/>
              </a:rPr>
              <a:t>. [online] Skillsforcare.org.uk. Available at: </a:t>
            </a:r>
            <a:r>
              <a:rPr lang="en-GB" sz="1200">
                <a:latin typeface="Times New Roman"/>
                <a:cs typeface="Times New Roman"/>
                <a:hlinkClick r:id="rId8"/>
              </a:rPr>
              <a:t>https://www.skillsforcare.org.uk/Home.aspx</a:t>
            </a:r>
            <a:r>
              <a:rPr lang="en-GB" sz="1200">
                <a:latin typeface="Times New Roman"/>
                <a:cs typeface="Times New Roman"/>
              </a:rPr>
              <a:t>. (Accessed 13 February 2026)</a:t>
            </a: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p:txBody>
      </p:sp>
    </p:spTree>
    <p:extLst>
      <p:ext uri="{BB962C8B-B14F-4D97-AF65-F5344CB8AC3E}">
        <p14:creationId xmlns:p14="http://schemas.microsoft.com/office/powerpoint/2010/main" val="2349868917"/>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Module title and Code:Digtal Skills and research methods:LCHS4007 Group Member Names:  Malaika Hussain :2527231 Halima Hussain :2526594 Anisa Zahoor:2522196    Lecturers Name: Aliyuda Ali</vt:lpstr>
      <vt:lpstr>Greenfield Care Home Agency</vt:lpstr>
      <vt:lpstr>Introduction</vt:lpstr>
      <vt:lpstr>Why PowerPoint at Greenfield?</vt:lpstr>
      <vt:lpstr>Current Practice at Greenfield?</vt:lpstr>
      <vt:lpstr>Benefits and limitations of using Powerpoint </vt:lpstr>
      <vt:lpstr>What is Microsoft teams?</vt:lpstr>
      <vt:lpstr>What are the advantages and challenges of Microsoft teams ?</vt:lpstr>
      <vt:lpstr>Digital safety</vt:lpstr>
      <vt:lpstr>The Effect of Digitals Skills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2026-02-08T21:11:53Z</dcterms:created>
  <dcterms:modified xsi:type="dcterms:W3CDTF">2026-02-16T03:05:45Z</dcterms:modified>
</cp:coreProperties>
</file>