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17"/>
  </p:notesMasterIdLst>
  <p:sldIdLst>
    <p:sldId id="256" r:id="rId5"/>
    <p:sldId id="268"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DB7BA2-ADC7-4C27-B8BC-B5FD2A5081B4}" v="80" dt="2025-12-02T11:17:04.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76940" autoAdjust="0"/>
  </p:normalViewPr>
  <p:slideViewPr>
    <p:cSldViewPr snapToGrid="0">
      <p:cViewPr>
        <p:scale>
          <a:sx n="66" d="100"/>
          <a:sy n="66" d="100"/>
        </p:scale>
        <p:origin x="-13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dia Murema (2504805)" userId="b29d9693-0f4b-40fe-b2cc-318f208f87f9" providerId="ADAL" clId="{3DD833E8-B94F-4B43-9DF6-E8F7E841581F}"/>
    <pc:docChg chg="undo custSel addSld delSld modSld sldOrd modMainMaster">
      <pc:chgData name="Redia Murema (2504805)" userId="b29d9693-0f4b-40fe-b2cc-318f208f87f9" providerId="ADAL" clId="{3DD833E8-B94F-4B43-9DF6-E8F7E841581F}" dt="2025-12-02T11:17:04.568" v="5308"/>
      <pc:docMkLst>
        <pc:docMk/>
      </pc:docMkLst>
      <pc:sldChg chg="addSp delSp modSp mod modTransition delAnim">
        <pc:chgData name="Redia Murema (2504805)" userId="b29d9693-0f4b-40fe-b2cc-318f208f87f9" providerId="ADAL" clId="{3DD833E8-B94F-4B43-9DF6-E8F7E841581F}" dt="2025-11-27T18:26:57.822" v="5068"/>
        <pc:sldMkLst>
          <pc:docMk/>
          <pc:sldMk cId="3395759780" sldId="256"/>
        </pc:sldMkLst>
        <pc:spChg chg="mod">
          <ac:chgData name="Redia Murema (2504805)" userId="b29d9693-0f4b-40fe-b2cc-318f208f87f9" providerId="ADAL" clId="{3DD833E8-B94F-4B43-9DF6-E8F7E841581F}" dt="2025-11-11T12:34:11.837" v="4"/>
          <ac:spMkLst>
            <pc:docMk/>
            <pc:sldMk cId="3395759780" sldId="256"/>
            <ac:spMk id="2" creationId="{74A56AFD-3913-D378-FE19-C78E22704B4D}"/>
          </ac:spMkLst>
        </pc:spChg>
        <pc:spChg chg="mod">
          <ac:chgData name="Redia Murema (2504805)" userId="b29d9693-0f4b-40fe-b2cc-318f208f87f9" providerId="ADAL" clId="{3DD833E8-B94F-4B43-9DF6-E8F7E841581F}" dt="2025-11-11T12:41:03.275" v="212" actId="20577"/>
          <ac:spMkLst>
            <pc:docMk/>
            <pc:sldMk cId="3395759780" sldId="256"/>
            <ac:spMk id="3" creationId="{E6E79044-D651-D9DB-F37E-052E7CA5F1F5}"/>
          </ac:spMkLst>
        </pc:spChg>
        <pc:picChg chg="add mod">
          <ac:chgData name="Redia Murema (2504805)" userId="b29d9693-0f4b-40fe-b2cc-318f208f87f9" providerId="ADAL" clId="{3DD833E8-B94F-4B43-9DF6-E8F7E841581F}" dt="2025-11-27T18:26:57.822" v="5068"/>
          <ac:picMkLst>
            <pc:docMk/>
            <pc:sldMk cId="3395759780" sldId="256"/>
            <ac:picMk id="37" creationId="{56DDDB74-472E-7032-0841-6FFF222281B1}"/>
          </ac:picMkLst>
        </pc:picChg>
      </pc:sldChg>
      <pc:sldChg chg="addSp delSp modSp mod ord modTransition delAnim modNotesTx">
        <pc:chgData name="Redia Murema (2504805)" userId="b29d9693-0f4b-40fe-b2cc-318f208f87f9" providerId="ADAL" clId="{3DD833E8-B94F-4B43-9DF6-E8F7E841581F}" dt="2025-11-27T20:45:46.953" v="5196"/>
        <pc:sldMkLst>
          <pc:docMk/>
          <pc:sldMk cId="1782591905" sldId="258"/>
        </pc:sldMkLst>
        <pc:spChg chg="mod">
          <ac:chgData name="Redia Murema (2504805)" userId="b29d9693-0f4b-40fe-b2cc-318f208f87f9" providerId="ADAL" clId="{3DD833E8-B94F-4B43-9DF6-E8F7E841581F}" dt="2025-11-11T12:41:21.890" v="215"/>
          <ac:spMkLst>
            <pc:docMk/>
            <pc:sldMk cId="1782591905" sldId="258"/>
            <ac:spMk id="2" creationId="{1E030FCA-01F6-5E1C-E10E-DDEB685216DC}"/>
          </ac:spMkLst>
        </pc:spChg>
        <pc:spChg chg="mod">
          <ac:chgData name="Redia Murema (2504805)" userId="b29d9693-0f4b-40fe-b2cc-318f208f87f9" providerId="ADAL" clId="{3DD833E8-B94F-4B43-9DF6-E8F7E841581F}" dt="2025-11-27T20:42:40.969" v="5193" actId="20577"/>
          <ac:spMkLst>
            <pc:docMk/>
            <pc:sldMk cId="1782591905" sldId="258"/>
            <ac:spMk id="3" creationId="{DEA8DF6E-3B64-F91C-C007-7F9A8353FD5A}"/>
          </ac:spMkLst>
        </pc:spChg>
        <pc:picChg chg="add mod">
          <ac:chgData name="Redia Murema (2504805)" userId="b29d9693-0f4b-40fe-b2cc-318f208f87f9" providerId="ADAL" clId="{3DD833E8-B94F-4B43-9DF6-E8F7E841581F}" dt="2025-11-27T20:45:46.953" v="5196"/>
          <ac:picMkLst>
            <pc:docMk/>
            <pc:sldMk cId="1782591905" sldId="258"/>
            <ac:picMk id="16" creationId="{B2F192F4-861C-099D-E0C0-500641AD8298}"/>
          </ac:picMkLst>
        </pc:picChg>
      </pc:sldChg>
      <pc:sldChg chg="addSp delSp modSp mod ord modTransition delAnim modAnim">
        <pc:chgData name="Redia Murema (2504805)" userId="b29d9693-0f4b-40fe-b2cc-318f208f87f9" providerId="ADAL" clId="{3DD833E8-B94F-4B43-9DF6-E8F7E841581F}" dt="2025-11-27T21:11:54.477" v="5249"/>
        <pc:sldMkLst>
          <pc:docMk/>
          <pc:sldMk cId="261025862" sldId="259"/>
        </pc:sldMkLst>
        <pc:spChg chg="mod">
          <ac:chgData name="Redia Murema (2504805)" userId="b29d9693-0f4b-40fe-b2cc-318f208f87f9" providerId="ADAL" clId="{3DD833E8-B94F-4B43-9DF6-E8F7E841581F}" dt="2025-11-11T12:41:21.890" v="215"/>
          <ac:spMkLst>
            <pc:docMk/>
            <pc:sldMk cId="261025862" sldId="259"/>
            <ac:spMk id="2" creationId="{AC10611A-BE12-7852-CA7F-F51812ABBFF4}"/>
          </ac:spMkLst>
        </pc:spChg>
        <pc:spChg chg="mod">
          <ac:chgData name="Redia Murema (2504805)" userId="b29d9693-0f4b-40fe-b2cc-318f208f87f9" providerId="ADAL" clId="{3DD833E8-B94F-4B43-9DF6-E8F7E841581F}" dt="2025-11-25T12:44:19.895" v="4891" actId="1076"/>
          <ac:spMkLst>
            <pc:docMk/>
            <pc:sldMk cId="261025862" sldId="259"/>
            <ac:spMk id="3" creationId="{BB73759B-B3AB-E267-68F8-8392DC2E0D91}"/>
          </ac:spMkLst>
        </pc:spChg>
        <pc:picChg chg="add mod">
          <ac:chgData name="Redia Murema (2504805)" userId="b29d9693-0f4b-40fe-b2cc-318f208f87f9" providerId="ADAL" clId="{3DD833E8-B94F-4B43-9DF6-E8F7E841581F}" dt="2025-11-27T21:11:54.477" v="5249"/>
          <ac:picMkLst>
            <pc:docMk/>
            <pc:sldMk cId="261025862" sldId="259"/>
            <ac:picMk id="35" creationId="{61DA39BE-288A-B792-4396-D14638D2A092}"/>
          </ac:picMkLst>
        </pc:picChg>
      </pc:sldChg>
      <pc:sldChg chg="addSp delSp modSp mod modTransition modAnim modNotesTx">
        <pc:chgData name="Redia Murema (2504805)" userId="b29d9693-0f4b-40fe-b2cc-318f208f87f9" providerId="ADAL" clId="{3DD833E8-B94F-4B43-9DF6-E8F7E841581F}" dt="2025-11-27T18:26:57.822" v="5068"/>
        <pc:sldMkLst>
          <pc:docMk/>
          <pc:sldMk cId="1650886797" sldId="260"/>
        </pc:sldMkLst>
        <pc:spChg chg="mod">
          <ac:chgData name="Redia Murema (2504805)" userId="b29d9693-0f4b-40fe-b2cc-318f208f87f9" providerId="ADAL" clId="{3DD833E8-B94F-4B43-9DF6-E8F7E841581F}" dt="2025-11-11T12:41:21.890" v="215"/>
          <ac:spMkLst>
            <pc:docMk/>
            <pc:sldMk cId="1650886797" sldId="260"/>
            <ac:spMk id="2" creationId="{2AC3A2AB-7C5B-03B2-5243-724AE5F3A890}"/>
          </ac:spMkLst>
        </pc:spChg>
        <pc:spChg chg="mod">
          <ac:chgData name="Redia Murema (2504805)" userId="b29d9693-0f4b-40fe-b2cc-318f208f87f9" providerId="ADAL" clId="{3DD833E8-B94F-4B43-9DF6-E8F7E841581F}" dt="2025-11-11T12:41:21.890" v="215"/>
          <ac:spMkLst>
            <pc:docMk/>
            <pc:sldMk cId="1650886797" sldId="260"/>
            <ac:spMk id="3" creationId="{654F6325-6048-FDD9-DE58-5A37EE47506A}"/>
          </ac:spMkLst>
        </pc:spChg>
        <pc:picChg chg="add mod">
          <ac:chgData name="Redia Murema (2504805)" userId="b29d9693-0f4b-40fe-b2cc-318f208f87f9" providerId="ADAL" clId="{3DD833E8-B94F-4B43-9DF6-E8F7E841581F}" dt="2025-11-27T18:26:57.822" v="5068"/>
          <ac:picMkLst>
            <pc:docMk/>
            <pc:sldMk cId="1650886797" sldId="260"/>
            <ac:picMk id="22" creationId="{292813F9-538B-2B12-54DB-4AF85ED1FEA3}"/>
          </ac:picMkLst>
        </pc:picChg>
      </pc:sldChg>
      <pc:sldChg chg="addSp delSp modSp mod modTransition delAnim modAnim">
        <pc:chgData name="Redia Murema (2504805)" userId="b29d9693-0f4b-40fe-b2cc-318f208f87f9" providerId="ADAL" clId="{3DD833E8-B94F-4B43-9DF6-E8F7E841581F}" dt="2025-11-27T20:50:46.197" v="5200"/>
        <pc:sldMkLst>
          <pc:docMk/>
          <pc:sldMk cId="1976924167" sldId="261"/>
        </pc:sldMkLst>
        <pc:spChg chg="mod">
          <ac:chgData name="Redia Murema (2504805)" userId="b29d9693-0f4b-40fe-b2cc-318f208f87f9" providerId="ADAL" clId="{3DD833E8-B94F-4B43-9DF6-E8F7E841581F}" dt="2025-11-24T13:20:37.722" v="2425" actId="20577"/>
          <ac:spMkLst>
            <pc:docMk/>
            <pc:sldMk cId="1976924167" sldId="261"/>
            <ac:spMk id="2" creationId="{85E8527A-D226-D7E0-E965-CB81BC9FB8F4}"/>
          </ac:spMkLst>
        </pc:spChg>
        <pc:spChg chg="add mod">
          <ac:chgData name="Redia Murema (2504805)" userId="b29d9693-0f4b-40fe-b2cc-318f208f87f9" providerId="ADAL" clId="{3DD833E8-B94F-4B43-9DF6-E8F7E841581F}" dt="2025-11-25T12:47:48.238" v="4909" actId="313"/>
          <ac:spMkLst>
            <pc:docMk/>
            <pc:sldMk cId="1976924167" sldId="261"/>
            <ac:spMk id="4" creationId="{48A3B336-28F0-5845-B0A1-2F7994CFAFEB}"/>
          </ac:spMkLst>
        </pc:spChg>
        <pc:picChg chg="add mod">
          <ac:chgData name="Redia Murema (2504805)" userId="b29d9693-0f4b-40fe-b2cc-318f208f87f9" providerId="ADAL" clId="{3DD833E8-B94F-4B43-9DF6-E8F7E841581F}" dt="2025-11-27T20:50:46.197" v="5200"/>
          <ac:picMkLst>
            <pc:docMk/>
            <pc:sldMk cId="1976924167" sldId="261"/>
            <ac:picMk id="8" creationId="{438309AE-67FC-B253-3C6C-F51591FA18E4}"/>
          </ac:picMkLst>
        </pc:picChg>
      </pc:sldChg>
      <pc:sldChg chg="addSp modSp mod modTransition">
        <pc:chgData name="Redia Murema (2504805)" userId="b29d9693-0f4b-40fe-b2cc-318f208f87f9" providerId="ADAL" clId="{3DD833E8-B94F-4B43-9DF6-E8F7E841581F}" dt="2025-11-27T18:26:57.822" v="5068"/>
        <pc:sldMkLst>
          <pc:docMk/>
          <pc:sldMk cId="2005204272" sldId="262"/>
        </pc:sldMkLst>
        <pc:spChg chg="mod">
          <ac:chgData name="Redia Murema (2504805)" userId="b29d9693-0f4b-40fe-b2cc-318f208f87f9" providerId="ADAL" clId="{3DD833E8-B94F-4B43-9DF6-E8F7E841581F}" dt="2025-11-11T12:41:21.890" v="215"/>
          <ac:spMkLst>
            <pc:docMk/>
            <pc:sldMk cId="2005204272" sldId="262"/>
            <ac:spMk id="2" creationId="{579DB20C-D0C1-0793-1F3F-3960D0FCD659}"/>
          </ac:spMkLst>
        </pc:spChg>
        <pc:spChg chg="mod">
          <ac:chgData name="Redia Murema (2504805)" userId="b29d9693-0f4b-40fe-b2cc-318f208f87f9" providerId="ADAL" clId="{3DD833E8-B94F-4B43-9DF6-E8F7E841581F}" dt="2025-11-25T12:46:58.996" v="4908" actId="12"/>
          <ac:spMkLst>
            <pc:docMk/>
            <pc:sldMk cId="2005204272" sldId="262"/>
            <ac:spMk id="3" creationId="{BF8C1032-4B0A-6201-C546-C48EF9AF32B4}"/>
          </ac:spMkLst>
        </pc:spChg>
        <pc:picChg chg="add mod">
          <ac:chgData name="Redia Murema (2504805)" userId="b29d9693-0f4b-40fe-b2cc-318f208f87f9" providerId="ADAL" clId="{3DD833E8-B94F-4B43-9DF6-E8F7E841581F}" dt="2025-11-27T18:26:57.822" v="5068"/>
          <ac:picMkLst>
            <pc:docMk/>
            <pc:sldMk cId="2005204272" sldId="262"/>
            <ac:picMk id="14" creationId="{34FAC81A-F98A-891D-A761-1180384F7EBE}"/>
          </ac:picMkLst>
        </pc:picChg>
      </pc:sldChg>
      <pc:sldChg chg="addSp modSp mod ord modTransition">
        <pc:chgData name="Redia Murema (2504805)" userId="b29d9693-0f4b-40fe-b2cc-318f208f87f9" providerId="ADAL" clId="{3DD833E8-B94F-4B43-9DF6-E8F7E841581F}" dt="2025-11-27T20:54:12.318" v="5206" actId="20577"/>
        <pc:sldMkLst>
          <pc:docMk/>
          <pc:sldMk cId="1944420679" sldId="263"/>
        </pc:sldMkLst>
        <pc:spChg chg="mod">
          <ac:chgData name="Redia Murema (2504805)" userId="b29d9693-0f4b-40fe-b2cc-318f208f87f9" providerId="ADAL" clId="{3DD833E8-B94F-4B43-9DF6-E8F7E841581F}" dt="2025-11-11T12:41:21.890" v="215"/>
          <ac:spMkLst>
            <pc:docMk/>
            <pc:sldMk cId="1944420679" sldId="263"/>
            <ac:spMk id="2" creationId="{5B919898-3461-7B75-5E71-DF215847F726}"/>
          </ac:spMkLst>
        </pc:spChg>
        <pc:spChg chg="mod">
          <ac:chgData name="Redia Murema (2504805)" userId="b29d9693-0f4b-40fe-b2cc-318f208f87f9" providerId="ADAL" clId="{3DD833E8-B94F-4B43-9DF6-E8F7E841581F}" dt="2025-11-27T20:54:12.318" v="5206" actId="20577"/>
          <ac:spMkLst>
            <pc:docMk/>
            <pc:sldMk cId="1944420679" sldId="263"/>
            <ac:spMk id="3" creationId="{2A12F2A7-98C0-9CE9-F7FA-40A1DA00C4D9}"/>
          </ac:spMkLst>
        </pc:spChg>
        <pc:picChg chg="add mod">
          <ac:chgData name="Redia Murema (2504805)" userId="b29d9693-0f4b-40fe-b2cc-318f208f87f9" providerId="ADAL" clId="{3DD833E8-B94F-4B43-9DF6-E8F7E841581F}" dt="2025-11-27T18:26:57.822" v="5068"/>
          <ac:picMkLst>
            <pc:docMk/>
            <pc:sldMk cId="1944420679" sldId="263"/>
            <ac:picMk id="13" creationId="{8C633D44-21CC-2026-125C-C8C45B1F4F8E}"/>
          </ac:picMkLst>
        </pc:picChg>
      </pc:sldChg>
      <pc:sldChg chg="addSp delSp modSp mod modTransition delAnim modAnim">
        <pc:chgData name="Redia Murema (2504805)" userId="b29d9693-0f4b-40fe-b2cc-318f208f87f9" providerId="ADAL" clId="{3DD833E8-B94F-4B43-9DF6-E8F7E841581F}" dt="2025-11-27T20:59:29.071" v="5236"/>
        <pc:sldMkLst>
          <pc:docMk/>
          <pc:sldMk cId="1544209323" sldId="264"/>
        </pc:sldMkLst>
        <pc:spChg chg="mod">
          <ac:chgData name="Redia Murema (2504805)" userId="b29d9693-0f4b-40fe-b2cc-318f208f87f9" providerId="ADAL" clId="{3DD833E8-B94F-4B43-9DF6-E8F7E841581F}" dt="2025-11-24T19:40:21.100" v="3732" actId="20577"/>
          <ac:spMkLst>
            <pc:docMk/>
            <pc:sldMk cId="1544209323" sldId="264"/>
            <ac:spMk id="2" creationId="{94EFEEC6-BF45-0C8E-225D-65C2368C4BC9}"/>
          </ac:spMkLst>
        </pc:spChg>
        <pc:spChg chg="mod">
          <ac:chgData name="Redia Murema (2504805)" userId="b29d9693-0f4b-40fe-b2cc-318f208f87f9" providerId="ADAL" clId="{3DD833E8-B94F-4B43-9DF6-E8F7E841581F}" dt="2025-11-27T20:58:10.043" v="5233" actId="20577"/>
          <ac:spMkLst>
            <pc:docMk/>
            <pc:sldMk cId="1544209323" sldId="264"/>
            <ac:spMk id="3" creationId="{CD9F6F4A-4885-5867-0C26-8425BDE0AA0B}"/>
          </ac:spMkLst>
        </pc:spChg>
        <pc:picChg chg="add mod">
          <ac:chgData name="Redia Murema (2504805)" userId="b29d9693-0f4b-40fe-b2cc-318f208f87f9" providerId="ADAL" clId="{3DD833E8-B94F-4B43-9DF6-E8F7E841581F}" dt="2025-11-27T20:59:29.071" v="5236"/>
          <ac:picMkLst>
            <pc:docMk/>
            <pc:sldMk cId="1544209323" sldId="264"/>
            <ac:picMk id="22" creationId="{57A53CCE-D65D-B27E-0341-9C1242E68362}"/>
          </ac:picMkLst>
        </pc:picChg>
      </pc:sldChg>
      <pc:sldChg chg="addSp modSp mod modTransition">
        <pc:chgData name="Redia Murema (2504805)" userId="b29d9693-0f4b-40fe-b2cc-318f208f87f9" providerId="ADAL" clId="{3DD833E8-B94F-4B43-9DF6-E8F7E841581F}" dt="2025-11-27T18:26:57.822" v="5068"/>
        <pc:sldMkLst>
          <pc:docMk/>
          <pc:sldMk cId="663932604" sldId="265"/>
        </pc:sldMkLst>
        <pc:spChg chg="mod">
          <ac:chgData name="Redia Murema (2504805)" userId="b29d9693-0f4b-40fe-b2cc-318f208f87f9" providerId="ADAL" clId="{3DD833E8-B94F-4B43-9DF6-E8F7E841581F}" dt="2025-11-24T19:41:33.923" v="3771" actId="20577"/>
          <ac:spMkLst>
            <pc:docMk/>
            <pc:sldMk cId="663932604" sldId="265"/>
            <ac:spMk id="2" creationId="{62B62DE2-7546-9790-A294-507602C698E8}"/>
          </ac:spMkLst>
        </pc:spChg>
        <pc:spChg chg="mod">
          <ac:chgData name="Redia Murema (2504805)" userId="b29d9693-0f4b-40fe-b2cc-318f208f87f9" providerId="ADAL" clId="{3DD833E8-B94F-4B43-9DF6-E8F7E841581F}" dt="2025-11-25T12:51:28.615" v="5039" actId="20577"/>
          <ac:spMkLst>
            <pc:docMk/>
            <pc:sldMk cId="663932604" sldId="265"/>
            <ac:spMk id="3" creationId="{9472E174-2A3C-9CCB-BC56-2C0033F4C3C3}"/>
          </ac:spMkLst>
        </pc:spChg>
        <pc:picChg chg="add mod">
          <ac:chgData name="Redia Murema (2504805)" userId="b29d9693-0f4b-40fe-b2cc-318f208f87f9" providerId="ADAL" clId="{3DD833E8-B94F-4B43-9DF6-E8F7E841581F}" dt="2025-11-27T18:26:57.822" v="5068"/>
          <ac:picMkLst>
            <pc:docMk/>
            <pc:sldMk cId="663932604" sldId="265"/>
            <ac:picMk id="11" creationId="{D8E30388-56BC-65A0-116E-26E833B04A74}"/>
          </ac:picMkLst>
        </pc:picChg>
      </pc:sldChg>
      <pc:sldChg chg="addSp delSp modSp mod modTransition delAnim">
        <pc:chgData name="Redia Murema (2504805)" userId="b29d9693-0f4b-40fe-b2cc-318f208f87f9" providerId="ADAL" clId="{3DD833E8-B94F-4B43-9DF6-E8F7E841581F}" dt="2025-11-27T21:18:42.255" v="5281"/>
        <pc:sldMkLst>
          <pc:docMk/>
          <pc:sldMk cId="426209630" sldId="266"/>
        </pc:sldMkLst>
        <pc:spChg chg="mod">
          <ac:chgData name="Redia Murema (2504805)" userId="b29d9693-0f4b-40fe-b2cc-318f208f87f9" providerId="ADAL" clId="{3DD833E8-B94F-4B43-9DF6-E8F7E841581F}" dt="2025-11-11T12:41:21.890" v="215"/>
          <ac:spMkLst>
            <pc:docMk/>
            <pc:sldMk cId="426209630" sldId="266"/>
            <ac:spMk id="2" creationId="{237DD911-AB0F-62E9-8139-6E080C70EDC5}"/>
          </ac:spMkLst>
        </pc:spChg>
        <pc:spChg chg="mod">
          <ac:chgData name="Redia Murema (2504805)" userId="b29d9693-0f4b-40fe-b2cc-318f208f87f9" providerId="ADAL" clId="{3DD833E8-B94F-4B43-9DF6-E8F7E841581F}" dt="2025-11-27T21:17:36.683" v="5277" actId="20577"/>
          <ac:spMkLst>
            <pc:docMk/>
            <pc:sldMk cId="426209630" sldId="266"/>
            <ac:spMk id="3" creationId="{D724A060-9DC7-3BDD-143E-94FCE850B460}"/>
          </ac:spMkLst>
        </pc:spChg>
        <pc:picChg chg="add mod">
          <ac:chgData name="Redia Murema (2504805)" userId="b29d9693-0f4b-40fe-b2cc-318f208f87f9" providerId="ADAL" clId="{3DD833E8-B94F-4B43-9DF6-E8F7E841581F}" dt="2025-11-27T21:18:42.255" v="5281"/>
          <ac:picMkLst>
            <pc:docMk/>
            <pc:sldMk cId="426209630" sldId="266"/>
            <ac:picMk id="16" creationId="{6B0755D5-B456-A43C-05E5-B19749E665E4}"/>
          </ac:picMkLst>
        </pc:picChg>
      </pc:sldChg>
      <pc:sldChg chg="addSp delSp modSp mod modTransition">
        <pc:chgData name="Redia Murema (2504805)" userId="b29d9693-0f4b-40fe-b2cc-318f208f87f9" providerId="ADAL" clId="{3DD833E8-B94F-4B43-9DF6-E8F7E841581F}" dt="2025-12-02T11:17:04.568" v="5308"/>
        <pc:sldMkLst>
          <pc:docMk/>
          <pc:sldMk cId="1847282" sldId="267"/>
        </pc:sldMkLst>
        <pc:spChg chg="mod">
          <ac:chgData name="Redia Murema (2504805)" userId="b29d9693-0f4b-40fe-b2cc-318f208f87f9" providerId="ADAL" clId="{3DD833E8-B94F-4B43-9DF6-E8F7E841581F}" dt="2025-11-11T12:41:21.890" v="215"/>
          <ac:spMkLst>
            <pc:docMk/>
            <pc:sldMk cId="1847282" sldId="267"/>
            <ac:spMk id="2" creationId="{2774BDDD-25D1-A96E-506F-C6CFBD84E7FB}"/>
          </ac:spMkLst>
        </pc:spChg>
        <pc:spChg chg="add">
          <ac:chgData name="Redia Murema (2504805)" userId="b29d9693-0f4b-40fe-b2cc-318f208f87f9" providerId="ADAL" clId="{3DD833E8-B94F-4B43-9DF6-E8F7E841581F}" dt="2025-12-02T11:17:04.568" v="5308"/>
          <ac:spMkLst>
            <pc:docMk/>
            <pc:sldMk cId="1847282" sldId="267"/>
            <ac:spMk id="3" creationId="{9CE3472F-2584-583C-A465-55C3116F2F60}"/>
          </ac:spMkLst>
        </pc:spChg>
        <pc:spChg chg="add mod">
          <ac:chgData name="Redia Murema (2504805)" userId="b29d9693-0f4b-40fe-b2cc-318f208f87f9" providerId="ADAL" clId="{3DD833E8-B94F-4B43-9DF6-E8F7E841581F}" dt="2025-12-02T09:55:27.404" v="5307" actId="20577"/>
          <ac:spMkLst>
            <pc:docMk/>
            <pc:sldMk cId="1847282" sldId="267"/>
            <ac:spMk id="5" creationId="{AB098C25-B840-659A-06BD-6CAB85848135}"/>
          </ac:spMkLst>
        </pc:spChg>
        <pc:picChg chg="add mod">
          <ac:chgData name="Redia Murema (2504805)" userId="b29d9693-0f4b-40fe-b2cc-318f208f87f9" providerId="ADAL" clId="{3DD833E8-B94F-4B43-9DF6-E8F7E841581F}" dt="2025-11-27T18:26:57.822" v="5068"/>
          <ac:picMkLst>
            <pc:docMk/>
            <pc:sldMk cId="1847282" sldId="267"/>
            <ac:picMk id="8" creationId="{8D5D91FC-9E9A-D0EA-725B-A2DFC87FB881}"/>
          </ac:picMkLst>
        </pc:picChg>
      </pc:sldChg>
      <pc:sldChg chg="addSp delSp modSp new mod ord modTransition delAnim modAnim">
        <pc:chgData name="Redia Murema (2504805)" userId="b29d9693-0f4b-40fe-b2cc-318f208f87f9" providerId="ADAL" clId="{3DD833E8-B94F-4B43-9DF6-E8F7E841581F}" dt="2025-11-27T18:26:57.822" v="5068"/>
        <pc:sldMkLst>
          <pc:docMk/>
          <pc:sldMk cId="1518020383" sldId="268"/>
        </pc:sldMkLst>
        <pc:spChg chg="mod">
          <ac:chgData name="Redia Murema (2504805)" userId="b29d9693-0f4b-40fe-b2cc-318f208f87f9" providerId="ADAL" clId="{3DD833E8-B94F-4B43-9DF6-E8F7E841581F}" dt="2025-11-24T13:13:36.860" v="2305" actId="20577"/>
          <ac:spMkLst>
            <pc:docMk/>
            <pc:sldMk cId="1518020383" sldId="268"/>
            <ac:spMk id="2" creationId="{D81D08E8-EA56-04CF-3CCB-DE37399FB3A4}"/>
          </ac:spMkLst>
        </pc:spChg>
        <pc:spChg chg="mod">
          <ac:chgData name="Redia Murema (2504805)" userId="b29d9693-0f4b-40fe-b2cc-318f208f87f9" providerId="ADAL" clId="{3DD833E8-B94F-4B43-9DF6-E8F7E841581F}" dt="2025-11-24T13:16:42.380" v="2417" actId="20577"/>
          <ac:spMkLst>
            <pc:docMk/>
            <pc:sldMk cId="1518020383" sldId="268"/>
            <ac:spMk id="3" creationId="{3B8FFCDB-D7EA-98D1-DF41-1658A95D0ED5}"/>
          </ac:spMkLst>
        </pc:spChg>
        <pc:picChg chg="add mod">
          <ac:chgData name="Redia Murema (2504805)" userId="b29d9693-0f4b-40fe-b2cc-318f208f87f9" providerId="ADAL" clId="{3DD833E8-B94F-4B43-9DF6-E8F7E841581F}" dt="2025-11-27T18:26:57.822" v="5068"/>
          <ac:picMkLst>
            <pc:docMk/>
            <pc:sldMk cId="1518020383" sldId="268"/>
            <ac:picMk id="41" creationId="{D1EAE4CB-57D0-86BF-EBA9-95AC9A8395E0}"/>
          </ac:picMkLst>
        </pc:picChg>
      </pc:sldChg>
      <pc:sldMasterChg chg="addSp modSp mod">
        <pc:chgData name="Redia Murema (2504805)" userId="b29d9693-0f4b-40fe-b2cc-318f208f87f9" providerId="ADAL" clId="{3DD833E8-B94F-4B43-9DF6-E8F7E841581F}" dt="2025-11-18T10:33:40.235" v="2120" actId="1076"/>
        <pc:sldMasterMkLst>
          <pc:docMk/>
          <pc:sldMasterMk cId="2342919539" sldId="2147483714"/>
        </pc:sldMasterMkLst>
        <pc:picChg chg="add mod">
          <ac:chgData name="Redia Murema (2504805)" userId="b29d9693-0f4b-40fe-b2cc-318f208f87f9" providerId="ADAL" clId="{3DD833E8-B94F-4B43-9DF6-E8F7E841581F}" dt="2025-11-18T10:33:40.235" v="2120" actId="1076"/>
          <ac:picMkLst>
            <pc:docMk/>
            <pc:sldMasterMk cId="2342919539" sldId="2147483714"/>
            <ac:picMk id="14" creationId="{2D6CBBC6-E161-12A1-1911-767AAEF802B9}"/>
          </ac:picMkLst>
        </pc:pic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A59B21-15A3-45F8-BCE6-F9DDB122C885}"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DD254F-D6B6-4C72-A6A3-EF4FD7100AD8}" type="slidenum">
              <a:rPr lang="en-GB" smtClean="0"/>
              <a:t>‹#›</a:t>
            </a:fld>
            <a:endParaRPr lang="en-GB"/>
          </a:p>
        </p:txBody>
      </p:sp>
    </p:spTree>
    <p:extLst>
      <p:ext uri="{BB962C8B-B14F-4D97-AF65-F5344CB8AC3E}">
        <p14:creationId xmlns:p14="http://schemas.microsoft.com/office/powerpoint/2010/main" val="83441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DD254F-D6B6-4C72-A6A3-EF4FD7100AD8}" type="slidenum">
              <a:rPr lang="en-GB" smtClean="0"/>
              <a:t>2</a:t>
            </a:fld>
            <a:endParaRPr lang="en-GB"/>
          </a:p>
        </p:txBody>
      </p:sp>
    </p:spTree>
    <p:extLst>
      <p:ext uri="{BB962C8B-B14F-4D97-AF65-F5344CB8AC3E}">
        <p14:creationId xmlns:p14="http://schemas.microsoft.com/office/powerpoint/2010/main" val="3537011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Higher Education is increasingly seen as a necessity for personal and professional  growth. This presentation will explore the motivations behind pursuing higher education, the obstacles students face, and potential solution to overcome these aspects is crucial for students. </a:t>
            </a:r>
            <a:endParaRPr lang="en-GB" dirty="0"/>
          </a:p>
        </p:txBody>
      </p:sp>
      <p:sp>
        <p:nvSpPr>
          <p:cNvPr id="4" name="Slide Number Placeholder 3"/>
          <p:cNvSpPr>
            <a:spLocks noGrp="1"/>
          </p:cNvSpPr>
          <p:nvPr>
            <p:ph type="sldNum" sz="quarter" idx="5"/>
          </p:nvPr>
        </p:nvSpPr>
        <p:spPr/>
        <p:txBody>
          <a:bodyPr/>
          <a:lstStyle/>
          <a:p>
            <a:fld id="{6BDD254F-D6B6-4C72-A6A3-EF4FD7100AD8}" type="slidenum">
              <a:rPr lang="en-GB" smtClean="0"/>
              <a:t>3</a:t>
            </a:fld>
            <a:endParaRPr lang="en-GB"/>
          </a:p>
        </p:txBody>
      </p:sp>
    </p:spTree>
    <p:extLst>
      <p:ext uri="{BB962C8B-B14F-4D97-AF65-F5344CB8AC3E}">
        <p14:creationId xmlns:p14="http://schemas.microsoft.com/office/powerpoint/2010/main" val="3883615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Higher Education is an offers numerous benefits, including enhanced career prospects and increased earning potential.it also fosters critical thinking, problem-solving skills, and personal development.  </a:t>
            </a:r>
            <a:r>
              <a:rPr lang="en-GB" sz="1200" dirty="0" err="1"/>
              <a:t>Funrther</a:t>
            </a:r>
            <a:r>
              <a:rPr lang="en-GB" sz="1200" dirty="0"/>
              <a:t> </a:t>
            </a:r>
            <a:r>
              <a:rPr lang="en-GB" sz="1200" dirty="0" err="1"/>
              <a:t>rmore</a:t>
            </a:r>
            <a:r>
              <a:rPr lang="en-GB" sz="1200" dirty="0"/>
              <a:t>, higher education provides opportunities for networking and expanding one’s social circle, leading to a more fulfilling life. </a:t>
            </a:r>
          </a:p>
          <a:p>
            <a:endParaRPr lang="en-GB" dirty="0"/>
          </a:p>
        </p:txBody>
      </p:sp>
      <p:sp>
        <p:nvSpPr>
          <p:cNvPr id="4" name="Slide Number Placeholder 3"/>
          <p:cNvSpPr>
            <a:spLocks noGrp="1"/>
          </p:cNvSpPr>
          <p:nvPr>
            <p:ph type="sldNum" sz="quarter" idx="5"/>
          </p:nvPr>
        </p:nvSpPr>
        <p:spPr/>
        <p:txBody>
          <a:bodyPr/>
          <a:lstStyle/>
          <a:p>
            <a:fld id="{6BDD254F-D6B6-4C72-A6A3-EF4FD7100AD8}" type="slidenum">
              <a:rPr lang="en-GB" smtClean="0"/>
              <a:t>4</a:t>
            </a:fld>
            <a:endParaRPr lang="en-GB"/>
          </a:p>
        </p:txBody>
      </p:sp>
    </p:spTree>
    <p:extLst>
      <p:ext uri="{BB962C8B-B14F-4D97-AF65-F5344CB8AC3E}">
        <p14:creationId xmlns:p14="http://schemas.microsoft.com/office/powerpoint/2010/main" val="3360354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Many students face significant barriers to higher education Financial constraints, such as tuition fees and living expenses, are a major obstacle. Additionally, academic preparedness, lack of support system, and personal circumstances can hinder access and success in higher education.</a:t>
            </a:r>
          </a:p>
          <a:p>
            <a:endParaRPr lang="en-GB" dirty="0"/>
          </a:p>
        </p:txBody>
      </p:sp>
      <p:sp>
        <p:nvSpPr>
          <p:cNvPr id="4" name="Slide Number Placeholder 3"/>
          <p:cNvSpPr>
            <a:spLocks noGrp="1"/>
          </p:cNvSpPr>
          <p:nvPr>
            <p:ph type="sldNum" sz="quarter" idx="5"/>
          </p:nvPr>
        </p:nvSpPr>
        <p:spPr/>
        <p:txBody>
          <a:bodyPr/>
          <a:lstStyle/>
          <a:p>
            <a:fld id="{6BDD254F-D6B6-4C72-A6A3-EF4FD7100AD8}" type="slidenum">
              <a:rPr lang="en-GB" smtClean="0"/>
              <a:t>5</a:t>
            </a:fld>
            <a:endParaRPr lang="en-GB"/>
          </a:p>
        </p:txBody>
      </p:sp>
    </p:spTree>
    <p:extLst>
      <p:ext uri="{BB962C8B-B14F-4D97-AF65-F5344CB8AC3E}">
        <p14:creationId xmlns:p14="http://schemas.microsoft.com/office/powerpoint/2010/main" val="4132998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DD254F-D6B6-4C72-A6A3-EF4FD7100AD8}" type="slidenum">
              <a:rPr lang="en-GB" smtClean="0"/>
              <a:t>6</a:t>
            </a:fld>
            <a:endParaRPr lang="en-GB"/>
          </a:p>
        </p:txBody>
      </p:sp>
    </p:spTree>
    <p:extLst>
      <p:ext uri="{BB962C8B-B14F-4D97-AF65-F5344CB8AC3E}">
        <p14:creationId xmlns:p14="http://schemas.microsoft.com/office/powerpoint/2010/main" val="2614212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conclusion, higher education is vital for individual and  societal advancement. By understanding and addressing the barriers that student face, I can create a more inclusive and supportive educational environment, enabling more individuals to reap the benefits of higher learning</a:t>
            </a:r>
          </a:p>
          <a:p>
            <a:endParaRPr lang="en-GB" dirty="0"/>
          </a:p>
        </p:txBody>
      </p:sp>
      <p:sp>
        <p:nvSpPr>
          <p:cNvPr id="4" name="Slide Number Placeholder 3"/>
          <p:cNvSpPr>
            <a:spLocks noGrp="1"/>
          </p:cNvSpPr>
          <p:nvPr>
            <p:ph type="sldNum" sz="quarter" idx="5"/>
          </p:nvPr>
        </p:nvSpPr>
        <p:spPr/>
        <p:txBody>
          <a:bodyPr/>
          <a:lstStyle/>
          <a:p>
            <a:fld id="{6BDD254F-D6B6-4C72-A6A3-EF4FD7100AD8}" type="slidenum">
              <a:rPr lang="en-GB" smtClean="0"/>
              <a:t>11</a:t>
            </a:fld>
            <a:endParaRPr lang="en-GB"/>
          </a:p>
        </p:txBody>
      </p:sp>
    </p:spTree>
    <p:extLst>
      <p:ext uri="{BB962C8B-B14F-4D97-AF65-F5344CB8AC3E}">
        <p14:creationId xmlns:p14="http://schemas.microsoft.com/office/powerpoint/2010/main" val="3951380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89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403125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654336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8E2E802-9177-40C6-B234-66705F7A24D2}"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880666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E2E802-9177-40C6-B234-66705F7A24D2}"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862404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8E2E802-9177-40C6-B234-66705F7A24D2}"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914291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E2E802-9177-40C6-B234-66705F7A24D2}"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011100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8E2E802-9177-40C6-B234-66705F7A24D2}"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212595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8E2E802-9177-40C6-B234-66705F7A24D2}"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357591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78E2E802-9177-40C6-B234-66705F7A24D2}"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168681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731895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76948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363837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822219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991022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4061481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515350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www2.hkma.org.hk/modular/uwdba/"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8E2E802-9177-40C6-B234-66705F7A24D2}" type="datetimeFigureOut">
              <a:rPr lang="en-GB" smtClean="0"/>
              <a:t>02/12/2025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98D3ABD-752C-4611-BF5B-3D196A70F76A}" type="slidenum">
              <a:rPr lang="en-GB" smtClean="0"/>
              <a:t>‹#›</a:t>
            </a:fld>
            <a:endParaRPr lang="en-GB"/>
          </a:p>
        </p:txBody>
      </p:sp>
      <p:pic>
        <p:nvPicPr>
          <p:cNvPr id="14" name="Picture 13" descr="A yellow and black shield with blue flowers&#10;&#10;AI-generated content may be incorrect.">
            <a:extLst>
              <a:ext uri="{FF2B5EF4-FFF2-40B4-BE49-F238E27FC236}">
                <a16:creationId xmlns:a16="http://schemas.microsoft.com/office/drawing/2014/main" id="{2D6CBBC6-E161-12A1-1911-767AAEF802B9}"/>
              </a:ext>
            </a:extLst>
          </p:cNvPr>
          <p:cNvPicPr>
            <a:picLocks noChangeAspect="1"/>
          </p:cNvPicPr>
          <p:nvPr userDrawn="1"/>
        </p:nvPicPr>
        <p:blipFill>
          <a:blip r:embed="rId19">
            <a:extLst>
              <a:ext uri="{28A0092B-C50C-407E-A947-70E740481C1C}">
                <a14:useLocalDpi xmlns:a14="http://schemas.microsoft.com/office/drawing/2010/main" val="0"/>
              </a:ext>
              <a:ext uri="{837473B0-CC2E-450A-ABE3-18F120FF3D39}">
                <a1611:picAttrSrcUrl xmlns:a1611="http://schemas.microsoft.com/office/drawing/2016/11/main" r:id="rId20"/>
              </a:ext>
            </a:extLst>
          </a:blip>
          <a:stretch>
            <a:fillRect/>
          </a:stretch>
        </p:blipFill>
        <p:spPr>
          <a:xfrm>
            <a:off x="9648826" y="5176838"/>
            <a:ext cx="1905000" cy="1228725"/>
          </a:xfrm>
          <a:prstGeom prst="rect">
            <a:avLst/>
          </a:prstGeom>
        </p:spPr>
      </p:pic>
    </p:spTree>
    <p:extLst>
      <p:ext uri="{BB962C8B-B14F-4D97-AF65-F5344CB8AC3E}">
        <p14:creationId xmlns:p14="http://schemas.microsoft.com/office/powerpoint/2010/main" val="2342919539"/>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6AFD-3913-D378-FE19-C78E22704B4D}"/>
              </a:ext>
            </a:extLst>
          </p:cNvPr>
          <p:cNvSpPr>
            <a:spLocks noGrp="1"/>
          </p:cNvSpPr>
          <p:nvPr>
            <p:ph type="ctrTitle"/>
          </p:nvPr>
        </p:nvSpPr>
        <p:spPr>
          <a:xfrm>
            <a:off x="419036" y="93133"/>
            <a:ext cx="8001000" cy="1947333"/>
          </a:xfrm>
        </p:spPr>
        <p:txBody>
          <a:bodyPr/>
          <a:lstStyle/>
          <a:p>
            <a:pPr algn="ctr"/>
            <a:r>
              <a:rPr lang="en-GB" dirty="0"/>
              <a:t>BMHP4028: Preparing for success in HE</a:t>
            </a:r>
          </a:p>
        </p:txBody>
      </p:sp>
      <p:sp>
        <p:nvSpPr>
          <p:cNvPr id="3" name="Subtitle 2">
            <a:extLst>
              <a:ext uri="{FF2B5EF4-FFF2-40B4-BE49-F238E27FC236}">
                <a16:creationId xmlns:a16="http://schemas.microsoft.com/office/drawing/2014/main" id="{E6E79044-D651-D9DB-F37E-052E7CA5F1F5}"/>
              </a:ext>
            </a:extLst>
          </p:cNvPr>
          <p:cNvSpPr>
            <a:spLocks noGrp="1"/>
          </p:cNvSpPr>
          <p:nvPr>
            <p:ph type="subTitle" idx="1"/>
          </p:nvPr>
        </p:nvSpPr>
        <p:spPr>
          <a:xfrm>
            <a:off x="71564" y="2455333"/>
            <a:ext cx="6400800" cy="1947333"/>
          </a:xfrm>
        </p:spPr>
        <p:txBody>
          <a:bodyPr/>
          <a:lstStyle/>
          <a:p>
            <a:pPr algn="ctr"/>
            <a:r>
              <a:rPr lang="en-GB" dirty="0"/>
              <a:t>Name: Redia </a:t>
            </a:r>
            <a:r>
              <a:rPr lang="en-GB" dirty="0" err="1"/>
              <a:t>Ndenaove</a:t>
            </a:r>
            <a:r>
              <a:rPr lang="en-GB" dirty="0"/>
              <a:t> Murema </a:t>
            </a:r>
          </a:p>
          <a:p>
            <a:pPr algn="ctr"/>
            <a:r>
              <a:rPr lang="en-GB" dirty="0"/>
              <a:t>Student Number: 2504805</a:t>
            </a:r>
          </a:p>
          <a:p>
            <a:pPr algn="ctr"/>
            <a:endParaRPr lang="en-GB" dirty="0"/>
          </a:p>
          <a:p>
            <a:pPr algn="ctr"/>
            <a:endParaRPr lang="en-GB" dirty="0"/>
          </a:p>
        </p:txBody>
      </p:sp>
      <p:pic>
        <p:nvPicPr>
          <p:cNvPr id="37" name="Video 36">
            <a:hlinkClick r:id="" action="ppaction://media"/>
            <a:extLst>
              <a:ext uri="{FF2B5EF4-FFF2-40B4-BE49-F238E27FC236}">
                <a16:creationId xmlns:a16="http://schemas.microsoft.com/office/drawing/2014/main" id="{56DDDB74-472E-7032-0841-6FFF222281B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5759780"/>
      </p:ext>
    </p:extLst>
  </p:cSld>
  <p:clrMapOvr>
    <a:masterClrMapping/>
  </p:clrMapOvr>
  <mc:AlternateContent xmlns:mc="http://schemas.openxmlformats.org/markup-compatibility/2006" xmlns:p14="http://schemas.microsoft.com/office/powerpoint/2010/main">
    <mc:Choice Requires="p14">
      <p:transition spd="slow" p14:dur="2000" advTm="13148"/>
    </mc:Choice>
    <mc:Fallback xmlns="">
      <p:transition spd="slow" advTm="13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D08E8-EA56-04CF-3CCB-DE37399FB3A4}"/>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3B8FFCDB-D7EA-98D1-DF41-1658A95D0ED5}"/>
              </a:ext>
            </a:extLst>
          </p:cNvPr>
          <p:cNvSpPr>
            <a:spLocks noGrp="1"/>
          </p:cNvSpPr>
          <p:nvPr>
            <p:ph idx="1"/>
          </p:nvPr>
        </p:nvSpPr>
        <p:spPr/>
        <p:txBody>
          <a:bodyPr/>
          <a:lstStyle/>
          <a:p>
            <a:r>
              <a:rPr lang="en-GB" dirty="0" err="1"/>
              <a:t>Indrodution</a:t>
            </a:r>
            <a:endParaRPr lang="en-GB" dirty="0"/>
          </a:p>
          <a:p>
            <a:r>
              <a:rPr lang="en-GB" dirty="0"/>
              <a:t>Motivation for Studies</a:t>
            </a:r>
          </a:p>
          <a:p>
            <a:r>
              <a:rPr lang="en-GB" dirty="0"/>
              <a:t>Barriers for leaning</a:t>
            </a:r>
          </a:p>
          <a:p>
            <a:r>
              <a:rPr lang="en-GB" dirty="0" err="1"/>
              <a:t>Soluction</a:t>
            </a:r>
            <a:r>
              <a:rPr lang="en-GB" dirty="0"/>
              <a:t> </a:t>
            </a:r>
          </a:p>
          <a:p>
            <a:r>
              <a:rPr lang="en-GB" dirty="0"/>
              <a:t>Conclusion</a:t>
            </a:r>
          </a:p>
          <a:p>
            <a:endParaRPr lang="en-GB" dirty="0"/>
          </a:p>
        </p:txBody>
      </p:sp>
      <p:pic>
        <p:nvPicPr>
          <p:cNvPr id="41" name="Video 40">
            <a:hlinkClick r:id="" action="ppaction://media"/>
            <a:extLst>
              <a:ext uri="{FF2B5EF4-FFF2-40B4-BE49-F238E27FC236}">
                <a16:creationId xmlns:a16="http://schemas.microsoft.com/office/drawing/2014/main" id="{D1EAE4CB-57D0-86BF-EBA9-95AC9A8395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8020383"/>
      </p:ext>
    </p:extLst>
  </p:cSld>
  <p:clrMapOvr>
    <a:masterClrMapping/>
  </p:clrMapOvr>
  <mc:AlternateContent xmlns:mc="http://schemas.openxmlformats.org/markup-compatibility/2006" xmlns:p14="http://schemas.microsoft.com/office/powerpoint/2010/main">
    <mc:Choice Requires="p14">
      <p:transition spd="slow" p14:dur="2000" advTm="16679"/>
    </mc:Choice>
    <mc:Fallback xmlns="">
      <p:transition spd="slow" advTm="16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1"/>
                </p:tgtEl>
              </p:cMediaNode>
            </p:video>
            <p:seq concurrent="1" nextAc="seek">
              <p:cTn id="8" restart="whenNotActive" fill="hold" evtFilter="cancelBubble" nodeType="interactiveSeq">
                <p:stCondLst>
                  <p:cond evt="onClick" delay="0">
                    <p:tgtEl>
                      <p:spTgt spid="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0FCA-01F6-5E1C-E10E-DDEB685216D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EA8DF6E-3B64-F91C-C007-7F9A8353FD5A}"/>
              </a:ext>
            </a:extLst>
          </p:cNvPr>
          <p:cNvSpPr>
            <a:spLocks noGrp="1"/>
          </p:cNvSpPr>
          <p:nvPr>
            <p:ph idx="1"/>
          </p:nvPr>
        </p:nvSpPr>
        <p:spPr/>
        <p:txBody>
          <a:bodyPr/>
          <a:lstStyle/>
          <a:p>
            <a:r>
              <a:rPr lang="en-GB" dirty="0"/>
              <a:t>I am choosing to study Care level 4 because I work at Castle Graig Nursing home for 2 full years now as a Care Assistant, so for I’m  study a higher education level first time I just want  to achieve my personal growth and Improve  my career succeed. Higher education offers a structured environment for understanding act and skill development, which is essential for achieving my long-time goals. The knowledge and skills</a:t>
            </a:r>
          </a:p>
          <a:p>
            <a:endParaRPr lang="en-GB" dirty="0"/>
          </a:p>
        </p:txBody>
      </p:sp>
      <p:pic>
        <p:nvPicPr>
          <p:cNvPr id="16" name="Video 15">
            <a:hlinkClick r:id="" action="ppaction://media"/>
            <a:extLst>
              <a:ext uri="{FF2B5EF4-FFF2-40B4-BE49-F238E27FC236}">
                <a16:creationId xmlns:a16="http://schemas.microsoft.com/office/drawing/2014/main" id="{B2F192F4-861C-099D-E0C0-500641AD82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2591905"/>
      </p:ext>
    </p:extLst>
  </p:cSld>
  <p:clrMapOvr>
    <a:masterClrMapping/>
  </p:clrMapOvr>
  <mc:AlternateContent xmlns:mc="http://schemas.openxmlformats.org/markup-compatibility/2006" xmlns:p14="http://schemas.microsoft.com/office/powerpoint/2010/main">
    <mc:Choice Requires="p14">
      <p:transition spd="slow" p14:dur="2000" advTm="46135"/>
    </mc:Choice>
    <mc:Fallback xmlns="">
      <p:transition spd="slow" advTm="46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0611A-BE12-7852-CA7F-F51812ABBFF4}"/>
              </a:ext>
            </a:extLst>
          </p:cNvPr>
          <p:cNvSpPr>
            <a:spLocks noGrp="1"/>
          </p:cNvSpPr>
          <p:nvPr>
            <p:ph type="title"/>
          </p:nvPr>
        </p:nvSpPr>
        <p:spPr/>
        <p:txBody>
          <a:bodyPr/>
          <a:lstStyle/>
          <a:p>
            <a:r>
              <a:rPr lang="en-GB" dirty="0"/>
              <a:t>Motivations for studying </a:t>
            </a:r>
          </a:p>
        </p:txBody>
      </p:sp>
      <p:sp>
        <p:nvSpPr>
          <p:cNvPr id="3" name="Content Placeholder 2">
            <a:extLst>
              <a:ext uri="{FF2B5EF4-FFF2-40B4-BE49-F238E27FC236}">
                <a16:creationId xmlns:a16="http://schemas.microsoft.com/office/drawing/2014/main" id="{BB73759B-B3AB-E267-68F8-8392DC2E0D91}"/>
              </a:ext>
            </a:extLst>
          </p:cNvPr>
          <p:cNvSpPr>
            <a:spLocks noGrp="1"/>
          </p:cNvSpPr>
          <p:nvPr>
            <p:ph idx="1"/>
          </p:nvPr>
        </p:nvSpPr>
        <p:spPr>
          <a:xfrm>
            <a:off x="819294" y="1143000"/>
            <a:ext cx="8534400" cy="3615267"/>
          </a:xfrm>
        </p:spPr>
        <p:txBody>
          <a:bodyPr>
            <a:normAutofit lnSpcReduction="10000"/>
          </a:bodyPr>
          <a:lstStyle/>
          <a:p>
            <a:pPr algn="just">
              <a:lnSpc>
                <a:spcPct val="150000"/>
              </a:lnSpc>
            </a:pPr>
            <a:r>
              <a:rPr lang="en-GB" dirty="0"/>
              <a:t>I want to become a nurse because, nurse is more than a career-it is a commitment to compassion.</a:t>
            </a:r>
          </a:p>
          <a:p>
            <a:pPr algn="just">
              <a:lnSpc>
                <a:spcPct val="150000"/>
              </a:lnSpc>
            </a:pPr>
            <a:r>
              <a:rPr lang="en-GB" dirty="0"/>
              <a:t>I want to gain the knowledge and skills needed to support patients, comfort families and promote healing, Although the journey requires hard work, dedication, and long hours of study.</a:t>
            </a:r>
          </a:p>
          <a:p>
            <a:pPr algn="just">
              <a:lnSpc>
                <a:spcPct val="150000"/>
              </a:lnSpc>
            </a:pPr>
            <a:r>
              <a:rPr lang="en-GB" dirty="0"/>
              <a:t>Becoming a nurse mean I’m being a </a:t>
            </a:r>
            <a:r>
              <a:rPr lang="en-GB" dirty="0" err="1"/>
              <a:t>surce</a:t>
            </a:r>
            <a:r>
              <a:rPr lang="en-GB" dirty="0"/>
              <a:t>  of strength, hope and understanding and that is the kind of person I strive to be.</a:t>
            </a:r>
          </a:p>
          <a:p>
            <a:endParaRPr lang="en-GB" dirty="0"/>
          </a:p>
        </p:txBody>
      </p:sp>
      <p:pic>
        <p:nvPicPr>
          <p:cNvPr id="35" name="Video 34">
            <a:hlinkClick r:id="" action="ppaction://media"/>
            <a:extLst>
              <a:ext uri="{FF2B5EF4-FFF2-40B4-BE49-F238E27FC236}">
                <a16:creationId xmlns:a16="http://schemas.microsoft.com/office/drawing/2014/main" id="{61DA39BE-288A-B792-4396-D14638D2A09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025862"/>
      </p:ext>
    </p:extLst>
  </p:cSld>
  <p:clrMapOvr>
    <a:masterClrMapping/>
  </p:clrMapOvr>
  <mc:AlternateContent xmlns:mc="http://schemas.openxmlformats.org/markup-compatibility/2006" xmlns:p14="http://schemas.microsoft.com/office/powerpoint/2010/main">
    <mc:Choice Requires="p14">
      <p:transition spd="slow" p14:dur="2000" advTm="42139"/>
    </mc:Choice>
    <mc:Fallback xmlns="">
      <p:transition spd="slow" advTm="42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5"/>
                </p:tgtEl>
              </p:cMediaNode>
            </p:video>
            <p:seq concurrent="1" nextAc="seek">
              <p:cTn id="8" restart="whenNotActive" fill="hold" evtFilter="cancelBubble" nodeType="interactiveSeq">
                <p:stCondLst>
                  <p:cond evt="onClick" delay="0">
                    <p:tgtEl>
                      <p:spTgt spid="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5"/>
                                        </p:tgtEl>
                                      </p:cBhvr>
                                    </p:cmd>
                                  </p:childTnLst>
                                </p:cTn>
                              </p:par>
                            </p:childTnLst>
                          </p:cTn>
                        </p:par>
                      </p:childTnLst>
                    </p:cTn>
                  </p:par>
                </p:childTnLst>
              </p:cTn>
              <p:nextCondLst>
                <p:cond evt="onClick" delay="0">
                  <p:tgtEl>
                    <p:spTgt spid="3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3A2AB-7C5B-03B2-5243-724AE5F3A890}"/>
              </a:ext>
            </a:extLst>
          </p:cNvPr>
          <p:cNvSpPr>
            <a:spLocks noGrp="1"/>
          </p:cNvSpPr>
          <p:nvPr>
            <p:ph type="title"/>
          </p:nvPr>
        </p:nvSpPr>
        <p:spPr/>
        <p:txBody>
          <a:bodyPr/>
          <a:lstStyle/>
          <a:p>
            <a:r>
              <a:rPr lang="en-GB" dirty="0"/>
              <a:t>Barriers to learning </a:t>
            </a:r>
          </a:p>
        </p:txBody>
      </p:sp>
      <p:sp>
        <p:nvSpPr>
          <p:cNvPr id="3" name="Content Placeholder 2">
            <a:extLst>
              <a:ext uri="{FF2B5EF4-FFF2-40B4-BE49-F238E27FC236}">
                <a16:creationId xmlns:a16="http://schemas.microsoft.com/office/drawing/2014/main" id="{654F6325-6048-FDD9-DE58-5A37EE47506A}"/>
              </a:ext>
            </a:extLst>
          </p:cNvPr>
          <p:cNvSpPr>
            <a:spLocks noGrp="1"/>
          </p:cNvSpPr>
          <p:nvPr>
            <p:ph idx="1"/>
          </p:nvPr>
        </p:nvSpPr>
        <p:spPr/>
        <p:txBody>
          <a:bodyPr/>
          <a:lstStyle/>
          <a:p>
            <a:r>
              <a:rPr lang="en-GB" dirty="0"/>
              <a:t>Financial problems</a:t>
            </a:r>
          </a:p>
          <a:p>
            <a:r>
              <a:rPr lang="en-GB" dirty="0"/>
              <a:t>Family issues</a:t>
            </a:r>
          </a:p>
          <a:p>
            <a:r>
              <a:rPr lang="en-GB" dirty="0"/>
              <a:t>Time </a:t>
            </a:r>
          </a:p>
          <a:p>
            <a:r>
              <a:rPr lang="en-GB" dirty="0"/>
              <a:t>Concentration</a:t>
            </a:r>
          </a:p>
          <a:p>
            <a:r>
              <a:rPr lang="en-GB" dirty="0"/>
              <a:t>Attendance </a:t>
            </a:r>
          </a:p>
          <a:p>
            <a:endParaRPr lang="en-GB" dirty="0"/>
          </a:p>
        </p:txBody>
      </p:sp>
      <p:pic>
        <p:nvPicPr>
          <p:cNvPr id="22" name="Video 21">
            <a:hlinkClick r:id="" action="ppaction://media"/>
            <a:extLst>
              <a:ext uri="{FF2B5EF4-FFF2-40B4-BE49-F238E27FC236}">
                <a16:creationId xmlns:a16="http://schemas.microsoft.com/office/drawing/2014/main" id="{292813F9-538B-2B12-54DB-4AF85ED1FE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0886797"/>
      </p:ext>
    </p:extLst>
  </p:cSld>
  <p:clrMapOvr>
    <a:masterClrMapping/>
  </p:clrMapOvr>
  <mc:AlternateContent xmlns:mc="http://schemas.openxmlformats.org/markup-compatibility/2006" xmlns:p14="http://schemas.microsoft.com/office/powerpoint/2010/main">
    <mc:Choice Requires="p14">
      <p:transition spd="slow" p14:dur="2000" advTm="11473"/>
    </mc:Choice>
    <mc:Fallback xmlns="">
      <p:transition spd="slow" advTm="11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527A-D226-D7E0-E965-CB81BC9FB8F4}"/>
              </a:ext>
            </a:extLst>
          </p:cNvPr>
          <p:cNvSpPr>
            <a:spLocks noGrp="1"/>
          </p:cNvSpPr>
          <p:nvPr>
            <p:ph type="title"/>
          </p:nvPr>
        </p:nvSpPr>
        <p:spPr/>
        <p:txBody>
          <a:bodyPr/>
          <a:lstStyle/>
          <a:p>
            <a:r>
              <a:rPr lang="en-GB" dirty="0"/>
              <a:t>Barrier 1:Time  </a:t>
            </a:r>
          </a:p>
        </p:txBody>
      </p:sp>
      <p:sp>
        <p:nvSpPr>
          <p:cNvPr id="4" name="Content Placeholder 3">
            <a:extLst>
              <a:ext uri="{FF2B5EF4-FFF2-40B4-BE49-F238E27FC236}">
                <a16:creationId xmlns:a16="http://schemas.microsoft.com/office/drawing/2014/main" id="{48A3B336-28F0-5845-B0A1-2F7994CFAFEB}"/>
              </a:ext>
            </a:extLst>
          </p:cNvPr>
          <p:cNvSpPr>
            <a:spLocks noGrp="1"/>
          </p:cNvSpPr>
          <p:nvPr>
            <p:ph idx="1"/>
          </p:nvPr>
        </p:nvSpPr>
        <p:spPr/>
        <p:txBody>
          <a:bodyPr/>
          <a:lstStyle/>
          <a:p>
            <a:r>
              <a:rPr lang="en-GB" dirty="0"/>
              <a:t>Luch of seeping which affects concentration</a:t>
            </a:r>
          </a:p>
          <a:p>
            <a:r>
              <a:rPr lang="en-GB" dirty="0"/>
              <a:t>Difficult  balancing school with personal life</a:t>
            </a:r>
          </a:p>
          <a:p>
            <a:pPr marL="0" indent="0">
              <a:buNone/>
            </a:pPr>
            <a:endParaRPr lang="en-GB" dirty="0"/>
          </a:p>
        </p:txBody>
      </p:sp>
      <p:pic>
        <p:nvPicPr>
          <p:cNvPr id="8" name="Video 7">
            <a:hlinkClick r:id="" action="ppaction://media"/>
            <a:extLst>
              <a:ext uri="{FF2B5EF4-FFF2-40B4-BE49-F238E27FC236}">
                <a16:creationId xmlns:a16="http://schemas.microsoft.com/office/drawing/2014/main" id="{438309AE-67FC-B253-3C6C-F51591FA18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6924167"/>
      </p:ext>
    </p:extLst>
  </p:cSld>
  <p:clrMapOvr>
    <a:masterClrMapping/>
  </p:clrMapOvr>
  <p:transition spd="slow" advTm="1556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B20C-D0C1-0793-1F3F-3960D0FCD659}"/>
              </a:ext>
            </a:extLst>
          </p:cNvPr>
          <p:cNvSpPr>
            <a:spLocks noGrp="1"/>
          </p:cNvSpPr>
          <p:nvPr>
            <p:ph type="title"/>
          </p:nvPr>
        </p:nvSpPr>
        <p:spPr/>
        <p:txBody>
          <a:bodyPr/>
          <a:lstStyle/>
          <a:p>
            <a:r>
              <a:rPr lang="en-GB" dirty="0"/>
              <a:t>Barrier 2: Financial challenges </a:t>
            </a:r>
          </a:p>
        </p:txBody>
      </p:sp>
      <p:sp>
        <p:nvSpPr>
          <p:cNvPr id="3" name="Content Placeholder 2">
            <a:extLst>
              <a:ext uri="{FF2B5EF4-FFF2-40B4-BE49-F238E27FC236}">
                <a16:creationId xmlns:a16="http://schemas.microsoft.com/office/drawing/2014/main" id="{BF8C1032-4B0A-6201-C546-C48EF9AF32B4}"/>
              </a:ext>
            </a:extLst>
          </p:cNvPr>
          <p:cNvSpPr>
            <a:spLocks noGrp="1"/>
          </p:cNvSpPr>
          <p:nvPr>
            <p:ph idx="1"/>
          </p:nvPr>
        </p:nvSpPr>
        <p:spPr/>
        <p:txBody>
          <a:bodyPr/>
          <a:lstStyle/>
          <a:p>
            <a:r>
              <a:rPr lang="en-GB" dirty="0"/>
              <a:t>Financial challenge are one of the most common barriers for me and other  student faces</a:t>
            </a:r>
          </a:p>
          <a:p>
            <a:r>
              <a:rPr lang="en-GB" dirty="0"/>
              <a:t>They struggle to pay for their  transportation, and daily living expenses for sone they need to work long hours while they  studying,  I think  other people are facing some problem too.</a:t>
            </a:r>
          </a:p>
          <a:p>
            <a:pPr marL="0" indent="0">
              <a:buNone/>
            </a:pPr>
            <a:endParaRPr lang="en-GB" dirty="0"/>
          </a:p>
          <a:p>
            <a:pPr marL="0" indent="0">
              <a:buNone/>
            </a:pPr>
            <a:endParaRPr lang="en-GB" dirty="0"/>
          </a:p>
        </p:txBody>
      </p:sp>
      <p:pic>
        <p:nvPicPr>
          <p:cNvPr id="14" name="Video 13">
            <a:hlinkClick r:id="" action="ppaction://media"/>
            <a:extLst>
              <a:ext uri="{FF2B5EF4-FFF2-40B4-BE49-F238E27FC236}">
                <a16:creationId xmlns:a16="http://schemas.microsoft.com/office/drawing/2014/main" id="{34FAC81A-F98A-891D-A761-1180384F7E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5204272"/>
      </p:ext>
    </p:extLst>
  </p:cSld>
  <p:clrMapOvr>
    <a:masterClrMapping/>
  </p:clrMapOvr>
  <mc:AlternateContent xmlns:mc="http://schemas.openxmlformats.org/markup-compatibility/2006" xmlns:p14="http://schemas.microsoft.com/office/powerpoint/2010/main">
    <mc:Choice Requires="p14">
      <p:transition spd="slow" p14:dur="2000" advTm="31467"/>
    </mc:Choice>
    <mc:Fallback xmlns="">
      <p:transition spd="slow" advTm="31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9898-3461-7B75-5E71-DF215847F726}"/>
              </a:ext>
            </a:extLst>
          </p:cNvPr>
          <p:cNvSpPr>
            <a:spLocks noGrp="1"/>
          </p:cNvSpPr>
          <p:nvPr>
            <p:ph type="title"/>
          </p:nvPr>
        </p:nvSpPr>
        <p:spPr/>
        <p:txBody>
          <a:bodyPr/>
          <a:lstStyle/>
          <a:p>
            <a:r>
              <a:rPr lang="en-GB" dirty="0"/>
              <a:t>Solutions  </a:t>
            </a:r>
          </a:p>
        </p:txBody>
      </p:sp>
      <p:sp>
        <p:nvSpPr>
          <p:cNvPr id="3" name="Content Placeholder 2">
            <a:extLst>
              <a:ext uri="{FF2B5EF4-FFF2-40B4-BE49-F238E27FC236}">
                <a16:creationId xmlns:a16="http://schemas.microsoft.com/office/drawing/2014/main" id="{2A12F2A7-98C0-9CE9-F7FA-40A1DA00C4D9}"/>
              </a:ext>
            </a:extLst>
          </p:cNvPr>
          <p:cNvSpPr>
            <a:spLocks noGrp="1"/>
          </p:cNvSpPr>
          <p:nvPr>
            <p:ph idx="1"/>
          </p:nvPr>
        </p:nvSpPr>
        <p:spPr/>
        <p:txBody>
          <a:bodyPr/>
          <a:lstStyle/>
          <a:p>
            <a:r>
              <a:rPr lang="en-GB" dirty="0"/>
              <a:t>Time Management </a:t>
            </a:r>
          </a:p>
          <a:p>
            <a:r>
              <a:rPr lang="en-GB" dirty="0"/>
              <a:t>Concentration</a:t>
            </a:r>
          </a:p>
          <a:p>
            <a:r>
              <a:rPr lang="en-GB" dirty="0"/>
              <a:t>Attendance </a:t>
            </a:r>
          </a:p>
          <a:p>
            <a:r>
              <a:rPr lang="en-GB" dirty="0"/>
              <a:t>Studying outside of lecture </a:t>
            </a:r>
          </a:p>
          <a:p>
            <a:r>
              <a:rPr lang="en-GB" dirty="0"/>
              <a:t>Communication with  lecturer</a:t>
            </a:r>
          </a:p>
          <a:p>
            <a:r>
              <a:rPr lang="en-GB" dirty="0"/>
              <a:t>Seek support from study skill assistance</a:t>
            </a:r>
          </a:p>
          <a:p>
            <a:endParaRPr lang="en-GB" dirty="0"/>
          </a:p>
        </p:txBody>
      </p:sp>
      <p:pic>
        <p:nvPicPr>
          <p:cNvPr id="13" name="Video 12">
            <a:hlinkClick r:id="" action="ppaction://media"/>
            <a:extLst>
              <a:ext uri="{FF2B5EF4-FFF2-40B4-BE49-F238E27FC236}">
                <a16:creationId xmlns:a16="http://schemas.microsoft.com/office/drawing/2014/main" id="{8C633D44-21CC-2026-125C-C8C45B1F4F8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4420679"/>
      </p:ext>
    </p:extLst>
  </p:cSld>
  <p:clrMapOvr>
    <a:masterClrMapping/>
  </p:clrMapOvr>
  <mc:AlternateContent xmlns:mc="http://schemas.openxmlformats.org/markup-compatibility/2006" xmlns:p14="http://schemas.microsoft.com/office/powerpoint/2010/main">
    <mc:Choice Requires="p14">
      <p:transition spd="slow" p14:dur="2000" advTm="19125"/>
    </mc:Choice>
    <mc:Fallback xmlns="">
      <p:transition spd="slow" advTm="19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FEEC6-BF45-0C8E-225D-65C2368C4BC9}"/>
              </a:ext>
            </a:extLst>
          </p:cNvPr>
          <p:cNvSpPr>
            <a:spLocks noGrp="1"/>
          </p:cNvSpPr>
          <p:nvPr>
            <p:ph type="title"/>
          </p:nvPr>
        </p:nvSpPr>
        <p:spPr/>
        <p:txBody>
          <a:bodyPr/>
          <a:lstStyle/>
          <a:p>
            <a:r>
              <a:rPr lang="en-GB" dirty="0"/>
              <a:t>Solution 1 time</a:t>
            </a:r>
          </a:p>
        </p:txBody>
      </p:sp>
      <p:sp>
        <p:nvSpPr>
          <p:cNvPr id="3" name="Content Placeholder 2">
            <a:extLst>
              <a:ext uri="{FF2B5EF4-FFF2-40B4-BE49-F238E27FC236}">
                <a16:creationId xmlns:a16="http://schemas.microsoft.com/office/drawing/2014/main" id="{CD9F6F4A-4885-5867-0C26-8425BDE0AA0B}"/>
              </a:ext>
            </a:extLst>
          </p:cNvPr>
          <p:cNvSpPr>
            <a:spLocks noGrp="1"/>
          </p:cNvSpPr>
          <p:nvPr>
            <p:ph idx="1"/>
          </p:nvPr>
        </p:nvSpPr>
        <p:spPr/>
        <p:txBody>
          <a:bodyPr/>
          <a:lstStyle/>
          <a:p>
            <a:r>
              <a:rPr lang="en-GB" b="1" dirty="0"/>
              <a:t>Plan out your classes ,Study  time work and personal activities. A visual  helps you stay organized and reduces last-minute stress.</a:t>
            </a:r>
          </a:p>
          <a:p>
            <a:r>
              <a:rPr lang="en-GB" b="1" dirty="0"/>
              <a:t> Proper rest improves focus and productivity don’t overload yourself –balance is essential.</a:t>
            </a:r>
          </a:p>
          <a:p>
            <a:endParaRPr lang="en-GB" b="1" dirty="0"/>
          </a:p>
          <a:p>
            <a:endParaRPr lang="en-GB" dirty="0"/>
          </a:p>
        </p:txBody>
      </p:sp>
      <p:pic>
        <p:nvPicPr>
          <p:cNvPr id="22" name="Video 21">
            <a:hlinkClick r:id="" action="ppaction://media"/>
            <a:extLst>
              <a:ext uri="{FF2B5EF4-FFF2-40B4-BE49-F238E27FC236}">
                <a16:creationId xmlns:a16="http://schemas.microsoft.com/office/drawing/2014/main" id="{57A53CCE-D65D-B27E-0341-9C1242E683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4209323"/>
      </p:ext>
    </p:extLst>
  </p:cSld>
  <p:clrMapOvr>
    <a:masterClrMapping/>
  </p:clrMapOvr>
  <mc:AlternateContent xmlns:mc="http://schemas.openxmlformats.org/markup-compatibility/2006" xmlns:p14="http://schemas.microsoft.com/office/powerpoint/2010/main">
    <mc:Choice Requires="p14">
      <p:transition spd="slow" p14:dur="2000" advTm="38265"/>
    </mc:Choice>
    <mc:Fallback xmlns="">
      <p:transition spd="slow" advTm="38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62DE2-7546-9790-A294-507602C698E8}"/>
              </a:ext>
            </a:extLst>
          </p:cNvPr>
          <p:cNvSpPr>
            <a:spLocks noGrp="1"/>
          </p:cNvSpPr>
          <p:nvPr>
            <p:ph type="title"/>
          </p:nvPr>
        </p:nvSpPr>
        <p:spPr/>
        <p:txBody>
          <a:bodyPr/>
          <a:lstStyle/>
          <a:p>
            <a:r>
              <a:rPr lang="en-GB" dirty="0"/>
              <a:t>Solution 2 Financial Problem</a:t>
            </a:r>
          </a:p>
        </p:txBody>
      </p:sp>
      <p:sp>
        <p:nvSpPr>
          <p:cNvPr id="3" name="Content Placeholder 2">
            <a:extLst>
              <a:ext uri="{FF2B5EF4-FFF2-40B4-BE49-F238E27FC236}">
                <a16:creationId xmlns:a16="http://schemas.microsoft.com/office/drawing/2014/main" id="{9472E174-2A3C-9CCB-BC56-2C0033F4C3C3}"/>
              </a:ext>
            </a:extLst>
          </p:cNvPr>
          <p:cNvSpPr>
            <a:spLocks noGrp="1"/>
          </p:cNvSpPr>
          <p:nvPr>
            <p:ph idx="1"/>
          </p:nvPr>
        </p:nvSpPr>
        <p:spPr/>
        <p:txBody>
          <a:bodyPr/>
          <a:lstStyle/>
          <a:p>
            <a:r>
              <a:rPr lang="en-GB" dirty="0"/>
              <a:t>Student may choose to work part-time or </a:t>
            </a:r>
            <a:r>
              <a:rPr lang="en-GB" dirty="0" err="1"/>
              <a:t>tate</a:t>
            </a:r>
            <a:r>
              <a:rPr lang="en-GB" dirty="0"/>
              <a:t> on flexible campus</a:t>
            </a:r>
          </a:p>
          <a:p>
            <a:r>
              <a:rPr lang="en-GB" dirty="0"/>
              <a:t>Another helpful strategy is reducing unnecessary expenses-for examples ,buying used textbooks, preparing meals at home</a:t>
            </a:r>
          </a:p>
          <a:p>
            <a:r>
              <a:rPr lang="en-GB" dirty="0"/>
              <a:t>School often offer support services such as financial counselling emergency funds.</a:t>
            </a:r>
          </a:p>
          <a:p>
            <a:endParaRPr lang="en-GB" dirty="0"/>
          </a:p>
        </p:txBody>
      </p:sp>
      <p:pic>
        <p:nvPicPr>
          <p:cNvPr id="11" name="Video 10">
            <a:hlinkClick r:id="" action="ppaction://media"/>
            <a:extLst>
              <a:ext uri="{FF2B5EF4-FFF2-40B4-BE49-F238E27FC236}">
                <a16:creationId xmlns:a16="http://schemas.microsoft.com/office/drawing/2014/main" id="{D8E30388-56BC-65A0-116E-26E833B04A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3932604"/>
      </p:ext>
    </p:extLst>
  </p:cSld>
  <p:clrMapOvr>
    <a:masterClrMapping/>
  </p:clrMapOvr>
  <mc:AlternateContent xmlns:mc="http://schemas.openxmlformats.org/markup-compatibility/2006" xmlns:p14="http://schemas.microsoft.com/office/powerpoint/2010/main">
    <mc:Choice Requires="p14">
      <p:transition spd="slow" p14:dur="2000" advTm="39111"/>
    </mc:Choice>
    <mc:Fallback xmlns="">
      <p:transition spd="slow" advTm="39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DD911-AB0F-62E9-8139-6E080C70EDC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D724A060-9DC7-3BDD-143E-94FCE850B460}"/>
              </a:ext>
            </a:extLst>
          </p:cNvPr>
          <p:cNvSpPr>
            <a:spLocks noGrp="1"/>
          </p:cNvSpPr>
          <p:nvPr>
            <p:ph idx="1"/>
          </p:nvPr>
        </p:nvSpPr>
        <p:spPr/>
        <p:txBody>
          <a:bodyPr/>
          <a:lstStyle/>
          <a:p>
            <a:r>
              <a:rPr lang="en-GB" dirty="0"/>
              <a:t>Student can manage financial problems by creating a budget</a:t>
            </a:r>
          </a:p>
          <a:p>
            <a:r>
              <a:rPr lang="en-GB" dirty="0"/>
              <a:t>Applying for scholarships and financial aid</a:t>
            </a:r>
          </a:p>
          <a:p>
            <a:r>
              <a:rPr lang="en-GB" dirty="0"/>
              <a:t>Taking part-time jobs to increase income</a:t>
            </a:r>
          </a:p>
          <a:p>
            <a:r>
              <a:rPr lang="en-GB" dirty="0"/>
              <a:t>I could reduce unnecessary expenses- such as buying  food  from outside, then  start  cooking inside my house </a:t>
            </a:r>
          </a:p>
          <a:p>
            <a:endParaRPr lang="en-GB" dirty="0"/>
          </a:p>
        </p:txBody>
      </p:sp>
      <p:pic>
        <p:nvPicPr>
          <p:cNvPr id="16" name="Video 15">
            <a:hlinkClick r:id="" action="ppaction://media"/>
            <a:extLst>
              <a:ext uri="{FF2B5EF4-FFF2-40B4-BE49-F238E27FC236}">
                <a16:creationId xmlns:a16="http://schemas.microsoft.com/office/drawing/2014/main" id="{6B0755D5-B456-A43C-05E5-B19749E665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209630"/>
      </p:ext>
    </p:extLst>
  </p:cSld>
  <p:clrMapOvr>
    <a:masterClrMapping/>
  </p:clrMapOvr>
  <mc:AlternateContent xmlns:mc="http://schemas.openxmlformats.org/markup-compatibility/2006" xmlns:p14="http://schemas.microsoft.com/office/powerpoint/2010/main">
    <mc:Choice Requires="p14">
      <p:transition spd="slow" p14:dur="2000" advTm="35651"/>
    </mc:Choice>
    <mc:Fallback xmlns="">
      <p:transition spd="slow" advTm="35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BDDD-25D1-A96E-506F-C6CFBD84E7FB}"/>
              </a:ext>
            </a:extLst>
          </p:cNvPr>
          <p:cNvSpPr>
            <a:spLocks noGrp="1"/>
          </p:cNvSpPr>
          <p:nvPr>
            <p:ph type="title"/>
          </p:nvPr>
        </p:nvSpPr>
        <p:spPr/>
        <p:txBody>
          <a:bodyPr/>
          <a:lstStyle/>
          <a:p>
            <a:r>
              <a:rPr lang="en-GB" dirty="0"/>
              <a:t>Reference List </a:t>
            </a:r>
          </a:p>
        </p:txBody>
      </p:sp>
      <p:sp>
        <p:nvSpPr>
          <p:cNvPr id="5" name="Content Placeholder 4">
            <a:extLst>
              <a:ext uri="{FF2B5EF4-FFF2-40B4-BE49-F238E27FC236}">
                <a16:creationId xmlns:a16="http://schemas.microsoft.com/office/drawing/2014/main" id="{AB098C25-B840-659A-06BD-6CAB85848135}"/>
              </a:ext>
            </a:extLst>
          </p:cNvPr>
          <p:cNvSpPr>
            <a:spLocks noGrp="1"/>
          </p:cNvSpPr>
          <p:nvPr>
            <p:ph idx="1"/>
          </p:nvPr>
        </p:nvSpPr>
        <p:spPr/>
        <p:txBody>
          <a:bodyPr/>
          <a:lstStyle/>
          <a:p>
            <a:r>
              <a:rPr lang="en-GB" dirty="0" err="1"/>
              <a:t>Maadi.KRAJEWSKI</a:t>
            </a:r>
            <a:r>
              <a:rPr lang="en-GB" dirty="0"/>
              <a:t>, S.S., (1992) </a:t>
            </a:r>
            <a:r>
              <a:rPr lang="en-GB" i="1" dirty="0"/>
              <a:t>Barriers to education for low-income single parents</a:t>
            </a:r>
            <a:r>
              <a:rPr lang="en-GB" dirty="0"/>
              <a:t>, The University of Wisconsin - son</a:t>
            </a:r>
          </a:p>
        </p:txBody>
      </p:sp>
      <p:pic>
        <p:nvPicPr>
          <p:cNvPr id="8" name="Video 7">
            <a:hlinkClick r:id="" action="ppaction://media"/>
            <a:extLst>
              <a:ext uri="{FF2B5EF4-FFF2-40B4-BE49-F238E27FC236}">
                <a16:creationId xmlns:a16="http://schemas.microsoft.com/office/drawing/2014/main" id="{8D5D91FC-9E9A-D0EA-725B-A2DFC87FB8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
        <p:nvSpPr>
          <p:cNvPr id="3" name="Rectangle 1">
            <a:extLst>
              <a:ext uri="{FF2B5EF4-FFF2-40B4-BE49-F238E27FC236}">
                <a16:creationId xmlns:a16="http://schemas.microsoft.com/office/drawing/2014/main" id="{9CE3472F-2584-583C-A465-55C3116F2F6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Dawson, C. (2014) </a:t>
            </a:r>
            <a:r>
              <a:rPr kumimoji="0" lang="en-US" altLang="en-US" sz="1800" b="0" i="1" u="none" strike="noStrike" cap="none" normalizeH="0" baseline="0" dirty="0">
                <a:ln>
                  <a:noFill/>
                </a:ln>
                <a:solidFill>
                  <a:schemeClr val="tx1"/>
                </a:solidFill>
                <a:effectLst/>
                <a:latin typeface="Arial" panose="020B0604020202020204" pitchFamily="34" charset="0"/>
              </a:rPr>
              <a:t>The Mature Student’s Study Guide [electronic resource] : Essential Skills for Those Returning to Education or Distance Learning</a:t>
            </a:r>
            <a:r>
              <a:rPr kumimoji="0" lang="en-US" altLang="en-US" sz="1800" b="0" i="0" u="none" strike="noStrike" cap="none" normalizeH="0" baseline="0" dirty="0">
                <a:ln>
                  <a:noFill/>
                </a:ln>
                <a:solidFill>
                  <a:schemeClr val="tx1"/>
                </a:solidFill>
                <a:effectLst/>
                <a:latin typeface="Arial" panose="020B0604020202020204" pitchFamily="34" charset="0"/>
              </a:rPr>
              <a:t>. New York :, Constable &amp; Robinson.</a:t>
            </a:r>
          </a:p>
        </p:txBody>
      </p:sp>
    </p:spTree>
    <p:extLst>
      <p:ext uri="{BB962C8B-B14F-4D97-AF65-F5344CB8AC3E}">
        <p14:creationId xmlns:p14="http://schemas.microsoft.com/office/powerpoint/2010/main" val="1847282"/>
      </p:ext>
    </p:extLst>
  </p:cSld>
  <p:clrMapOvr>
    <a:masterClrMapping/>
  </p:clrMapOvr>
  <mc:AlternateContent xmlns:mc="http://schemas.openxmlformats.org/markup-compatibility/2006" xmlns:p14="http://schemas.microsoft.com/office/powerpoint/2010/main">
    <mc:Choice Requires="p14">
      <p:transition spd="slow" p14:dur="2000" advTm="9480"/>
    </mc:Choice>
    <mc:Fallback xmlns="">
      <p:transition spd="slow" advTm="9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b706d1be6bea780371b95d06588bb89c">
  <xsd:schema xmlns:xsd="http://www.w3.org/2001/XMLSchema" xmlns:xs="http://www.w3.org/2001/XMLSchema" xmlns:p="http://schemas.microsoft.com/office/2006/metadata/properties" xmlns:ns3="3ef5847a-e696-4fee-a2c0-6c3f87568321" targetNamespace="http://schemas.microsoft.com/office/2006/metadata/properties" ma:root="true" ma:fieldsID="e293b7b983971bc048b59e9f1520c9b9"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EC20FA-1EA8-4C5A-81DA-B376517EC066}">
  <ds:schemaRefs>
    <ds:schemaRef ds:uri="http://schemas.microsoft.com/sharepoint/v3/contenttype/forms"/>
  </ds:schemaRefs>
</ds:datastoreItem>
</file>

<file path=customXml/itemProps2.xml><?xml version="1.0" encoding="utf-8"?>
<ds:datastoreItem xmlns:ds="http://schemas.openxmlformats.org/officeDocument/2006/customXml" ds:itemID="{8A73C7EF-F0BD-437E-B34F-497D1ADB113C}">
  <ds:schemaRefs>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3ef5847a-e696-4fee-a2c0-6c3f87568321"/>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FE5A247-A4DD-486B-9362-48E6448221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563</TotalTime>
  <Words>661</Words>
  <Application>Microsoft Office PowerPoint</Application>
  <PresentationFormat>Widescreen</PresentationFormat>
  <Paragraphs>59</Paragraphs>
  <Slides>12</Slides>
  <Notes>6</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Slice</vt:lpstr>
      <vt:lpstr>BMHP4028: Preparing for success in HE</vt:lpstr>
      <vt:lpstr>Contents Page</vt:lpstr>
      <vt:lpstr>Introduction </vt:lpstr>
      <vt:lpstr>Motivations for studying </vt:lpstr>
      <vt:lpstr>Barriers to learning </vt:lpstr>
      <vt:lpstr>Barrier 1:Time  </vt:lpstr>
      <vt:lpstr>Barrier 2: Financial challenges </vt:lpstr>
      <vt:lpstr>Solutions  </vt:lpstr>
      <vt:lpstr>Solution 1 time</vt:lpstr>
      <vt:lpstr>Solution 2 Financial Problem</vt:lpstr>
      <vt:lpstr>Summary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Redia Murema (2504805)</cp:lastModifiedBy>
  <cp:revision>2</cp:revision>
  <dcterms:created xsi:type="dcterms:W3CDTF">2025-11-05T13:19:55Z</dcterms:created>
  <dcterms:modified xsi:type="dcterms:W3CDTF">2025-12-02T11:17:35Z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