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748" y="-606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194207-2232-4F89-A85A-A45288B4897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7EF647-8636-4FDF-95A4-23BDD5C478A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540BD0-657D-4E80-80AC-DA71C8E15A8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139B9D-7C43-45C9-8908-22266EE0739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9A5FD1-F755-43E7-A631-98DC704D56F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8EBC0A-A8B1-46FB-970E-FC700395B5F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04DCAF-75FA-492E-9495-C9FE76DF863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046D6F-5C04-40D7-90B0-9EC504C6CA5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D4C00-61AE-4213-8DB6-679953FA3D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45BA95-70C5-47BE-8489-DD2751C00E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306D99-9C9A-42F1-B3DF-30E4A622ED5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3C05399-CDBC-4B30-BD29-742C10471F7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pum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cant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a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ilydd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beth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cant o un mil.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nifer o ymylon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brism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trionglog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eiliad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nifer o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linellau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cymesuredd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mewn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riongl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hafalochrog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pedair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cilometr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mil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ffigurau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95536" y="1268760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Rydych yn haneru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rhif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tynnu 12 i ffwrdd.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Yr ateb yw 13.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ba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rif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wnaethoch chi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ddechrau?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860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10.</a:t>
            </a: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cloc yn dangos yr amser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fel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9:26 yb.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o'r gloch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 hi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dri-chwarter awr yn ddiweddarach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newid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nôl 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ei gael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£10 os 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wedi prynu tri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afal sy’n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costio 60c yr un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Ysgrifennwch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ddeng munud wedi saith yn y nos fel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amser cloc 24 awr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darn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arian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£2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£120?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tair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set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sero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pwynt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tair ongl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mewn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tro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llawn.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yw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dwy ohonynt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100°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200°,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 maint y drydedd ongl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617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180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9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390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4000m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66006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50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86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10:11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yb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£8.20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19:10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60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2.1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60°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217</Words>
  <Application>Microsoft Office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58</cp:revision>
  <dcterms:created xsi:type="dcterms:W3CDTF">2006-05-09T10:41:48Z</dcterms:created>
  <dcterms:modified xsi:type="dcterms:W3CDTF">2014-08-18T10:23:36Z</dcterms:modified>
</cp:coreProperties>
</file>