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0"/>
  </p:notesMasterIdLst>
  <p:handoutMasterIdLst>
    <p:handoutMasterId r:id="rId21"/>
  </p:handoutMasterIdLst>
  <p:sldIdLst>
    <p:sldId id="282" r:id="rId5"/>
    <p:sldId id="270" r:id="rId6"/>
    <p:sldId id="258" r:id="rId7"/>
    <p:sldId id="259" r:id="rId8"/>
    <p:sldId id="260" r:id="rId9"/>
    <p:sldId id="275" r:id="rId10"/>
    <p:sldId id="279" r:id="rId11"/>
    <p:sldId id="280" r:id="rId12"/>
    <p:sldId id="281" r:id="rId13"/>
    <p:sldId id="277" r:id="rId14"/>
    <p:sldId id="268" r:id="rId15"/>
    <p:sldId id="284" r:id="rId16"/>
    <p:sldId id="285" r:id="rId17"/>
    <p:sldId id="264" r:id="rId18"/>
    <p:sldId id="265" r:id="rId19"/>
  </p:sldIdLst>
  <p:sldSz cx="9144000" cy="6858000" type="screen4x3"/>
  <p:notesSz cx="6669088" cy="97536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43372F-AB3A-8131-AD1A-04ACB3A13418}" v="6" dt="2021-05-18T08:47:28.145"/>
    <p1510:client id="{2930C2CF-33BE-A57E-F9DC-0BC88F1E1DAC}" v="419" dt="2022-02-09T14:01:24.675"/>
    <p1510:client id="{43124211-B3CE-ABC7-274F-99C3C574CE54}" v="58" dt="2021-01-26T14:15:16.051"/>
    <p1510:client id="{E43A939F-62F9-7514-9FB2-36B083A2AA14}" v="243" dt="2021-05-17T09:49:40.2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34569" autoAdjust="0"/>
    <p:restoredTop sz="86441" autoAdjust="0"/>
  </p:normalViewPr>
  <p:slideViewPr>
    <p:cSldViewPr>
      <p:cViewPr varScale="1">
        <p:scale>
          <a:sx n="98" d="100"/>
          <a:sy n="98" d="100"/>
        </p:scale>
        <p:origin x="1605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58" y="149874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James" userId="S::laura.james@uwtsd.ac.uk::e815814b-f5ab-4367-85bb-abbbaf16d579" providerId="AD" clId="Web-{2930C2CF-33BE-A57E-F9DC-0BC88F1E1DAC}"/>
    <pc:docChg chg="addSld delSld modSld">
      <pc:chgData name="Laura James" userId="S::laura.james@uwtsd.ac.uk::e815814b-f5ab-4367-85bb-abbbaf16d579" providerId="AD" clId="Web-{2930C2CF-33BE-A57E-F9DC-0BC88F1E1DAC}" dt="2022-02-09T14:01:23.191" v="405" actId="20577"/>
      <pc:docMkLst>
        <pc:docMk/>
      </pc:docMkLst>
      <pc:sldChg chg="modSp">
        <pc:chgData name="Laura James" userId="S::laura.james@uwtsd.ac.uk::e815814b-f5ab-4367-85bb-abbbaf16d579" providerId="AD" clId="Web-{2930C2CF-33BE-A57E-F9DC-0BC88F1E1DAC}" dt="2022-02-09T13:52:35.505" v="27" actId="20577"/>
        <pc:sldMkLst>
          <pc:docMk/>
          <pc:sldMk cId="0" sldId="258"/>
        </pc:sldMkLst>
        <pc:spChg chg="mod">
          <ac:chgData name="Laura James" userId="S::laura.james@uwtsd.ac.uk::e815814b-f5ab-4367-85bb-abbbaf16d579" providerId="AD" clId="Web-{2930C2CF-33BE-A57E-F9DC-0BC88F1E1DAC}" dt="2022-02-09T13:52:24.473" v="22" actId="20577"/>
          <ac:spMkLst>
            <pc:docMk/>
            <pc:sldMk cId="0" sldId="258"/>
            <ac:spMk id="6146" creationId="{781EEB1C-44EB-48AD-AF2E-16CDA40EF51F}"/>
          </ac:spMkLst>
        </pc:spChg>
        <pc:spChg chg="mod">
          <ac:chgData name="Laura James" userId="S::laura.james@uwtsd.ac.uk::e815814b-f5ab-4367-85bb-abbbaf16d579" providerId="AD" clId="Web-{2930C2CF-33BE-A57E-F9DC-0BC88F1E1DAC}" dt="2022-02-09T13:52:35.505" v="27" actId="20577"/>
          <ac:spMkLst>
            <pc:docMk/>
            <pc:sldMk cId="0" sldId="258"/>
            <ac:spMk id="6147" creationId="{CB840F0D-4C87-44A8-B692-9044C04CD28F}"/>
          </ac:spMkLst>
        </pc:spChg>
      </pc:sldChg>
      <pc:sldChg chg="modSp">
        <pc:chgData name="Laura James" userId="S::laura.james@uwtsd.ac.uk::e815814b-f5ab-4367-85bb-abbbaf16d579" providerId="AD" clId="Web-{2930C2CF-33BE-A57E-F9DC-0BC88F1E1DAC}" dt="2022-02-09T13:54:08.901" v="55" actId="20577"/>
        <pc:sldMkLst>
          <pc:docMk/>
          <pc:sldMk cId="0" sldId="260"/>
        </pc:sldMkLst>
        <pc:spChg chg="mod">
          <ac:chgData name="Laura James" userId="S::laura.james@uwtsd.ac.uk::e815814b-f5ab-4367-85bb-abbbaf16d579" providerId="AD" clId="Web-{2930C2CF-33BE-A57E-F9DC-0BC88F1E1DAC}" dt="2022-02-09T13:54:08.901" v="55" actId="20577"/>
          <ac:spMkLst>
            <pc:docMk/>
            <pc:sldMk cId="0" sldId="260"/>
            <ac:spMk id="9219" creationId="{96D315F7-9C7B-40A0-BD59-FE297B0451A4}"/>
          </ac:spMkLst>
        </pc:spChg>
      </pc:sldChg>
      <pc:sldChg chg="modSp">
        <pc:chgData name="Laura James" userId="S::laura.james@uwtsd.ac.uk::e815814b-f5ab-4367-85bb-abbbaf16d579" providerId="AD" clId="Web-{2930C2CF-33BE-A57E-F9DC-0BC88F1E1DAC}" dt="2022-02-09T14:01:23.191" v="405" actId="20577"/>
        <pc:sldMkLst>
          <pc:docMk/>
          <pc:sldMk cId="0" sldId="264"/>
        </pc:sldMkLst>
        <pc:spChg chg="mod">
          <ac:chgData name="Laura James" userId="S::laura.james@uwtsd.ac.uk::e815814b-f5ab-4367-85bb-abbbaf16d579" providerId="AD" clId="Web-{2930C2CF-33BE-A57E-F9DC-0BC88F1E1DAC}" dt="2022-02-09T14:01:23.191" v="405" actId="20577"/>
          <ac:spMkLst>
            <pc:docMk/>
            <pc:sldMk cId="0" sldId="264"/>
            <ac:spMk id="18435" creationId="{998E9256-FBB0-4669-BF59-3CC974767EDF}"/>
          </ac:spMkLst>
        </pc:spChg>
      </pc:sldChg>
      <pc:sldChg chg="modSp">
        <pc:chgData name="Laura James" userId="S::laura.james@uwtsd.ac.uk::e815814b-f5ab-4367-85bb-abbbaf16d579" providerId="AD" clId="Web-{2930C2CF-33BE-A57E-F9DC-0BC88F1E1DAC}" dt="2022-02-09T13:57:25.365" v="179" actId="20577"/>
        <pc:sldMkLst>
          <pc:docMk/>
          <pc:sldMk cId="0" sldId="268"/>
        </pc:sldMkLst>
        <pc:spChg chg="mod">
          <ac:chgData name="Laura James" userId="S::laura.james@uwtsd.ac.uk::e815814b-f5ab-4367-85bb-abbbaf16d579" providerId="AD" clId="Web-{2930C2CF-33BE-A57E-F9DC-0BC88F1E1DAC}" dt="2022-02-09T13:57:25.365" v="179" actId="20577"/>
          <ac:spMkLst>
            <pc:docMk/>
            <pc:sldMk cId="0" sldId="268"/>
            <ac:spMk id="15363" creationId="{5A21B45F-25E2-4A61-956C-7CA05D041842}"/>
          </ac:spMkLst>
        </pc:spChg>
      </pc:sldChg>
      <pc:sldChg chg="addSp delSp modSp">
        <pc:chgData name="Laura James" userId="S::laura.james@uwtsd.ac.uk::e815814b-f5ab-4367-85bb-abbbaf16d579" providerId="AD" clId="Web-{2930C2CF-33BE-A57E-F9DC-0BC88F1E1DAC}" dt="2022-02-09T13:54:58.685" v="93" actId="14100"/>
        <pc:sldMkLst>
          <pc:docMk/>
          <pc:sldMk cId="0" sldId="275"/>
        </pc:sldMkLst>
        <pc:spChg chg="add mod">
          <ac:chgData name="Laura James" userId="S::laura.james@uwtsd.ac.uk::e815814b-f5ab-4367-85bb-abbbaf16d579" providerId="AD" clId="Web-{2930C2CF-33BE-A57E-F9DC-0BC88F1E1DAC}" dt="2022-02-09T13:54:58.685" v="93" actId="14100"/>
          <ac:spMkLst>
            <pc:docMk/>
            <pc:sldMk cId="0" sldId="275"/>
            <ac:spMk id="4" creationId="{4220A242-6786-4554-BBBA-0F30A4C9C4E3}"/>
          </ac:spMkLst>
        </pc:spChg>
        <pc:spChg chg="del mod">
          <ac:chgData name="Laura James" userId="S::laura.james@uwtsd.ac.uk::e815814b-f5ab-4367-85bb-abbbaf16d579" providerId="AD" clId="Web-{2930C2CF-33BE-A57E-F9DC-0BC88F1E1DAC}" dt="2022-02-09T13:54:17.526" v="59"/>
          <ac:spMkLst>
            <pc:docMk/>
            <pc:sldMk cId="0" sldId="275"/>
            <ac:spMk id="10244" creationId="{DC2C628B-012F-456E-9C5C-BA764AE1A70E}"/>
          </ac:spMkLst>
        </pc:spChg>
      </pc:sldChg>
      <pc:sldChg chg="modSp">
        <pc:chgData name="Laura James" userId="S::laura.james@uwtsd.ac.uk::e815814b-f5ab-4367-85bb-abbbaf16d579" providerId="AD" clId="Web-{2930C2CF-33BE-A57E-F9DC-0BC88F1E1DAC}" dt="2022-02-09T13:55:43.922" v="125" actId="20577"/>
        <pc:sldMkLst>
          <pc:docMk/>
          <pc:sldMk cId="0" sldId="279"/>
        </pc:sldMkLst>
        <pc:spChg chg="mod">
          <ac:chgData name="Laura James" userId="S::laura.james@uwtsd.ac.uk::e815814b-f5ab-4367-85bb-abbbaf16d579" providerId="AD" clId="Web-{2930C2CF-33BE-A57E-F9DC-0BC88F1E1DAC}" dt="2022-02-09T13:55:43.922" v="125" actId="20577"/>
          <ac:spMkLst>
            <pc:docMk/>
            <pc:sldMk cId="0" sldId="279"/>
            <ac:spMk id="11266" creationId="{7F1CB416-473A-4FA1-BFE6-79F2E79A8594}"/>
          </ac:spMkLst>
        </pc:spChg>
      </pc:sldChg>
      <pc:sldChg chg="modSp">
        <pc:chgData name="Laura James" userId="S::laura.james@uwtsd.ac.uk::e815814b-f5ab-4367-85bb-abbbaf16d579" providerId="AD" clId="Web-{2930C2CF-33BE-A57E-F9DC-0BC88F1E1DAC}" dt="2022-02-09T13:56:39.378" v="171" actId="20577"/>
        <pc:sldMkLst>
          <pc:docMk/>
          <pc:sldMk cId="0" sldId="280"/>
        </pc:sldMkLst>
        <pc:spChg chg="mod">
          <ac:chgData name="Laura James" userId="S::laura.james@uwtsd.ac.uk::e815814b-f5ab-4367-85bb-abbbaf16d579" providerId="AD" clId="Web-{2930C2CF-33BE-A57E-F9DC-0BC88F1E1DAC}" dt="2022-02-09T13:56:39.378" v="171" actId="20577"/>
          <ac:spMkLst>
            <pc:docMk/>
            <pc:sldMk cId="0" sldId="280"/>
            <ac:spMk id="12291" creationId="{38EDF0E6-6948-447B-A6C8-D61990F6117B}"/>
          </ac:spMkLst>
        </pc:spChg>
      </pc:sldChg>
      <pc:sldChg chg="modSp">
        <pc:chgData name="Laura James" userId="S::laura.james@uwtsd.ac.uk::e815814b-f5ab-4367-85bb-abbbaf16d579" providerId="AD" clId="Web-{2930C2CF-33BE-A57E-F9DC-0BC88F1E1DAC}" dt="2022-02-09T13:56:59.488" v="175" actId="20577"/>
        <pc:sldMkLst>
          <pc:docMk/>
          <pc:sldMk cId="0" sldId="281"/>
        </pc:sldMkLst>
        <pc:spChg chg="mod">
          <ac:chgData name="Laura James" userId="S::laura.james@uwtsd.ac.uk::e815814b-f5ab-4367-85bb-abbbaf16d579" providerId="AD" clId="Web-{2930C2CF-33BE-A57E-F9DC-0BC88F1E1DAC}" dt="2022-02-09T13:56:59.488" v="175" actId="20577"/>
          <ac:spMkLst>
            <pc:docMk/>
            <pc:sldMk cId="0" sldId="281"/>
            <ac:spMk id="13315" creationId="{0752399B-A50B-43A2-9CFC-B116F226108E}"/>
          </ac:spMkLst>
        </pc:spChg>
      </pc:sldChg>
      <pc:sldChg chg="addSp delSp modSp addAnim">
        <pc:chgData name="Laura James" userId="S::laura.james@uwtsd.ac.uk::e815814b-f5ab-4367-85bb-abbbaf16d579" providerId="AD" clId="Web-{2930C2CF-33BE-A57E-F9DC-0BC88F1E1DAC}" dt="2022-02-09T13:52:06.269" v="17" actId="20577"/>
        <pc:sldMkLst>
          <pc:docMk/>
          <pc:sldMk cId="3015048398" sldId="282"/>
        </pc:sldMkLst>
        <pc:spChg chg="mod">
          <ac:chgData name="Laura James" userId="S::laura.james@uwtsd.ac.uk::e815814b-f5ab-4367-85bb-abbbaf16d579" providerId="AD" clId="Web-{2930C2CF-33BE-A57E-F9DC-0BC88F1E1DAC}" dt="2022-02-09T13:52:06.269" v="17" actId="20577"/>
          <ac:spMkLst>
            <pc:docMk/>
            <pc:sldMk cId="3015048398" sldId="282"/>
            <ac:spMk id="2" creationId="{8D0C0EC7-8DBF-4249-B6D4-5EE5635F2AE1}"/>
          </ac:spMkLst>
        </pc:spChg>
        <pc:spChg chg="mod">
          <ac:chgData name="Laura James" userId="S::laura.james@uwtsd.ac.uk::e815814b-f5ab-4367-85bb-abbbaf16d579" providerId="AD" clId="Web-{2930C2CF-33BE-A57E-F9DC-0BC88F1E1DAC}" dt="2022-02-09T13:52:03.909" v="16" actId="20577"/>
          <ac:spMkLst>
            <pc:docMk/>
            <pc:sldMk cId="3015048398" sldId="282"/>
            <ac:spMk id="3" creationId="{71CD7A8C-3978-4135-BDE2-F493D43D4C41}"/>
          </ac:spMkLst>
        </pc:spChg>
        <pc:spChg chg="mod ord">
          <ac:chgData name="Laura James" userId="S::laura.james@uwtsd.ac.uk::e815814b-f5ab-4367-85bb-abbbaf16d579" providerId="AD" clId="Web-{2930C2CF-33BE-A57E-F9DC-0BC88F1E1DAC}" dt="2022-02-09T13:51:34.361" v="3"/>
          <ac:spMkLst>
            <pc:docMk/>
            <pc:sldMk cId="3015048398" sldId="282"/>
            <ac:spMk id="4" creationId="{C1534711-48F8-4DDE-B88A-3477063274C6}"/>
          </ac:spMkLst>
        </pc:spChg>
        <pc:spChg chg="del">
          <ac:chgData name="Laura James" userId="S::laura.james@uwtsd.ac.uk::e815814b-f5ab-4367-85bb-abbbaf16d579" providerId="AD" clId="Web-{2930C2CF-33BE-A57E-F9DC-0BC88F1E1DAC}" dt="2022-02-09T13:51:34.361" v="3"/>
          <ac:spMkLst>
            <pc:docMk/>
            <pc:sldMk cId="3015048398" sldId="282"/>
            <ac:spMk id="7" creationId="{75F4D120-3921-42A8-A063-46B023CB0CDA}"/>
          </ac:spMkLst>
        </pc:spChg>
        <pc:spChg chg="add">
          <ac:chgData name="Laura James" userId="S::laura.james@uwtsd.ac.uk::e815814b-f5ab-4367-85bb-abbbaf16d579" providerId="AD" clId="Web-{2930C2CF-33BE-A57E-F9DC-0BC88F1E1DAC}" dt="2022-02-09T13:51:34.361" v="3"/>
          <ac:spMkLst>
            <pc:docMk/>
            <pc:sldMk cId="3015048398" sldId="282"/>
            <ac:spMk id="13" creationId="{854DEE1C-7FD6-4FA0-A96A-BDF952F199AB}"/>
          </ac:spMkLst>
        </pc:spChg>
        <pc:picChg chg="del">
          <ac:chgData name="Laura James" userId="S::laura.james@uwtsd.ac.uk::e815814b-f5ab-4367-85bb-abbbaf16d579" providerId="AD" clId="Web-{2930C2CF-33BE-A57E-F9DC-0BC88F1E1DAC}" dt="2022-02-09T13:51:28.970" v="0"/>
          <ac:picMkLst>
            <pc:docMk/>
            <pc:sldMk cId="3015048398" sldId="282"/>
            <ac:picMk id="5" creationId="{81449599-3FED-4B91-B39C-EEB394FB3A9B}"/>
          </ac:picMkLst>
        </pc:picChg>
        <pc:picChg chg="add mod">
          <ac:chgData name="Laura James" userId="S::laura.james@uwtsd.ac.uk::e815814b-f5ab-4367-85bb-abbbaf16d579" providerId="AD" clId="Web-{2930C2CF-33BE-A57E-F9DC-0BC88F1E1DAC}" dt="2022-02-09T13:51:34.361" v="3"/>
          <ac:picMkLst>
            <pc:docMk/>
            <pc:sldMk cId="3015048398" sldId="282"/>
            <ac:picMk id="6" creationId="{1DEC4136-F5D6-4FD3-B73D-F86EC48C89F7}"/>
          </ac:picMkLst>
        </pc:picChg>
        <pc:picChg chg="del">
          <ac:chgData name="Laura James" userId="S::laura.james@uwtsd.ac.uk::e815814b-f5ab-4367-85bb-abbbaf16d579" providerId="AD" clId="Web-{2930C2CF-33BE-A57E-F9DC-0BC88F1E1DAC}" dt="2022-02-09T13:51:34.361" v="3"/>
          <ac:picMkLst>
            <pc:docMk/>
            <pc:sldMk cId="3015048398" sldId="282"/>
            <ac:picMk id="8" creationId="{9D01B3E5-85F4-41A9-A504-D5E6268DEC1D}"/>
          </ac:picMkLst>
        </pc:picChg>
      </pc:sldChg>
      <pc:sldChg chg="new del">
        <pc:chgData name="Laura James" userId="S::laura.james@uwtsd.ac.uk::e815814b-f5ab-4367-85bb-abbbaf16d579" providerId="AD" clId="Web-{2930C2CF-33BE-A57E-F9DC-0BC88F1E1DAC}" dt="2022-02-09T13:57:42.038" v="182"/>
        <pc:sldMkLst>
          <pc:docMk/>
          <pc:sldMk cId="842409928" sldId="283"/>
        </pc:sldMkLst>
      </pc:sldChg>
      <pc:sldChg chg="modSp add replId">
        <pc:chgData name="Laura James" userId="S::laura.james@uwtsd.ac.uk::e815814b-f5ab-4367-85bb-abbbaf16d579" providerId="AD" clId="Web-{2930C2CF-33BE-A57E-F9DC-0BC88F1E1DAC}" dt="2022-02-09T13:59:37.122" v="265" actId="20577"/>
        <pc:sldMkLst>
          <pc:docMk/>
          <pc:sldMk cId="2447501911" sldId="284"/>
        </pc:sldMkLst>
        <pc:spChg chg="mod">
          <ac:chgData name="Laura James" userId="S::laura.james@uwtsd.ac.uk::e815814b-f5ab-4367-85bb-abbbaf16d579" providerId="AD" clId="Web-{2930C2CF-33BE-A57E-F9DC-0BC88F1E1DAC}" dt="2022-02-09T13:58:05.664" v="190" actId="14100"/>
          <ac:spMkLst>
            <pc:docMk/>
            <pc:sldMk cId="2447501911" sldId="284"/>
            <ac:spMk id="15362" creationId="{AA72FC2A-68A6-4E77-A20A-D73237E49685}"/>
          </ac:spMkLst>
        </pc:spChg>
        <pc:spChg chg="mod">
          <ac:chgData name="Laura James" userId="S::laura.james@uwtsd.ac.uk::e815814b-f5ab-4367-85bb-abbbaf16d579" providerId="AD" clId="Web-{2930C2CF-33BE-A57E-F9DC-0BC88F1E1DAC}" dt="2022-02-09T13:59:37.122" v="265" actId="20577"/>
          <ac:spMkLst>
            <pc:docMk/>
            <pc:sldMk cId="2447501911" sldId="284"/>
            <ac:spMk id="15363" creationId="{5A21B45F-25E2-4A61-956C-7CA05D041842}"/>
          </ac:spMkLst>
        </pc:spChg>
      </pc:sldChg>
      <pc:sldChg chg="modSp add replId">
        <pc:chgData name="Laura James" userId="S::laura.james@uwtsd.ac.uk::e815814b-f5ab-4367-85bb-abbbaf16d579" providerId="AD" clId="Web-{2930C2CF-33BE-A57E-F9DC-0BC88F1E1DAC}" dt="2022-02-09T14:01:15.596" v="404" actId="20577"/>
        <pc:sldMkLst>
          <pc:docMk/>
          <pc:sldMk cId="2749249853" sldId="285"/>
        </pc:sldMkLst>
        <pc:spChg chg="mod">
          <ac:chgData name="Laura James" userId="S::laura.james@uwtsd.ac.uk::e815814b-f5ab-4367-85bb-abbbaf16d579" providerId="AD" clId="Web-{2930C2CF-33BE-A57E-F9DC-0BC88F1E1DAC}" dt="2022-02-09T14:00:40.407" v="315" actId="20577"/>
          <ac:spMkLst>
            <pc:docMk/>
            <pc:sldMk cId="2749249853" sldId="285"/>
            <ac:spMk id="15362" creationId="{AA72FC2A-68A6-4E77-A20A-D73237E49685}"/>
          </ac:spMkLst>
        </pc:spChg>
        <pc:spChg chg="mod">
          <ac:chgData name="Laura James" userId="S::laura.james@uwtsd.ac.uk::e815814b-f5ab-4367-85bb-abbbaf16d579" providerId="AD" clId="Web-{2930C2CF-33BE-A57E-F9DC-0BC88F1E1DAC}" dt="2022-02-09T14:01:15.596" v="404" actId="20577"/>
          <ac:spMkLst>
            <pc:docMk/>
            <pc:sldMk cId="2749249853" sldId="285"/>
            <ac:spMk id="15363" creationId="{5A21B45F-25E2-4A61-956C-7CA05D041842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A5BD231A-AB82-4DA1-A43E-DFE77D0B30A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9250" cy="48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870" tIns="44935" rIns="89870" bIns="44935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022E4818-0FAF-4BBC-A3B5-0B12F3293AF2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9838" y="0"/>
            <a:ext cx="2889250" cy="48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870" tIns="44935" rIns="89870" bIns="44935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4340" name="Rectangle 4">
            <a:extLst>
              <a:ext uri="{FF2B5EF4-FFF2-40B4-BE49-F238E27FC236}">
                <a16:creationId xmlns:a16="http://schemas.microsoft.com/office/drawing/2014/main" id="{5B376892-473B-46F5-A569-525FB239CE84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6238"/>
            <a:ext cx="2889250" cy="487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870" tIns="44935" rIns="89870" bIns="44935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4341" name="Rectangle 5">
            <a:extLst>
              <a:ext uri="{FF2B5EF4-FFF2-40B4-BE49-F238E27FC236}">
                <a16:creationId xmlns:a16="http://schemas.microsoft.com/office/drawing/2014/main" id="{3689639C-C4A7-40FA-B1AA-BC806A135EC3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9838" y="9266238"/>
            <a:ext cx="2889250" cy="487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870" tIns="44935" rIns="89870" bIns="44935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5B45532D-3B42-4D23-AB3A-5F6BBE277A2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E6F5816-BC7E-4BA5-8C10-879971E9097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250" cy="487363"/>
          </a:xfrm>
          <a:prstGeom prst="rect">
            <a:avLst/>
          </a:prstGeom>
        </p:spPr>
        <p:txBody>
          <a:bodyPr vert="horz" lIns="88971" tIns="44486" rIns="88971" bIns="44486" rtlCol="0"/>
          <a:lstStyle>
            <a:lvl1pPr algn="l">
              <a:defRPr sz="1200"/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EDD1BF-D152-43A0-AF0C-9E8CF7959FF3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778250" y="0"/>
            <a:ext cx="2889250" cy="487363"/>
          </a:xfrm>
          <a:prstGeom prst="rect">
            <a:avLst/>
          </a:prstGeom>
        </p:spPr>
        <p:txBody>
          <a:bodyPr vert="horz" lIns="88971" tIns="44486" rIns="88971" bIns="44486" rtlCol="0"/>
          <a:lstStyle>
            <a:lvl1pPr algn="r">
              <a:defRPr sz="1200"/>
            </a:lvl1pPr>
          </a:lstStyle>
          <a:p>
            <a:pPr>
              <a:defRPr/>
            </a:pPr>
            <a:fld id="{893F2454-7336-4843-8AF2-B95602118A09}" type="datetimeFigureOut">
              <a:rPr lang="cy-GB"/>
              <a:pPr>
                <a:defRPr/>
              </a:pPr>
              <a:t>09/02/2022</a:t>
            </a:fld>
            <a:endParaRPr lang="cy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09A5AD25-DD76-4327-BA95-93F3AE9860F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8971" tIns="44486" rIns="88971" bIns="44486" rtlCol="0" anchor="ctr"/>
          <a:lstStyle/>
          <a:p>
            <a:pPr lvl="0"/>
            <a:endParaRPr lang="cy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E7A59B50-C983-433F-8AFF-E06BF6C8F47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6750" y="4633913"/>
            <a:ext cx="5335588" cy="4389437"/>
          </a:xfrm>
          <a:prstGeom prst="rect">
            <a:avLst/>
          </a:prstGeom>
        </p:spPr>
        <p:txBody>
          <a:bodyPr vert="horz" lIns="88971" tIns="44486" rIns="88971" bIns="44486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cy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3BD01F-6209-45B3-86C9-B77433FA0449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9264650"/>
            <a:ext cx="2889250" cy="487363"/>
          </a:xfrm>
          <a:prstGeom prst="rect">
            <a:avLst/>
          </a:prstGeom>
        </p:spPr>
        <p:txBody>
          <a:bodyPr vert="horz" lIns="88971" tIns="44486" rIns="88971" bIns="44486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9B76EE-335F-4117-B251-7C2D8080351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778250" y="9264650"/>
            <a:ext cx="2889250" cy="487363"/>
          </a:xfrm>
          <a:prstGeom prst="rect">
            <a:avLst/>
          </a:prstGeom>
        </p:spPr>
        <p:txBody>
          <a:bodyPr vert="horz" wrap="square" lIns="88971" tIns="44486" rIns="88971" bIns="44486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931D2A21-99B0-4613-A695-AA5D01A3B957}" type="slidenum">
              <a:rPr lang="cy-GB" altLang="en-US"/>
              <a:pPr/>
              <a:t>‹#›</a:t>
            </a:fld>
            <a:endParaRPr lang="cy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67C0383C-07DD-4EAC-B8D1-4E76B7B66B8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74AE3E31-AF5D-48D8-B8E8-C148128F9EDA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D6D7E081-295B-4E8F-AA00-3A8EF4A483D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29767C1-DA50-44CF-BC4C-43E4787AE57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191770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48242F94-0471-478C-9148-419E21D3B35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5BEE5AEC-D862-4B12-895D-5510F8303B9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345F9A7A-5416-48CA-86F0-056140B4230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7BDDC24-21E4-46D3-8675-AFD9513759F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723406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9004D964-C0C9-43BD-901F-CE18998FFF1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CF13151B-9594-4689-8718-8CF7F245A35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F91A56FA-CB06-4FAE-A6F8-C585667DC1B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7BB4E58-F720-4390-9F36-2342FEA085D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07159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5910DB2-0964-46D9-99CE-9EBA67FF8A2E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8DDA206-2F6D-4BC0-B610-023275C1CC2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3C36C72-A0FA-44E0-9DBF-7184BC863DC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129A4F5-C166-4751-ADED-E802D53A796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335065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1B74D14C-A916-443E-BEE1-1B9A07435FA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5735AA15-8237-49A9-8FB4-50B9CEFD9CE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11302484-F689-467C-88CB-523FD587B1C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12DF6FF-2C40-4F1B-962E-AFEE7674095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241715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6D34505F-3355-466F-B2AF-773D009F4B5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0B622FB5-BA1F-40CA-8411-5CA73082FAFF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997E8B2E-C89B-42C7-AFB2-0A2B11794B3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D632828-CB8F-44E5-9917-1A3C3B8FD13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362765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B0371AF5-2934-4D5D-A549-E6CEB8C0B9D4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CBCCAF09-FD62-4909-80F0-33B5942946B6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D3AD694A-EF41-4BF7-AC8C-6E297B75DB6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56BDE4A-0D99-4B14-8B40-558C6767195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305413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24B7F9B-FFB9-4039-9575-C0C83A76168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C5911B5-57EC-4DA8-9C6C-41DC7BAF1DF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D395A21-4A99-487E-8440-85D906243CA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CDE83C8-B6DD-4FE9-9483-ED5339F97D3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096527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9F8B961-CBD9-487F-962E-DA2E4E1B0DF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0FC043B-7ADA-4786-B026-A79D03DDD90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76E266C-74CC-4C4A-8AF6-D2985D1A662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4B5AD9C-F9F5-4EEA-ABB0-BC6B3400F9D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392076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9D577A0D-3CD3-42E9-B68F-DF46B23563F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E7A216C2-0775-4559-AE43-647F056C621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3C25F1B1-F104-4122-AAAD-7D602FE1503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5F0F308-6353-48D6-972D-A372EE12055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830452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717F3BCC-8711-40CD-A131-1ED129CAC10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37CDB71E-5F6D-4BCB-A731-F880BE84DB38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2D23E548-587D-4D7A-84CD-C6EA0A21369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216308A-E04F-4D1B-BD58-679F913E11A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519628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F03A5C03-06C8-4235-95A6-E52E7805996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0889DA63-54EF-46F4-8F17-D88A6064D78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1028" name="Rectangle 4">
            <a:extLst>
              <a:ext uri="{FF2B5EF4-FFF2-40B4-BE49-F238E27FC236}">
                <a16:creationId xmlns:a16="http://schemas.microsoft.com/office/drawing/2014/main" id="{E5176949-4D3D-4D44-87FE-F5112133DEB9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29" name="Rectangle 5">
            <a:extLst>
              <a:ext uri="{FF2B5EF4-FFF2-40B4-BE49-F238E27FC236}">
                <a16:creationId xmlns:a16="http://schemas.microsoft.com/office/drawing/2014/main" id="{B691A733-85CA-49EA-9606-ACABDE1EA8A6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30" name="Rectangle 6">
            <a:extLst>
              <a:ext uri="{FF2B5EF4-FFF2-40B4-BE49-F238E27FC236}">
                <a16:creationId xmlns:a16="http://schemas.microsoft.com/office/drawing/2014/main" id="{61DDF9C9-A1B2-46CA-BC48-7E3E65E74E60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fld id="{F97446FE-7416-4975-98E3-C5C22EECDF6F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854DEE1C-7FD6-4FA0-A96A-BDF952F199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0C0EC7-8DBF-4249-B6D4-5EE5635F2A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4370227"/>
            <a:ext cx="6858000" cy="1193138"/>
          </a:xfrm>
        </p:spPr>
        <p:txBody>
          <a:bodyPr>
            <a:normAutofit/>
          </a:bodyPr>
          <a:lstStyle/>
          <a:p>
            <a:r>
              <a:rPr lang="en-GB" sz="3800" dirty="0">
                <a:cs typeface="Times New Roman"/>
              </a:rPr>
              <a:t>Component 2 Guidance:</a:t>
            </a:r>
            <a:endParaRPr lang="en-GB" sz="3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CD7A8C-3978-4135-BDE2-F493D43D4C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5636465"/>
            <a:ext cx="6858000" cy="646785"/>
          </a:xfrm>
        </p:spPr>
        <p:txBody>
          <a:bodyPr>
            <a:normAutofit/>
          </a:bodyPr>
          <a:lstStyle/>
          <a:p>
            <a:r>
              <a:rPr lang="en-GB" dirty="0">
                <a:cs typeface="Times New Roman"/>
              </a:rPr>
              <a:t>The decline of the High street: Report</a:t>
            </a:r>
            <a:endParaRPr lang="en-GB" dirty="0"/>
          </a:p>
        </p:txBody>
      </p:sp>
      <p:pic>
        <p:nvPicPr>
          <p:cNvPr id="6" name="Picture 8">
            <a:extLst>
              <a:ext uri="{FF2B5EF4-FFF2-40B4-BE49-F238E27FC236}">
                <a16:creationId xmlns:a16="http://schemas.microsoft.com/office/drawing/2014/main" id="{1DEC4136-F5D6-4FD3-B73D-F86EC48C89F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26" r="8638"/>
          <a:stretch/>
        </p:blipFill>
        <p:spPr>
          <a:xfrm>
            <a:off x="1267534" y="386205"/>
            <a:ext cx="6677581" cy="3766876"/>
          </a:xfrm>
          <a:custGeom>
            <a:avLst/>
            <a:gdLst/>
            <a:ahLst/>
            <a:cxnLst/>
            <a:rect l="l" t="t" r="r" b="b"/>
            <a:pathLst>
              <a:path w="8903441" h="3766876">
                <a:moveTo>
                  <a:pt x="8890380" y="1667288"/>
                </a:moveTo>
                <a:lnTo>
                  <a:pt x="8895460" y="1677046"/>
                </a:lnTo>
                <a:cubicBezTo>
                  <a:pt x="8905866" y="1703466"/>
                  <a:pt x="8906717" y="1724063"/>
                  <a:pt x="8894323" y="1729738"/>
                </a:cubicBezTo>
                <a:lnTo>
                  <a:pt x="8891365" y="1729349"/>
                </a:lnTo>
                <a:lnTo>
                  <a:pt x="8891421" y="1712412"/>
                </a:lnTo>
                <a:cubicBezTo>
                  <a:pt x="8891337" y="1700170"/>
                  <a:pt x="8891138" y="1688653"/>
                  <a:pt x="8890856" y="1678595"/>
                </a:cubicBezTo>
                <a:close/>
                <a:moveTo>
                  <a:pt x="8888451" y="1641624"/>
                </a:moveTo>
                <a:cubicBezTo>
                  <a:pt x="8888927" y="1642911"/>
                  <a:pt x="8889388" y="1647125"/>
                  <a:pt x="8889800" y="1653531"/>
                </a:cubicBezTo>
                <a:lnTo>
                  <a:pt x="8890380" y="1667288"/>
                </a:lnTo>
                <a:lnTo>
                  <a:pt x="8884645" y="1656272"/>
                </a:lnTo>
                <a:lnTo>
                  <a:pt x="8886368" y="1643902"/>
                </a:lnTo>
                <a:cubicBezTo>
                  <a:pt x="8887058" y="1640758"/>
                  <a:pt x="8887743" y="1639762"/>
                  <a:pt x="8888451" y="1641624"/>
                </a:cubicBezTo>
                <a:close/>
                <a:moveTo>
                  <a:pt x="999724" y="1241031"/>
                </a:moveTo>
                <a:cubicBezTo>
                  <a:pt x="998379" y="1242269"/>
                  <a:pt x="996554" y="1243547"/>
                  <a:pt x="995210" y="1244785"/>
                </a:cubicBezTo>
                <a:cubicBezTo>
                  <a:pt x="1005261" y="1248940"/>
                  <a:pt x="1015746" y="1252497"/>
                  <a:pt x="1025774" y="1256374"/>
                </a:cubicBezTo>
                <a:cubicBezTo>
                  <a:pt x="1037480" y="1257305"/>
                  <a:pt x="1049668" y="1258195"/>
                  <a:pt x="1060894" y="1259168"/>
                </a:cubicBezTo>
                <a:cubicBezTo>
                  <a:pt x="1040504" y="1253123"/>
                  <a:pt x="1020115" y="1247076"/>
                  <a:pt x="999724" y="1241031"/>
                </a:cubicBezTo>
                <a:close/>
                <a:moveTo>
                  <a:pt x="1319296" y="820371"/>
                </a:moveTo>
                <a:cubicBezTo>
                  <a:pt x="1421680" y="872109"/>
                  <a:pt x="1548101" y="905226"/>
                  <a:pt x="1681342" y="933268"/>
                </a:cubicBezTo>
                <a:cubicBezTo>
                  <a:pt x="1683167" y="931988"/>
                  <a:pt x="1684512" y="930751"/>
                  <a:pt x="1686338" y="929471"/>
                </a:cubicBezTo>
                <a:cubicBezTo>
                  <a:pt x="1563998" y="893197"/>
                  <a:pt x="1441635" y="856646"/>
                  <a:pt x="1319296" y="820371"/>
                </a:cubicBezTo>
                <a:close/>
                <a:moveTo>
                  <a:pt x="7894848" y="858"/>
                </a:moveTo>
                <a:cubicBezTo>
                  <a:pt x="7906700" y="3455"/>
                  <a:pt x="7910528" y="8436"/>
                  <a:pt x="7907341" y="16271"/>
                </a:cubicBezTo>
                <a:cubicBezTo>
                  <a:pt x="7902882" y="26177"/>
                  <a:pt x="7893520" y="35394"/>
                  <a:pt x="7882642" y="43904"/>
                </a:cubicBezTo>
                <a:cubicBezTo>
                  <a:pt x="7831903" y="83897"/>
                  <a:pt x="7856047" y="94090"/>
                  <a:pt x="7927648" y="93123"/>
                </a:cubicBezTo>
                <a:cubicBezTo>
                  <a:pt x="7991511" y="92274"/>
                  <a:pt x="8055318" y="85274"/>
                  <a:pt x="8119655" y="78787"/>
                </a:cubicBezTo>
                <a:cubicBezTo>
                  <a:pt x="8151329" y="75447"/>
                  <a:pt x="8152942" y="77265"/>
                  <a:pt x="8141786" y="93635"/>
                </a:cubicBezTo>
                <a:cubicBezTo>
                  <a:pt x="8123815" y="120677"/>
                  <a:pt x="8122595" y="145410"/>
                  <a:pt x="8151055" y="166138"/>
                </a:cubicBezTo>
                <a:cubicBezTo>
                  <a:pt x="8157767" y="170866"/>
                  <a:pt x="8162605" y="176318"/>
                  <a:pt x="8160811" y="183471"/>
                </a:cubicBezTo>
                <a:cubicBezTo>
                  <a:pt x="8152723" y="212724"/>
                  <a:pt x="8169841" y="236686"/>
                  <a:pt x="8187466" y="260884"/>
                </a:cubicBezTo>
                <a:cubicBezTo>
                  <a:pt x="8217175" y="301371"/>
                  <a:pt x="8254836" y="338641"/>
                  <a:pt x="8295790" y="374783"/>
                </a:cubicBezTo>
                <a:cubicBezTo>
                  <a:pt x="8324664" y="400232"/>
                  <a:pt x="8342922" y="431650"/>
                  <a:pt x="8406170" y="440370"/>
                </a:cubicBezTo>
                <a:cubicBezTo>
                  <a:pt x="8421364" y="442394"/>
                  <a:pt x="8426373" y="449790"/>
                  <a:pt x="8420903" y="459225"/>
                </a:cubicBezTo>
                <a:cubicBezTo>
                  <a:pt x="8402820" y="490474"/>
                  <a:pt x="8417534" y="514648"/>
                  <a:pt x="8450800" y="534955"/>
                </a:cubicBezTo>
                <a:cubicBezTo>
                  <a:pt x="8462563" y="542037"/>
                  <a:pt x="8458146" y="546902"/>
                  <a:pt x="8442097" y="551669"/>
                </a:cubicBezTo>
                <a:cubicBezTo>
                  <a:pt x="8423667" y="556925"/>
                  <a:pt x="8409328" y="564619"/>
                  <a:pt x="8398067" y="574282"/>
                </a:cubicBezTo>
                <a:cubicBezTo>
                  <a:pt x="8379577" y="589897"/>
                  <a:pt x="8370872" y="606612"/>
                  <a:pt x="8363634" y="623477"/>
                </a:cubicBezTo>
                <a:cubicBezTo>
                  <a:pt x="8352394" y="649929"/>
                  <a:pt x="8339133" y="675439"/>
                  <a:pt x="8295388" y="695789"/>
                </a:cubicBezTo>
                <a:cubicBezTo>
                  <a:pt x="8282368" y="701969"/>
                  <a:pt x="8271923" y="709882"/>
                  <a:pt x="8260972" y="717559"/>
                </a:cubicBezTo>
                <a:cubicBezTo>
                  <a:pt x="8264466" y="724248"/>
                  <a:pt x="8273101" y="728807"/>
                  <a:pt x="8289132" y="729358"/>
                </a:cubicBezTo>
                <a:cubicBezTo>
                  <a:pt x="8391169" y="732995"/>
                  <a:pt x="8386647" y="769770"/>
                  <a:pt x="8387346" y="810845"/>
                </a:cubicBezTo>
                <a:cubicBezTo>
                  <a:pt x="8388418" y="861681"/>
                  <a:pt x="8330862" y="890238"/>
                  <a:pt x="8259532" y="916368"/>
                </a:cubicBezTo>
                <a:cubicBezTo>
                  <a:pt x="8235122" y="925226"/>
                  <a:pt x="8199529" y="928071"/>
                  <a:pt x="8191769" y="950020"/>
                </a:cubicBezTo>
                <a:cubicBezTo>
                  <a:pt x="8234379" y="966427"/>
                  <a:pt x="8282955" y="945934"/>
                  <a:pt x="8327664" y="947606"/>
                </a:cubicBezTo>
                <a:cubicBezTo>
                  <a:pt x="8364609" y="949119"/>
                  <a:pt x="8424473" y="941347"/>
                  <a:pt x="8378206" y="982626"/>
                </a:cubicBezTo>
                <a:cubicBezTo>
                  <a:pt x="8364736" y="994722"/>
                  <a:pt x="8382242" y="1001021"/>
                  <a:pt x="8400605" y="1000529"/>
                </a:cubicBezTo>
                <a:cubicBezTo>
                  <a:pt x="8549357" y="995586"/>
                  <a:pt x="8487684" y="1076555"/>
                  <a:pt x="8538706" y="1111533"/>
                </a:cubicBezTo>
                <a:cubicBezTo>
                  <a:pt x="8553092" y="1120905"/>
                  <a:pt x="8540810" y="1141011"/>
                  <a:pt x="8520556" y="1147547"/>
                </a:cubicBezTo>
                <a:cubicBezTo>
                  <a:pt x="8392015" y="1189611"/>
                  <a:pt x="8380569" y="1263373"/>
                  <a:pt x="8322605" y="1331423"/>
                </a:cubicBezTo>
                <a:cubicBezTo>
                  <a:pt x="8393509" y="1350105"/>
                  <a:pt x="8476647" y="1348124"/>
                  <a:pt x="8552563" y="1357692"/>
                </a:cubicBezTo>
                <a:cubicBezTo>
                  <a:pt x="8631413" y="1367560"/>
                  <a:pt x="8632510" y="1380057"/>
                  <a:pt x="8572872" y="1434543"/>
                </a:cubicBezTo>
                <a:cubicBezTo>
                  <a:pt x="8740108" y="1430496"/>
                  <a:pt x="8740108" y="1430496"/>
                  <a:pt x="8695911" y="1511890"/>
                </a:cubicBezTo>
                <a:cubicBezTo>
                  <a:pt x="8766152" y="1509223"/>
                  <a:pt x="8835070" y="1574251"/>
                  <a:pt x="8873147" y="1634187"/>
                </a:cubicBezTo>
                <a:lnTo>
                  <a:pt x="8884645" y="1656272"/>
                </a:lnTo>
                <a:lnTo>
                  <a:pt x="8884254" y="1659075"/>
                </a:lnTo>
                <a:cubicBezTo>
                  <a:pt x="8882795" y="1672543"/>
                  <a:pt x="8881198" y="1691773"/>
                  <a:pt x="8879232" y="1711097"/>
                </a:cubicBezTo>
                <a:lnTo>
                  <a:pt x="8877347" y="1727504"/>
                </a:lnTo>
                <a:lnTo>
                  <a:pt x="8865337" y="1725923"/>
                </a:lnTo>
                <a:cubicBezTo>
                  <a:pt x="8855639" y="1721668"/>
                  <a:pt x="8848716" y="1720054"/>
                  <a:pt x="8843722" y="1720152"/>
                </a:cubicBezTo>
                <a:cubicBezTo>
                  <a:pt x="8828739" y="1720444"/>
                  <a:pt x="8831115" y="1736133"/>
                  <a:pt x="8828004" y="1742073"/>
                </a:cubicBezTo>
                <a:cubicBezTo>
                  <a:pt x="8817547" y="1760900"/>
                  <a:pt x="8843589" y="1770647"/>
                  <a:pt x="8861127" y="1782820"/>
                </a:cubicBezTo>
                <a:cubicBezTo>
                  <a:pt x="8867694" y="1787281"/>
                  <a:pt x="8872382" y="1766445"/>
                  <a:pt x="8875975" y="1739445"/>
                </a:cubicBezTo>
                <a:lnTo>
                  <a:pt x="8877347" y="1727504"/>
                </a:lnTo>
                <a:lnTo>
                  <a:pt x="8891365" y="1729349"/>
                </a:lnTo>
                <a:lnTo>
                  <a:pt x="8891294" y="1750579"/>
                </a:lnTo>
                <a:cubicBezTo>
                  <a:pt x="8890576" y="1802412"/>
                  <a:pt x="8887485" y="1854103"/>
                  <a:pt x="8879895" y="1858687"/>
                </a:cubicBezTo>
                <a:cubicBezTo>
                  <a:pt x="8799411" y="1907447"/>
                  <a:pt x="8858072" y="1996322"/>
                  <a:pt x="8700018" y="2022228"/>
                </a:cubicBezTo>
                <a:cubicBezTo>
                  <a:pt x="8628887" y="2034069"/>
                  <a:pt x="8597252" y="2070985"/>
                  <a:pt x="8546517" y="2094468"/>
                </a:cubicBezTo>
                <a:cubicBezTo>
                  <a:pt x="8369592" y="2175758"/>
                  <a:pt x="8254890" y="2270617"/>
                  <a:pt x="8208310" y="2391116"/>
                </a:cubicBezTo>
                <a:cubicBezTo>
                  <a:pt x="8195251" y="2424444"/>
                  <a:pt x="8137916" y="2455501"/>
                  <a:pt x="8101924" y="2486924"/>
                </a:cubicBezTo>
                <a:cubicBezTo>
                  <a:pt x="8122498" y="2506105"/>
                  <a:pt x="8219539" y="2452814"/>
                  <a:pt x="8188722" y="2510086"/>
                </a:cubicBezTo>
                <a:cubicBezTo>
                  <a:pt x="8165388" y="2553270"/>
                  <a:pt x="8098391" y="2584616"/>
                  <a:pt x="8035596" y="2614194"/>
                </a:cubicBezTo>
                <a:cubicBezTo>
                  <a:pt x="7963481" y="2647947"/>
                  <a:pt x="7883214" y="2677100"/>
                  <a:pt x="7854509" y="2730830"/>
                </a:cubicBezTo>
                <a:cubicBezTo>
                  <a:pt x="7848249" y="2742293"/>
                  <a:pt x="6341566" y="3671513"/>
                  <a:pt x="4141410" y="3763614"/>
                </a:cubicBezTo>
                <a:cubicBezTo>
                  <a:pt x="3781875" y="3778662"/>
                  <a:pt x="2353277" y="3737838"/>
                  <a:pt x="2161737" y="3718831"/>
                </a:cubicBezTo>
                <a:cubicBezTo>
                  <a:pt x="1964811" y="3699179"/>
                  <a:pt x="1793107" y="3646810"/>
                  <a:pt x="1591600" y="3635674"/>
                </a:cubicBezTo>
                <a:cubicBezTo>
                  <a:pt x="1485018" y="3629919"/>
                  <a:pt x="1381185" y="3611329"/>
                  <a:pt x="1390654" y="3531585"/>
                </a:cubicBezTo>
                <a:cubicBezTo>
                  <a:pt x="1393510" y="3508948"/>
                  <a:pt x="1364047" y="3493344"/>
                  <a:pt x="1320867" y="3503571"/>
                </a:cubicBezTo>
                <a:cubicBezTo>
                  <a:pt x="1239265" y="3523046"/>
                  <a:pt x="1198946" y="3494124"/>
                  <a:pt x="1150681" y="3474015"/>
                </a:cubicBezTo>
                <a:cubicBezTo>
                  <a:pt x="1065213" y="3438422"/>
                  <a:pt x="982868" y="3399757"/>
                  <a:pt x="851974" y="3403971"/>
                </a:cubicBezTo>
                <a:cubicBezTo>
                  <a:pt x="873994" y="3367898"/>
                  <a:pt x="917237" y="3369420"/>
                  <a:pt x="956780" y="3372944"/>
                </a:cubicBezTo>
                <a:cubicBezTo>
                  <a:pt x="1061276" y="3382521"/>
                  <a:pt x="1164043" y="3394488"/>
                  <a:pt x="1268515" y="3403788"/>
                </a:cubicBezTo>
                <a:cubicBezTo>
                  <a:pt x="1336376" y="3409863"/>
                  <a:pt x="1404651" y="3420660"/>
                  <a:pt x="1492884" y="3399484"/>
                </a:cubicBezTo>
                <a:cubicBezTo>
                  <a:pt x="1410006" y="3338199"/>
                  <a:pt x="1277736" y="3337777"/>
                  <a:pt x="1169657" y="3325996"/>
                </a:cubicBezTo>
                <a:cubicBezTo>
                  <a:pt x="1034677" y="3311259"/>
                  <a:pt x="951965" y="3268429"/>
                  <a:pt x="853866" y="3221353"/>
                </a:cubicBezTo>
                <a:cubicBezTo>
                  <a:pt x="950752" y="3199416"/>
                  <a:pt x="1014418" y="3234964"/>
                  <a:pt x="1090648" y="3226034"/>
                </a:cubicBezTo>
                <a:cubicBezTo>
                  <a:pt x="1094340" y="3218434"/>
                  <a:pt x="1100169" y="3207568"/>
                  <a:pt x="1099183" y="3207375"/>
                </a:cubicBezTo>
                <a:cubicBezTo>
                  <a:pt x="971072" y="3188118"/>
                  <a:pt x="907890" y="3136018"/>
                  <a:pt x="882137" y="3068880"/>
                </a:cubicBezTo>
                <a:cubicBezTo>
                  <a:pt x="868924" y="3034221"/>
                  <a:pt x="822286" y="3027121"/>
                  <a:pt x="776145" y="3014660"/>
                </a:cubicBezTo>
                <a:cubicBezTo>
                  <a:pt x="613874" y="2970419"/>
                  <a:pt x="443486" y="2933046"/>
                  <a:pt x="307191" y="2864697"/>
                </a:cubicBezTo>
                <a:cubicBezTo>
                  <a:pt x="457123" y="2862170"/>
                  <a:pt x="581367" y="2903594"/>
                  <a:pt x="743379" y="2911759"/>
                </a:cubicBezTo>
                <a:cubicBezTo>
                  <a:pt x="608349" y="2835743"/>
                  <a:pt x="439124" y="2806104"/>
                  <a:pt x="284020" y="2766269"/>
                </a:cubicBezTo>
                <a:cubicBezTo>
                  <a:pt x="213164" y="2748143"/>
                  <a:pt x="147010" y="2722889"/>
                  <a:pt x="63190" y="2717094"/>
                </a:cubicBezTo>
                <a:cubicBezTo>
                  <a:pt x="33455" y="2714947"/>
                  <a:pt x="-16425" y="2709531"/>
                  <a:pt x="5340" y="2681595"/>
                </a:cubicBezTo>
                <a:cubicBezTo>
                  <a:pt x="23652" y="2658441"/>
                  <a:pt x="63627" y="2661368"/>
                  <a:pt x="100237" y="2664591"/>
                </a:cubicBezTo>
                <a:cubicBezTo>
                  <a:pt x="188123" y="2672547"/>
                  <a:pt x="277551" y="2664977"/>
                  <a:pt x="394328" y="2654447"/>
                </a:cubicBezTo>
                <a:cubicBezTo>
                  <a:pt x="290057" y="2592242"/>
                  <a:pt x="112140" y="2629127"/>
                  <a:pt x="21491" y="2562088"/>
                </a:cubicBezTo>
                <a:cubicBezTo>
                  <a:pt x="125636" y="2540073"/>
                  <a:pt x="208727" y="2559644"/>
                  <a:pt x="294268" y="2557453"/>
                </a:cubicBezTo>
                <a:cubicBezTo>
                  <a:pt x="371589" y="2555423"/>
                  <a:pt x="389695" y="2540961"/>
                  <a:pt x="367847" y="2501743"/>
                </a:cubicBezTo>
                <a:cubicBezTo>
                  <a:pt x="333905" y="2440640"/>
                  <a:pt x="373328" y="2404160"/>
                  <a:pt x="486858" y="2411824"/>
                </a:cubicBezTo>
                <a:cubicBezTo>
                  <a:pt x="592120" y="2419095"/>
                  <a:pt x="600599" y="2394285"/>
                  <a:pt x="570008" y="2360312"/>
                </a:cubicBezTo>
                <a:cubicBezTo>
                  <a:pt x="525457" y="2310774"/>
                  <a:pt x="567057" y="2265987"/>
                  <a:pt x="594400" y="2218813"/>
                </a:cubicBezTo>
                <a:cubicBezTo>
                  <a:pt x="635581" y="2147198"/>
                  <a:pt x="612469" y="2115647"/>
                  <a:pt x="505675" y="2074370"/>
                </a:cubicBezTo>
                <a:cubicBezTo>
                  <a:pt x="445534" y="2051386"/>
                  <a:pt x="381431" y="2032947"/>
                  <a:pt x="295650" y="2015851"/>
                </a:cubicBezTo>
                <a:cubicBezTo>
                  <a:pt x="487251" y="1985881"/>
                  <a:pt x="281423" y="1958614"/>
                  <a:pt x="346760" y="1924896"/>
                </a:cubicBezTo>
                <a:cubicBezTo>
                  <a:pt x="481788" y="1901571"/>
                  <a:pt x="600623" y="1980687"/>
                  <a:pt x="783461" y="1939173"/>
                </a:cubicBezTo>
                <a:cubicBezTo>
                  <a:pt x="547912" y="1882335"/>
                  <a:pt x="287006" y="1807013"/>
                  <a:pt x="112183" y="1719100"/>
                </a:cubicBezTo>
                <a:cubicBezTo>
                  <a:pt x="148588" y="1692398"/>
                  <a:pt x="188462" y="1710725"/>
                  <a:pt x="219936" y="1699568"/>
                </a:cubicBezTo>
                <a:cubicBezTo>
                  <a:pt x="218006" y="1694140"/>
                  <a:pt x="220184" y="1685834"/>
                  <a:pt x="214196" y="1683841"/>
                </a:cubicBezTo>
                <a:cubicBezTo>
                  <a:pt x="85284" y="1638910"/>
                  <a:pt x="83720" y="1637648"/>
                  <a:pt x="212296" y="1584947"/>
                </a:cubicBezTo>
                <a:cubicBezTo>
                  <a:pt x="257172" y="1566456"/>
                  <a:pt x="252206" y="1554019"/>
                  <a:pt x="226108" y="1538121"/>
                </a:cubicBezTo>
                <a:cubicBezTo>
                  <a:pt x="207682" y="1526866"/>
                  <a:pt x="185078" y="1517656"/>
                  <a:pt x="192710" y="1488723"/>
                </a:cubicBezTo>
                <a:cubicBezTo>
                  <a:pt x="268435" y="1518175"/>
                  <a:pt x="624154" y="1547955"/>
                  <a:pt x="685843" y="1538903"/>
                </a:cubicBezTo>
                <a:cubicBezTo>
                  <a:pt x="755173" y="1528619"/>
                  <a:pt x="994201" y="1520231"/>
                  <a:pt x="1067153" y="1523622"/>
                </a:cubicBezTo>
                <a:cubicBezTo>
                  <a:pt x="1063138" y="1522015"/>
                  <a:pt x="1059122" y="1520410"/>
                  <a:pt x="1055106" y="1518803"/>
                </a:cubicBezTo>
                <a:cubicBezTo>
                  <a:pt x="983007" y="1486514"/>
                  <a:pt x="909946" y="1454310"/>
                  <a:pt x="864245" y="1408231"/>
                </a:cubicBezTo>
                <a:cubicBezTo>
                  <a:pt x="862153" y="1406456"/>
                  <a:pt x="861045" y="1404874"/>
                  <a:pt x="856768" y="1405809"/>
                </a:cubicBezTo>
                <a:cubicBezTo>
                  <a:pt x="819307" y="1414974"/>
                  <a:pt x="822846" y="1400112"/>
                  <a:pt x="821342" y="1388491"/>
                </a:cubicBezTo>
                <a:cubicBezTo>
                  <a:pt x="819813" y="1376592"/>
                  <a:pt x="812736" y="1367699"/>
                  <a:pt x="784954" y="1371257"/>
                </a:cubicBezTo>
                <a:cubicBezTo>
                  <a:pt x="783512" y="1371384"/>
                  <a:pt x="781566" y="1371274"/>
                  <a:pt x="779619" y="1371165"/>
                </a:cubicBezTo>
                <a:cubicBezTo>
                  <a:pt x="766469" y="1370361"/>
                  <a:pt x="722835" y="1342290"/>
                  <a:pt x="728571" y="1335910"/>
                </a:cubicBezTo>
                <a:cubicBezTo>
                  <a:pt x="741389" y="1321912"/>
                  <a:pt x="726409" y="1316791"/>
                  <a:pt x="713734" y="1310348"/>
                </a:cubicBezTo>
                <a:cubicBezTo>
                  <a:pt x="696009" y="1301550"/>
                  <a:pt x="678333" y="1293308"/>
                  <a:pt x="659695" y="1285149"/>
                </a:cubicBezTo>
                <a:cubicBezTo>
                  <a:pt x="641562" y="1277227"/>
                  <a:pt x="622997" y="1269901"/>
                  <a:pt x="604409" y="1262299"/>
                </a:cubicBezTo>
                <a:cubicBezTo>
                  <a:pt x="561305" y="1256847"/>
                  <a:pt x="517819" y="1252549"/>
                  <a:pt x="472556" y="1250086"/>
                </a:cubicBezTo>
                <a:cubicBezTo>
                  <a:pt x="438951" y="1247999"/>
                  <a:pt x="401379" y="1244860"/>
                  <a:pt x="382690" y="1214040"/>
                </a:cubicBezTo>
                <a:cubicBezTo>
                  <a:pt x="418096" y="1214570"/>
                  <a:pt x="453575" y="1215933"/>
                  <a:pt x="489053" y="1217296"/>
                </a:cubicBezTo>
                <a:cubicBezTo>
                  <a:pt x="454954" y="1204059"/>
                  <a:pt x="421816" y="1190737"/>
                  <a:pt x="390047" y="1176456"/>
                </a:cubicBezTo>
                <a:cubicBezTo>
                  <a:pt x="363810" y="1164487"/>
                  <a:pt x="342232" y="1150431"/>
                  <a:pt x="333292" y="1131347"/>
                </a:cubicBezTo>
                <a:cubicBezTo>
                  <a:pt x="330930" y="1126518"/>
                  <a:pt x="329025" y="1121368"/>
                  <a:pt x="337841" y="1116956"/>
                </a:cubicBezTo>
                <a:cubicBezTo>
                  <a:pt x="347569" y="1111905"/>
                  <a:pt x="355552" y="1114562"/>
                  <a:pt x="363031" y="1116984"/>
                </a:cubicBezTo>
                <a:cubicBezTo>
                  <a:pt x="393929" y="1126864"/>
                  <a:pt x="425283" y="1136425"/>
                  <a:pt x="455724" y="1146625"/>
                </a:cubicBezTo>
                <a:cubicBezTo>
                  <a:pt x="496146" y="1160147"/>
                  <a:pt x="536111" y="1173989"/>
                  <a:pt x="576050" y="1187553"/>
                </a:cubicBezTo>
                <a:cubicBezTo>
                  <a:pt x="519650" y="1157524"/>
                  <a:pt x="457798" y="1131612"/>
                  <a:pt x="391358" y="1108621"/>
                </a:cubicBezTo>
                <a:cubicBezTo>
                  <a:pt x="343386" y="1091844"/>
                  <a:pt x="295414" y="1075067"/>
                  <a:pt x="258466" y="1051446"/>
                </a:cubicBezTo>
                <a:cubicBezTo>
                  <a:pt x="239512" y="1039678"/>
                  <a:pt x="230024" y="1025400"/>
                  <a:pt x="227119" y="1008864"/>
                </a:cubicBezTo>
                <a:cubicBezTo>
                  <a:pt x="226729" y="1004421"/>
                  <a:pt x="227253" y="999338"/>
                  <a:pt x="237176" y="996508"/>
                </a:cubicBezTo>
                <a:cubicBezTo>
                  <a:pt x="247123" y="993956"/>
                  <a:pt x="253208" y="997060"/>
                  <a:pt x="257395" y="1000610"/>
                </a:cubicBezTo>
                <a:cubicBezTo>
                  <a:pt x="262111" y="1004674"/>
                  <a:pt x="267716" y="1007820"/>
                  <a:pt x="275649" y="1009921"/>
                </a:cubicBezTo>
                <a:cubicBezTo>
                  <a:pt x="345186" y="1029563"/>
                  <a:pt x="406508" y="1054962"/>
                  <a:pt x="469199" y="1079402"/>
                </a:cubicBezTo>
                <a:cubicBezTo>
                  <a:pt x="558968" y="1114336"/>
                  <a:pt x="647368" y="1150231"/>
                  <a:pt x="753033" y="1173138"/>
                </a:cubicBezTo>
                <a:cubicBezTo>
                  <a:pt x="793015" y="1181661"/>
                  <a:pt x="834292" y="1188391"/>
                  <a:pt x="865682" y="1187316"/>
                </a:cubicBezTo>
                <a:cubicBezTo>
                  <a:pt x="750261" y="1147076"/>
                  <a:pt x="641375" y="1104025"/>
                  <a:pt x="543487" y="1053852"/>
                </a:cubicBezTo>
                <a:cubicBezTo>
                  <a:pt x="444589" y="1003208"/>
                  <a:pt x="357848" y="947579"/>
                  <a:pt x="295297" y="880592"/>
                </a:cubicBezTo>
                <a:cubicBezTo>
                  <a:pt x="288871" y="873601"/>
                  <a:pt x="284873" y="866676"/>
                  <a:pt x="264758" y="869281"/>
                </a:cubicBezTo>
                <a:cubicBezTo>
                  <a:pt x="255650" y="870360"/>
                  <a:pt x="252375" y="866170"/>
                  <a:pt x="254388" y="861516"/>
                </a:cubicBezTo>
                <a:cubicBezTo>
                  <a:pt x="266992" y="828509"/>
                  <a:pt x="236853" y="810726"/>
                  <a:pt x="190786" y="799099"/>
                </a:cubicBezTo>
                <a:cubicBezTo>
                  <a:pt x="176408" y="795324"/>
                  <a:pt x="175031" y="790688"/>
                  <a:pt x="184973" y="782539"/>
                </a:cubicBezTo>
                <a:cubicBezTo>
                  <a:pt x="198516" y="771277"/>
                  <a:pt x="196123" y="760574"/>
                  <a:pt x="187530" y="750974"/>
                </a:cubicBezTo>
                <a:cubicBezTo>
                  <a:pt x="182644" y="744967"/>
                  <a:pt x="176339" y="739364"/>
                  <a:pt x="170996" y="733676"/>
                </a:cubicBezTo>
                <a:cubicBezTo>
                  <a:pt x="167290" y="730083"/>
                  <a:pt x="161157" y="726424"/>
                  <a:pt x="169444" y="721499"/>
                </a:cubicBezTo>
                <a:cubicBezTo>
                  <a:pt x="177298" y="717172"/>
                  <a:pt x="185665" y="718676"/>
                  <a:pt x="193501" y="719668"/>
                </a:cubicBezTo>
                <a:cubicBezTo>
                  <a:pt x="231170" y="723917"/>
                  <a:pt x="254043" y="736181"/>
                  <a:pt x="265436" y="755609"/>
                </a:cubicBezTo>
                <a:cubicBezTo>
                  <a:pt x="273963" y="769971"/>
                  <a:pt x="281726" y="770130"/>
                  <a:pt x="302333" y="756567"/>
                </a:cubicBezTo>
                <a:cubicBezTo>
                  <a:pt x="317894" y="746247"/>
                  <a:pt x="332387" y="745814"/>
                  <a:pt x="346481" y="751853"/>
                </a:cubicBezTo>
                <a:cubicBezTo>
                  <a:pt x="354007" y="754830"/>
                  <a:pt x="358771" y="759448"/>
                  <a:pt x="364449" y="763428"/>
                </a:cubicBezTo>
                <a:cubicBezTo>
                  <a:pt x="392910" y="784156"/>
                  <a:pt x="422762" y="804202"/>
                  <a:pt x="467363" y="815678"/>
                </a:cubicBezTo>
                <a:cubicBezTo>
                  <a:pt x="487199" y="820933"/>
                  <a:pt x="508355" y="824672"/>
                  <a:pt x="537693" y="816781"/>
                </a:cubicBezTo>
                <a:cubicBezTo>
                  <a:pt x="518386" y="812039"/>
                  <a:pt x="499567" y="812852"/>
                  <a:pt x="482019" y="811593"/>
                </a:cubicBezTo>
                <a:cubicBezTo>
                  <a:pt x="464472" y="810335"/>
                  <a:pt x="454949" y="806693"/>
                  <a:pt x="467050" y="795557"/>
                </a:cubicBezTo>
                <a:cubicBezTo>
                  <a:pt x="473772" y="789371"/>
                  <a:pt x="472878" y="784693"/>
                  <a:pt x="465734" y="780562"/>
                </a:cubicBezTo>
                <a:cubicBezTo>
                  <a:pt x="442763" y="767188"/>
                  <a:pt x="430336" y="747011"/>
                  <a:pt x="384526" y="749353"/>
                </a:cubicBezTo>
                <a:cubicBezTo>
                  <a:pt x="382123" y="749564"/>
                  <a:pt x="379622" y="748664"/>
                  <a:pt x="377146" y="748041"/>
                </a:cubicBezTo>
                <a:cubicBezTo>
                  <a:pt x="367744" y="745789"/>
                  <a:pt x="357358" y="743342"/>
                  <a:pt x="360089" y="735827"/>
                </a:cubicBezTo>
                <a:cubicBezTo>
                  <a:pt x="363301" y="728269"/>
                  <a:pt x="375652" y="725506"/>
                  <a:pt x="386634" y="723703"/>
                </a:cubicBezTo>
                <a:cubicBezTo>
                  <a:pt x="414823" y="719269"/>
                  <a:pt x="437543" y="724271"/>
                  <a:pt x="459375" y="730191"/>
                </a:cubicBezTo>
                <a:cubicBezTo>
                  <a:pt x="512487" y="744837"/>
                  <a:pt x="556932" y="765561"/>
                  <a:pt x="603200" y="785006"/>
                </a:cubicBezTo>
                <a:cubicBezTo>
                  <a:pt x="672604" y="814173"/>
                  <a:pt x="734250" y="848778"/>
                  <a:pt x="810521" y="873425"/>
                </a:cubicBezTo>
                <a:cubicBezTo>
                  <a:pt x="1037317" y="946423"/>
                  <a:pt x="1260943" y="1021938"/>
                  <a:pt x="1494102" y="1090180"/>
                </a:cubicBezTo>
                <a:cubicBezTo>
                  <a:pt x="1580109" y="1115371"/>
                  <a:pt x="1667892" y="1138728"/>
                  <a:pt x="1756565" y="1161167"/>
                </a:cubicBezTo>
                <a:cubicBezTo>
                  <a:pt x="1756899" y="1159458"/>
                  <a:pt x="1757282" y="1158305"/>
                  <a:pt x="1757592" y="1156319"/>
                </a:cubicBezTo>
                <a:cubicBezTo>
                  <a:pt x="1757470" y="1154931"/>
                  <a:pt x="1757324" y="1153264"/>
                  <a:pt x="1757202" y="1151876"/>
                </a:cubicBezTo>
                <a:cubicBezTo>
                  <a:pt x="1694452" y="1137796"/>
                  <a:pt x="1632540" y="1122242"/>
                  <a:pt x="1572453" y="1105409"/>
                </a:cubicBezTo>
                <a:cubicBezTo>
                  <a:pt x="1424942" y="1063789"/>
                  <a:pt x="1288864" y="1014450"/>
                  <a:pt x="1171972" y="951953"/>
                </a:cubicBezTo>
                <a:cubicBezTo>
                  <a:pt x="1162328" y="946924"/>
                  <a:pt x="1152112" y="946421"/>
                  <a:pt x="1137334" y="949118"/>
                </a:cubicBezTo>
                <a:cubicBezTo>
                  <a:pt x="1089682" y="958058"/>
                  <a:pt x="1074050" y="951035"/>
                  <a:pt x="1081493" y="925476"/>
                </a:cubicBezTo>
                <a:cubicBezTo>
                  <a:pt x="1083360" y="919155"/>
                  <a:pt x="1083403" y="914115"/>
                  <a:pt x="1074768" y="909555"/>
                </a:cubicBezTo>
                <a:cubicBezTo>
                  <a:pt x="1036165" y="889158"/>
                  <a:pt x="995714" y="869763"/>
                  <a:pt x="952019" y="852050"/>
                </a:cubicBezTo>
                <a:cubicBezTo>
                  <a:pt x="871170" y="819410"/>
                  <a:pt x="784821" y="790332"/>
                  <a:pt x="709017" y="754450"/>
                </a:cubicBezTo>
                <a:cubicBezTo>
                  <a:pt x="686747" y="743533"/>
                  <a:pt x="669617" y="730485"/>
                  <a:pt x="659046" y="714902"/>
                </a:cubicBezTo>
                <a:cubicBezTo>
                  <a:pt x="655674" y="709602"/>
                  <a:pt x="653624" y="702786"/>
                  <a:pt x="664793" y="697608"/>
                </a:cubicBezTo>
                <a:cubicBezTo>
                  <a:pt x="675483" y="692472"/>
                  <a:pt x="684069" y="696476"/>
                  <a:pt x="692052" y="699133"/>
                </a:cubicBezTo>
                <a:cubicBezTo>
                  <a:pt x="725451" y="709913"/>
                  <a:pt x="759355" y="720929"/>
                  <a:pt x="792779" y="731987"/>
                </a:cubicBezTo>
                <a:cubicBezTo>
                  <a:pt x="826682" y="743003"/>
                  <a:pt x="860155" y="754616"/>
                  <a:pt x="895574" y="766338"/>
                </a:cubicBezTo>
                <a:cubicBezTo>
                  <a:pt x="897416" y="759741"/>
                  <a:pt x="890085" y="758985"/>
                  <a:pt x="886044" y="757101"/>
                </a:cubicBezTo>
                <a:cubicBezTo>
                  <a:pt x="828975" y="730489"/>
                  <a:pt x="766861" y="707118"/>
                  <a:pt x="702924" y="685027"/>
                </a:cubicBezTo>
                <a:cubicBezTo>
                  <a:pt x="653460" y="667821"/>
                  <a:pt x="605342" y="649378"/>
                  <a:pt x="571540" y="622962"/>
                </a:cubicBezTo>
                <a:cubicBezTo>
                  <a:pt x="558524" y="612632"/>
                  <a:pt x="551227" y="601239"/>
                  <a:pt x="552940" y="587657"/>
                </a:cubicBezTo>
                <a:cubicBezTo>
                  <a:pt x="553537" y="583407"/>
                  <a:pt x="554132" y="579157"/>
                  <a:pt x="563623" y="576925"/>
                </a:cubicBezTo>
                <a:cubicBezTo>
                  <a:pt x="571217" y="575139"/>
                  <a:pt x="576243" y="577216"/>
                  <a:pt x="580332" y="579656"/>
                </a:cubicBezTo>
                <a:cubicBezTo>
                  <a:pt x="587500" y="584063"/>
                  <a:pt x="594668" y="588471"/>
                  <a:pt x="604623" y="591516"/>
                </a:cubicBezTo>
                <a:cubicBezTo>
                  <a:pt x="664350" y="609779"/>
                  <a:pt x="720426" y="630601"/>
                  <a:pt x="775136" y="652383"/>
                </a:cubicBezTo>
                <a:cubicBezTo>
                  <a:pt x="864952" y="687874"/>
                  <a:pt x="953882" y="724283"/>
                  <a:pt x="1057795" y="749301"/>
                </a:cubicBezTo>
                <a:cubicBezTo>
                  <a:pt x="1096889" y="758742"/>
                  <a:pt x="1137304" y="766668"/>
                  <a:pt x="1183454" y="768213"/>
                </a:cubicBezTo>
                <a:cubicBezTo>
                  <a:pt x="1181768" y="765563"/>
                  <a:pt x="1178737" y="764150"/>
                  <a:pt x="1175732" y="763015"/>
                </a:cubicBezTo>
                <a:cubicBezTo>
                  <a:pt x="1075170" y="726508"/>
                  <a:pt x="977850" y="688319"/>
                  <a:pt x="888743" y="644370"/>
                </a:cubicBezTo>
                <a:cubicBezTo>
                  <a:pt x="778881" y="590211"/>
                  <a:pt x="683912" y="529148"/>
                  <a:pt x="615490" y="455960"/>
                </a:cubicBezTo>
                <a:cubicBezTo>
                  <a:pt x="612312" y="452882"/>
                  <a:pt x="610122" y="449996"/>
                  <a:pt x="602432" y="450671"/>
                </a:cubicBezTo>
                <a:cubicBezTo>
                  <a:pt x="582748" y="452678"/>
                  <a:pt x="580338" y="447293"/>
                  <a:pt x="582418" y="437876"/>
                </a:cubicBezTo>
                <a:cubicBezTo>
                  <a:pt x="588134" y="414707"/>
                  <a:pt x="573498" y="396964"/>
                  <a:pt x="539211" y="387101"/>
                </a:cubicBezTo>
                <a:cubicBezTo>
                  <a:pt x="514350" y="379769"/>
                  <a:pt x="493430" y="373210"/>
                  <a:pt x="519748" y="352990"/>
                </a:cubicBezTo>
                <a:cubicBezTo>
                  <a:pt x="526113" y="348234"/>
                  <a:pt x="523173" y="342336"/>
                  <a:pt x="520282" y="336993"/>
                </a:cubicBezTo>
                <a:cubicBezTo>
                  <a:pt x="516186" y="328957"/>
                  <a:pt x="507910" y="322968"/>
                  <a:pt x="498650" y="316785"/>
                </a:cubicBezTo>
                <a:cubicBezTo>
                  <a:pt x="493501" y="313319"/>
                  <a:pt x="487271" y="308549"/>
                  <a:pt x="493610" y="303515"/>
                </a:cubicBezTo>
                <a:cubicBezTo>
                  <a:pt x="500838" y="297564"/>
                  <a:pt x="511247" y="300288"/>
                  <a:pt x="519565" y="301237"/>
                </a:cubicBezTo>
                <a:cubicBezTo>
                  <a:pt x="557715" y="305444"/>
                  <a:pt x="581118" y="318221"/>
                  <a:pt x="592560" y="338204"/>
                </a:cubicBezTo>
                <a:cubicBezTo>
                  <a:pt x="599979" y="350985"/>
                  <a:pt x="609184" y="351016"/>
                  <a:pt x="627076" y="339652"/>
                </a:cubicBezTo>
                <a:cubicBezTo>
                  <a:pt x="647275" y="326965"/>
                  <a:pt x="664147" y="326044"/>
                  <a:pt x="679640" y="336997"/>
                </a:cubicBezTo>
                <a:cubicBezTo>
                  <a:pt x="692054" y="345981"/>
                  <a:pt x="702112" y="355732"/>
                  <a:pt x="716352" y="363437"/>
                </a:cubicBezTo>
                <a:cubicBezTo>
                  <a:pt x="754546" y="384710"/>
                  <a:pt x="790508" y="408138"/>
                  <a:pt x="869745" y="400343"/>
                </a:cubicBezTo>
                <a:cubicBezTo>
                  <a:pt x="847718" y="392203"/>
                  <a:pt x="825656" y="394699"/>
                  <a:pt x="806641" y="393290"/>
                </a:cubicBezTo>
                <a:cubicBezTo>
                  <a:pt x="792988" y="392249"/>
                  <a:pt x="779165" y="389265"/>
                  <a:pt x="791435" y="380072"/>
                </a:cubicBezTo>
                <a:cubicBezTo>
                  <a:pt x="805532" y="369601"/>
                  <a:pt x="796441" y="365362"/>
                  <a:pt x="787709" y="359692"/>
                </a:cubicBezTo>
                <a:cubicBezTo>
                  <a:pt x="767647" y="346342"/>
                  <a:pt x="751260" y="330710"/>
                  <a:pt x="711071" y="330880"/>
                </a:cubicBezTo>
                <a:cubicBezTo>
                  <a:pt x="704773" y="330873"/>
                  <a:pt x="699699" y="328240"/>
                  <a:pt x="694722" y="326718"/>
                </a:cubicBezTo>
                <a:cubicBezTo>
                  <a:pt x="687749" y="324532"/>
                  <a:pt x="681713" y="321984"/>
                  <a:pt x="684613" y="316412"/>
                </a:cubicBezTo>
                <a:cubicBezTo>
                  <a:pt x="687565" y="311396"/>
                  <a:pt x="694531" y="307986"/>
                  <a:pt x="703615" y="306629"/>
                </a:cubicBezTo>
                <a:cubicBezTo>
                  <a:pt x="711738" y="305356"/>
                  <a:pt x="720365" y="304319"/>
                  <a:pt x="728585" y="304157"/>
                </a:cubicBezTo>
                <a:cubicBezTo>
                  <a:pt x="765287" y="302895"/>
                  <a:pt x="791378" y="313197"/>
                  <a:pt x="817397" y="322666"/>
                </a:cubicBezTo>
                <a:cubicBezTo>
                  <a:pt x="908436" y="355531"/>
                  <a:pt x="989341" y="394323"/>
                  <a:pt x="1073943" y="431110"/>
                </a:cubicBezTo>
                <a:cubicBezTo>
                  <a:pt x="1158521" y="467620"/>
                  <a:pt x="1256741" y="493978"/>
                  <a:pt x="1349484" y="524175"/>
                </a:cubicBezTo>
                <a:cubicBezTo>
                  <a:pt x="1563417" y="594105"/>
                  <a:pt x="1778287" y="663672"/>
                  <a:pt x="2004921" y="723811"/>
                </a:cubicBezTo>
                <a:cubicBezTo>
                  <a:pt x="2226580" y="782429"/>
                  <a:pt x="2967159" y="809769"/>
                  <a:pt x="3111348" y="808027"/>
                </a:cubicBezTo>
                <a:cubicBezTo>
                  <a:pt x="3295676" y="805559"/>
                  <a:pt x="3730204" y="773014"/>
                  <a:pt x="4173417" y="745585"/>
                </a:cubicBezTo>
                <a:cubicBezTo>
                  <a:pt x="4223504" y="742307"/>
                  <a:pt x="4272653" y="739393"/>
                  <a:pt x="4324760" y="737057"/>
                </a:cubicBezTo>
                <a:cubicBezTo>
                  <a:pt x="5801059" y="670156"/>
                  <a:pt x="6841344" y="326433"/>
                  <a:pt x="6893789" y="305879"/>
                </a:cubicBezTo>
                <a:cubicBezTo>
                  <a:pt x="6978091" y="273014"/>
                  <a:pt x="7258655" y="208091"/>
                  <a:pt x="7259184" y="208604"/>
                </a:cubicBezTo>
                <a:cubicBezTo>
                  <a:pt x="7265440" y="213652"/>
                  <a:pt x="7297274" y="217644"/>
                  <a:pt x="7323059" y="220312"/>
                </a:cubicBezTo>
                <a:lnTo>
                  <a:pt x="7347572" y="222730"/>
                </a:lnTo>
                <a:lnTo>
                  <a:pt x="7350636" y="224083"/>
                </a:lnTo>
                <a:cubicBezTo>
                  <a:pt x="7359607" y="224205"/>
                  <a:pt x="7359159" y="223929"/>
                  <a:pt x="7353245" y="223290"/>
                </a:cubicBezTo>
                <a:lnTo>
                  <a:pt x="7347572" y="222730"/>
                </a:lnTo>
                <a:lnTo>
                  <a:pt x="7342573" y="220523"/>
                </a:lnTo>
                <a:cubicBezTo>
                  <a:pt x="7341302" y="218466"/>
                  <a:pt x="7341191" y="215818"/>
                  <a:pt x="7341465" y="213415"/>
                </a:cubicBezTo>
                <a:cubicBezTo>
                  <a:pt x="7342771" y="200707"/>
                  <a:pt x="7352468" y="189782"/>
                  <a:pt x="7375606" y="182994"/>
                </a:cubicBezTo>
                <a:cubicBezTo>
                  <a:pt x="7397808" y="176568"/>
                  <a:pt x="7420538" y="170655"/>
                  <a:pt x="7443270" y="164742"/>
                </a:cubicBezTo>
                <a:cubicBezTo>
                  <a:pt x="7462204" y="159722"/>
                  <a:pt x="7475181" y="158583"/>
                  <a:pt x="7478299" y="172021"/>
                </a:cubicBezTo>
                <a:cubicBezTo>
                  <a:pt x="7481416" y="185460"/>
                  <a:pt x="7508389" y="189249"/>
                  <a:pt x="7524024" y="179761"/>
                </a:cubicBezTo>
                <a:cubicBezTo>
                  <a:pt x="7585174" y="142492"/>
                  <a:pt x="7658615" y="112820"/>
                  <a:pt x="7727944" y="80430"/>
                </a:cubicBezTo>
                <a:cubicBezTo>
                  <a:pt x="7776349" y="57992"/>
                  <a:pt x="7827303" y="37009"/>
                  <a:pt x="7867024" y="9456"/>
                </a:cubicBezTo>
                <a:cubicBezTo>
                  <a:pt x="7874326" y="4338"/>
                  <a:pt x="7880999" y="-2404"/>
                  <a:pt x="7894848" y="858"/>
                </a:cubicBezTo>
                <a:close/>
              </a:path>
            </a:pathLst>
          </a:cu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534711-48F8-4DDE-B88A-3477063274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29767C1-DA50-44CF-BC4C-43E4787AE57D}" type="slidenum">
              <a:rPr lang="en-GB" altLang="en-US"/>
              <a:pPr>
                <a:spcAft>
                  <a:spcPts val="600"/>
                </a:spcAft>
              </a:pPr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15048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6700" y="0"/>
            <a:ext cx="8610371" cy="2753936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5" name="Picture 74">
            <a:extLst>
              <a:ext uri="{FF2B5EF4-FFF2-40B4-BE49-F238E27FC236}">
                <a16:creationId xmlns:a16="http://schemas.microsoft.com/office/drawing/2014/main" id="{3AA16612-ACD2-4A16-8F2B-4514FD6BF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098" name="Title 3">
            <a:extLst>
              <a:ext uri="{FF2B5EF4-FFF2-40B4-BE49-F238E27FC236}">
                <a16:creationId xmlns:a16="http://schemas.microsoft.com/office/drawing/2014/main" id="{C08C6673-280D-40C1-A29F-54A4EC097EC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84419" y="826680"/>
            <a:ext cx="7375161" cy="1325563"/>
          </a:xfrm>
        </p:spPr>
        <p:txBody>
          <a:bodyPr>
            <a:normAutofit/>
          </a:bodyPr>
          <a:lstStyle/>
          <a:p>
            <a:r>
              <a:rPr lang="en-GB" altLang="en-US" sz="3500">
                <a:solidFill>
                  <a:srgbClr val="FFFFFF"/>
                </a:solidFill>
              </a:rPr>
              <a:t>Report Writing</a:t>
            </a:r>
          </a:p>
        </p:txBody>
      </p:sp>
      <p:sp>
        <p:nvSpPr>
          <p:cNvPr id="4099" name="Content Placeholder 4">
            <a:extLst>
              <a:ext uri="{FF2B5EF4-FFF2-40B4-BE49-F238E27FC236}">
                <a16:creationId xmlns:a16="http://schemas.microsoft.com/office/drawing/2014/main" id="{5D990862-8E42-43ED-8B0C-FF37466E591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84419" y="3092970"/>
            <a:ext cx="7375161" cy="2693976"/>
          </a:xfrm>
        </p:spPr>
        <p:txBody>
          <a:bodyPr>
            <a:normAutofit lnSpcReduction="10000"/>
          </a:bodyPr>
          <a:lstStyle/>
          <a:p>
            <a:r>
              <a:rPr lang="en-GB" altLang="en-US" sz="2000" dirty="0">
                <a:solidFill>
                  <a:srgbClr val="000000"/>
                </a:solidFill>
              </a:rPr>
              <a:t>A report is a formal document therefore you need to ensure your writing style is appropriate  .</a:t>
            </a:r>
            <a:endParaRPr lang="en-GB" altLang="en-US" sz="2000" dirty="0">
              <a:solidFill>
                <a:srgbClr val="000000"/>
              </a:solidFill>
              <a:cs typeface="Times New Roman"/>
            </a:endParaRPr>
          </a:p>
          <a:p>
            <a:r>
              <a:rPr lang="en-GB" altLang="en-US" sz="2000" dirty="0">
                <a:solidFill>
                  <a:srgbClr val="000000"/>
                </a:solidFill>
              </a:rPr>
              <a:t>The report needs to be written using ‘third’ person language- (see handout)</a:t>
            </a:r>
            <a:endParaRPr lang="en-GB" altLang="en-US" sz="2000" dirty="0">
              <a:solidFill>
                <a:srgbClr val="000000"/>
              </a:solidFill>
              <a:cs typeface="Times New Roman"/>
            </a:endParaRPr>
          </a:p>
          <a:p>
            <a:r>
              <a:rPr lang="en-GB" altLang="en-US" sz="2000" dirty="0">
                <a:solidFill>
                  <a:srgbClr val="000000"/>
                </a:solidFill>
              </a:rPr>
              <a:t>You MUST not use I, me, we ( 1</a:t>
            </a:r>
            <a:r>
              <a:rPr lang="en-GB" altLang="en-US" sz="2000" baseline="30000" dirty="0">
                <a:solidFill>
                  <a:srgbClr val="000000"/>
                </a:solidFill>
              </a:rPr>
              <a:t>st</a:t>
            </a:r>
            <a:r>
              <a:rPr lang="en-GB" altLang="en-US" sz="2000" dirty="0">
                <a:solidFill>
                  <a:srgbClr val="000000"/>
                </a:solidFill>
              </a:rPr>
              <a:t> person) and  you and  yours (2</a:t>
            </a:r>
            <a:r>
              <a:rPr lang="en-GB" altLang="en-US" sz="2000" baseline="30000" dirty="0">
                <a:solidFill>
                  <a:srgbClr val="000000"/>
                </a:solidFill>
              </a:rPr>
              <a:t>nd</a:t>
            </a:r>
            <a:r>
              <a:rPr lang="en-GB" altLang="en-US" sz="2000" dirty="0">
                <a:solidFill>
                  <a:srgbClr val="000000"/>
                </a:solidFill>
              </a:rPr>
              <a:t> person) as these are all examples of ‘personal’ language.</a:t>
            </a:r>
            <a:endParaRPr lang="en-GB" altLang="en-US" sz="2000" dirty="0">
              <a:solidFill>
                <a:srgbClr val="000000"/>
              </a:solidFill>
              <a:cs typeface="Times New Roman"/>
            </a:endParaRPr>
          </a:p>
          <a:p>
            <a:r>
              <a:rPr lang="en-GB" altLang="en-US" sz="2000" dirty="0">
                <a:solidFill>
                  <a:srgbClr val="000000"/>
                </a:solidFill>
              </a:rPr>
              <a:t>The report must be written from an ‘objective’ point of view not a ‘personal’ one</a:t>
            </a:r>
            <a:endParaRPr lang="en-GB" altLang="en-US" sz="2000" dirty="0">
              <a:solidFill>
                <a:srgbClr val="000000"/>
              </a:solidFill>
              <a:cs typeface="Times New Roman"/>
            </a:endParaRPr>
          </a:p>
          <a:p>
            <a:endParaRPr lang="en-GB" altLang="en-US" sz="1700">
              <a:solidFill>
                <a:srgbClr val="000000"/>
              </a:solidFill>
            </a:endParaRPr>
          </a:p>
        </p:txBody>
      </p:sp>
      <p:sp>
        <p:nvSpPr>
          <p:cNvPr id="4100" name="Slide Number Placeholder 3">
            <a:extLst>
              <a:ext uri="{FF2B5EF4-FFF2-40B4-BE49-F238E27FC236}">
                <a16:creationId xmlns:a16="http://schemas.microsoft.com/office/drawing/2014/main" id="{D3A3B040-6FCD-4107-AEC5-BE865B850D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119447" y="6223702"/>
            <a:ext cx="428046" cy="314067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552A8CEF-BCF2-4478-950E-4D2B80BB38FF}" type="slidenum">
              <a:rPr lang="en-GB" altLang="en-US" sz="90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2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Rectangle 73">
            <a:extLst>
              <a:ext uri="{FF2B5EF4-FFF2-40B4-BE49-F238E27FC236}">
                <a16:creationId xmlns:a16="http://schemas.microsoft.com/office/drawing/2014/main" id="{9F701746-0657-4467-BBD3-24051A715C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150" name="Picture 6149" descr="Writing an appointment on a paper agenda">
            <a:extLst>
              <a:ext uri="{FF2B5EF4-FFF2-40B4-BE49-F238E27FC236}">
                <a16:creationId xmlns:a16="http://schemas.microsoft.com/office/drawing/2014/main" id="{3DCBDF7E-7A70-4462-A0DF-B7398C82AB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4368" b="-3"/>
          <a:stretch/>
        </p:blipFill>
        <p:spPr>
          <a:xfrm>
            <a:off x="3419976" y="10"/>
            <a:ext cx="5724024" cy="6857990"/>
          </a:xfrm>
          <a:prstGeom prst="rect">
            <a:avLst/>
          </a:prstGeom>
        </p:spPr>
      </p:pic>
      <p:sp useBgFill="1">
        <p:nvSpPr>
          <p:cNvPr id="76" name="Freeform: Shape 75">
            <a:extLst>
              <a:ext uri="{FF2B5EF4-FFF2-40B4-BE49-F238E27FC236}">
                <a16:creationId xmlns:a16="http://schemas.microsoft.com/office/drawing/2014/main" id="{117BEB00-3E3D-4F08-AF56-DB0D22FB5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 rot="10800000">
            <a:off x="0" y="0"/>
            <a:ext cx="3601641" cy="6858000"/>
          </a:xfrm>
          <a:custGeom>
            <a:avLst/>
            <a:gdLst>
              <a:gd name="connsiteX0" fmla="*/ 0 w 4802188"/>
              <a:gd name="connsiteY0" fmla="*/ 0 h 6858000"/>
              <a:gd name="connsiteX1" fmla="*/ 4802188 w 4802188"/>
              <a:gd name="connsiteY1" fmla="*/ 0 h 6858000"/>
              <a:gd name="connsiteX2" fmla="*/ 4802188 w 4802188"/>
              <a:gd name="connsiteY2" fmla="*/ 6858000 h 6858000"/>
              <a:gd name="connsiteX3" fmla="*/ 0 w 4802188"/>
              <a:gd name="connsiteY3" fmla="*/ 6858000 h 6858000"/>
              <a:gd name="connsiteX4" fmla="*/ 4763 w 4802188"/>
              <a:gd name="connsiteY4" fmla="*/ 6791325 h 6858000"/>
              <a:gd name="connsiteX5" fmla="*/ 12700 w 4802188"/>
              <a:gd name="connsiteY5" fmla="*/ 6735762 h 6858000"/>
              <a:gd name="connsiteX6" fmla="*/ 22225 w 4802188"/>
              <a:gd name="connsiteY6" fmla="*/ 6683375 h 6858000"/>
              <a:gd name="connsiteX7" fmla="*/ 38100 w 4802188"/>
              <a:gd name="connsiteY7" fmla="*/ 6640512 h 6858000"/>
              <a:gd name="connsiteX8" fmla="*/ 53975 w 4802188"/>
              <a:gd name="connsiteY8" fmla="*/ 6597650 h 6858000"/>
              <a:gd name="connsiteX9" fmla="*/ 73025 w 4802188"/>
              <a:gd name="connsiteY9" fmla="*/ 6561137 h 6858000"/>
              <a:gd name="connsiteX10" fmla="*/ 92075 w 4802188"/>
              <a:gd name="connsiteY10" fmla="*/ 6523037 h 6858000"/>
              <a:gd name="connsiteX11" fmla="*/ 109538 w 4802188"/>
              <a:gd name="connsiteY11" fmla="*/ 6488112 h 6858000"/>
              <a:gd name="connsiteX12" fmla="*/ 127000 w 4802188"/>
              <a:gd name="connsiteY12" fmla="*/ 6448425 h 6858000"/>
              <a:gd name="connsiteX13" fmla="*/ 142875 w 4802188"/>
              <a:gd name="connsiteY13" fmla="*/ 6407150 h 6858000"/>
              <a:gd name="connsiteX14" fmla="*/ 157163 w 4802188"/>
              <a:gd name="connsiteY14" fmla="*/ 6361112 h 6858000"/>
              <a:gd name="connsiteX15" fmla="*/ 168275 w 4802188"/>
              <a:gd name="connsiteY15" fmla="*/ 6311900 h 6858000"/>
              <a:gd name="connsiteX16" fmla="*/ 176213 w 4802188"/>
              <a:gd name="connsiteY16" fmla="*/ 6251575 h 6858000"/>
              <a:gd name="connsiteX17" fmla="*/ 179388 w 4802188"/>
              <a:gd name="connsiteY17" fmla="*/ 6183312 h 6858000"/>
              <a:gd name="connsiteX18" fmla="*/ 176213 w 4802188"/>
              <a:gd name="connsiteY18" fmla="*/ 6113462 h 6858000"/>
              <a:gd name="connsiteX19" fmla="*/ 168275 w 4802188"/>
              <a:gd name="connsiteY19" fmla="*/ 6056312 h 6858000"/>
              <a:gd name="connsiteX20" fmla="*/ 157163 w 4802188"/>
              <a:gd name="connsiteY20" fmla="*/ 6003925 h 6858000"/>
              <a:gd name="connsiteX21" fmla="*/ 142875 w 4802188"/>
              <a:gd name="connsiteY21" fmla="*/ 5956300 h 6858000"/>
              <a:gd name="connsiteX22" fmla="*/ 127000 w 4802188"/>
              <a:gd name="connsiteY22" fmla="*/ 5915025 h 6858000"/>
              <a:gd name="connsiteX23" fmla="*/ 107950 w 4802188"/>
              <a:gd name="connsiteY23" fmla="*/ 5876925 h 6858000"/>
              <a:gd name="connsiteX24" fmla="*/ 88900 w 4802188"/>
              <a:gd name="connsiteY24" fmla="*/ 5840412 h 6858000"/>
              <a:gd name="connsiteX25" fmla="*/ 69850 w 4802188"/>
              <a:gd name="connsiteY25" fmla="*/ 5802312 h 6858000"/>
              <a:gd name="connsiteX26" fmla="*/ 52388 w 4802188"/>
              <a:gd name="connsiteY26" fmla="*/ 5762625 h 6858000"/>
              <a:gd name="connsiteX27" fmla="*/ 34925 w 4802188"/>
              <a:gd name="connsiteY27" fmla="*/ 5721350 h 6858000"/>
              <a:gd name="connsiteX28" fmla="*/ 20638 w 4802188"/>
              <a:gd name="connsiteY28" fmla="*/ 5675312 h 6858000"/>
              <a:gd name="connsiteX29" fmla="*/ 11113 w 4802188"/>
              <a:gd name="connsiteY29" fmla="*/ 5622925 h 6858000"/>
              <a:gd name="connsiteX30" fmla="*/ 1588 w 4802188"/>
              <a:gd name="connsiteY30" fmla="*/ 5562600 h 6858000"/>
              <a:gd name="connsiteX31" fmla="*/ 0 w 4802188"/>
              <a:gd name="connsiteY31" fmla="*/ 5494337 h 6858000"/>
              <a:gd name="connsiteX32" fmla="*/ 1588 w 4802188"/>
              <a:gd name="connsiteY32" fmla="*/ 5426075 h 6858000"/>
              <a:gd name="connsiteX33" fmla="*/ 11113 w 4802188"/>
              <a:gd name="connsiteY33" fmla="*/ 5365750 h 6858000"/>
              <a:gd name="connsiteX34" fmla="*/ 20638 w 4802188"/>
              <a:gd name="connsiteY34" fmla="*/ 5313362 h 6858000"/>
              <a:gd name="connsiteX35" fmla="*/ 34925 w 4802188"/>
              <a:gd name="connsiteY35" fmla="*/ 5268912 h 6858000"/>
              <a:gd name="connsiteX36" fmla="*/ 52388 w 4802188"/>
              <a:gd name="connsiteY36" fmla="*/ 5226050 h 6858000"/>
              <a:gd name="connsiteX37" fmla="*/ 69850 w 4802188"/>
              <a:gd name="connsiteY37" fmla="*/ 5186362 h 6858000"/>
              <a:gd name="connsiteX38" fmla="*/ 88900 w 4802188"/>
              <a:gd name="connsiteY38" fmla="*/ 5149850 h 6858000"/>
              <a:gd name="connsiteX39" fmla="*/ 107950 w 4802188"/>
              <a:gd name="connsiteY39" fmla="*/ 5114925 h 6858000"/>
              <a:gd name="connsiteX40" fmla="*/ 127000 w 4802188"/>
              <a:gd name="connsiteY40" fmla="*/ 5075237 h 6858000"/>
              <a:gd name="connsiteX41" fmla="*/ 142875 w 4802188"/>
              <a:gd name="connsiteY41" fmla="*/ 5033962 h 6858000"/>
              <a:gd name="connsiteX42" fmla="*/ 157163 w 4802188"/>
              <a:gd name="connsiteY42" fmla="*/ 4987925 h 6858000"/>
              <a:gd name="connsiteX43" fmla="*/ 168275 w 4802188"/>
              <a:gd name="connsiteY43" fmla="*/ 4935537 h 6858000"/>
              <a:gd name="connsiteX44" fmla="*/ 176213 w 4802188"/>
              <a:gd name="connsiteY44" fmla="*/ 4875212 h 6858000"/>
              <a:gd name="connsiteX45" fmla="*/ 179388 w 4802188"/>
              <a:gd name="connsiteY45" fmla="*/ 4806950 h 6858000"/>
              <a:gd name="connsiteX46" fmla="*/ 176213 w 4802188"/>
              <a:gd name="connsiteY46" fmla="*/ 4738687 h 6858000"/>
              <a:gd name="connsiteX47" fmla="*/ 168275 w 4802188"/>
              <a:gd name="connsiteY47" fmla="*/ 4678362 h 6858000"/>
              <a:gd name="connsiteX48" fmla="*/ 157163 w 4802188"/>
              <a:gd name="connsiteY48" fmla="*/ 4625975 h 6858000"/>
              <a:gd name="connsiteX49" fmla="*/ 142875 w 4802188"/>
              <a:gd name="connsiteY49" fmla="*/ 4579937 h 6858000"/>
              <a:gd name="connsiteX50" fmla="*/ 127000 w 4802188"/>
              <a:gd name="connsiteY50" fmla="*/ 4537075 h 6858000"/>
              <a:gd name="connsiteX51" fmla="*/ 107950 w 4802188"/>
              <a:gd name="connsiteY51" fmla="*/ 4498975 h 6858000"/>
              <a:gd name="connsiteX52" fmla="*/ 69850 w 4802188"/>
              <a:gd name="connsiteY52" fmla="*/ 4424362 h 6858000"/>
              <a:gd name="connsiteX53" fmla="*/ 52388 w 4802188"/>
              <a:gd name="connsiteY53" fmla="*/ 4386262 h 6858000"/>
              <a:gd name="connsiteX54" fmla="*/ 34925 w 4802188"/>
              <a:gd name="connsiteY54" fmla="*/ 4343400 h 6858000"/>
              <a:gd name="connsiteX55" fmla="*/ 20638 w 4802188"/>
              <a:gd name="connsiteY55" fmla="*/ 4297362 h 6858000"/>
              <a:gd name="connsiteX56" fmla="*/ 11113 w 4802188"/>
              <a:gd name="connsiteY56" fmla="*/ 4244975 h 6858000"/>
              <a:gd name="connsiteX57" fmla="*/ 1588 w 4802188"/>
              <a:gd name="connsiteY57" fmla="*/ 4186237 h 6858000"/>
              <a:gd name="connsiteX58" fmla="*/ 0 w 4802188"/>
              <a:gd name="connsiteY58" fmla="*/ 4116387 h 6858000"/>
              <a:gd name="connsiteX59" fmla="*/ 1588 w 4802188"/>
              <a:gd name="connsiteY59" fmla="*/ 4048125 h 6858000"/>
              <a:gd name="connsiteX60" fmla="*/ 11113 w 4802188"/>
              <a:gd name="connsiteY60" fmla="*/ 3987800 h 6858000"/>
              <a:gd name="connsiteX61" fmla="*/ 20638 w 4802188"/>
              <a:gd name="connsiteY61" fmla="*/ 3935412 h 6858000"/>
              <a:gd name="connsiteX62" fmla="*/ 34925 w 4802188"/>
              <a:gd name="connsiteY62" fmla="*/ 3890962 h 6858000"/>
              <a:gd name="connsiteX63" fmla="*/ 52388 w 4802188"/>
              <a:gd name="connsiteY63" fmla="*/ 3848100 h 6858000"/>
              <a:gd name="connsiteX64" fmla="*/ 69850 w 4802188"/>
              <a:gd name="connsiteY64" fmla="*/ 3811587 h 6858000"/>
              <a:gd name="connsiteX65" fmla="*/ 107950 w 4802188"/>
              <a:gd name="connsiteY65" fmla="*/ 3736975 h 6858000"/>
              <a:gd name="connsiteX66" fmla="*/ 127000 w 4802188"/>
              <a:gd name="connsiteY66" fmla="*/ 3697287 h 6858000"/>
              <a:gd name="connsiteX67" fmla="*/ 142875 w 4802188"/>
              <a:gd name="connsiteY67" fmla="*/ 3656012 h 6858000"/>
              <a:gd name="connsiteX68" fmla="*/ 157163 w 4802188"/>
              <a:gd name="connsiteY68" fmla="*/ 3609975 h 6858000"/>
              <a:gd name="connsiteX69" fmla="*/ 168275 w 4802188"/>
              <a:gd name="connsiteY69" fmla="*/ 3557587 h 6858000"/>
              <a:gd name="connsiteX70" fmla="*/ 176213 w 4802188"/>
              <a:gd name="connsiteY70" fmla="*/ 3497262 h 6858000"/>
              <a:gd name="connsiteX71" fmla="*/ 179388 w 4802188"/>
              <a:gd name="connsiteY71" fmla="*/ 3427412 h 6858000"/>
              <a:gd name="connsiteX72" fmla="*/ 176213 w 4802188"/>
              <a:gd name="connsiteY72" fmla="*/ 3360737 h 6858000"/>
              <a:gd name="connsiteX73" fmla="*/ 168275 w 4802188"/>
              <a:gd name="connsiteY73" fmla="*/ 3300412 h 6858000"/>
              <a:gd name="connsiteX74" fmla="*/ 157163 w 4802188"/>
              <a:gd name="connsiteY74" fmla="*/ 3248025 h 6858000"/>
              <a:gd name="connsiteX75" fmla="*/ 142875 w 4802188"/>
              <a:gd name="connsiteY75" fmla="*/ 3201987 h 6858000"/>
              <a:gd name="connsiteX76" fmla="*/ 127000 w 4802188"/>
              <a:gd name="connsiteY76" fmla="*/ 3160712 h 6858000"/>
              <a:gd name="connsiteX77" fmla="*/ 107950 w 4802188"/>
              <a:gd name="connsiteY77" fmla="*/ 3121025 h 6858000"/>
              <a:gd name="connsiteX78" fmla="*/ 88900 w 4802188"/>
              <a:gd name="connsiteY78" fmla="*/ 3084512 h 6858000"/>
              <a:gd name="connsiteX79" fmla="*/ 69850 w 4802188"/>
              <a:gd name="connsiteY79" fmla="*/ 3046412 h 6858000"/>
              <a:gd name="connsiteX80" fmla="*/ 52388 w 4802188"/>
              <a:gd name="connsiteY80" fmla="*/ 3009900 h 6858000"/>
              <a:gd name="connsiteX81" fmla="*/ 34925 w 4802188"/>
              <a:gd name="connsiteY81" fmla="*/ 2967037 h 6858000"/>
              <a:gd name="connsiteX82" fmla="*/ 20638 w 4802188"/>
              <a:gd name="connsiteY82" fmla="*/ 2922587 h 6858000"/>
              <a:gd name="connsiteX83" fmla="*/ 11113 w 4802188"/>
              <a:gd name="connsiteY83" fmla="*/ 2868612 h 6858000"/>
              <a:gd name="connsiteX84" fmla="*/ 1588 w 4802188"/>
              <a:gd name="connsiteY84" fmla="*/ 2809875 h 6858000"/>
              <a:gd name="connsiteX85" fmla="*/ 0 w 4802188"/>
              <a:gd name="connsiteY85" fmla="*/ 2741612 h 6858000"/>
              <a:gd name="connsiteX86" fmla="*/ 1588 w 4802188"/>
              <a:gd name="connsiteY86" fmla="*/ 2671762 h 6858000"/>
              <a:gd name="connsiteX87" fmla="*/ 11113 w 4802188"/>
              <a:gd name="connsiteY87" fmla="*/ 2613025 h 6858000"/>
              <a:gd name="connsiteX88" fmla="*/ 20638 w 4802188"/>
              <a:gd name="connsiteY88" fmla="*/ 2560637 h 6858000"/>
              <a:gd name="connsiteX89" fmla="*/ 34925 w 4802188"/>
              <a:gd name="connsiteY89" fmla="*/ 2513012 h 6858000"/>
              <a:gd name="connsiteX90" fmla="*/ 52388 w 4802188"/>
              <a:gd name="connsiteY90" fmla="*/ 2471737 h 6858000"/>
              <a:gd name="connsiteX91" fmla="*/ 69850 w 4802188"/>
              <a:gd name="connsiteY91" fmla="*/ 2433637 h 6858000"/>
              <a:gd name="connsiteX92" fmla="*/ 88900 w 4802188"/>
              <a:gd name="connsiteY92" fmla="*/ 2395537 h 6858000"/>
              <a:gd name="connsiteX93" fmla="*/ 107950 w 4802188"/>
              <a:gd name="connsiteY93" fmla="*/ 2359025 h 6858000"/>
              <a:gd name="connsiteX94" fmla="*/ 127000 w 4802188"/>
              <a:gd name="connsiteY94" fmla="*/ 2319337 h 6858000"/>
              <a:gd name="connsiteX95" fmla="*/ 142875 w 4802188"/>
              <a:gd name="connsiteY95" fmla="*/ 2278062 h 6858000"/>
              <a:gd name="connsiteX96" fmla="*/ 157163 w 4802188"/>
              <a:gd name="connsiteY96" fmla="*/ 2232025 h 6858000"/>
              <a:gd name="connsiteX97" fmla="*/ 168275 w 4802188"/>
              <a:gd name="connsiteY97" fmla="*/ 2179637 h 6858000"/>
              <a:gd name="connsiteX98" fmla="*/ 176213 w 4802188"/>
              <a:gd name="connsiteY98" fmla="*/ 2119312 h 6858000"/>
              <a:gd name="connsiteX99" fmla="*/ 179388 w 4802188"/>
              <a:gd name="connsiteY99" fmla="*/ 2051050 h 6858000"/>
              <a:gd name="connsiteX100" fmla="*/ 176213 w 4802188"/>
              <a:gd name="connsiteY100" fmla="*/ 1982787 h 6858000"/>
              <a:gd name="connsiteX101" fmla="*/ 168275 w 4802188"/>
              <a:gd name="connsiteY101" fmla="*/ 1922462 h 6858000"/>
              <a:gd name="connsiteX102" fmla="*/ 157163 w 4802188"/>
              <a:gd name="connsiteY102" fmla="*/ 1870075 h 6858000"/>
              <a:gd name="connsiteX103" fmla="*/ 142875 w 4802188"/>
              <a:gd name="connsiteY103" fmla="*/ 1824037 h 6858000"/>
              <a:gd name="connsiteX104" fmla="*/ 127000 w 4802188"/>
              <a:gd name="connsiteY104" fmla="*/ 1782762 h 6858000"/>
              <a:gd name="connsiteX105" fmla="*/ 107950 w 4802188"/>
              <a:gd name="connsiteY105" fmla="*/ 1743075 h 6858000"/>
              <a:gd name="connsiteX106" fmla="*/ 88900 w 4802188"/>
              <a:gd name="connsiteY106" fmla="*/ 1708150 h 6858000"/>
              <a:gd name="connsiteX107" fmla="*/ 69850 w 4802188"/>
              <a:gd name="connsiteY107" fmla="*/ 1671637 h 6858000"/>
              <a:gd name="connsiteX108" fmla="*/ 52388 w 4802188"/>
              <a:gd name="connsiteY108" fmla="*/ 1631950 h 6858000"/>
              <a:gd name="connsiteX109" fmla="*/ 34925 w 4802188"/>
              <a:gd name="connsiteY109" fmla="*/ 1589087 h 6858000"/>
              <a:gd name="connsiteX110" fmla="*/ 20638 w 4802188"/>
              <a:gd name="connsiteY110" fmla="*/ 1544637 h 6858000"/>
              <a:gd name="connsiteX111" fmla="*/ 11113 w 4802188"/>
              <a:gd name="connsiteY111" fmla="*/ 1492250 h 6858000"/>
              <a:gd name="connsiteX112" fmla="*/ 1588 w 4802188"/>
              <a:gd name="connsiteY112" fmla="*/ 1431925 h 6858000"/>
              <a:gd name="connsiteX113" fmla="*/ 0 w 4802188"/>
              <a:gd name="connsiteY113" fmla="*/ 1363662 h 6858000"/>
              <a:gd name="connsiteX114" fmla="*/ 1588 w 4802188"/>
              <a:gd name="connsiteY114" fmla="*/ 1295400 h 6858000"/>
              <a:gd name="connsiteX115" fmla="*/ 11113 w 4802188"/>
              <a:gd name="connsiteY115" fmla="*/ 1235075 h 6858000"/>
              <a:gd name="connsiteX116" fmla="*/ 20638 w 4802188"/>
              <a:gd name="connsiteY116" fmla="*/ 1182687 h 6858000"/>
              <a:gd name="connsiteX117" fmla="*/ 34925 w 4802188"/>
              <a:gd name="connsiteY117" fmla="*/ 1136650 h 6858000"/>
              <a:gd name="connsiteX118" fmla="*/ 52388 w 4802188"/>
              <a:gd name="connsiteY118" fmla="*/ 1095375 h 6858000"/>
              <a:gd name="connsiteX119" fmla="*/ 69850 w 4802188"/>
              <a:gd name="connsiteY119" fmla="*/ 1055687 h 6858000"/>
              <a:gd name="connsiteX120" fmla="*/ 88900 w 4802188"/>
              <a:gd name="connsiteY120" fmla="*/ 1017587 h 6858000"/>
              <a:gd name="connsiteX121" fmla="*/ 107950 w 4802188"/>
              <a:gd name="connsiteY121" fmla="*/ 981075 h 6858000"/>
              <a:gd name="connsiteX122" fmla="*/ 127000 w 4802188"/>
              <a:gd name="connsiteY122" fmla="*/ 942975 h 6858000"/>
              <a:gd name="connsiteX123" fmla="*/ 142875 w 4802188"/>
              <a:gd name="connsiteY123" fmla="*/ 901700 h 6858000"/>
              <a:gd name="connsiteX124" fmla="*/ 157163 w 4802188"/>
              <a:gd name="connsiteY124" fmla="*/ 854075 h 6858000"/>
              <a:gd name="connsiteX125" fmla="*/ 168275 w 4802188"/>
              <a:gd name="connsiteY125" fmla="*/ 801687 h 6858000"/>
              <a:gd name="connsiteX126" fmla="*/ 176213 w 4802188"/>
              <a:gd name="connsiteY126" fmla="*/ 744537 h 6858000"/>
              <a:gd name="connsiteX127" fmla="*/ 179388 w 4802188"/>
              <a:gd name="connsiteY127" fmla="*/ 673100 h 6858000"/>
              <a:gd name="connsiteX128" fmla="*/ 176213 w 4802188"/>
              <a:gd name="connsiteY128" fmla="*/ 606425 h 6858000"/>
              <a:gd name="connsiteX129" fmla="*/ 168275 w 4802188"/>
              <a:gd name="connsiteY129" fmla="*/ 546100 h 6858000"/>
              <a:gd name="connsiteX130" fmla="*/ 157163 w 4802188"/>
              <a:gd name="connsiteY130" fmla="*/ 496887 h 6858000"/>
              <a:gd name="connsiteX131" fmla="*/ 142875 w 4802188"/>
              <a:gd name="connsiteY131" fmla="*/ 450850 h 6858000"/>
              <a:gd name="connsiteX132" fmla="*/ 127000 w 4802188"/>
              <a:gd name="connsiteY132" fmla="*/ 409575 h 6858000"/>
              <a:gd name="connsiteX133" fmla="*/ 109538 w 4802188"/>
              <a:gd name="connsiteY133" fmla="*/ 369887 h 6858000"/>
              <a:gd name="connsiteX134" fmla="*/ 92075 w 4802188"/>
              <a:gd name="connsiteY134" fmla="*/ 334962 h 6858000"/>
              <a:gd name="connsiteX135" fmla="*/ 73025 w 4802188"/>
              <a:gd name="connsiteY135" fmla="*/ 296862 h 6858000"/>
              <a:gd name="connsiteX136" fmla="*/ 53975 w 4802188"/>
              <a:gd name="connsiteY136" fmla="*/ 260350 h 6858000"/>
              <a:gd name="connsiteX137" fmla="*/ 38100 w 4802188"/>
              <a:gd name="connsiteY137" fmla="*/ 217487 h 6858000"/>
              <a:gd name="connsiteX138" fmla="*/ 22225 w 4802188"/>
              <a:gd name="connsiteY138" fmla="*/ 174625 h 6858000"/>
              <a:gd name="connsiteX139" fmla="*/ 12700 w 4802188"/>
              <a:gd name="connsiteY139" fmla="*/ 122237 h 6858000"/>
              <a:gd name="connsiteX140" fmla="*/ 4763 w 4802188"/>
              <a:gd name="connsiteY140" fmla="*/ 6667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4802188" h="6858000">
                <a:moveTo>
                  <a:pt x="0" y="0"/>
                </a:moveTo>
                <a:lnTo>
                  <a:pt x="4802188" y="0"/>
                </a:lnTo>
                <a:lnTo>
                  <a:pt x="4802188" y="6858000"/>
                </a:lnTo>
                <a:lnTo>
                  <a:pt x="0" y="6858000"/>
                </a:lnTo>
                <a:lnTo>
                  <a:pt x="4763" y="6791325"/>
                </a:lnTo>
                <a:lnTo>
                  <a:pt x="12700" y="6735762"/>
                </a:lnTo>
                <a:lnTo>
                  <a:pt x="22225" y="6683375"/>
                </a:lnTo>
                <a:lnTo>
                  <a:pt x="38100" y="6640512"/>
                </a:lnTo>
                <a:lnTo>
                  <a:pt x="53975" y="6597650"/>
                </a:lnTo>
                <a:lnTo>
                  <a:pt x="73025" y="6561137"/>
                </a:lnTo>
                <a:lnTo>
                  <a:pt x="92075" y="6523037"/>
                </a:lnTo>
                <a:lnTo>
                  <a:pt x="109538" y="6488112"/>
                </a:lnTo>
                <a:lnTo>
                  <a:pt x="127000" y="6448425"/>
                </a:lnTo>
                <a:lnTo>
                  <a:pt x="142875" y="6407150"/>
                </a:lnTo>
                <a:lnTo>
                  <a:pt x="157163" y="6361112"/>
                </a:lnTo>
                <a:lnTo>
                  <a:pt x="168275" y="6311900"/>
                </a:lnTo>
                <a:lnTo>
                  <a:pt x="176213" y="6251575"/>
                </a:lnTo>
                <a:lnTo>
                  <a:pt x="179388" y="6183312"/>
                </a:lnTo>
                <a:lnTo>
                  <a:pt x="176213" y="6113462"/>
                </a:lnTo>
                <a:lnTo>
                  <a:pt x="168275" y="6056312"/>
                </a:lnTo>
                <a:lnTo>
                  <a:pt x="157163" y="6003925"/>
                </a:lnTo>
                <a:lnTo>
                  <a:pt x="142875" y="5956300"/>
                </a:lnTo>
                <a:lnTo>
                  <a:pt x="127000" y="5915025"/>
                </a:lnTo>
                <a:lnTo>
                  <a:pt x="107950" y="5876925"/>
                </a:lnTo>
                <a:lnTo>
                  <a:pt x="88900" y="5840412"/>
                </a:lnTo>
                <a:lnTo>
                  <a:pt x="69850" y="5802312"/>
                </a:lnTo>
                <a:lnTo>
                  <a:pt x="52388" y="5762625"/>
                </a:lnTo>
                <a:lnTo>
                  <a:pt x="34925" y="5721350"/>
                </a:lnTo>
                <a:lnTo>
                  <a:pt x="20638" y="5675312"/>
                </a:lnTo>
                <a:lnTo>
                  <a:pt x="11113" y="5622925"/>
                </a:lnTo>
                <a:lnTo>
                  <a:pt x="1588" y="5562600"/>
                </a:lnTo>
                <a:lnTo>
                  <a:pt x="0" y="5494337"/>
                </a:lnTo>
                <a:lnTo>
                  <a:pt x="1588" y="5426075"/>
                </a:lnTo>
                <a:lnTo>
                  <a:pt x="11113" y="5365750"/>
                </a:lnTo>
                <a:lnTo>
                  <a:pt x="20638" y="5313362"/>
                </a:lnTo>
                <a:lnTo>
                  <a:pt x="34925" y="5268912"/>
                </a:lnTo>
                <a:lnTo>
                  <a:pt x="52388" y="5226050"/>
                </a:lnTo>
                <a:lnTo>
                  <a:pt x="69850" y="5186362"/>
                </a:lnTo>
                <a:lnTo>
                  <a:pt x="88900" y="5149850"/>
                </a:lnTo>
                <a:lnTo>
                  <a:pt x="107950" y="5114925"/>
                </a:lnTo>
                <a:lnTo>
                  <a:pt x="127000" y="5075237"/>
                </a:lnTo>
                <a:lnTo>
                  <a:pt x="142875" y="5033962"/>
                </a:lnTo>
                <a:lnTo>
                  <a:pt x="157163" y="4987925"/>
                </a:lnTo>
                <a:lnTo>
                  <a:pt x="168275" y="4935537"/>
                </a:lnTo>
                <a:lnTo>
                  <a:pt x="176213" y="4875212"/>
                </a:lnTo>
                <a:lnTo>
                  <a:pt x="179388" y="4806950"/>
                </a:lnTo>
                <a:lnTo>
                  <a:pt x="176213" y="4738687"/>
                </a:lnTo>
                <a:lnTo>
                  <a:pt x="168275" y="4678362"/>
                </a:lnTo>
                <a:lnTo>
                  <a:pt x="157163" y="4625975"/>
                </a:lnTo>
                <a:lnTo>
                  <a:pt x="142875" y="4579937"/>
                </a:lnTo>
                <a:lnTo>
                  <a:pt x="127000" y="4537075"/>
                </a:lnTo>
                <a:lnTo>
                  <a:pt x="107950" y="4498975"/>
                </a:lnTo>
                <a:lnTo>
                  <a:pt x="69850" y="4424362"/>
                </a:lnTo>
                <a:lnTo>
                  <a:pt x="52388" y="4386262"/>
                </a:lnTo>
                <a:lnTo>
                  <a:pt x="34925" y="4343400"/>
                </a:lnTo>
                <a:lnTo>
                  <a:pt x="20638" y="4297362"/>
                </a:lnTo>
                <a:lnTo>
                  <a:pt x="11113" y="4244975"/>
                </a:lnTo>
                <a:lnTo>
                  <a:pt x="1588" y="4186237"/>
                </a:lnTo>
                <a:lnTo>
                  <a:pt x="0" y="4116387"/>
                </a:lnTo>
                <a:lnTo>
                  <a:pt x="1588" y="4048125"/>
                </a:lnTo>
                <a:lnTo>
                  <a:pt x="11113" y="3987800"/>
                </a:lnTo>
                <a:lnTo>
                  <a:pt x="20638" y="3935412"/>
                </a:lnTo>
                <a:lnTo>
                  <a:pt x="34925" y="3890962"/>
                </a:lnTo>
                <a:lnTo>
                  <a:pt x="52388" y="3848100"/>
                </a:lnTo>
                <a:lnTo>
                  <a:pt x="69850" y="3811587"/>
                </a:lnTo>
                <a:lnTo>
                  <a:pt x="107950" y="3736975"/>
                </a:lnTo>
                <a:lnTo>
                  <a:pt x="127000" y="3697287"/>
                </a:lnTo>
                <a:lnTo>
                  <a:pt x="142875" y="3656012"/>
                </a:lnTo>
                <a:lnTo>
                  <a:pt x="157163" y="3609975"/>
                </a:lnTo>
                <a:lnTo>
                  <a:pt x="168275" y="3557587"/>
                </a:lnTo>
                <a:lnTo>
                  <a:pt x="176213" y="3497262"/>
                </a:lnTo>
                <a:lnTo>
                  <a:pt x="179388" y="3427412"/>
                </a:lnTo>
                <a:lnTo>
                  <a:pt x="176213" y="3360737"/>
                </a:lnTo>
                <a:lnTo>
                  <a:pt x="168275" y="3300412"/>
                </a:lnTo>
                <a:lnTo>
                  <a:pt x="157163" y="3248025"/>
                </a:lnTo>
                <a:lnTo>
                  <a:pt x="142875" y="3201987"/>
                </a:lnTo>
                <a:lnTo>
                  <a:pt x="127000" y="3160712"/>
                </a:lnTo>
                <a:lnTo>
                  <a:pt x="107950" y="3121025"/>
                </a:lnTo>
                <a:lnTo>
                  <a:pt x="88900" y="3084512"/>
                </a:lnTo>
                <a:lnTo>
                  <a:pt x="69850" y="3046412"/>
                </a:lnTo>
                <a:lnTo>
                  <a:pt x="52388" y="3009900"/>
                </a:lnTo>
                <a:lnTo>
                  <a:pt x="34925" y="2967037"/>
                </a:lnTo>
                <a:lnTo>
                  <a:pt x="20638" y="2922587"/>
                </a:lnTo>
                <a:lnTo>
                  <a:pt x="11113" y="2868612"/>
                </a:lnTo>
                <a:lnTo>
                  <a:pt x="1588" y="2809875"/>
                </a:lnTo>
                <a:lnTo>
                  <a:pt x="0" y="2741612"/>
                </a:lnTo>
                <a:lnTo>
                  <a:pt x="1588" y="2671762"/>
                </a:lnTo>
                <a:lnTo>
                  <a:pt x="11113" y="2613025"/>
                </a:lnTo>
                <a:lnTo>
                  <a:pt x="20638" y="2560637"/>
                </a:lnTo>
                <a:lnTo>
                  <a:pt x="34925" y="2513012"/>
                </a:lnTo>
                <a:lnTo>
                  <a:pt x="52388" y="2471737"/>
                </a:lnTo>
                <a:lnTo>
                  <a:pt x="69850" y="2433637"/>
                </a:lnTo>
                <a:lnTo>
                  <a:pt x="88900" y="2395537"/>
                </a:lnTo>
                <a:lnTo>
                  <a:pt x="107950" y="2359025"/>
                </a:lnTo>
                <a:lnTo>
                  <a:pt x="127000" y="2319337"/>
                </a:lnTo>
                <a:lnTo>
                  <a:pt x="142875" y="2278062"/>
                </a:lnTo>
                <a:lnTo>
                  <a:pt x="157163" y="2232025"/>
                </a:lnTo>
                <a:lnTo>
                  <a:pt x="168275" y="2179637"/>
                </a:lnTo>
                <a:lnTo>
                  <a:pt x="176213" y="2119312"/>
                </a:lnTo>
                <a:lnTo>
                  <a:pt x="179388" y="2051050"/>
                </a:lnTo>
                <a:lnTo>
                  <a:pt x="176213" y="1982787"/>
                </a:lnTo>
                <a:lnTo>
                  <a:pt x="168275" y="1922462"/>
                </a:lnTo>
                <a:lnTo>
                  <a:pt x="157163" y="1870075"/>
                </a:lnTo>
                <a:lnTo>
                  <a:pt x="142875" y="1824037"/>
                </a:lnTo>
                <a:lnTo>
                  <a:pt x="127000" y="1782762"/>
                </a:lnTo>
                <a:lnTo>
                  <a:pt x="107950" y="1743075"/>
                </a:lnTo>
                <a:lnTo>
                  <a:pt x="88900" y="1708150"/>
                </a:lnTo>
                <a:lnTo>
                  <a:pt x="69850" y="1671637"/>
                </a:lnTo>
                <a:lnTo>
                  <a:pt x="52388" y="1631950"/>
                </a:lnTo>
                <a:lnTo>
                  <a:pt x="34925" y="1589087"/>
                </a:lnTo>
                <a:lnTo>
                  <a:pt x="20638" y="1544637"/>
                </a:lnTo>
                <a:lnTo>
                  <a:pt x="11113" y="1492250"/>
                </a:lnTo>
                <a:lnTo>
                  <a:pt x="1588" y="1431925"/>
                </a:lnTo>
                <a:lnTo>
                  <a:pt x="0" y="1363662"/>
                </a:lnTo>
                <a:lnTo>
                  <a:pt x="1588" y="1295400"/>
                </a:lnTo>
                <a:lnTo>
                  <a:pt x="11113" y="1235075"/>
                </a:lnTo>
                <a:lnTo>
                  <a:pt x="20638" y="1182687"/>
                </a:lnTo>
                <a:lnTo>
                  <a:pt x="34925" y="1136650"/>
                </a:lnTo>
                <a:lnTo>
                  <a:pt x="52388" y="1095375"/>
                </a:lnTo>
                <a:lnTo>
                  <a:pt x="69850" y="1055687"/>
                </a:lnTo>
                <a:lnTo>
                  <a:pt x="88900" y="1017587"/>
                </a:lnTo>
                <a:lnTo>
                  <a:pt x="107950" y="981075"/>
                </a:lnTo>
                <a:lnTo>
                  <a:pt x="127000" y="942975"/>
                </a:lnTo>
                <a:lnTo>
                  <a:pt x="142875" y="901700"/>
                </a:lnTo>
                <a:lnTo>
                  <a:pt x="157163" y="854075"/>
                </a:lnTo>
                <a:lnTo>
                  <a:pt x="168275" y="801687"/>
                </a:lnTo>
                <a:lnTo>
                  <a:pt x="176213" y="744537"/>
                </a:lnTo>
                <a:lnTo>
                  <a:pt x="179388" y="673100"/>
                </a:lnTo>
                <a:lnTo>
                  <a:pt x="176213" y="606425"/>
                </a:lnTo>
                <a:lnTo>
                  <a:pt x="168275" y="546100"/>
                </a:lnTo>
                <a:lnTo>
                  <a:pt x="157163" y="496887"/>
                </a:lnTo>
                <a:lnTo>
                  <a:pt x="142875" y="450850"/>
                </a:lnTo>
                <a:lnTo>
                  <a:pt x="127000" y="409575"/>
                </a:lnTo>
                <a:lnTo>
                  <a:pt x="109538" y="369887"/>
                </a:lnTo>
                <a:lnTo>
                  <a:pt x="92075" y="334962"/>
                </a:lnTo>
                <a:lnTo>
                  <a:pt x="73025" y="296862"/>
                </a:lnTo>
                <a:lnTo>
                  <a:pt x="53975" y="260350"/>
                </a:lnTo>
                <a:lnTo>
                  <a:pt x="38100" y="217487"/>
                </a:lnTo>
                <a:lnTo>
                  <a:pt x="22225" y="174625"/>
                </a:lnTo>
                <a:lnTo>
                  <a:pt x="12700" y="122237"/>
                </a:lnTo>
                <a:lnTo>
                  <a:pt x="4763" y="66675"/>
                </a:lnTo>
                <a:close/>
              </a:path>
            </a:pathLst>
          </a:custGeom>
          <a:ln w="0">
            <a:noFill/>
            <a:prstDash val="solid"/>
            <a:round/>
            <a:headEnd/>
            <a:tailEnd/>
          </a:ln>
        </p:spPr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146" name="Rectangle 2">
            <a:extLst>
              <a:ext uri="{FF2B5EF4-FFF2-40B4-BE49-F238E27FC236}">
                <a16:creationId xmlns:a16="http://schemas.microsoft.com/office/drawing/2014/main" id="{781EEB1C-44EB-48AD-AF2E-16CDA40EF51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73788" y="662400"/>
            <a:ext cx="2556900" cy="1492132"/>
          </a:xfrm>
        </p:spPr>
        <p:txBody>
          <a:bodyPr anchor="t">
            <a:normAutofit/>
          </a:bodyPr>
          <a:lstStyle/>
          <a:p>
            <a:pPr eaLnBrk="1" hangingPunct="1"/>
            <a:r>
              <a:rPr lang="en-GB" altLang="en-US" dirty="0"/>
              <a:t>Cover Page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CB840F0D-4C87-44A8-B692-9044C04CD28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73788" y="2286000"/>
            <a:ext cx="2556900" cy="384480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1700" dirty="0">
                <a:solidFill>
                  <a:schemeClr val="tx1">
                    <a:alpha val="60000"/>
                  </a:schemeClr>
                </a:solidFill>
              </a:rPr>
              <a:t>Title of Report</a:t>
            </a:r>
          </a:p>
          <a:p>
            <a:pPr eaLnBrk="1" hangingPunct="1"/>
            <a:r>
              <a:rPr lang="en-GB" altLang="en-US" sz="1700" dirty="0">
                <a:solidFill>
                  <a:schemeClr val="tx1">
                    <a:alpha val="60000"/>
                  </a:schemeClr>
                </a:solidFill>
              </a:rPr>
              <a:t>Name/Number of author</a:t>
            </a:r>
            <a:endParaRPr lang="en-GB" altLang="en-US" sz="1700" dirty="0">
              <a:solidFill>
                <a:schemeClr val="tx1">
                  <a:alpha val="60000"/>
                </a:schemeClr>
              </a:solidFill>
              <a:cs typeface="Times New Roman"/>
            </a:endParaRPr>
          </a:p>
          <a:p>
            <a:pPr eaLnBrk="1" hangingPunct="1"/>
            <a:r>
              <a:rPr lang="en-GB" altLang="en-US" sz="1700" dirty="0">
                <a:solidFill>
                  <a:schemeClr val="tx1">
                    <a:alpha val="60000"/>
                  </a:schemeClr>
                </a:solidFill>
              </a:rPr>
              <a:t>Date of submission</a:t>
            </a:r>
            <a:endParaRPr lang="en-GB" altLang="en-US" sz="1700" dirty="0">
              <a:solidFill>
                <a:schemeClr val="tx1">
                  <a:alpha val="60000"/>
                </a:schemeClr>
              </a:solidFill>
              <a:cs typeface="Times New Roman"/>
            </a:endParaRPr>
          </a:p>
        </p:txBody>
      </p:sp>
      <p:sp>
        <p:nvSpPr>
          <p:cNvPr id="6148" name="Slide Number Placeholder 3">
            <a:extLst>
              <a:ext uri="{FF2B5EF4-FFF2-40B4-BE49-F238E27FC236}">
                <a16:creationId xmlns:a16="http://schemas.microsoft.com/office/drawing/2014/main" id="{BAB00508-50A4-4670-91F2-A51F9F3AB9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600628" y="6375679"/>
            <a:ext cx="1968300" cy="345796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fld id="{A5EAC750-6190-4248-906A-77B30A313FE2}" type="slidenum">
              <a:rPr lang="en-GB" altLang="en-US" sz="1800">
                <a:solidFill>
                  <a:srgbClr val="FFFFFF"/>
                </a:solidFill>
              </a:rPr>
              <a:pPr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3</a:t>
            </a:fld>
            <a:endParaRPr lang="en-GB" altLang="en-US" sz="18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0A5912D2-5BE3-448F-A3FA-5FD83EDC165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86696" y="629266"/>
            <a:ext cx="2629122" cy="1622321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/>
              <a:t>Contents Page</a:t>
            </a: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A658CE97-C982-4437-A42A-535F43BFDE5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86698" y="2438400"/>
            <a:ext cx="2629120" cy="3785419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1700" dirty="0"/>
              <a:t>List of Sections and Sub-sections with Page Numbers</a:t>
            </a:r>
          </a:p>
          <a:p>
            <a:pPr marL="0" indent="0" eaLnBrk="1" hangingPunct="1">
              <a:buNone/>
            </a:pPr>
            <a:endParaRPr lang="en-GB" altLang="en-US" sz="1700">
              <a:cs typeface="Times New Roman"/>
            </a:endParaRPr>
          </a:p>
          <a:p>
            <a:pPr eaLnBrk="1" hangingPunct="1"/>
            <a:endParaRPr lang="en-GB" altLang="en-US" sz="1700">
              <a:cs typeface="Times New Roman"/>
            </a:endParaRPr>
          </a:p>
        </p:txBody>
      </p:sp>
      <p:sp>
        <p:nvSpPr>
          <p:cNvPr id="137" name="Rectangle 136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9292" y="0"/>
            <a:ext cx="5664708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9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42766" y="557784"/>
            <a:ext cx="4938073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 descr="A picture containing text, document, screenshot&#10;&#10;Description automatically generated">
            <a:extLst>
              <a:ext uri="{FF2B5EF4-FFF2-40B4-BE49-F238E27FC236}">
                <a16:creationId xmlns:a16="http://schemas.microsoft.com/office/drawing/2014/main" id="{6245A52B-9992-48FF-8680-6976938C33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4396" y="1398710"/>
            <a:ext cx="4514498" cy="4057333"/>
          </a:xfrm>
          <a:prstGeom prst="rect">
            <a:avLst/>
          </a:prstGeom>
          <a:effectLst/>
        </p:spPr>
      </p:pic>
      <p:sp>
        <p:nvSpPr>
          <p:cNvPr id="8196" name="Slide Number Placeholder 3">
            <a:extLst>
              <a:ext uri="{FF2B5EF4-FFF2-40B4-BE49-F238E27FC236}">
                <a16:creationId xmlns:a16="http://schemas.microsoft.com/office/drawing/2014/main" id="{4550F920-943E-4A23-8E79-B07341A8B3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fld id="{96330D7F-8B5D-44B7-9D32-EDAD40A028C8}" type="slidenum">
              <a:rPr lang="en-GB" altLang="en-US" sz="1800">
                <a:solidFill>
                  <a:srgbClr val="303030"/>
                </a:solidFill>
              </a:rPr>
              <a:pPr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4</a:t>
            </a:fld>
            <a:endParaRPr lang="en-GB" altLang="en-US" sz="1800">
              <a:solidFill>
                <a:srgbClr val="303030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6158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7" name="Picture 76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9218" name="Rectangle 2">
            <a:extLst>
              <a:ext uri="{FF2B5EF4-FFF2-40B4-BE49-F238E27FC236}">
                <a16:creationId xmlns:a16="http://schemas.microsoft.com/office/drawing/2014/main" id="{7D04393D-A1CB-4764-B7BD-B6609460E61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80059" y="2053641"/>
            <a:ext cx="2751871" cy="2760098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700">
                <a:solidFill>
                  <a:srgbClr val="FFFFFF"/>
                </a:solidFill>
              </a:rPr>
              <a:t>1.0 Introduction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96D315F7-9C7B-40A0-BD59-FE297B0451A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67930" y="801866"/>
            <a:ext cx="3979563" cy="5230634"/>
          </a:xfrm>
        </p:spPr>
        <p:txBody>
          <a:bodyPr anchor="ctr">
            <a:normAutofit/>
          </a:bodyPr>
          <a:lstStyle/>
          <a:p>
            <a:pPr marL="0" indent="0" eaLnBrk="1" hangingPunct="1">
              <a:buNone/>
            </a:pPr>
            <a:endParaRPr lang="en-GB" altLang="en-US" sz="2100">
              <a:solidFill>
                <a:srgbClr val="000000"/>
              </a:solidFill>
              <a:cs typeface="Times New Roman"/>
            </a:endParaRPr>
          </a:p>
          <a:p>
            <a:pPr eaLnBrk="1" hangingPunct="1"/>
            <a:r>
              <a:rPr lang="en-GB" altLang="en-US" sz="2100" dirty="0">
                <a:solidFill>
                  <a:srgbClr val="000000"/>
                </a:solidFill>
              </a:rPr>
              <a:t>Purpose of Report-To provide an analysis of the current problem faced by the High Street by using analytical tools such as SWOT and PESTLE to gather information, offer a conclusion and recommendations. </a:t>
            </a:r>
            <a:endParaRPr lang="en-GB" altLang="en-US" sz="2100" dirty="0">
              <a:solidFill>
                <a:srgbClr val="000000"/>
              </a:solidFill>
              <a:cs typeface="Times New Roman"/>
            </a:endParaRPr>
          </a:p>
          <a:p>
            <a:pPr marL="0" indent="0" eaLnBrk="1" hangingPunct="1">
              <a:buNone/>
            </a:pPr>
            <a:endParaRPr lang="en-GB" altLang="en-US" sz="2100">
              <a:solidFill>
                <a:srgbClr val="000000"/>
              </a:solidFill>
              <a:cs typeface="Times New Roman"/>
            </a:endParaRPr>
          </a:p>
        </p:txBody>
      </p:sp>
      <p:sp>
        <p:nvSpPr>
          <p:cNvPr id="9220" name="Slide Number Placeholder 3">
            <a:extLst>
              <a:ext uri="{FF2B5EF4-FFF2-40B4-BE49-F238E27FC236}">
                <a16:creationId xmlns:a16="http://schemas.microsoft.com/office/drawing/2014/main" id="{236A7F22-A49E-4812-BEAC-FF948544F2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119447" y="6223702"/>
            <a:ext cx="428046" cy="314067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8EA09138-73E5-47CD-B463-555958C5C064}" type="slidenum">
              <a:rPr lang="en-GB" altLang="en-US" sz="90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5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9AF5C66A-E8F2-4E13-98A3-FE96597C5A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6700" y="0"/>
            <a:ext cx="8610371" cy="2753936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5" name="Picture 74">
            <a:extLst>
              <a:ext uri="{FF2B5EF4-FFF2-40B4-BE49-F238E27FC236}">
                <a16:creationId xmlns:a16="http://schemas.microsoft.com/office/drawing/2014/main" id="{AC860275-E106-493A-8BF0-E0A91130EF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242" name="Title 1">
            <a:extLst>
              <a:ext uri="{FF2B5EF4-FFF2-40B4-BE49-F238E27FC236}">
                <a16:creationId xmlns:a16="http://schemas.microsoft.com/office/drawing/2014/main" id="{F60A4B80-9DCF-449C-BBFF-88BAD3BD5FF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84682" y="822960"/>
            <a:ext cx="7372350" cy="1325880"/>
          </a:xfrm>
        </p:spPr>
        <p:txBody>
          <a:bodyPr>
            <a:normAutofit/>
          </a:bodyPr>
          <a:lstStyle/>
          <a:p>
            <a:r>
              <a:rPr lang="en-GB" altLang="en-US" sz="3500">
                <a:solidFill>
                  <a:srgbClr val="FFFFFF"/>
                </a:solidFill>
              </a:rPr>
              <a:t>2.0 Main Findings</a:t>
            </a:r>
          </a:p>
        </p:txBody>
      </p:sp>
      <p:pic>
        <p:nvPicPr>
          <p:cNvPr id="2" name="Picture 2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C2049B98-9E17-46BF-AC49-A33E5B08F3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2033" y="3182658"/>
            <a:ext cx="3716020" cy="2527440"/>
          </a:xfrm>
          <a:prstGeom prst="rect">
            <a:avLst/>
          </a:prstGeom>
        </p:spPr>
      </p:pic>
      <p:sp>
        <p:nvSpPr>
          <p:cNvPr id="10243" name="Slide Number Placeholder 3">
            <a:extLst>
              <a:ext uri="{FF2B5EF4-FFF2-40B4-BE49-F238E27FC236}">
                <a16:creationId xmlns:a16="http://schemas.microsoft.com/office/drawing/2014/main" id="{A8260EBA-1BC7-4413-86C5-351254FAF5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111150" y="6223702"/>
            <a:ext cx="428046" cy="314067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78AB6383-7FA2-489F-8714-42C3E2E7EE63}" type="slidenum">
              <a:rPr lang="en-GB" altLang="en-US" sz="100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6</a:t>
            </a:fld>
            <a:endParaRPr lang="en-GB" altLang="en-US" sz="1000">
              <a:solidFill>
                <a:srgbClr val="898989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20A242-6786-4554-BBBA-0F30A4C9C4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255" y="2973421"/>
            <a:ext cx="3151762" cy="2616742"/>
          </a:xfrm>
        </p:spPr>
        <p:txBody>
          <a:bodyPr/>
          <a:lstStyle/>
          <a:p>
            <a:r>
              <a:rPr lang="en-GB" dirty="0">
                <a:cs typeface="Times New Roman"/>
              </a:rPr>
              <a:t>BRIEFLY Re-cap what you discovered in component 1....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146B3DF3-4614-46A9-9E5E-D14431DCC6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5" name="Group 74">
            <a:extLst>
              <a:ext uri="{FF2B5EF4-FFF2-40B4-BE49-F238E27FC236}">
                <a16:creationId xmlns:a16="http://schemas.microsoft.com/office/drawing/2014/main" id="{96AF5BED-1831-4A88-91BC-55D58BF9F2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64368" cy="6858000"/>
            <a:chOff x="0" y="0"/>
            <a:chExt cx="885825" cy="6858000"/>
          </a:xfrm>
        </p:grpSpPr>
        <p:sp>
          <p:nvSpPr>
            <p:cNvPr id="76" name="Freeform 6">
              <a:extLst>
                <a:ext uri="{FF2B5EF4-FFF2-40B4-BE49-F238E27FC236}">
                  <a16:creationId xmlns:a16="http://schemas.microsoft.com/office/drawing/2014/main" id="{544BD6EE-970C-4DF5-A508-F6127787CD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0"/>
              <a:ext cx="885825" cy="6858000"/>
            </a:xfrm>
            <a:custGeom>
              <a:avLst/>
              <a:gdLst/>
              <a:ahLst/>
              <a:cxnLst/>
              <a:rect l="0" t="0" r="r" b="b"/>
              <a:pathLst>
                <a:path w="558" h="4320">
                  <a:moveTo>
                    <a:pt x="0" y="0"/>
                  </a:moveTo>
                  <a:lnTo>
                    <a:pt x="447" y="0"/>
                  </a:lnTo>
                  <a:lnTo>
                    <a:pt x="448" y="43"/>
                  </a:lnTo>
                  <a:lnTo>
                    <a:pt x="453" y="81"/>
                  </a:lnTo>
                  <a:lnTo>
                    <a:pt x="460" y="114"/>
                  </a:lnTo>
                  <a:lnTo>
                    <a:pt x="469" y="143"/>
                  </a:lnTo>
                  <a:lnTo>
                    <a:pt x="479" y="169"/>
                  </a:lnTo>
                  <a:lnTo>
                    <a:pt x="491" y="192"/>
                  </a:lnTo>
                  <a:lnTo>
                    <a:pt x="503" y="216"/>
                  </a:lnTo>
                  <a:lnTo>
                    <a:pt x="515" y="240"/>
                  </a:lnTo>
                  <a:lnTo>
                    <a:pt x="525" y="263"/>
                  </a:lnTo>
                  <a:lnTo>
                    <a:pt x="535" y="289"/>
                  </a:lnTo>
                  <a:lnTo>
                    <a:pt x="545" y="318"/>
                  </a:lnTo>
                  <a:lnTo>
                    <a:pt x="552" y="351"/>
                  </a:lnTo>
                  <a:lnTo>
                    <a:pt x="556" y="389"/>
                  </a:lnTo>
                  <a:lnTo>
                    <a:pt x="558" y="432"/>
                  </a:lnTo>
                  <a:lnTo>
                    <a:pt x="556" y="475"/>
                  </a:lnTo>
                  <a:lnTo>
                    <a:pt x="552" y="513"/>
                  </a:lnTo>
                  <a:lnTo>
                    <a:pt x="545" y="546"/>
                  </a:lnTo>
                  <a:lnTo>
                    <a:pt x="535" y="575"/>
                  </a:lnTo>
                  <a:lnTo>
                    <a:pt x="525" y="601"/>
                  </a:lnTo>
                  <a:lnTo>
                    <a:pt x="515" y="624"/>
                  </a:lnTo>
                  <a:lnTo>
                    <a:pt x="503" y="648"/>
                  </a:lnTo>
                  <a:lnTo>
                    <a:pt x="491" y="672"/>
                  </a:lnTo>
                  <a:lnTo>
                    <a:pt x="479" y="695"/>
                  </a:lnTo>
                  <a:lnTo>
                    <a:pt x="469" y="721"/>
                  </a:lnTo>
                  <a:lnTo>
                    <a:pt x="460" y="750"/>
                  </a:lnTo>
                  <a:lnTo>
                    <a:pt x="453" y="783"/>
                  </a:lnTo>
                  <a:lnTo>
                    <a:pt x="448" y="821"/>
                  </a:lnTo>
                  <a:lnTo>
                    <a:pt x="447" y="864"/>
                  </a:lnTo>
                  <a:lnTo>
                    <a:pt x="448" y="907"/>
                  </a:lnTo>
                  <a:lnTo>
                    <a:pt x="453" y="945"/>
                  </a:lnTo>
                  <a:lnTo>
                    <a:pt x="460" y="978"/>
                  </a:lnTo>
                  <a:lnTo>
                    <a:pt x="469" y="1007"/>
                  </a:lnTo>
                  <a:lnTo>
                    <a:pt x="479" y="1033"/>
                  </a:lnTo>
                  <a:lnTo>
                    <a:pt x="491" y="1056"/>
                  </a:lnTo>
                  <a:lnTo>
                    <a:pt x="503" y="1080"/>
                  </a:lnTo>
                  <a:lnTo>
                    <a:pt x="515" y="1104"/>
                  </a:lnTo>
                  <a:lnTo>
                    <a:pt x="525" y="1127"/>
                  </a:lnTo>
                  <a:lnTo>
                    <a:pt x="535" y="1153"/>
                  </a:lnTo>
                  <a:lnTo>
                    <a:pt x="545" y="1182"/>
                  </a:lnTo>
                  <a:lnTo>
                    <a:pt x="552" y="1215"/>
                  </a:lnTo>
                  <a:lnTo>
                    <a:pt x="556" y="1253"/>
                  </a:lnTo>
                  <a:lnTo>
                    <a:pt x="558" y="1296"/>
                  </a:lnTo>
                  <a:lnTo>
                    <a:pt x="556" y="1339"/>
                  </a:lnTo>
                  <a:lnTo>
                    <a:pt x="552" y="1377"/>
                  </a:lnTo>
                  <a:lnTo>
                    <a:pt x="545" y="1410"/>
                  </a:lnTo>
                  <a:lnTo>
                    <a:pt x="535" y="1439"/>
                  </a:lnTo>
                  <a:lnTo>
                    <a:pt x="525" y="1465"/>
                  </a:lnTo>
                  <a:lnTo>
                    <a:pt x="515" y="1488"/>
                  </a:lnTo>
                  <a:lnTo>
                    <a:pt x="503" y="1512"/>
                  </a:lnTo>
                  <a:lnTo>
                    <a:pt x="491" y="1536"/>
                  </a:lnTo>
                  <a:lnTo>
                    <a:pt x="479" y="1559"/>
                  </a:lnTo>
                  <a:lnTo>
                    <a:pt x="469" y="1585"/>
                  </a:lnTo>
                  <a:lnTo>
                    <a:pt x="460" y="1614"/>
                  </a:lnTo>
                  <a:lnTo>
                    <a:pt x="453" y="1647"/>
                  </a:lnTo>
                  <a:lnTo>
                    <a:pt x="448" y="1685"/>
                  </a:lnTo>
                  <a:lnTo>
                    <a:pt x="447" y="1728"/>
                  </a:lnTo>
                  <a:lnTo>
                    <a:pt x="448" y="1771"/>
                  </a:lnTo>
                  <a:lnTo>
                    <a:pt x="453" y="1809"/>
                  </a:lnTo>
                  <a:lnTo>
                    <a:pt x="460" y="1842"/>
                  </a:lnTo>
                  <a:lnTo>
                    <a:pt x="469" y="1871"/>
                  </a:lnTo>
                  <a:lnTo>
                    <a:pt x="479" y="1897"/>
                  </a:lnTo>
                  <a:lnTo>
                    <a:pt x="491" y="1920"/>
                  </a:lnTo>
                  <a:lnTo>
                    <a:pt x="503" y="1944"/>
                  </a:lnTo>
                  <a:lnTo>
                    <a:pt x="515" y="1968"/>
                  </a:lnTo>
                  <a:lnTo>
                    <a:pt x="525" y="1991"/>
                  </a:lnTo>
                  <a:lnTo>
                    <a:pt x="535" y="2017"/>
                  </a:lnTo>
                  <a:lnTo>
                    <a:pt x="545" y="2046"/>
                  </a:lnTo>
                  <a:lnTo>
                    <a:pt x="552" y="2079"/>
                  </a:lnTo>
                  <a:lnTo>
                    <a:pt x="556" y="2117"/>
                  </a:lnTo>
                  <a:lnTo>
                    <a:pt x="558" y="2159"/>
                  </a:lnTo>
                  <a:lnTo>
                    <a:pt x="556" y="2203"/>
                  </a:lnTo>
                  <a:lnTo>
                    <a:pt x="552" y="2241"/>
                  </a:lnTo>
                  <a:lnTo>
                    <a:pt x="545" y="2274"/>
                  </a:lnTo>
                  <a:lnTo>
                    <a:pt x="535" y="2303"/>
                  </a:lnTo>
                  <a:lnTo>
                    <a:pt x="525" y="2329"/>
                  </a:lnTo>
                  <a:lnTo>
                    <a:pt x="515" y="2352"/>
                  </a:lnTo>
                  <a:lnTo>
                    <a:pt x="503" y="2376"/>
                  </a:lnTo>
                  <a:lnTo>
                    <a:pt x="491" y="2400"/>
                  </a:lnTo>
                  <a:lnTo>
                    <a:pt x="479" y="2423"/>
                  </a:lnTo>
                  <a:lnTo>
                    <a:pt x="469" y="2449"/>
                  </a:lnTo>
                  <a:lnTo>
                    <a:pt x="460" y="2478"/>
                  </a:lnTo>
                  <a:lnTo>
                    <a:pt x="453" y="2511"/>
                  </a:lnTo>
                  <a:lnTo>
                    <a:pt x="448" y="2549"/>
                  </a:lnTo>
                  <a:lnTo>
                    <a:pt x="447" y="2592"/>
                  </a:lnTo>
                  <a:lnTo>
                    <a:pt x="448" y="2635"/>
                  </a:lnTo>
                  <a:lnTo>
                    <a:pt x="453" y="2673"/>
                  </a:lnTo>
                  <a:lnTo>
                    <a:pt x="460" y="2706"/>
                  </a:lnTo>
                  <a:lnTo>
                    <a:pt x="469" y="2735"/>
                  </a:lnTo>
                  <a:lnTo>
                    <a:pt x="479" y="2761"/>
                  </a:lnTo>
                  <a:lnTo>
                    <a:pt x="491" y="2784"/>
                  </a:lnTo>
                  <a:lnTo>
                    <a:pt x="515" y="2832"/>
                  </a:lnTo>
                  <a:lnTo>
                    <a:pt x="525" y="2855"/>
                  </a:lnTo>
                  <a:lnTo>
                    <a:pt x="535" y="2881"/>
                  </a:lnTo>
                  <a:lnTo>
                    <a:pt x="545" y="2910"/>
                  </a:lnTo>
                  <a:lnTo>
                    <a:pt x="552" y="2943"/>
                  </a:lnTo>
                  <a:lnTo>
                    <a:pt x="556" y="2981"/>
                  </a:lnTo>
                  <a:lnTo>
                    <a:pt x="558" y="3024"/>
                  </a:lnTo>
                  <a:lnTo>
                    <a:pt x="556" y="3067"/>
                  </a:lnTo>
                  <a:lnTo>
                    <a:pt x="552" y="3105"/>
                  </a:lnTo>
                  <a:lnTo>
                    <a:pt x="545" y="3138"/>
                  </a:lnTo>
                  <a:lnTo>
                    <a:pt x="535" y="3167"/>
                  </a:lnTo>
                  <a:lnTo>
                    <a:pt x="525" y="3193"/>
                  </a:lnTo>
                  <a:lnTo>
                    <a:pt x="515" y="3216"/>
                  </a:lnTo>
                  <a:lnTo>
                    <a:pt x="503" y="3240"/>
                  </a:lnTo>
                  <a:lnTo>
                    <a:pt x="491" y="3264"/>
                  </a:lnTo>
                  <a:lnTo>
                    <a:pt x="479" y="3287"/>
                  </a:lnTo>
                  <a:lnTo>
                    <a:pt x="469" y="3313"/>
                  </a:lnTo>
                  <a:lnTo>
                    <a:pt x="460" y="3342"/>
                  </a:lnTo>
                  <a:lnTo>
                    <a:pt x="453" y="3375"/>
                  </a:lnTo>
                  <a:lnTo>
                    <a:pt x="448" y="3413"/>
                  </a:lnTo>
                  <a:lnTo>
                    <a:pt x="447" y="3456"/>
                  </a:lnTo>
                  <a:lnTo>
                    <a:pt x="448" y="3499"/>
                  </a:lnTo>
                  <a:lnTo>
                    <a:pt x="453" y="3537"/>
                  </a:lnTo>
                  <a:lnTo>
                    <a:pt x="460" y="3570"/>
                  </a:lnTo>
                  <a:lnTo>
                    <a:pt x="469" y="3599"/>
                  </a:lnTo>
                  <a:lnTo>
                    <a:pt x="479" y="3625"/>
                  </a:lnTo>
                  <a:lnTo>
                    <a:pt x="491" y="3648"/>
                  </a:lnTo>
                  <a:lnTo>
                    <a:pt x="503" y="3672"/>
                  </a:lnTo>
                  <a:lnTo>
                    <a:pt x="515" y="3696"/>
                  </a:lnTo>
                  <a:lnTo>
                    <a:pt x="525" y="3719"/>
                  </a:lnTo>
                  <a:lnTo>
                    <a:pt x="535" y="3745"/>
                  </a:lnTo>
                  <a:lnTo>
                    <a:pt x="545" y="3774"/>
                  </a:lnTo>
                  <a:lnTo>
                    <a:pt x="552" y="3807"/>
                  </a:lnTo>
                  <a:lnTo>
                    <a:pt x="556" y="3845"/>
                  </a:lnTo>
                  <a:lnTo>
                    <a:pt x="558" y="3888"/>
                  </a:lnTo>
                  <a:lnTo>
                    <a:pt x="556" y="3931"/>
                  </a:lnTo>
                  <a:lnTo>
                    <a:pt x="552" y="3969"/>
                  </a:lnTo>
                  <a:lnTo>
                    <a:pt x="545" y="4002"/>
                  </a:lnTo>
                  <a:lnTo>
                    <a:pt x="535" y="4031"/>
                  </a:lnTo>
                  <a:lnTo>
                    <a:pt x="525" y="4057"/>
                  </a:lnTo>
                  <a:lnTo>
                    <a:pt x="515" y="4080"/>
                  </a:lnTo>
                  <a:lnTo>
                    <a:pt x="503" y="4104"/>
                  </a:lnTo>
                  <a:lnTo>
                    <a:pt x="491" y="4128"/>
                  </a:lnTo>
                  <a:lnTo>
                    <a:pt x="479" y="4151"/>
                  </a:lnTo>
                  <a:lnTo>
                    <a:pt x="469" y="4177"/>
                  </a:lnTo>
                  <a:lnTo>
                    <a:pt x="460" y="4206"/>
                  </a:lnTo>
                  <a:lnTo>
                    <a:pt x="453" y="4239"/>
                  </a:lnTo>
                  <a:lnTo>
                    <a:pt x="448" y="4277"/>
                  </a:lnTo>
                  <a:lnTo>
                    <a:pt x="447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77" name="Freeform 6">
              <a:extLst>
                <a:ext uri="{FF2B5EF4-FFF2-40B4-BE49-F238E27FC236}">
                  <a16:creationId xmlns:a16="http://schemas.microsoft.com/office/drawing/2014/main" id="{B0ECD73E-712E-4743-BE0D-7BDF10DABC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0"/>
              <a:ext cx="885825" cy="6858000"/>
            </a:xfrm>
            <a:custGeom>
              <a:avLst/>
              <a:gdLst/>
              <a:ahLst/>
              <a:cxnLst/>
              <a:rect l="0" t="0" r="r" b="b"/>
              <a:pathLst>
                <a:path w="558" h="4320">
                  <a:moveTo>
                    <a:pt x="0" y="0"/>
                  </a:moveTo>
                  <a:lnTo>
                    <a:pt x="447" y="0"/>
                  </a:lnTo>
                  <a:lnTo>
                    <a:pt x="448" y="43"/>
                  </a:lnTo>
                  <a:lnTo>
                    <a:pt x="453" y="81"/>
                  </a:lnTo>
                  <a:lnTo>
                    <a:pt x="460" y="114"/>
                  </a:lnTo>
                  <a:lnTo>
                    <a:pt x="469" y="143"/>
                  </a:lnTo>
                  <a:lnTo>
                    <a:pt x="479" y="169"/>
                  </a:lnTo>
                  <a:lnTo>
                    <a:pt x="491" y="192"/>
                  </a:lnTo>
                  <a:lnTo>
                    <a:pt x="503" y="216"/>
                  </a:lnTo>
                  <a:lnTo>
                    <a:pt x="515" y="240"/>
                  </a:lnTo>
                  <a:lnTo>
                    <a:pt x="525" y="263"/>
                  </a:lnTo>
                  <a:lnTo>
                    <a:pt x="535" y="289"/>
                  </a:lnTo>
                  <a:lnTo>
                    <a:pt x="545" y="318"/>
                  </a:lnTo>
                  <a:lnTo>
                    <a:pt x="552" y="351"/>
                  </a:lnTo>
                  <a:lnTo>
                    <a:pt x="556" y="389"/>
                  </a:lnTo>
                  <a:lnTo>
                    <a:pt x="558" y="432"/>
                  </a:lnTo>
                  <a:lnTo>
                    <a:pt x="556" y="475"/>
                  </a:lnTo>
                  <a:lnTo>
                    <a:pt x="552" y="513"/>
                  </a:lnTo>
                  <a:lnTo>
                    <a:pt x="545" y="546"/>
                  </a:lnTo>
                  <a:lnTo>
                    <a:pt x="535" y="575"/>
                  </a:lnTo>
                  <a:lnTo>
                    <a:pt x="525" y="601"/>
                  </a:lnTo>
                  <a:lnTo>
                    <a:pt x="515" y="624"/>
                  </a:lnTo>
                  <a:lnTo>
                    <a:pt x="503" y="648"/>
                  </a:lnTo>
                  <a:lnTo>
                    <a:pt x="491" y="672"/>
                  </a:lnTo>
                  <a:lnTo>
                    <a:pt x="479" y="695"/>
                  </a:lnTo>
                  <a:lnTo>
                    <a:pt x="469" y="721"/>
                  </a:lnTo>
                  <a:lnTo>
                    <a:pt x="460" y="750"/>
                  </a:lnTo>
                  <a:lnTo>
                    <a:pt x="453" y="783"/>
                  </a:lnTo>
                  <a:lnTo>
                    <a:pt x="448" y="821"/>
                  </a:lnTo>
                  <a:lnTo>
                    <a:pt x="447" y="864"/>
                  </a:lnTo>
                  <a:lnTo>
                    <a:pt x="448" y="907"/>
                  </a:lnTo>
                  <a:lnTo>
                    <a:pt x="453" y="945"/>
                  </a:lnTo>
                  <a:lnTo>
                    <a:pt x="460" y="978"/>
                  </a:lnTo>
                  <a:lnTo>
                    <a:pt x="469" y="1007"/>
                  </a:lnTo>
                  <a:lnTo>
                    <a:pt x="479" y="1033"/>
                  </a:lnTo>
                  <a:lnTo>
                    <a:pt x="491" y="1056"/>
                  </a:lnTo>
                  <a:lnTo>
                    <a:pt x="503" y="1080"/>
                  </a:lnTo>
                  <a:lnTo>
                    <a:pt x="515" y="1104"/>
                  </a:lnTo>
                  <a:lnTo>
                    <a:pt x="525" y="1127"/>
                  </a:lnTo>
                  <a:lnTo>
                    <a:pt x="535" y="1153"/>
                  </a:lnTo>
                  <a:lnTo>
                    <a:pt x="545" y="1182"/>
                  </a:lnTo>
                  <a:lnTo>
                    <a:pt x="552" y="1215"/>
                  </a:lnTo>
                  <a:lnTo>
                    <a:pt x="556" y="1253"/>
                  </a:lnTo>
                  <a:lnTo>
                    <a:pt x="558" y="1296"/>
                  </a:lnTo>
                  <a:lnTo>
                    <a:pt x="556" y="1339"/>
                  </a:lnTo>
                  <a:lnTo>
                    <a:pt x="552" y="1377"/>
                  </a:lnTo>
                  <a:lnTo>
                    <a:pt x="545" y="1410"/>
                  </a:lnTo>
                  <a:lnTo>
                    <a:pt x="535" y="1439"/>
                  </a:lnTo>
                  <a:lnTo>
                    <a:pt x="525" y="1465"/>
                  </a:lnTo>
                  <a:lnTo>
                    <a:pt x="515" y="1488"/>
                  </a:lnTo>
                  <a:lnTo>
                    <a:pt x="503" y="1512"/>
                  </a:lnTo>
                  <a:lnTo>
                    <a:pt x="491" y="1536"/>
                  </a:lnTo>
                  <a:lnTo>
                    <a:pt x="479" y="1559"/>
                  </a:lnTo>
                  <a:lnTo>
                    <a:pt x="469" y="1585"/>
                  </a:lnTo>
                  <a:lnTo>
                    <a:pt x="460" y="1614"/>
                  </a:lnTo>
                  <a:lnTo>
                    <a:pt x="453" y="1647"/>
                  </a:lnTo>
                  <a:lnTo>
                    <a:pt x="448" y="1685"/>
                  </a:lnTo>
                  <a:lnTo>
                    <a:pt x="447" y="1728"/>
                  </a:lnTo>
                  <a:lnTo>
                    <a:pt x="448" y="1771"/>
                  </a:lnTo>
                  <a:lnTo>
                    <a:pt x="453" y="1809"/>
                  </a:lnTo>
                  <a:lnTo>
                    <a:pt x="460" y="1842"/>
                  </a:lnTo>
                  <a:lnTo>
                    <a:pt x="469" y="1871"/>
                  </a:lnTo>
                  <a:lnTo>
                    <a:pt x="479" y="1897"/>
                  </a:lnTo>
                  <a:lnTo>
                    <a:pt x="491" y="1920"/>
                  </a:lnTo>
                  <a:lnTo>
                    <a:pt x="503" y="1944"/>
                  </a:lnTo>
                  <a:lnTo>
                    <a:pt x="515" y="1968"/>
                  </a:lnTo>
                  <a:lnTo>
                    <a:pt x="525" y="1991"/>
                  </a:lnTo>
                  <a:lnTo>
                    <a:pt x="535" y="2017"/>
                  </a:lnTo>
                  <a:lnTo>
                    <a:pt x="545" y="2046"/>
                  </a:lnTo>
                  <a:lnTo>
                    <a:pt x="552" y="2079"/>
                  </a:lnTo>
                  <a:lnTo>
                    <a:pt x="556" y="2117"/>
                  </a:lnTo>
                  <a:lnTo>
                    <a:pt x="558" y="2159"/>
                  </a:lnTo>
                  <a:lnTo>
                    <a:pt x="556" y="2203"/>
                  </a:lnTo>
                  <a:lnTo>
                    <a:pt x="552" y="2241"/>
                  </a:lnTo>
                  <a:lnTo>
                    <a:pt x="545" y="2274"/>
                  </a:lnTo>
                  <a:lnTo>
                    <a:pt x="535" y="2303"/>
                  </a:lnTo>
                  <a:lnTo>
                    <a:pt x="525" y="2329"/>
                  </a:lnTo>
                  <a:lnTo>
                    <a:pt x="515" y="2352"/>
                  </a:lnTo>
                  <a:lnTo>
                    <a:pt x="503" y="2376"/>
                  </a:lnTo>
                  <a:lnTo>
                    <a:pt x="491" y="2400"/>
                  </a:lnTo>
                  <a:lnTo>
                    <a:pt x="479" y="2423"/>
                  </a:lnTo>
                  <a:lnTo>
                    <a:pt x="469" y="2449"/>
                  </a:lnTo>
                  <a:lnTo>
                    <a:pt x="460" y="2478"/>
                  </a:lnTo>
                  <a:lnTo>
                    <a:pt x="453" y="2511"/>
                  </a:lnTo>
                  <a:lnTo>
                    <a:pt x="448" y="2549"/>
                  </a:lnTo>
                  <a:lnTo>
                    <a:pt x="447" y="2592"/>
                  </a:lnTo>
                  <a:lnTo>
                    <a:pt x="448" y="2635"/>
                  </a:lnTo>
                  <a:lnTo>
                    <a:pt x="453" y="2673"/>
                  </a:lnTo>
                  <a:lnTo>
                    <a:pt x="460" y="2706"/>
                  </a:lnTo>
                  <a:lnTo>
                    <a:pt x="469" y="2735"/>
                  </a:lnTo>
                  <a:lnTo>
                    <a:pt x="479" y="2761"/>
                  </a:lnTo>
                  <a:lnTo>
                    <a:pt x="491" y="2784"/>
                  </a:lnTo>
                  <a:lnTo>
                    <a:pt x="515" y="2832"/>
                  </a:lnTo>
                  <a:lnTo>
                    <a:pt x="525" y="2855"/>
                  </a:lnTo>
                  <a:lnTo>
                    <a:pt x="535" y="2881"/>
                  </a:lnTo>
                  <a:lnTo>
                    <a:pt x="545" y="2910"/>
                  </a:lnTo>
                  <a:lnTo>
                    <a:pt x="552" y="2943"/>
                  </a:lnTo>
                  <a:lnTo>
                    <a:pt x="556" y="2981"/>
                  </a:lnTo>
                  <a:lnTo>
                    <a:pt x="558" y="3024"/>
                  </a:lnTo>
                  <a:lnTo>
                    <a:pt x="556" y="3067"/>
                  </a:lnTo>
                  <a:lnTo>
                    <a:pt x="552" y="3105"/>
                  </a:lnTo>
                  <a:lnTo>
                    <a:pt x="545" y="3138"/>
                  </a:lnTo>
                  <a:lnTo>
                    <a:pt x="535" y="3167"/>
                  </a:lnTo>
                  <a:lnTo>
                    <a:pt x="525" y="3193"/>
                  </a:lnTo>
                  <a:lnTo>
                    <a:pt x="515" y="3216"/>
                  </a:lnTo>
                  <a:lnTo>
                    <a:pt x="503" y="3240"/>
                  </a:lnTo>
                  <a:lnTo>
                    <a:pt x="491" y="3264"/>
                  </a:lnTo>
                  <a:lnTo>
                    <a:pt x="479" y="3287"/>
                  </a:lnTo>
                  <a:lnTo>
                    <a:pt x="469" y="3313"/>
                  </a:lnTo>
                  <a:lnTo>
                    <a:pt x="460" y="3342"/>
                  </a:lnTo>
                  <a:lnTo>
                    <a:pt x="453" y="3375"/>
                  </a:lnTo>
                  <a:lnTo>
                    <a:pt x="448" y="3413"/>
                  </a:lnTo>
                  <a:lnTo>
                    <a:pt x="447" y="3456"/>
                  </a:lnTo>
                  <a:lnTo>
                    <a:pt x="448" y="3499"/>
                  </a:lnTo>
                  <a:lnTo>
                    <a:pt x="453" y="3537"/>
                  </a:lnTo>
                  <a:lnTo>
                    <a:pt x="460" y="3570"/>
                  </a:lnTo>
                  <a:lnTo>
                    <a:pt x="469" y="3599"/>
                  </a:lnTo>
                  <a:lnTo>
                    <a:pt x="479" y="3625"/>
                  </a:lnTo>
                  <a:lnTo>
                    <a:pt x="491" y="3648"/>
                  </a:lnTo>
                  <a:lnTo>
                    <a:pt x="503" y="3672"/>
                  </a:lnTo>
                  <a:lnTo>
                    <a:pt x="515" y="3696"/>
                  </a:lnTo>
                  <a:lnTo>
                    <a:pt x="525" y="3719"/>
                  </a:lnTo>
                  <a:lnTo>
                    <a:pt x="535" y="3745"/>
                  </a:lnTo>
                  <a:lnTo>
                    <a:pt x="545" y="3774"/>
                  </a:lnTo>
                  <a:lnTo>
                    <a:pt x="552" y="3807"/>
                  </a:lnTo>
                  <a:lnTo>
                    <a:pt x="556" y="3845"/>
                  </a:lnTo>
                  <a:lnTo>
                    <a:pt x="558" y="3888"/>
                  </a:lnTo>
                  <a:lnTo>
                    <a:pt x="556" y="3931"/>
                  </a:lnTo>
                  <a:lnTo>
                    <a:pt x="552" y="3969"/>
                  </a:lnTo>
                  <a:lnTo>
                    <a:pt x="545" y="4002"/>
                  </a:lnTo>
                  <a:lnTo>
                    <a:pt x="535" y="4031"/>
                  </a:lnTo>
                  <a:lnTo>
                    <a:pt x="525" y="4057"/>
                  </a:lnTo>
                  <a:lnTo>
                    <a:pt x="515" y="4080"/>
                  </a:lnTo>
                  <a:lnTo>
                    <a:pt x="503" y="4104"/>
                  </a:lnTo>
                  <a:lnTo>
                    <a:pt x="491" y="4128"/>
                  </a:lnTo>
                  <a:lnTo>
                    <a:pt x="479" y="4151"/>
                  </a:lnTo>
                  <a:lnTo>
                    <a:pt x="469" y="4177"/>
                  </a:lnTo>
                  <a:lnTo>
                    <a:pt x="460" y="4206"/>
                  </a:lnTo>
                  <a:lnTo>
                    <a:pt x="453" y="4239"/>
                  </a:lnTo>
                  <a:lnTo>
                    <a:pt x="448" y="4277"/>
                  </a:lnTo>
                  <a:lnTo>
                    <a:pt x="447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25000"/>
              </a:schemeClr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US" dirty="0"/>
            </a:p>
          </p:txBody>
        </p:sp>
      </p:grpSp>
      <p:sp>
        <p:nvSpPr>
          <p:cNvPr id="11266" name="Content Placeholder 2">
            <a:extLst>
              <a:ext uri="{FF2B5EF4-FFF2-40B4-BE49-F238E27FC236}">
                <a16:creationId xmlns:a16="http://schemas.microsoft.com/office/drawing/2014/main" id="{7F1CB416-473A-4FA1-BFE6-79F2E79A8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8759" y="654425"/>
            <a:ext cx="3356515" cy="3844800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</a:pPr>
            <a:r>
              <a:rPr lang="en-GB" altLang="en-US" sz="2000" b="1" dirty="0">
                <a:solidFill>
                  <a:schemeClr val="tx1">
                    <a:alpha val="60000"/>
                  </a:schemeClr>
                </a:solidFill>
              </a:rPr>
              <a:t>2.2  </a:t>
            </a:r>
            <a:r>
              <a:rPr lang="en-GB" altLang="en-US" sz="2000" dirty="0">
                <a:solidFill>
                  <a:schemeClr val="tx1">
                    <a:alpha val="60000"/>
                  </a:schemeClr>
                </a:solidFill>
              </a:rPr>
              <a:t>Identify the problem currently  faced by the High Street- remember to choose </a:t>
            </a:r>
            <a:r>
              <a:rPr lang="en-GB" altLang="en-US" sz="2000" b="1" dirty="0">
                <a:solidFill>
                  <a:schemeClr val="tx1">
                    <a:alpha val="60000"/>
                  </a:schemeClr>
                </a:solidFill>
              </a:rPr>
              <a:t>one major problem</a:t>
            </a:r>
            <a:r>
              <a:rPr lang="en-GB" altLang="en-US" sz="2000" dirty="0">
                <a:solidFill>
                  <a:schemeClr val="tx1">
                    <a:alpha val="60000"/>
                  </a:schemeClr>
                </a:solidFill>
              </a:rPr>
              <a:t> to investigate.</a:t>
            </a:r>
            <a:endParaRPr lang="en-GB" altLang="en-US" sz="2000" dirty="0">
              <a:solidFill>
                <a:schemeClr val="tx1">
                  <a:alpha val="60000"/>
                </a:schemeClr>
              </a:solidFill>
              <a:cs typeface="Times New Roman"/>
            </a:endParaRPr>
          </a:p>
          <a:p>
            <a:pPr>
              <a:lnSpc>
                <a:spcPct val="90000"/>
              </a:lnSpc>
            </a:pPr>
            <a:r>
              <a:rPr lang="en-GB" altLang="en-US" sz="2000" b="1" dirty="0">
                <a:solidFill>
                  <a:schemeClr val="tx1">
                    <a:alpha val="60000"/>
                  </a:schemeClr>
                </a:solidFill>
              </a:rPr>
              <a:t>2.2.1</a:t>
            </a:r>
            <a:r>
              <a:rPr lang="en-GB" altLang="en-US" sz="2000" dirty="0">
                <a:solidFill>
                  <a:schemeClr val="tx1">
                    <a:alpha val="60000"/>
                  </a:schemeClr>
                </a:solidFill>
              </a:rPr>
              <a:t> Description of :</a:t>
            </a:r>
            <a:endParaRPr lang="en-GB" altLang="en-US" sz="2000" dirty="0">
              <a:solidFill>
                <a:schemeClr val="tx1">
                  <a:alpha val="60000"/>
                </a:schemeClr>
              </a:solidFill>
              <a:cs typeface="Times New Roman"/>
            </a:endParaRPr>
          </a:p>
          <a:p>
            <a:pPr>
              <a:lnSpc>
                <a:spcPct val="90000"/>
              </a:lnSpc>
            </a:pPr>
            <a:r>
              <a:rPr lang="en-GB" altLang="en-US" sz="2000" dirty="0">
                <a:solidFill>
                  <a:schemeClr val="tx1">
                    <a:alpha val="60000"/>
                  </a:schemeClr>
                </a:solidFill>
              </a:rPr>
              <a:t>Nature – </a:t>
            </a:r>
            <a:r>
              <a:rPr lang="en-GB" altLang="en-US" sz="2000" b="1" dirty="0">
                <a:solidFill>
                  <a:schemeClr val="tx1">
                    <a:alpha val="60000"/>
                  </a:schemeClr>
                </a:solidFill>
              </a:rPr>
              <a:t>What</a:t>
            </a:r>
            <a:r>
              <a:rPr lang="en-GB" altLang="en-US" sz="2000" dirty="0">
                <a:solidFill>
                  <a:schemeClr val="tx1">
                    <a:alpha val="60000"/>
                  </a:schemeClr>
                </a:solidFill>
              </a:rPr>
              <a:t> is the main problem the High Street faces? What has caused this problem?</a:t>
            </a:r>
            <a:endParaRPr lang="en-GB" altLang="en-US" sz="2000" dirty="0">
              <a:solidFill>
                <a:schemeClr val="tx1">
                  <a:alpha val="60000"/>
                </a:schemeClr>
              </a:solidFill>
              <a:cs typeface="Times New Roman"/>
            </a:endParaRPr>
          </a:p>
          <a:p>
            <a:pPr>
              <a:lnSpc>
                <a:spcPct val="90000"/>
              </a:lnSpc>
            </a:pPr>
            <a:r>
              <a:rPr lang="en-GB" altLang="en-US" sz="2000" dirty="0">
                <a:solidFill>
                  <a:schemeClr val="tx1">
                    <a:alpha val="60000"/>
                  </a:schemeClr>
                </a:solidFill>
              </a:rPr>
              <a:t>Scope- What else could be contributing to this problem. How far reaching is it? </a:t>
            </a:r>
            <a:r>
              <a:rPr lang="en-GB" altLang="en-US" sz="2000" b="1" dirty="0">
                <a:solidFill>
                  <a:schemeClr val="tx1">
                    <a:alpha val="60000"/>
                  </a:schemeClr>
                </a:solidFill>
              </a:rPr>
              <a:t>Who </a:t>
            </a:r>
            <a:r>
              <a:rPr lang="en-GB" altLang="en-US" sz="2000" dirty="0">
                <a:solidFill>
                  <a:schemeClr val="tx1">
                    <a:alpha val="60000"/>
                  </a:schemeClr>
                </a:solidFill>
              </a:rPr>
              <a:t>does it affect?</a:t>
            </a:r>
            <a:endParaRPr lang="en-GB" altLang="en-US" sz="2000" dirty="0">
              <a:solidFill>
                <a:schemeClr val="tx1">
                  <a:alpha val="60000"/>
                </a:schemeClr>
              </a:solidFill>
              <a:cs typeface="Times New Roman"/>
            </a:endParaRPr>
          </a:p>
          <a:p>
            <a:pPr>
              <a:lnSpc>
                <a:spcPct val="90000"/>
              </a:lnSpc>
            </a:pPr>
            <a:r>
              <a:rPr lang="en-GB" altLang="en-US" sz="2000" dirty="0">
                <a:solidFill>
                  <a:schemeClr val="tx1">
                    <a:alpha val="60000"/>
                  </a:schemeClr>
                </a:solidFill>
              </a:rPr>
              <a:t>Impact- </a:t>
            </a:r>
            <a:r>
              <a:rPr lang="en-GB" altLang="en-US" sz="2000" b="1" dirty="0">
                <a:solidFill>
                  <a:schemeClr val="tx1">
                    <a:alpha val="60000"/>
                  </a:schemeClr>
                </a:solidFill>
              </a:rPr>
              <a:t>How</a:t>
            </a:r>
            <a:r>
              <a:rPr lang="en-GB" altLang="en-US" sz="2000" dirty="0">
                <a:solidFill>
                  <a:schemeClr val="tx1">
                    <a:alpha val="60000"/>
                  </a:schemeClr>
                </a:solidFill>
              </a:rPr>
              <a:t> have they been affected by this problem </a:t>
            </a:r>
            <a:r>
              <a:rPr lang="en-GB" altLang="en-US" sz="2000" dirty="0" err="1">
                <a:solidFill>
                  <a:schemeClr val="tx1">
                    <a:alpha val="60000"/>
                  </a:schemeClr>
                </a:solidFill>
              </a:rPr>
              <a:t>e.g</a:t>
            </a:r>
            <a:r>
              <a:rPr lang="en-GB" altLang="en-US" sz="2000" dirty="0">
                <a:solidFill>
                  <a:schemeClr val="tx1">
                    <a:alpha val="60000"/>
                  </a:schemeClr>
                </a:solidFill>
              </a:rPr>
              <a:t> Finances, redundancies etc</a:t>
            </a:r>
            <a:endParaRPr lang="en-GB" altLang="en-US" sz="2000" dirty="0">
              <a:solidFill>
                <a:schemeClr val="tx1">
                  <a:alpha val="60000"/>
                </a:schemeClr>
              </a:solidFill>
              <a:cs typeface="Times New Roman"/>
            </a:endParaRPr>
          </a:p>
          <a:p>
            <a:pPr>
              <a:lnSpc>
                <a:spcPct val="90000"/>
              </a:lnSpc>
            </a:pPr>
            <a:endParaRPr lang="en-GB" altLang="en-US" sz="2000" dirty="0">
              <a:solidFill>
                <a:schemeClr val="tx1">
                  <a:alpha val="60000"/>
                </a:schemeClr>
              </a:solidFill>
              <a:cs typeface="Times New Roman"/>
            </a:endParaRPr>
          </a:p>
          <a:p>
            <a:pPr>
              <a:lnSpc>
                <a:spcPct val="90000"/>
              </a:lnSpc>
            </a:pPr>
            <a:r>
              <a:rPr lang="en-GB" altLang="en-US" sz="2000" dirty="0">
                <a:solidFill>
                  <a:schemeClr val="tx1">
                    <a:alpha val="60000"/>
                  </a:schemeClr>
                </a:solidFill>
                <a:cs typeface="Times New Roman"/>
              </a:rPr>
              <a:t>REMEMBER- KEEP IT BRIEF!</a:t>
            </a:r>
          </a:p>
          <a:p>
            <a:pPr>
              <a:lnSpc>
                <a:spcPct val="90000"/>
              </a:lnSpc>
            </a:pPr>
            <a:endParaRPr lang="en-GB" altLang="en-US" sz="1600">
              <a:solidFill>
                <a:srgbClr val="000000">
                  <a:alpha val="60000"/>
                </a:srgbClr>
              </a:solidFill>
              <a:cs typeface="Times New Roman"/>
            </a:endParaRPr>
          </a:p>
        </p:txBody>
      </p:sp>
      <p:pic>
        <p:nvPicPr>
          <p:cNvPr id="11269" name="Picture 11268" descr="Many question marks on black background">
            <a:extLst>
              <a:ext uri="{FF2B5EF4-FFF2-40B4-BE49-F238E27FC236}">
                <a16:creationId xmlns:a16="http://schemas.microsoft.com/office/drawing/2014/main" id="{106B8F4C-4D12-445D-A85E-752633C8109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9385" r="40" b="7"/>
          <a:stretch/>
        </p:blipFill>
        <p:spPr>
          <a:xfrm>
            <a:off x="4573644" y="10"/>
            <a:ext cx="4570356" cy="6857990"/>
          </a:xfrm>
          <a:prstGeom prst="rect">
            <a:avLst/>
          </a:prstGeom>
        </p:spPr>
      </p:pic>
      <p:sp>
        <p:nvSpPr>
          <p:cNvPr id="11267" name="Slide Number Placeholder 3">
            <a:extLst>
              <a:ext uri="{FF2B5EF4-FFF2-40B4-BE49-F238E27FC236}">
                <a16:creationId xmlns:a16="http://schemas.microsoft.com/office/drawing/2014/main" id="{CB4681CB-9061-472A-A2D9-C1C61BAB1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058091" y="6375679"/>
            <a:ext cx="510836" cy="345796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fld id="{B9D20B4E-50B8-412C-B787-C936A93C0D63}" type="slidenum">
              <a:rPr lang="en-GB" altLang="en-US" sz="1800">
                <a:solidFill>
                  <a:srgbClr val="FFFFFF"/>
                </a:solidFill>
              </a:rPr>
              <a:pPr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7</a:t>
            </a:fld>
            <a:endParaRPr lang="en-GB" altLang="en-US" sz="18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6158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7" name="Picture 76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2290" name="Title 1">
            <a:extLst>
              <a:ext uri="{FF2B5EF4-FFF2-40B4-BE49-F238E27FC236}">
                <a16:creationId xmlns:a16="http://schemas.microsoft.com/office/drawing/2014/main" id="{DFFF345A-A9D7-456A-BC58-A7C0C6224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059" y="2053641"/>
            <a:ext cx="2751871" cy="2760098"/>
          </a:xfrm>
        </p:spPr>
        <p:txBody>
          <a:bodyPr>
            <a:normAutofit/>
          </a:bodyPr>
          <a:lstStyle/>
          <a:p>
            <a:r>
              <a:rPr lang="en-GB" altLang="en-US">
                <a:solidFill>
                  <a:srgbClr val="FFFFFF"/>
                </a:solidFill>
              </a:rPr>
              <a:t>SWOT Analysis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38EDF0E6-6948-447B-A6C8-D61990F611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7930" y="801866"/>
            <a:ext cx="3979563" cy="5230634"/>
          </a:xfrm>
        </p:spPr>
        <p:txBody>
          <a:bodyPr anchor="ctr">
            <a:normAutofit/>
          </a:bodyPr>
          <a:lstStyle/>
          <a:p>
            <a:r>
              <a:rPr lang="en-GB" altLang="en-US" sz="2100" dirty="0">
                <a:solidFill>
                  <a:srgbClr val="000000"/>
                </a:solidFill>
              </a:rPr>
              <a:t>2.3 SWOT Analysis- </a:t>
            </a:r>
            <a:endParaRPr lang="en-GB" altLang="en-US" sz="2100" dirty="0">
              <a:solidFill>
                <a:srgbClr val="000000"/>
              </a:solidFill>
              <a:cs typeface="Times New Roman"/>
            </a:endParaRPr>
          </a:p>
          <a:p>
            <a:r>
              <a:rPr lang="en-GB" altLang="en-US" sz="2100" dirty="0">
                <a:solidFill>
                  <a:srgbClr val="000000"/>
                </a:solidFill>
              </a:rPr>
              <a:t>Undertake a SWOT analysis on The High Street – You can place the SWOT in the  appendices but you must discuss the findings of this SWOT in the main body of the report.</a:t>
            </a:r>
            <a:endParaRPr lang="en-GB" altLang="en-US" sz="2100" dirty="0">
              <a:solidFill>
                <a:srgbClr val="000000"/>
              </a:solidFill>
              <a:cs typeface="Times New Roman"/>
            </a:endParaRPr>
          </a:p>
          <a:p>
            <a:r>
              <a:rPr lang="en-GB" altLang="en-US" sz="2100" dirty="0">
                <a:solidFill>
                  <a:srgbClr val="000000"/>
                </a:solidFill>
              </a:rPr>
              <a:t>You need to identify any conversion strategies relevant to the problem identified and discuss them.</a:t>
            </a:r>
            <a:endParaRPr lang="en-GB" altLang="en-US" sz="2100" dirty="0">
              <a:solidFill>
                <a:srgbClr val="000000"/>
              </a:solidFill>
              <a:cs typeface="Times New Roman"/>
            </a:endParaRPr>
          </a:p>
        </p:txBody>
      </p:sp>
      <p:sp>
        <p:nvSpPr>
          <p:cNvPr id="12292" name="Slide Number Placeholder 3">
            <a:extLst>
              <a:ext uri="{FF2B5EF4-FFF2-40B4-BE49-F238E27FC236}">
                <a16:creationId xmlns:a16="http://schemas.microsoft.com/office/drawing/2014/main" id="{0915BF6B-4C7C-481C-BBAB-1AB61F10CD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119447" y="6223702"/>
            <a:ext cx="428046" cy="314067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03A1022B-4CF6-4B70-A0B1-501585C8A487}" type="slidenum">
              <a:rPr lang="en-GB" altLang="en-US" sz="90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8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6158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7" name="Picture 76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3314" name="Title 1">
            <a:extLst>
              <a:ext uri="{FF2B5EF4-FFF2-40B4-BE49-F238E27FC236}">
                <a16:creationId xmlns:a16="http://schemas.microsoft.com/office/drawing/2014/main" id="{3EB6AF86-EBA7-4261-962C-49E1E3EDE4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059" y="2053641"/>
            <a:ext cx="2751871" cy="2760098"/>
          </a:xfrm>
        </p:spPr>
        <p:txBody>
          <a:bodyPr>
            <a:normAutofit/>
          </a:bodyPr>
          <a:lstStyle/>
          <a:p>
            <a:r>
              <a:rPr lang="en-GB" altLang="en-US">
                <a:solidFill>
                  <a:srgbClr val="FFFFFF"/>
                </a:solidFill>
              </a:rPr>
              <a:t>PESTLE Analysis</a:t>
            </a: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0752399B-A50B-43A2-9CFC-B116F2261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7930" y="801866"/>
            <a:ext cx="3979563" cy="5230634"/>
          </a:xfrm>
        </p:spPr>
        <p:txBody>
          <a:bodyPr anchor="ctr">
            <a:normAutofit/>
          </a:bodyPr>
          <a:lstStyle/>
          <a:p>
            <a:r>
              <a:rPr lang="en-GB" altLang="en-US" sz="2100" dirty="0">
                <a:solidFill>
                  <a:srgbClr val="000000"/>
                </a:solidFill>
              </a:rPr>
              <a:t>2.4 PESTLE Analysis- Macro environment</a:t>
            </a:r>
            <a:endParaRPr lang="en-GB" altLang="en-US" sz="2100" dirty="0">
              <a:solidFill>
                <a:srgbClr val="000000"/>
              </a:solidFill>
              <a:cs typeface="Times New Roman"/>
            </a:endParaRPr>
          </a:p>
          <a:p>
            <a:r>
              <a:rPr lang="en-GB" altLang="en-US" sz="2100" dirty="0">
                <a:solidFill>
                  <a:srgbClr val="000000"/>
                </a:solidFill>
              </a:rPr>
              <a:t>Undertake a PESTLE analysis that identifies ; Political etc changes that are having an impact or may have an impact on the High Street.</a:t>
            </a:r>
            <a:endParaRPr lang="en-GB" altLang="en-US" sz="2100" dirty="0">
              <a:solidFill>
                <a:srgbClr val="000000"/>
              </a:solidFill>
              <a:cs typeface="Times New Roman"/>
            </a:endParaRPr>
          </a:p>
          <a:p>
            <a:r>
              <a:rPr lang="en-GB" altLang="en-US" sz="2100" dirty="0">
                <a:solidFill>
                  <a:srgbClr val="000000"/>
                </a:solidFill>
              </a:rPr>
              <a:t>You can place the PESTLE in the appendices but you must describe and discuss the impact within the main body of the findings.</a:t>
            </a:r>
            <a:endParaRPr lang="en-GB" altLang="en-US" sz="2100" dirty="0">
              <a:solidFill>
                <a:srgbClr val="000000"/>
              </a:solidFill>
              <a:cs typeface="Times New Roman"/>
            </a:endParaRPr>
          </a:p>
          <a:p>
            <a:pPr marL="0" indent="0">
              <a:buNone/>
            </a:pPr>
            <a:endParaRPr lang="en-GB" altLang="en-US" sz="2100">
              <a:solidFill>
                <a:srgbClr val="000000"/>
              </a:solidFill>
              <a:cs typeface="Times New Roman"/>
            </a:endParaRPr>
          </a:p>
          <a:p>
            <a:endParaRPr lang="en-GB" altLang="en-US" sz="2100">
              <a:solidFill>
                <a:srgbClr val="000000"/>
              </a:solidFill>
            </a:endParaRPr>
          </a:p>
        </p:txBody>
      </p:sp>
      <p:sp>
        <p:nvSpPr>
          <p:cNvPr id="13316" name="Slide Number Placeholder 3">
            <a:extLst>
              <a:ext uri="{FF2B5EF4-FFF2-40B4-BE49-F238E27FC236}">
                <a16:creationId xmlns:a16="http://schemas.microsoft.com/office/drawing/2014/main" id="{B595CB60-150C-46CC-A95E-33C2C3616A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119447" y="6223702"/>
            <a:ext cx="428046" cy="314067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251D83FD-697E-47A4-BC2B-AE7E04738D58}" type="slidenum">
              <a:rPr lang="en-GB" altLang="en-US" sz="90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9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2CB6C291-6CAF-46DF-ACFF-AADF0FD03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82719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4" name="Picture 73">
            <a:extLst>
              <a:ext uri="{FF2B5EF4-FFF2-40B4-BE49-F238E27FC236}">
                <a16:creationId xmlns:a16="http://schemas.microsoft.com/office/drawing/2014/main" id="{1EBADBCA-DA20-4279-93C6-011DEF18AA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953" t="3964" b="3964"/>
          <a:stretch>
            <a:fillRect/>
          </a:stretch>
        </p:blipFill>
        <p:spPr>
          <a:xfrm>
            <a:off x="0" y="1"/>
            <a:ext cx="5665603" cy="6857999"/>
          </a:xfrm>
          <a:custGeom>
            <a:avLst/>
            <a:gdLst>
              <a:gd name="connsiteX0" fmla="*/ 0 w 7554138"/>
              <a:gd name="connsiteY0" fmla="*/ 0 h 6857999"/>
              <a:gd name="connsiteX1" fmla="*/ 7554138 w 7554138"/>
              <a:gd name="connsiteY1" fmla="*/ 0 h 6857999"/>
              <a:gd name="connsiteX2" fmla="*/ 7554138 w 7554138"/>
              <a:gd name="connsiteY2" fmla="*/ 6857999 h 6857999"/>
              <a:gd name="connsiteX3" fmla="*/ 0 w 7554138"/>
              <a:gd name="connsiteY3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54138" h="6857999">
                <a:moveTo>
                  <a:pt x="0" y="0"/>
                </a:moveTo>
                <a:lnTo>
                  <a:pt x="7554138" y="0"/>
                </a:lnTo>
                <a:lnTo>
                  <a:pt x="7554138" y="6857999"/>
                </a:lnTo>
                <a:lnTo>
                  <a:pt x="0" y="6857999"/>
                </a:lnTo>
                <a:close/>
              </a:path>
            </a:pathLst>
          </a:custGeom>
        </p:spPr>
      </p:pic>
      <p:sp>
        <p:nvSpPr>
          <p:cNvPr id="76" name="Rectangle 75">
            <a:extLst>
              <a:ext uri="{FF2B5EF4-FFF2-40B4-BE49-F238E27FC236}">
                <a16:creationId xmlns:a16="http://schemas.microsoft.com/office/drawing/2014/main" id="{4735DC46-5663-471D-AADB-81E00E65BC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00637" y="0"/>
            <a:ext cx="4043363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338" name="Content Placeholder 2">
            <a:extLst>
              <a:ext uri="{FF2B5EF4-FFF2-40B4-BE49-F238E27FC236}">
                <a16:creationId xmlns:a16="http://schemas.microsoft.com/office/drawing/2014/main" id="{CE54AF1A-27BA-402A-91F1-FB57E75B793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5362" y="2615543"/>
            <a:ext cx="3915918" cy="5230368"/>
          </a:xfrm>
        </p:spPr>
        <p:txBody>
          <a:bodyPr anchor="ctr">
            <a:normAutofit/>
          </a:bodyPr>
          <a:lstStyle/>
          <a:p>
            <a:r>
              <a:rPr lang="en-GB" altLang="en-US" sz="3000" dirty="0">
                <a:solidFill>
                  <a:srgbClr val="000000"/>
                </a:solidFill>
              </a:rPr>
              <a:t>Remember to support your analysis with academic references- do not include definitions of SWOT etc.</a:t>
            </a:r>
          </a:p>
          <a:p>
            <a:endParaRPr lang="en-GB" altLang="en-US" sz="2100">
              <a:solidFill>
                <a:srgbClr val="000000"/>
              </a:solidFill>
            </a:endParaRPr>
          </a:p>
          <a:p>
            <a:endParaRPr lang="en-GB" altLang="en-US" sz="2100">
              <a:solidFill>
                <a:srgbClr val="000000"/>
              </a:solidFill>
            </a:endParaRPr>
          </a:p>
          <a:p>
            <a:endParaRPr lang="en-GB" altLang="en-US" sz="2100">
              <a:solidFill>
                <a:srgbClr val="000000"/>
              </a:solidFill>
            </a:endParaRPr>
          </a:p>
          <a:p>
            <a:endParaRPr lang="en-GB" altLang="en-US" sz="2100">
              <a:solidFill>
                <a:srgbClr val="000000"/>
              </a:solidFill>
            </a:endParaRPr>
          </a:p>
          <a:p>
            <a:endParaRPr lang="en-GB" altLang="en-US" sz="2100">
              <a:solidFill>
                <a:srgbClr val="000000"/>
              </a:solidFill>
            </a:endParaRPr>
          </a:p>
          <a:p>
            <a:endParaRPr lang="en-GB" altLang="en-US" sz="2100">
              <a:solidFill>
                <a:srgbClr val="000000"/>
              </a:solidFill>
            </a:endParaRPr>
          </a:p>
          <a:p>
            <a:endParaRPr lang="en-GB" altLang="en-US" sz="2100">
              <a:solidFill>
                <a:srgbClr val="000000"/>
              </a:solidFill>
            </a:endParaRPr>
          </a:p>
          <a:p>
            <a:endParaRPr lang="en-GB" altLang="en-US" sz="2100">
              <a:solidFill>
                <a:srgbClr val="000000"/>
              </a:solidFill>
            </a:endParaRPr>
          </a:p>
          <a:p>
            <a:endParaRPr lang="en-GB" altLang="en-US" sz="2100">
              <a:solidFill>
                <a:srgbClr val="000000"/>
              </a:solidFill>
            </a:endParaRPr>
          </a:p>
          <a:p>
            <a:endParaRPr lang="en-GB" altLang="en-US" sz="2100">
              <a:solidFill>
                <a:srgbClr val="000000"/>
              </a:solidFill>
            </a:endParaRPr>
          </a:p>
          <a:p>
            <a:endParaRPr lang="en-GB" altLang="en-US" sz="2100">
              <a:solidFill>
                <a:srgbClr val="000000"/>
              </a:solidFill>
            </a:endParaRPr>
          </a:p>
          <a:p>
            <a:endParaRPr lang="en-GB" altLang="en-US" sz="2100">
              <a:solidFill>
                <a:srgbClr val="000000"/>
              </a:solidFill>
            </a:endParaRPr>
          </a:p>
        </p:txBody>
      </p:sp>
      <p:sp>
        <p:nvSpPr>
          <p:cNvPr id="14339" name="Slide Number Placeholder 3">
            <a:extLst>
              <a:ext uri="{FF2B5EF4-FFF2-40B4-BE49-F238E27FC236}">
                <a16:creationId xmlns:a16="http://schemas.microsoft.com/office/drawing/2014/main" id="{85CE3320-1A4A-4044-8AFF-33C7669222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119447" y="6223702"/>
            <a:ext cx="428046" cy="314067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9892FCEF-519E-47AA-944B-D8234BA3697E}" type="slidenum">
              <a:rPr lang="en-GB" altLang="en-US" sz="90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10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369" name="Rectangle 72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6158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370" name="Rectangle 74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371" name="Picture 76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5362" name="Title 1">
            <a:extLst>
              <a:ext uri="{FF2B5EF4-FFF2-40B4-BE49-F238E27FC236}">
                <a16:creationId xmlns:a16="http://schemas.microsoft.com/office/drawing/2014/main" id="{AA72FC2A-68A6-4E77-A20A-D73237E4968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80059" y="2053641"/>
            <a:ext cx="2751871" cy="2760098"/>
          </a:xfrm>
        </p:spPr>
        <p:txBody>
          <a:bodyPr>
            <a:normAutofit/>
          </a:bodyPr>
          <a:lstStyle/>
          <a:p>
            <a:r>
              <a:rPr lang="en-GB" altLang="en-US">
                <a:solidFill>
                  <a:srgbClr val="FFFFFF"/>
                </a:solidFill>
              </a:rPr>
              <a:t>3.0 Conclusion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5A21B45F-25E2-4A61-956C-7CA05D04184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67930" y="801866"/>
            <a:ext cx="3979563" cy="5230634"/>
          </a:xfrm>
        </p:spPr>
        <p:txBody>
          <a:bodyPr anchor="ctr">
            <a:normAutofit/>
          </a:bodyPr>
          <a:lstStyle/>
          <a:p>
            <a:pPr eaLnBrk="1" hangingPunct="1"/>
            <a:endParaRPr lang="en-GB" altLang="en-US" sz="2100">
              <a:solidFill>
                <a:srgbClr val="000000"/>
              </a:solidFill>
            </a:endParaRPr>
          </a:p>
          <a:p>
            <a:pPr eaLnBrk="1" hangingPunct="1"/>
            <a:r>
              <a:rPr lang="en-GB" altLang="en-US" sz="2100" dirty="0">
                <a:solidFill>
                  <a:srgbClr val="000000"/>
                </a:solidFill>
              </a:rPr>
              <a:t>3.2 Based on your analysis undertaken using nature, scope, impact,  SWOT etc highlight the main areas of concern to the High Street.</a:t>
            </a:r>
            <a:endParaRPr lang="en-GB" altLang="en-US" sz="2100" dirty="0">
              <a:solidFill>
                <a:srgbClr val="000000"/>
              </a:solidFill>
              <a:cs typeface="Times New Roman"/>
            </a:endParaRPr>
          </a:p>
          <a:p>
            <a:pPr eaLnBrk="1" hangingPunct="1"/>
            <a:r>
              <a:rPr lang="en-GB" altLang="en-US" sz="2100" dirty="0">
                <a:solidFill>
                  <a:srgbClr val="000000"/>
                </a:solidFill>
              </a:rPr>
              <a:t>(Remember do not introduce any new material into this section of the report).</a:t>
            </a:r>
            <a:endParaRPr lang="en-GB" altLang="en-US" sz="2100" dirty="0">
              <a:solidFill>
                <a:srgbClr val="000000"/>
              </a:solidFill>
              <a:cs typeface="Times New Roman"/>
            </a:endParaRPr>
          </a:p>
          <a:p>
            <a:pPr eaLnBrk="1" hangingPunct="1"/>
            <a:endParaRPr lang="en-GB" altLang="en-US" sz="2100">
              <a:solidFill>
                <a:srgbClr val="000000"/>
              </a:solidFill>
            </a:endParaRPr>
          </a:p>
        </p:txBody>
      </p:sp>
      <p:sp>
        <p:nvSpPr>
          <p:cNvPr id="15364" name="Slide Number Placeholder 3">
            <a:extLst>
              <a:ext uri="{FF2B5EF4-FFF2-40B4-BE49-F238E27FC236}">
                <a16:creationId xmlns:a16="http://schemas.microsoft.com/office/drawing/2014/main" id="{6009E65E-0BDE-4E7E-834D-74FD395043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119447" y="6223702"/>
            <a:ext cx="428046" cy="314067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9B8A5419-B6BE-4FBD-9617-2354D282EA82}" type="slidenum">
              <a:rPr lang="en-GB" altLang="en-US" sz="90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11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369" name="Rectangle 72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6158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370" name="Rectangle 74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371" name="Picture 76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5362" name="Title 1">
            <a:extLst>
              <a:ext uri="{FF2B5EF4-FFF2-40B4-BE49-F238E27FC236}">
                <a16:creationId xmlns:a16="http://schemas.microsoft.com/office/drawing/2014/main" id="{AA72FC2A-68A6-4E77-A20A-D73237E4968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404" y="2092552"/>
            <a:ext cx="4386117" cy="2760098"/>
          </a:xfrm>
        </p:spPr>
        <p:txBody>
          <a:bodyPr>
            <a:normAutofit/>
          </a:bodyPr>
          <a:lstStyle/>
          <a:p>
            <a:r>
              <a:rPr lang="en-GB" altLang="en-US" dirty="0">
                <a:solidFill>
                  <a:srgbClr val="FFFFFF"/>
                </a:solidFill>
              </a:rPr>
              <a:t>4.0 Recommendations/Options 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5A21B45F-25E2-4A61-956C-7CA05D04184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67930" y="801866"/>
            <a:ext cx="3979563" cy="5230634"/>
          </a:xfrm>
        </p:spPr>
        <p:txBody>
          <a:bodyPr anchor="ctr">
            <a:normAutofit/>
          </a:bodyPr>
          <a:lstStyle/>
          <a:p>
            <a:pPr eaLnBrk="1" hangingPunct="1"/>
            <a:endParaRPr lang="en-GB" altLang="en-US" sz="2100">
              <a:solidFill>
                <a:srgbClr val="000000"/>
              </a:solidFill>
            </a:endParaRPr>
          </a:p>
          <a:p>
            <a:pPr eaLnBrk="1" hangingPunct="1"/>
            <a:r>
              <a:rPr lang="en-GB" altLang="en-US" sz="2100" dirty="0">
                <a:solidFill>
                  <a:srgbClr val="000000"/>
                </a:solidFill>
              </a:rPr>
              <a:t>List 3/ 4 Recommendations or Options for the High Street to resolve the problem</a:t>
            </a:r>
            <a:endParaRPr lang="en-GB" altLang="en-US" sz="2100" dirty="0">
              <a:solidFill>
                <a:srgbClr val="000000"/>
              </a:solidFill>
              <a:cs typeface="Times New Roman"/>
            </a:endParaRPr>
          </a:p>
          <a:p>
            <a:r>
              <a:rPr lang="en-GB" altLang="en-US" sz="2100" dirty="0">
                <a:solidFill>
                  <a:srgbClr val="000000"/>
                </a:solidFill>
                <a:cs typeface="Times New Roman"/>
              </a:rPr>
              <a:t>Refer to your Decision Making Matrix in the Appendices to identify the best suited solution for the problem</a:t>
            </a:r>
          </a:p>
          <a:p>
            <a:pPr eaLnBrk="1" hangingPunct="1"/>
            <a:endParaRPr lang="en-GB" altLang="en-US" sz="2100">
              <a:solidFill>
                <a:srgbClr val="000000"/>
              </a:solidFill>
              <a:cs typeface="Times New Roman"/>
            </a:endParaRPr>
          </a:p>
        </p:txBody>
      </p:sp>
      <p:sp>
        <p:nvSpPr>
          <p:cNvPr id="15364" name="Slide Number Placeholder 3">
            <a:extLst>
              <a:ext uri="{FF2B5EF4-FFF2-40B4-BE49-F238E27FC236}">
                <a16:creationId xmlns:a16="http://schemas.microsoft.com/office/drawing/2014/main" id="{6009E65E-0BDE-4E7E-834D-74FD395043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119447" y="6223702"/>
            <a:ext cx="428046" cy="314067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9B8A5419-B6BE-4FBD-9617-2354D282EA82}" type="slidenum">
              <a:rPr lang="en-GB" altLang="en-US" sz="90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12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75019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369" name="Rectangle 72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6158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370" name="Rectangle 74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371" name="Picture 76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5362" name="Title 1">
            <a:extLst>
              <a:ext uri="{FF2B5EF4-FFF2-40B4-BE49-F238E27FC236}">
                <a16:creationId xmlns:a16="http://schemas.microsoft.com/office/drawing/2014/main" id="{AA72FC2A-68A6-4E77-A20A-D73237E4968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404" y="2092552"/>
            <a:ext cx="4386117" cy="2760098"/>
          </a:xfrm>
        </p:spPr>
        <p:txBody>
          <a:bodyPr>
            <a:normAutofit fontScale="90000"/>
          </a:bodyPr>
          <a:lstStyle/>
          <a:p>
            <a:r>
              <a:rPr lang="en-GB" altLang="en-US" dirty="0">
                <a:solidFill>
                  <a:srgbClr val="FFFFFF"/>
                </a:solidFill>
              </a:rPr>
              <a:t>5.0 Planning, Monitoring an Reviewing the solution 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5A21B45F-25E2-4A61-956C-7CA05D04184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67930" y="801866"/>
            <a:ext cx="3979563" cy="5230634"/>
          </a:xfrm>
        </p:spPr>
        <p:txBody>
          <a:bodyPr anchor="ctr">
            <a:normAutofit/>
          </a:bodyPr>
          <a:lstStyle/>
          <a:p>
            <a:pPr eaLnBrk="1" hangingPunct="1"/>
            <a:endParaRPr lang="en-GB" altLang="en-US" sz="2100">
              <a:solidFill>
                <a:srgbClr val="000000"/>
              </a:solidFill>
            </a:endParaRPr>
          </a:p>
          <a:p>
            <a:pPr eaLnBrk="1" hangingPunct="1"/>
            <a:r>
              <a:rPr lang="en-GB" altLang="en-US" sz="2100" dirty="0">
                <a:solidFill>
                  <a:srgbClr val="000000"/>
                </a:solidFill>
              </a:rPr>
              <a:t>Discuss</a:t>
            </a:r>
            <a:r>
              <a:rPr lang="en-GB" altLang="en-US" sz="2100" dirty="0">
                <a:solidFill>
                  <a:srgbClr val="000000"/>
                </a:solidFill>
                <a:cs typeface="Times New Roman"/>
              </a:rPr>
              <a:t> how the chosen solution will be planned, monitored and reviewed. You could use the template provided to you in lectures and include it here.</a:t>
            </a:r>
          </a:p>
          <a:p>
            <a:pPr eaLnBrk="1" hangingPunct="1"/>
            <a:endParaRPr lang="en-GB" altLang="en-US" sz="2100">
              <a:solidFill>
                <a:srgbClr val="000000"/>
              </a:solidFill>
              <a:cs typeface="Times New Roman"/>
            </a:endParaRPr>
          </a:p>
        </p:txBody>
      </p:sp>
      <p:sp>
        <p:nvSpPr>
          <p:cNvPr id="15364" name="Slide Number Placeholder 3">
            <a:extLst>
              <a:ext uri="{FF2B5EF4-FFF2-40B4-BE49-F238E27FC236}">
                <a16:creationId xmlns:a16="http://schemas.microsoft.com/office/drawing/2014/main" id="{6009E65E-0BDE-4E7E-834D-74FD395043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119447" y="6223702"/>
            <a:ext cx="428046" cy="314067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9B8A5419-B6BE-4FBD-9617-2354D282EA82}" type="slidenum">
              <a:rPr lang="en-GB" altLang="en-US" sz="90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13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92498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6158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7" name="Picture 76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8434" name="Rectangle 2">
            <a:extLst>
              <a:ext uri="{FF2B5EF4-FFF2-40B4-BE49-F238E27FC236}">
                <a16:creationId xmlns:a16="http://schemas.microsoft.com/office/drawing/2014/main" id="{312A80B2-6CB1-4C2A-AC46-F3DD106A626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80059" y="2053641"/>
            <a:ext cx="2751871" cy="2760098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4100">
                <a:solidFill>
                  <a:srgbClr val="FFFFFF"/>
                </a:solidFill>
              </a:rPr>
              <a:t>6.0 Appendices</a:t>
            </a:r>
            <a:br>
              <a:rPr lang="en-GB" altLang="en-US" sz="4100">
                <a:solidFill>
                  <a:srgbClr val="FFFFFF"/>
                </a:solidFill>
              </a:rPr>
            </a:br>
            <a:endParaRPr lang="en-GB" altLang="en-US" sz="4100">
              <a:solidFill>
                <a:srgbClr val="FFFFFF"/>
              </a:solidFill>
            </a:endParaRPr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998E9256-FBB0-4669-BF59-3CC974767ED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67930" y="801866"/>
            <a:ext cx="3979563" cy="5230634"/>
          </a:xfrm>
        </p:spPr>
        <p:txBody>
          <a:bodyPr anchor="ctr">
            <a:normAutofit/>
          </a:bodyPr>
          <a:lstStyle/>
          <a:p>
            <a:pPr marL="0" indent="0" eaLnBrk="1" hangingPunct="1">
              <a:buNone/>
            </a:pPr>
            <a:endParaRPr lang="en-GB" altLang="en-US" sz="2100">
              <a:solidFill>
                <a:srgbClr val="000000"/>
              </a:solidFill>
              <a:cs typeface="Times New Roman"/>
            </a:endParaRPr>
          </a:p>
          <a:p>
            <a:pPr eaLnBrk="1" hangingPunct="1"/>
            <a:r>
              <a:rPr lang="en-GB" altLang="en-US" sz="2100" dirty="0">
                <a:solidFill>
                  <a:srgbClr val="000000"/>
                </a:solidFill>
              </a:rPr>
              <a:t>Should include relevant supporting information-e.g. SWOT, PESTLE, DMM etc</a:t>
            </a:r>
            <a:endParaRPr lang="en-GB" altLang="en-US" sz="2100" dirty="0">
              <a:solidFill>
                <a:srgbClr val="000000"/>
              </a:solidFill>
              <a:cs typeface="Times New Roman"/>
            </a:endParaRPr>
          </a:p>
        </p:txBody>
      </p:sp>
      <p:sp>
        <p:nvSpPr>
          <p:cNvPr id="18436" name="Slide Number Placeholder 3">
            <a:extLst>
              <a:ext uri="{FF2B5EF4-FFF2-40B4-BE49-F238E27FC236}">
                <a16:creationId xmlns:a16="http://schemas.microsoft.com/office/drawing/2014/main" id="{6A06CA33-8DBA-4D9C-9F5E-8BAE454736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119447" y="6223702"/>
            <a:ext cx="428046" cy="314067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4311FB53-4FB4-4F4A-8E68-88ED3EAE455A}" type="slidenum">
              <a:rPr lang="en-GB" altLang="en-US" sz="90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14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6158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7" name="Picture 76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9458" name="Rectangle 2">
            <a:extLst>
              <a:ext uri="{FF2B5EF4-FFF2-40B4-BE49-F238E27FC236}">
                <a16:creationId xmlns:a16="http://schemas.microsoft.com/office/drawing/2014/main" id="{CA0C59BF-A573-44F8-8AAF-E75C66E44E7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80059" y="2053641"/>
            <a:ext cx="2751871" cy="2760098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>
                <a:solidFill>
                  <a:srgbClr val="FFFFFF"/>
                </a:solidFill>
              </a:rPr>
              <a:t>8.0 Reference List</a:t>
            </a:r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EBC4E3D8-A37C-40FA-AA81-53A3D03B680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67930" y="801866"/>
            <a:ext cx="3979563" cy="5230634"/>
          </a:xfrm>
        </p:spPr>
        <p:txBody>
          <a:bodyPr anchor="ctr">
            <a:normAutofit/>
          </a:bodyPr>
          <a:lstStyle/>
          <a:p>
            <a:pPr eaLnBrk="1" hangingPunct="1"/>
            <a:endParaRPr lang="en-GB" altLang="en-US" sz="2100">
              <a:solidFill>
                <a:srgbClr val="000000"/>
              </a:solidFill>
              <a:cs typeface="Times New Roman"/>
            </a:endParaRPr>
          </a:p>
          <a:p>
            <a:pPr eaLnBrk="1" hangingPunct="1"/>
            <a:r>
              <a:rPr lang="en-GB" altLang="en-US" sz="2100" dirty="0">
                <a:solidFill>
                  <a:srgbClr val="000000"/>
                </a:solidFill>
              </a:rPr>
              <a:t>Students should reference  direct quotations and material taken from other sources.  </a:t>
            </a:r>
            <a:endParaRPr lang="en-GB" altLang="en-US" sz="2100" dirty="0">
              <a:solidFill>
                <a:srgbClr val="000000"/>
              </a:solidFill>
              <a:cs typeface="Times New Roman"/>
            </a:endParaRPr>
          </a:p>
          <a:p>
            <a:pPr marL="0" indent="0" eaLnBrk="1" hangingPunct="1">
              <a:buNone/>
            </a:pPr>
            <a:endParaRPr lang="en-GB" altLang="en-US" sz="2100" dirty="0">
              <a:solidFill>
                <a:srgbClr val="000000"/>
              </a:solidFill>
              <a:cs typeface="Times New Roman"/>
            </a:endParaRPr>
          </a:p>
        </p:txBody>
      </p:sp>
      <p:sp>
        <p:nvSpPr>
          <p:cNvPr id="19460" name="Slide Number Placeholder 3">
            <a:extLst>
              <a:ext uri="{FF2B5EF4-FFF2-40B4-BE49-F238E27FC236}">
                <a16:creationId xmlns:a16="http://schemas.microsoft.com/office/drawing/2014/main" id="{B4A532B7-1EDD-479B-8187-D437E852A8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119447" y="6223702"/>
            <a:ext cx="428046" cy="314067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7B83B39A-11EB-4ED1-8DF5-8EFCEFDE62EF}" type="slidenum">
              <a:rPr lang="en-GB" altLang="en-US" sz="90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15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2A4462EC5D42D48A1870FB723F26746" ma:contentTypeVersion="13" ma:contentTypeDescription="Create a new document." ma:contentTypeScope="" ma:versionID="2113b180b566515a006f8f7d43cfb4af">
  <xsd:schema xmlns:xsd="http://www.w3.org/2001/XMLSchema" xmlns:xs="http://www.w3.org/2001/XMLSchema" xmlns:p="http://schemas.microsoft.com/office/2006/metadata/properties" xmlns:ns3="7ab40eed-68c2-4ff5-b2ec-48499265677d" xmlns:ns4="e30e1647-29be-4cde-b2da-971aed4fcaf4" targetNamespace="http://schemas.microsoft.com/office/2006/metadata/properties" ma:root="true" ma:fieldsID="1c2c384fb5906270d50adb64808fd565" ns3:_="" ns4:_="">
    <xsd:import namespace="7ab40eed-68c2-4ff5-b2ec-48499265677d"/>
    <xsd:import namespace="e30e1647-29be-4cde-b2da-971aed4fcaf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Location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ab40eed-68c2-4ff5-b2ec-48499265677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3" nillable="true" ma:displayName="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30e1647-29be-4cde-b2da-971aed4fcaf4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6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64A7BB26-7A36-4EB0-9ACF-657FA325095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ab40eed-68c2-4ff5-b2ec-48499265677d"/>
    <ds:schemaRef ds:uri="e30e1647-29be-4cde-b2da-971aed4fcaf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A50D2F6-397D-4FF0-9313-D5F9FD77E2F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CCEE0F1-C5FF-4B80-9E76-1319E266C2E4}">
  <ds:schemaRefs>
    <ds:schemaRef ds:uri="http://schemas.microsoft.com/office/2006/documentManagement/types"/>
    <ds:schemaRef ds:uri="7ab40eed-68c2-4ff5-b2ec-48499265677d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http://purl.org/dc/terms/"/>
    <ds:schemaRef ds:uri="http://schemas.microsoft.com/office/infopath/2007/PartnerControls"/>
    <ds:schemaRef ds:uri="e30e1647-29be-4cde-b2da-971aed4fcaf4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678</TotalTime>
  <Words>532</Words>
  <Application>Microsoft Office PowerPoint</Application>
  <PresentationFormat>On-screen Show (4:3)</PresentationFormat>
  <Paragraphs>73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Default Design</vt:lpstr>
      <vt:lpstr>Component 2 Guidance:</vt:lpstr>
      <vt:lpstr>Report Writing</vt:lpstr>
      <vt:lpstr>Cover Page</vt:lpstr>
      <vt:lpstr>Contents Page</vt:lpstr>
      <vt:lpstr>1.0 Introduction</vt:lpstr>
      <vt:lpstr>2.0 Main Findings</vt:lpstr>
      <vt:lpstr>PowerPoint Presentation</vt:lpstr>
      <vt:lpstr>SWOT Analysis</vt:lpstr>
      <vt:lpstr>PESTLE Analysis</vt:lpstr>
      <vt:lpstr>PowerPoint Presentation</vt:lpstr>
      <vt:lpstr>3.0 Conclusion</vt:lpstr>
      <vt:lpstr>4.0 Recommendations/Options </vt:lpstr>
      <vt:lpstr>5.0 Planning, Monitoring an Reviewing the solution </vt:lpstr>
      <vt:lpstr>6.0 Appendices </vt:lpstr>
      <vt:lpstr>8.0 Reference List</vt:lpstr>
    </vt:vector>
  </TitlesOfParts>
  <Company>Merthyr Tydfil College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REPORT WRITING</dc:title>
  <dc:creator>mheffernan</dc:creator>
  <cp:lastModifiedBy>Laura James</cp:lastModifiedBy>
  <cp:revision>246</cp:revision>
  <cp:lastPrinted>2018-06-18T07:26:23Z</cp:lastPrinted>
  <dcterms:created xsi:type="dcterms:W3CDTF">2004-11-08T10:18:39Z</dcterms:created>
  <dcterms:modified xsi:type="dcterms:W3CDTF">2022-02-09T14:01:26Z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0x010100B2A4462EC5D42D48A1870FB723F26746</vt:lpwstr>
  </property>
</Properties>
</file>