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70" r:id="rId11"/>
    <p:sldId id="265" r:id="rId12"/>
    <p:sldId id="266" r:id="rId13"/>
    <p:sldId id="267" r:id="rId14"/>
    <p:sldId id="268" r:id="rId15"/>
    <p:sldId id="269"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5" autoAdjust="0"/>
    <p:restoredTop sz="94660"/>
  </p:normalViewPr>
  <p:slideViewPr>
    <p:cSldViewPr snapToGrid="0">
      <p:cViewPr varScale="1">
        <p:scale>
          <a:sx n="84" d="100"/>
          <a:sy n="84" d="100"/>
        </p:scale>
        <p:origin x="36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A9A446F9-1DC9-4307-AE88-91B8FDFC3AB1}"/>
    <pc:docChg chg="custSel modSld">
      <pc:chgData name="Luke Roach" userId="3c173453-1e89-4ab7-a897-c035ad6940d7" providerId="ADAL" clId="{A9A446F9-1DC9-4307-AE88-91B8FDFC3AB1}" dt="2023-02-20T10:53:53.532" v="22" actId="20577"/>
      <pc:docMkLst>
        <pc:docMk/>
      </pc:docMkLst>
      <pc:sldChg chg="modSp mod">
        <pc:chgData name="Luke Roach" userId="3c173453-1e89-4ab7-a897-c035ad6940d7" providerId="ADAL" clId="{A9A446F9-1DC9-4307-AE88-91B8FDFC3AB1}" dt="2023-02-20T10:51:27.634" v="7" actId="27636"/>
        <pc:sldMkLst>
          <pc:docMk/>
          <pc:sldMk cId="1939751101" sldId="281"/>
        </pc:sldMkLst>
        <pc:spChg chg="mod">
          <ac:chgData name="Luke Roach" userId="3c173453-1e89-4ab7-a897-c035ad6940d7" providerId="ADAL" clId="{A9A446F9-1DC9-4307-AE88-91B8FDFC3AB1}" dt="2023-02-20T10:51:27.634" v="7" actId="27636"/>
          <ac:spMkLst>
            <pc:docMk/>
            <pc:sldMk cId="1939751101" sldId="281"/>
            <ac:spMk id="3" creationId="{86C7A60D-5610-4B31-AF40-1D6E833735B3}"/>
          </ac:spMkLst>
        </pc:spChg>
      </pc:sldChg>
      <pc:sldChg chg="modSp mod">
        <pc:chgData name="Luke Roach" userId="3c173453-1e89-4ab7-a897-c035ad6940d7" providerId="ADAL" clId="{A9A446F9-1DC9-4307-AE88-91B8FDFC3AB1}" dt="2023-02-20T10:53:53.532" v="22" actId="20577"/>
        <pc:sldMkLst>
          <pc:docMk/>
          <pc:sldMk cId="2977985570" sldId="282"/>
        </pc:sldMkLst>
        <pc:spChg chg="mod">
          <ac:chgData name="Luke Roach" userId="3c173453-1e89-4ab7-a897-c035ad6940d7" providerId="ADAL" clId="{A9A446F9-1DC9-4307-AE88-91B8FDFC3AB1}" dt="2023-02-20T10:53:53.532" v="22" actId="20577"/>
          <ac:spMkLst>
            <pc:docMk/>
            <pc:sldMk cId="2977985570" sldId="282"/>
            <ac:spMk id="3" creationId="{62B5D426-C6A9-4D81-B71A-DB8E3243D1DC}"/>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diagrams/_rels/data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diagrams/_rels/drawing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A38E83-C1FE-4DB5-918A-8D3045B9D41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1102A0A-9252-4320-8FA4-8BFE453776BB}">
      <dgm:prSet/>
      <dgm:spPr/>
      <dgm:t>
        <a:bodyPr/>
        <a:lstStyle/>
        <a:p>
          <a:r>
            <a:rPr lang="en-GB"/>
            <a:t>Key Theorists?</a:t>
          </a:r>
          <a:endParaRPr lang="en-US"/>
        </a:p>
      </dgm:t>
    </dgm:pt>
    <dgm:pt modelId="{35AE316E-EE41-44E8-B904-3AEAE2531DB6}" type="parTrans" cxnId="{772D652F-8EA6-4D0C-B3E0-2B2C54044E23}">
      <dgm:prSet/>
      <dgm:spPr/>
      <dgm:t>
        <a:bodyPr/>
        <a:lstStyle/>
        <a:p>
          <a:endParaRPr lang="en-US"/>
        </a:p>
      </dgm:t>
    </dgm:pt>
    <dgm:pt modelId="{2AB6F81A-7EBA-4884-9BF7-C7B38E5AC140}" type="sibTrans" cxnId="{772D652F-8EA6-4D0C-B3E0-2B2C54044E23}">
      <dgm:prSet/>
      <dgm:spPr/>
      <dgm:t>
        <a:bodyPr/>
        <a:lstStyle/>
        <a:p>
          <a:endParaRPr lang="en-US"/>
        </a:p>
      </dgm:t>
    </dgm:pt>
    <dgm:pt modelId="{F8147DE5-8D7B-4677-B272-73B684AA5FBB}">
      <dgm:prSet/>
      <dgm:spPr/>
      <dgm:t>
        <a:bodyPr/>
        <a:lstStyle/>
        <a:p>
          <a:r>
            <a:rPr lang="en-GB"/>
            <a:t>Based on what?</a:t>
          </a:r>
          <a:endParaRPr lang="en-US"/>
        </a:p>
      </dgm:t>
    </dgm:pt>
    <dgm:pt modelId="{607F3FA9-6D49-4DAA-BE29-A87EA6BF87E1}" type="parTrans" cxnId="{C3343BC6-F00E-4087-855B-BDFCAB2E070A}">
      <dgm:prSet/>
      <dgm:spPr/>
      <dgm:t>
        <a:bodyPr/>
        <a:lstStyle/>
        <a:p>
          <a:endParaRPr lang="en-US"/>
        </a:p>
      </dgm:t>
    </dgm:pt>
    <dgm:pt modelId="{F474B16A-F691-45A3-B80B-772E8FF23A4E}" type="sibTrans" cxnId="{C3343BC6-F00E-4087-855B-BDFCAB2E070A}">
      <dgm:prSet/>
      <dgm:spPr/>
      <dgm:t>
        <a:bodyPr/>
        <a:lstStyle/>
        <a:p>
          <a:endParaRPr lang="en-US"/>
        </a:p>
      </dgm:t>
    </dgm:pt>
    <dgm:pt modelId="{8423D911-4B19-498F-A4F9-9F66BDAA3FA2}">
      <dgm:prSet/>
      <dgm:spPr/>
      <dgm:t>
        <a:bodyPr/>
        <a:lstStyle/>
        <a:p>
          <a:r>
            <a:rPr lang="en-GB"/>
            <a:t>Key Ideas?</a:t>
          </a:r>
          <a:endParaRPr lang="en-US"/>
        </a:p>
      </dgm:t>
    </dgm:pt>
    <dgm:pt modelId="{45EA1F36-139D-47AF-AA9B-20372CCD125F}" type="parTrans" cxnId="{CEF95C6B-1C45-41E7-95AB-0610394977D7}">
      <dgm:prSet/>
      <dgm:spPr/>
      <dgm:t>
        <a:bodyPr/>
        <a:lstStyle/>
        <a:p>
          <a:endParaRPr lang="en-US"/>
        </a:p>
      </dgm:t>
    </dgm:pt>
    <dgm:pt modelId="{0A780AA8-C49B-4914-8B05-684CD1B0A8DE}" type="sibTrans" cxnId="{CEF95C6B-1C45-41E7-95AB-0610394977D7}">
      <dgm:prSet/>
      <dgm:spPr/>
      <dgm:t>
        <a:bodyPr/>
        <a:lstStyle/>
        <a:p>
          <a:endParaRPr lang="en-US"/>
        </a:p>
      </dgm:t>
    </dgm:pt>
    <dgm:pt modelId="{6B25B89D-E887-49D9-8611-8C765CE81507}">
      <dgm:prSet/>
      <dgm:spPr/>
      <dgm:t>
        <a:bodyPr/>
        <a:lstStyle/>
        <a:p>
          <a:r>
            <a:rPr lang="en-GB"/>
            <a:t>Give some examples!</a:t>
          </a:r>
          <a:endParaRPr lang="en-US"/>
        </a:p>
      </dgm:t>
    </dgm:pt>
    <dgm:pt modelId="{3165A16E-531D-4E34-9D8C-141D0B9B4833}" type="parTrans" cxnId="{79ADBCC4-D7D3-412C-AABB-10F5992ACBE5}">
      <dgm:prSet/>
      <dgm:spPr/>
      <dgm:t>
        <a:bodyPr/>
        <a:lstStyle/>
        <a:p>
          <a:endParaRPr lang="en-US"/>
        </a:p>
      </dgm:t>
    </dgm:pt>
    <dgm:pt modelId="{E6AEAE07-8471-41C3-90AB-023E832E6D4A}" type="sibTrans" cxnId="{79ADBCC4-D7D3-412C-AABB-10F5992ACBE5}">
      <dgm:prSet/>
      <dgm:spPr/>
      <dgm:t>
        <a:bodyPr/>
        <a:lstStyle/>
        <a:p>
          <a:endParaRPr lang="en-US"/>
        </a:p>
      </dgm:t>
    </dgm:pt>
    <dgm:pt modelId="{9C1D3D2A-00AF-48C6-BAC7-16087D0C55E3}">
      <dgm:prSet/>
      <dgm:spPr/>
      <dgm:t>
        <a:bodyPr/>
        <a:lstStyle/>
        <a:p>
          <a:r>
            <a:rPr lang="en-GB"/>
            <a:t>Limitations?</a:t>
          </a:r>
          <a:endParaRPr lang="en-US"/>
        </a:p>
      </dgm:t>
    </dgm:pt>
    <dgm:pt modelId="{7D152A90-E3A5-4C66-8A1D-144CABCF5977}" type="parTrans" cxnId="{DE116AC6-B4CF-4F0F-BA98-219440211C8E}">
      <dgm:prSet/>
      <dgm:spPr/>
      <dgm:t>
        <a:bodyPr/>
        <a:lstStyle/>
        <a:p>
          <a:endParaRPr lang="en-US"/>
        </a:p>
      </dgm:t>
    </dgm:pt>
    <dgm:pt modelId="{F1A251A8-0684-4C47-A4D4-2AFCF18022AF}" type="sibTrans" cxnId="{DE116AC6-B4CF-4F0F-BA98-219440211C8E}">
      <dgm:prSet/>
      <dgm:spPr/>
      <dgm:t>
        <a:bodyPr/>
        <a:lstStyle/>
        <a:p>
          <a:endParaRPr lang="en-US"/>
        </a:p>
      </dgm:t>
    </dgm:pt>
    <dgm:pt modelId="{7278D6E6-40C9-43DE-A178-5041E0A568E5}" type="pres">
      <dgm:prSet presAssocID="{67A38E83-C1FE-4DB5-918A-8D3045B9D417}" presName="linear" presStyleCnt="0">
        <dgm:presLayoutVars>
          <dgm:animLvl val="lvl"/>
          <dgm:resizeHandles val="exact"/>
        </dgm:presLayoutVars>
      </dgm:prSet>
      <dgm:spPr/>
    </dgm:pt>
    <dgm:pt modelId="{9E4DB409-D8AF-4320-A5B9-D14769BEA0E4}" type="pres">
      <dgm:prSet presAssocID="{F1102A0A-9252-4320-8FA4-8BFE453776BB}" presName="parentText" presStyleLbl="node1" presStyleIdx="0" presStyleCnt="5">
        <dgm:presLayoutVars>
          <dgm:chMax val="0"/>
          <dgm:bulletEnabled val="1"/>
        </dgm:presLayoutVars>
      </dgm:prSet>
      <dgm:spPr/>
    </dgm:pt>
    <dgm:pt modelId="{761213C8-3F19-4706-9452-2D3276CD1A92}" type="pres">
      <dgm:prSet presAssocID="{2AB6F81A-7EBA-4884-9BF7-C7B38E5AC140}" presName="spacer" presStyleCnt="0"/>
      <dgm:spPr/>
    </dgm:pt>
    <dgm:pt modelId="{97953B14-932B-4D9E-B488-9A8707BB5D41}" type="pres">
      <dgm:prSet presAssocID="{F8147DE5-8D7B-4677-B272-73B684AA5FBB}" presName="parentText" presStyleLbl="node1" presStyleIdx="1" presStyleCnt="5">
        <dgm:presLayoutVars>
          <dgm:chMax val="0"/>
          <dgm:bulletEnabled val="1"/>
        </dgm:presLayoutVars>
      </dgm:prSet>
      <dgm:spPr/>
    </dgm:pt>
    <dgm:pt modelId="{51809AA3-6E3E-45FB-B3F4-8DB1AD0C2CC0}" type="pres">
      <dgm:prSet presAssocID="{F474B16A-F691-45A3-B80B-772E8FF23A4E}" presName="spacer" presStyleCnt="0"/>
      <dgm:spPr/>
    </dgm:pt>
    <dgm:pt modelId="{D78821BC-3AFF-432C-950C-E129E62A4046}" type="pres">
      <dgm:prSet presAssocID="{8423D911-4B19-498F-A4F9-9F66BDAA3FA2}" presName="parentText" presStyleLbl="node1" presStyleIdx="2" presStyleCnt="5">
        <dgm:presLayoutVars>
          <dgm:chMax val="0"/>
          <dgm:bulletEnabled val="1"/>
        </dgm:presLayoutVars>
      </dgm:prSet>
      <dgm:spPr/>
    </dgm:pt>
    <dgm:pt modelId="{F3DB6BC3-A0BA-425F-B085-9B3F5F948F70}" type="pres">
      <dgm:prSet presAssocID="{0A780AA8-C49B-4914-8B05-684CD1B0A8DE}" presName="spacer" presStyleCnt="0"/>
      <dgm:spPr/>
    </dgm:pt>
    <dgm:pt modelId="{FCD154F0-E6E8-41DD-BDAA-1AECB1E21A25}" type="pres">
      <dgm:prSet presAssocID="{6B25B89D-E887-49D9-8611-8C765CE81507}" presName="parentText" presStyleLbl="node1" presStyleIdx="3" presStyleCnt="5">
        <dgm:presLayoutVars>
          <dgm:chMax val="0"/>
          <dgm:bulletEnabled val="1"/>
        </dgm:presLayoutVars>
      </dgm:prSet>
      <dgm:spPr/>
    </dgm:pt>
    <dgm:pt modelId="{2B006CDF-CE6A-45DF-8032-D70F80C820F6}" type="pres">
      <dgm:prSet presAssocID="{E6AEAE07-8471-41C3-90AB-023E832E6D4A}" presName="spacer" presStyleCnt="0"/>
      <dgm:spPr/>
    </dgm:pt>
    <dgm:pt modelId="{83E338DB-EDAD-4B6F-BD10-88D3F1D5E784}" type="pres">
      <dgm:prSet presAssocID="{9C1D3D2A-00AF-48C6-BAC7-16087D0C55E3}" presName="parentText" presStyleLbl="node1" presStyleIdx="4" presStyleCnt="5">
        <dgm:presLayoutVars>
          <dgm:chMax val="0"/>
          <dgm:bulletEnabled val="1"/>
        </dgm:presLayoutVars>
      </dgm:prSet>
      <dgm:spPr/>
    </dgm:pt>
  </dgm:ptLst>
  <dgm:cxnLst>
    <dgm:cxn modelId="{772D652F-8EA6-4D0C-B3E0-2B2C54044E23}" srcId="{67A38E83-C1FE-4DB5-918A-8D3045B9D417}" destId="{F1102A0A-9252-4320-8FA4-8BFE453776BB}" srcOrd="0" destOrd="0" parTransId="{35AE316E-EE41-44E8-B904-3AEAE2531DB6}" sibTransId="{2AB6F81A-7EBA-4884-9BF7-C7B38E5AC140}"/>
    <dgm:cxn modelId="{2576F832-B8D4-4132-8A65-B4071297DF89}" type="presOf" srcId="{F8147DE5-8D7B-4677-B272-73B684AA5FBB}" destId="{97953B14-932B-4D9E-B488-9A8707BB5D41}" srcOrd="0" destOrd="0" presId="urn:microsoft.com/office/officeart/2005/8/layout/vList2"/>
    <dgm:cxn modelId="{CEF95C6B-1C45-41E7-95AB-0610394977D7}" srcId="{67A38E83-C1FE-4DB5-918A-8D3045B9D417}" destId="{8423D911-4B19-498F-A4F9-9F66BDAA3FA2}" srcOrd="2" destOrd="0" parTransId="{45EA1F36-139D-47AF-AA9B-20372CCD125F}" sibTransId="{0A780AA8-C49B-4914-8B05-684CD1B0A8DE}"/>
    <dgm:cxn modelId="{BAA0D67C-BE4C-4ACB-A071-96E5E3071BF9}" type="presOf" srcId="{67A38E83-C1FE-4DB5-918A-8D3045B9D417}" destId="{7278D6E6-40C9-43DE-A178-5041E0A568E5}" srcOrd="0" destOrd="0" presId="urn:microsoft.com/office/officeart/2005/8/layout/vList2"/>
    <dgm:cxn modelId="{6FD7F0A9-059B-4AFB-B68C-FCE10E7890BF}" type="presOf" srcId="{6B25B89D-E887-49D9-8611-8C765CE81507}" destId="{FCD154F0-E6E8-41DD-BDAA-1AECB1E21A25}" srcOrd="0" destOrd="0" presId="urn:microsoft.com/office/officeart/2005/8/layout/vList2"/>
    <dgm:cxn modelId="{293AB6AF-BFEB-4AB4-9449-D5763A7AB325}" type="presOf" srcId="{9C1D3D2A-00AF-48C6-BAC7-16087D0C55E3}" destId="{83E338DB-EDAD-4B6F-BD10-88D3F1D5E784}" srcOrd="0" destOrd="0" presId="urn:microsoft.com/office/officeart/2005/8/layout/vList2"/>
    <dgm:cxn modelId="{AA2394C3-B81A-47E1-A3CF-D71049CF5E9E}" type="presOf" srcId="{8423D911-4B19-498F-A4F9-9F66BDAA3FA2}" destId="{D78821BC-3AFF-432C-950C-E129E62A4046}" srcOrd="0" destOrd="0" presId="urn:microsoft.com/office/officeart/2005/8/layout/vList2"/>
    <dgm:cxn modelId="{79ADBCC4-D7D3-412C-AABB-10F5992ACBE5}" srcId="{67A38E83-C1FE-4DB5-918A-8D3045B9D417}" destId="{6B25B89D-E887-49D9-8611-8C765CE81507}" srcOrd="3" destOrd="0" parTransId="{3165A16E-531D-4E34-9D8C-141D0B9B4833}" sibTransId="{E6AEAE07-8471-41C3-90AB-023E832E6D4A}"/>
    <dgm:cxn modelId="{C3343BC6-F00E-4087-855B-BDFCAB2E070A}" srcId="{67A38E83-C1FE-4DB5-918A-8D3045B9D417}" destId="{F8147DE5-8D7B-4677-B272-73B684AA5FBB}" srcOrd="1" destOrd="0" parTransId="{607F3FA9-6D49-4DAA-BE29-A87EA6BF87E1}" sibTransId="{F474B16A-F691-45A3-B80B-772E8FF23A4E}"/>
    <dgm:cxn modelId="{DE116AC6-B4CF-4F0F-BA98-219440211C8E}" srcId="{67A38E83-C1FE-4DB5-918A-8D3045B9D417}" destId="{9C1D3D2A-00AF-48C6-BAC7-16087D0C55E3}" srcOrd="4" destOrd="0" parTransId="{7D152A90-E3A5-4C66-8A1D-144CABCF5977}" sibTransId="{F1A251A8-0684-4C47-A4D4-2AFCF18022AF}"/>
    <dgm:cxn modelId="{3A839DC9-6E2B-43B2-BB50-C7D0D533160C}" type="presOf" srcId="{F1102A0A-9252-4320-8FA4-8BFE453776BB}" destId="{9E4DB409-D8AF-4320-A5B9-D14769BEA0E4}" srcOrd="0" destOrd="0" presId="urn:microsoft.com/office/officeart/2005/8/layout/vList2"/>
    <dgm:cxn modelId="{82A748EE-6128-450A-9B9B-A92226A1D04A}" type="presParOf" srcId="{7278D6E6-40C9-43DE-A178-5041E0A568E5}" destId="{9E4DB409-D8AF-4320-A5B9-D14769BEA0E4}" srcOrd="0" destOrd="0" presId="urn:microsoft.com/office/officeart/2005/8/layout/vList2"/>
    <dgm:cxn modelId="{DAC865B3-1C74-4E15-92B7-C1BD4F995948}" type="presParOf" srcId="{7278D6E6-40C9-43DE-A178-5041E0A568E5}" destId="{761213C8-3F19-4706-9452-2D3276CD1A92}" srcOrd="1" destOrd="0" presId="urn:microsoft.com/office/officeart/2005/8/layout/vList2"/>
    <dgm:cxn modelId="{3F5E7EAE-59EB-4D50-879B-3BFA86E1388D}" type="presParOf" srcId="{7278D6E6-40C9-43DE-A178-5041E0A568E5}" destId="{97953B14-932B-4D9E-B488-9A8707BB5D41}" srcOrd="2" destOrd="0" presId="urn:microsoft.com/office/officeart/2005/8/layout/vList2"/>
    <dgm:cxn modelId="{E6E005FD-4C05-42DC-B836-D52ECA8ECC1D}" type="presParOf" srcId="{7278D6E6-40C9-43DE-A178-5041E0A568E5}" destId="{51809AA3-6E3E-45FB-B3F4-8DB1AD0C2CC0}" srcOrd="3" destOrd="0" presId="urn:microsoft.com/office/officeart/2005/8/layout/vList2"/>
    <dgm:cxn modelId="{96C52B47-46F9-4C2B-B644-2753BD2201A7}" type="presParOf" srcId="{7278D6E6-40C9-43DE-A178-5041E0A568E5}" destId="{D78821BC-3AFF-432C-950C-E129E62A4046}" srcOrd="4" destOrd="0" presId="urn:microsoft.com/office/officeart/2005/8/layout/vList2"/>
    <dgm:cxn modelId="{E53F34BF-5B1A-4A0C-8511-7AE1D857528B}" type="presParOf" srcId="{7278D6E6-40C9-43DE-A178-5041E0A568E5}" destId="{F3DB6BC3-A0BA-425F-B085-9B3F5F948F70}" srcOrd="5" destOrd="0" presId="urn:microsoft.com/office/officeart/2005/8/layout/vList2"/>
    <dgm:cxn modelId="{BF717E17-226A-402C-9A9E-EAE9F4200164}" type="presParOf" srcId="{7278D6E6-40C9-43DE-A178-5041E0A568E5}" destId="{FCD154F0-E6E8-41DD-BDAA-1AECB1E21A25}" srcOrd="6" destOrd="0" presId="urn:microsoft.com/office/officeart/2005/8/layout/vList2"/>
    <dgm:cxn modelId="{89F77D5D-956A-44DE-A81B-FB6F7DD72FD2}" type="presParOf" srcId="{7278D6E6-40C9-43DE-A178-5041E0A568E5}" destId="{2B006CDF-CE6A-45DF-8032-D70F80C820F6}" srcOrd="7" destOrd="0" presId="urn:microsoft.com/office/officeart/2005/8/layout/vList2"/>
    <dgm:cxn modelId="{F28AF861-1AD0-4D55-917E-0FACC95B7581}" type="presParOf" srcId="{7278D6E6-40C9-43DE-A178-5041E0A568E5}" destId="{83E338DB-EDAD-4B6F-BD10-88D3F1D5E78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FC2EEF-3BAD-4D71-A7B5-F7663E110E2B}"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3F4A0B51-A58D-4F98-B02C-AAAFA39D0D8A}">
      <dgm:prSet/>
      <dgm:spPr/>
      <dgm:t>
        <a:bodyPr/>
        <a:lstStyle/>
        <a:p>
          <a:r>
            <a:rPr lang="en-GB"/>
            <a:t>Rational Choice Theory – Clarke and Cornish (1986)</a:t>
          </a:r>
          <a:endParaRPr lang="en-US"/>
        </a:p>
      </dgm:t>
    </dgm:pt>
    <dgm:pt modelId="{584C3433-C6A8-4602-A9E2-EA9F9AE91DC7}" type="parTrans" cxnId="{715BA261-9D7D-4A5A-AC91-E6EB1AC0D06F}">
      <dgm:prSet/>
      <dgm:spPr/>
      <dgm:t>
        <a:bodyPr/>
        <a:lstStyle/>
        <a:p>
          <a:endParaRPr lang="en-US"/>
        </a:p>
      </dgm:t>
    </dgm:pt>
    <dgm:pt modelId="{51F350CC-D519-466C-918C-F8FC653431B4}" type="sibTrans" cxnId="{715BA261-9D7D-4A5A-AC91-E6EB1AC0D06F}">
      <dgm:prSet/>
      <dgm:spPr/>
      <dgm:t>
        <a:bodyPr/>
        <a:lstStyle/>
        <a:p>
          <a:endParaRPr lang="en-US"/>
        </a:p>
      </dgm:t>
    </dgm:pt>
    <dgm:pt modelId="{DEC90734-D7F3-49C3-B7C8-CCD12B44432D}">
      <dgm:prSet/>
      <dgm:spPr/>
      <dgm:t>
        <a:bodyPr/>
        <a:lstStyle/>
        <a:p>
          <a:r>
            <a:rPr lang="en-GB"/>
            <a:t>Use hedonic calculus to decide if the benefits of crime outweigh the likelihood of being caught, or the punishment</a:t>
          </a:r>
          <a:endParaRPr lang="en-US"/>
        </a:p>
      </dgm:t>
    </dgm:pt>
    <dgm:pt modelId="{A3D68A44-84B2-43CB-993B-76EF450674A5}" type="parTrans" cxnId="{B3705754-3F57-4AE4-B3C3-F450E9CC61CA}">
      <dgm:prSet/>
      <dgm:spPr/>
      <dgm:t>
        <a:bodyPr/>
        <a:lstStyle/>
        <a:p>
          <a:endParaRPr lang="en-US"/>
        </a:p>
      </dgm:t>
    </dgm:pt>
    <dgm:pt modelId="{BB645107-F24F-4B3D-AB7B-D4F51B544B1A}" type="sibTrans" cxnId="{B3705754-3F57-4AE4-B3C3-F450E9CC61CA}">
      <dgm:prSet/>
      <dgm:spPr/>
      <dgm:t>
        <a:bodyPr/>
        <a:lstStyle/>
        <a:p>
          <a:endParaRPr lang="en-US"/>
        </a:p>
      </dgm:t>
    </dgm:pt>
    <dgm:pt modelId="{D7B23491-1DB5-4D4D-8F61-E5BAB7CCA2E5}" type="pres">
      <dgm:prSet presAssocID="{AAFC2EEF-3BAD-4D71-A7B5-F7663E110E2B}" presName="hierChild1" presStyleCnt="0">
        <dgm:presLayoutVars>
          <dgm:chPref val="1"/>
          <dgm:dir/>
          <dgm:animOne val="branch"/>
          <dgm:animLvl val="lvl"/>
          <dgm:resizeHandles/>
        </dgm:presLayoutVars>
      </dgm:prSet>
      <dgm:spPr/>
    </dgm:pt>
    <dgm:pt modelId="{961AB92C-D414-4084-BA07-449AC6D07C14}" type="pres">
      <dgm:prSet presAssocID="{3F4A0B51-A58D-4F98-B02C-AAAFA39D0D8A}" presName="hierRoot1" presStyleCnt="0"/>
      <dgm:spPr/>
    </dgm:pt>
    <dgm:pt modelId="{CEE99EAE-AE83-4BAE-8BEE-34F8D7138B20}" type="pres">
      <dgm:prSet presAssocID="{3F4A0B51-A58D-4F98-B02C-AAAFA39D0D8A}" presName="composite" presStyleCnt="0"/>
      <dgm:spPr/>
    </dgm:pt>
    <dgm:pt modelId="{AE3A2E36-3845-4288-B0C3-86D1C7AC40F2}" type="pres">
      <dgm:prSet presAssocID="{3F4A0B51-A58D-4F98-B02C-AAAFA39D0D8A}" presName="background" presStyleLbl="node0" presStyleIdx="0" presStyleCnt="2"/>
      <dgm:spPr/>
    </dgm:pt>
    <dgm:pt modelId="{57876CBA-7357-4111-B466-876A29EAF30F}" type="pres">
      <dgm:prSet presAssocID="{3F4A0B51-A58D-4F98-B02C-AAAFA39D0D8A}" presName="text" presStyleLbl="fgAcc0" presStyleIdx="0" presStyleCnt="2">
        <dgm:presLayoutVars>
          <dgm:chPref val="3"/>
        </dgm:presLayoutVars>
      </dgm:prSet>
      <dgm:spPr/>
    </dgm:pt>
    <dgm:pt modelId="{BC3400D9-40C0-4DDD-88E8-AA2C9A66C0BA}" type="pres">
      <dgm:prSet presAssocID="{3F4A0B51-A58D-4F98-B02C-AAAFA39D0D8A}" presName="hierChild2" presStyleCnt="0"/>
      <dgm:spPr/>
    </dgm:pt>
    <dgm:pt modelId="{741C7C03-A531-42D1-966C-02DE9F630A02}" type="pres">
      <dgm:prSet presAssocID="{DEC90734-D7F3-49C3-B7C8-CCD12B44432D}" presName="hierRoot1" presStyleCnt="0"/>
      <dgm:spPr/>
    </dgm:pt>
    <dgm:pt modelId="{6DAECD3C-6676-41BE-A172-4F428DD822E8}" type="pres">
      <dgm:prSet presAssocID="{DEC90734-D7F3-49C3-B7C8-CCD12B44432D}" presName="composite" presStyleCnt="0"/>
      <dgm:spPr/>
    </dgm:pt>
    <dgm:pt modelId="{19EBD80F-7E68-4DBC-BDEA-6FAC6EC6E4B8}" type="pres">
      <dgm:prSet presAssocID="{DEC90734-D7F3-49C3-B7C8-CCD12B44432D}" presName="background" presStyleLbl="node0" presStyleIdx="1" presStyleCnt="2"/>
      <dgm:spPr/>
    </dgm:pt>
    <dgm:pt modelId="{97D795D3-55D6-4960-B69E-0CD7C8699BDA}" type="pres">
      <dgm:prSet presAssocID="{DEC90734-D7F3-49C3-B7C8-CCD12B44432D}" presName="text" presStyleLbl="fgAcc0" presStyleIdx="1" presStyleCnt="2">
        <dgm:presLayoutVars>
          <dgm:chPref val="3"/>
        </dgm:presLayoutVars>
      </dgm:prSet>
      <dgm:spPr/>
    </dgm:pt>
    <dgm:pt modelId="{47901081-BAD7-4FA0-94A3-F7CAEE9616DF}" type="pres">
      <dgm:prSet presAssocID="{DEC90734-D7F3-49C3-B7C8-CCD12B44432D}" presName="hierChild2" presStyleCnt="0"/>
      <dgm:spPr/>
    </dgm:pt>
  </dgm:ptLst>
  <dgm:cxnLst>
    <dgm:cxn modelId="{3981B65D-088F-41FC-8306-68A10D2488F5}" type="presOf" srcId="{DEC90734-D7F3-49C3-B7C8-CCD12B44432D}" destId="{97D795D3-55D6-4960-B69E-0CD7C8699BDA}" srcOrd="0" destOrd="0" presId="urn:microsoft.com/office/officeart/2005/8/layout/hierarchy1"/>
    <dgm:cxn modelId="{715BA261-9D7D-4A5A-AC91-E6EB1AC0D06F}" srcId="{AAFC2EEF-3BAD-4D71-A7B5-F7663E110E2B}" destId="{3F4A0B51-A58D-4F98-B02C-AAAFA39D0D8A}" srcOrd="0" destOrd="0" parTransId="{584C3433-C6A8-4602-A9E2-EA9F9AE91DC7}" sibTransId="{51F350CC-D519-466C-918C-F8FC653431B4}"/>
    <dgm:cxn modelId="{EB30314A-1CC0-470D-97B2-2AAB85B7FD73}" type="presOf" srcId="{3F4A0B51-A58D-4F98-B02C-AAAFA39D0D8A}" destId="{57876CBA-7357-4111-B466-876A29EAF30F}" srcOrd="0" destOrd="0" presId="urn:microsoft.com/office/officeart/2005/8/layout/hierarchy1"/>
    <dgm:cxn modelId="{B3705754-3F57-4AE4-B3C3-F450E9CC61CA}" srcId="{AAFC2EEF-3BAD-4D71-A7B5-F7663E110E2B}" destId="{DEC90734-D7F3-49C3-B7C8-CCD12B44432D}" srcOrd="1" destOrd="0" parTransId="{A3D68A44-84B2-43CB-993B-76EF450674A5}" sibTransId="{BB645107-F24F-4B3D-AB7B-D4F51B544B1A}"/>
    <dgm:cxn modelId="{FAB61D79-58A2-4B02-A6BE-09F3C9787517}" type="presOf" srcId="{AAFC2EEF-3BAD-4D71-A7B5-F7663E110E2B}" destId="{D7B23491-1DB5-4D4D-8F61-E5BAB7CCA2E5}" srcOrd="0" destOrd="0" presId="urn:microsoft.com/office/officeart/2005/8/layout/hierarchy1"/>
    <dgm:cxn modelId="{17DE804A-6B62-406F-8956-A6B7B984B377}" type="presParOf" srcId="{D7B23491-1DB5-4D4D-8F61-E5BAB7CCA2E5}" destId="{961AB92C-D414-4084-BA07-449AC6D07C14}" srcOrd="0" destOrd="0" presId="urn:microsoft.com/office/officeart/2005/8/layout/hierarchy1"/>
    <dgm:cxn modelId="{F00A1C86-04FD-4092-AB2A-99755BD0EC1D}" type="presParOf" srcId="{961AB92C-D414-4084-BA07-449AC6D07C14}" destId="{CEE99EAE-AE83-4BAE-8BEE-34F8D7138B20}" srcOrd="0" destOrd="0" presId="urn:microsoft.com/office/officeart/2005/8/layout/hierarchy1"/>
    <dgm:cxn modelId="{6C426B1C-5AEA-4A71-9EC9-2B87B89217CE}" type="presParOf" srcId="{CEE99EAE-AE83-4BAE-8BEE-34F8D7138B20}" destId="{AE3A2E36-3845-4288-B0C3-86D1C7AC40F2}" srcOrd="0" destOrd="0" presId="urn:microsoft.com/office/officeart/2005/8/layout/hierarchy1"/>
    <dgm:cxn modelId="{4CF21D02-E79D-4A08-95E3-17366DD2B8AE}" type="presParOf" srcId="{CEE99EAE-AE83-4BAE-8BEE-34F8D7138B20}" destId="{57876CBA-7357-4111-B466-876A29EAF30F}" srcOrd="1" destOrd="0" presId="urn:microsoft.com/office/officeart/2005/8/layout/hierarchy1"/>
    <dgm:cxn modelId="{84A37274-DEDF-4820-B58D-29B59FF369DA}" type="presParOf" srcId="{961AB92C-D414-4084-BA07-449AC6D07C14}" destId="{BC3400D9-40C0-4DDD-88E8-AA2C9A66C0BA}" srcOrd="1" destOrd="0" presId="urn:microsoft.com/office/officeart/2005/8/layout/hierarchy1"/>
    <dgm:cxn modelId="{9377D91A-07BF-4744-9212-53F246DF0D30}" type="presParOf" srcId="{D7B23491-1DB5-4D4D-8F61-E5BAB7CCA2E5}" destId="{741C7C03-A531-42D1-966C-02DE9F630A02}" srcOrd="1" destOrd="0" presId="urn:microsoft.com/office/officeart/2005/8/layout/hierarchy1"/>
    <dgm:cxn modelId="{05A3F622-B1EE-4DAB-9ADF-FA536DBE92E4}" type="presParOf" srcId="{741C7C03-A531-42D1-966C-02DE9F630A02}" destId="{6DAECD3C-6676-41BE-A172-4F428DD822E8}" srcOrd="0" destOrd="0" presId="urn:microsoft.com/office/officeart/2005/8/layout/hierarchy1"/>
    <dgm:cxn modelId="{83CEB073-AAFB-4A58-885A-CEC07EDC6569}" type="presParOf" srcId="{6DAECD3C-6676-41BE-A172-4F428DD822E8}" destId="{19EBD80F-7E68-4DBC-BDEA-6FAC6EC6E4B8}" srcOrd="0" destOrd="0" presId="urn:microsoft.com/office/officeart/2005/8/layout/hierarchy1"/>
    <dgm:cxn modelId="{57A45E84-CB77-4510-95AB-9D92721D7B20}" type="presParOf" srcId="{6DAECD3C-6676-41BE-A172-4F428DD822E8}" destId="{97D795D3-55D6-4960-B69E-0CD7C8699BDA}" srcOrd="1" destOrd="0" presId="urn:microsoft.com/office/officeart/2005/8/layout/hierarchy1"/>
    <dgm:cxn modelId="{3F127E63-1764-4A2E-96DC-249ED24501EB}" type="presParOf" srcId="{741C7C03-A531-42D1-966C-02DE9F630A02}" destId="{47901081-BAD7-4FA0-94A3-F7CAEE9616D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D682C8-2224-45D0-9157-569B0DE6A451}" type="doc">
      <dgm:prSet loTypeId="urn:microsoft.com/office/officeart/2005/8/layout/hList7" loCatId="list" qsTypeId="urn:microsoft.com/office/officeart/2005/8/quickstyle/simple1" qsCatId="simple" csTypeId="urn:microsoft.com/office/officeart/2005/8/colors/accent1_2" csCatId="accent1" phldr="1"/>
      <dgm:spPr/>
    </dgm:pt>
    <dgm:pt modelId="{4D59FAE5-47F3-44A4-9599-A13F32CFCED0}">
      <dgm:prSet phldrT="[Text]"/>
      <dgm:spPr/>
      <dgm:t>
        <a:bodyPr/>
        <a:lstStyle/>
        <a:p>
          <a:r>
            <a:rPr lang="en-GB" dirty="0"/>
            <a:t>Target</a:t>
          </a:r>
        </a:p>
      </dgm:t>
    </dgm:pt>
    <dgm:pt modelId="{B018347A-3B1B-4C65-9188-1875B5AE3565}" type="parTrans" cxnId="{1678B469-F01C-4E59-A7B6-8209B06BF99D}">
      <dgm:prSet/>
      <dgm:spPr/>
      <dgm:t>
        <a:bodyPr/>
        <a:lstStyle/>
        <a:p>
          <a:endParaRPr lang="en-GB"/>
        </a:p>
      </dgm:t>
    </dgm:pt>
    <dgm:pt modelId="{4AF72679-3DEF-4F6A-B040-967AA1E10D05}" type="sibTrans" cxnId="{1678B469-F01C-4E59-A7B6-8209B06BF99D}">
      <dgm:prSet/>
      <dgm:spPr/>
      <dgm:t>
        <a:bodyPr/>
        <a:lstStyle/>
        <a:p>
          <a:endParaRPr lang="en-GB"/>
        </a:p>
      </dgm:t>
    </dgm:pt>
    <dgm:pt modelId="{CE3E3AB6-41B9-4CDB-8F39-33C44DA140E3}">
      <dgm:prSet phldrT="[Text]"/>
      <dgm:spPr/>
      <dgm:t>
        <a:bodyPr/>
        <a:lstStyle/>
        <a:p>
          <a:r>
            <a:rPr lang="en-GB" dirty="0"/>
            <a:t>Motivated Offender</a:t>
          </a:r>
        </a:p>
      </dgm:t>
    </dgm:pt>
    <dgm:pt modelId="{45C59BDE-EFFF-42E6-AF07-EEF8F54F600A}" type="parTrans" cxnId="{DA399CB1-456F-4120-9687-BE2FF6F5B12C}">
      <dgm:prSet/>
      <dgm:spPr/>
      <dgm:t>
        <a:bodyPr/>
        <a:lstStyle/>
        <a:p>
          <a:endParaRPr lang="en-GB"/>
        </a:p>
      </dgm:t>
    </dgm:pt>
    <dgm:pt modelId="{6E7DD5A7-0D83-4DF7-B905-FE0A7FD28129}" type="sibTrans" cxnId="{DA399CB1-456F-4120-9687-BE2FF6F5B12C}">
      <dgm:prSet/>
      <dgm:spPr/>
      <dgm:t>
        <a:bodyPr/>
        <a:lstStyle/>
        <a:p>
          <a:endParaRPr lang="en-GB"/>
        </a:p>
      </dgm:t>
    </dgm:pt>
    <dgm:pt modelId="{6B6B2B47-3796-4725-A981-122D9527B55C}">
      <dgm:prSet phldrT="[Text]"/>
      <dgm:spPr/>
      <dgm:t>
        <a:bodyPr/>
        <a:lstStyle/>
        <a:p>
          <a:r>
            <a:rPr lang="en-GB" dirty="0"/>
            <a:t>Absence of Guardian</a:t>
          </a:r>
        </a:p>
      </dgm:t>
    </dgm:pt>
    <dgm:pt modelId="{D4E44EDD-70F2-4E70-9BFA-5C4BD4336A87}" type="parTrans" cxnId="{E7159ADE-F4CB-4A19-9FED-D854AC4D842C}">
      <dgm:prSet/>
      <dgm:spPr/>
      <dgm:t>
        <a:bodyPr/>
        <a:lstStyle/>
        <a:p>
          <a:endParaRPr lang="en-GB"/>
        </a:p>
      </dgm:t>
    </dgm:pt>
    <dgm:pt modelId="{0EE7200D-8939-493D-9664-DC147B322411}" type="sibTrans" cxnId="{E7159ADE-F4CB-4A19-9FED-D854AC4D842C}">
      <dgm:prSet/>
      <dgm:spPr/>
      <dgm:t>
        <a:bodyPr/>
        <a:lstStyle/>
        <a:p>
          <a:endParaRPr lang="en-GB"/>
        </a:p>
      </dgm:t>
    </dgm:pt>
    <dgm:pt modelId="{6FC36FEB-5A51-42FB-8179-3995209249F8}" type="pres">
      <dgm:prSet presAssocID="{32D682C8-2224-45D0-9157-569B0DE6A451}" presName="Name0" presStyleCnt="0">
        <dgm:presLayoutVars>
          <dgm:dir/>
          <dgm:resizeHandles val="exact"/>
        </dgm:presLayoutVars>
      </dgm:prSet>
      <dgm:spPr/>
    </dgm:pt>
    <dgm:pt modelId="{F6C19F67-1D76-4177-8B3C-5F3D1B619805}" type="pres">
      <dgm:prSet presAssocID="{32D682C8-2224-45D0-9157-569B0DE6A451}" presName="fgShape" presStyleLbl="fgShp" presStyleIdx="0" presStyleCnt="1" custFlipHor="1" custScaleX="80533" custScaleY="146894" custLinFactNeighborX="0" custLinFactNeighborY="-28705">
        <dgm:style>
          <a:lnRef idx="2">
            <a:schemeClr val="dk1"/>
          </a:lnRef>
          <a:fillRef idx="1">
            <a:schemeClr val="lt1"/>
          </a:fillRef>
          <a:effectRef idx="0">
            <a:schemeClr val="dk1"/>
          </a:effectRef>
          <a:fontRef idx="minor">
            <a:schemeClr val="dk1"/>
          </a:fontRef>
        </dgm:style>
      </dgm:prSet>
      <dgm:spPr>
        <a:solidFill>
          <a:srgbClr val="92D050"/>
        </a:solidFill>
      </dgm:spPr>
    </dgm:pt>
    <dgm:pt modelId="{7EC004AF-6946-4897-A605-3E99FC9CB70C}" type="pres">
      <dgm:prSet presAssocID="{32D682C8-2224-45D0-9157-569B0DE6A451}" presName="linComp" presStyleCnt="0"/>
      <dgm:spPr/>
    </dgm:pt>
    <dgm:pt modelId="{E7216F11-9294-4A1E-8313-63FCD5BCC1FE}" type="pres">
      <dgm:prSet presAssocID="{4D59FAE5-47F3-44A4-9599-A13F32CFCED0}" presName="compNode" presStyleCnt="0"/>
      <dgm:spPr/>
    </dgm:pt>
    <dgm:pt modelId="{510A8000-8D0A-4EA0-A14C-8C465D3A2828}" type="pres">
      <dgm:prSet presAssocID="{4D59FAE5-47F3-44A4-9599-A13F32CFCED0}" presName="bkgdShape" presStyleLbl="node1" presStyleIdx="0" presStyleCnt="3" custLinFactNeighborX="1144" custLinFactNeighborY="-8731"/>
      <dgm:spPr/>
    </dgm:pt>
    <dgm:pt modelId="{E7CFD913-A96B-4839-8369-329A2530249B}" type="pres">
      <dgm:prSet presAssocID="{4D59FAE5-47F3-44A4-9599-A13F32CFCED0}" presName="nodeTx" presStyleLbl="node1" presStyleIdx="0" presStyleCnt="3">
        <dgm:presLayoutVars>
          <dgm:bulletEnabled val="1"/>
        </dgm:presLayoutVars>
      </dgm:prSet>
      <dgm:spPr/>
    </dgm:pt>
    <dgm:pt modelId="{52C8B2E2-B306-4D0D-ABD3-3756B4647830}" type="pres">
      <dgm:prSet presAssocID="{4D59FAE5-47F3-44A4-9599-A13F32CFCED0}" presName="invisiNode" presStyleLbl="node1" presStyleIdx="0" presStyleCnt="3"/>
      <dgm:spPr/>
    </dgm:pt>
    <dgm:pt modelId="{C4D75C2F-48AC-48F2-9197-5016CC9CB6E3}" type="pres">
      <dgm:prSet presAssocID="{4D59FAE5-47F3-44A4-9599-A13F32CFCED0}" presName="imagNode" presStyleLbl="fgImgPlace1" presStyleIdx="0" presStyleCnt="3"/>
      <dgm:spPr>
        <a:blipFill rotWithShape="1">
          <a:blip xmlns:r="http://schemas.openxmlformats.org/officeDocument/2006/relationships" r:embed="rId1"/>
          <a:srcRect/>
          <a:stretch>
            <a:fillRect l="-11000" r="-11000"/>
          </a:stretch>
        </a:blipFill>
      </dgm:spPr>
    </dgm:pt>
    <dgm:pt modelId="{7588A622-4489-4BA2-9CB7-2D1E3B220B6C}" type="pres">
      <dgm:prSet presAssocID="{4AF72679-3DEF-4F6A-B040-967AA1E10D05}" presName="sibTrans" presStyleLbl="sibTrans2D1" presStyleIdx="0" presStyleCnt="0"/>
      <dgm:spPr/>
    </dgm:pt>
    <dgm:pt modelId="{F1E6CC32-3593-47DE-B964-03DDAD2DF6DF}" type="pres">
      <dgm:prSet presAssocID="{CE3E3AB6-41B9-4CDB-8F39-33C44DA140E3}" presName="compNode" presStyleCnt="0"/>
      <dgm:spPr/>
    </dgm:pt>
    <dgm:pt modelId="{0F00430C-8E28-450C-B909-1690FC5D3099}" type="pres">
      <dgm:prSet presAssocID="{CE3E3AB6-41B9-4CDB-8F39-33C44DA140E3}" presName="bkgdShape" presStyleLbl="node1" presStyleIdx="1" presStyleCnt="3"/>
      <dgm:spPr/>
    </dgm:pt>
    <dgm:pt modelId="{50214D54-D4C0-4FD6-8B67-D539EEE72004}" type="pres">
      <dgm:prSet presAssocID="{CE3E3AB6-41B9-4CDB-8F39-33C44DA140E3}" presName="nodeTx" presStyleLbl="node1" presStyleIdx="1" presStyleCnt="3">
        <dgm:presLayoutVars>
          <dgm:bulletEnabled val="1"/>
        </dgm:presLayoutVars>
      </dgm:prSet>
      <dgm:spPr/>
    </dgm:pt>
    <dgm:pt modelId="{EA2135FF-A91D-4C20-89E5-C2DB23664723}" type="pres">
      <dgm:prSet presAssocID="{CE3E3AB6-41B9-4CDB-8F39-33C44DA140E3}" presName="invisiNode" presStyleLbl="node1" presStyleIdx="1" presStyleCnt="3"/>
      <dgm:spPr/>
    </dgm:pt>
    <dgm:pt modelId="{E6C9F6AE-23FB-4A9A-8F29-8B14FF1E1CB3}" type="pres">
      <dgm:prSet presAssocID="{CE3E3AB6-41B9-4CDB-8F39-33C44DA140E3}" presName="imagNode" presStyleLbl="fgImgPlace1" presStyleIdx="1" presStyleCnt="3"/>
      <dgm:spPr>
        <a:blipFill rotWithShape="1">
          <a:blip xmlns:r="http://schemas.openxmlformats.org/officeDocument/2006/relationships" r:embed="rId2"/>
          <a:srcRect/>
          <a:stretch>
            <a:fillRect t="-23000" b="-23000"/>
          </a:stretch>
        </a:blipFill>
      </dgm:spPr>
    </dgm:pt>
    <dgm:pt modelId="{94862D84-9999-434D-BC30-551B1780C072}" type="pres">
      <dgm:prSet presAssocID="{6E7DD5A7-0D83-4DF7-B905-FE0A7FD28129}" presName="sibTrans" presStyleLbl="sibTrans2D1" presStyleIdx="0" presStyleCnt="0"/>
      <dgm:spPr/>
    </dgm:pt>
    <dgm:pt modelId="{6EA5F9EF-2E47-4A09-9F08-F216847F4B78}" type="pres">
      <dgm:prSet presAssocID="{6B6B2B47-3796-4725-A981-122D9527B55C}" presName="compNode" presStyleCnt="0"/>
      <dgm:spPr/>
    </dgm:pt>
    <dgm:pt modelId="{6EE2FB40-A768-4E68-83C7-EAF30B20182E}" type="pres">
      <dgm:prSet presAssocID="{6B6B2B47-3796-4725-A981-122D9527B55C}" presName="bkgdShape" presStyleLbl="node1" presStyleIdx="2" presStyleCnt="3"/>
      <dgm:spPr/>
    </dgm:pt>
    <dgm:pt modelId="{10383AD6-3334-4E80-923F-0DF5E3D986B7}" type="pres">
      <dgm:prSet presAssocID="{6B6B2B47-3796-4725-A981-122D9527B55C}" presName="nodeTx" presStyleLbl="node1" presStyleIdx="2" presStyleCnt="3">
        <dgm:presLayoutVars>
          <dgm:bulletEnabled val="1"/>
        </dgm:presLayoutVars>
      </dgm:prSet>
      <dgm:spPr/>
    </dgm:pt>
    <dgm:pt modelId="{6F44691D-0EDE-4908-8808-5B12ABE47010}" type="pres">
      <dgm:prSet presAssocID="{6B6B2B47-3796-4725-A981-122D9527B55C}" presName="invisiNode" presStyleLbl="node1" presStyleIdx="2" presStyleCnt="3"/>
      <dgm:spPr/>
    </dgm:pt>
    <dgm:pt modelId="{54C59EC9-D7EB-48D1-9D0E-077A9E4088DA}" type="pres">
      <dgm:prSet presAssocID="{6B6B2B47-3796-4725-A981-122D9527B55C}" presName="imagNode" presStyleLbl="fgImgPlace1" presStyleIdx="2" presStyleCnt="3"/>
      <dgm:spPr>
        <a:blipFill rotWithShape="1">
          <a:blip xmlns:r="http://schemas.openxmlformats.org/officeDocument/2006/relationships" r:embed="rId3"/>
          <a:srcRect/>
          <a:stretch>
            <a:fillRect l="-25000" r="-25000"/>
          </a:stretch>
        </a:blipFill>
      </dgm:spPr>
    </dgm:pt>
  </dgm:ptLst>
  <dgm:cxnLst>
    <dgm:cxn modelId="{52F0891D-B430-43E9-B091-CAEE48DDBDEC}" type="presOf" srcId="{6B6B2B47-3796-4725-A981-122D9527B55C}" destId="{10383AD6-3334-4E80-923F-0DF5E3D986B7}" srcOrd="1" destOrd="0" presId="urn:microsoft.com/office/officeart/2005/8/layout/hList7"/>
    <dgm:cxn modelId="{56AF6932-80DB-4158-A6E8-D0480FA7DD07}" type="presOf" srcId="{4AF72679-3DEF-4F6A-B040-967AA1E10D05}" destId="{7588A622-4489-4BA2-9CB7-2D1E3B220B6C}" srcOrd="0" destOrd="0" presId="urn:microsoft.com/office/officeart/2005/8/layout/hList7"/>
    <dgm:cxn modelId="{1678B469-F01C-4E59-A7B6-8209B06BF99D}" srcId="{32D682C8-2224-45D0-9157-569B0DE6A451}" destId="{4D59FAE5-47F3-44A4-9599-A13F32CFCED0}" srcOrd="0" destOrd="0" parTransId="{B018347A-3B1B-4C65-9188-1875B5AE3565}" sibTransId="{4AF72679-3DEF-4F6A-B040-967AA1E10D05}"/>
    <dgm:cxn modelId="{FCAA487B-781F-4750-977C-CB3B8581848F}" type="presOf" srcId="{4D59FAE5-47F3-44A4-9599-A13F32CFCED0}" destId="{510A8000-8D0A-4EA0-A14C-8C465D3A2828}" srcOrd="0" destOrd="0" presId="urn:microsoft.com/office/officeart/2005/8/layout/hList7"/>
    <dgm:cxn modelId="{0994C081-77AB-48AC-B411-BE181D7A2F47}" type="presOf" srcId="{32D682C8-2224-45D0-9157-569B0DE6A451}" destId="{6FC36FEB-5A51-42FB-8179-3995209249F8}" srcOrd="0" destOrd="0" presId="urn:microsoft.com/office/officeart/2005/8/layout/hList7"/>
    <dgm:cxn modelId="{B33C41AC-0052-45F7-9354-432865B58B84}" type="presOf" srcId="{6B6B2B47-3796-4725-A981-122D9527B55C}" destId="{6EE2FB40-A768-4E68-83C7-EAF30B20182E}" srcOrd="0" destOrd="0" presId="urn:microsoft.com/office/officeart/2005/8/layout/hList7"/>
    <dgm:cxn modelId="{DA399CB1-456F-4120-9687-BE2FF6F5B12C}" srcId="{32D682C8-2224-45D0-9157-569B0DE6A451}" destId="{CE3E3AB6-41B9-4CDB-8F39-33C44DA140E3}" srcOrd="1" destOrd="0" parTransId="{45C59BDE-EFFF-42E6-AF07-EEF8F54F600A}" sibTransId="{6E7DD5A7-0D83-4DF7-B905-FE0A7FD28129}"/>
    <dgm:cxn modelId="{C196CFBD-0070-4905-B85C-389F73A1FFAD}" type="presOf" srcId="{CE3E3AB6-41B9-4CDB-8F39-33C44DA140E3}" destId="{50214D54-D4C0-4FD6-8B67-D539EEE72004}" srcOrd="1" destOrd="0" presId="urn:microsoft.com/office/officeart/2005/8/layout/hList7"/>
    <dgm:cxn modelId="{CB140FD0-F9D6-4C70-83AF-B3483362C6F6}" type="presOf" srcId="{6E7DD5A7-0D83-4DF7-B905-FE0A7FD28129}" destId="{94862D84-9999-434D-BC30-551B1780C072}" srcOrd="0" destOrd="0" presId="urn:microsoft.com/office/officeart/2005/8/layout/hList7"/>
    <dgm:cxn modelId="{89ED2FD5-03BB-4C5A-9CEE-133C16659B1B}" type="presOf" srcId="{CE3E3AB6-41B9-4CDB-8F39-33C44DA140E3}" destId="{0F00430C-8E28-450C-B909-1690FC5D3099}" srcOrd="0" destOrd="0" presId="urn:microsoft.com/office/officeart/2005/8/layout/hList7"/>
    <dgm:cxn modelId="{E7159ADE-F4CB-4A19-9FED-D854AC4D842C}" srcId="{32D682C8-2224-45D0-9157-569B0DE6A451}" destId="{6B6B2B47-3796-4725-A981-122D9527B55C}" srcOrd="2" destOrd="0" parTransId="{D4E44EDD-70F2-4E70-9BFA-5C4BD4336A87}" sibTransId="{0EE7200D-8939-493D-9664-DC147B322411}"/>
    <dgm:cxn modelId="{C5F7DBF6-EE35-49D7-BE5B-7697A1F83CE3}" type="presOf" srcId="{4D59FAE5-47F3-44A4-9599-A13F32CFCED0}" destId="{E7CFD913-A96B-4839-8369-329A2530249B}" srcOrd="1" destOrd="0" presId="urn:microsoft.com/office/officeart/2005/8/layout/hList7"/>
    <dgm:cxn modelId="{DA1AE0BD-F218-45BB-9EF4-E14F1390AEAA}" type="presParOf" srcId="{6FC36FEB-5A51-42FB-8179-3995209249F8}" destId="{F6C19F67-1D76-4177-8B3C-5F3D1B619805}" srcOrd="0" destOrd="0" presId="urn:microsoft.com/office/officeart/2005/8/layout/hList7"/>
    <dgm:cxn modelId="{E68E64DE-C00B-47ED-BC2D-B0DE641E2387}" type="presParOf" srcId="{6FC36FEB-5A51-42FB-8179-3995209249F8}" destId="{7EC004AF-6946-4897-A605-3E99FC9CB70C}" srcOrd="1" destOrd="0" presId="urn:microsoft.com/office/officeart/2005/8/layout/hList7"/>
    <dgm:cxn modelId="{F3DF092A-59C3-4A7B-BD4C-6DA27BF82736}" type="presParOf" srcId="{7EC004AF-6946-4897-A605-3E99FC9CB70C}" destId="{E7216F11-9294-4A1E-8313-63FCD5BCC1FE}" srcOrd="0" destOrd="0" presId="urn:microsoft.com/office/officeart/2005/8/layout/hList7"/>
    <dgm:cxn modelId="{501F98F9-E7EE-4191-953B-C2F64C7EA97E}" type="presParOf" srcId="{E7216F11-9294-4A1E-8313-63FCD5BCC1FE}" destId="{510A8000-8D0A-4EA0-A14C-8C465D3A2828}" srcOrd="0" destOrd="0" presId="urn:microsoft.com/office/officeart/2005/8/layout/hList7"/>
    <dgm:cxn modelId="{C10658E7-65B2-46F2-867B-5963A9A317B4}" type="presParOf" srcId="{E7216F11-9294-4A1E-8313-63FCD5BCC1FE}" destId="{E7CFD913-A96B-4839-8369-329A2530249B}" srcOrd="1" destOrd="0" presId="urn:microsoft.com/office/officeart/2005/8/layout/hList7"/>
    <dgm:cxn modelId="{63B0F1B3-B086-4BA7-AD8C-EEB2D4BF904B}" type="presParOf" srcId="{E7216F11-9294-4A1E-8313-63FCD5BCC1FE}" destId="{52C8B2E2-B306-4D0D-ABD3-3756B4647830}" srcOrd="2" destOrd="0" presId="urn:microsoft.com/office/officeart/2005/8/layout/hList7"/>
    <dgm:cxn modelId="{4A533D5C-143A-44C0-B3E2-6F0FB8058757}" type="presParOf" srcId="{E7216F11-9294-4A1E-8313-63FCD5BCC1FE}" destId="{C4D75C2F-48AC-48F2-9197-5016CC9CB6E3}" srcOrd="3" destOrd="0" presId="urn:microsoft.com/office/officeart/2005/8/layout/hList7"/>
    <dgm:cxn modelId="{C49E067B-036E-4582-8F21-E7672F5DF83F}" type="presParOf" srcId="{7EC004AF-6946-4897-A605-3E99FC9CB70C}" destId="{7588A622-4489-4BA2-9CB7-2D1E3B220B6C}" srcOrd="1" destOrd="0" presId="urn:microsoft.com/office/officeart/2005/8/layout/hList7"/>
    <dgm:cxn modelId="{8F7F0F48-B221-4CC4-B020-9BFDEA62C775}" type="presParOf" srcId="{7EC004AF-6946-4897-A605-3E99FC9CB70C}" destId="{F1E6CC32-3593-47DE-B964-03DDAD2DF6DF}" srcOrd="2" destOrd="0" presId="urn:microsoft.com/office/officeart/2005/8/layout/hList7"/>
    <dgm:cxn modelId="{1CEEC5A3-C341-4538-9A1A-20322BCC240B}" type="presParOf" srcId="{F1E6CC32-3593-47DE-B964-03DDAD2DF6DF}" destId="{0F00430C-8E28-450C-B909-1690FC5D3099}" srcOrd="0" destOrd="0" presId="urn:microsoft.com/office/officeart/2005/8/layout/hList7"/>
    <dgm:cxn modelId="{327E771D-EF28-4555-BEEF-5B976E7D7FB5}" type="presParOf" srcId="{F1E6CC32-3593-47DE-B964-03DDAD2DF6DF}" destId="{50214D54-D4C0-4FD6-8B67-D539EEE72004}" srcOrd="1" destOrd="0" presId="urn:microsoft.com/office/officeart/2005/8/layout/hList7"/>
    <dgm:cxn modelId="{8B5C75D3-B017-4B3A-B0ED-F5FC3333ECAA}" type="presParOf" srcId="{F1E6CC32-3593-47DE-B964-03DDAD2DF6DF}" destId="{EA2135FF-A91D-4C20-89E5-C2DB23664723}" srcOrd="2" destOrd="0" presId="urn:microsoft.com/office/officeart/2005/8/layout/hList7"/>
    <dgm:cxn modelId="{37E33308-B926-4D4F-833B-29AD485BBA99}" type="presParOf" srcId="{F1E6CC32-3593-47DE-B964-03DDAD2DF6DF}" destId="{E6C9F6AE-23FB-4A9A-8F29-8B14FF1E1CB3}" srcOrd="3" destOrd="0" presId="urn:microsoft.com/office/officeart/2005/8/layout/hList7"/>
    <dgm:cxn modelId="{F0B06C05-77BA-4867-ADF3-B98AAD833CBF}" type="presParOf" srcId="{7EC004AF-6946-4897-A605-3E99FC9CB70C}" destId="{94862D84-9999-434D-BC30-551B1780C072}" srcOrd="3" destOrd="0" presId="urn:microsoft.com/office/officeart/2005/8/layout/hList7"/>
    <dgm:cxn modelId="{58FB49AC-1E2F-417C-9320-2A617FD3BF6F}" type="presParOf" srcId="{7EC004AF-6946-4897-A605-3E99FC9CB70C}" destId="{6EA5F9EF-2E47-4A09-9F08-F216847F4B78}" srcOrd="4" destOrd="0" presId="urn:microsoft.com/office/officeart/2005/8/layout/hList7"/>
    <dgm:cxn modelId="{3AE9643C-2F9D-40E9-B1E6-38596FA9DF22}" type="presParOf" srcId="{6EA5F9EF-2E47-4A09-9F08-F216847F4B78}" destId="{6EE2FB40-A768-4E68-83C7-EAF30B20182E}" srcOrd="0" destOrd="0" presId="urn:microsoft.com/office/officeart/2005/8/layout/hList7"/>
    <dgm:cxn modelId="{3DC164AF-531A-481D-A64B-A5881EBC3D7A}" type="presParOf" srcId="{6EA5F9EF-2E47-4A09-9F08-F216847F4B78}" destId="{10383AD6-3334-4E80-923F-0DF5E3D986B7}" srcOrd="1" destOrd="0" presId="urn:microsoft.com/office/officeart/2005/8/layout/hList7"/>
    <dgm:cxn modelId="{5CE6C6B2-E372-4B49-8642-C05191B38E18}" type="presParOf" srcId="{6EA5F9EF-2E47-4A09-9F08-F216847F4B78}" destId="{6F44691D-0EDE-4908-8808-5B12ABE47010}" srcOrd="2" destOrd="0" presId="urn:microsoft.com/office/officeart/2005/8/layout/hList7"/>
    <dgm:cxn modelId="{A7DC0A67-64D1-48CC-B69C-3C1313BEDDD0}" type="presParOf" srcId="{6EA5F9EF-2E47-4A09-9F08-F216847F4B78}" destId="{54C59EC9-D7EB-48D1-9D0E-077A9E4088DA}"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58371A-6502-4321-AD4A-D1EBE14F9056}"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A1343868-82A1-468E-84B5-F59FA3470064}">
      <dgm:prSet/>
      <dgm:spPr/>
      <dgm:t>
        <a:bodyPr/>
        <a:lstStyle/>
        <a:p>
          <a:r>
            <a:rPr lang="en-GB"/>
            <a:t>Capable Guardians can include:</a:t>
          </a:r>
          <a:endParaRPr lang="en-US"/>
        </a:p>
      </dgm:t>
    </dgm:pt>
    <dgm:pt modelId="{4A031DA9-BA9D-41D5-ABE0-D1CD7BCEF568}" type="parTrans" cxnId="{CFD7C94F-9E79-46E3-82CA-F3E9DB898611}">
      <dgm:prSet/>
      <dgm:spPr/>
      <dgm:t>
        <a:bodyPr/>
        <a:lstStyle/>
        <a:p>
          <a:endParaRPr lang="en-US"/>
        </a:p>
      </dgm:t>
    </dgm:pt>
    <dgm:pt modelId="{3954D7C2-6E22-4644-BB6D-2C5141E3939C}" type="sibTrans" cxnId="{CFD7C94F-9E79-46E3-82CA-F3E9DB898611}">
      <dgm:prSet/>
      <dgm:spPr/>
      <dgm:t>
        <a:bodyPr/>
        <a:lstStyle/>
        <a:p>
          <a:endParaRPr lang="en-US"/>
        </a:p>
      </dgm:t>
    </dgm:pt>
    <dgm:pt modelId="{CD23E09D-9EF3-4131-ADDE-36E50742D75C}">
      <dgm:prSet/>
      <dgm:spPr/>
      <dgm:t>
        <a:bodyPr/>
        <a:lstStyle/>
        <a:p>
          <a:r>
            <a:rPr lang="en-GB"/>
            <a:t>Those who protect targets</a:t>
          </a:r>
          <a:endParaRPr lang="en-US"/>
        </a:p>
      </dgm:t>
    </dgm:pt>
    <dgm:pt modelId="{1543369C-2E17-4924-A60F-07AF22BD8C53}" type="parTrans" cxnId="{203CB4D7-2B7F-452E-92B1-69F8E5EB8D27}">
      <dgm:prSet/>
      <dgm:spPr/>
      <dgm:t>
        <a:bodyPr/>
        <a:lstStyle/>
        <a:p>
          <a:endParaRPr lang="en-US"/>
        </a:p>
      </dgm:t>
    </dgm:pt>
    <dgm:pt modelId="{340E66EC-95ED-4D39-8BFF-F9022B90CE3C}" type="sibTrans" cxnId="{203CB4D7-2B7F-452E-92B1-69F8E5EB8D27}">
      <dgm:prSet/>
      <dgm:spPr/>
      <dgm:t>
        <a:bodyPr/>
        <a:lstStyle/>
        <a:p>
          <a:endParaRPr lang="en-US"/>
        </a:p>
      </dgm:t>
    </dgm:pt>
    <dgm:pt modelId="{93AECECC-FD29-4FDE-A0F2-DEE344857238}">
      <dgm:prSet/>
      <dgm:spPr/>
      <dgm:t>
        <a:bodyPr/>
        <a:lstStyle/>
        <a:p>
          <a:r>
            <a:rPr lang="en-GB"/>
            <a:t>Those who supervise potential offenders </a:t>
          </a:r>
          <a:endParaRPr lang="en-US"/>
        </a:p>
      </dgm:t>
    </dgm:pt>
    <dgm:pt modelId="{4E7F8039-016C-414D-8C16-2DA3063D7919}" type="parTrans" cxnId="{88AE0595-73A1-45AA-8EF3-9D058A666EC9}">
      <dgm:prSet/>
      <dgm:spPr/>
      <dgm:t>
        <a:bodyPr/>
        <a:lstStyle/>
        <a:p>
          <a:endParaRPr lang="en-US"/>
        </a:p>
      </dgm:t>
    </dgm:pt>
    <dgm:pt modelId="{FFE41E5D-CC5C-4A66-80A1-3D8B87CAB450}" type="sibTrans" cxnId="{88AE0595-73A1-45AA-8EF3-9D058A666EC9}">
      <dgm:prSet/>
      <dgm:spPr/>
      <dgm:t>
        <a:bodyPr/>
        <a:lstStyle/>
        <a:p>
          <a:endParaRPr lang="en-US"/>
        </a:p>
      </dgm:t>
    </dgm:pt>
    <dgm:pt modelId="{1CDA96E2-C45B-407F-BEF0-7D7C7252504B}">
      <dgm:prSet/>
      <dgm:spPr/>
      <dgm:t>
        <a:bodyPr/>
        <a:lstStyle/>
        <a:p>
          <a:r>
            <a:rPr lang="en-GB"/>
            <a:t>Their interest may be </a:t>
          </a:r>
          <a:endParaRPr lang="en-US"/>
        </a:p>
      </dgm:t>
    </dgm:pt>
    <dgm:pt modelId="{5DA8ACEF-E59B-4AE4-A57E-2B5806353EF2}" type="parTrans" cxnId="{9A466D7D-02CA-4E68-B1C1-DFBC2CAFE0E5}">
      <dgm:prSet/>
      <dgm:spPr/>
      <dgm:t>
        <a:bodyPr/>
        <a:lstStyle/>
        <a:p>
          <a:endParaRPr lang="en-US"/>
        </a:p>
      </dgm:t>
    </dgm:pt>
    <dgm:pt modelId="{7FF29FCD-5443-4C1F-BE54-3151ABB16D9F}" type="sibTrans" cxnId="{9A466D7D-02CA-4E68-B1C1-DFBC2CAFE0E5}">
      <dgm:prSet/>
      <dgm:spPr/>
      <dgm:t>
        <a:bodyPr/>
        <a:lstStyle/>
        <a:p>
          <a:endParaRPr lang="en-US"/>
        </a:p>
      </dgm:t>
    </dgm:pt>
    <dgm:pt modelId="{5E740383-D5F4-4D20-8420-417840D9A1DF}">
      <dgm:prSet/>
      <dgm:spPr/>
      <dgm:t>
        <a:bodyPr/>
        <a:lstStyle/>
        <a:p>
          <a:r>
            <a:rPr lang="en-GB"/>
            <a:t>Personal (owners, friends and relatives), </a:t>
          </a:r>
          <a:endParaRPr lang="en-US"/>
        </a:p>
      </dgm:t>
    </dgm:pt>
    <dgm:pt modelId="{7969BABB-D425-468C-9495-B3064AA16565}" type="parTrans" cxnId="{43D9AC87-4B73-4B18-9632-FC7AEA15D39D}">
      <dgm:prSet/>
      <dgm:spPr/>
      <dgm:t>
        <a:bodyPr/>
        <a:lstStyle/>
        <a:p>
          <a:endParaRPr lang="en-US"/>
        </a:p>
      </dgm:t>
    </dgm:pt>
    <dgm:pt modelId="{3AC95702-E6E3-4CFD-B090-69848E019F33}" type="sibTrans" cxnId="{43D9AC87-4B73-4B18-9632-FC7AEA15D39D}">
      <dgm:prSet/>
      <dgm:spPr/>
      <dgm:t>
        <a:bodyPr/>
        <a:lstStyle/>
        <a:p>
          <a:endParaRPr lang="en-US"/>
        </a:p>
      </dgm:t>
    </dgm:pt>
    <dgm:pt modelId="{E177A5EE-78D8-4174-B043-28935BDB8C7A}">
      <dgm:prSet/>
      <dgm:spPr/>
      <dgm:t>
        <a:bodyPr/>
        <a:lstStyle/>
        <a:p>
          <a:r>
            <a:rPr lang="en-GB"/>
            <a:t>Assigned or diffuse (employees with direct or general responsibilities) or </a:t>
          </a:r>
          <a:endParaRPr lang="en-US"/>
        </a:p>
      </dgm:t>
    </dgm:pt>
    <dgm:pt modelId="{5A5AA941-A2AD-4A4A-B3A8-0D774ECD7FCE}" type="parTrans" cxnId="{BE6C680D-4ABB-4E2A-8415-B81ACE3D5991}">
      <dgm:prSet/>
      <dgm:spPr/>
      <dgm:t>
        <a:bodyPr/>
        <a:lstStyle/>
        <a:p>
          <a:endParaRPr lang="en-US"/>
        </a:p>
      </dgm:t>
    </dgm:pt>
    <dgm:pt modelId="{8824D839-4691-4832-8F32-FB07920EC976}" type="sibTrans" cxnId="{BE6C680D-4ABB-4E2A-8415-B81ACE3D5991}">
      <dgm:prSet/>
      <dgm:spPr/>
      <dgm:t>
        <a:bodyPr/>
        <a:lstStyle/>
        <a:p>
          <a:endParaRPr lang="en-US"/>
        </a:p>
      </dgm:t>
    </dgm:pt>
    <dgm:pt modelId="{5486F9AC-FE3B-4942-8414-16AEFEB9E31A}">
      <dgm:prSet/>
      <dgm:spPr/>
      <dgm:t>
        <a:bodyPr/>
        <a:lstStyle/>
        <a:p>
          <a:r>
            <a:rPr lang="en-GB"/>
            <a:t>General (strangers, the public)</a:t>
          </a:r>
          <a:endParaRPr lang="en-US"/>
        </a:p>
      </dgm:t>
    </dgm:pt>
    <dgm:pt modelId="{06D54B8D-92DB-4048-908C-2BA4B5BCDAEF}" type="parTrans" cxnId="{DCA63779-6E01-4E7C-BE77-F9A7E09FA1FD}">
      <dgm:prSet/>
      <dgm:spPr/>
      <dgm:t>
        <a:bodyPr/>
        <a:lstStyle/>
        <a:p>
          <a:endParaRPr lang="en-US"/>
        </a:p>
      </dgm:t>
    </dgm:pt>
    <dgm:pt modelId="{17FCEB1E-545D-4B5F-A952-BFEF65F8AA47}" type="sibTrans" cxnId="{DCA63779-6E01-4E7C-BE77-F9A7E09FA1FD}">
      <dgm:prSet/>
      <dgm:spPr/>
      <dgm:t>
        <a:bodyPr/>
        <a:lstStyle/>
        <a:p>
          <a:endParaRPr lang="en-US"/>
        </a:p>
      </dgm:t>
    </dgm:pt>
    <dgm:pt modelId="{1580872E-7488-49EB-827A-C240EF662740}" type="pres">
      <dgm:prSet presAssocID="{9558371A-6502-4321-AD4A-D1EBE14F9056}" presName="Name0" presStyleCnt="0">
        <dgm:presLayoutVars>
          <dgm:dir/>
          <dgm:animLvl val="lvl"/>
          <dgm:resizeHandles val="exact"/>
        </dgm:presLayoutVars>
      </dgm:prSet>
      <dgm:spPr/>
    </dgm:pt>
    <dgm:pt modelId="{D1A3EDB6-16D5-4D2B-B02F-A2F454C664D9}" type="pres">
      <dgm:prSet presAssocID="{A1343868-82A1-468E-84B5-F59FA3470064}" presName="composite" presStyleCnt="0"/>
      <dgm:spPr/>
    </dgm:pt>
    <dgm:pt modelId="{AB304A13-4D09-4FCD-BD35-51CFF07F1F23}" type="pres">
      <dgm:prSet presAssocID="{A1343868-82A1-468E-84B5-F59FA3470064}" presName="parTx" presStyleLbl="alignNode1" presStyleIdx="0" presStyleCnt="2">
        <dgm:presLayoutVars>
          <dgm:chMax val="0"/>
          <dgm:chPref val="0"/>
          <dgm:bulletEnabled val="1"/>
        </dgm:presLayoutVars>
      </dgm:prSet>
      <dgm:spPr/>
    </dgm:pt>
    <dgm:pt modelId="{2E69E74A-C13D-4451-958D-D27DCD90F503}" type="pres">
      <dgm:prSet presAssocID="{A1343868-82A1-468E-84B5-F59FA3470064}" presName="desTx" presStyleLbl="alignAccFollowNode1" presStyleIdx="0" presStyleCnt="2">
        <dgm:presLayoutVars>
          <dgm:bulletEnabled val="1"/>
        </dgm:presLayoutVars>
      </dgm:prSet>
      <dgm:spPr/>
    </dgm:pt>
    <dgm:pt modelId="{42F12941-16EC-4FBE-8507-502A2F5406C7}" type="pres">
      <dgm:prSet presAssocID="{3954D7C2-6E22-4644-BB6D-2C5141E3939C}" presName="space" presStyleCnt="0"/>
      <dgm:spPr/>
    </dgm:pt>
    <dgm:pt modelId="{E5420D21-2038-48EA-A3AD-49DDBF536F5E}" type="pres">
      <dgm:prSet presAssocID="{1CDA96E2-C45B-407F-BEF0-7D7C7252504B}" presName="composite" presStyleCnt="0"/>
      <dgm:spPr/>
    </dgm:pt>
    <dgm:pt modelId="{C1E115AE-EC3D-4BDA-B64C-AA407AB50FEC}" type="pres">
      <dgm:prSet presAssocID="{1CDA96E2-C45B-407F-BEF0-7D7C7252504B}" presName="parTx" presStyleLbl="alignNode1" presStyleIdx="1" presStyleCnt="2">
        <dgm:presLayoutVars>
          <dgm:chMax val="0"/>
          <dgm:chPref val="0"/>
          <dgm:bulletEnabled val="1"/>
        </dgm:presLayoutVars>
      </dgm:prSet>
      <dgm:spPr/>
    </dgm:pt>
    <dgm:pt modelId="{08D72C8A-EA61-40F8-99F6-ABF063EF8D7E}" type="pres">
      <dgm:prSet presAssocID="{1CDA96E2-C45B-407F-BEF0-7D7C7252504B}" presName="desTx" presStyleLbl="alignAccFollowNode1" presStyleIdx="1" presStyleCnt="2">
        <dgm:presLayoutVars>
          <dgm:bulletEnabled val="1"/>
        </dgm:presLayoutVars>
      </dgm:prSet>
      <dgm:spPr/>
    </dgm:pt>
  </dgm:ptLst>
  <dgm:cxnLst>
    <dgm:cxn modelId="{11038200-7475-4CCC-932D-672CCA43CD21}" type="presOf" srcId="{A1343868-82A1-468E-84B5-F59FA3470064}" destId="{AB304A13-4D09-4FCD-BD35-51CFF07F1F23}" srcOrd="0" destOrd="0" presId="urn:microsoft.com/office/officeart/2005/8/layout/hList1"/>
    <dgm:cxn modelId="{BE6C680D-4ABB-4E2A-8415-B81ACE3D5991}" srcId="{1CDA96E2-C45B-407F-BEF0-7D7C7252504B}" destId="{E177A5EE-78D8-4174-B043-28935BDB8C7A}" srcOrd="1" destOrd="0" parTransId="{5A5AA941-A2AD-4A4A-B3A8-0D774ECD7FCE}" sibTransId="{8824D839-4691-4832-8F32-FB07920EC976}"/>
    <dgm:cxn modelId="{8A927238-F767-44E2-9216-3023C7CF2053}" type="presOf" srcId="{CD23E09D-9EF3-4131-ADDE-36E50742D75C}" destId="{2E69E74A-C13D-4451-958D-D27DCD90F503}" srcOrd="0" destOrd="0" presId="urn:microsoft.com/office/officeart/2005/8/layout/hList1"/>
    <dgm:cxn modelId="{CFD7C94F-9E79-46E3-82CA-F3E9DB898611}" srcId="{9558371A-6502-4321-AD4A-D1EBE14F9056}" destId="{A1343868-82A1-468E-84B5-F59FA3470064}" srcOrd="0" destOrd="0" parTransId="{4A031DA9-BA9D-41D5-ABE0-D1CD7BCEF568}" sibTransId="{3954D7C2-6E22-4644-BB6D-2C5141E3939C}"/>
    <dgm:cxn modelId="{57D8F954-1AD4-43FC-9F56-88DC85D930B6}" type="presOf" srcId="{1CDA96E2-C45B-407F-BEF0-7D7C7252504B}" destId="{C1E115AE-EC3D-4BDA-B64C-AA407AB50FEC}" srcOrd="0" destOrd="0" presId="urn:microsoft.com/office/officeart/2005/8/layout/hList1"/>
    <dgm:cxn modelId="{DCA63779-6E01-4E7C-BE77-F9A7E09FA1FD}" srcId="{1CDA96E2-C45B-407F-BEF0-7D7C7252504B}" destId="{5486F9AC-FE3B-4942-8414-16AEFEB9E31A}" srcOrd="2" destOrd="0" parTransId="{06D54B8D-92DB-4048-908C-2BA4B5BCDAEF}" sibTransId="{17FCEB1E-545D-4B5F-A952-BFEF65F8AA47}"/>
    <dgm:cxn modelId="{987B237D-EA7A-4C19-8B1E-50B45EAE45BC}" type="presOf" srcId="{5486F9AC-FE3B-4942-8414-16AEFEB9E31A}" destId="{08D72C8A-EA61-40F8-99F6-ABF063EF8D7E}" srcOrd="0" destOrd="2" presId="urn:microsoft.com/office/officeart/2005/8/layout/hList1"/>
    <dgm:cxn modelId="{9A466D7D-02CA-4E68-B1C1-DFBC2CAFE0E5}" srcId="{9558371A-6502-4321-AD4A-D1EBE14F9056}" destId="{1CDA96E2-C45B-407F-BEF0-7D7C7252504B}" srcOrd="1" destOrd="0" parTransId="{5DA8ACEF-E59B-4AE4-A57E-2B5806353EF2}" sibTransId="{7FF29FCD-5443-4C1F-BE54-3151ABB16D9F}"/>
    <dgm:cxn modelId="{43D9AC87-4B73-4B18-9632-FC7AEA15D39D}" srcId="{1CDA96E2-C45B-407F-BEF0-7D7C7252504B}" destId="{5E740383-D5F4-4D20-8420-417840D9A1DF}" srcOrd="0" destOrd="0" parTransId="{7969BABB-D425-468C-9495-B3064AA16565}" sibTransId="{3AC95702-E6E3-4CFD-B090-69848E019F33}"/>
    <dgm:cxn modelId="{A4CA3E8D-C26C-4A84-A18B-3173208821CD}" type="presOf" srcId="{E177A5EE-78D8-4174-B043-28935BDB8C7A}" destId="{08D72C8A-EA61-40F8-99F6-ABF063EF8D7E}" srcOrd="0" destOrd="1" presId="urn:microsoft.com/office/officeart/2005/8/layout/hList1"/>
    <dgm:cxn modelId="{88AE0595-73A1-45AA-8EF3-9D058A666EC9}" srcId="{A1343868-82A1-468E-84B5-F59FA3470064}" destId="{93AECECC-FD29-4FDE-A0F2-DEE344857238}" srcOrd="1" destOrd="0" parTransId="{4E7F8039-016C-414D-8C16-2DA3063D7919}" sibTransId="{FFE41E5D-CC5C-4A66-80A1-3D8B87CAB450}"/>
    <dgm:cxn modelId="{4B6030C4-3073-405E-9EE7-992DFF9BD126}" type="presOf" srcId="{93AECECC-FD29-4FDE-A0F2-DEE344857238}" destId="{2E69E74A-C13D-4451-958D-D27DCD90F503}" srcOrd="0" destOrd="1" presId="urn:microsoft.com/office/officeart/2005/8/layout/hList1"/>
    <dgm:cxn modelId="{6762D5C8-063C-44C1-B840-B5EC295BB9C3}" type="presOf" srcId="{5E740383-D5F4-4D20-8420-417840D9A1DF}" destId="{08D72C8A-EA61-40F8-99F6-ABF063EF8D7E}" srcOrd="0" destOrd="0" presId="urn:microsoft.com/office/officeart/2005/8/layout/hList1"/>
    <dgm:cxn modelId="{203CB4D7-2B7F-452E-92B1-69F8E5EB8D27}" srcId="{A1343868-82A1-468E-84B5-F59FA3470064}" destId="{CD23E09D-9EF3-4131-ADDE-36E50742D75C}" srcOrd="0" destOrd="0" parTransId="{1543369C-2E17-4924-A60F-07AF22BD8C53}" sibTransId="{340E66EC-95ED-4D39-8BFF-F9022B90CE3C}"/>
    <dgm:cxn modelId="{8AA7C2EA-5897-4451-95AC-539FFEE658FE}" type="presOf" srcId="{9558371A-6502-4321-AD4A-D1EBE14F9056}" destId="{1580872E-7488-49EB-827A-C240EF662740}" srcOrd="0" destOrd="0" presId="urn:microsoft.com/office/officeart/2005/8/layout/hList1"/>
    <dgm:cxn modelId="{E1AF5CD1-7F9A-4932-A7AC-7720FA3F1D88}" type="presParOf" srcId="{1580872E-7488-49EB-827A-C240EF662740}" destId="{D1A3EDB6-16D5-4D2B-B02F-A2F454C664D9}" srcOrd="0" destOrd="0" presId="urn:microsoft.com/office/officeart/2005/8/layout/hList1"/>
    <dgm:cxn modelId="{DB2198DA-3923-45D5-912A-0035784C97BA}" type="presParOf" srcId="{D1A3EDB6-16D5-4D2B-B02F-A2F454C664D9}" destId="{AB304A13-4D09-4FCD-BD35-51CFF07F1F23}" srcOrd="0" destOrd="0" presId="urn:microsoft.com/office/officeart/2005/8/layout/hList1"/>
    <dgm:cxn modelId="{757A5042-49DA-458C-85FE-E4F8F537234F}" type="presParOf" srcId="{D1A3EDB6-16D5-4D2B-B02F-A2F454C664D9}" destId="{2E69E74A-C13D-4451-958D-D27DCD90F503}" srcOrd="1" destOrd="0" presId="urn:microsoft.com/office/officeart/2005/8/layout/hList1"/>
    <dgm:cxn modelId="{D08581E9-D1F3-49D0-A3FE-61C7F2F27B6C}" type="presParOf" srcId="{1580872E-7488-49EB-827A-C240EF662740}" destId="{42F12941-16EC-4FBE-8507-502A2F5406C7}" srcOrd="1" destOrd="0" presId="urn:microsoft.com/office/officeart/2005/8/layout/hList1"/>
    <dgm:cxn modelId="{A37C60AC-71BE-4EB7-A571-C1EEC2C8342E}" type="presParOf" srcId="{1580872E-7488-49EB-827A-C240EF662740}" destId="{E5420D21-2038-48EA-A3AD-49DDBF536F5E}" srcOrd="2" destOrd="0" presId="urn:microsoft.com/office/officeart/2005/8/layout/hList1"/>
    <dgm:cxn modelId="{7B816758-21BE-4A0B-BC7A-AA1936D5754A}" type="presParOf" srcId="{E5420D21-2038-48EA-A3AD-49DDBF536F5E}" destId="{C1E115AE-EC3D-4BDA-B64C-AA407AB50FEC}" srcOrd="0" destOrd="0" presId="urn:microsoft.com/office/officeart/2005/8/layout/hList1"/>
    <dgm:cxn modelId="{F6A410B7-6E25-47F7-A69F-59C6D16FD8CF}" type="presParOf" srcId="{E5420D21-2038-48EA-A3AD-49DDBF536F5E}" destId="{08D72C8A-EA61-40F8-99F6-ABF063EF8D7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3F5E26-0634-41A6-AE57-3AEFE0F81CC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25A9B12-D369-471E-BE5D-7FE934F37D14}">
      <dgm:prSet/>
      <dgm:spPr/>
      <dgm:t>
        <a:bodyPr/>
        <a:lstStyle/>
        <a:p>
          <a:r>
            <a:rPr lang="en-GB"/>
            <a:t>Where do we get them from?</a:t>
          </a:r>
          <a:endParaRPr lang="en-US"/>
        </a:p>
      </dgm:t>
    </dgm:pt>
    <dgm:pt modelId="{465C3BE9-614F-4905-B154-AC0BEDED93E2}" type="parTrans" cxnId="{917BD257-1F01-4DD7-8046-7DA43CECF61E}">
      <dgm:prSet/>
      <dgm:spPr/>
      <dgm:t>
        <a:bodyPr/>
        <a:lstStyle/>
        <a:p>
          <a:endParaRPr lang="en-US"/>
        </a:p>
      </dgm:t>
    </dgm:pt>
    <dgm:pt modelId="{DF0DF9E9-9759-4332-BF95-486EC3B147F9}" type="sibTrans" cxnId="{917BD257-1F01-4DD7-8046-7DA43CECF61E}">
      <dgm:prSet/>
      <dgm:spPr/>
      <dgm:t>
        <a:bodyPr/>
        <a:lstStyle/>
        <a:p>
          <a:endParaRPr lang="en-US"/>
        </a:p>
      </dgm:t>
    </dgm:pt>
    <dgm:pt modelId="{974B5AF1-B307-4AF3-94A9-E9F266B169ED}">
      <dgm:prSet/>
      <dgm:spPr/>
      <dgm:t>
        <a:bodyPr/>
        <a:lstStyle/>
        <a:p>
          <a:r>
            <a:rPr lang="en-GB"/>
            <a:t>What do they tell us?</a:t>
          </a:r>
          <a:endParaRPr lang="en-US"/>
        </a:p>
      </dgm:t>
    </dgm:pt>
    <dgm:pt modelId="{18A28DEB-125E-4CD3-81B2-289D7F383603}" type="parTrans" cxnId="{9F2B536A-7D22-4F2F-9B46-A711A85D8822}">
      <dgm:prSet/>
      <dgm:spPr/>
      <dgm:t>
        <a:bodyPr/>
        <a:lstStyle/>
        <a:p>
          <a:endParaRPr lang="en-US"/>
        </a:p>
      </dgm:t>
    </dgm:pt>
    <dgm:pt modelId="{25F208F3-B9A4-4DD3-8530-8F8E600CEB0A}" type="sibTrans" cxnId="{9F2B536A-7D22-4F2F-9B46-A711A85D8822}">
      <dgm:prSet/>
      <dgm:spPr/>
      <dgm:t>
        <a:bodyPr/>
        <a:lstStyle/>
        <a:p>
          <a:endParaRPr lang="en-US"/>
        </a:p>
      </dgm:t>
    </dgm:pt>
    <dgm:pt modelId="{8DCDEF01-9125-44D4-AD71-510F4E822868}">
      <dgm:prSet/>
      <dgm:spPr/>
      <dgm:t>
        <a:bodyPr/>
        <a:lstStyle/>
        <a:p>
          <a:r>
            <a:rPr lang="en-GB"/>
            <a:t>What DON’T they tell us?</a:t>
          </a:r>
          <a:endParaRPr lang="en-US"/>
        </a:p>
      </dgm:t>
    </dgm:pt>
    <dgm:pt modelId="{65DE9E92-64AF-4BDA-A727-EEC8B05D7F66}" type="parTrans" cxnId="{B02C8139-EF1D-4693-B0EC-F8020E95BA72}">
      <dgm:prSet/>
      <dgm:spPr/>
      <dgm:t>
        <a:bodyPr/>
        <a:lstStyle/>
        <a:p>
          <a:endParaRPr lang="en-US"/>
        </a:p>
      </dgm:t>
    </dgm:pt>
    <dgm:pt modelId="{2128174B-F998-4B07-8BA3-2827E341733F}" type="sibTrans" cxnId="{B02C8139-EF1D-4693-B0EC-F8020E95BA72}">
      <dgm:prSet/>
      <dgm:spPr/>
      <dgm:t>
        <a:bodyPr/>
        <a:lstStyle/>
        <a:p>
          <a:endParaRPr lang="en-US"/>
        </a:p>
      </dgm:t>
    </dgm:pt>
    <dgm:pt modelId="{67404815-6A8A-498D-83E1-8C11E9B13B8B}">
      <dgm:prSet/>
      <dgm:spPr/>
      <dgm:t>
        <a:bodyPr/>
        <a:lstStyle/>
        <a:p>
          <a:r>
            <a:rPr lang="en-GB"/>
            <a:t>What is the Dark Figure of Crime?</a:t>
          </a:r>
          <a:endParaRPr lang="en-US"/>
        </a:p>
      </dgm:t>
    </dgm:pt>
    <dgm:pt modelId="{E6CE2050-29E2-4FE1-8329-69A646288380}" type="parTrans" cxnId="{96DC07D2-6F0F-46AC-974B-D9E3C0DF96B6}">
      <dgm:prSet/>
      <dgm:spPr/>
      <dgm:t>
        <a:bodyPr/>
        <a:lstStyle/>
        <a:p>
          <a:endParaRPr lang="en-US"/>
        </a:p>
      </dgm:t>
    </dgm:pt>
    <dgm:pt modelId="{91893E7D-80A1-4DFD-A44E-A5F798F2B364}" type="sibTrans" cxnId="{96DC07D2-6F0F-46AC-974B-D9E3C0DF96B6}">
      <dgm:prSet/>
      <dgm:spPr/>
      <dgm:t>
        <a:bodyPr/>
        <a:lstStyle/>
        <a:p>
          <a:endParaRPr lang="en-US"/>
        </a:p>
      </dgm:t>
    </dgm:pt>
    <dgm:pt modelId="{5F630316-1A6B-40D1-958B-485F359C296B}">
      <dgm:prSet/>
      <dgm:spPr/>
      <dgm:t>
        <a:bodyPr/>
        <a:lstStyle/>
        <a:p>
          <a:r>
            <a:rPr lang="en-GB"/>
            <a:t>Why is crime under-reported?</a:t>
          </a:r>
          <a:endParaRPr lang="en-US"/>
        </a:p>
      </dgm:t>
    </dgm:pt>
    <dgm:pt modelId="{C1CAEA68-CB7C-4B7C-A2F6-FC3AB4E9E2B3}" type="parTrans" cxnId="{56DB4FE3-2DAC-43B1-B262-5074C9BA4D20}">
      <dgm:prSet/>
      <dgm:spPr/>
      <dgm:t>
        <a:bodyPr/>
        <a:lstStyle/>
        <a:p>
          <a:endParaRPr lang="en-US"/>
        </a:p>
      </dgm:t>
    </dgm:pt>
    <dgm:pt modelId="{8DD73C43-D9A7-4BA0-817B-13FDFC7E2002}" type="sibTrans" cxnId="{56DB4FE3-2DAC-43B1-B262-5074C9BA4D20}">
      <dgm:prSet/>
      <dgm:spPr/>
      <dgm:t>
        <a:bodyPr/>
        <a:lstStyle/>
        <a:p>
          <a:endParaRPr lang="en-US"/>
        </a:p>
      </dgm:t>
    </dgm:pt>
    <dgm:pt modelId="{5D43E5EA-F433-404C-97E5-BEBBCEC0285D}">
      <dgm:prSet/>
      <dgm:spPr/>
      <dgm:t>
        <a:bodyPr/>
        <a:lstStyle/>
        <a:p>
          <a:r>
            <a:rPr lang="en-GB"/>
            <a:t>Why might reported crime go un-recorded?</a:t>
          </a:r>
          <a:endParaRPr lang="en-US"/>
        </a:p>
      </dgm:t>
    </dgm:pt>
    <dgm:pt modelId="{F17D50CA-88FC-4215-906A-C10B3F02CB98}" type="parTrans" cxnId="{0BA7180C-FD6C-46D3-89D9-0930EF1CDD71}">
      <dgm:prSet/>
      <dgm:spPr/>
      <dgm:t>
        <a:bodyPr/>
        <a:lstStyle/>
        <a:p>
          <a:endParaRPr lang="en-US"/>
        </a:p>
      </dgm:t>
    </dgm:pt>
    <dgm:pt modelId="{EBC780CD-0F6C-4951-A887-8840FAD9FB47}" type="sibTrans" cxnId="{0BA7180C-FD6C-46D3-89D9-0930EF1CDD71}">
      <dgm:prSet/>
      <dgm:spPr/>
      <dgm:t>
        <a:bodyPr/>
        <a:lstStyle/>
        <a:p>
          <a:endParaRPr lang="en-US"/>
        </a:p>
      </dgm:t>
    </dgm:pt>
    <dgm:pt modelId="{6236177F-8E3D-4DB0-8489-B7C6DDC2E363}" type="pres">
      <dgm:prSet presAssocID="{6D3F5E26-0634-41A6-AE57-3AEFE0F81CC5}" presName="vert0" presStyleCnt="0">
        <dgm:presLayoutVars>
          <dgm:dir/>
          <dgm:animOne val="branch"/>
          <dgm:animLvl val="lvl"/>
        </dgm:presLayoutVars>
      </dgm:prSet>
      <dgm:spPr/>
    </dgm:pt>
    <dgm:pt modelId="{3234F819-ECEF-4EC9-9FEC-9F737B4FEA22}" type="pres">
      <dgm:prSet presAssocID="{525A9B12-D369-471E-BE5D-7FE934F37D14}" presName="thickLine" presStyleLbl="alignNode1" presStyleIdx="0" presStyleCnt="6"/>
      <dgm:spPr/>
    </dgm:pt>
    <dgm:pt modelId="{4976A5FE-8DA0-43C4-9468-83DEE3529774}" type="pres">
      <dgm:prSet presAssocID="{525A9B12-D369-471E-BE5D-7FE934F37D14}" presName="horz1" presStyleCnt="0"/>
      <dgm:spPr/>
    </dgm:pt>
    <dgm:pt modelId="{778E3C32-AA6F-4393-B899-A9F026B9C974}" type="pres">
      <dgm:prSet presAssocID="{525A9B12-D369-471E-BE5D-7FE934F37D14}" presName="tx1" presStyleLbl="revTx" presStyleIdx="0" presStyleCnt="6"/>
      <dgm:spPr/>
    </dgm:pt>
    <dgm:pt modelId="{B06D340C-CDA9-4AC3-A332-50B8BC819438}" type="pres">
      <dgm:prSet presAssocID="{525A9B12-D369-471E-BE5D-7FE934F37D14}" presName="vert1" presStyleCnt="0"/>
      <dgm:spPr/>
    </dgm:pt>
    <dgm:pt modelId="{142D8115-3A30-4BFC-A2F6-A1444FD5CF28}" type="pres">
      <dgm:prSet presAssocID="{974B5AF1-B307-4AF3-94A9-E9F266B169ED}" presName="thickLine" presStyleLbl="alignNode1" presStyleIdx="1" presStyleCnt="6"/>
      <dgm:spPr/>
    </dgm:pt>
    <dgm:pt modelId="{8C4AF5AF-467D-442F-A087-4358E0149ECA}" type="pres">
      <dgm:prSet presAssocID="{974B5AF1-B307-4AF3-94A9-E9F266B169ED}" presName="horz1" presStyleCnt="0"/>
      <dgm:spPr/>
    </dgm:pt>
    <dgm:pt modelId="{25544781-3160-445A-B483-464DBB5F4F0E}" type="pres">
      <dgm:prSet presAssocID="{974B5AF1-B307-4AF3-94A9-E9F266B169ED}" presName="tx1" presStyleLbl="revTx" presStyleIdx="1" presStyleCnt="6"/>
      <dgm:spPr/>
    </dgm:pt>
    <dgm:pt modelId="{1E216BF6-B588-4DE1-AE16-50E508BD8D5D}" type="pres">
      <dgm:prSet presAssocID="{974B5AF1-B307-4AF3-94A9-E9F266B169ED}" presName="vert1" presStyleCnt="0"/>
      <dgm:spPr/>
    </dgm:pt>
    <dgm:pt modelId="{88206330-0B6D-441C-B644-427029D81DF5}" type="pres">
      <dgm:prSet presAssocID="{8DCDEF01-9125-44D4-AD71-510F4E822868}" presName="thickLine" presStyleLbl="alignNode1" presStyleIdx="2" presStyleCnt="6"/>
      <dgm:spPr/>
    </dgm:pt>
    <dgm:pt modelId="{5CC98ECA-9F1D-431C-9A14-6087A37764B5}" type="pres">
      <dgm:prSet presAssocID="{8DCDEF01-9125-44D4-AD71-510F4E822868}" presName="horz1" presStyleCnt="0"/>
      <dgm:spPr/>
    </dgm:pt>
    <dgm:pt modelId="{8D8C8D37-CD44-4C51-A2D2-E0C09D84613D}" type="pres">
      <dgm:prSet presAssocID="{8DCDEF01-9125-44D4-AD71-510F4E822868}" presName="tx1" presStyleLbl="revTx" presStyleIdx="2" presStyleCnt="6"/>
      <dgm:spPr/>
    </dgm:pt>
    <dgm:pt modelId="{4AFF4ADE-A3B0-4D1A-A5D3-1B596342393C}" type="pres">
      <dgm:prSet presAssocID="{8DCDEF01-9125-44D4-AD71-510F4E822868}" presName="vert1" presStyleCnt="0"/>
      <dgm:spPr/>
    </dgm:pt>
    <dgm:pt modelId="{ED36E7ED-2E6B-4C29-B2E2-6F481482BFA9}" type="pres">
      <dgm:prSet presAssocID="{67404815-6A8A-498D-83E1-8C11E9B13B8B}" presName="thickLine" presStyleLbl="alignNode1" presStyleIdx="3" presStyleCnt="6"/>
      <dgm:spPr/>
    </dgm:pt>
    <dgm:pt modelId="{F23ED8D1-43BA-4F92-B992-7A3449764C18}" type="pres">
      <dgm:prSet presAssocID="{67404815-6A8A-498D-83E1-8C11E9B13B8B}" presName="horz1" presStyleCnt="0"/>
      <dgm:spPr/>
    </dgm:pt>
    <dgm:pt modelId="{5B87784E-456B-4FC2-9C66-2D74D9585D60}" type="pres">
      <dgm:prSet presAssocID="{67404815-6A8A-498D-83E1-8C11E9B13B8B}" presName="tx1" presStyleLbl="revTx" presStyleIdx="3" presStyleCnt="6"/>
      <dgm:spPr/>
    </dgm:pt>
    <dgm:pt modelId="{DCFA892F-6E60-49B4-A753-582ED92E7D71}" type="pres">
      <dgm:prSet presAssocID="{67404815-6A8A-498D-83E1-8C11E9B13B8B}" presName="vert1" presStyleCnt="0"/>
      <dgm:spPr/>
    </dgm:pt>
    <dgm:pt modelId="{A6E20833-59CD-43BF-A624-EE6A902BCA85}" type="pres">
      <dgm:prSet presAssocID="{5F630316-1A6B-40D1-958B-485F359C296B}" presName="thickLine" presStyleLbl="alignNode1" presStyleIdx="4" presStyleCnt="6"/>
      <dgm:spPr/>
    </dgm:pt>
    <dgm:pt modelId="{C6ED0A38-E9FD-4962-B92B-BE9C259C1844}" type="pres">
      <dgm:prSet presAssocID="{5F630316-1A6B-40D1-958B-485F359C296B}" presName="horz1" presStyleCnt="0"/>
      <dgm:spPr/>
    </dgm:pt>
    <dgm:pt modelId="{280B126A-DBCE-470A-ABBF-A961214A5E26}" type="pres">
      <dgm:prSet presAssocID="{5F630316-1A6B-40D1-958B-485F359C296B}" presName="tx1" presStyleLbl="revTx" presStyleIdx="4" presStyleCnt="6"/>
      <dgm:spPr/>
    </dgm:pt>
    <dgm:pt modelId="{FABEDC3B-EF6E-4294-A4E2-9BC3B9092CE3}" type="pres">
      <dgm:prSet presAssocID="{5F630316-1A6B-40D1-958B-485F359C296B}" presName="vert1" presStyleCnt="0"/>
      <dgm:spPr/>
    </dgm:pt>
    <dgm:pt modelId="{0BE1F264-BE07-4817-AC45-074811D548CC}" type="pres">
      <dgm:prSet presAssocID="{5D43E5EA-F433-404C-97E5-BEBBCEC0285D}" presName="thickLine" presStyleLbl="alignNode1" presStyleIdx="5" presStyleCnt="6"/>
      <dgm:spPr/>
    </dgm:pt>
    <dgm:pt modelId="{4BE15F9A-A62A-4647-818B-03EF27872412}" type="pres">
      <dgm:prSet presAssocID="{5D43E5EA-F433-404C-97E5-BEBBCEC0285D}" presName="horz1" presStyleCnt="0"/>
      <dgm:spPr/>
    </dgm:pt>
    <dgm:pt modelId="{C776153E-F9DA-4F61-BA2A-D2C358FAB4FA}" type="pres">
      <dgm:prSet presAssocID="{5D43E5EA-F433-404C-97E5-BEBBCEC0285D}" presName="tx1" presStyleLbl="revTx" presStyleIdx="5" presStyleCnt="6"/>
      <dgm:spPr/>
    </dgm:pt>
    <dgm:pt modelId="{DBE50A62-81C7-43E0-8383-E73587F6C8BA}" type="pres">
      <dgm:prSet presAssocID="{5D43E5EA-F433-404C-97E5-BEBBCEC0285D}" presName="vert1" presStyleCnt="0"/>
      <dgm:spPr/>
    </dgm:pt>
  </dgm:ptLst>
  <dgm:cxnLst>
    <dgm:cxn modelId="{0BA7180C-FD6C-46D3-89D9-0930EF1CDD71}" srcId="{6D3F5E26-0634-41A6-AE57-3AEFE0F81CC5}" destId="{5D43E5EA-F433-404C-97E5-BEBBCEC0285D}" srcOrd="5" destOrd="0" parTransId="{F17D50CA-88FC-4215-906A-C10B3F02CB98}" sibTransId="{EBC780CD-0F6C-4951-A887-8840FAD9FB47}"/>
    <dgm:cxn modelId="{BAFE6127-4BBF-46D0-8695-B53F60FF4CC3}" type="presOf" srcId="{5D43E5EA-F433-404C-97E5-BEBBCEC0285D}" destId="{C776153E-F9DA-4F61-BA2A-D2C358FAB4FA}" srcOrd="0" destOrd="0" presId="urn:microsoft.com/office/officeart/2008/layout/LinedList"/>
    <dgm:cxn modelId="{B02C8139-EF1D-4693-B0EC-F8020E95BA72}" srcId="{6D3F5E26-0634-41A6-AE57-3AEFE0F81CC5}" destId="{8DCDEF01-9125-44D4-AD71-510F4E822868}" srcOrd="2" destOrd="0" parTransId="{65DE9E92-64AF-4BDA-A727-EEC8B05D7F66}" sibTransId="{2128174B-F998-4B07-8BA3-2827E341733F}"/>
    <dgm:cxn modelId="{5E79FF3B-430D-416D-97F2-31B6751D13E8}" type="presOf" srcId="{6D3F5E26-0634-41A6-AE57-3AEFE0F81CC5}" destId="{6236177F-8E3D-4DB0-8489-B7C6DDC2E363}" srcOrd="0" destOrd="0" presId="urn:microsoft.com/office/officeart/2008/layout/LinedList"/>
    <dgm:cxn modelId="{961E4244-9A91-4E81-B9B1-4EC801EB39D3}" type="presOf" srcId="{67404815-6A8A-498D-83E1-8C11E9B13B8B}" destId="{5B87784E-456B-4FC2-9C66-2D74D9585D60}" srcOrd="0" destOrd="0" presId="urn:microsoft.com/office/officeart/2008/layout/LinedList"/>
    <dgm:cxn modelId="{9F2B536A-7D22-4F2F-9B46-A711A85D8822}" srcId="{6D3F5E26-0634-41A6-AE57-3AEFE0F81CC5}" destId="{974B5AF1-B307-4AF3-94A9-E9F266B169ED}" srcOrd="1" destOrd="0" parTransId="{18A28DEB-125E-4CD3-81B2-289D7F383603}" sibTransId="{25F208F3-B9A4-4DD3-8530-8F8E600CEB0A}"/>
    <dgm:cxn modelId="{917BD257-1F01-4DD7-8046-7DA43CECF61E}" srcId="{6D3F5E26-0634-41A6-AE57-3AEFE0F81CC5}" destId="{525A9B12-D369-471E-BE5D-7FE934F37D14}" srcOrd="0" destOrd="0" parTransId="{465C3BE9-614F-4905-B154-AC0BEDED93E2}" sibTransId="{DF0DF9E9-9759-4332-BF95-486EC3B147F9}"/>
    <dgm:cxn modelId="{A374E07B-4678-4E9A-9C01-3648847FB52A}" type="presOf" srcId="{5F630316-1A6B-40D1-958B-485F359C296B}" destId="{280B126A-DBCE-470A-ABBF-A961214A5E26}" srcOrd="0" destOrd="0" presId="urn:microsoft.com/office/officeart/2008/layout/LinedList"/>
    <dgm:cxn modelId="{47E7438D-28A2-488C-B40E-AD1023AB2E74}" type="presOf" srcId="{525A9B12-D369-471E-BE5D-7FE934F37D14}" destId="{778E3C32-AA6F-4393-B899-A9F026B9C974}" srcOrd="0" destOrd="0" presId="urn:microsoft.com/office/officeart/2008/layout/LinedList"/>
    <dgm:cxn modelId="{8674AA9F-11B3-49D0-A784-FADDAA7B24C0}" type="presOf" srcId="{974B5AF1-B307-4AF3-94A9-E9F266B169ED}" destId="{25544781-3160-445A-B483-464DBB5F4F0E}" srcOrd="0" destOrd="0" presId="urn:microsoft.com/office/officeart/2008/layout/LinedList"/>
    <dgm:cxn modelId="{96DC07D2-6F0F-46AC-974B-D9E3C0DF96B6}" srcId="{6D3F5E26-0634-41A6-AE57-3AEFE0F81CC5}" destId="{67404815-6A8A-498D-83E1-8C11E9B13B8B}" srcOrd="3" destOrd="0" parTransId="{E6CE2050-29E2-4FE1-8329-69A646288380}" sibTransId="{91893E7D-80A1-4DFD-A44E-A5F798F2B364}"/>
    <dgm:cxn modelId="{56DB4FE3-2DAC-43B1-B262-5074C9BA4D20}" srcId="{6D3F5E26-0634-41A6-AE57-3AEFE0F81CC5}" destId="{5F630316-1A6B-40D1-958B-485F359C296B}" srcOrd="4" destOrd="0" parTransId="{C1CAEA68-CB7C-4B7C-A2F6-FC3AB4E9E2B3}" sibTransId="{8DD73C43-D9A7-4BA0-817B-13FDFC7E2002}"/>
    <dgm:cxn modelId="{78E827F9-C3E2-45DE-A22A-9F7ED3178A90}" type="presOf" srcId="{8DCDEF01-9125-44D4-AD71-510F4E822868}" destId="{8D8C8D37-CD44-4C51-A2D2-E0C09D84613D}" srcOrd="0" destOrd="0" presId="urn:microsoft.com/office/officeart/2008/layout/LinedList"/>
    <dgm:cxn modelId="{44FD0D3F-0995-48B7-97E9-FD55F7D39736}" type="presParOf" srcId="{6236177F-8E3D-4DB0-8489-B7C6DDC2E363}" destId="{3234F819-ECEF-4EC9-9FEC-9F737B4FEA22}" srcOrd="0" destOrd="0" presId="urn:microsoft.com/office/officeart/2008/layout/LinedList"/>
    <dgm:cxn modelId="{41E3907D-8D87-4EF5-8F14-28050A62C23F}" type="presParOf" srcId="{6236177F-8E3D-4DB0-8489-B7C6DDC2E363}" destId="{4976A5FE-8DA0-43C4-9468-83DEE3529774}" srcOrd="1" destOrd="0" presId="urn:microsoft.com/office/officeart/2008/layout/LinedList"/>
    <dgm:cxn modelId="{53CF92BB-6680-498C-B2B1-07756698F61E}" type="presParOf" srcId="{4976A5FE-8DA0-43C4-9468-83DEE3529774}" destId="{778E3C32-AA6F-4393-B899-A9F026B9C974}" srcOrd="0" destOrd="0" presId="urn:microsoft.com/office/officeart/2008/layout/LinedList"/>
    <dgm:cxn modelId="{27D47E46-497A-4CE6-A0DC-9168BB852F64}" type="presParOf" srcId="{4976A5FE-8DA0-43C4-9468-83DEE3529774}" destId="{B06D340C-CDA9-4AC3-A332-50B8BC819438}" srcOrd="1" destOrd="0" presId="urn:microsoft.com/office/officeart/2008/layout/LinedList"/>
    <dgm:cxn modelId="{35F96B31-95A8-41B9-A9A4-D97A839FE4B7}" type="presParOf" srcId="{6236177F-8E3D-4DB0-8489-B7C6DDC2E363}" destId="{142D8115-3A30-4BFC-A2F6-A1444FD5CF28}" srcOrd="2" destOrd="0" presId="urn:microsoft.com/office/officeart/2008/layout/LinedList"/>
    <dgm:cxn modelId="{C8676030-D428-466A-AE80-8F1986911249}" type="presParOf" srcId="{6236177F-8E3D-4DB0-8489-B7C6DDC2E363}" destId="{8C4AF5AF-467D-442F-A087-4358E0149ECA}" srcOrd="3" destOrd="0" presId="urn:microsoft.com/office/officeart/2008/layout/LinedList"/>
    <dgm:cxn modelId="{CDFAF5B9-1C8B-4BD8-B165-D9926801529B}" type="presParOf" srcId="{8C4AF5AF-467D-442F-A087-4358E0149ECA}" destId="{25544781-3160-445A-B483-464DBB5F4F0E}" srcOrd="0" destOrd="0" presId="urn:microsoft.com/office/officeart/2008/layout/LinedList"/>
    <dgm:cxn modelId="{3020C4A5-8698-40B8-B8EE-526AA2CA5D04}" type="presParOf" srcId="{8C4AF5AF-467D-442F-A087-4358E0149ECA}" destId="{1E216BF6-B588-4DE1-AE16-50E508BD8D5D}" srcOrd="1" destOrd="0" presId="urn:microsoft.com/office/officeart/2008/layout/LinedList"/>
    <dgm:cxn modelId="{F65BC067-C4BE-487A-B712-CA6BA4E0B105}" type="presParOf" srcId="{6236177F-8E3D-4DB0-8489-B7C6DDC2E363}" destId="{88206330-0B6D-441C-B644-427029D81DF5}" srcOrd="4" destOrd="0" presId="urn:microsoft.com/office/officeart/2008/layout/LinedList"/>
    <dgm:cxn modelId="{FF0A1364-3131-44B4-92C9-863ADEF139D1}" type="presParOf" srcId="{6236177F-8E3D-4DB0-8489-B7C6DDC2E363}" destId="{5CC98ECA-9F1D-431C-9A14-6087A37764B5}" srcOrd="5" destOrd="0" presId="urn:microsoft.com/office/officeart/2008/layout/LinedList"/>
    <dgm:cxn modelId="{B9845788-A384-440C-832A-46A7B5169ADB}" type="presParOf" srcId="{5CC98ECA-9F1D-431C-9A14-6087A37764B5}" destId="{8D8C8D37-CD44-4C51-A2D2-E0C09D84613D}" srcOrd="0" destOrd="0" presId="urn:microsoft.com/office/officeart/2008/layout/LinedList"/>
    <dgm:cxn modelId="{06ACDFD7-BDBF-4CAA-A1EB-0E527BCE08E8}" type="presParOf" srcId="{5CC98ECA-9F1D-431C-9A14-6087A37764B5}" destId="{4AFF4ADE-A3B0-4D1A-A5D3-1B596342393C}" srcOrd="1" destOrd="0" presId="urn:microsoft.com/office/officeart/2008/layout/LinedList"/>
    <dgm:cxn modelId="{4A07AFA6-3712-4700-87EF-ADE2E8CFF3A5}" type="presParOf" srcId="{6236177F-8E3D-4DB0-8489-B7C6DDC2E363}" destId="{ED36E7ED-2E6B-4C29-B2E2-6F481482BFA9}" srcOrd="6" destOrd="0" presId="urn:microsoft.com/office/officeart/2008/layout/LinedList"/>
    <dgm:cxn modelId="{292E466E-4284-4A2C-98E6-378FDBC17FA2}" type="presParOf" srcId="{6236177F-8E3D-4DB0-8489-B7C6DDC2E363}" destId="{F23ED8D1-43BA-4F92-B992-7A3449764C18}" srcOrd="7" destOrd="0" presId="urn:microsoft.com/office/officeart/2008/layout/LinedList"/>
    <dgm:cxn modelId="{6C95AB68-4871-4797-9CC8-6165DBE18F59}" type="presParOf" srcId="{F23ED8D1-43BA-4F92-B992-7A3449764C18}" destId="{5B87784E-456B-4FC2-9C66-2D74D9585D60}" srcOrd="0" destOrd="0" presId="urn:microsoft.com/office/officeart/2008/layout/LinedList"/>
    <dgm:cxn modelId="{BF67792E-F8A0-4CCD-BFB0-3569312E85BD}" type="presParOf" srcId="{F23ED8D1-43BA-4F92-B992-7A3449764C18}" destId="{DCFA892F-6E60-49B4-A753-582ED92E7D71}" srcOrd="1" destOrd="0" presId="urn:microsoft.com/office/officeart/2008/layout/LinedList"/>
    <dgm:cxn modelId="{3F78C1BC-7A1C-4F26-B370-2C0E83F0AFBC}" type="presParOf" srcId="{6236177F-8E3D-4DB0-8489-B7C6DDC2E363}" destId="{A6E20833-59CD-43BF-A624-EE6A902BCA85}" srcOrd="8" destOrd="0" presId="urn:microsoft.com/office/officeart/2008/layout/LinedList"/>
    <dgm:cxn modelId="{CB51F9F2-6F35-4669-BCFF-9A6733473C24}" type="presParOf" srcId="{6236177F-8E3D-4DB0-8489-B7C6DDC2E363}" destId="{C6ED0A38-E9FD-4962-B92B-BE9C259C1844}" srcOrd="9" destOrd="0" presId="urn:microsoft.com/office/officeart/2008/layout/LinedList"/>
    <dgm:cxn modelId="{7680A812-C822-4907-A2FA-A6EC01A01FF7}" type="presParOf" srcId="{C6ED0A38-E9FD-4962-B92B-BE9C259C1844}" destId="{280B126A-DBCE-470A-ABBF-A961214A5E26}" srcOrd="0" destOrd="0" presId="urn:microsoft.com/office/officeart/2008/layout/LinedList"/>
    <dgm:cxn modelId="{DFB2077C-B519-403A-B31B-B1F40006ADB5}" type="presParOf" srcId="{C6ED0A38-E9FD-4962-B92B-BE9C259C1844}" destId="{FABEDC3B-EF6E-4294-A4E2-9BC3B9092CE3}" srcOrd="1" destOrd="0" presId="urn:microsoft.com/office/officeart/2008/layout/LinedList"/>
    <dgm:cxn modelId="{B9A081BB-A00C-4E4B-8C6D-F34768A5D856}" type="presParOf" srcId="{6236177F-8E3D-4DB0-8489-B7C6DDC2E363}" destId="{0BE1F264-BE07-4817-AC45-074811D548CC}" srcOrd="10" destOrd="0" presId="urn:microsoft.com/office/officeart/2008/layout/LinedList"/>
    <dgm:cxn modelId="{0A0EEDF0-8207-40EC-8186-AEBF5334FD55}" type="presParOf" srcId="{6236177F-8E3D-4DB0-8489-B7C6DDC2E363}" destId="{4BE15F9A-A62A-4647-818B-03EF27872412}" srcOrd="11" destOrd="0" presId="urn:microsoft.com/office/officeart/2008/layout/LinedList"/>
    <dgm:cxn modelId="{525ED967-FE71-43EC-B0F3-493D1BBCDDD1}" type="presParOf" srcId="{4BE15F9A-A62A-4647-818B-03EF27872412}" destId="{C776153E-F9DA-4F61-BA2A-D2C358FAB4FA}" srcOrd="0" destOrd="0" presId="urn:microsoft.com/office/officeart/2008/layout/LinedList"/>
    <dgm:cxn modelId="{4A930958-AAD6-42A2-828D-CD2A3A7BA415}" type="presParOf" srcId="{4BE15F9A-A62A-4647-818B-03EF27872412}" destId="{DBE50A62-81C7-43E0-8383-E73587F6C8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FC4322F-9BC8-47EC-8395-6B71F5A6A22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688DF42-FACC-4FCA-9D4B-1328690ACBF9}">
      <dgm:prSet/>
      <dgm:spPr/>
      <dgm:t>
        <a:bodyPr/>
        <a:lstStyle/>
        <a:p>
          <a:r>
            <a:rPr lang="en-GB"/>
            <a:t>Procedural Justice is the demonstration that the decisions and procedures made and carried out by the contributors of the Criminal Justice System are made fairly. </a:t>
          </a:r>
          <a:endParaRPr lang="en-US"/>
        </a:p>
      </dgm:t>
    </dgm:pt>
    <dgm:pt modelId="{938F9DDB-24AD-455C-9152-D06AFA34D19A}" type="parTrans" cxnId="{6BA3FA4B-5FF6-45D5-BBDE-63B0AB0EBF35}">
      <dgm:prSet/>
      <dgm:spPr/>
      <dgm:t>
        <a:bodyPr/>
        <a:lstStyle/>
        <a:p>
          <a:endParaRPr lang="en-US"/>
        </a:p>
      </dgm:t>
    </dgm:pt>
    <dgm:pt modelId="{A7DA4E31-41F3-41EA-9475-442381978B4C}" type="sibTrans" cxnId="{6BA3FA4B-5FF6-45D5-BBDE-63B0AB0EBF35}">
      <dgm:prSet/>
      <dgm:spPr/>
      <dgm:t>
        <a:bodyPr/>
        <a:lstStyle/>
        <a:p>
          <a:endParaRPr lang="en-US"/>
        </a:p>
      </dgm:t>
    </dgm:pt>
    <dgm:pt modelId="{62BFAFAD-3EA8-446C-AE7B-5A13C20368A4}">
      <dgm:prSet/>
      <dgm:spPr/>
      <dgm:t>
        <a:bodyPr/>
        <a:lstStyle/>
        <a:p>
          <a:r>
            <a:rPr lang="en-GB"/>
            <a:t>Fairness in the Criminal Justice System is crucial to gain and maintain  the support of the public and from a policing perspective to establish and develop community engagement.</a:t>
          </a:r>
          <a:endParaRPr lang="en-US"/>
        </a:p>
      </dgm:t>
    </dgm:pt>
    <dgm:pt modelId="{D757609C-89DD-42D8-88B7-86CD3D26C1D2}" type="parTrans" cxnId="{D97CE8C2-338D-4740-8EE3-189CE7CBC26F}">
      <dgm:prSet/>
      <dgm:spPr/>
      <dgm:t>
        <a:bodyPr/>
        <a:lstStyle/>
        <a:p>
          <a:endParaRPr lang="en-US"/>
        </a:p>
      </dgm:t>
    </dgm:pt>
    <dgm:pt modelId="{03849C31-AED5-4393-8E7E-EA8FBF086135}" type="sibTrans" cxnId="{D97CE8C2-338D-4740-8EE3-189CE7CBC26F}">
      <dgm:prSet/>
      <dgm:spPr/>
      <dgm:t>
        <a:bodyPr/>
        <a:lstStyle/>
        <a:p>
          <a:endParaRPr lang="en-US"/>
        </a:p>
      </dgm:t>
    </dgm:pt>
    <dgm:pt modelId="{236FB7EB-D978-4DA7-A947-5B310598B1B8}">
      <dgm:prSet/>
      <dgm:spPr/>
      <dgm:t>
        <a:bodyPr/>
        <a:lstStyle/>
        <a:p>
          <a:r>
            <a:rPr lang="en-GB"/>
            <a:t>To demonstrate ‘Procedural Justice’ Tyler (1988) suggests there are seven aspects: </a:t>
          </a:r>
          <a:endParaRPr lang="en-US"/>
        </a:p>
      </dgm:t>
    </dgm:pt>
    <dgm:pt modelId="{C941637F-AE66-4451-898E-B0B22E66C98A}" type="parTrans" cxnId="{67F04D8A-42E8-4E53-911E-61963ECB38DC}">
      <dgm:prSet/>
      <dgm:spPr/>
      <dgm:t>
        <a:bodyPr/>
        <a:lstStyle/>
        <a:p>
          <a:endParaRPr lang="en-US"/>
        </a:p>
      </dgm:t>
    </dgm:pt>
    <dgm:pt modelId="{E8E06D73-010F-475A-94E5-0BDD10F79FCE}" type="sibTrans" cxnId="{67F04D8A-42E8-4E53-911E-61963ECB38DC}">
      <dgm:prSet/>
      <dgm:spPr/>
      <dgm:t>
        <a:bodyPr/>
        <a:lstStyle/>
        <a:p>
          <a:endParaRPr lang="en-US"/>
        </a:p>
      </dgm:t>
    </dgm:pt>
    <dgm:pt modelId="{CCD241BF-A601-4207-A803-6BCC06E7E6A6}" type="pres">
      <dgm:prSet presAssocID="{CFC4322F-9BC8-47EC-8395-6B71F5A6A229}" presName="linear" presStyleCnt="0">
        <dgm:presLayoutVars>
          <dgm:animLvl val="lvl"/>
          <dgm:resizeHandles val="exact"/>
        </dgm:presLayoutVars>
      </dgm:prSet>
      <dgm:spPr/>
    </dgm:pt>
    <dgm:pt modelId="{90ED897A-FA6D-4566-810B-9AD2F83D593E}" type="pres">
      <dgm:prSet presAssocID="{B688DF42-FACC-4FCA-9D4B-1328690ACBF9}" presName="parentText" presStyleLbl="node1" presStyleIdx="0" presStyleCnt="3">
        <dgm:presLayoutVars>
          <dgm:chMax val="0"/>
          <dgm:bulletEnabled val="1"/>
        </dgm:presLayoutVars>
      </dgm:prSet>
      <dgm:spPr/>
    </dgm:pt>
    <dgm:pt modelId="{F847AC53-A7FD-41F5-97B3-62B548FCF219}" type="pres">
      <dgm:prSet presAssocID="{A7DA4E31-41F3-41EA-9475-442381978B4C}" presName="spacer" presStyleCnt="0"/>
      <dgm:spPr/>
    </dgm:pt>
    <dgm:pt modelId="{77A0ED2E-A92B-484B-A9F1-E7DB789CF27E}" type="pres">
      <dgm:prSet presAssocID="{62BFAFAD-3EA8-446C-AE7B-5A13C20368A4}" presName="parentText" presStyleLbl="node1" presStyleIdx="1" presStyleCnt="3">
        <dgm:presLayoutVars>
          <dgm:chMax val="0"/>
          <dgm:bulletEnabled val="1"/>
        </dgm:presLayoutVars>
      </dgm:prSet>
      <dgm:spPr/>
    </dgm:pt>
    <dgm:pt modelId="{663F2748-7E08-4D30-A40F-FD5C6DFF1AE3}" type="pres">
      <dgm:prSet presAssocID="{03849C31-AED5-4393-8E7E-EA8FBF086135}" presName="spacer" presStyleCnt="0"/>
      <dgm:spPr/>
    </dgm:pt>
    <dgm:pt modelId="{6DF7F936-1C34-496E-A595-FBA90A9CCD6E}" type="pres">
      <dgm:prSet presAssocID="{236FB7EB-D978-4DA7-A947-5B310598B1B8}" presName="parentText" presStyleLbl="node1" presStyleIdx="2" presStyleCnt="3">
        <dgm:presLayoutVars>
          <dgm:chMax val="0"/>
          <dgm:bulletEnabled val="1"/>
        </dgm:presLayoutVars>
      </dgm:prSet>
      <dgm:spPr/>
    </dgm:pt>
  </dgm:ptLst>
  <dgm:cxnLst>
    <dgm:cxn modelId="{6BA3FA4B-5FF6-45D5-BBDE-63B0AB0EBF35}" srcId="{CFC4322F-9BC8-47EC-8395-6B71F5A6A229}" destId="{B688DF42-FACC-4FCA-9D4B-1328690ACBF9}" srcOrd="0" destOrd="0" parTransId="{938F9DDB-24AD-455C-9152-D06AFA34D19A}" sibTransId="{A7DA4E31-41F3-41EA-9475-442381978B4C}"/>
    <dgm:cxn modelId="{E934C955-031D-42BD-A320-6A33F9FC77A5}" type="presOf" srcId="{B688DF42-FACC-4FCA-9D4B-1328690ACBF9}" destId="{90ED897A-FA6D-4566-810B-9AD2F83D593E}" srcOrd="0" destOrd="0" presId="urn:microsoft.com/office/officeart/2005/8/layout/vList2"/>
    <dgm:cxn modelId="{A1815178-8A82-4805-B044-CE626547CE1F}" type="presOf" srcId="{CFC4322F-9BC8-47EC-8395-6B71F5A6A229}" destId="{CCD241BF-A601-4207-A803-6BCC06E7E6A6}" srcOrd="0" destOrd="0" presId="urn:microsoft.com/office/officeart/2005/8/layout/vList2"/>
    <dgm:cxn modelId="{67F04D8A-42E8-4E53-911E-61963ECB38DC}" srcId="{CFC4322F-9BC8-47EC-8395-6B71F5A6A229}" destId="{236FB7EB-D978-4DA7-A947-5B310598B1B8}" srcOrd="2" destOrd="0" parTransId="{C941637F-AE66-4451-898E-B0B22E66C98A}" sibTransId="{E8E06D73-010F-475A-94E5-0BDD10F79FCE}"/>
    <dgm:cxn modelId="{C472FB90-7482-4DE2-8D67-319EB5D954C6}" type="presOf" srcId="{236FB7EB-D978-4DA7-A947-5B310598B1B8}" destId="{6DF7F936-1C34-496E-A595-FBA90A9CCD6E}" srcOrd="0" destOrd="0" presId="urn:microsoft.com/office/officeart/2005/8/layout/vList2"/>
    <dgm:cxn modelId="{BC9768B3-929B-4AAE-ABB9-6B8FBE72967C}" type="presOf" srcId="{62BFAFAD-3EA8-446C-AE7B-5A13C20368A4}" destId="{77A0ED2E-A92B-484B-A9F1-E7DB789CF27E}" srcOrd="0" destOrd="0" presId="urn:microsoft.com/office/officeart/2005/8/layout/vList2"/>
    <dgm:cxn modelId="{D97CE8C2-338D-4740-8EE3-189CE7CBC26F}" srcId="{CFC4322F-9BC8-47EC-8395-6B71F5A6A229}" destId="{62BFAFAD-3EA8-446C-AE7B-5A13C20368A4}" srcOrd="1" destOrd="0" parTransId="{D757609C-89DD-42D8-88B7-86CD3D26C1D2}" sibTransId="{03849C31-AED5-4393-8E7E-EA8FBF086135}"/>
    <dgm:cxn modelId="{5926086A-9ABD-43F2-83D9-A4EA9178D3F3}" type="presParOf" srcId="{CCD241BF-A601-4207-A803-6BCC06E7E6A6}" destId="{90ED897A-FA6D-4566-810B-9AD2F83D593E}" srcOrd="0" destOrd="0" presId="urn:microsoft.com/office/officeart/2005/8/layout/vList2"/>
    <dgm:cxn modelId="{32D47C6E-32BB-40D6-B537-70C48D5F3935}" type="presParOf" srcId="{CCD241BF-A601-4207-A803-6BCC06E7E6A6}" destId="{F847AC53-A7FD-41F5-97B3-62B548FCF219}" srcOrd="1" destOrd="0" presId="urn:microsoft.com/office/officeart/2005/8/layout/vList2"/>
    <dgm:cxn modelId="{14414ECC-4BC4-45EB-9E99-F1B929E11067}" type="presParOf" srcId="{CCD241BF-A601-4207-A803-6BCC06E7E6A6}" destId="{77A0ED2E-A92B-484B-A9F1-E7DB789CF27E}" srcOrd="2" destOrd="0" presId="urn:microsoft.com/office/officeart/2005/8/layout/vList2"/>
    <dgm:cxn modelId="{8FA3F35B-6B05-4021-881B-87B21B5FF781}" type="presParOf" srcId="{CCD241BF-A601-4207-A803-6BCC06E7E6A6}" destId="{663F2748-7E08-4D30-A40F-FD5C6DFF1AE3}" srcOrd="3" destOrd="0" presId="urn:microsoft.com/office/officeart/2005/8/layout/vList2"/>
    <dgm:cxn modelId="{CF611067-D973-49FB-A412-C79CE23E4699}" type="presParOf" srcId="{CCD241BF-A601-4207-A803-6BCC06E7E6A6}" destId="{6DF7F936-1C34-496E-A595-FBA90A9CCD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E88195D-F749-4C9B-9A25-A8AD84E6662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FDFC519-25BD-463E-B229-83FC2A2528EB}">
      <dgm:prSet/>
      <dgm:spPr/>
      <dgm:t>
        <a:bodyPr/>
        <a:lstStyle/>
        <a:p>
          <a:r>
            <a:rPr lang="en-GB"/>
            <a:t>Made up of the following topics</a:t>
          </a:r>
          <a:endParaRPr lang="en-US"/>
        </a:p>
      </dgm:t>
    </dgm:pt>
    <dgm:pt modelId="{511AD79A-4375-4B00-94F0-E50C18FB7AFB}" type="parTrans" cxnId="{D62ADBFE-C844-4CB8-8DD3-FA02E1AF7886}">
      <dgm:prSet/>
      <dgm:spPr/>
      <dgm:t>
        <a:bodyPr/>
        <a:lstStyle/>
        <a:p>
          <a:endParaRPr lang="en-US"/>
        </a:p>
      </dgm:t>
    </dgm:pt>
    <dgm:pt modelId="{48277D59-C378-49C2-9B7F-D72C7251F0CF}" type="sibTrans" cxnId="{D62ADBFE-C844-4CB8-8DD3-FA02E1AF7886}">
      <dgm:prSet/>
      <dgm:spPr/>
      <dgm:t>
        <a:bodyPr/>
        <a:lstStyle/>
        <a:p>
          <a:endParaRPr lang="en-US"/>
        </a:p>
      </dgm:t>
    </dgm:pt>
    <dgm:pt modelId="{0A324C53-3541-4C61-AA3C-C9DE6CC2C264}">
      <dgm:prSet/>
      <dgm:spPr/>
      <dgm:t>
        <a:bodyPr/>
        <a:lstStyle/>
        <a:p>
          <a:r>
            <a:rPr lang="en-GB"/>
            <a:t>Crime Victims</a:t>
          </a:r>
          <a:endParaRPr lang="en-US"/>
        </a:p>
      </dgm:t>
    </dgm:pt>
    <dgm:pt modelId="{8600E180-AB3A-4A47-81C7-78AECD2940C1}" type="parTrans" cxnId="{43B001A6-2610-46B7-B62F-8D7B0318F79E}">
      <dgm:prSet/>
      <dgm:spPr/>
      <dgm:t>
        <a:bodyPr/>
        <a:lstStyle/>
        <a:p>
          <a:endParaRPr lang="en-US"/>
        </a:p>
      </dgm:t>
    </dgm:pt>
    <dgm:pt modelId="{A2B5C504-9278-4534-81C9-6A0D6A482D50}" type="sibTrans" cxnId="{43B001A6-2610-46B7-B62F-8D7B0318F79E}">
      <dgm:prSet/>
      <dgm:spPr/>
      <dgm:t>
        <a:bodyPr/>
        <a:lstStyle/>
        <a:p>
          <a:endParaRPr lang="en-US"/>
        </a:p>
      </dgm:t>
    </dgm:pt>
    <dgm:pt modelId="{6587EEE8-EF62-4BB8-95D6-22B5B7FD7BE8}">
      <dgm:prSet/>
      <dgm:spPr/>
      <dgm:t>
        <a:bodyPr/>
        <a:lstStyle/>
        <a:p>
          <a:r>
            <a:rPr lang="en-GB"/>
            <a:t>Consequences of Victimisation</a:t>
          </a:r>
          <a:endParaRPr lang="en-US"/>
        </a:p>
      </dgm:t>
    </dgm:pt>
    <dgm:pt modelId="{707C04D8-C948-4D33-A2F4-10ECA82B0333}" type="parTrans" cxnId="{B1797D2E-895E-4A3D-A625-9D87DEC17AFF}">
      <dgm:prSet/>
      <dgm:spPr/>
      <dgm:t>
        <a:bodyPr/>
        <a:lstStyle/>
        <a:p>
          <a:endParaRPr lang="en-US"/>
        </a:p>
      </dgm:t>
    </dgm:pt>
    <dgm:pt modelId="{F08A0032-85EF-4D8A-8A3D-A8FDA7838B37}" type="sibTrans" cxnId="{B1797D2E-895E-4A3D-A625-9D87DEC17AFF}">
      <dgm:prSet/>
      <dgm:spPr/>
      <dgm:t>
        <a:bodyPr/>
        <a:lstStyle/>
        <a:p>
          <a:endParaRPr lang="en-US"/>
        </a:p>
      </dgm:t>
    </dgm:pt>
    <dgm:pt modelId="{39C117EA-02A3-463A-B6C8-86B4F1AC6306}">
      <dgm:prSet/>
      <dgm:spPr/>
      <dgm:t>
        <a:bodyPr/>
        <a:lstStyle/>
        <a:p>
          <a:r>
            <a:rPr lang="en-GB"/>
            <a:t>Interaction of Victims with CJS</a:t>
          </a:r>
          <a:endParaRPr lang="en-US"/>
        </a:p>
      </dgm:t>
    </dgm:pt>
    <dgm:pt modelId="{5659846B-665F-4394-BDBB-BA9D50E17416}" type="parTrans" cxnId="{5BA37CD1-A3B3-4B8B-AC4E-8B1371DF4BCD}">
      <dgm:prSet/>
      <dgm:spPr/>
      <dgm:t>
        <a:bodyPr/>
        <a:lstStyle/>
        <a:p>
          <a:endParaRPr lang="en-US"/>
        </a:p>
      </dgm:t>
    </dgm:pt>
    <dgm:pt modelId="{796308B2-C637-4753-9A32-AC6BED8ADC94}" type="sibTrans" cxnId="{5BA37CD1-A3B3-4B8B-AC4E-8B1371DF4BCD}">
      <dgm:prSet/>
      <dgm:spPr/>
      <dgm:t>
        <a:bodyPr/>
        <a:lstStyle/>
        <a:p>
          <a:endParaRPr lang="en-US"/>
        </a:p>
      </dgm:t>
    </dgm:pt>
    <dgm:pt modelId="{E36E4422-1B52-4D80-94D1-3A1AC07AC4DD}">
      <dgm:prSet/>
      <dgm:spPr/>
      <dgm:t>
        <a:bodyPr/>
        <a:lstStyle/>
        <a:p>
          <a:r>
            <a:rPr lang="en-GB"/>
            <a:t>Interaction of victims with Social Service Agencies and programmes</a:t>
          </a:r>
          <a:endParaRPr lang="en-US"/>
        </a:p>
      </dgm:t>
    </dgm:pt>
    <dgm:pt modelId="{45267510-CAC2-4B4C-B9C8-E8AC72015D52}" type="parTrans" cxnId="{096DD1F7-4AD6-4153-8D80-84EDBF8153C7}">
      <dgm:prSet/>
      <dgm:spPr/>
      <dgm:t>
        <a:bodyPr/>
        <a:lstStyle/>
        <a:p>
          <a:endParaRPr lang="en-US"/>
        </a:p>
      </dgm:t>
    </dgm:pt>
    <dgm:pt modelId="{7F56A6FB-7B23-46B8-B5C3-C376A4D35DC5}" type="sibTrans" cxnId="{096DD1F7-4AD6-4153-8D80-84EDBF8153C7}">
      <dgm:prSet/>
      <dgm:spPr/>
      <dgm:t>
        <a:bodyPr/>
        <a:lstStyle/>
        <a:p>
          <a:endParaRPr lang="en-US"/>
        </a:p>
      </dgm:t>
    </dgm:pt>
    <dgm:pt modelId="{EF93D02B-00D7-4253-98FA-B7E053EAB0F9}">
      <dgm:prSet/>
      <dgm:spPr/>
      <dgm:t>
        <a:bodyPr/>
        <a:lstStyle/>
        <a:p>
          <a:r>
            <a:rPr lang="en-GB"/>
            <a:t>Prevention of Victimisation</a:t>
          </a:r>
          <a:endParaRPr lang="en-US"/>
        </a:p>
      </dgm:t>
    </dgm:pt>
    <dgm:pt modelId="{DFB5671A-7118-4FFA-AA05-29444B1BCDFC}" type="parTrans" cxnId="{87BF41C6-E3EA-402C-9ED5-C39D590FD9C3}">
      <dgm:prSet/>
      <dgm:spPr/>
      <dgm:t>
        <a:bodyPr/>
        <a:lstStyle/>
        <a:p>
          <a:endParaRPr lang="en-US"/>
        </a:p>
      </dgm:t>
    </dgm:pt>
    <dgm:pt modelId="{81732E4E-65D7-4166-88ED-7623FA249A81}" type="sibTrans" cxnId="{87BF41C6-E3EA-402C-9ED5-C39D590FD9C3}">
      <dgm:prSet/>
      <dgm:spPr/>
      <dgm:t>
        <a:bodyPr/>
        <a:lstStyle/>
        <a:p>
          <a:endParaRPr lang="en-US"/>
        </a:p>
      </dgm:t>
    </dgm:pt>
    <dgm:pt modelId="{6CABE603-CFFC-4625-AA1C-F397B87A435C}" type="pres">
      <dgm:prSet presAssocID="{6E88195D-F749-4C9B-9A25-A8AD84E6662F}" presName="linear" presStyleCnt="0">
        <dgm:presLayoutVars>
          <dgm:animLvl val="lvl"/>
          <dgm:resizeHandles val="exact"/>
        </dgm:presLayoutVars>
      </dgm:prSet>
      <dgm:spPr/>
    </dgm:pt>
    <dgm:pt modelId="{0BDFE065-BEE9-4A33-B516-7867BEF95D9E}" type="pres">
      <dgm:prSet presAssocID="{2FDFC519-25BD-463E-B229-83FC2A2528EB}" presName="parentText" presStyleLbl="node1" presStyleIdx="0" presStyleCnt="1">
        <dgm:presLayoutVars>
          <dgm:chMax val="0"/>
          <dgm:bulletEnabled val="1"/>
        </dgm:presLayoutVars>
      </dgm:prSet>
      <dgm:spPr/>
    </dgm:pt>
    <dgm:pt modelId="{70A1D3BA-632B-4670-9FCF-4362083241C2}" type="pres">
      <dgm:prSet presAssocID="{2FDFC519-25BD-463E-B229-83FC2A2528EB}" presName="childText" presStyleLbl="revTx" presStyleIdx="0" presStyleCnt="1">
        <dgm:presLayoutVars>
          <dgm:bulletEnabled val="1"/>
        </dgm:presLayoutVars>
      </dgm:prSet>
      <dgm:spPr/>
    </dgm:pt>
  </dgm:ptLst>
  <dgm:cxnLst>
    <dgm:cxn modelId="{DC898826-F818-4DE6-9F7B-C06F40F00FBF}" type="presOf" srcId="{0A324C53-3541-4C61-AA3C-C9DE6CC2C264}" destId="{70A1D3BA-632B-4670-9FCF-4362083241C2}" srcOrd="0" destOrd="0" presId="urn:microsoft.com/office/officeart/2005/8/layout/vList2"/>
    <dgm:cxn modelId="{B1797D2E-895E-4A3D-A625-9D87DEC17AFF}" srcId="{2FDFC519-25BD-463E-B229-83FC2A2528EB}" destId="{6587EEE8-EF62-4BB8-95D6-22B5B7FD7BE8}" srcOrd="1" destOrd="0" parTransId="{707C04D8-C948-4D33-A2F4-10ECA82B0333}" sibTransId="{F08A0032-85EF-4D8A-8A3D-A8FDA7838B37}"/>
    <dgm:cxn modelId="{20512040-0EE6-466D-829E-B126C1F54E82}" type="presOf" srcId="{EF93D02B-00D7-4253-98FA-B7E053EAB0F9}" destId="{70A1D3BA-632B-4670-9FCF-4362083241C2}" srcOrd="0" destOrd="4" presId="urn:microsoft.com/office/officeart/2005/8/layout/vList2"/>
    <dgm:cxn modelId="{D388874B-DAD5-46FD-9BBD-9BDA7C13B5B7}" type="presOf" srcId="{6E88195D-F749-4C9B-9A25-A8AD84E6662F}" destId="{6CABE603-CFFC-4625-AA1C-F397B87A435C}" srcOrd="0" destOrd="0" presId="urn:microsoft.com/office/officeart/2005/8/layout/vList2"/>
    <dgm:cxn modelId="{A014B84C-9381-4C91-8224-647DB524CE7E}" type="presOf" srcId="{2FDFC519-25BD-463E-B229-83FC2A2528EB}" destId="{0BDFE065-BEE9-4A33-B516-7867BEF95D9E}" srcOrd="0" destOrd="0" presId="urn:microsoft.com/office/officeart/2005/8/layout/vList2"/>
    <dgm:cxn modelId="{B45FB484-14DB-4C19-894E-C58DDEC18132}" type="presOf" srcId="{E36E4422-1B52-4D80-94D1-3A1AC07AC4DD}" destId="{70A1D3BA-632B-4670-9FCF-4362083241C2}" srcOrd="0" destOrd="3" presId="urn:microsoft.com/office/officeart/2005/8/layout/vList2"/>
    <dgm:cxn modelId="{74DBA995-EAC4-4C72-87BF-5424DA8BC23D}" type="presOf" srcId="{39C117EA-02A3-463A-B6C8-86B4F1AC6306}" destId="{70A1D3BA-632B-4670-9FCF-4362083241C2}" srcOrd="0" destOrd="2" presId="urn:microsoft.com/office/officeart/2005/8/layout/vList2"/>
    <dgm:cxn modelId="{43B001A6-2610-46B7-B62F-8D7B0318F79E}" srcId="{2FDFC519-25BD-463E-B229-83FC2A2528EB}" destId="{0A324C53-3541-4C61-AA3C-C9DE6CC2C264}" srcOrd="0" destOrd="0" parTransId="{8600E180-AB3A-4A47-81C7-78AECD2940C1}" sibTransId="{A2B5C504-9278-4534-81C9-6A0D6A482D50}"/>
    <dgm:cxn modelId="{87BF41C6-E3EA-402C-9ED5-C39D590FD9C3}" srcId="{2FDFC519-25BD-463E-B229-83FC2A2528EB}" destId="{EF93D02B-00D7-4253-98FA-B7E053EAB0F9}" srcOrd="4" destOrd="0" parTransId="{DFB5671A-7118-4FFA-AA05-29444B1BCDFC}" sibTransId="{81732E4E-65D7-4166-88ED-7623FA249A81}"/>
    <dgm:cxn modelId="{E53CC7C9-1802-4373-86BE-1780C2876DC9}" type="presOf" srcId="{6587EEE8-EF62-4BB8-95D6-22B5B7FD7BE8}" destId="{70A1D3BA-632B-4670-9FCF-4362083241C2}" srcOrd="0" destOrd="1" presId="urn:microsoft.com/office/officeart/2005/8/layout/vList2"/>
    <dgm:cxn modelId="{5BA37CD1-A3B3-4B8B-AC4E-8B1371DF4BCD}" srcId="{2FDFC519-25BD-463E-B229-83FC2A2528EB}" destId="{39C117EA-02A3-463A-B6C8-86B4F1AC6306}" srcOrd="2" destOrd="0" parTransId="{5659846B-665F-4394-BDBB-BA9D50E17416}" sibTransId="{796308B2-C637-4753-9A32-AC6BED8ADC94}"/>
    <dgm:cxn modelId="{096DD1F7-4AD6-4153-8D80-84EDBF8153C7}" srcId="{2FDFC519-25BD-463E-B229-83FC2A2528EB}" destId="{E36E4422-1B52-4D80-94D1-3A1AC07AC4DD}" srcOrd="3" destOrd="0" parTransId="{45267510-CAC2-4B4C-B9C8-E8AC72015D52}" sibTransId="{7F56A6FB-7B23-46B8-B5C3-C376A4D35DC5}"/>
    <dgm:cxn modelId="{D62ADBFE-C844-4CB8-8DD3-FA02E1AF7886}" srcId="{6E88195D-F749-4C9B-9A25-A8AD84E6662F}" destId="{2FDFC519-25BD-463E-B229-83FC2A2528EB}" srcOrd="0" destOrd="0" parTransId="{511AD79A-4375-4B00-94F0-E50C18FB7AFB}" sibTransId="{48277D59-C378-49C2-9B7F-D72C7251F0CF}"/>
    <dgm:cxn modelId="{71648D4C-9AB2-4E5A-87C8-995E112709E1}" type="presParOf" srcId="{6CABE603-CFFC-4625-AA1C-F397B87A435C}" destId="{0BDFE065-BEE9-4A33-B516-7867BEF95D9E}" srcOrd="0" destOrd="0" presId="urn:microsoft.com/office/officeart/2005/8/layout/vList2"/>
    <dgm:cxn modelId="{D41F7426-35A1-4301-B864-76BFB9B407AA}" type="presParOf" srcId="{6CABE603-CFFC-4625-AA1C-F397B87A435C}" destId="{70A1D3BA-632B-4670-9FCF-4362083241C2}"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266A7C-1846-4C98-B61B-71D28A46865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D5BC548-62D7-4735-89D3-53133A6F65D1}">
      <dgm:prSet/>
      <dgm:spPr/>
      <dgm:t>
        <a:bodyPr/>
        <a:lstStyle/>
        <a:p>
          <a:r>
            <a:rPr lang="en-GB"/>
            <a:t>Prejudice</a:t>
          </a:r>
          <a:endParaRPr lang="en-US"/>
        </a:p>
      </dgm:t>
    </dgm:pt>
    <dgm:pt modelId="{B9B4CB86-668F-40AE-8585-76371EB5892F}" type="parTrans" cxnId="{1C239802-49BA-4D1D-8EC7-46ACD5650F77}">
      <dgm:prSet/>
      <dgm:spPr/>
      <dgm:t>
        <a:bodyPr/>
        <a:lstStyle/>
        <a:p>
          <a:endParaRPr lang="en-US"/>
        </a:p>
      </dgm:t>
    </dgm:pt>
    <dgm:pt modelId="{2C0F5CA1-0BAD-47AC-8E6F-198973857DFA}" type="sibTrans" cxnId="{1C239802-49BA-4D1D-8EC7-46ACD5650F77}">
      <dgm:prSet/>
      <dgm:spPr/>
      <dgm:t>
        <a:bodyPr/>
        <a:lstStyle/>
        <a:p>
          <a:endParaRPr lang="en-US"/>
        </a:p>
      </dgm:t>
    </dgm:pt>
    <dgm:pt modelId="{000EFB79-B3A9-44E8-ACF3-8D9F90517F62}">
      <dgm:prSet/>
      <dgm:spPr/>
      <dgm:t>
        <a:bodyPr/>
        <a:lstStyle/>
        <a:p>
          <a:r>
            <a:rPr lang="en-GB"/>
            <a:t>Discrimination</a:t>
          </a:r>
          <a:endParaRPr lang="en-US"/>
        </a:p>
      </dgm:t>
    </dgm:pt>
    <dgm:pt modelId="{6639192F-E104-4ED5-BC19-44DA73C10590}" type="parTrans" cxnId="{5D4985D9-C1DE-4457-AFEE-36574CE3FD24}">
      <dgm:prSet/>
      <dgm:spPr/>
      <dgm:t>
        <a:bodyPr/>
        <a:lstStyle/>
        <a:p>
          <a:endParaRPr lang="en-US"/>
        </a:p>
      </dgm:t>
    </dgm:pt>
    <dgm:pt modelId="{4C0164C3-AC75-47D3-BDEB-554BDD971612}" type="sibTrans" cxnId="{5D4985D9-C1DE-4457-AFEE-36574CE3FD24}">
      <dgm:prSet/>
      <dgm:spPr/>
      <dgm:t>
        <a:bodyPr/>
        <a:lstStyle/>
        <a:p>
          <a:endParaRPr lang="en-US"/>
        </a:p>
      </dgm:t>
    </dgm:pt>
    <dgm:pt modelId="{43B27842-A03A-42B1-90EB-DCE7E563FDB4}">
      <dgm:prSet/>
      <dgm:spPr/>
      <dgm:t>
        <a:bodyPr/>
        <a:lstStyle/>
        <a:p>
          <a:r>
            <a:rPr lang="en-GB"/>
            <a:t>Stereotyping</a:t>
          </a:r>
          <a:endParaRPr lang="en-US"/>
        </a:p>
      </dgm:t>
    </dgm:pt>
    <dgm:pt modelId="{749E0C61-FB7C-4B1D-879C-54CB7BD46AA5}" type="parTrans" cxnId="{A089AD6F-A3F6-4011-B184-3769EF4839F2}">
      <dgm:prSet/>
      <dgm:spPr/>
      <dgm:t>
        <a:bodyPr/>
        <a:lstStyle/>
        <a:p>
          <a:endParaRPr lang="en-US"/>
        </a:p>
      </dgm:t>
    </dgm:pt>
    <dgm:pt modelId="{9B0ADE8A-C2E3-41E4-AA61-C7C999A8A574}" type="sibTrans" cxnId="{A089AD6F-A3F6-4011-B184-3769EF4839F2}">
      <dgm:prSet/>
      <dgm:spPr/>
      <dgm:t>
        <a:bodyPr/>
        <a:lstStyle/>
        <a:p>
          <a:endParaRPr lang="en-US"/>
        </a:p>
      </dgm:t>
    </dgm:pt>
    <dgm:pt modelId="{0F00D470-2A49-4B1C-8755-24E3A84B1DF1}">
      <dgm:prSet/>
      <dgm:spPr/>
      <dgm:t>
        <a:bodyPr/>
        <a:lstStyle/>
        <a:p>
          <a:r>
            <a:rPr lang="en-GB"/>
            <a:t>Ethnocentrism</a:t>
          </a:r>
          <a:endParaRPr lang="en-US"/>
        </a:p>
      </dgm:t>
    </dgm:pt>
    <dgm:pt modelId="{89346F26-D556-4387-B447-98299D79CA39}" type="parTrans" cxnId="{5D224458-9C26-4A20-9CA8-AF25A6DC7FBC}">
      <dgm:prSet/>
      <dgm:spPr/>
      <dgm:t>
        <a:bodyPr/>
        <a:lstStyle/>
        <a:p>
          <a:endParaRPr lang="en-US"/>
        </a:p>
      </dgm:t>
    </dgm:pt>
    <dgm:pt modelId="{55E5D4AB-C015-4CA4-A4B8-6F7F1946F436}" type="sibTrans" cxnId="{5D224458-9C26-4A20-9CA8-AF25A6DC7FBC}">
      <dgm:prSet/>
      <dgm:spPr/>
      <dgm:t>
        <a:bodyPr/>
        <a:lstStyle/>
        <a:p>
          <a:endParaRPr lang="en-US"/>
        </a:p>
      </dgm:t>
    </dgm:pt>
    <dgm:pt modelId="{085140BB-A92D-4DFF-BE48-3BB4FE6B2332}">
      <dgm:prSet/>
      <dgm:spPr/>
      <dgm:t>
        <a:bodyPr/>
        <a:lstStyle/>
        <a:p>
          <a:r>
            <a:rPr lang="en-GB"/>
            <a:t>Stigma</a:t>
          </a:r>
          <a:endParaRPr lang="en-US"/>
        </a:p>
      </dgm:t>
    </dgm:pt>
    <dgm:pt modelId="{9D25A740-15CD-4332-9544-F27E7D9D4DA9}" type="parTrans" cxnId="{8D1DAB0A-D41C-4F64-80AD-02F008D2D8EE}">
      <dgm:prSet/>
      <dgm:spPr/>
      <dgm:t>
        <a:bodyPr/>
        <a:lstStyle/>
        <a:p>
          <a:endParaRPr lang="en-US"/>
        </a:p>
      </dgm:t>
    </dgm:pt>
    <dgm:pt modelId="{4476EBAA-B614-40BD-A177-60CBD5B0D8EF}" type="sibTrans" cxnId="{8D1DAB0A-D41C-4F64-80AD-02F008D2D8EE}">
      <dgm:prSet/>
      <dgm:spPr/>
      <dgm:t>
        <a:bodyPr/>
        <a:lstStyle/>
        <a:p>
          <a:endParaRPr lang="en-US"/>
        </a:p>
      </dgm:t>
    </dgm:pt>
    <dgm:pt modelId="{7E11EABA-ECE3-499B-BD70-0719597173FB}">
      <dgm:prSet/>
      <dgm:spPr/>
      <dgm:t>
        <a:bodyPr/>
        <a:lstStyle/>
        <a:p>
          <a:r>
            <a:rPr lang="en-GB"/>
            <a:t>In/Out Groups</a:t>
          </a:r>
          <a:endParaRPr lang="en-US"/>
        </a:p>
      </dgm:t>
    </dgm:pt>
    <dgm:pt modelId="{31C4A4CE-D6B4-4023-90BD-C65936EC0568}" type="parTrans" cxnId="{0AEDA266-08EA-4FE8-8DA5-7B3DE58305F4}">
      <dgm:prSet/>
      <dgm:spPr/>
      <dgm:t>
        <a:bodyPr/>
        <a:lstStyle/>
        <a:p>
          <a:endParaRPr lang="en-US"/>
        </a:p>
      </dgm:t>
    </dgm:pt>
    <dgm:pt modelId="{A7395E91-C7AD-4C2A-A6FE-2F6723CBF4B6}" type="sibTrans" cxnId="{0AEDA266-08EA-4FE8-8DA5-7B3DE58305F4}">
      <dgm:prSet/>
      <dgm:spPr/>
      <dgm:t>
        <a:bodyPr/>
        <a:lstStyle/>
        <a:p>
          <a:endParaRPr lang="en-US"/>
        </a:p>
      </dgm:t>
    </dgm:pt>
    <dgm:pt modelId="{A589C2DF-B666-4AB7-B0AE-017252713A10}">
      <dgm:prSet/>
      <dgm:spPr/>
      <dgm:t>
        <a:bodyPr/>
        <a:lstStyle/>
        <a:p>
          <a:r>
            <a:rPr lang="en-GB"/>
            <a:t>Inter Group Threat theories</a:t>
          </a:r>
          <a:endParaRPr lang="en-US"/>
        </a:p>
      </dgm:t>
    </dgm:pt>
    <dgm:pt modelId="{6EEFBEA9-F353-42FA-9103-96C547A0B7D6}" type="parTrans" cxnId="{E5F4DF88-F856-4DF2-A989-40A8FDADA4CD}">
      <dgm:prSet/>
      <dgm:spPr/>
      <dgm:t>
        <a:bodyPr/>
        <a:lstStyle/>
        <a:p>
          <a:endParaRPr lang="en-US"/>
        </a:p>
      </dgm:t>
    </dgm:pt>
    <dgm:pt modelId="{DF55E04B-57BD-41D0-817A-F2944557B401}" type="sibTrans" cxnId="{E5F4DF88-F856-4DF2-A989-40A8FDADA4CD}">
      <dgm:prSet/>
      <dgm:spPr/>
      <dgm:t>
        <a:bodyPr/>
        <a:lstStyle/>
        <a:p>
          <a:endParaRPr lang="en-US"/>
        </a:p>
      </dgm:t>
    </dgm:pt>
    <dgm:pt modelId="{FFE6FD75-7D0B-4D8C-B867-DD51E3643EB8}">
      <dgm:prSet/>
      <dgm:spPr/>
      <dgm:t>
        <a:bodyPr/>
        <a:lstStyle/>
        <a:p>
          <a:r>
            <a:rPr lang="en-GB"/>
            <a:t>Social Identity Theories</a:t>
          </a:r>
          <a:endParaRPr lang="en-US"/>
        </a:p>
      </dgm:t>
    </dgm:pt>
    <dgm:pt modelId="{6FF53935-366B-4E57-AB29-28240D8034A7}" type="parTrans" cxnId="{3C9469CF-EE22-4AAD-BC30-12A72B8A3663}">
      <dgm:prSet/>
      <dgm:spPr/>
      <dgm:t>
        <a:bodyPr/>
        <a:lstStyle/>
        <a:p>
          <a:endParaRPr lang="en-US"/>
        </a:p>
      </dgm:t>
    </dgm:pt>
    <dgm:pt modelId="{F5C234CC-1200-44B6-9C50-203870D862B9}" type="sibTrans" cxnId="{3C9469CF-EE22-4AAD-BC30-12A72B8A3663}">
      <dgm:prSet/>
      <dgm:spPr/>
      <dgm:t>
        <a:bodyPr/>
        <a:lstStyle/>
        <a:p>
          <a:endParaRPr lang="en-US"/>
        </a:p>
      </dgm:t>
    </dgm:pt>
    <dgm:pt modelId="{308DB43C-5481-46CE-99E2-ED99A8BC6208}" type="pres">
      <dgm:prSet presAssocID="{9F266A7C-1846-4C98-B61B-71D28A468659}" presName="linear" presStyleCnt="0">
        <dgm:presLayoutVars>
          <dgm:animLvl val="lvl"/>
          <dgm:resizeHandles val="exact"/>
        </dgm:presLayoutVars>
      </dgm:prSet>
      <dgm:spPr/>
    </dgm:pt>
    <dgm:pt modelId="{C9B2FD0D-9FC2-4D8C-8530-F51D040EBE58}" type="pres">
      <dgm:prSet presAssocID="{5D5BC548-62D7-4735-89D3-53133A6F65D1}" presName="parentText" presStyleLbl="node1" presStyleIdx="0" presStyleCnt="8">
        <dgm:presLayoutVars>
          <dgm:chMax val="0"/>
          <dgm:bulletEnabled val="1"/>
        </dgm:presLayoutVars>
      </dgm:prSet>
      <dgm:spPr/>
    </dgm:pt>
    <dgm:pt modelId="{BD74AF44-A050-42E2-86AA-181237C49102}" type="pres">
      <dgm:prSet presAssocID="{2C0F5CA1-0BAD-47AC-8E6F-198973857DFA}" presName="spacer" presStyleCnt="0"/>
      <dgm:spPr/>
    </dgm:pt>
    <dgm:pt modelId="{4CFF01AF-CF63-48E0-8D3F-1A37808FCFD7}" type="pres">
      <dgm:prSet presAssocID="{000EFB79-B3A9-44E8-ACF3-8D9F90517F62}" presName="parentText" presStyleLbl="node1" presStyleIdx="1" presStyleCnt="8">
        <dgm:presLayoutVars>
          <dgm:chMax val="0"/>
          <dgm:bulletEnabled val="1"/>
        </dgm:presLayoutVars>
      </dgm:prSet>
      <dgm:spPr/>
    </dgm:pt>
    <dgm:pt modelId="{AD2963EF-59E4-45F3-BA8E-1576D6411B6B}" type="pres">
      <dgm:prSet presAssocID="{4C0164C3-AC75-47D3-BDEB-554BDD971612}" presName="spacer" presStyleCnt="0"/>
      <dgm:spPr/>
    </dgm:pt>
    <dgm:pt modelId="{7575EFA4-165E-43F6-8D75-C78AE33EA69D}" type="pres">
      <dgm:prSet presAssocID="{43B27842-A03A-42B1-90EB-DCE7E563FDB4}" presName="parentText" presStyleLbl="node1" presStyleIdx="2" presStyleCnt="8">
        <dgm:presLayoutVars>
          <dgm:chMax val="0"/>
          <dgm:bulletEnabled val="1"/>
        </dgm:presLayoutVars>
      </dgm:prSet>
      <dgm:spPr/>
    </dgm:pt>
    <dgm:pt modelId="{89B10CDB-8F50-48B5-B8EF-AB895026B318}" type="pres">
      <dgm:prSet presAssocID="{9B0ADE8A-C2E3-41E4-AA61-C7C999A8A574}" presName="spacer" presStyleCnt="0"/>
      <dgm:spPr/>
    </dgm:pt>
    <dgm:pt modelId="{1C704134-A839-47AC-BED6-2FBA1A8B0E4C}" type="pres">
      <dgm:prSet presAssocID="{0F00D470-2A49-4B1C-8755-24E3A84B1DF1}" presName="parentText" presStyleLbl="node1" presStyleIdx="3" presStyleCnt="8">
        <dgm:presLayoutVars>
          <dgm:chMax val="0"/>
          <dgm:bulletEnabled val="1"/>
        </dgm:presLayoutVars>
      </dgm:prSet>
      <dgm:spPr/>
    </dgm:pt>
    <dgm:pt modelId="{1D181C70-0E38-44B2-AA72-32E7CC81FD62}" type="pres">
      <dgm:prSet presAssocID="{55E5D4AB-C015-4CA4-A4B8-6F7F1946F436}" presName="spacer" presStyleCnt="0"/>
      <dgm:spPr/>
    </dgm:pt>
    <dgm:pt modelId="{478F3E09-0351-4EB0-B7FF-5C1C111D814D}" type="pres">
      <dgm:prSet presAssocID="{085140BB-A92D-4DFF-BE48-3BB4FE6B2332}" presName="parentText" presStyleLbl="node1" presStyleIdx="4" presStyleCnt="8">
        <dgm:presLayoutVars>
          <dgm:chMax val="0"/>
          <dgm:bulletEnabled val="1"/>
        </dgm:presLayoutVars>
      </dgm:prSet>
      <dgm:spPr/>
    </dgm:pt>
    <dgm:pt modelId="{F8E980F3-3B40-4055-9078-230B6573E165}" type="pres">
      <dgm:prSet presAssocID="{4476EBAA-B614-40BD-A177-60CBD5B0D8EF}" presName="spacer" presStyleCnt="0"/>
      <dgm:spPr/>
    </dgm:pt>
    <dgm:pt modelId="{C6A31EC9-F535-4826-80E2-FA08315AF5AB}" type="pres">
      <dgm:prSet presAssocID="{7E11EABA-ECE3-499B-BD70-0719597173FB}" presName="parentText" presStyleLbl="node1" presStyleIdx="5" presStyleCnt="8">
        <dgm:presLayoutVars>
          <dgm:chMax val="0"/>
          <dgm:bulletEnabled val="1"/>
        </dgm:presLayoutVars>
      </dgm:prSet>
      <dgm:spPr/>
    </dgm:pt>
    <dgm:pt modelId="{9EE93762-A8F0-40E4-8DB8-34438D396538}" type="pres">
      <dgm:prSet presAssocID="{A7395E91-C7AD-4C2A-A6FE-2F6723CBF4B6}" presName="spacer" presStyleCnt="0"/>
      <dgm:spPr/>
    </dgm:pt>
    <dgm:pt modelId="{FE2F4E25-7902-4231-8611-E9D53C06E1FB}" type="pres">
      <dgm:prSet presAssocID="{A589C2DF-B666-4AB7-B0AE-017252713A10}" presName="parentText" presStyleLbl="node1" presStyleIdx="6" presStyleCnt="8">
        <dgm:presLayoutVars>
          <dgm:chMax val="0"/>
          <dgm:bulletEnabled val="1"/>
        </dgm:presLayoutVars>
      </dgm:prSet>
      <dgm:spPr/>
    </dgm:pt>
    <dgm:pt modelId="{15EF64B1-F27C-4B22-8D7A-A697130F483C}" type="pres">
      <dgm:prSet presAssocID="{DF55E04B-57BD-41D0-817A-F2944557B401}" presName="spacer" presStyleCnt="0"/>
      <dgm:spPr/>
    </dgm:pt>
    <dgm:pt modelId="{2D1703B7-FDE2-433D-B13B-96B571FF7C65}" type="pres">
      <dgm:prSet presAssocID="{FFE6FD75-7D0B-4D8C-B867-DD51E3643EB8}" presName="parentText" presStyleLbl="node1" presStyleIdx="7" presStyleCnt="8">
        <dgm:presLayoutVars>
          <dgm:chMax val="0"/>
          <dgm:bulletEnabled val="1"/>
        </dgm:presLayoutVars>
      </dgm:prSet>
      <dgm:spPr/>
    </dgm:pt>
  </dgm:ptLst>
  <dgm:cxnLst>
    <dgm:cxn modelId="{40CA7F02-7428-4761-B6DE-ABE885D73915}" type="presOf" srcId="{5D5BC548-62D7-4735-89D3-53133A6F65D1}" destId="{C9B2FD0D-9FC2-4D8C-8530-F51D040EBE58}" srcOrd="0" destOrd="0" presId="urn:microsoft.com/office/officeart/2005/8/layout/vList2"/>
    <dgm:cxn modelId="{1C239802-49BA-4D1D-8EC7-46ACD5650F77}" srcId="{9F266A7C-1846-4C98-B61B-71D28A468659}" destId="{5D5BC548-62D7-4735-89D3-53133A6F65D1}" srcOrd="0" destOrd="0" parTransId="{B9B4CB86-668F-40AE-8585-76371EB5892F}" sibTransId="{2C0F5CA1-0BAD-47AC-8E6F-198973857DFA}"/>
    <dgm:cxn modelId="{8D1DAB0A-D41C-4F64-80AD-02F008D2D8EE}" srcId="{9F266A7C-1846-4C98-B61B-71D28A468659}" destId="{085140BB-A92D-4DFF-BE48-3BB4FE6B2332}" srcOrd="4" destOrd="0" parTransId="{9D25A740-15CD-4332-9544-F27E7D9D4DA9}" sibTransId="{4476EBAA-B614-40BD-A177-60CBD5B0D8EF}"/>
    <dgm:cxn modelId="{AB8EC90B-1BC0-4964-86D9-06DB1BB5A44C}" type="presOf" srcId="{FFE6FD75-7D0B-4D8C-B867-DD51E3643EB8}" destId="{2D1703B7-FDE2-433D-B13B-96B571FF7C65}" srcOrd="0" destOrd="0" presId="urn:microsoft.com/office/officeart/2005/8/layout/vList2"/>
    <dgm:cxn modelId="{C74B280C-CE0C-42DC-A3CE-193E373DD2BD}" type="presOf" srcId="{7E11EABA-ECE3-499B-BD70-0719597173FB}" destId="{C6A31EC9-F535-4826-80E2-FA08315AF5AB}" srcOrd="0" destOrd="0" presId="urn:microsoft.com/office/officeart/2005/8/layout/vList2"/>
    <dgm:cxn modelId="{EECFB016-BEBF-418D-8930-64DAE08DDF68}" type="presOf" srcId="{000EFB79-B3A9-44E8-ACF3-8D9F90517F62}" destId="{4CFF01AF-CF63-48E0-8D3F-1A37808FCFD7}" srcOrd="0" destOrd="0" presId="urn:microsoft.com/office/officeart/2005/8/layout/vList2"/>
    <dgm:cxn modelId="{526AD639-794C-418D-B897-52C6A099CE9C}" type="presOf" srcId="{9F266A7C-1846-4C98-B61B-71D28A468659}" destId="{308DB43C-5481-46CE-99E2-ED99A8BC6208}" srcOrd="0" destOrd="0" presId="urn:microsoft.com/office/officeart/2005/8/layout/vList2"/>
    <dgm:cxn modelId="{0AEDA266-08EA-4FE8-8DA5-7B3DE58305F4}" srcId="{9F266A7C-1846-4C98-B61B-71D28A468659}" destId="{7E11EABA-ECE3-499B-BD70-0719597173FB}" srcOrd="5" destOrd="0" parTransId="{31C4A4CE-D6B4-4023-90BD-C65936EC0568}" sibTransId="{A7395E91-C7AD-4C2A-A6FE-2F6723CBF4B6}"/>
    <dgm:cxn modelId="{A089AD6F-A3F6-4011-B184-3769EF4839F2}" srcId="{9F266A7C-1846-4C98-B61B-71D28A468659}" destId="{43B27842-A03A-42B1-90EB-DCE7E563FDB4}" srcOrd="2" destOrd="0" parTransId="{749E0C61-FB7C-4B1D-879C-54CB7BD46AA5}" sibTransId="{9B0ADE8A-C2E3-41E4-AA61-C7C999A8A574}"/>
    <dgm:cxn modelId="{5D224458-9C26-4A20-9CA8-AF25A6DC7FBC}" srcId="{9F266A7C-1846-4C98-B61B-71D28A468659}" destId="{0F00D470-2A49-4B1C-8755-24E3A84B1DF1}" srcOrd="3" destOrd="0" parTransId="{89346F26-D556-4387-B447-98299D79CA39}" sibTransId="{55E5D4AB-C015-4CA4-A4B8-6F7F1946F436}"/>
    <dgm:cxn modelId="{0302C97C-9297-4E37-B14E-3B57D4064411}" type="presOf" srcId="{085140BB-A92D-4DFF-BE48-3BB4FE6B2332}" destId="{478F3E09-0351-4EB0-B7FF-5C1C111D814D}" srcOrd="0" destOrd="0" presId="urn:microsoft.com/office/officeart/2005/8/layout/vList2"/>
    <dgm:cxn modelId="{E5F4DF88-F856-4DF2-A989-40A8FDADA4CD}" srcId="{9F266A7C-1846-4C98-B61B-71D28A468659}" destId="{A589C2DF-B666-4AB7-B0AE-017252713A10}" srcOrd="6" destOrd="0" parTransId="{6EEFBEA9-F353-42FA-9103-96C547A0B7D6}" sibTransId="{DF55E04B-57BD-41D0-817A-F2944557B401}"/>
    <dgm:cxn modelId="{6C4B4595-CB64-4653-83D3-95AE7D0DAC0A}" type="presOf" srcId="{A589C2DF-B666-4AB7-B0AE-017252713A10}" destId="{FE2F4E25-7902-4231-8611-E9D53C06E1FB}" srcOrd="0" destOrd="0" presId="urn:microsoft.com/office/officeart/2005/8/layout/vList2"/>
    <dgm:cxn modelId="{E3C143B3-A35F-4409-98A4-00AC1E2CE7A8}" type="presOf" srcId="{0F00D470-2A49-4B1C-8755-24E3A84B1DF1}" destId="{1C704134-A839-47AC-BED6-2FBA1A8B0E4C}" srcOrd="0" destOrd="0" presId="urn:microsoft.com/office/officeart/2005/8/layout/vList2"/>
    <dgm:cxn modelId="{3C9469CF-EE22-4AAD-BC30-12A72B8A3663}" srcId="{9F266A7C-1846-4C98-B61B-71D28A468659}" destId="{FFE6FD75-7D0B-4D8C-B867-DD51E3643EB8}" srcOrd="7" destOrd="0" parTransId="{6FF53935-366B-4E57-AB29-28240D8034A7}" sibTransId="{F5C234CC-1200-44B6-9C50-203870D862B9}"/>
    <dgm:cxn modelId="{5D4985D9-C1DE-4457-AFEE-36574CE3FD24}" srcId="{9F266A7C-1846-4C98-B61B-71D28A468659}" destId="{000EFB79-B3A9-44E8-ACF3-8D9F90517F62}" srcOrd="1" destOrd="0" parTransId="{6639192F-E104-4ED5-BC19-44DA73C10590}" sibTransId="{4C0164C3-AC75-47D3-BDEB-554BDD971612}"/>
    <dgm:cxn modelId="{E9BCBAF7-9CD3-42C3-A751-679BA913DEA3}" type="presOf" srcId="{43B27842-A03A-42B1-90EB-DCE7E563FDB4}" destId="{7575EFA4-165E-43F6-8D75-C78AE33EA69D}" srcOrd="0" destOrd="0" presId="urn:microsoft.com/office/officeart/2005/8/layout/vList2"/>
    <dgm:cxn modelId="{E5E459C4-B276-49E5-BA6E-D12E4FFB4719}" type="presParOf" srcId="{308DB43C-5481-46CE-99E2-ED99A8BC6208}" destId="{C9B2FD0D-9FC2-4D8C-8530-F51D040EBE58}" srcOrd="0" destOrd="0" presId="urn:microsoft.com/office/officeart/2005/8/layout/vList2"/>
    <dgm:cxn modelId="{0BDC3FAE-E563-492A-BECD-1ADECC41AD1B}" type="presParOf" srcId="{308DB43C-5481-46CE-99E2-ED99A8BC6208}" destId="{BD74AF44-A050-42E2-86AA-181237C49102}" srcOrd="1" destOrd="0" presId="urn:microsoft.com/office/officeart/2005/8/layout/vList2"/>
    <dgm:cxn modelId="{F5AC8225-A37E-4F35-A70C-600F00DDD409}" type="presParOf" srcId="{308DB43C-5481-46CE-99E2-ED99A8BC6208}" destId="{4CFF01AF-CF63-48E0-8D3F-1A37808FCFD7}" srcOrd="2" destOrd="0" presId="urn:microsoft.com/office/officeart/2005/8/layout/vList2"/>
    <dgm:cxn modelId="{C5CFFCE5-13FA-4C2C-90DE-D01CBA488D88}" type="presParOf" srcId="{308DB43C-5481-46CE-99E2-ED99A8BC6208}" destId="{AD2963EF-59E4-45F3-BA8E-1576D6411B6B}" srcOrd="3" destOrd="0" presId="urn:microsoft.com/office/officeart/2005/8/layout/vList2"/>
    <dgm:cxn modelId="{FA2D3243-B419-4A38-87F7-0480FB702EAA}" type="presParOf" srcId="{308DB43C-5481-46CE-99E2-ED99A8BC6208}" destId="{7575EFA4-165E-43F6-8D75-C78AE33EA69D}" srcOrd="4" destOrd="0" presId="urn:microsoft.com/office/officeart/2005/8/layout/vList2"/>
    <dgm:cxn modelId="{03AAECA6-B5CC-46C7-ACC2-9D080E6101A1}" type="presParOf" srcId="{308DB43C-5481-46CE-99E2-ED99A8BC6208}" destId="{89B10CDB-8F50-48B5-B8EF-AB895026B318}" srcOrd="5" destOrd="0" presId="urn:microsoft.com/office/officeart/2005/8/layout/vList2"/>
    <dgm:cxn modelId="{E7320472-FCB2-4A49-A47B-ADE73AF9DEC7}" type="presParOf" srcId="{308DB43C-5481-46CE-99E2-ED99A8BC6208}" destId="{1C704134-A839-47AC-BED6-2FBA1A8B0E4C}" srcOrd="6" destOrd="0" presId="urn:microsoft.com/office/officeart/2005/8/layout/vList2"/>
    <dgm:cxn modelId="{95EBB2B4-1565-4775-994B-8711D2E41307}" type="presParOf" srcId="{308DB43C-5481-46CE-99E2-ED99A8BC6208}" destId="{1D181C70-0E38-44B2-AA72-32E7CC81FD62}" srcOrd="7" destOrd="0" presId="urn:microsoft.com/office/officeart/2005/8/layout/vList2"/>
    <dgm:cxn modelId="{16F9A270-2E9F-4107-8353-3067C816BD06}" type="presParOf" srcId="{308DB43C-5481-46CE-99E2-ED99A8BC6208}" destId="{478F3E09-0351-4EB0-B7FF-5C1C111D814D}" srcOrd="8" destOrd="0" presId="urn:microsoft.com/office/officeart/2005/8/layout/vList2"/>
    <dgm:cxn modelId="{379C82C3-9564-407F-AE5C-FD8AF891DF2B}" type="presParOf" srcId="{308DB43C-5481-46CE-99E2-ED99A8BC6208}" destId="{F8E980F3-3B40-4055-9078-230B6573E165}" srcOrd="9" destOrd="0" presId="urn:microsoft.com/office/officeart/2005/8/layout/vList2"/>
    <dgm:cxn modelId="{EEE65AFC-6678-4980-B833-006BCA1B440E}" type="presParOf" srcId="{308DB43C-5481-46CE-99E2-ED99A8BC6208}" destId="{C6A31EC9-F535-4826-80E2-FA08315AF5AB}" srcOrd="10" destOrd="0" presId="urn:microsoft.com/office/officeart/2005/8/layout/vList2"/>
    <dgm:cxn modelId="{8DE8A2D4-2A96-4641-9323-AE6ACE59C4CD}" type="presParOf" srcId="{308DB43C-5481-46CE-99E2-ED99A8BC6208}" destId="{9EE93762-A8F0-40E4-8DB8-34438D396538}" srcOrd="11" destOrd="0" presId="urn:microsoft.com/office/officeart/2005/8/layout/vList2"/>
    <dgm:cxn modelId="{A9F1FD79-88A1-438C-B9F2-27EFDA1DF574}" type="presParOf" srcId="{308DB43C-5481-46CE-99E2-ED99A8BC6208}" destId="{FE2F4E25-7902-4231-8611-E9D53C06E1FB}" srcOrd="12" destOrd="0" presId="urn:microsoft.com/office/officeart/2005/8/layout/vList2"/>
    <dgm:cxn modelId="{1371CB4A-4D1A-4503-8196-9F54ADEA39A1}" type="presParOf" srcId="{308DB43C-5481-46CE-99E2-ED99A8BC6208}" destId="{15EF64B1-F27C-4B22-8D7A-A697130F483C}" srcOrd="13" destOrd="0" presId="urn:microsoft.com/office/officeart/2005/8/layout/vList2"/>
    <dgm:cxn modelId="{7FF48544-0CD3-46E8-BD87-FADDB60EC421}" type="presParOf" srcId="{308DB43C-5481-46CE-99E2-ED99A8BC6208}" destId="{2D1703B7-FDE2-433D-B13B-96B571FF7C65}"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AE3ADD-4150-42AC-808F-8C60C6C7D78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1334EAA-9213-4DE2-8B35-EE4211F8C0CB}">
      <dgm:prSet/>
      <dgm:spPr/>
      <dgm:t>
        <a:bodyPr/>
        <a:lstStyle/>
        <a:p>
          <a:r>
            <a:rPr lang="en-GB"/>
            <a:t>Well done!</a:t>
          </a:r>
          <a:endParaRPr lang="en-US"/>
        </a:p>
      </dgm:t>
    </dgm:pt>
    <dgm:pt modelId="{8AB9612C-939C-4B7B-8E23-299C06BFE41A}" type="parTrans" cxnId="{893D4E18-390E-4630-83FF-1681FB69C938}">
      <dgm:prSet/>
      <dgm:spPr/>
      <dgm:t>
        <a:bodyPr/>
        <a:lstStyle/>
        <a:p>
          <a:endParaRPr lang="en-US"/>
        </a:p>
      </dgm:t>
    </dgm:pt>
    <dgm:pt modelId="{DE1BC40E-403D-43F0-A8AE-65B2068145E1}" type="sibTrans" cxnId="{893D4E18-390E-4630-83FF-1681FB69C938}">
      <dgm:prSet/>
      <dgm:spPr/>
      <dgm:t>
        <a:bodyPr/>
        <a:lstStyle/>
        <a:p>
          <a:endParaRPr lang="en-US"/>
        </a:p>
      </dgm:t>
    </dgm:pt>
    <dgm:pt modelId="{C5085AE0-03F7-40DD-BD00-34C51A476138}">
      <dgm:prSet/>
      <dgm:spPr/>
      <dgm:t>
        <a:bodyPr/>
        <a:lstStyle/>
        <a:p>
          <a:r>
            <a:rPr lang="en-GB"/>
            <a:t>Any questions?</a:t>
          </a:r>
          <a:endParaRPr lang="en-US"/>
        </a:p>
      </dgm:t>
    </dgm:pt>
    <dgm:pt modelId="{8E79BB62-DD2D-4D9D-955A-26D0D67D6286}" type="parTrans" cxnId="{1A229F13-73FE-4260-949F-9E96573EE4A3}">
      <dgm:prSet/>
      <dgm:spPr/>
      <dgm:t>
        <a:bodyPr/>
        <a:lstStyle/>
        <a:p>
          <a:endParaRPr lang="en-US"/>
        </a:p>
      </dgm:t>
    </dgm:pt>
    <dgm:pt modelId="{2E8C8DA5-5D7E-49A6-A5F1-B319CE272C93}" type="sibTrans" cxnId="{1A229F13-73FE-4260-949F-9E96573EE4A3}">
      <dgm:prSet/>
      <dgm:spPr/>
      <dgm:t>
        <a:bodyPr/>
        <a:lstStyle/>
        <a:p>
          <a:endParaRPr lang="en-US"/>
        </a:p>
      </dgm:t>
    </dgm:pt>
    <dgm:pt modelId="{BFEC0171-EEC6-4AD2-9747-B156B97016A2}">
      <dgm:prSet/>
      <dgm:spPr/>
      <dgm:t>
        <a:bodyPr/>
        <a:lstStyle/>
        <a:p>
          <a:r>
            <a:rPr lang="en-GB"/>
            <a:t>Thanks for coming!</a:t>
          </a:r>
          <a:endParaRPr lang="en-US"/>
        </a:p>
      </dgm:t>
    </dgm:pt>
    <dgm:pt modelId="{54DCED88-049B-4D76-B73F-846679A3B428}" type="parTrans" cxnId="{73E48A93-C66C-4865-9E92-07CEE5AE4BB5}">
      <dgm:prSet/>
      <dgm:spPr/>
      <dgm:t>
        <a:bodyPr/>
        <a:lstStyle/>
        <a:p>
          <a:endParaRPr lang="en-US"/>
        </a:p>
      </dgm:t>
    </dgm:pt>
    <dgm:pt modelId="{4E4290BC-2061-43C8-95F9-728A88C17E8B}" type="sibTrans" cxnId="{73E48A93-C66C-4865-9E92-07CEE5AE4BB5}">
      <dgm:prSet/>
      <dgm:spPr/>
      <dgm:t>
        <a:bodyPr/>
        <a:lstStyle/>
        <a:p>
          <a:endParaRPr lang="en-US"/>
        </a:p>
      </dgm:t>
    </dgm:pt>
    <dgm:pt modelId="{89D026FA-5ABC-4A69-86A8-75A2E157420B}" type="pres">
      <dgm:prSet presAssocID="{8FAE3ADD-4150-42AC-808F-8C60C6C7D787}" presName="root" presStyleCnt="0">
        <dgm:presLayoutVars>
          <dgm:dir/>
          <dgm:resizeHandles val="exact"/>
        </dgm:presLayoutVars>
      </dgm:prSet>
      <dgm:spPr/>
    </dgm:pt>
    <dgm:pt modelId="{0C3506CD-65CE-49B0-A13A-56DC211C0D24}" type="pres">
      <dgm:prSet presAssocID="{C1334EAA-9213-4DE2-8B35-EE4211F8C0CB}" presName="compNode" presStyleCnt="0"/>
      <dgm:spPr/>
    </dgm:pt>
    <dgm:pt modelId="{BB8EA656-697C-45CF-8CF8-B3A582E6EDEC}" type="pres">
      <dgm:prSet presAssocID="{C1334EAA-9213-4DE2-8B35-EE4211F8C0C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62A27EE5-4A84-4618-9F83-56651493F6E0}" type="pres">
      <dgm:prSet presAssocID="{C1334EAA-9213-4DE2-8B35-EE4211F8C0CB}" presName="spaceRect" presStyleCnt="0"/>
      <dgm:spPr/>
    </dgm:pt>
    <dgm:pt modelId="{FBC6290B-B1DB-4668-837C-5330A14A5076}" type="pres">
      <dgm:prSet presAssocID="{C1334EAA-9213-4DE2-8B35-EE4211F8C0CB}" presName="textRect" presStyleLbl="revTx" presStyleIdx="0" presStyleCnt="3">
        <dgm:presLayoutVars>
          <dgm:chMax val="1"/>
          <dgm:chPref val="1"/>
        </dgm:presLayoutVars>
      </dgm:prSet>
      <dgm:spPr/>
    </dgm:pt>
    <dgm:pt modelId="{A09C892A-C3C7-49AC-88FA-01F1CF191CB1}" type="pres">
      <dgm:prSet presAssocID="{DE1BC40E-403D-43F0-A8AE-65B2068145E1}" presName="sibTrans" presStyleCnt="0"/>
      <dgm:spPr/>
    </dgm:pt>
    <dgm:pt modelId="{1A30456B-F0F3-48E5-9917-3D31B732FB91}" type="pres">
      <dgm:prSet presAssocID="{C5085AE0-03F7-40DD-BD00-34C51A476138}" presName="compNode" presStyleCnt="0"/>
      <dgm:spPr/>
    </dgm:pt>
    <dgm:pt modelId="{935B0368-6115-41A8-8D4C-47A195A2A181}" type="pres">
      <dgm:prSet presAssocID="{C5085AE0-03F7-40DD-BD00-34C51A47613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630D47DB-AA30-4D3C-A499-63BEF74157FC}" type="pres">
      <dgm:prSet presAssocID="{C5085AE0-03F7-40DD-BD00-34C51A476138}" presName="spaceRect" presStyleCnt="0"/>
      <dgm:spPr/>
    </dgm:pt>
    <dgm:pt modelId="{1B73F74A-3982-49AC-B770-C4B362542757}" type="pres">
      <dgm:prSet presAssocID="{C5085AE0-03F7-40DD-BD00-34C51A476138}" presName="textRect" presStyleLbl="revTx" presStyleIdx="1" presStyleCnt="3">
        <dgm:presLayoutVars>
          <dgm:chMax val="1"/>
          <dgm:chPref val="1"/>
        </dgm:presLayoutVars>
      </dgm:prSet>
      <dgm:spPr/>
    </dgm:pt>
    <dgm:pt modelId="{F5D11E49-1461-4E3F-9953-37223092C276}" type="pres">
      <dgm:prSet presAssocID="{2E8C8DA5-5D7E-49A6-A5F1-B319CE272C93}" presName="sibTrans" presStyleCnt="0"/>
      <dgm:spPr/>
    </dgm:pt>
    <dgm:pt modelId="{D3633841-EB15-41FE-BC35-0E2A4F04B0E2}" type="pres">
      <dgm:prSet presAssocID="{BFEC0171-EEC6-4AD2-9747-B156B97016A2}" presName="compNode" presStyleCnt="0"/>
      <dgm:spPr/>
    </dgm:pt>
    <dgm:pt modelId="{45424B10-17C6-4373-9FD4-28A64255A292}" type="pres">
      <dgm:prSet presAssocID="{BFEC0171-EEC6-4AD2-9747-B156B97016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A5374277-C95C-4B3C-B803-4032EA67FB4B}" type="pres">
      <dgm:prSet presAssocID="{BFEC0171-EEC6-4AD2-9747-B156B97016A2}" presName="spaceRect" presStyleCnt="0"/>
      <dgm:spPr/>
    </dgm:pt>
    <dgm:pt modelId="{CDBE73FC-D284-42D8-8BBD-AE9F63A11305}" type="pres">
      <dgm:prSet presAssocID="{BFEC0171-EEC6-4AD2-9747-B156B97016A2}" presName="textRect" presStyleLbl="revTx" presStyleIdx="2" presStyleCnt="3">
        <dgm:presLayoutVars>
          <dgm:chMax val="1"/>
          <dgm:chPref val="1"/>
        </dgm:presLayoutVars>
      </dgm:prSet>
      <dgm:spPr/>
    </dgm:pt>
  </dgm:ptLst>
  <dgm:cxnLst>
    <dgm:cxn modelId="{1A229F13-73FE-4260-949F-9E96573EE4A3}" srcId="{8FAE3ADD-4150-42AC-808F-8C60C6C7D787}" destId="{C5085AE0-03F7-40DD-BD00-34C51A476138}" srcOrd="1" destOrd="0" parTransId="{8E79BB62-DD2D-4D9D-955A-26D0D67D6286}" sibTransId="{2E8C8DA5-5D7E-49A6-A5F1-B319CE272C93}"/>
    <dgm:cxn modelId="{893D4E18-390E-4630-83FF-1681FB69C938}" srcId="{8FAE3ADD-4150-42AC-808F-8C60C6C7D787}" destId="{C1334EAA-9213-4DE2-8B35-EE4211F8C0CB}" srcOrd="0" destOrd="0" parTransId="{8AB9612C-939C-4B7B-8E23-299C06BFE41A}" sibTransId="{DE1BC40E-403D-43F0-A8AE-65B2068145E1}"/>
    <dgm:cxn modelId="{63A1BE31-4FFF-4B74-830D-7BA844359B33}" type="presOf" srcId="{C1334EAA-9213-4DE2-8B35-EE4211F8C0CB}" destId="{FBC6290B-B1DB-4668-837C-5330A14A5076}" srcOrd="0" destOrd="0" presId="urn:microsoft.com/office/officeart/2018/2/layout/IconLabelList"/>
    <dgm:cxn modelId="{710F8B83-1AED-477B-98D6-161690DCEF87}" type="presOf" srcId="{C5085AE0-03F7-40DD-BD00-34C51A476138}" destId="{1B73F74A-3982-49AC-B770-C4B362542757}" srcOrd="0" destOrd="0" presId="urn:microsoft.com/office/officeart/2018/2/layout/IconLabelList"/>
    <dgm:cxn modelId="{2950B58C-AA9E-4425-9511-200900FE6ACB}" type="presOf" srcId="{BFEC0171-EEC6-4AD2-9747-B156B97016A2}" destId="{CDBE73FC-D284-42D8-8BBD-AE9F63A11305}" srcOrd="0" destOrd="0" presId="urn:microsoft.com/office/officeart/2018/2/layout/IconLabelList"/>
    <dgm:cxn modelId="{73E48A93-C66C-4865-9E92-07CEE5AE4BB5}" srcId="{8FAE3ADD-4150-42AC-808F-8C60C6C7D787}" destId="{BFEC0171-EEC6-4AD2-9747-B156B97016A2}" srcOrd="2" destOrd="0" parTransId="{54DCED88-049B-4D76-B73F-846679A3B428}" sibTransId="{4E4290BC-2061-43C8-95F9-728A88C17E8B}"/>
    <dgm:cxn modelId="{D1A75B97-4945-49DF-9381-4EC0815B6224}" type="presOf" srcId="{8FAE3ADD-4150-42AC-808F-8C60C6C7D787}" destId="{89D026FA-5ABC-4A69-86A8-75A2E157420B}" srcOrd="0" destOrd="0" presId="urn:microsoft.com/office/officeart/2018/2/layout/IconLabelList"/>
    <dgm:cxn modelId="{D0460708-5322-4AF3-8295-6F6E939A7D1E}" type="presParOf" srcId="{89D026FA-5ABC-4A69-86A8-75A2E157420B}" destId="{0C3506CD-65CE-49B0-A13A-56DC211C0D24}" srcOrd="0" destOrd="0" presId="urn:microsoft.com/office/officeart/2018/2/layout/IconLabelList"/>
    <dgm:cxn modelId="{4F8452EC-B49E-4F51-95C4-AE580D6FFAFD}" type="presParOf" srcId="{0C3506CD-65CE-49B0-A13A-56DC211C0D24}" destId="{BB8EA656-697C-45CF-8CF8-B3A582E6EDEC}" srcOrd="0" destOrd="0" presId="urn:microsoft.com/office/officeart/2018/2/layout/IconLabelList"/>
    <dgm:cxn modelId="{7B7B9945-914D-4D0F-9EBB-2E35836DB4B1}" type="presParOf" srcId="{0C3506CD-65CE-49B0-A13A-56DC211C0D24}" destId="{62A27EE5-4A84-4618-9F83-56651493F6E0}" srcOrd="1" destOrd="0" presId="urn:microsoft.com/office/officeart/2018/2/layout/IconLabelList"/>
    <dgm:cxn modelId="{2E751C06-927E-4441-A7BE-C46560CD959A}" type="presParOf" srcId="{0C3506CD-65CE-49B0-A13A-56DC211C0D24}" destId="{FBC6290B-B1DB-4668-837C-5330A14A5076}" srcOrd="2" destOrd="0" presId="urn:microsoft.com/office/officeart/2018/2/layout/IconLabelList"/>
    <dgm:cxn modelId="{0F7D9F71-E0CA-48D2-A395-F6735BFD9C7D}" type="presParOf" srcId="{89D026FA-5ABC-4A69-86A8-75A2E157420B}" destId="{A09C892A-C3C7-49AC-88FA-01F1CF191CB1}" srcOrd="1" destOrd="0" presId="urn:microsoft.com/office/officeart/2018/2/layout/IconLabelList"/>
    <dgm:cxn modelId="{8B68126C-F0A0-4402-A3CF-A518872E1107}" type="presParOf" srcId="{89D026FA-5ABC-4A69-86A8-75A2E157420B}" destId="{1A30456B-F0F3-48E5-9917-3D31B732FB91}" srcOrd="2" destOrd="0" presId="urn:microsoft.com/office/officeart/2018/2/layout/IconLabelList"/>
    <dgm:cxn modelId="{32BB9AC7-C543-438E-86A5-0F1AE0230FCD}" type="presParOf" srcId="{1A30456B-F0F3-48E5-9917-3D31B732FB91}" destId="{935B0368-6115-41A8-8D4C-47A195A2A181}" srcOrd="0" destOrd="0" presId="urn:microsoft.com/office/officeart/2018/2/layout/IconLabelList"/>
    <dgm:cxn modelId="{51103392-026E-47F2-AFC6-27B95C03D7CE}" type="presParOf" srcId="{1A30456B-F0F3-48E5-9917-3D31B732FB91}" destId="{630D47DB-AA30-4D3C-A499-63BEF74157FC}" srcOrd="1" destOrd="0" presId="urn:microsoft.com/office/officeart/2018/2/layout/IconLabelList"/>
    <dgm:cxn modelId="{23BE94AC-8E7A-4D4E-B391-DBE51ADD7DF8}" type="presParOf" srcId="{1A30456B-F0F3-48E5-9917-3D31B732FB91}" destId="{1B73F74A-3982-49AC-B770-C4B362542757}" srcOrd="2" destOrd="0" presId="urn:microsoft.com/office/officeart/2018/2/layout/IconLabelList"/>
    <dgm:cxn modelId="{C284ECED-E52F-4FEF-9890-782C2A36945B}" type="presParOf" srcId="{89D026FA-5ABC-4A69-86A8-75A2E157420B}" destId="{F5D11E49-1461-4E3F-9953-37223092C276}" srcOrd="3" destOrd="0" presId="urn:microsoft.com/office/officeart/2018/2/layout/IconLabelList"/>
    <dgm:cxn modelId="{FEDF1690-6FA3-45C0-85B9-4016D36A3630}" type="presParOf" srcId="{89D026FA-5ABC-4A69-86A8-75A2E157420B}" destId="{D3633841-EB15-41FE-BC35-0E2A4F04B0E2}" srcOrd="4" destOrd="0" presId="urn:microsoft.com/office/officeart/2018/2/layout/IconLabelList"/>
    <dgm:cxn modelId="{3D421BFB-4F16-44AE-B07F-4D60244D20E2}" type="presParOf" srcId="{D3633841-EB15-41FE-BC35-0E2A4F04B0E2}" destId="{45424B10-17C6-4373-9FD4-28A64255A292}" srcOrd="0" destOrd="0" presId="urn:microsoft.com/office/officeart/2018/2/layout/IconLabelList"/>
    <dgm:cxn modelId="{CEF596A5-160B-4B47-A69D-41AA8D01174A}" type="presParOf" srcId="{D3633841-EB15-41FE-BC35-0E2A4F04B0E2}" destId="{A5374277-C95C-4B3C-B803-4032EA67FB4B}" srcOrd="1" destOrd="0" presId="urn:microsoft.com/office/officeart/2018/2/layout/IconLabelList"/>
    <dgm:cxn modelId="{B6715C5E-8E05-467D-B1E4-8EA59B2D7F54}" type="presParOf" srcId="{D3633841-EB15-41FE-BC35-0E2A4F04B0E2}" destId="{CDBE73FC-D284-42D8-8BBD-AE9F63A1130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4DB409-D8AF-4320-A5B9-D14769BEA0E4}">
      <dsp:nvSpPr>
        <dsp:cNvPr id="0" name=""/>
        <dsp:cNvSpPr/>
      </dsp:nvSpPr>
      <dsp:spPr>
        <a:xfrm>
          <a:off x="0" y="57721"/>
          <a:ext cx="626364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Key Theorists?</a:t>
          </a:r>
          <a:endParaRPr lang="en-US" sz="4100" kern="1200"/>
        </a:p>
      </dsp:txBody>
      <dsp:txXfrm>
        <a:off x="48005" y="105726"/>
        <a:ext cx="6167630" cy="887374"/>
      </dsp:txXfrm>
    </dsp:sp>
    <dsp:sp modelId="{97953B14-932B-4D9E-B488-9A8707BB5D41}">
      <dsp:nvSpPr>
        <dsp:cNvPr id="0" name=""/>
        <dsp:cNvSpPr/>
      </dsp:nvSpPr>
      <dsp:spPr>
        <a:xfrm>
          <a:off x="0" y="1159186"/>
          <a:ext cx="6263640" cy="98338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Based on what?</a:t>
          </a:r>
          <a:endParaRPr lang="en-US" sz="4100" kern="1200"/>
        </a:p>
      </dsp:txBody>
      <dsp:txXfrm>
        <a:off x="48005" y="1207191"/>
        <a:ext cx="6167630" cy="887374"/>
      </dsp:txXfrm>
    </dsp:sp>
    <dsp:sp modelId="{D78821BC-3AFF-432C-950C-E129E62A4046}">
      <dsp:nvSpPr>
        <dsp:cNvPr id="0" name=""/>
        <dsp:cNvSpPr/>
      </dsp:nvSpPr>
      <dsp:spPr>
        <a:xfrm>
          <a:off x="0" y="2260651"/>
          <a:ext cx="6263640" cy="98338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Key Ideas?</a:t>
          </a:r>
          <a:endParaRPr lang="en-US" sz="4100" kern="1200"/>
        </a:p>
      </dsp:txBody>
      <dsp:txXfrm>
        <a:off x="48005" y="2308656"/>
        <a:ext cx="6167630" cy="887374"/>
      </dsp:txXfrm>
    </dsp:sp>
    <dsp:sp modelId="{FCD154F0-E6E8-41DD-BDAA-1AECB1E21A25}">
      <dsp:nvSpPr>
        <dsp:cNvPr id="0" name=""/>
        <dsp:cNvSpPr/>
      </dsp:nvSpPr>
      <dsp:spPr>
        <a:xfrm>
          <a:off x="0" y="3362116"/>
          <a:ext cx="6263640" cy="98338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Give some examples!</a:t>
          </a:r>
          <a:endParaRPr lang="en-US" sz="4100" kern="1200"/>
        </a:p>
      </dsp:txBody>
      <dsp:txXfrm>
        <a:off x="48005" y="3410121"/>
        <a:ext cx="6167630" cy="887374"/>
      </dsp:txXfrm>
    </dsp:sp>
    <dsp:sp modelId="{83E338DB-EDAD-4B6F-BD10-88D3F1D5E784}">
      <dsp:nvSpPr>
        <dsp:cNvPr id="0" name=""/>
        <dsp:cNvSpPr/>
      </dsp:nvSpPr>
      <dsp:spPr>
        <a:xfrm>
          <a:off x="0" y="4463581"/>
          <a:ext cx="6263640" cy="98338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Limitations?</a:t>
          </a:r>
          <a:endParaRPr lang="en-US" sz="4100" kern="1200"/>
        </a:p>
      </dsp:txBody>
      <dsp:txXfrm>
        <a:off x="48005" y="4511586"/>
        <a:ext cx="6167630"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A2E36-3845-4288-B0C3-86D1C7AC40F2}">
      <dsp:nvSpPr>
        <dsp:cNvPr id="0" name=""/>
        <dsp:cNvSpPr/>
      </dsp:nvSpPr>
      <dsp:spPr>
        <a:xfrm>
          <a:off x="1283" y="314546"/>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876CBA-7357-4111-B466-876A29EAF30F}">
      <dsp:nvSpPr>
        <dsp:cNvPr id="0" name=""/>
        <dsp:cNvSpPr/>
      </dsp:nvSpPr>
      <dsp:spPr>
        <a:xfrm>
          <a:off x="501904" y="790136"/>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Rational Choice Theory – Clarke and Cornish (1986)</a:t>
          </a:r>
          <a:endParaRPr lang="en-US" sz="3000" kern="1200"/>
        </a:p>
      </dsp:txBody>
      <dsp:txXfrm>
        <a:off x="585701" y="873933"/>
        <a:ext cx="4337991" cy="2693452"/>
      </dsp:txXfrm>
    </dsp:sp>
    <dsp:sp modelId="{19EBD80F-7E68-4DBC-BDEA-6FAC6EC6E4B8}">
      <dsp:nvSpPr>
        <dsp:cNvPr id="0" name=""/>
        <dsp:cNvSpPr/>
      </dsp:nvSpPr>
      <dsp:spPr>
        <a:xfrm>
          <a:off x="5508110" y="314546"/>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D795D3-55D6-4960-B69E-0CD7C8699BDA}">
      <dsp:nvSpPr>
        <dsp:cNvPr id="0" name=""/>
        <dsp:cNvSpPr/>
      </dsp:nvSpPr>
      <dsp:spPr>
        <a:xfrm>
          <a:off x="6008730" y="790136"/>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Use hedonic calculus to decide if the benefits of crime outweigh the likelihood of being caught, or the punishment</a:t>
          </a:r>
          <a:endParaRPr lang="en-US" sz="3000" kern="1200"/>
        </a:p>
      </dsp:txBody>
      <dsp:txXfrm>
        <a:off x="6092527" y="873933"/>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A8000-8D0A-4EA0-A14C-8C465D3A2828}">
      <dsp:nvSpPr>
        <dsp:cNvPr id="0" name=""/>
        <dsp:cNvSpPr/>
      </dsp:nvSpPr>
      <dsp:spPr>
        <a:xfrm>
          <a:off x="23916" y="0"/>
          <a:ext cx="1979393" cy="2847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Target</a:t>
          </a:r>
        </a:p>
      </dsp:txBody>
      <dsp:txXfrm>
        <a:off x="23916" y="1139190"/>
        <a:ext cx="1979393" cy="1139190"/>
      </dsp:txXfrm>
    </dsp:sp>
    <dsp:sp modelId="{C4D75C2F-48AC-48F2-9197-5016CC9CB6E3}">
      <dsp:nvSpPr>
        <dsp:cNvPr id="0" name=""/>
        <dsp:cNvSpPr/>
      </dsp:nvSpPr>
      <dsp:spPr>
        <a:xfrm>
          <a:off x="516781" y="170878"/>
          <a:ext cx="948375" cy="948375"/>
        </a:xfrm>
        <a:prstGeom prst="ellipse">
          <a:avLst/>
        </a:prstGeom>
        <a:blipFill rotWithShape="1">
          <a:blip xmlns:r="http://schemas.openxmlformats.org/officeDocument/2006/relationships" r:embed="rId1"/>
          <a:srcRect/>
          <a:stretch>
            <a:fillRect l="-11000" r="-1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00430C-8E28-450C-B909-1690FC5D3099}">
      <dsp:nvSpPr>
        <dsp:cNvPr id="0" name=""/>
        <dsp:cNvSpPr/>
      </dsp:nvSpPr>
      <dsp:spPr>
        <a:xfrm>
          <a:off x="2040047" y="0"/>
          <a:ext cx="1979393" cy="2847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Motivated Offender</a:t>
          </a:r>
        </a:p>
      </dsp:txBody>
      <dsp:txXfrm>
        <a:off x="2040047" y="1139190"/>
        <a:ext cx="1979393" cy="1139190"/>
      </dsp:txXfrm>
    </dsp:sp>
    <dsp:sp modelId="{E6C9F6AE-23FB-4A9A-8F29-8B14FF1E1CB3}">
      <dsp:nvSpPr>
        <dsp:cNvPr id="0" name=""/>
        <dsp:cNvSpPr/>
      </dsp:nvSpPr>
      <dsp:spPr>
        <a:xfrm>
          <a:off x="2555556" y="170878"/>
          <a:ext cx="948375" cy="948375"/>
        </a:xfrm>
        <a:prstGeom prst="ellipse">
          <a:avLst/>
        </a:prstGeom>
        <a:blipFill rotWithShape="1">
          <a:blip xmlns:r="http://schemas.openxmlformats.org/officeDocument/2006/relationships" r:embed="rId2"/>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E2FB40-A768-4E68-83C7-EAF30B20182E}">
      <dsp:nvSpPr>
        <dsp:cNvPr id="0" name=""/>
        <dsp:cNvSpPr/>
      </dsp:nvSpPr>
      <dsp:spPr>
        <a:xfrm>
          <a:off x="4078823" y="0"/>
          <a:ext cx="1979393" cy="2847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Absence of Guardian</a:t>
          </a:r>
        </a:p>
      </dsp:txBody>
      <dsp:txXfrm>
        <a:off x="4078823" y="1139190"/>
        <a:ext cx="1979393" cy="1139190"/>
      </dsp:txXfrm>
    </dsp:sp>
    <dsp:sp modelId="{54C59EC9-D7EB-48D1-9D0E-077A9E4088DA}">
      <dsp:nvSpPr>
        <dsp:cNvPr id="0" name=""/>
        <dsp:cNvSpPr/>
      </dsp:nvSpPr>
      <dsp:spPr>
        <a:xfrm>
          <a:off x="4594332" y="170878"/>
          <a:ext cx="948375" cy="948375"/>
        </a:xfrm>
        <a:prstGeom prst="ellipse">
          <a:avLst/>
        </a:prstGeom>
        <a:blipFill rotWithShape="1">
          <a:blip xmlns:r="http://schemas.openxmlformats.org/officeDocument/2006/relationships" r:embed="rId3"/>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C19F67-1D76-4177-8B3C-5F3D1B619805}">
      <dsp:nvSpPr>
        <dsp:cNvPr id="0" name=""/>
        <dsp:cNvSpPr/>
      </dsp:nvSpPr>
      <dsp:spPr>
        <a:xfrm flipH="1">
          <a:off x="784995" y="2055588"/>
          <a:ext cx="4489497" cy="627525"/>
        </a:xfrm>
        <a:prstGeom prst="leftRightArrow">
          <a:avLst/>
        </a:prstGeom>
        <a:solidFill>
          <a:srgbClr val="92D050"/>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04A13-4D09-4FCD-BD35-51CFF07F1F23}">
      <dsp:nvSpPr>
        <dsp:cNvPr id="0" name=""/>
        <dsp:cNvSpPr/>
      </dsp:nvSpPr>
      <dsp:spPr>
        <a:xfrm>
          <a:off x="49" y="307068"/>
          <a:ext cx="4717612" cy="7488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a:t>Capable Guardians can include:</a:t>
          </a:r>
          <a:endParaRPr lang="en-US" sz="2600" kern="1200"/>
        </a:p>
      </dsp:txBody>
      <dsp:txXfrm>
        <a:off x="49" y="307068"/>
        <a:ext cx="4717612" cy="748800"/>
      </dsp:txXfrm>
    </dsp:sp>
    <dsp:sp modelId="{2E69E74A-C13D-4451-958D-D27DCD90F503}">
      <dsp:nvSpPr>
        <dsp:cNvPr id="0" name=""/>
        <dsp:cNvSpPr/>
      </dsp:nvSpPr>
      <dsp:spPr>
        <a:xfrm>
          <a:off x="49" y="1055868"/>
          <a:ext cx="4717612" cy="266968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a:t>Those who protect targets</a:t>
          </a:r>
          <a:endParaRPr lang="en-US" sz="2600" kern="1200"/>
        </a:p>
        <a:p>
          <a:pPr marL="228600" lvl="1" indent="-228600" algn="l" defTabSz="1155700">
            <a:lnSpc>
              <a:spcPct val="90000"/>
            </a:lnSpc>
            <a:spcBef>
              <a:spcPct val="0"/>
            </a:spcBef>
            <a:spcAft>
              <a:spcPct val="15000"/>
            </a:spcAft>
            <a:buChar char="•"/>
          </a:pPr>
          <a:r>
            <a:rPr lang="en-GB" sz="2600" kern="1200"/>
            <a:t>Those who supervise potential offenders </a:t>
          </a:r>
          <a:endParaRPr lang="en-US" sz="2600" kern="1200"/>
        </a:p>
      </dsp:txBody>
      <dsp:txXfrm>
        <a:off x="49" y="1055868"/>
        <a:ext cx="4717612" cy="2669684"/>
      </dsp:txXfrm>
    </dsp:sp>
    <dsp:sp modelId="{C1E115AE-EC3D-4BDA-B64C-AA407AB50FEC}">
      <dsp:nvSpPr>
        <dsp:cNvPr id="0" name=""/>
        <dsp:cNvSpPr/>
      </dsp:nvSpPr>
      <dsp:spPr>
        <a:xfrm>
          <a:off x="5378127" y="307068"/>
          <a:ext cx="4717612" cy="748800"/>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a:t>Their interest may be </a:t>
          </a:r>
          <a:endParaRPr lang="en-US" sz="2600" kern="1200"/>
        </a:p>
      </dsp:txBody>
      <dsp:txXfrm>
        <a:off x="5378127" y="307068"/>
        <a:ext cx="4717612" cy="748800"/>
      </dsp:txXfrm>
    </dsp:sp>
    <dsp:sp modelId="{08D72C8A-EA61-40F8-99F6-ABF063EF8D7E}">
      <dsp:nvSpPr>
        <dsp:cNvPr id="0" name=""/>
        <dsp:cNvSpPr/>
      </dsp:nvSpPr>
      <dsp:spPr>
        <a:xfrm>
          <a:off x="5378127" y="1055868"/>
          <a:ext cx="4717612" cy="2669684"/>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a:t>Personal (owners, friends and relatives), </a:t>
          </a:r>
          <a:endParaRPr lang="en-US" sz="2600" kern="1200"/>
        </a:p>
        <a:p>
          <a:pPr marL="228600" lvl="1" indent="-228600" algn="l" defTabSz="1155700">
            <a:lnSpc>
              <a:spcPct val="90000"/>
            </a:lnSpc>
            <a:spcBef>
              <a:spcPct val="0"/>
            </a:spcBef>
            <a:spcAft>
              <a:spcPct val="15000"/>
            </a:spcAft>
            <a:buChar char="•"/>
          </a:pPr>
          <a:r>
            <a:rPr lang="en-GB" sz="2600" kern="1200"/>
            <a:t>Assigned or diffuse (employees with direct or general responsibilities) or </a:t>
          </a:r>
          <a:endParaRPr lang="en-US" sz="2600" kern="1200"/>
        </a:p>
        <a:p>
          <a:pPr marL="228600" lvl="1" indent="-228600" algn="l" defTabSz="1155700">
            <a:lnSpc>
              <a:spcPct val="90000"/>
            </a:lnSpc>
            <a:spcBef>
              <a:spcPct val="0"/>
            </a:spcBef>
            <a:spcAft>
              <a:spcPct val="15000"/>
            </a:spcAft>
            <a:buChar char="•"/>
          </a:pPr>
          <a:r>
            <a:rPr lang="en-GB" sz="2600" kern="1200"/>
            <a:t>General (strangers, the public)</a:t>
          </a:r>
          <a:endParaRPr lang="en-US" sz="2600" kern="1200"/>
        </a:p>
      </dsp:txBody>
      <dsp:txXfrm>
        <a:off x="5378127" y="1055868"/>
        <a:ext cx="4717612" cy="2669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4F819-ECEF-4EC9-9FEC-9F737B4FEA22}">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8E3C32-AA6F-4393-B899-A9F026B9C974}">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Where do we get them from?</a:t>
          </a:r>
          <a:endParaRPr lang="en-US" sz="3300" kern="1200"/>
        </a:p>
      </dsp:txBody>
      <dsp:txXfrm>
        <a:off x="0" y="2124"/>
        <a:ext cx="10515600" cy="724514"/>
      </dsp:txXfrm>
    </dsp:sp>
    <dsp:sp modelId="{142D8115-3A30-4BFC-A2F6-A1444FD5CF28}">
      <dsp:nvSpPr>
        <dsp:cNvPr id="0" name=""/>
        <dsp:cNvSpPr/>
      </dsp:nvSpPr>
      <dsp:spPr>
        <a:xfrm>
          <a:off x="0" y="7266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44781-3160-445A-B483-464DBB5F4F0E}">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What do they tell us?</a:t>
          </a:r>
          <a:endParaRPr lang="en-US" sz="3300" kern="1200"/>
        </a:p>
      </dsp:txBody>
      <dsp:txXfrm>
        <a:off x="0" y="726639"/>
        <a:ext cx="10515600" cy="724514"/>
      </dsp:txXfrm>
    </dsp:sp>
    <dsp:sp modelId="{88206330-0B6D-441C-B644-427029D81DF5}">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C8D37-CD44-4C51-A2D2-E0C09D84613D}">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What DON’T they tell us?</a:t>
          </a:r>
          <a:endParaRPr lang="en-US" sz="3300" kern="1200"/>
        </a:p>
      </dsp:txBody>
      <dsp:txXfrm>
        <a:off x="0" y="1451154"/>
        <a:ext cx="10515600" cy="724514"/>
      </dsp:txXfrm>
    </dsp:sp>
    <dsp:sp modelId="{ED36E7ED-2E6B-4C29-B2E2-6F481482BFA9}">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7784E-456B-4FC2-9C66-2D74D9585D60}">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What is the Dark Figure of Crime?</a:t>
          </a:r>
          <a:endParaRPr lang="en-US" sz="3300" kern="1200"/>
        </a:p>
      </dsp:txBody>
      <dsp:txXfrm>
        <a:off x="0" y="2175669"/>
        <a:ext cx="10515600" cy="724514"/>
      </dsp:txXfrm>
    </dsp:sp>
    <dsp:sp modelId="{A6E20833-59CD-43BF-A624-EE6A902BCA85}">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0B126A-DBCE-470A-ABBF-A961214A5E26}">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Why is crime under-reported?</a:t>
          </a:r>
          <a:endParaRPr lang="en-US" sz="3300" kern="1200"/>
        </a:p>
      </dsp:txBody>
      <dsp:txXfrm>
        <a:off x="0" y="2900183"/>
        <a:ext cx="10515600" cy="724514"/>
      </dsp:txXfrm>
    </dsp:sp>
    <dsp:sp modelId="{0BE1F264-BE07-4817-AC45-074811D548CC}">
      <dsp:nvSpPr>
        <dsp:cNvPr id="0" name=""/>
        <dsp:cNvSpPr/>
      </dsp:nvSpPr>
      <dsp:spPr>
        <a:xfrm>
          <a:off x="0" y="3624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76153E-F9DA-4F61-BA2A-D2C358FAB4FA}">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Why might reported crime go un-recorded?</a:t>
          </a:r>
          <a:endParaRPr lang="en-US" sz="3300" kern="1200"/>
        </a:p>
      </dsp:txBody>
      <dsp:txXfrm>
        <a:off x="0" y="3624698"/>
        <a:ext cx="10515600" cy="7245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ED897A-FA6D-4566-810B-9AD2F83D593E}">
      <dsp:nvSpPr>
        <dsp:cNvPr id="0" name=""/>
        <dsp:cNvSpPr/>
      </dsp:nvSpPr>
      <dsp:spPr>
        <a:xfrm>
          <a:off x="0" y="113904"/>
          <a:ext cx="6263640" cy="1712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Procedural Justice is the demonstration that the decisions and procedures made and carried out by the contributors of the Criminal Justice System are made fairly. </a:t>
          </a:r>
          <a:endParaRPr lang="en-US" sz="2400" kern="1200"/>
        </a:p>
      </dsp:txBody>
      <dsp:txXfrm>
        <a:off x="83616" y="197520"/>
        <a:ext cx="6096408" cy="1545648"/>
      </dsp:txXfrm>
    </dsp:sp>
    <dsp:sp modelId="{77A0ED2E-A92B-484B-A9F1-E7DB789CF27E}">
      <dsp:nvSpPr>
        <dsp:cNvPr id="0" name=""/>
        <dsp:cNvSpPr/>
      </dsp:nvSpPr>
      <dsp:spPr>
        <a:xfrm>
          <a:off x="0" y="1895904"/>
          <a:ext cx="6263640" cy="17128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Fairness in the Criminal Justice System is crucial to gain and maintain  the support of the public and from a policing perspective to establish and develop community engagement.</a:t>
          </a:r>
          <a:endParaRPr lang="en-US" sz="2400" kern="1200"/>
        </a:p>
      </dsp:txBody>
      <dsp:txXfrm>
        <a:off x="83616" y="1979520"/>
        <a:ext cx="6096408" cy="1545648"/>
      </dsp:txXfrm>
    </dsp:sp>
    <dsp:sp modelId="{6DF7F936-1C34-496E-A595-FBA90A9CCD6E}">
      <dsp:nvSpPr>
        <dsp:cNvPr id="0" name=""/>
        <dsp:cNvSpPr/>
      </dsp:nvSpPr>
      <dsp:spPr>
        <a:xfrm>
          <a:off x="0" y="3677904"/>
          <a:ext cx="6263640" cy="17128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demonstrate ‘Procedural Justice’ Tyler (1988) suggests there are seven aspects: </a:t>
          </a:r>
          <a:endParaRPr lang="en-US" sz="2400" kern="1200"/>
        </a:p>
      </dsp:txBody>
      <dsp:txXfrm>
        <a:off x="83616" y="3761520"/>
        <a:ext cx="6096408" cy="15456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FE065-BEE9-4A33-B516-7867BEF95D9E}">
      <dsp:nvSpPr>
        <dsp:cNvPr id="0" name=""/>
        <dsp:cNvSpPr/>
      </dsp:nvSpPr>
      <dsp:spPr>
        <a:xfrm>
          <a:off x="0" y="4283"/>
          <a:ext cx="6263640" cy="16707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Made up of the following topics</a:t>
          </a:r>
          <a:endParaRPr lang="en-US" sz="4200" kern="1200"/>
        </a:p>
      </dsp:txBody>
      <dsp:txXfrm>
        <a:off x="81560" y="85843"/>
        <a:ext cx="6100520" cy="1507639"/>
      </dsp:txXfrm>
    </dsp:sp>
    <dsp:sp modelId="{70A1D3BA-632B-4670-9FCF-4362083241C2}">
      <dsp:nvSpPr>
        <dsp:cNvPr id="0" name=""/>
        <dsp:cNvSpPr/>
      </dsp:nvSpPr>
      <dsp:spPr>
        <a:xfrm>
          <a:off x="0" y="1675043"/>
          <a:ext cx="6263640" cy="3825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53340" rIns="298704" bIns="53340" numCol="1" spcCol="1270" anchor="t" anchorCtr="0">
          <a:noAutofit/>
        </a:bodyPr>
        <a:lstStyle/>
        <a:p>
          <a:pPr marL="285750" lvl="1" indent="-285750" algn="l" defTabSz="1466850">
            <a:lnSpc>
              <a:spcPct val="90000"/>
            </a:lnSpc>
            <a:spcBef>
              <a:spcPct val="0"/>
            </a:spcBef>
            <a:spcAft>
              <a:spcPct val="20000"/>
            </a:spcAft>
            <a:buChar char="•"/>
          </a:pPr>
          <a:r>
            <a:rPr lang="en-GB" sz="3300" kern="1200"/>
            <a:t>Crime Victims</a:t>
          </a:r>
          <a:endParaRPr lang="en-US" sz="3300" kern="1200"/>
        </a:p>
        <a:p>
          <a:pPr marL="285750" lvl="1" indent="-285750" algn="l" defTabSz="1466850">
            <a:lnSpc>
              <a:spcPct val="90000"/>
            </a:lnSpc>
            <a:spcBef>
              <a:spcPct val="0"/>
            </a:spcBef>
            <a:spcAft>
              <a:spcPct val="20000"/>
            </a:spcAft>
            <a:buChar char="•"/>
          </a:pPr>
          <a:r>
            <a:rPr lang="en-GB" sz="3300" kern="1200"/>
            <a:t>Consequences of Victimisation</a:t>
          </a:r>
          <a:endParaRPr lang="en-US" sz="3300" kern="1200"/>
        </a:p>
        <a:p>
          <a:pPr marL="285750" lvl="1" indent="-285750" algn="l" defTabSz="1466850">
            <a:lnSpc>
              <a:spcPct val="90000"/>
            </a:lnSpc>
            <a:spcBef>
              <a:spcPct val="0"/>
            </a:spcBef>
            <a:spcAft>
              <a:spcPct val="20000"/>
            </a:spcAft>
            <a:buChar char="•"/>
          </a:pPr>
          <a:r>
            <a:rPr lang="en-GB" sz="3300" kern="1200"/>
            <a:t>Interaction of Victims with CJS</a:t>
          </a:r>
          <a:endParaRPr lang="en-US" sz="3300" kern="1200"/>
        </a:p>
        <a:p>
          <a:pPr marL="285750" lvl="1" indent="-285750" algn="l" defTabSz="1466850">
            <a:lnSpc>
              <a:spcPct val="90000"/>
            </a:lnSpc>
            <a:spcBef>
              <a:spcPct val="0"/>
            </a:spcBef>
            <a:spcAft>
              <a:spcPct val="20000"/>
            </a:spcAft>
            <a:buChar char="•"/>
          </a:pPr>
          <a:r>
            <a:rPr lang="en-GB" sz="3300" kern="1200"/>
            <a:t>Interaction of victims with Social Service Agencies and programmes</a:t>
          </a:r>
          <a:endParaRPr lang="en-US" sz="3300" kern="1200"/>
        </a:p>
        <a:p>
          <a:pPr marL="285750" lvl="1" indent="-285750" algn="l" defTabSz="1466850">
            <a:lnSpc>
              <a:spcPct val="90000"/>
            </a:lnSpc>
            <a:spcBef>
              <a:spcPct val="0"/>
            </a:spcBef>
            <a:spcAft>
              <a:spcPct val="20000"/>
            </a:spcAft>
            <a:buChar char="•"/>
          </a:pPr>
          <a:r>
            <a:rPr lang="en-GB" sz="3300" kern="1200"/>
            <a:t>Prevention of Victimisation</a:t>
          </a:r>
          <a:endParaRPr lang="en-US" sz="3300" kern="1200"/>
        </a:p>
      </dsp:txBody>
      <dsp:txXfrm>
        <a:off x="0" y="1675043"/>
        <a:ext cx="6263640" cy="38253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B2FD0D-9FC2-4D8C-8530-F51D040EBE58}">
      <dsp:nvSpPr>
        <dsp:cNvPr id="0" name=""/>
        <dsp:cNvSpPr/>
      </dsp:nvSpPr>
      <dsp:spPr>
        <a:xfrm>
          <a:off x="0" y="101843"/>
          <a:ext cx="6263640" cy="5996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Prejudice</a:t>
          </a:r>
          <a:endParaRPr lang="en-US" sz="2500" kern="1200"/>
        </a:p>
      </dsp:txBody>
      <dsp:txXfrm>
        <a:off x="29271" y="131114"/>
        <a:ext cx="6205098" cy="541083"/>
      </dsp:txXfrm>
    </dsp:sp>
    <dsp:sp modelId="{4CFF01AF-CF63-48E0-8D3F-1A37808FCFD7}">
      <dsp:nvSpPr>
        <dsp:cNvPr id="0" name=""/>
        <dsp:cNvSpPr/>
      </dsp:nvSpPr>
      <dsp:spPr>
        <a:xfrm>
          <a:off x="0" y="773468"/>
          <a:ext cx="6263640" cy="599625"/>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Discrimination</a:t>
          </a:r>
          <a:endParaRPr lang="en-US" sz="2500" kern="1200"/>
        </a:p>
      </dsp:txBody>
      <dsp:txXfrm>
        <a:off x="29271" y="802739"/>
        <a:ext cx="6205098" cy="541083"/>
      </dsp:txXfrm>
    </dsp:sp>
    <dsp:sp modelId="{7575EFA4-165E-43F6-8D75-C78AE33EA69D}">
      <dsp:nvSpPr>
        <dsp:cNvPr id="0" name=""/>
        <dsp:cNvSpPr/>
      </dsp:nvSpPr>
      <dsp:spPr>
        <a:xfrm>
          <a:off x="0" y="1445093"/>
          <a:ext cx="6263640" cy="599625"/>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Stereotyping</a:t>
          </a:r>
          <a:endParaRPr lang="en-US" sz="2500" kern="1200"/>
        </a:p>
      </dsp:txBody>
      <dsp:txXfrm>
        <a:off x="29271" y="1474364"/>
        <a:ext cx="6205098" cy="541083"/>
      </dsp:txXfrm>
    </dsp:sp>
    <dsp:sp modelId="{1C704134-A839-47AC-BED6-2FBA1A8B0E4C}">
      <dsp:nvSpPr>
        <dsp:cNvPr id="0" name=""/>
        <dsp:cNvSpPr/>
      </dsp:nvSpPr>
      <dsp:spPr>
        <a:xfrm>
          <a:off x="0" y="2116718"/>
          <a:ext cx="6263640" cy="599625"/>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Ethnocentrism</a:t>
          </a:r>
          <a:endParaRPr lang="en-US" sz="2500" kern="1200"/>
        </a:p>
      </dsp:txBody>
      <dsp:txXfrm>
        <a:off x="29271" y="2145989"/>
        <a:ext cx="6205098" cy="541083"/>
      </dsp:txXfrm>
    </dsp:sp>
    <dsp:sp modelId="{478F3E09-0351-4EB0-B7FF-5C1C111D814D}">
      <dsp:nvSpPr>
        <dsp:cNvPr id="0" name=""/>
        <dsp:cNvSpPr/>
      </dsp:nvSpPr>
      <dsp:spPr>
        <a:xfrm>
          <a:off x="0" y="2788343"/>
          <a:ext cx="6263640" cy="599625"/>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Stigma</a:t>
          </a:r>
          <a:endParaRPr lang="en-US" sz="2500" kern="1200"/>
        </a:p>
      </dsp:txBody>
      <dsp:txXfrm>
        <a:off x="29271" y="2817614"/>
        <a:ext cx="6205098" cy="541083"/>
      </dsp:txXfrm>
    </dsp:sp>
    <dsp:sp modelId="{C6A31EC9-F535-4826-80E2-FA08315AF5AB}">
      <dsp:nvSpPr>
        <dsp:cNvPr id="0" name=""/>
        <dsp:cNvSpPr/>
      </dsp:nvSpPr>
      <dsp:spPr>
        <a:xfrm>
          <a:off x="0" y="3459969"/>
          <a:ext cx="6263640" cy="599625"/>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In/Out Groups</a:t>
          </a:r>
          <a:endParaRPr lang="en-US" sz="2500" kern="1200"/>
        </a:p>
      </dsp:txBody>
      <dsp:txXfrm>
        <a:off x="29271" y="3489240"/>
        <a:ext cx="6205098" cy="541083"/>
      </dsp:txXfrm>
    </dsp:sp>
    <dsp:sp modelId="{FE2F4E25-7902-4231-8611-E9D53C06E1FB}">
      <dsp:nvSpPr>
        <dsp:cNvPr id="0" name=""/>
        <dsp:cNvSpPr/>
      </dsp:nvSpPr>
      <dsp:spPr>
        <a:xfrm>
          <a:off x="0" y="4131594"/>
          <a:ext cx="6263640" cy="599625"/>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Inter Group Threat theories</a:t>
          </a:r>
          <a:endParaRPr lang="en-US" sz="2500" kern="1200"/>
        </a:p>
      </dsp:txBody>
      <dsp:txXfrm>
        <a:off x="29271" y="4160865"/>
        <a:ext cx="6205098" cy="541083"/>
      </dsp:txXfrm>
    </dsp:sp>
    <dsp:sp modelId="{2D1703B7-FDE2-433D-B13B-96B571FF7C65}">
      <dsp:nvSpPr>
        <dsp:cNvPr id="0" name=""/>
        <dsp:cNvSpPr/>
      </dsp:nvSpPr>
      <dsp:spPr>
        <a:xfrm>
          <a:off x="0" y="4803219"/>
          <a:ext cx="6263640" cy="5996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Social Identity Theories</a:t>
          </a:r>
          <a:endParaRPr lang="en-US" sz="2500" kern="1200"/>
        </a:p>
      </dsp:txBody>
      <dsp:txXfrm>
        <a:off x="29271" y="4832490"/>
        <a:ext cx="6205098" cy="5410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EA656-697C-45CF-8CF8-B3A582E6EDEC}">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C6290B-B1DB-4668-837C-5330A14A5076}">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GB" sz="3200" kern="1200"/>
            <a:t>Well done!</a:t>
          </a:r>
          <a:endParaRPr lang="en-US" sz="3200" kern="1200"/>
        </a:p>
      </dsp:txBody>
      <dsp:txXfrm>
        <a:off x="59990" y="2654049"/>
        <a:ext cx="3226223" cy="720000"/>
      </dsp:txXfrm>
    </dsp:sp>
    <dsp:sp modelId="{935B0368-6115-41A8-8D4C-47A195A2A181}">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73F74A-3982-49AC-B770-C4B362542757}">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GB" sz="3200" kern="1200"/>
            <a:t>Any questions?</a:t>
          </a:r>
          <a:endParaRPr lang="en-US" sz="3200" kern="1200"/>
        </a:p>
      </dsp:txBody>
      <dsp:txXfrm>
        <a:off x="3850802" y="2654049"/>
        <a:ext cx="3226223" cy="720000"/>
      </dsp:txXfrm>
    </dsp:sp>
    <dsp:sp modelId="{45424B10-17C6-4373-9FD4-28A64255A292}">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BE73FC-D284-42D8-8BBD-AE9F63A11305}">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GB" sz="3200" kern="1200"/>
            <a:t>Thanks for coming!</a:t>
          </a:r>
          <a:endParaRPr lang="en-US" sz="3200" kern="1200"/>
        </a:p>
      </dsp:txBody>
      <dsp:txXfrm>
        <a:off x="7641615" y="2654049"/>
        <a:ext cx="3226223"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F1634-DF2C-46FA-9F2D-09670C2A55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A87849-C12C-41DB-AA61-752733CDA2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2F7B8D-4DC1-4EC9-8BE1-59A074404471}"/>
              </a:ext>
            </a:extLst>
          </p:cNvPr>
          <p:cNvSpPr>
            <a:spLocks noGrp="1"/>
          </p:cNvSpPr>
          <p:nvPr>
            <p:ph type="dt" sz="half" idx="10"/>
          </p:nvPr>
        </p:nvSpPr>
        <p:spPr/>
        <p:txBody>
          <a:bodyPr/>
          <a:lstStyle/>
          <a:p>
            <a:fld id="{23E4E342-8A85-453A-9DB3-EAB2D58B5D76}" type="datetimeFigureOut">
              <a:rPr lang="en-GB" smtClean="0"/>
              <a:t>20/02/2023</a:t>
            </a:fld>
            <a:endParaRPr lang="en-GB"/>
          </a:p>
        </p:txBody>
      </p:sp>
      <p:sp>
        <p:nvSpPr>
          <p:cNvPr id="5" name="Footer Placeholder 4">
            <a:extLst>
              <a:ext uri="{FF2B5EF4-FFF2-40B4-BE49-F238E27FC236}">
                <a16:creationId xmlns:a16="http://schemas.microsoft.com/office/drawing/2014/main" id="{ED165771-9357-4C64-82AF-773A84B876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0ACDC4-EA11-4366-9EC7-6ACF57D61166}"/>
              </a:ext>
            </a:extLst>
          </p:cNvPr>
          <p:cNvSpPr>
            <a:spLocks noGrp="1"/>
          </p:cNvSpPr>
          <p:nvPr>
            <p:ph type="sldNum" sz="quarter" idx="12"/>
          </p:nvPr>
        </p:nvSpPr>
        <p:spPr/>
        <p:txBody>
          <a:bodyPr/>
          <a:lstStyle/>
          <a:p>
            <a:fld id="{78EFF299-3F1B-4467-85CA-6E5FAB39FFAF}" type="slidenum">
              <a:rPr lang="en-GB" smtClean="0"/>
              <a:t>‹#›</a:t>
            </a:fld>
            <a:endParaRPr lang="en-GB"/>
          </a:p>
        </p:txBody>
      </p:sp>
    </p:spTree>
    <p:extLst>
      <p:ext uri="{BB962C8B-B14F-4D97-AF65-F5344CB8AC3E}">
        <p14:creationId xmlns:p14="http://schemas.microsoft.com/office/powerpoint/2010/main" val="4255537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E583B-8CE5-43A2-99D4-E08504B582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9EE3ED-902C-43C3-AC55-42FA791512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9033D2-63BA-4E48-B95E-4DE3D355F23F}"/>
              </a:ext>
            </a:extLst>
          </p:cNvPr>
          <p:cNvSpPr>
            <a:spLocks noGrp="1"/>
          </p:cNvSpPr>
          <p:nvPr>
            <p:ph type="dt" sz="half" idx="10"/>
          </p:nvPr>
        </p:nvSpPr>
        <p:spPr/>
        <p:txBody>
          <a:bodyPr/>
          <a:lstStyle/>
          <a:p>
            <a:fld id="{23E4E342-8A85-453A-9DB3-EAB2D58B5D76}" type="datetimeFigureOut">
              <a:rPr lang="en-GB" smtClean="0"/>
              <a:t>20/02/2023</a:t>
            </a:fld>
            <a:endParaRPr lang="en-GB"/>
          </a:p>
        </p:txBody>
      </p:sp>
      <p:sp>
        <p:nvSpPr>
          <p:cNvPr id="5" name="Footer Placeholder 4">
            <a:extLst>
              <a:ext uri="{FF2B5EF4-FFF2-40B4-BE49-F238E27FC236}">
                <a16:creationId xmlns:a16="http://schemas.microsoft.com/office/drawing/2014/main" id="{56EE9370-D3DE-4B69-A0D6-D78AA8E4F9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7946A9-7A69-49D7-8E9D-6253B9E4314A}"/>
              </a:ext>
            </a:extLst>
          </p:cNvPr>
          <p:cNvSpPr>
            <a:spLocks noGrp="1"/>
          </p:cNvSpPr>
          <p:nvPr>
            <p:ph type="sldNum" sz="quarter" idx="12"/>
          </p:nvPr>
        </p:nvSpPr>
        <p:spPr/>
        <p:txBody>
          <a:bodyPr/>
          <a:lstStyle/>
          <a:p>
            <a:fld id="{78EFF299-3F1B-4467-85CA-6E5FAB39FFAF}" type="slidenum">
              <a:rPr lang="en-GB" smtClean="0"/>
              <a:t>‹#›</a:t>
            </a:fld>
            <a:endParaRPr lang="en-GB"/>
          </a:p>
        </p:txBody>
      </p:sp>
    </p:spTree>
    <p:extLst>
      <p:ext uri="{BB962C8B-B14F-4D97-AF65-F5344CB8AC3E}">
        <p14:creationId xmlns:p14="http://schemas.microsoft.com/office/powerpoint/2010/main" val="520933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B7050-13CC-457A-8321-B2084E94DC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993F22-218C-45B9-A207-4478DC9DAD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ACC31B-42EB-474E-85EF-AED24CC66365}"/>
              </a:ext>
            </a:extLst>
          </p:cNvPr>
          <p:cNvSpPr>
            <a:spLocks noGrp="1"/>
          </p:cNvSpPr>
          <p:nvPr>
            <p:ph type="dt" sz="half" idx="10"/>
          </p:nvPr>
        </p:nvSpPr>
        <p:spPr/>
        <p:txBody>
          <a:bodyPr/>
          <a:lstStyle/>
          <a:p>
            <a:fld id="{23E4E342-8A85-453A-9DB3-EAB2D58B5D76}" type="datetimeFigureOut">
              <a:rPr lang="en-GB" smtClean="0"/>
              <a:t>20/02/2023</a:t>
            </a:fld>
            <a:endParaRPr lang="en-GB"/>
          </a:p>
        </p:txBody>
      </p:sp>
      <p:sp>
        <p:nvSpPr>
          <p:cNvPr id="5" name="Footer Placeholder 4">
            <a:extLst>
              <a:ext uri="{FF2B5EF4-FFF2-40B4-BE49-F238E27FC236}">
                <a16:creationId xmlns:a16="http://schemas.microsoft.com/office/drawing/2014/main" id="{6A1A3D49-6EA7-440B-974C-3C28B8017B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DA2195-90D3-473F-B49B-4C78A0CDB46B}"/>
              </a:ext>
            </a:extLst>
          </p:cNvPr>
          <p:cNvSpPr>
            <a:spLocks noGrp="1"/>
          </p:cNvSpPr>
          <p:nvPr>
            <p:ph type="sldNum" sz="quarter" idx="12"/>
          </p:nvPr>
        </p:nvSpPr>
        <p:spPr/>
        <p:txBody>
          <a:bodyPr/>
          <a:lstStyle/>
          <a:p>
            <a:fld id="{78EFF299-3F1B-4467-85CA-6E5FAB39FFAF}" type="slidenum">
              <a:rPr lang="en-GB" smtClean="0"/>
              <a:t>‹#›</a:t>
            </a:fld>
            <a:endParaRPr lang="en-GB"/>
          </a:p>
        </p:txBody>
      </p:sp>
    </p:spTree>
    <p:extLst>
      <p:ext uri="{BB962C8B-B14F-4D97-AF65-F5344CB8AC3E}">
        <p14:creationId xmlns:p14="http://schemas.microsoft.com/office/powerpoint/2010/main" val="2136146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04B15-DAC1-496A-A51B-7FC863A14A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20D6CE-1179-49F9-A4BA-80121B8A26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A1E06A-E149-4064-AA8E-94CE49FE77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B42504-33D7-4B35-88FC-B0D5B11D18E1}"/>
              </a:ext>
            </a:extLst>
          </p:cNvPr>
          <p:cNvSpPr>
            <a:spLocks noGrp="1"/>
          </p:cNvSpPr>
          <p:nvPr>
            <p:ph type="dt" sz="half" idx="10"/>
          </p:nvPr>
        </p:nvSpPr>
        <p:spPr/>
        <p:txBody>
          <a:bodyPr/>
          <a:lstStyle/>
          <a:p>
            <a:fld id="{23E4E342-8A85-453A-9DB3-EAB2D58B5D76}" type="datetimeFigureOut">
              <a:rPr lang="en-GB" smtClean="0"/>
              <a:t>20/02/2023</a:t>
            </a:fld>
            <a:endParaRPr lang="en-GB"/>
          </a:p>
        </p:txBody>
      </p:sp>
      <p:sp>
        <p:nvSpPr>
          <p:cNvPr id="6" name="Footer Placeholder 5">
            <a:extLst>
              <a:ext uri="{FF2B5EF4-FFF2-40B4-BE49-F238E27FC236}">
                <a16:creationId xmlns:a16="http://schemas.microsoft.com/office/drawing/2014/main" id="{EDCCBD92-66F1-4806-B87E-B9DAE18D1A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556C50-1E51-4E30-ACD7-CDDDB7BB1FEC}"/>
              </a:ext>
            </a:extLst>
          </p:cNvPr>
          <p:cNvSpPr>
            <a:spLocks noGrp="1"/>
          </p:cNvSpPr>
          <p:nvPr>
            <p:ph type="sldNum" sz="quarter" idx="12"/>
          </p:nvPr>
        </p:nvSpPr>
        <p:spPr/>
        <p:txBody>
          <a:bodyPr/>
          <a:lstStyle/>
          <a:p>
            <a:fld id="{78EFF299-3F1B-4467-85CA-6E5FAB39FFAF}" type="slidenum">
              <a:rPr lang="en-GB" smtClean="0"/>
              <a:t>‹#›</a:t>
            </a:fld>
            <a:endParaRPr lang="en-GB"/>
          </a:p>
        </p:txBody>
      </p:sp>
    </p:spTree>
    <p:extLst>
      <p:ext uri="{BB962C8B-B14F-4D97-AF65-F5344CB8AC3E}">
        <p14:creationId xmlns:p14="http://schemas.microsoft.com/office/powerpoint/2010/main" val="3339751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089C4-30B4-4C2F-9014-9598839227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CA8BC6-7FA5-49A4-ABEE-699C0F5487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48DC60-70D8-4AC4-AF46-9FC2F5A605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C1B282-5059-4662-993C-AB3E7E1F3D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CBCFF2-6015-42E8-ADFD-6CBC9BA919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BF5C95-9D16-4813-9FF0-C7A9EF3849EA}"/>
              </a:ext>
            </a:extLst>
          </p:cNvPr>
          <p:cNvSpPr>
            <a:spLocks noGrp="1"/>
          </p:cNvSpPr>
          <p:nvPr>
            <p:ph type="dt" sz="half" idx="10"/>
          </p:nvPr>
        </p:nvSpPr>
        <p:spPr/>
        <p:txBody>
          <a:bodyPr/>
          <a:lstStyle/>
          <a:p>
            <a:fld id="{23E4E342-8A85-453A-9DB3-EAB2D58B5D76}" type="datetimeFigureOut">
              <a:rPr lang="en-GB" smtClean="0"/>
              <a:t>20/02/2023</a:t>
            </a:fld>
            <a:endParaRPr lang="en-GB"/>
          </a:p>
        </p:txBody>
      </p:sp>
      <p:sp>
        <p:nvSpPr>
          <p:cNvPr id="8" name="Footer Placeholder 7">
            <a:extLst>
              <a:ext uri="{FF2B5EF4-FFF2-40B4-BE49-F238E27FC236}">
                <a16:creationId xmlns:a16="http://schemas.microsoft.com/office/drawing/2014/main" id="{44CB83D9-DD7D-4CF0-9E72-1AE753F1ED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178BFA-F123-495B-82E6-312257627950}"/>
              </a:ext>
            </a:extLst>
          </p:cNvPr>
          <p:cNvSpPr>
            <a:spLocks noGrp="1"/>
          </p:cNvSpPr>
          <p:nvPr>
            <p:ph type="sldNum" sz="quarter" idx="12"/>
          </p:nvPr>
        </p:nvSpPr>
        <p:spPr/>
        <p:txBody>
          <a:bodyPr/>
          <a:lstStyle/>
          <a:p>
            <a:fld id="{78EFF299-3F1B-4467-85CA-6E5FAB39FFAF}" type="slidenum">
              <a:rPr lang="en-GB" smtClean="0"/>
              <a:t>‹#›</a:t>
            </a:fld>
            <a:endParaRPr lang="en-GB"/>
          </a:p>
        </p:txBody>
      </p:sp>
    </p:spTree>
    <p:extLst>
      <p:ext uri="{BB962C8B-B14F-4D97-AF65-F5344CB8AC3E}">
        <p14:creationId xmlns:p14="http://schemas.microsoft.com/office/powerpoint/2010/main" val="1561334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14D3A-1DB7-4352-A005-C27506FED6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238835-BE60-4C1A-BD7F-4B48D02F422A}"/>
              </a:ext>
            </a:extLst>
          </p:cNvPr>
          <p:cNvSpPr>
            <a:spLocks noGrp="1"/>
          </p:cNvSpPr>
          <p:nvPr>
            <p:ph type="dt" sz="half" idx="10"/>
          </p:nvPr>
        </p:nvSpPr>
        <p:spPr/>
        <p:txBody>
          <a:bodyPr/>
          <a:lstStyle/>
          <a:p>
            <a:fld id="{23E4E342-8A85-453A-9DB3-EAB2D58B5D76}" type="datetimeFigureOut">
              <a:rPr lang="en-GB" smtClean="0"/>
              <a:t>20/02/2023</a:t>
            </a:fld>
            <a:endParaRPr lang="en-GB"/>
          </a:p>
        </p:txBody>
      </p:sp>
      <p:sp>
        <p:nvSpPr>
          <p:cNvPr id="4" name="Footer Placeholder 3">
            <a:extLst>
              <a:ext uri="{FF2B5EF4-FFF2-40B4-BE49-F238E27FC236}">
                <a16:creationId xmlns:a16="http://schemas.microsoft.com/office/drawing/2014/main" id="{1DAE5CB1-3079-451E-8FFF-BB99424084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7BBD89-2BCE-43E0-A536-6ABC98CB1408}"/>
              </a:ext>
            </a:extLst>
          </p:cNvPr>
          <p:cNvSpPr>
            <a:spLocks noGrp="1"/>
          </p:cNvSpPr>
          <p:nvPr>
            <p:ph type="sldNum" sz="quarter" idx="12"/>
          </p:nvPr>
        </p:nvSpPr>
        <p:spPr/>
        <p:txBody>
          <a:bodyPr/>
          <a:lstStyle/>
          <a:p>
            <a:fld id="{78EFF299-3F1B-4467-85CA-6E5FAB39FFAF}" type="slidenum">
              <a:rPr lang="en-GB" smtClean="0"/>
              <a:t>‹#›</a:t>
            </a:fld>
            <a:endParaRPr lang="en-GB"/>
          </a:p>
        </p:txBody>
      </p:sp>
    </p:spTree>
    <p:extLst>
      <p:ext uri="{BB962C8B-B14F-4D97-AF65-F5344CB8AC3E}">
        <p14:creationId xmlns:p14="http://schemas.microsoft.com/office/powerpoint/2010/main" val="2184499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A17D91-C977-4A84-8D89-3E4DDFB83DEF}"/>
              </a:ext>
            </a:extLst>
          </p:cNvPr>
          <p:cNvSpPr>
            <a:spLocks noGrp="1"/>
          </p:cNvSpPr>
          <p:nvPr>
            <p:ph type="dt" sz="half" idx="10"/>
          </p:nvPr>
        </p:nvSpPr>
        <p:spPr/>
        <p:txBody>
          <a:bodyPr/>
          <a:lstStyle/>
          <a:p>
            <a:fld id="{23E4E342-8A85-453A-9DB3-EAB2D58B5D76}" type="datetimeFigureOut">
              <a:rPr lang="en-GB" smtClean="0"/>
              <a:t>20/02/2023</a:t>
            </a:fld>
            <a:endParaRPr lang="en-GB"/>
          </a:p>
        </p:txBody>
      </p:sp>
      <p:sp>
        <p:nvSpPr>
          <p:cNvPr id="3" name="Footer Placeholder 2">
            <a:extLst>
              <a:ext uri="{FF2B5EF4-FFF2-40B4-BE49-F238E27FC236}">
                <a16:creationId xmlns:a16="http://schemas.microsoft.com/office/drawing/2014/main" id="{4898C139-58EC-48FF-A2B3-75D52808FB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F51629-1E31-40D8-BC48-9F0BCFBA1C6B}"/>
              </a:ext>
            </a:extLst>
          </p:cNvPr>
          <p:cNvSpPr>
            <a:spLocks noGrp="1"/>
          </p:cNvSpPr>
          <p:nvPr>
            <p:ph type="sldNum" sz="quarter" idx="12"/>
          </p:nvPr>
        </p:nvSpPr>
        <p:spPr/>
        <p:txBody>
          <a:bodyPr/>
          <a:lstStyle/>
          <a:p>
            <a:fld id="{78EFF299-3F1B-4467-85CA-6E5FAB39FFAF}" type="slidenum">
              <a:rPr lang="en-GB" smtClean="0"/>
              <a:t>‹#›</a:t>
            </a:fld>
            <a:endParaRPr lang="en-GB"/>
          </a:p>
        </p:txBody>
      </p:sp>
    </p:spTree>
    <p:extLst>
      <p:ext uri="{BB962C8B-B14F-4D97-AF65-F5344CB8AC3E}">
        <p14:creationId xmlns:p14="http://schemas.microsoft.com/office/powerpoint/2010/main" val="1473863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EB576-66B6-406C-AAA6-C5CC343CF5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6B8623-0D87-4DA9-96EB-0CD32DB1C9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9E4777-3063-42E6-B824-7AAC74221E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A9229B-FFCD-4360-94DF-73F79C14643C}"/>
              </a:ext>
            </a:extLst>
          </p:cNvPr>
          <p:cNvSpPr>
            <a:spLocks noGrp="1"/>
          </p:cNvSpPr>
          <p:nvPr>
            <p:ph type="dt" sz="half" idx="10"/>
          </p:nvPr>
        </p:nvSpPr>
        <p:spPr/>
        <p:txBody>
          <a:bodyPr/>
          <a:lstStyle/>
          <a:p>
            <a:fld id="{23E4E342-8A85-453A-9DB3-EAB2D58B5D76}" type="datetimeFigureOut">
              <a:rPr lang="en-GB" smtClean="0"/>
              <a:t>20/02/2023</a:t>
            </a:fld>
            <a:endParaRPr lang="en-GB"/>
          </a:p>
        </p:txBody>
      </p:sp>
      <p:sp>
        <p:nvSpPr>
          <p:cNvPr id="6" name="Footer Placeholder 5">
            <a:extLst>
              <a:ext uri="{FF2B5EF4-FFF2-40B4-BE49-F238E27FC236}">
                <a16:creationId xmlns:a16="http://schemas.microsoft.com/office/drawing/2014/main" id="{C06A5426-DC1D-4774-8CB6-AC67DABEBE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9440D4-C5D1-4321-95ED-0EEFFA159F1C}"/>
              </a:ext>
            </a:extLst>
          </p:cNvPr>
          <p:cNvSpPr>
            <a:spLocks noGrp="1"/>
          </p:cNvSpPr>
          <p:nvPr>
            <p:ph type="sldNum" sz="quarter" idx="12"/>
          </p:nvPr>
        </p:nvSpPr>
        <p:spPr/>
        <p:txBody>
          <a:bodyPr/>
          <a:lstStyle/>
          <a:p>
            <a:fld id="{78EFF299-3F1B-4467-85CA-6E5FAB39FFAF}" type="slidenum">
              <a:rPr lang="en-GB" smtClean="0"/>
              <a:t>‹#›</a:t>
            </a:fld>
            <a:endParaRPr lang="en-GB"/>
          </a:p>
        </p:txBody>
      </p:sp>
    </p:spTree>
    <p:extLst>
      <p:ext uri="{BB962C8B-B14F-4D97-AF65-F5344CB8AC3E}">
        <p14:creationId xmlns:p14="http://schemas.microsoft.com/office/powerpoint/2010/main" val="2503712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5C45-6F35-4732-BFC9-44491E323F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5928ED-8320-4D11-BBE7-55A548F9B3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35982F-A904-49CD-A1A5-CD157C5AE3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B3FD40-FF5F-4D9A-B8F1-107BFA8A0E5C}"/>
              </a:ext>
            </a:extLst>
          </p:cNvPr>
          <p:cNvSpPr>
            <a:spLocks noGrp="1"/>
          </p:cNvSpPr>
          <p:nvPr>
            <p:ph type="dt" sz="half" idx="10"/>
          </p:nvPr>
        </p:nvSpPr>
        <p:spPr/>
        <p:txBody>
          <a:bodyPr/>
          <a:lstStyle/>
          <a:p>
            <a:fld id="{23E4E342-8A85-453A-9DB3-EAB2D58B5D76}" type="datetimeFigureOut">
              <a:rPr lang="en-GB" smtClean="0"/>
              <a:t>20/02/2023</a:t>
            </a:fld>
            <a:endParaRPr lang="en-GB"/>
          </a:p>
        </p:txBody>
      </p:sp>
      <p:sp>
        <p:nvSpPr>
          <p:cNvPr id="6" name="Footer Placeholder 5">
            <a:extLst>
              <a:ext uri="{FF2B5EF4-FFF2-40B4-BE49-F238E27FC236}">
                <a16:creationId xmlns:a16="http://schemas.microsoft.com/office/drawing/2014/main" id="{EDD2EB1A-70A3-448A-80AF-3859E734E7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AEAEDD-BE73-476B-986E-F9FF0FC4F747}"/>
              </a:ext>
            </a:extLst>
          </p:cNvPr>
          <p:cNvSpPr>
            <a:spLocks noGrp="1"/>
          </p:cNvSpPr>
          <p:nvPr>
            <p:ph type="sldNum" sz="quarter" idx="12"/>
          </p:nvPr>
        </p:nvSpPr>
        <p:spPr/>
        <p:txBody>
          <a:bodyPr/>
          <a:lstStyle/>
          <a:p>
            <a:fld id="{78EFF299-3F1B-4467-85CA-6E5FAB39FFAF}" type="slidenum">
              <a:rPr lang="en-GB" smtClean="0"/>
              <a:t>‹#›</a:t>
            </a:fld>
            <a:endParaRPr lang="en-GB"/>
          </a:p>
        </p:txBody>
      </p:sp>
    </p:spTree>
    <p:extLst>
      <p:ext uri="{BB962C8B-B14F-4D97-AF65-F5344CB8AC3E}">
        <p14:creationId xmlns:p14="http://schemas.microsoft.com/office/powerpoint/2010/main" val="2385672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C7C4D-617C-4B64-A765-C2BBADC970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59A2C6-442D-4BD5-BE7D-17F4A43538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7365B4-86B4-421D-9560-A2DF38184DDE}"/>
              </a:ext>
            </a:extLst>
          </p:cNvPr>
          <p:cNvSpPr>
            <a:spLocks noGrp="1"/>
          </p:cNvSpPr>
          <p:nvPr>
            <p:ph type="dt" sz="half" idx="10"/>
          </p:nvPr>
        </p:nvSpPr>
        <p:spPr/>
        <p:txBody>
          <a:bodyPr/>
          <a:lstStyle/>
          <a:p>
            <a:fld id="{23E4E342-8A85-453A-9DB3-EAB2D58B5D76}" type="datetimeFigureOut">
              <a:rPr lang="en-GB" smtClean="0"/>
              <a:t>20/02/2023</a:t>
            </a:fld>
            <a:endParaRPr lang="en-GB"/>
          </a:p>
        </p:txBody>
      </p:sp>
      <p:sp>
        <p:nvSpPr>
          <p:cNvPr id="5" name="Footer Placeholder 4">
            <a:extLst>
              <a:ext uri="{FF2B5EF4-FFF2-40B4-BE49-F238E27FC236}">
                <a16:creationId xmlns:a16="http://schemas.microsoft.com/office/drawing/2014/main" id="{0A8FD70B-37F7-4DC4-9299-00185543A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102CF-4E91-45AF-A0A0-04C131850303}"/>
              </a:ext>
            </a:extLst>
          </p:cNvPr>
          <p:cNvSpPr>
            <a:spLocks noGrp="1"/>
          </p:cNvSpPr>
          <p:nvPr>
            <p:ph type="sldNum" sz="quarter" idx="12"/>
          </p:nvPr>
        </p:nvSpPr>
        <p:spPr/>
        <p:txBody>
          <a:bodyPr/>
          <a:lstStyle/>
          <a:p>
            <a:fld id="{78EFF299-3F1B-4467-85CA-6E5FAB39FFAF}" type="slidenum">
              <a:rPr lang="en-GB" smtClean="0"/>
              <a:t>‹#›</a:t>
            </a:fld>
            <a:endParaRPr lang="en-GB"/>
          </a:p>
        </p:txBody>
      </p:sp>
    </p:spTree>
    <p:extLst>
      <p:ext uri="{BB962C8B-B14F-4D97-AF65-F5344CB8AC3E}">
        <p14:creationId xmlns:p14="http://schemas.microsoft.com/office/powerpoint/2010/main" val="3557263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A116D2-3EEE-4571-BDED-B9E678926C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23569A-8C2A-4BD0-851D-86E10F4D96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C88098-9EA1-49D8-AC9D-945417BD46D0}"/>
              </a:ext>
            </a:extLst>
          </p:cNvPr>
          <p:cNvSpPr>
            <a:spLocks noGrp="1"/>
          </p:cNvSpPr>
          <p:nvPr>
            <p:ph type="dt" sz="half" idx="10"/>
          </p:nvPr>
        </p:nvSpPr>
        <p:spPr/>
        <p:txBody>
          <a:bodyPr/>
          <a:lstStyle/>
          <a:p>
            <a:fld id="{23E4E342-8A85-453A-9DB3-EAB2D58B5D76}" type="datetimeFigureOut">
              <a:rPr lang="en-GB" smtClean="0"/>
              <a:t>20/02/2023</a:t>
            </a:fld>
            <a:endParaRPr lang="en-GB"/>
          </a:p>
        </p:txBody>
      </p:sp>
      <p:sp>
        <p:nvSpPr>
          <p:cNvPr id="5" name="Footer Placeholder 4">
            <a:extLst>
              <a:ext uri="{FF2B5EF4-FFF2-40B4-BE49-F238E27FC236}">
                <a16:creationId xmlns:a16="http://schemas.microsoft.com/office/drawing/2014/main" id="{CC8D9482-D239-47DA-9B6A-7CC2040538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A9FCF8-D6BC-47A8-A760-9FDB26A180BB}"/>
              </a:ext>
            </a:extLst>
          </p:cNvPr>
          <p:cNvSpPr>
            <a:spLocks noGrp="1"/>
          </p:cNvSpPr>
          <p:nvPr>
            <p:ph type="sldNum" sz="quarter" idx="12"/>
          </p:nvPr>
        </p:nvSpPr>
        <p:spPr/>
        <p:txBody>
          <a:bodyPr/>
          <a:lstStyle/>
          <a:p>
            <a:fld id="{78EFF299-3F1B-4467-85CA-6E5FAB39FFAF}" type="slidenum">
              <a:rPr lang="en-GB" smtClean="0"/>
              <a:t>‹#›</a:t>
            </a:fld>
            <a:endParaRPr lang="en-GB"/>
          </a:p>
        </p:txBody>
      </p:sp>
    </p:spTree>
    <p:extLst>
      <p:ext uri="{BB962C8B-B14F-4D97-AF65-F5344CB8AC3E}">
        <p14:creationId xmlns:p14="http://schemas.microsoft.com/office/powerpoint/2010/main" val="3841699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90F4A9-8A9F-40C4-862C-ABF206FCBE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E78D67-DFDC-45B0-8F92-40288CA063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46A362-1F29-46B1-94B8-92E058DB93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E4E342-8A85-453A-9DB3-EAB2D58B5D76}" type="datetimeFigureOut">
              <a:rPr lang="en-GB" smtClean="0"/>
              <a:t>20/02/2023</a:t>
            </a:fld>
            <a:endParaRPr lang="en-GB"/>
          </a:p>
        </p:txBody>
      </p:sp>
      <p:sp>
        <p:nvSpPr>
          <p:cNvPr id="5" name="Footer Placeholder 4">
            <a:extLst>
              <a:ext uri="{FF2B5EF4-FFF2-40B4-BE49-F238E27FC236}">
                <a16:creationId xmlns:a16="http://schemas.microsoft.com/office/drawing/2014/main" id="{6673C223-72A7-42D0-A0FE-C5A38BEF5E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607D13-BAFB-4824-9484-EB36F1F167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EFF299-3F1B-4467-85CA-6E5FAB39FFAF}" type="slidenum">
              <a:rPr lang="en-GB" smtClean="0"/>
              <a:t>‹#›</a:t>
            </a:fld>
            <a:endParaRPr lang="en-GB"/>
          </a:p>
        </p:txBody>
      </p:sp>
    </p:spTree>
    <p:extLst>
      <p:ext uri="{BB962C8B-B14F-4D97-AF65-F5344CB8AC3E}">
        <p14:creationId xmlns:p14="http://schemas.microsoft.com/office/powerpoint/2010/main" val="7638820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BGq9zW9w3Fw"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H0CTHVCkm90&amp;feature=youtu.b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3" Type="http://schemas.openxmlformats.org/officeDocument/2006/relationships/hyperlink" Target="https://bscpolicingnetwork.com/2020/05/26/the-national-intelligence-model/" TargetMode="External"/><Relationship Id="rId2" Type="http://schemas.openxmlformats.org/officeDocument/2006/relationships/hyperlink" Target="https://journals.sagepub.com/doi/abs/10.1177/105756770401400101?journalCode=icja"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ict.police.uk/national-standards/inte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wiley.com/en-us/Intelligence+in+an+Insecure+World%2C+2nd+Edition-p-9780745680897"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library.college.police.uk/docs/npia/NIM-Code-of-Practice.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C3108FD-BB0C-484C-952B-DBC4175E77DF}"/>
              </a:ext>
            </a:extLst>
          </p:cNvPr>
          <p:cNvSpPr>
            <a:spLocks noGrp="1"/>
          </p:cNvSpPr>
          <p:nvPr>
            <p:ph type="ctrTitle"/>
          </p:nvPr>
        </p:nvSpPr>
        <p:spPr>
          <a:xfrm>
            <a:off x="1301261" y="590062"/>
            <a:ext cx="5409655" cy="2838938"/>
          </a:xfrm>
        </p:spPr>
        <p:txBody>
          <a:bodyPr>
            <a:normAutofit/>
          </a:bodyPr>
          <a:lstStyle/>
          <a:p>
            <a:pPr algn="l"/>
            <a:r>
              <a:rPr lang="en-GB" sz="5600">
                <a:solidFill>
                  <a:srgbClr val="FFFFFF"/>
                </a:solidFill>
              </a:rPr>
              <a:t>Evidence Based Policing</a:t>
            </a:r>
          </a:p>
        </p:txBody>
      </p:sp>
      <p:sp>
        <p:nvSpPr>
          <p:cNvPr id="3" name="Subtitle 2">
            <a:extLst>
              <a:ext uri="{FF2B5EF4-FFF2-40B4-BE49-F238E27FC236}">
                <a16:creationId xmlns:a16="http://schemas.microsoft.com/office/drawing/2014/main" id="{D0D5E924-EC9D-43E1-8D5E-5A146DE48A98}"/>
              </a:ext>
            </a:extLst>
          </p:cNvPr>
          <p:cNvSpPr>
            <a:spLocks noGrp="1"/>
          </p:cNvSpPr>
          <p:nvPr>
            <p:ph type="subTitle" idx="1"/>
          </p:nvPr>
        </p:nvSpPr>
        <p:spPr>
          <a:xfrm>
            <a:off x="5642044" y="4698614"/>
            <a:ext cx="5088650" cy="1198120"/>
          </a:xfrm>
        </p:spPr>
        <p:txBody>
          <a:bodyPr>
            <a:normAutofit/>
          </a:bodyPr>
          <a:lstStyle/>
          <a:p>
            <a:pPr algn="r"/>
            <a:r>
              <a:rPr lang="en-GB" sz="2000">
                <a:solidFill>
                  <a:srgbClr val="FFFFFF"/>
                </a:solidFill>
              </a:rPr>
              <a:t>Week 3</a:t>
            </a:r>
          </a:p>
          <a:p>
            <a:pPr algn="r"/>
            <a:r>
              <a:rPr lang="en-GB" sz="2000">
                <a:solidFill>
                  <a:srgbClr val="FFFFFF"/>
                </a:solidFill>
              </a:rPr>
              <a:t>Dr. Luke Roach</a:t>
            </a:r>
          </a:p>
          <a:p>
            <a:pPr algn="r"/>
            <a:r>
              <a:rPr lang="en-GB" sz="2000">
                <a:solidFill>
                  <a:srgbClr val="FFFFFF"/>
                </a:solidFill>
              </a:rPr>
              <a:t>l.roach@UWTSD.ac.uk</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5853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82F592F-3FB4-4AE6-83BC-AC4C8958C649}"/>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This Session</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2D3A83F9-3EE7-4FC3-B2FB-2F86D2D5C6B3}"/>
              </a:ext>
            </a:extLst>
          </p:cNvPr>
          <p:cNvSpPr>
            <a:spLocks noGrp="1"/>
          </p:cNvSpPr>
          <p:nvPr>
            <p:ph idx="1"/>
          </p:nvPr>
        </p:nvSpPr>
        <p:spPr>
          <a:xfrm>
            <a:off x="6297233" y="518400"/>
            <a:ext cx="4771607" cy="5837949"/>
          </a:xfrm>
        </p:spPr>
        <p:txBody>
          <a:bodyPr anchor="ctr">
            <a:normAutofit/>
          </a:bodyPr>
          <a:lstStyle/>
          <a:p>
            <a:r>
              <a:rPr lang="en-GB" sz="3200" dirty="0">
                <a:solidFill>
                  <a:schemeClr val="tx1">
                    <a:alpha val="80000"/>
                  </a:schemeClr>
                </a:solidFill>
              </a:rPr>
              <a:t>Short Film on Sociology of Deviance</a:t>
            </a:r>
          </a:p>
          <a:p>
            <a:r>
              <a:rPr lang="en-GB" sz="3200" dirty="0">
                <a:solidFill>
                  <a:schemeClr val="tx1">
                    <a:alpha val="80000"/>
                  </a:schemeClr>
                </a:solidFill>
              </a:rPr>
              <a:t>Rational Choice and Routine Activities Theory Recap</a:t>
            </a:r>
          </a:p>
          <a:p>
            <a:r>
              <a:rPr lang="en-GB" sz="3200" dirty="0">
                <a:solidFill>
                  <a:schemeClr val="tx1">
                    <a:alpha val="80000"/>
                  </a:schemeClr>
                </a:solidFill>
              </a:rPr>
              <a:t>Crime Stats Discussion</a:t>
            </a:r>
          </a:p>
          <a:p>
            <a:r>
              <a:rPr lang="en-GB" sz="3200" dirty="0">
                <a:solidFill>
                  <a:schemeClr val="tx1">
                    <a:alpha val="80000"/>
                  </a:schemeClr>
                </a:solidFill>
              </a:rPr>
              <a:t>Short Film on Justice</a:t>
            </a:r>
          </a:p>
          <a:p>
            <a:r>
              <a:rPr lang="en-GB" sz="3200" dirty="0">
                <a:solidFill>
                  <a:schemeClr val="tx1">
                    <a:alpha val="80000"/>
                  </a:schemeClr>
                </a:solidFill>
              </a:rPr>
              <a:t>Victimology Discussion</a:t>
            </a:r>
          </a:p>
          <a:p>
            <a:r>
              <a:rPr lang="en-GB" sz="3200" dirty="0">
                <a:solidFill>
                  <a:schemeClr val="tx1">
                    <a:alpha val="80000"/>
                  </a:schemeClr>
                </a:solidFill>
              </a:rPr>
              <a:t>Short Film on Eugenics</a:t>
            </a:r>
          </a:p>
          <a:p>
            <a:r>
              <a:rPr lang="en-GB" sz="3200" dirty="0">
                <a:solidFill>
                  <a:schemeClr val="tx1">
                    <a:alpha val="80000"/>
                  </a:schemeClr>
                </a:solidFill>
              </a:rPr>
              <a:t>National Intelligence Model</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842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4BACE-130C-49C9-8B13-B34C31AB3473}"/>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Sociology of Deviance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77CD522-5E15-4491-A088-D95CF49A1400}"/>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ea typeface="+mn-lt"/>
                <a:cs typeface="+mn-lt"/>
                <a:hlinkClick r:id="rId2"/>
              </a:rPr>
              <a:t>https://www.youtube.com/watch?v=BGq9zW9w3Fw</a:t>
            </a:r>
            <a:endParaRPr lang="en-US" sz="2000" dirty="0">
              <a:solidFill>
                <a:schemeClr val="tx1">
                  <a:alpha val="80000"/>
                </a:schemeClr>
              </a:solidFill>
            </a:endParaRPr>
          </a:p>
          <a:p>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0717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76C2F-EE2A-4309-B015-EEA8F2293E75}"/>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Rational Choice and Routine Activities</a:t>
            </a:r>
          </a:p>
        </p:txBody>
      </p:sp>
      <p:graphicFrame>
        <p:nvGraphicFramePr>
          <p:cNvPr id="5" name="Content Placeholder 2">
            <a:extLst>
              <a:ext uri="{FF2B5EF4-FFF2-40B4-BE49-F238E27FC236}">
                <a16:creationId xmlns:a16="http://schemas.microsoft.com/office/drawing/2014/main" id="{BF949F6A-36EB-46F7-94F0-992031019ACF}"/>
              </a:ext>
            </a:extLst>
          </p:cNvPr>
          <p:cNvGraphicFramePr>
            <a:graphicFrameLocks noGrp="1"/>
          </p:cNvGraphicFramePr>
          <p:nvPr>
            <p:ph idx="1"/>
            <p:extLst>
              <p:ext uri="{D42A27DB-BD31-4B8C-83A1-F6EECF244321}">
                <p14:modId xmlns:p14="http://schemas.microsoft.com/office/powerpoint/2010/main" val="119126129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906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FDDC4D-7045-4481-B247-C927F5252E79}"/>
              </a:ext>
            </a:extLst>
          </p:cNvPr>
          <p:cNvSpPr>
            <a:spLocks noGrp="1"/>
          </p:cNvSpPr>
          <p:nvPr>
            <p:ph type="title"/>
          </p:nvPr>
        </p:nvSpPr>
        <p:spPr>
          <a:xfrm>
            <a:off x="838201" y="300580"/>
            <a:ext cx="9829800" cy="1089529"/>
          </a:xfrm>
        </p:spPr>
        <p:txBody>
          <a:bodyPr>
            <a:normAutofit/>
          </a:bodyPr>
          <a:lstStyle/>
          <a:p>
            <a:r>
              <a:rPr lang="en-GB" sz="3600">
                <a:solidFill>
                  <a:srgbClr val="FFFFFF"/>
                </a:solidFill>
              </a:rPr>
              <a:t>Rational Choice Theory</a:t>
            </a: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94FDC38A-B0F5-4DAC-B09D-8815B5CD9BE2}"/>
              </a:ext>
            </a:extLst>
          </p:cNvPr>
          <p:cNvGraphicFramePr>
            <a:graphicFrameLocks noGrp="1"/>
          </p:cNvGraphicFramePr>
          <p:nvPr>
            <p:ph idx="1"/>
            <p:extLst>
              <p:ext uri="{D42A27DB-BD31-4B8C-83A1-F6EECF244321}">
                <p14:modId xmlns:p14="http://schemas.microsoft.com/office/powerpoint/2010/main" val="1417440460"/>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007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829C1-0382-4E4A-88B0-5AA0513DA194}"/>
              </a:ext>
            </a:extLst>
          </p:cNvPr>
          <p:cNvSpPr>
            <a:spLocks noGrp="1"/>
          </p:cNvSpPr>
          <p:nvPr>
            <p:ph type="title"/>
          </p:nvPr>
        </p:nvSpPr>
        <p:spPr/>
        <p:txBody>
          <a:bodyPr/>
          <a:lstStyle/>
          <a:p>
            <a:r>
              <a:rPr lang="en-GB" dirty="0"/>
              <a:t>Routine Activities Theory</a:t>
            </a:r>
          </a:p>
        </p:txBody>
      </p:sp>
      <p:sp>
        <p:nvSpPr>
          <p:cNvPr id="3" name="Content Placeholder 2">
            <a:extLst>
              <a:ext uri="{FF2B5EF4-FFF2-40B4-BE49-F238E27FC236}">
                <a16:creationId xmlns:a16="http://schemas.microsoft.com/office/drawing/2014/main" id="{5E2E1707-48A7-4A9C-98FE-29DF6A5F8D66}"/>
              </a:ext>
            </a:extLst>
          </p:cNvPr>
          <p:cNvSpPr>
            <a:spLocks noGrp="1"/>
          </p:cNvSpPr>
          <p:nvPr>
            <p:ph idx="1"/>
          </p:nvPr>
        </p:nvSpPr>
        <p:spPr/>
        <p:txBody>
          <a:bodyPr/>
          <a:lstStyle/>
          <a:p>
            <a:r>
              <a:rPr lang="en-GB" dirty="0"/>
              <a:t>Routine Activities Theory – Cohen and Felson  (1979)</a:t>
            </a:r>
          </a:p>
          <a:p>
            <a:endParaRPr lang="en-GB" dirty="0"/>
          </a:p>
        </p:txBody>
      </p:sp>
      <p:graphicFrame>
        <p:nvGraphicFramePr>
          <p:cNvPr id="4" name="Content Placeholder 6">
            <a:extLst>
              <a:ext uri="{FF2B5EF4-FFF2-40B4-BE49-F238E27FC236}">
                <a16:creationId xmlns:a16="http://schemas.microsoft.com/office/drawing/2014/main" id="{6210C83E-8F0C-4CC3-879C-BAA99C867B68}"/>
              </a:ext>
            </a:extLst>
          </p:cNvPr>
          <p:cNvGraphicFramePr>
            <a:graphicFrameLocks/>
          </p:cNvGraphicFramePr>
          <p:nvPr>
            <p:extLst>
              <p:ext uri="{D42A27DB-BD31-4B8C-83A1-F6EECF244321}">
                <p14:modId xmlns:p14="http://schemas.microsoft.com/office/powerpoint/2010/main" val="2189867596"/>
              </p:ext>
            </p:extLst>
          </p:nvPr>
        </p:nvGraphicFramePr>
        <p:xfrm>
          <a:off x="3066255" y="2943224"/>
          <a:ext cx="6059489" cy="2847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C18A7C3-0219-4AA4-93E5-71715C53503A}"/>
              </a:ext>
            </a:extLst>
          </p:cNvPr>
          <p:cNvSpPr txBox="1"/>
          <p:nvPr/>
        </p:nvSpPr>
        <p:spPr>
          <a:xfrm>
            <a:off x="4606806" y="5081355"/>
            <a:ext cx="2978387" cy="461665"/>
          </a:xfrm>
          <a:prstGeom prst="rect">
            <a:avLst/>
          </a:prstGeom>
          <a:noFill/>
        </p:spPr>
        <p:txBody>
          <a:bodyPr wrap="square" rtlCol="0">
            <a:spAutoFit/>
          </a:bodyPr>
          <a:lstStyle/>
          <a:p>
            <a:pPr algn="ctr"/>
            <a:r>
              <a:rPr lang="en-GB" sz="2400" dirty="0"/>
              <a:t>Commission of Crime</a:t>
            </a:r>
          </a:p>
        </p:txBody>
      </p:sp>
    </p:spTree>
    <p:extLst>
      <p:ext uri="{BB962C8B-B14F-4D97-AF65-F5344CB8AC3E}">
        <p14:creationId xmlns:p14="http://schemas.microsoft.com/office/powerpoint/2010/main" val="3404974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DD14FEF-2CE0-4EF6-A41E-3A4D13C254CE}"/>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Suitable Targets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11E860B-35B9-44D0-9307-749449EA62A3}"/>
              </a:ext>
            </a:extLst>
          </p:cNvPr>
          <p:cNvSpPr>
            <a:spLocks noGrp="1"/>
          </p:cNvSpPr>
          <p:nvPr>
            <p:ph idx="1"/>
          </p:nvPr>
        </p:nvSpPr>
        <p:spPr>
          <a:xfrm>
            <a:off x="6297233" y="518400"/>
            <a:ext cx="4771607" cy="5837949"/>
          </a:xfrm>
        </p:spPr>
        <p:txBody>
          <a:bodyPr anchor="ctr">
            <a:normAutofit/>
          </a:bodyPr>
          <a:lstStyle/>
          <a:p>
            <a:pPr marL="0" indent="0">
              <a:buNone/>
            </a:pPr>
            <a:r>
              <a:rPr lang="en-GB" sz="3600" dirty="0">
                <a:solidFill>
                  <a:schemeClr val="tx1">
                    <a:alpha val="80000"/>
                  </a:schemeClr>
                </a:solidFill>
              </a:rPr>
              <a:t>According to Clarke, certain goods are more likely to be stolen because they are :</a:t>
            </a:r>
          </a:p>
          <a:p>
            <a:pPr marL="0" indent="0">
              <a:buNone/>
            </a:pPr>
            <a:r>
              <a:rPr lang="en-GB" sz="3600" b="1" dirty="0">
                <a:solidFill>
                  <a:schemeClr val="tx1">
                    <a:alpha val="80000"/>
                  </a:schemeClr>
                </a:solidFill>
              </a:rPr>
              <a:t>C - C</a:t>
            </a:r>
            <a:r>
              <a:rPr lang="en-GB" sz="3600" dirty="0">
                <a:solidFill>
                  <a:schemeClr val="tx1">
                    <a:alpha val="80000"/>
                  </a:schemeClr>
                </a:solidFill>
              </a:rPr>
              <a:t>oncealable</a:t>
            </a:r>
          </a:p>
          <a:p>
            <a:pPr marL="0" indent="0">
              <a:buNone/>
            </a:pPr>
            <a:r>
              <a:rPr lang="en-GB" sz="3600" b="1" dirty="0">
                <a:solidFill>
                  <a:schemeClr val="tx1">
                    <a:alpha val="80000"/>
                  </a:schemeClr>
                </a:solidFill>
              </a:rPr>
              <a:t>R - R</a:t>
            </a:r>
            <a:r>
              <a:rPr lang="en-GB" sz="3600" dirty="0">
                <a:solidFill>
                  <a:schemeClr val="tx1">
                    <a:alpha val="80000"/>
                  </a:schemeClr>
                </a:solidFill>
              </a:rPr>
              <a:t>emovable</a:t>
            </a:r>
          </a:p>
          <a:p>
            <a:pPr marL="0" indent="0">
              <a:buNone/>
            </a:pPr>
            <a:r>
              <a:rPr lang="en-GB" sz="3600" b="1" dirty="0">
                <a:solidFill>
                  <a:schemeClr val="tx1">
                    <a:alpha val="80000"/>
                  </a:schemeClr>
                </a:solidFill>
              </a:rPr>
              <a:t>A - A</a:t>
            </a:r>
            <a:r>
              <a:rPr lang="en-GB" sz="3600" dirty="0">
                <a:solidFill>
                  <a:schemeClr val="tx1">
                    <a:alpha val="80000"/>
                  </a:schemeClr>
                </a:solidFill>
              </a:rPr>
              <a:t>vailable</a:t>
            </a:r>
          </a:p>
          <a:p>
            <a:pPr marL="0" indent="0">
              <a:buNone/>
            </a:pPr>
            <a:r>
              <a:rPr lang="en-GB" sz="3600" b="1" dirty="0">
                <a:solidFill>
                  <a:schemeClr val="tx1">
                    <a:alpha val="80000"/>
                  </a:schemeClr>
                </a:solidFill>
              </a:rPr>
              <a:t>V - V</a:t>
            </a:r>
            <a:r>
              <a:rPr lang="en-GB" sz="3600" dirty="0">
                <a:solidFill>
                  <a:schemeClr val="tx1">
                    <a:alpha val="80000"/>
                  </a:schemeClr>
                </a:solidFill>
              </a:rPr>
              <a:t>aluable</a:t>
            </a:r>
          </a:p>
          <a:p>
            <a:pPr marL="0" indent="0">
              <a:buNone/>
            </a:pPr>
            <a:r>
              <a:rPr lang="en-GB" sz="3600" b="1" dirty="0">
                <a:solidFill>
                  <a:schemeClr val="tx1">
                    <a:alpha val="80000"/>
                  </a:schemeClr>
                </a:solidFill>
              </a:rPr>
              <a:t>E - E</a:t>
            </a:r>
            <a:r>
              <a:rPr lang="en-GB" sz="3600" dirty="0">
                <a:solidFill>
                  <a:schemeClr val="tx1">
                    <a:alpha val="80000"/>
                  </a:schemeClr>
                </a:solidFill>
              </a:rPr>
              <a:t>njoyable</a:t>
            </a:r>
          </a:p>
          <a:p>
            <a:pPr marL="0" indent="0">
              <a:buNone/>
            </a:pPr>
            <a:r>
              <a:rPr lang="en-GB" sz="3600" b="1" dirty="0">
                <a:solidFill>
                  <a:schemeClr val="tx1">
                    <a:alpha val="80000"/>
                  </a:schemeClr>
                </a:solidFill>
              </a:rPr>
              <a:t>D - D</a:t>
            </a:r>
            <a:r>
              <a:rPr lang="en-GB" sz="3600" dirty="0">
                <a:solidFill>
                  <a:schemeClr val="tx1">
                    <a:alpha val="80000"/>
                  </a:schemeClr>
                </a:solidFill>
              </a:rPr>
              <a:t>isposable</a:t>
            </a:r>
          </a:p>
          <a:p>
            <a:endParaRPr lang="en-GB" sz="36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1086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DEF810-FBAE-4C80-B905-31633139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D8C7A0F-D774-4978-AA9C-7E703C2F4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344168"/>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7">
            <a:extLst>
              <a:ext uri="{FF2B5EF4-FFF2-40B4-BE49-F238E27FC236}">
                <a16:creationId xmlns:a16="http://schemas.microsoft.com/office/drawing/2014/main" id="{61C7310A-3A42-4F75-8058-7F39E52B1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344168"/>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14">
            <a:extLst>
              <a:ext uri="{FF2B5EF4-FFF2-40B4-BE49-F238E27FC236}">
                <a16:creationId xmlns:a16="http://schemas.microsoft.com/office/drawing/2014/main" id="{27D88313-56C7-45D8-8D97-2F5CCBF99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1544897" cy="117957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A26E8B7-E0C8-48CA-AED7-1DF8DDA2D70E}"/>
              </a:ext>
            </a:extLst>
          </p:cNvPr>
          <p:cNvSpPr>
            <a:spLocks noGrp="1"/>
          </p:cNvSpPr>
          <p:nvPr>
            <p:ph type="title"/>
          </p:nvPr>
        </p:nvSpPr>
        <p:spPr>
          <a:xfrm>
            <a:off x="1047280" y="788894"/>
            <a:ext cx="10306520" cy="880730"/>
          </a:xfrm>
        </p:spPr>
        <p:txBody>
          <a:bodyPr>
            <a:normAutofit/>
          </a:bodyPr>
          <a:lstStyle/>
          <a:p>
            <a:r>
              <a:rPr lang="en-GB" sz="4000">
                <a:solidFill>
                  <a:srgbClr val="FFFFFF"/>
                </a:solidFill>
              </a:rPr>
              <a:t>Routine Activities</a:t>
            </a:r>
          </a:p>
        </p:txBody>
      </p:sp>
      <p:graphicFrame>
        <p:nvGraphicFramePr>
          <p:cNvPr id="5" name="Content Placeholder 2">
            <a:extLst>
              <a:ext uri="{FF2B5EF4-FFF2-40B4-BE49-F238E27FC236}">
                <a16:creationId xmlns:a16="http://schemas.microsoft.com/office/drawing/2014/main" id="{9500E88B-AFF6-44D5-BE44-654718727D72}"/>
              </a:ext>
            </a:extLst>
          </p:cNvPr>
          <p:cNvGraphicFramePr>
            <a:graphicFrameLocks noGrp="1"/>
          </p:cNvGraphicFramePr>
          <p:nvPr>
            <p:ph idx="1"/>
            <p:extLst>
              <p:ext uri="{D42A27DB-BD31-4B8C-83A1-F6EECF244321}">
                <p14:modId xmlns:p14="http://schemas.microsoft.com/office/powerpoint/2010/main" val="4190670582"/>
              </p:ext>
            </p:extLst>
          </p:nvPr>
        </p:nvGraphicFramePr>
        <p:xfrm>
          <a:off x="1047280" y="2189664"/>
          <a:ext cx="10095789" cy="4032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7019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C993C-A1DE-4297-A543-DB86E4B088A1}"/>
              </a:ext>
            </a:extLst>
          </p:cNvPr>
          <p:cNvSpPr>
            <a:spLocks noGrp="1"/>
          </p:cNvSpPr>
          <p:nvPr>
            <p:ph type="title"/>
          </p:nvPr>
        </p:nvSpPr>
        <p:spPr/>
        <p:txBody>
          <a:bodyPr/>
          <a:lstStyle/>
          <a:p>
            <a:r>
              <a:rPr lang="en-GB" dirty="0"/>
              <a:t>Crime Statistics!</a:t>
            </a:r>
          </a:p>
        </p:txBody>
      </p:sp>
      <p:graphicFrame>
        <p:nvGraphicFramePr>
          <p:cNvPr id="5" name="Content Placeholder 2">
            <a:extLst>
              <a:ext uri="{FF2B5EF4-FFF2-40B4-BE49-F238E27FC236}">
                <a16:creationId xmlns:a16="http://schemas.microsoft.com/office/drawing/2014/main" id="{1895F044-9F48-4AE2-888F-E87920BB579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0046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2C6B6D-809E-4478-8771-D97049A63312}"/>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Overview of Crime Stats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BD87A13-6DB5-44E8-AA10-BBB98FE12EF5}"/>
              </a:ext>
            </a:extLst>
          </p:cNvPr>
          <p:cNvSpPr>
            <a:spLocks noGrp="1"/>
          </p:cNvSpPr>
          <p:nvPr>
            <p:ph idx="1"/>
          </p:nvPr>
        </p:nvSpPr>
        <p:spPr>
          <a:xfrm>
            <a:off x="6297233" y="518400"/>
            <a:ext cx="4771607" cy="5837949"/>
          </a:xfrm>
        </p:spPr>
        <p:txBody>
          <a:bodyPr anchor="ctr">
            <a:normAutofit fontScale="92500"/>
          </a:bodyPr>
          <a:lstStyle/>
          <a:p>
            <a:r>
              <a:rPr lang="en-GB" dirty="0">
                <a:solidFill>
                  <a:schemeClr val="tx1">
                    <a:alpha val="80000"/>
                  </a:schemeClr>
                </a:solidFill>
              </a:rPr>
              <a:t>Official statistics started in 1857</a:t>
            </a:r>
          </a:p>
          <a:p>
            <a:pPr lvl="1"/>
            <a:r>
              <a:rPr lang="en-GB" sz="2800" dirty="0">
                <a:solidFill>
                  <a:schemeClr val="tx1">
                    <a:alpha val="80000"/>
                  </a:schemeClr>
                </a:solidFill>
              </a:rPr>
              <a:t>used to help determine allocation of resources</a:t>
            </a:r>
          </a:p>
          <a:p>
            <a:pPr lvl="1"/>
            <a:r>
              <a:rPr lang="en-GB" sz="2800" dirty="0">
                <a:solidFill>
                  <a:schemeClr val="tx1">
                    <a:alpha val="80000"/>
                  </a:schemeClr>
                </a:solidFill>
              </a:rPr>
              <a:t>a measure of the country’s moral health </a:t>
            </a:r>
          </a:p>
          <a:p>
            <a:r>
              <a:rPr lang="en-GB" dirty="0">
                <a:solidFill>
                  <a:schemeClr val="tx1">
                    <a:alpha val="80000"/>
                  </a:schemeClr>
                </a:solidFill>
              </a:rPr>
              <a:t>Police recording practice has become more consistent since the Simmons Report (2000) and the NCRS (2002) but the ONS still doesn’t regard police statistics as reliable</a:t>
            </a:r>
          </a:p>
          <a:p>
            <a:r>
              <a:rPr lang="en-GB" dirty="0">
                <a:solidFill>
                  <a:schemeClr val="tx1">
                    <a:alpha val="80000"/>
                  </a:schemeClr>
                </a:solidFill>
              </a:rPr>
              <a:t>The Crime Survey for England and Wales provides useful information e.g. on reporting levels.</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27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4A7358-3FE3-4169-BFC4-FF586D37896A}"/>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Why don’t people report crime?</a:t>
            </a:r>
          </a:p>
        </p:txBody>
      </p:sp>
      <p:sp>
        <p:nvSpPr>
          <p:cNvPr id="3" name="Content Placeholder 2">
            <a:extLst>
              <a:ext uri="{FF2B5EF4-FFF2-40B4-BE49-F238E27FC236}">
                <a16:creationId xmlns:a16="http://schemas.microsoft.com/office/drawing/2014/main" id="{7E26AA52-6486-403B-8A7E-FC1C567EB88C}"/>
              </a:ext>
            </a:extLst>
          </p:cNvPr>
          <p:cNvSpPr>
            <a:spLocks noGrp="1"/>
          </p:cNvSpPr>
          <p:nvPr>
            <p:ph idx="1"/>
          </p:nvPr>
        </p:nvSpPr>
        <p:spPr>
          <a:xfrm>
            <a:off x="1957987" y="2431765"/>
            <a:ext cx="8276026" cy="3320031"/>
          </a:xfrm>
        </p:spPr>
        <p:txBody>
          <a:bodyPr anchor="ctr">
            <a:normAutofit/>
          </a:bodyPr>
          <a:lstStyle/>
          <a:p>
            <a:r>
              <a:rPr lang="en-GB" sz="2000">
                <a:solidFill>
                  <a:schemeClr val="tx1">
                    <a:lumMod val="85000"/>
                    <a:lumOff val="15000"/>
                  </a:schemeClr>
                </a:solidFill>
              </a:rPr>
              <a:t>Too trivial</a:t>
            </a:r>
          </a:p>
          <a:p>
            <a:r>
              <a:rPr lang="en-GB" sz="2000">
                <a:solidFill>
                  <a:schemeClr val="tx1">
                    <a:lumMod val="85000"/>
                    <a:lumOff val="15000"/>
                  </a:schemeClr>
                </a:solidFill>
              </a:rPr>
              <a:t>Didn’t realise it was a crime </a:t>
            </a:r>
          </a:p>
          <a:p>
            <a:r>
              <a:rPr lang="en-GB" sz="2000">
                <a:solidFill>
                  <a:schemeClr val="tx1">
                    <a:lumMod val="85000"/>
                    <a:lumOff val="15000"/>
                  </a:schemeClr>
                </a:solidFill>
              </a:rPr>
              <a:t>Don’t think police can do anything about it</a:t>
            </a:r>
          </a:p>
          <a:p>
            <a:r>
              <a:rPr lang="en-GB" sz="2000">
                <a:solidFill>
                  <a:schemeClr val="tx1">
                    <a:lumMod val="85000"/>
                    <a:lumOff val="15000"/>
                  </a:schemeClr>
                </a:solidFill>
              </a:rPr>
              <a:t>Crime is embarrassing or compromising</a:t>
            </a:r>
          </a:p>
          <a:p>
            <a:r>
              <a:rPr lang="en-GB" sz="2000">
                <a:solidFill>
                  <a:schemeClr val="tx1">
                    <a:lumMod val="85000"/>
                    <a:lumOff val="15000"/>
                  </a:schemeClr>
                </a:solidFill>
              </a:rPr>
              <a:t>Victim too scared</a:t>
            </a:r>
          </a:p>
          <a:p>
            <a:r>
              <a:rPr lang="en-GB" sz="2000">
                <a:solidFill>
                  <a:schemeClr val="tx1">
                    <a:lumMod val="85000"/>
                    <a:lumOff val="15000"/>
                  </a:schemeClr>
                </a:solidFill>
              </a:rPr>
              <a:t>Victim prefers to deal with matter another way</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0892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6395D-93B6-4848-8AA3-AE8A9E22A8B7}"/>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How much crime goes unreported?</a:t>
            </a:r>
          </a:p>
        </p:txBody>
      </p:sp>
      <p:pic>
        <p:nvPicPr>
          <p:cNvPr id="4" name="Picture 2" descr="Offences recorded by the Crime Survey continue to fall, police recorded crime increased by 8%.">
            <a:extLst>
              <a:ext uri="{FF2B5EF4-FFF2-40B4-BE49-F238E27FC236}">
                <a16:creationId xmlns:a16="http://schemas.microsoft.com/office/drawing/2014/main" id="{80E11CA2-BE88-4038-AE3A-979CEBCE86F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038600" y="1031239"/>
            <a:ext cx="7188199" cy="4792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8063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186EA0F-13A7-46AD-9DAC-2015E2C1E52C}"/>
              </a:ext>
            </a:extLst>
          </p:cNvPr>
          <p:cNvSpPr>
            <a:spLocks noGrp="1"/>
          </p:cNvSpPr>
          <p:nvPr>
            <p:ph type="title"/>
          </p:nvPr>
        </p:nvSpPr>
        <p:spPr>
          <a:xfrm>
            <a:off x="1188069" y="381935"/>
            <a:ext cx="4008583" cy="5974414"/>
          </a:xfrm>
        </p:spPr>
        <p:txBody>
          <a:bodyPr anchor="ctr">
            <a:normAutofit/>
          </a:bodyPr>
          <a:lstStyle/>
          <a:p>
            <a:r>
              <a:rPr lang="en-GB" sz="6800">
                <a:solidFill>
                  <a:srgbClr val="FFFFFF"/>
                </a:solidFill>
              </a:rPr>
              <a:t>Why is crime un-recorded?</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6295B0F-53E3-436E-B7B9-6D3B44E8BFBB}"/>
              </a:ext>
            </a:extLst>
          </p:cNvPr>
          <p:cNvSpPr>
            <a:spLocks noGrp="1"/>
          </p:cNvSpPr>
          <p:nvPr>
            <p:ph idx="1"/>
          </p:nvPr>
        </p:nvSpPr>
        <p:spPr>
          <a:xfrm>
            <a:off x="6297233" y="518400"/>
            <a:ext cx="4771607" cy="5837949"/>
          </a:xfrm>
        </p:spPr>
        <p:txBody>
          <a:bodyPr anchor="ctr">
            <a:normAutofit/>
          </a:bodyPr>
          <a:lstStyle/>
          <a:p>
            <a:r>
              <a:rPr lang="en-GB" dirty="0">
                <a:solidFill>
                  <a:schemeClr val="tx1">
                    <a:alpha val="80000"/>
                  </a:schemeClr>
                </a:solidFill>
              </a:rPr>
              <a:t>Insufficient evidence crime has occurred</a:t>
            </a:r>
          </a:p>
          <a:p>
            <a:r>
              <a:rPr lang="en-GB" dirty="0">
                <a:solidFill>
                  <a:schemeClr val="tx1">
                    <a:alpha val="80000"/>
                  </a:schemeClr>
                </a:solidFill>
              </a:rPr>
              <a:t>Little chance of detection/prosecution</a:t>
            </a:r>
          </a:p>
          <a:p>
            <a:r>
              <a:rPr lang="en-GB" dirty="0">
                <a:solidFill>
                  <a:schemeClr val="tx1">
                    <a:alpha val="80000"/>
                  </a:schemeClr>
                </a:solidFill>
              </a:rPr>
              <a:t>Complaint is withdrawn (by the complainant)</a:t>
            </a:r>
          </a:p>
          <a:p>
            <a:r>
              <a:rPr lang="en-GB" dirty="0">
                <a:solidFill>
                  <a:schemeClr val="tx1">
                    <a:alpha val="80000"/>
                  </a:schemeClr>
                </a:solidFill>
              </a:rPr>
              <a:t>Corruption (Rare in UK?)</a:t>
            </a:r>
          </a:p>
          <a:p>
            <a:r>
              <a:rPr lang="en-GB" dirty="0">
                <a:solidFill>
                  <a:schemeClr val="tx1">
                    <a:alpha val="80000"/>
                  </a:schemeClr>
                </a:solidFill>
              </a:rPr>
              <a:t>Police discretion: cultural prejudices or bias</a:t>
            </a:r>
          </a:p>
          <a:p>
            <a:r>
              <a:rPr lang="en-GB" dirty="0">
                <a:solidFill>
                  <a:schemeClr val="tx1">
                    <a:alpha val="80000"/>
                  </a:schemeClr>
                </a:solidFill>
              </a:rPr>
              <a:t>‘Cuffing’ (not recording, or downgrading crimes for official stats to alter figures or avoid paperwork)</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1877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3B7A5DF-0627-4B55-8BEE-861301B9900D}"/>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Short Film on Justice</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7070C6D-22A8-4B49-A43E-8CC1870362E0}"/>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ea typeface="+mn-lt"/>
                <a:cs typeface="+mn-lt"/>
                <a:hlinkClick r:id="rId2"/>
              </a:rPr>
              <a:t>https://www.youtube.com/watch?v=H0CTHVCkm90&amp;feature=youtu.be</a:t>
            </a:r>
            <a:endParaRPr lang="en-US" sz="2000" dirty="0">
              <a:solidFill>
                <a:schemeClr val="tx1">
                  <a:alpha val="80000"/>
                </a:schemeClr>
              </a:solidFill>
            </a:endParaRPr>
          </a:p>
          <a:p>
            <a:pPr marL="0" indent="0">
              <a:buNone/>
            </a:pPr>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8516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CFCDAF-46CE-4056-866C-5EE9122FD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9F587EB1-1674-4B8B-88AD-2A81FFFB5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vintage weighing scales">
            <a:extLst>
              <a:ext uri="{FF2B5EF4-FFF2-40B4-BE49-F238E27FC236}">
                <a16:creationId xmlns:a16="http://schemas.microsoft.com/office/drawing/2014/main" id="{32EAA163-1947-49AE-8F7E-54D3B7671022}"/>
              </a:ext>
            </a:extLst>
          </p:cNvPr>
          <p:cNvPicPr>
            <a:picLocks noChangeAspect="1"/>
          </p:cNvPicPr>
          <p:nvPr/>
        </p:nvPicPr>
        <p:blipFill rotWithShape="1">
          <a:blip r:embed="rId2">
            <a:duotone>
              <a:schemeClr val="accent1">
                <a:shade val="45000"/>
                <a:satMod val="135000"/>
              </a:schemeClr>
              <a:prstClr val="white"/>
            </a:duotone>
            <a:alphaModFix amt="35000"/>
          </a:blip>
          <a:srcRect t="18896" b="43604"/>
          <a:stretch/>
        </p:blipFill>
        <p:spPr>
          <a:xfrm>
            <a:off x="20" y="10"/>
            <a:ext cx="12191981" cy="6857989"/>
          </a:xfrm>
          <a:prstGeom prst="rect">
            <a:avLst/>
          </a:prstGeom>
        </p:spPr>
      </p:pic>
      <p:sp>
        <p:nvSpPr>
          <p:cNvPr id="2" name="Title 1">
            <a:extLst>
              <a:ext uri="{FF2B5EF4-FFF2-40B4-BE49-F238E27FC236}">
                <a16:creationId xmlns:a16="http://schemas.microsoft.com/office/drawing/2014/main" id="{31EEB9FC-EF55-4065-90D2-A895B3FE86A5}"/>
              </a:ext>
            </a:extLst>
          </p:cNvPr>
          <p:cNvSpPr>
            <a:spLocks noGrp="1"/>
          </p:cNvSpPr>
          <p:nvPr>
            <p:ph type="title"/>
          </p:nvPr>
        </p:nvSpPr>
        <p:spPr>
          <a:xfrm>
            <a:off x="838199" y="381934"/>
            <a:ext cx="5257801" cy="5181523"/>
          </a:xfrm>
        </p:spPr>
        <p:txBody>
          <a:bodyPr anchor="b">
            <a:normAutofit/>
          </a:bodyPr>
          <a:lstStyle/>
          <a:p>
            <a:r>
              <a:rPr lang="en-GB" sz="8000">
                <a:solidFill>
                  <a:srgbClr val="FFFFFF"/>
                </a:solidFill>
              </a:rPr>
              <a:t>What is procedural justice?</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0F56DA7-8132-4392-B13F-516C6FC679AC}"/>
              </a:ext>
            </a:extLst>
          </p:cNvPr>
          <p:cNvSpPr>
            <a:spLocks noGrp="1"/>
          </p:cNvSpPr>
          <p:nvPr>
            <p:ph idx="1"/>
          </p:nvPr>
        </p:nvSpPr>
        <p:spPr>
          <a:xfrm>
            <a:off x="7229042" y="698643"/>
            <a:ext cx="4124758" cy="5301467"/>
          </a:xfrm>
        </p:spPr>
        <p:txBody>
          <a:bodyPr anchor="b">
            <a:normAutofit/>
          </a:bodyPr>
          <a:lstStyle/>
          <a:p>
            <a:r>
              <a:rPr lang="en-GB" sz="2000">
                <a:solidFill>
                  <a:srgbClr val="FFFFFF"/>
                </a:solidFill>
              </a:rPr>
              <a:t>Why is it important?</a:t>
            </a:r>
          </a:p>
        </p:txBody>
      </p:sp>
    </p:spTree>
    <p:extLst>
      <p:ext uri="{BB962C8B-B14F-4D97-AF65-F5344CB8AC3E}">
        <p14:creationId xmlns:p14="http://schemas.microsoft.com/office/powerpoint/2010/main" val="632876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D094B-4171-4C46-BA0C-2999F268ABBD}"/>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Procedural Justice</a:t>
            </a:r>
          </a:p>
        </p:txBody>
      </p:sp>
      <p:graphicFrame>
        <p:nvGraphicFramePr>
          <p:cNvPr id="5" name="Content Placeholder 2">
            <a:extLst>
              <a:ext uri="{FF2B5EF4-FFF2-40B4-BE49-F238E27FC236}">
                <a16:creationId xmlns:a16="http://schemas.microsoft.com/office/drawing/2014/main" id="{2BA7F071-7B69-4EDE-9CD8-2C3E86C9EEA6}"/>
              </a:ext>
            </a:extLst>
          </p:cNvPr>
          <p:cNvGraphicFramePr>
            <a:graphicFrameLocks noGrp="1"/>
          </p:cNvGraphicFramePr>
          <p:nvPr>
            <p:ph idx="1"/>
            <p:extLst>
              <p:ext uri="{D42A27DB-BD31-4B8C-83A1-F6EECF244321}">
                <p14:modId xmlns:p14="http://schemas.microsoft.com/office/powerpoint/2010/main" val="117496344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1442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CA8667-831D-42ED-8CA8-F8BAC8E0B952}"/>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Victimology</a:t>
            </a:r>
          </a:p>
        </p:txBody>
      </p:sp>
      <p:sp>
        <p:nvSpPr>
          <p:cNvPr id="3" name="Content Placeholder 2">
            <a:extLst>
              <a:ext uri="{FF2B5EF4-FFF2-40B4-BE49-F238E27FC236}">
                <a16:creationId xmlns:a16="http://schemas.microsoft.com/office/drawing/2014/main" id="{74EDC48A-0610-45B4-B572-1D4D1852CF89}"/>
              </a:ext>
            </a:extLst>
          </p:cNvPr>
          <p:cNvSpPr>
            <a:spLocks noGrp="1"/>
          </p:cNvSpPr>
          <p:nvPr>
            <p:ph idx="1"/>
          </p:nvPr>
        </p:nvSpPr>
        <p:spPr>
          <a:xfrm>
            <a:off x="1957987" y="2431765"/>
            <a:ext cx="8276026" cy="3320031"/>
          </a:xfrm>
        </p:spPr>
        <p:txBody>
          <a:bodyPr anchor="ctr">
            <a:normAutofit/>
          </a:bodyPr>
          <a:lstStyle/>
          <a:p>
            <a:r>
              <a:rPr lang="en-GB" dirty="0">
                <a:solidFill>
                  <a:schemeClr val="tx1">
                    <a:lumMod val="85000"/>
                    <a:lumOff val="15000"/>
                  </a:schemeClr>
                </a:solidFill>
              </a:rPr>
              <a:t>What is it?</a:t>
            </a:r>
          </a:p>
          <a:p>
            <a:r>
              <a:rPr lang="en-GB" dirty="0">
                <a:solidFill>
                  <a:schemeClr val="tx1">
                    <a:lumMod val="85000"/>
                    <a:lumOff val="15000"/>
                  </a:schemeClr>
                </a:solidFill>
              </a:rPr>
              <a:t>Why is it important?</a:t>
            </a:r>
          </a:p>
          <a:p>
            <a:r>
              <a:rPr lang="en-GB" dirty="0">
                <a:solidFill>
                  <a:schemeClr val="tx1">
                    <a:lumMod val="85000"/>
                    <a:lumOff val="15000"/>
                  </a:schemeClr>
                </a:solidFill>
              </a:rPr>
              <a:t>Who is the “typical” victim?</a:t>
            </a:r>
          </a:p>
          <a:p>
            <a:r>
              <a:rPr lang="en-GB" dirty="0">
                <a:solidFill>
                  <a:schemeClr val="tx1">
                    <a:lumMod val="85000"/>
                    <a:lumOff val="15000"/>
                  </a:schemeClr>
                </a:solidFill>
              </a:rPr>
              <a:t>Who is the “ideal” victim?</a:t>
            </a:r>
          </a:p>
          <a:p>
            <a:r>
              <a:rPr lang="en-GB" dirty="0">
                <a:solidFill>
                  <a:schemeClr val="tx1">
                    <a:lumMod val="85000"/>
                    <a:lumOff val="15000"/>
                  </a:schemeClr>
                </a:solidFill>
              </a:rPr>
              <a:t>How might knowledge of victims and vulnerability help us in an Evidence Based Policing context?</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49065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EBE80-9DF3-49AA-9663-4D548DC31F45}"/>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Key aspects of modern victimology</a:t>
            </a:r>
          </a:p>
        </p:txBody>
      </p:sp>
      <p:graphicFrame>
        <p:nvGraphicFramePr>
          <p:cNvPr id="5" name="Content Placeholder 2">
            <a:extLst>
              <a:ext uri="{FF2B5EF4-FFF2-40B4-BE49-F238E27FC236}">
                <a16:creationId xmlns:a16="http://schemas.microsoft.com/office/drawing/2014/main" id="{37896A40-CDB1-45AE-ADB5-A0E2A2D24F17}"/>
              </a:ext>
            </a:extLst>
          </p:cNvPr>
          <p:cNvGraphicFramePr>
            <a:graphicFrameLocks noGrp="1"/>
          </p:cNvGraphicFramePr>
          <p:nvPr>
            <p:ph idx="1"/>
            <p:extLst>
              <p:ext uri="{D42A27DB-BD31-4B8C-83A1-F6EECF244321}">
                <p14:modId xmlns:p14="http://schemas.microsoft.com/office/powerpoint/2010/main" val="21655930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22351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0D4BC-1302-4BC0-BA45-38576152CF19}"/>
              </a:ext>
            </a:extLst>
          </p:cNvPr>
          <p:cNvSpPr>
            <a:spLocks noGrp="1"/>
          </p:cNvSpPr>
          <p:nvPr>
            <p:ph type="title"/>
          </p:nvPr>
        </p:nvSpPr>
        <p:spPr>
          <a:xfrm>
            <a:off x="686834" y="1153572"/>
            <a:ext cx="3200400" cy="4461163"/>
          </a:xfrm>
        </p:spPr>
        <p:txBody>
          <a:bodyPr>
            <a:normAutofit/>
          </a:bodyPr>
          <a:lstStyle/>
          <a:p>
            <a:r>
              <a:rPr lang="en-GB">
                <a:solidFill>
                  <a:srgbClr val="FFFFFF"/>
                </a:solidFill>
              </a:rPr>
              <a:t>Typical Victim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F0B50EF-174B-4D79-A2AD-DA289D24CFAC}"/>
              </a:ext>
            </a:extLst>
          </p:cNvPr>
          <p:cNvSpPr>
            <a:spLocks noGrp="1"/>
          </p:cNvSpPr>
          <p:nvPr>
            <p:ph idx="1"/>
          </p:nvPr>
        </p:nvSpPr>
        <p:spPr>
          <a:xfrm>
            <a:off x="4447308" y="591344"/>
            <a:ext cx="6906491" cy="5585619"/>
          </a:xfrm>
        </p:spPr>
        <p:txBody>
          <a:bodyPr anchor="ctr">
            <a:normAutofit/>
          </a:bodyPr>
          <a:lstStyle/>
          <a:p>
            <a:r>
              <a:rPr lang="en-GB" dirty="0"/>
              <a:t>Research shows that the ‘typical’ victim is a young male who lives in an urban area, of course other people also become the victims of crime such as children, women, the elderly etc. </a:t>
            </a:r>
          </a:p>
          <a:p>
            <a:r>
              <a:rPr lang="en-GB" dirty="0"/>
              <a:t>Additionally vulnerable persons such as the homeless, persons suffering from mental illness and disabled persons are at increased risk. </a:t>
            </a:r>
          </a:p>
        </p:txBody>
      </p:sp>
    </p:spTree>
    <p:extLst>
      <p:ext uri="{BB962C8B-B14F-4D97-AF65-F5344CB8AC3E}">
        <p14:creationId xmlns:p14="http://schemas.microsoft.com/office/powerpoint/2010/main" val="1602865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528D8-95AD-441C-A289-1220567E5CB8}"/>
              </a:ext>
            </a:extLst>
          </p:cNvPr>
          <p:cNvSpPr>
            <a:spLocks noGrp="1"/>
          </p:cNvSpPr>
          <p:nvPr>
            <p:ph type="title"/>
          </p:nvPr>
        </p:nvSpPr>
        <p:spPr>
          <a:xfrm>
            <a:off x="686834" y="1153572"/>
            <a:ext cx="3200400" cy="4461163"/>
          </a:xfrm>
        </p:spPr>
        <p:txBody>
          <a:bodyPr>
            <a:normAutofit/>
          </a:bodyPr>
          <a:lstStyle/>
          <a:p>
            <a:r>
              <a:rPr lang="en-GB">
                <a:solidFill>
                  <a:srgbClr val="FFFFFF"/>
                </a:solidFill>
              </a:rPr>
              <a:t>Ideal Victim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AE954DD-32F5-4094-837B-6A7DC0659172}"/>
              </a:ext>
            </a:extLst>
          </p:cNvPr>
          <p:cNvSpPr>
            <a:spLocks noGrp="1"/>
          </p:cNvSpPr>
          <p:nvPr>
            <p:ph idx="1"/>
          </p:nvPr>
        </p:nvSpPr>
        <p:spPr>
          <a:xfrm>
            <a:off x="4447308" y="591344"/>
            <a:ext cx="6906491" cy="5585619"/>
          </a:xfrm>
        </p:spPr>
        <p:txBody>
          <a:bodyPr anchor="ctr">
            <a:normAutofit/>
          </a:bodyPr>
          <a:lstStyle/>
          <a:p>
            <a:r>
              <a:rPr lang="en-GB" sz="2600"/>
              <a:t>Notion developed by Christie (1986) illustrating the ideological ways in which victims (and offenders) are portrayed, it had Six major attributes:</a:t>
            </a:r>
          </a:p>
          <a:p>
            <a:r>
              <a:rPr lang="en-GB" sz="2600"/>
              <a:t>The victim is weak (old/young/female/sick)</a:t>
            </a:r>
          </a:p>
          <a:p>
            <a:r>
              <a:rPr lang="en-GB" sz="2600"/>
              <a:t>The victim is not acting virtuously (prostitute/’asked for it!)</a:t>
            </a:r>
          </a:p>
          <a:p>
            <a:r>
              <a:rPr lang="en-GB" sz="2600"/>
              <a:t>The victim is blameless</a:t>
            </a:r>
          </a:p>
          <a:p>
            <a:r>
              <a:rPr lang="en-GB" sz="2600"/>
              <a:t>The victim and offender are unrelated and unknown</a:t>
            </a:r>
          </a:p>
          <a:p>
            <a:r>
              <a:rPr lang="en-GB" sz="2600"/>
              <a:t>The offender is ‘big and bad’</a:t>
            </a:r>
          </a:p>
          <a:p>
            <a:r>
              <a:rPr lang="en-GB" sz="2600"/>
              <a:t>Victim has the right combination of power, influence or sympathy to gain victim status. </a:t>
            </a:r>
          </a:p>
        </p:txBody>
      </p:sp>
    </p:spTree>
    <p:extLst>
      <p:ext uri="{BB962C8B-B14F-4D97-AF65-F5344CB8AC3E}">
        <p14:creationId xmlns:p14="http://schemas.microsoft.com/office/powerpoint/2010/main" val="42924813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28154-7A21-4981-AAE5-7348C65F0E00}"/>
              </a:ext>
            </a:extLst>
          </p:cNvPr>
          <p:cNvSpPr>
            <a:spLocks noGrp="1"/>
          </p:cNvSpPr>
          <p:nvPr>
            <p:ph type="title"/>
          </p:nvPr>
        </p:nvSpPr>
        <p:spPr>
          <a:xfrm>
            <a:off x="1171074" y="1396686"/>
            <a:ext cx="3240506" cy="4064628"/>
          </a:xfrm>
        </p:spPr>
        <p:txBody>
          <a:bodyPr>
            <a:normAutofit/>
          </a:bodyPr>
          <a:lstStyle/>
          <a:p>
            <a:r>
              <a:rPr lang="en-GB">
                <a:solidFill>
                  <a:srgbClr val="FFFFFF"/>
                </a:solidFill>
              </a:rPr>
              <a:t>Repeat Victimisation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7AB8D32-5DA9-4F13-ACC4-D4A766EE35FE}"/>
              </a:ext>
            </a:extLst>
          </p:cNvPr>
          <p:cNvSpPr>
            <a:spLocks noGrp="1"/>
          </p:cNvSpPr>
          <p:nvPr>
            <p:ph idx="1"/>
          </p:nvPr>
        </p:nvSpPr>
        <p:spPr>
          <a:xfrm>
            <a:off x="5370153" y="1526033"/>
            <a:ext cx="5536397" cy="3935281"/>
          </a:xfrm>
        </p:spPr>
        <p:txBody>
          <a:bodyPr>
            <a:normAutofit/>
          </a:bodyPr>
          <a:lstStyle/>
          <a:p>
            <a:r>
              <a:rPr lang="en-GB" altLang="en-US" sz="2400" kern="0">
                <a:cs typeface="+mj-cs"/>
              </a:rPr>
              <a:t>When the same person or place suffers from more than one incident over a specified period.</a:t>
            </a:r>
          </a:p>
          <a:p>
            <a:pPr eaLnBrk="0" fontAlgn="base" hangingPunct="0">
              <a:spcBef>
                <a:spcPct val="0"/>
              </a:spcBef>
              <a:spcAft>
                <a:spcPct val="0"/>
              </a:spcAft>
            </a:pPr>
            <a:endParaRPr lang="en-GB" altLang="en-US" sz="2400">
              <a:ea typeface="ＭＳ Ｐゴシック" panose="020B0600070205080204" pitchFamily="34" charset="-128"/>
            </a:endParaRPr>
          </a:p>
          <a:p>
            <a:pPr eaLnBrk="0" fontAlgn="base" hangingPunct="0">
              <a:spcBef>
                <a:spcPct val="0"/>
              </a:spcBef>
              <a:spcAft>
                <a:spcPct val="0"/>
              </a:spcAft>
            </a:pPr>
            <a:r>
              <a:rPr lang="en-GB" altLang="en-US" sz="2400">
                <a:ea typeface="ＭＳ Ｐゴシック" panose="020B0600070205080204" pitchFamily="34" charset="-128"/>
              </a:rPr>
              <a:t>Once victimised, a person or place is more likely to be victimised again than one that has not.</a:t>
            </a:r>
          </a:p>
          <a:p>
            <a:pPr eaLnBrk="0" fontAlgn="base" hangingPunct="0">
              <a:spcBef>
                <a:spcPct val="0"/>
              </a:spcBef>
              <a:spcAft>
                <a:spcPct val="0"/>
              </a:spcAft>
            </a:pPr>
            <a:endParaRPr lang="en-GB" altLang="en-US" sz="2400">
              <a:ea typeface="ＭＳ Ｐゴシック" panose="020B0600070205080204" pitchFamily="34" charset="-128"/>
            </a:endParaRPr>
          </a:p>
          <a:p>
            <a:pPr eaLnBrk="0" fontAlgn="base" hangingPunct="0">
              <a:spcBef>
                <a:spcPct val="0"/>
              </a:spcBef>
              <a:spcAft>
                <a:spcPct val="0"/>
              </a:spcAft>
            </a:pPr>
            <a:r>
              <a:rPr lang="en-GB" altLang="en-US" sz="2400">
                <a:ea typeface="ＭＳ Ｐゴシック" panose="020B0600070205080204" pitchFamily="34" charset="-128"/>
              </a:rPr>
              <a:t>The risk of re- victimisation increases the more a person or place has been victimised.</a:t>
            </a:r>
          </a:p>
        </p:txBody>
      </p:sp>
    </p:spTree>
    <p:extLst>
      <p:ext uri="{BB962C8B-B14F-4D97-AF65-F5344CB8AC3E}">
        <p14:creationId xmlns:p14="http://schemas.microsoft.com/office/powerpoint/2010/main" val="3908719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91F82C-F57E-471F-827D-B3BDAFD1BBB2}"/>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Short Film on Eugenics</a:t>
            </a:r>
          </a:p>
        </p:txBody>
      </p:sp>
      <p:sp>
        <p:nvSpPr>
          <p:cNvPr id="3" name="Content Placeholder 2">
            <a:extLst>
              <a:ext uri="{FF2B5EF4-FFF2-40B4-BE49-F238E27FC236}">
                <a16:creationId xmlns:a16="http://schemas.microsoft.com/office/drawing/2014/main" id="{9A3810CE-D2CB-4D90-9E53-3DB9E991C2BC}"/>
              </a:ext>
            </a:extLst>
          </p:cNvPr>
          <p:cNvSpPr>
            <a:spLocks noGrp="1"/>
          </p:cNvSpPr>
          <p:nvPr>
            <p:ph idx="1"/>
          </p:nvPr>
        </p:nvSpPr>
        <p:spPr>
          <a:xfrm>
            <a:off x="1957987" y="2431765"/>
            <a:ext cx="8276026" cy="3320031"/>
          </a:xfrm>
        </p:spPr>
        <p:txBody>
          <a:bodyPr anchor="ctr">
            <a:normAutofit/>
          </a:bodyPr>
          <a:lstStyle/>
          <a:p>
            <a:pPr marL="0" indent="0">
              <a:buNone/>
            </a:pPr>
            <a:endParaRPr lang="en-GB" sz="2000">
              <a:solidFill>
                <a:schemeClr val="tx1">
                  <a:lumMod val="85000"/>
                  <a:lumOff val="15000"/>
                </a:schemeClr>
              </a:solidFill>
            </a:endParaRPr>
          </a:p>
          <a:p>
            <a:r>
              <a:rPr lang="en-GB" sz="2000">
                <a:solidFill>
                  <a:schemeClr val="tx1">
                    <a:lumMod val="85000"/>
                    <a:lumOff val="15000"/>
                  </a:schemeClr>
                </a:solidFill>
              </a:rPr>
              <a:t>https://www.youtube.com/watch?v=JeCKftkNKJ0</a:t>
            </a:r>
          </a:p>
          <a:p>
            <a:endParaRPr lang="en-GB"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3380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105B7-A8B7-4599-BDDE-757B676C5EA9}"/>
              </a:ext>
            </a:extLst>
          </p:cNvPr>
          <p:cNvSpPr>
            <a:spLocks noGrp="1"/>
          </p:cNvSpPr>
          <p:nvPr>
            <p:ph type="title"/>
          </p:nvPr>
        </p:nvSpPr>
        <p:spPr>
          <a:xfrm>
            <a:off x="524741" y="620392"/>
            <a:ext cx="3808268" cy="5504688"/>
          </a:xfrm>
        </p:spPr>
        <p:txBody>
          <a:bodyPr>
            <a:normAutofit/>
          </a:bodyPr>
          <a:lstStyle/>
          <a:p>
            <a:r>
              <a:rPr lang="en-GB" sz="5600">
                <a:solidFill>
                  <a:schemeClr val="accent5"/>
                </a:solidFill>
              </a:rPr>
              <a:t>Key concepts around vulnerability and victimisation</a:t>
            </a:r>
          </a:p>
        </p:txBody>
      </p:sp>
      <p:graphicFrame>
        <p:nvGraphicFramePr>
          <p:cNvPr id="5" name="Content Placeholder 2">
            <a:extLst>
              <a:ext uri="{FF2B5EF4-FFF2-40B4-BE49-F238E27FC236}">
                <a16:creationId xmlns:a16="http://schemas.microsoft.com/office/drawing/2014/main" id="{3A5A035E-FC00-4332-9558-D5F9A4E8B44B}"/>
              </a:ext>
            </a:extLst>
          </p:cNvPr>
          <p:cNvGraphicFramePr>
            <a:graphicFrameLocks noGrp="1"/>
          </p:cNvGraphicFramePr>
          <p:nvPr>
            <p:ph idx="1"/>
            <p:extLst>
              <p:ext uri="{D42A27DB-BD31-4B8C-83A1-F6EECF244321}">
                <p14:modId xmlns:p14="http://schemas.microsoft.com/office/powerpoint/2010/main" val="15201415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66703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C75A75-2E5B-4C9D-A334-C22DC08D1869}"/>
              </a:ext>
            </a:extLst>
          </p:cNvPr>
          <p:cNvSpPr>
            <a:spLocks noGrp="1"/>
          </p:cNvSpPr>
          <p:nvPr>
            <p:ph type="title"/>
          </p:nvPr>
        </p:nvSpPr>
        <p:spPr>
          <a:xfrm>
            <a:off x="686834" y="591344"/>
            <a:ext cx="3200400" cy="5585619"/>
          </a:xfrm>
        </p:spPr>
        <p:txBody>
          <a:bodyPr>
            <a:normAutofit/>
          </a:bodyPr>
          <a:lstStyle/>
          <a:p>
            <a:r>
              <a:rPr lang="en-GB">
                <a:solidFill>
                  <a:srgbClr val="FFFFFF"/>
                </a:solidFill>
              </a:rPr>
              <a:t>National Intelligence Model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A878AFC-B18B-45C4-9229-F2BF5083280C}"/>
              </a:ext>
            </a:extLst>
          </p:cNvPr>
          <p:cNvSpPr>
            <a:spLocks noGrp="1"/>
          </p:cNvSpPr>
          <p:nvPr>
            <p:ph idx="1"/>
          </p:nvPr>
        </p:nvSpPr>
        <p:spPr>
          <a:xfrm>
            <a:off x="4447308" y="591344"/>
            <a:ext cx="6906491" cy="5585619"/>
          </a:xfrm>
        </p:spPr>
        <p:txBody>
          <a:bodyPr anchor="ctr">
            <a:normAutofit/>
          </a:bodyPr>
          <a:lstStyle/>
          <a:p>
            <a:pPr fontAlgn="base"/>
            <a:r>
              <a:rPr lang="en-GB" b="0" i="0">
                <a:effectLst/>
              </a:rPr>
              <a:t>The NIM is a business framework which provides structure in a police investigation to process information and turn this into actionable intelligence. </a:t>
            </a:r>
            <a:r>
              <a:rPr lang="en-GB" b="0" i="0" u="none" strike="noStrike">
                <a:effectLst/>
                <a:hlinkClick r:id="rId2"/>
              </a:rPr>
              <a:t>Innes and </a:t>
            </a:r>
            <a:r>
              <a:rPr lang="en-GB" b="0" i="0" u="none" strike="noStrike" err="1">
                <a:effectLst/>
                <a:hlinkClick r:id="rId2"/>
              </a:rPr>
              <a:t>Sheptycki</a:t>
            </a:r>
            <a:r>
              <a:rPr lang="en-GB" b="0" i="0" u="none" strike="noStrike">
                <a:effectLst/>
                <a:hlinkClick r:id="rId2"/>
              </a:rPr>
              <a:t> (2004, p.6)</a:t>
            </a:r>
            <a:r>
              <a:rPr lang="en-GB" b="0" i="0">
                <a:effectLst/>
              </a:rPr>
              <a:t> explain the distinction between information and intelligence thus:</a:t>
            </a:r>
          </a:p>
          <a:p>
            <a:pPr lvl="1" fontAlgn="base"/>
            <a:r>
              <a:rPr lang="en-GB" b="0" i="1">
                <a:effectLst/>
              </a:rPr>
              <a:t>Information consists of bits of data that, when combined and viewed together with relevant background knowledge, may be used to produce intelligence, which informs the actions and decisions of policing organisations</a:t>
            </a:r>
            <a:r>
              <a:rPr lang="en-GB" b="0" i="0">
                <a:effectLst/>
              </a:rPr>
              <a:t>.</a:t>
            </a:r>
          </a:p>
          <a:p>
            <a:pPr lvl="1" fontAlgn="base"/>
            <a:endParaRPr lang="en-GB"/>
          </a:p>
          <a:p>
            <a:pPr lvl="1" fontAlgn="base"/>
            <a:r>
              <a:rPr lang="en-GB" b="0" i="0" err="1">
                <a:effectLst/>
              </a:rPr>
              <a:t>Keningale</a:t>
            </a:r>
            <a:r>
              <a:rPr lang="en-GB" b="0" i="0">
                <a:effectLst/>
              </a:rPr>
              <a:t> (2020) - </a:t>
            </a:r>
            <a:r>
              <a:rPr lang="en-GB">
                <a:hlinkClick r:id="rId3"/>
              </a:rPr>
              <a:t>The National Intelligence Model – BSC Policing Network</a:t>
            </a:r>
            <a:endParaRPr lang="en-GB" b="0" i="0">
              <a:effectLst/>
            </a:endParaRPr>
          </a:p>
          <a:p>
            <a:pPr marL="0" indent="0">
              <a:buNone/>
            </a:pPr>
            <a:endParaRPr lang="en-GB" b="1" i="0">
              <a:effectLst/>
              <a:latin typeface="Droid Serif"/>
            </a:endParaRPr>
          </a:p>
        </p:txBody>
      </p:sp>
    </p:spTree>
    <p:extLst>
      <p:ext uri="{BB962C8B-B14F-4D97-AF65-F5344CB8AC3E}">
        <p14:creationId xmlns:p14="http://schemas.microsoft.com/office/powerpoint/2010/main" val="33594178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FE76C-7791-41E4-9C4E-CF9B929E583D}"/>
              </a:ext>
            </a:extLst>
          </p:cNvPr>
          <p:cNvSpPr>
            <a:spLocks noGrp="1"/>
          </p:cNvSpPr>
          <p:nvPr>
            <p:ph type="title"/>
          </p:nvPr>
        </p:nvSpPr>
        <p:spPr>
          <a:xfrm>
            <a:off x="686834" y="591344"/>
            <a:ext cx="3200400" cy="5585619"/>
          </a:xfrm>
        </p:spPr>
        <p:txBody>
          <a:bodyPr>
            <a:normAutofit/>
          </a:bodyPr>
          <a:lstStyle/>
          <a:p>
            <a:r>
              <a:rPr lang="en-GB">
                <a:solidFill>
                  <a:srgbClr val="FFFFFF"/>
                </a:solidFill>
              </a:rPr>
              <a:t>National Intelligence Model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ED6E968-82E3-4DD9-9459-21A8D3B795CB}"/>
              </a:ext>
            </a:extLst>
          </p:cNvPr>
          <p:cNvSpPr>
            <a:spLocks noGrp="1"/>
          </p:cNvSpPr>
          <p:nvPr>
            <p:ph idx="1"/>
          </p:nvPr>
        </p:nvSpPr>
        <p:spPr>
          <a:xfrm>
            <a:off x="4447308" y="591344"/>
            <a:ext cx="6906491" cy="5585619"/>
          </a:xfrm>
        </p:spPr>
        <p:txBody>
          <a:bodyPr anchor="ctr">
            <a:normAutofit/>
          </a:bodyPr>
          <a:lstStyle/>
          <a:p>
            <a:pPr fontAlgn="base"/>
            <a:r>
              <a:rPr lang="en-GB">
                <a:latin typeface="Open Sans" panose="020B0606030504020204" pitchFamily="34" charset="0"/>
              </a:rPr>
              <a:t>T</a:t>
            </a:r>
            <a:r>
              <a:rPr lang="en-GB" b="0" i="0">
                <a:effectLst/>
                <a:latin typeface="Open Sans" panose="020B0606030504020204" pitchFamily="34" charset="0"/>
              </a:rPr>
              <a:t>he NIM allows information to be processed through different points of the decision-making cycle, generating intelligence to act on (</a:t>
            </a:r>
            <a:r>
              <a:rPr lang="en-GB" b="0" i="0" u="none" strike="noStrike">
                <a:effectLst/>
                <a:latin typeface="inherit"/>
                <a:hlinkClick r:id="rId2"/>
              </a:rPr>
              <a:t>Police ICT, 2019</a:t>
            </a:r>
            <a:r>
              <a:rPr lang="en-GB" b="0" i="0">
                <a:effectLst/>
                <a:latin typeface="Open Sans" panose="020B0606030504020204" pitchFamily="34" charset="0"/>
              </a:rPr>
              <a:t>):</a:t>
            </a:r>
          </a:p>
          <a:p>
            <a:pPr fontAlgn="base">
              <a:buFont typeface="+mj-lt"/>
              <a:buAutoNum type="arabicPeriod"/>
            </a:pPr>
            <a:r>
              <a:rPr lang="en-GB" b="0" i="0">
                <a:effectLst/>
                <a:latin typeface="inherit"/>
              </a:rPr>
              <a:t>Setting strategic direction</a:t>
            </a:r>
          </a:p>
          <a:p>
            <a:pPr fontAlgn="base">
              <a:buFont typeface="+mj-lt"/>
              <a:buAutoNum type="arabicPeriod"/>
            </a:pPr>
            <a:r>
              <a:rPr lang="en-GB" b="0" i="0">
                <a:effectLst/>
                <a:latin typeface="inherit"/>
              </a:rPr>
              <a:t>Making decisions through the gathering of information</a:t>
            </a:r>
          </a:p>
          <a:p>
            <a:pPr fontAlgn="base">
              <a:buFont typeface="+mj-lt"/>
              <a:buAutoNum type="arabicPeriod"/>
            </a:pPr>
            <a:r>
              <a:rPr lang="en-GB" b="0" i="0">
                <a:effectLst/>
                <a:latin typeface="inherit"/>
              </a:rPr>
              <a:t>Allocating resources</a:t>
            </a:r>
          </a:p>
          <a:p>
            <a:pPr fontAlgn="base">
              <a:buFont typeface="+mj-lt"/>
              <a:buAutoNum type="arabicPeriod"/>
            </a:pPr>
            <a:r>
              <a:rPr lang="en-GB" b="0" i="0">
                <a:effectLst/>
                <a:latin typeface="inherit"/>
              </a:rPr>
              <a:t>Developing tactical plans</a:t>
            </a:r>
          </a:p>
          <a:p>
            <a:pPr fontAlgn="base">
              <a:buFont typeface="+mj-lt"/>
              <a:buAutoNum type="arabicPeriod"/>
            </a:pPr>
            <a:r>
              <a:rPr lang="en-GB" b="0" i="0">
                <a:effectLst/>
                <a:latin typeface="inherit"/>
              </a:rPr>
              <a:t>Tasking and co ordinating activity</a:t>
            </a:r>
          </a:p>
          <a:p>
            <a:endParaRPr lang="en-GB" dirty="0"/>
          </a:p>
        </p:txBody>
      </p:sp>
    </p:spTree>
    <p:extLst>
      <p:ext uri="{BB962C8B-B14F-4D97-AF65-F5344CB8AC3E}">
        <p14:creationId xmlns:p14="http://schemas.microsoft.com/office/powerpoint/2010/main" val="3333405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9501CA-C27F-46A0-934F-E483921335F3}"/>
              </a:ext>
            </a:extLst>
          </p:cNvPr>
          <p:cNvSpPr>
            <a:spLocks noGrp="1"/>
          </p:cNvSpPr>
          <p:nvPr>
            <p:ph type="title"/>
          </p:nvPr>
        </p:nvSpPr>
        <p:spPr>
          <a:xfrm>
            <a:off x="686834" y="591344"/>
            <a:ext cx="3200400" cy="5585619"/>
          </a:xfrm>
        </p:spPr>
        <p:txBody>
          <a:bodyPr>
            <a:normAutofit/>
          </a:bodyPr>
          <a:lstStyle/>
          <a:p>
            <a:r>
              <a:rPr lang="en-GB">
                <a:solidFill>
                  <a:srgbClr val="FFFFFF"/>
                </a:solidFill>
              </a:rPr>
              <a:t>National Intelligence Model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6C7A60D-5610-4B31-AF40-1D6E833735B3}"/>
              </a:ext>
            </a:extLst>
          </p:cNvPr>
          <p:cNvSpPr>
            <a:spLocks noGrp="1"/>
          </p:cNvSpPr>
          <p:nvPr>
            <p:ph idx="1"/>
          </p:nvPr>
        </p:nvSpPr>
        <p:spPr>
          <a:xfrm>
            <a:off x="4447308" y="591344"/>
            <a:ext cx="6906491" cy="5585619"/>
          </a:xfrm>
        </p:spPr>
        <p:txBody>
          <a:bodyPr anchor="ctr">
            <a:normAutofit lnSpcReduction="10000"/>
          </a:bodyPr>
          <a:lstStyle/>
          <a:p>
            <a:r>
              <a:rPr lang="en-GB" b="0" i="0" dirty="0">
                <a:effectLst/>
                <a:latin typeface="Open Sans" panose="020B0606030504020204" pitchFamily="34" charset="0"/>
              </a:rPr>
              <a:t>The collection, development and dissemination of intelligence allows decisions to be made about priorities and tactical options. </a:t>
            </a:r>
          </a:p>
          <a:p>
            <a:r>
              <a:rPr lang="en-GB" b="0" i="0" dirty="0">
                <a:effectLst/>
                <a:latin typeface="Open Sans" panose="020B0606030504020204" pitchFamily="34" charset="0"/>
              </a:rPr>
              <a:t>The NIM works at three levels: </a:t>
            </a:r>
          </a:p>
          <a:p>
            <a:pPr lvl="1"/>
            <a:r>
              <a:rPr lang="en-GB" b="0" i="0" dirty="0">
                <a:effectLst/>
                <a:latin typeface="Open Sans" panose="020B0606030504020204" pitchFamily="34" charset="0"/>
              </a:rPr>
              <a:t>level one- Local/Basic Command Unit could include low value thefts and criminal damage. </a:t>
            </a:r>
          </a:p>
          <a:p>
            <a:pPr lvl="1"/>
            <a:r>
              <a:rPr lang="en-GB" b="0" i="0" dirty="0">
                <a:effectLst/>
                <a:latin typeface="Open Sans" panose="020B0606030504020204" pitchFamily="34" charset="0"/>
              </a:rPr>
              <a:t>Level two- force and or regional which involves more than one local command unit, advice from national experts and bordering forces. </a:t>
            </a:r>
          </a:p>
          <a:p>
            <a:pPr lvl="1"/>
            <a:r>
              <a:rPr lang="en-GB" b="0" i="0" dirty="0">
                <a:effectLst/>
                <a:latin typeface="Open Sans" panose="020B0606030504020204" pitchFamily="34" charset="0"/>
              </a:rPr>
              <a:t>Finally, level three- serious and organised crime which is on a national and international scale.</a:t>
            </a:r>
            <a:endParaRPr lang="en-GB" dirty="0"/>
          </a:p>
        </p:txBody>
      </p:sp>
    </p:spTree>
    <p:extLst>
      <p:ext uri="{BB962C8B-B14F-4D97-AF65-F5344CB8AC3E}">
        <p14:creationId xmlns:p14="http://schemas.microsoft.com/office/powerpoint/2010/main" val="19397511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3AD633-82A3-4C50-B1FC-EFC7D880692A}"/>
              </a:ext>
            </a:extLst>
          </p:cNvPr>
          <p:cNvSpPr>
            <a:spLocks noGrp="1"/>
          </p:cNvSpPr>
          <p:nvPr>
            <p:ph type="title"/>
          </p:nvPr>
        </p:nvSpPr>
        <p:spPr>
          <a:xfrm>
            <a:off x="686834" y="591344"/>
            <a:ext cx="3200400" cy="5585619"/>
          </a:xfrm>
        </p:spPr>
        <p:txBody>
          <a:bodyPr>
            <a:normAutofit/>
          </a:bodyPr>
          <a:lstStyle/>
          <a:p>
            <a:r>
              <a:rPr lang="en-GB">
                <a:solidFill>
                  <a:srgbClr val="FFFFFF"/>
                </a:solidFill>
              </a:rPr>
              <a:t>Limitations of NIM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B5D426-C6A9-4D81-B71A-DB8E3243D1DC}"/>
              </a:ext>
            </a:extLst>
          </p:cNvPr>
          <p:cNvSpPr>
            <a:spLocks noGrp="1"/>
          </p:cNvSpPr>
          <p:nvPr>
            <p:ph idx="1"/>
          </p:nvPr>
        </p:nvSpPr>
        <p:spPr>
          <a:xfrm>
            <a:off x="4447308" y="591344"/>
            <a:ext cx="6906491" cy="5585619"/>
          </a:xfrm>
        </p:spPr>
        <p:txBody>
          <a:bodyPr anchor="ctr">
            <a:normAutofit/>
          </a:bodyPr>
          <a:lstStyle/>
          <a:p>
            <a:pPr fontAlgn="base"/>
            <a:r>
              <a:rPr lang="en-GB" sz="2000" b="0" i="0" dirty="0">
                <a:effectLst/>
              </a:rPr>
              <a:t>In practice, investigators are able to leap back and forth between each stage of the process outlined above which could affect the analysis and investigators cognitive processes when making decisions. </a:t>
            </a:r>
            <a:r>
              <a:rPr lang="en-GB" sz="2000" b="0" i="0" u="none" strike="noStrike" dirty="0">
                <a:effectLst/>
                <a:hlinkClick r:id="rId2"/>
              </a:rPr>
              <a:t>Gill and </a:t>
            </a:r>
            <a:r>
              <a:rPr lang="en-GB" sz="2000" b="0" i="0" u="none" strike="noStrike" dirty="0" err="1">
                <a:effectLst/>
                <a:hlinkClick r:id="rId2"/>
              </a:rPr>
              <a:t>Phythian</a:t>
            </a:r>
            <a:r>
              <a:rPr lang="en-GB" sz="2000" b="0" i="0" u="none" strike="noStrike" dirty="0">
                <a:effectLst/>
                <a:hlinkClick r:id="rId2"/>
              </a:rPr>
              <a:t> (2012)</a:t>
            </a:r>
            <a:r>
              <a:rPr lang="en-GB" sz="2000" b="0" i="0" dirty="0">
                <a:effectLst/>
              </a:rPr>
              <a:t> note, that police forces are at varying stages of development with the NIM, which means it is interpreted differently in different places, with police investigators having a varied approach, thereby contradicting consistency the model promotes.</a:t>
            </a:r>
          </a:p>
          <a:p>
            <a:pPr fontAlgn="base"/>
            <a:r>
              <a:rPr lang="en-GB" sz="2000" b="0" i="0" dirty="0">
                <a:effectLst/>
              </a:rPr>
              <a:t>So, is the NIM a hinderance to investigations or is it a framework that is instrumental in today’s policing? </a:t>
            </a:r>
            <a:r>
              <a:rPr lang="en-GB" sz="2000" b="0" i="0">
                <a:effectLst/>
              </a:rPr>
              <a:t>Analysts </a:t>
            </a:r>
            <a:r>
              <a:rPr lang="en-GB" sz="2000" b="0" i="0" dirty="0">
                <a:effectLst/>
              </a:rPr>
              <a:t>interviewed six intelligence practitioners, five were from police forces in the UK. This included a Sergeant and a Chief Inspector; one individual based at the Ministry of Defence, one individual had twenty-five years of intelligence analysis, one managed a team which investigated cybercrime and the final individual was based in the RAF. They described problems with the NIM in three themes bases on the applicability and effectiveness of the model: </a:t>
            </a:r>
            <a:r>
              <a:rPr lang="en-GB" sz="2000" b="0" i="1" dirty="0">
                <a:effectLst/>
              </a:rPr>
              <a:t>culture, dynamic decision making </a:t>
            </a:r>
            <a:r>
              <a:rPr lang="en-GB" sz="2000" b="0" i="0" dirty="0">
                <a:effectLst/>
              </a:rPr>
              <a:t>and </a:t>
            </a:r>
            <a:r>
              <a:rPr lang="en-GB" sz="2000" b="0" i="1" dirty="0">
                <a:effectLst/>
              </a:rPr>
              <a:t>sharing information.</a:t>
            </a:r>
            <a:endParaRPr lang="en-GB" sz="2000" b="0" i="0" dirty="0">
              <a:effectLst/>
            </a:endParaRPr>
          </a:p>
          <a:p>
            <a:endParaRPr lang="en-GB" sz="2000" dirty="0"/>
          </a:p>
        </p:txBody>
      </p:sp>
    </p:spTree>
    <p:extLst>
      <p:ext uri="{BB962C8B-B14F-4D97-AF65-F5344CB8AC3E}">
        <p14:creationId xmlns:p14="http://schemas.microsoft.com/office/powerpoint/2010/main" val="29779855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9CB9D-417B-413E-811A-083C1347F1E1}"/>
              </a:ext>
            </a:extLst>
          </p:cNvPr>
          <p:cNvSpPr>
            <a:spLocks noGrp="1"/>
          </p:cNvSpPr>
          <p:nvPr>
            <p:ph type="title"/>
          </p:nvPr>
        </p:nvSpPr>
        <p:spPr>
          <a:xfrm>
            <a:off x="1171074" y="1396686"/>
            <a:ext cx="3240506" cy="4064628"/>
          </a:xfrm>
        </p:spPr>
        <p:txBody>
          <a:bodyPr>
            <a:normAutofit/>
          </a:bodyPr>
          <a:lstStyle/>
          <a:p>
            <a:r>
              <a:rPr lang="en-GB">
                <a:solidFill>
                  <a:srgbClr val="FFFFFF"/>
                </a:solidFill>
              </a:rPr>
              <a:t>Further Reading</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C1B395B-A3A4-48C0-9DBB-33E7B787A3F8}"/>
              </a:ext>
            </a:extLst>
          </p:cNvPr>
          <p:cNvSpPr>
            <a:spLocks noGrp="1"/>
          </p:cNvSpPr>
          <p:nvPr>
            <p:ph idx="1"/>
          </p:nvPr>
        </p:nvSpPr>
        <p:spPr>
          <a:xfrm>
            <a:off x="5370153" y="1526033"/>
            <a:ext cx="5536397" cy="3935281"/>
          </a:xfrm>
        </p:spPr>
        <p:txBody>
          <a:bodyPr>
            <a:normAutofit/>
          </a:bodyPr>
          <a:lstStyle/>
          <a:p>
            <a:r>
              <a:rPr lang="en-GB" dirty="0">
                <a:hlinkClick r:id="rId2"/>
              </a:rPr>
              <a:t>National Intelligence Model (college.police.uk)</a:t>
            </a:r>
            <a:endParaRPr lang="en-GB" dirty="0"/>
          </a:p>
        </p:txBody>
      </p:sp>
    </p:spTree>
    <p:extLst>
      <p:ext uri="{BB962C8B-B14F-4D97-AF65-F5344CB8AC3E}">
        <p14:creationId xmlns:p14="http://schemas.microsoft.com/office/powerpoint/2010/main" val="2094927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C3CA04-06BE-4ED3-9A7D-B76B5DED18C3}"/>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Week 3 Complete!</a:t>
            </a:r>
          </a:p>
        </p:txBody>
      </p:sp>
      <p:graphicFrame>
        <p:nvGraphicFramePr>
          <p:cNvPr id="5" name="Content Placeholder 2">
            <a:extLst>
              <a:ext uri="{FF2B5EF4-FFF2-40B4-BE49-F238E27FC236}">
                <a16:creationId xmlns:a16="http://schemas.microsoft.com/office/drawing/2014/main" id="{BE4862FD-B526-4B76-B577-F173D8F69DBE}"/>
              </a:ext>
            </a:extLst>
          </p:cNvPr>
          <p:cNvGraphicFramePr>
            <a:graphicFrameLocks noGrp="1"/>
          </p:cNvGraphicFramePr>
          <p:nvPr>
            <p:ph idx="1"/>
            <p:extLst>
              <p:ext uri="{D42A27DB-BD31-4B8C-83A1-F6EECF244321}">
                <p14:modId xmlns:p14="http://schemas.microsoft.com/office/powerpoint/2010/main" val="327942492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1374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1308</Words>
  <Application>Microsoft Office PowerPoint</Application>
  <PresentationFormat>Widescreen</PresentationFormat>
  <Paragraphs>150</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Droid Serif</vt:lpstr>
      <vt:lpstr>inherit</vt:lpstr>
      <vt:lpstr>Arial</vt:lpstr>
      <vt:lpstr>Calibri</vt:lpstr>
      <vt:lpstr>Calibri Light</vt:lpstr>
      <vt:lpstr>Open Sans</vt:lpstr>
      <vt:lpstr>Office Theme</vt:lpstr>
      <vt:lpstr>Evidence Based Policing</vt:lpstr>
      <vt:lpstr>This Session</vt:lpstr>
      <vt:lpstr>Sociology of Deviance </vt:lpstr>
      <vt:lpstr>Rational Choice and Routine Activities</vt:lpstr>
      <vt:lpstr>Rational Choice Theory</vt:lpstr>
      <vt:lpstr>Routine Activities Theory</vt:lpstr>
      <vt:lpstr>Suitable Targets</vt:lpstr>
      <vt:lpstr>Routine Activities</vt:lpstr>
      <vt:lpstr>Crime Statistics!</vt:lpstr>
      <vt:lpstr>Overview of Crime Stats</vt:lpstr>
      <vt:lpstr>Why don’t people report crime?</vt:lpstr>
      <vt:lpstr>How much crime goes unreported?</vt:lpstr>
      <vt:lpstr>Why is crime un-recorded?</vt:lpstr>
      <vt:lpstr>Short Film on Justice</vt:lpstr>
      <vt:lpstr>What is procedural justice?</vt:lpstr>
      <vt:lpstr>Procedural Justice</vt:lpstr>
      <vt:lpstr>Victimology</vt:lpstr>
      <vt:lpstr>Key aspects of modern victimology</vt:lpstr>
      <vt:lpstr>Typical Victim</vt:lpstr>
      <vt:lpstr>Ideal Victim</vt:lpstr>
      <vt:lpstr>Repeat Victimisation</vt:lpstr>
      <vt:lpstr>Short Film on Eugenics</vt:lpstr>
      <vt:lpstr>Key concepts around vulnerability and victimisation</vt:lpstr>
      <vt:lpstr>National Intelligence Model</vt:lpstr>
      <vt:lpstr>National Intelligence Model</vt:lpstr>
      <vt:lpstr>National Intelligence Model</vt:lpstr>
      <vt:lpstr>Limitations of NIM</vt:lpstr>
      <vt:lpstr>Further Reading</vt:lpstr>
      <vt:lpstr>Week 3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1</cp:revision>
  <dcterms:created xsi:type="dcterms:W3CDTF">2022-02-07T07:46:55Z</dcterms:created>
  <dcterms:modified xsi:type="dcterms:W3CDTF">2023-02-20T10:53:58Z</dcterms:modified>
</cp:coreProperties>
</file>