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2" r:id="rId1"/>
  </p:sldMasterIdLst>
  <p:sldIdLst>
    <p:sldId id="256" r:id="rId2"/>
    <p:sldId id="257" r:id="rId3"/>
    <p:sldId id="258" r:id="rId4"/>
    <p:sldId id="259" r:id="rId5"/>
    <p:sldId id="261" r:id="rId6"/>
    <p:sldId id="262" r:id="rId7"/>
    <p:sldId id="260" r:id="rId8"/>
    <p:sldId id="263" r:id="rId9"/>
    <p:sldId id="264" r:id="rId10"/>
    <p:sldId id="265" r:id="rId11"/>
    <p:sldId id="266" r:id="rId12"/>
    <p:sldId id="268" r:id="rId13"/>
    <p:sldId id="270" r:id="rId14"/>
    <p:sldId id="269" r:id="rId15"/>
    <p:sldId id="267" r:id="rId16"/>
    <p:sldId id="271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A7E8AED-DB10-4374-A140-B1E9CE61A8EF}" v="191" dt="2025-11-17T01:26:19.67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0" autoAdjust="0"/>
    <p:restoredTop sz="94660"/>
  </p:normalViewPr>
  <p:slideViewPr>
    <p:cSldViewPr snapToGrid="0">
      <p:cViewPr varScale="1">
        <p:scale>
          <a:sx n="87" d="100"/>
          <a:sy n="87" d="100"/>
        </p:scale>
        <p:origin x="368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ahy Munoz Marin" userId="a81359d9dc11cf08" providerId="LiveId" clId="{BEF1D2F0-B598-494D-AC26-6F4F3171812D}"/>
    <pc:docChg chg="undo custSel addSld modSld addMainMaster delMainMaster modMainMaster">
      <pc:chgData name="Anahy Munoz Marin" userId="a81359d9dc11cf08" providerId="LiveId" clId="{BEF1D2F0-B598-494D-AC26-6F4F3171812D}" dt="2025-11-17T01:35:48.071" v="2835" actId="27636"/>
      <pc:docMkLst>
        <pc:docMk/>
      </pc:docMkLst>
      <pc:sldChg chg="addSp delSp modSp mod setBg modClrScheme chgLayout">
        <pc:chgData name="Anahy Munoz Marin" userId="a81359d9dc11cf08" providerId="LiveId" clId="{BEF1D2F0-B598-494D-AC26-6F4F3171812D}" dt="2025-11-17T01:23:38.863" v="2726" actId="2711"/>
        <pc:sldMkLst>
          <pc:docMk/>
          <pc:sldMk cId="2093632534" sldId="256"/>
        </pc:sldMkLst>
        <pc:spChg chg="mod">
          <ac:chgData name="Anahy Munoz Marin" userId="a81359d9dc11cf08" providerId="LiveId" clId="{BEF1D2F0-B598-494D-AC26-6F4F3171812D}" dt="2025-11-17T01:23:28.886" v="2725" actId="2711"/>
          <ac:spMkLst>
            <pc:docMk/>
            <pc:sldMk cId="2093632534" sldId="256"/>
            <ac:spMk id="2" creationId="{59CE8D3B-D051-56FA-BB70-563AD4E6F531}"/>
          </ac:spMkLst>
        </pc:spChg>
        <pc:spChg chg="mod">
          <ac:chgData name="Anahy Munoz Marin" userId="a81359d9dc11cf08" providerId="LiveId" clId="{BEF1D2F0-B598-494D-AC26-6F4F3171812D}" dt="2025-11-17T01:23:38.863" v="2726" actId="2711"/>
          <ac:spMkLst>
            <pc:docMk/>
            <pc:sldMk cId="2093632534" sldId="256"/>
            <ac:spMk id="3" creationId="{FFD68F63-FF70-CA1C-445D-CEF045AC1749}"/>
          </ac:spMkLst>
        </pc:spChg>
        <pc:spChg chg="add del">
          <ac:chgData name="Anahy Munoz Marin" userId="a81359d9dc11cf08" providerId="LiveId" clId="{BEF1D2F0-B598-494D-AC26-6F4F3171812D}" dt="2025-11-16T23:20:12.882" v="1" actId="26606"/>
          <ac:spMkLst>
            <pc:docMk/>
            <pc:sldMk cId="2093632534" sldId="256"/>
            <ac:spMk id="9" creationId="{33E93247-6229-44AB-A550-739E971E690B}"/>
          </ac:spMkLst>
        </pc:spChg>
        <pc:spChg chg="add mod">
          <ac:chgData name="Anahy Munoz Marin" userId="a81359d9dc11cf08" providerId="LiveId" clId="{BEF1D2F0-B598-494D-AC26-6F4F3171812D}" dt="2025-11-16T23:39:21.825" v="286" actId="790"/>
          <ac:spMkLst>
            <pc:docMk/>
            <pc:sldMk cId="2093632534" sldId="256"/>
            <ac:spMk id="16" creationId="{3899DA5E-794D-4391-A67B-C734D18C5EED}"/>
          </ac:spMkLst>
        </pc:spChg>
        <pc:spChg chg="add mod">
          <ac:chgData name="Anahy Munoz Marin" userId="a81359d9dc11cf08" providerId="LiveId" clId="{BEF1D2F0-B598-494D-AC26-6F4F3171812D}" dt="2025-11-16T23:39:21.825" v="286" actId="790"/>
          <ac:spMkLst>
            <pc:docMk/>
            <pc:sldMk cId="2093632534" sldId="256"/>
            <ac:spMk id="17" creationId="{DF8D6DF5-7A00-4A9D-BD50-E8BCC8F4D30E}"/>
          </ac:spMkLst>
        </pc:spChg>
        <pc:spChg chg="add mod">
          <ac:chgData name="Anahy Munoz Marin" userId="a81359d9dc11cf08" providerId="LiveId" clId="{BEF1D2F0-B598-494D-AC26-6F4F3171812D}" dt="2025-11-16T23:39:21.825" v="286" actId="790"/>
          <ac:spMkLst>
            <pc:docMk/>
            <pc:sldMk cId="2093632534" sldId="256"/>
            <ac:spMk id="19" creationId="{B30B727F-99CD-48A5-9962-6F0C0EA62625}"/>
          </ac:spMkLst>
        </pc:spChg>
        <pc:picChg chg="add del">
          <ac:chgData name="Anahy Munoz Marin" userId="a81359d9dc11cf08" providerId="LiveId" clId="{BEF1D2F0-B598-494D-AC26-6F4F3171812D}" dt="2025-11-16T23:20:12.882" v="1" actId="26606"/>
          <ac:picMkLst>
            <pc:docMk/>
            <pc:sldMk cId="2093632534" sldId="256"/>
            <ac:picMk id="4" creationId="{0CBE8A10-C512-F0C5-31A4-32D9F3051AF6}"/>
          </ac:picMkLst>
        </pc:picChg>
        <pc:picChg chg="add">
          <ac:chgData name="Anahy Munoz Marin" userId="a81359d9dc11cf08" providerId="LiveId" clId="{BEF1D2F0-B598-494D-AC26-6F4F3171812D}" dt="2025-11-16T23:20:12.934" v="2" actId="26606"/>
          <ac:picMkLst>
            <pc:docMk/>
            <pc:sldMk cId="2093632534" sldId="256"/>
            <ac:picMk id="18" creationId="{06B70AFB-86AB-B804-B4D9-3EB41513F847}"/>
          </ac:picMkLst>
        </pc:picChg>
        <pc:cxnChg chg="add del">
          <ac:chgData name="Anahy Munoz Marin" userId="a81359d9dc11cf08" providerId="LiveId" clId="{BEF1D2F0-B598-494D-AC26-6F4F3171812D}" dt="2025-11-16T23:20:12.882" v="1" actId="26606"/>
          <ac:cxnSpMkLst>
            <pc:docMk/>
            <pc:sldMk cId="2093632534" sldId="256"/>
            <ac:cxnSpMk id="11" creationId="{EE2E603F-4A95-4FE8-BB06-211DFD75DBEF}"/>
          </ac:cxnSpMkLst>
        </pc:cxnChg>
        <pc:cxnChg chg="add del">
          <ac:chgData name="Anahy Munoz Marin" userId="a81359d9dc11cf08" providerId="LiveId" clId="{BEF1D2F0-B598-494D-AC26-6F4F3171812D}" dt="2025-11-16T23:20:12.882" v="1" actId="26606"/>
          <ac:cxnSpMkLst>
            <pc:docMk/>
            <pc:sldMk cId="2093632534" sldId="256"/>
            <ac:cxnSpMk id="13" creationId="{2CF06E40-3ECB-4820-95B5-8A70B07D4B47}"/>
          </ac:cxnSpMkLst>
        </pc:cxnChg>
        <pc:cxnChg chg="add">
          <ac:chgData name="Anahy Munoz Marin" userId="a81359d9dc11cf08" providerId="LiveId" clId="{BEF1D2F0-B598-494D-AC26-6F4F3171812D}" dt="2025-11-16T23:20:12.934" v="2" actId="26606"/>
          <ac:cxnSpMkLst>
            <pc:docMk/>
            <pc:sldMk cId="2093632534" sldId="256"/>
            <ac:cxnSpMk id="15" creationId="{2C4AD1A6-4D2B-4BD2-A7D5-B3F27077C471}"/>
          </ac:cxnSpMkLst>
        </pc:cxnChg>
      </pc:sldChg>
      <pc:sldChg chg="addSp modSp new mod setBg">
        <pc:chgData name="Anahy Munoz Marin" userId="a81359d9dc11cf08" providerId="LiveId" clId="{BEF1D2F0-B598-494D-AC26-6F4F3171812D}" dt="2025-11-17T01:24:26.358" v="2732" actId="255"/>
        <pc:sldMkLst>
          <pc:docMk/>
          <pc:sldMk cId="2776323508" sldId="257"/>
        </pc:sldMkLst>
        <pc:spChg chg="mod">
          <ac:chgData name="Anahy Munoz Marin" userId="a81359d9dc11cf08" providerId="LiveId" clId="{BEF1D2F0-B598-494D-AC26-6F4F3171812D}" dt="2025-11-17T01:24:01.251" v="2729" actId="14100"/>
          <ac:spMkLst>
            <pc:docMk/>
            <pc:sldMk cId="2776323508" sldId="257"/>
            <ac:spMk id="2" creationId="{9FE994AF-25E4-5486-D157-AA6865B0DA3A}"/>
          </ac:spMkLst>
        </pc:spChg>
        <pc:spChg chg="mod">
          <ac:chgData name="Anahy Munoz Marin" userId="a81359d9dc11cf08" providerId="LiveId" clId="{BEF1D2F0-B598-494D-AC26-6F4F3171812D}" dt="2025-11-17T01:24:26.358" v="2732" actId="255"/>
          <ac:spMkLst>
            <pc:docMk/>
            <pc:sldMk cId="2776323508" sldId="257"/>
            <ac:spMk id="3" creationId="{0F73486D-DE48-C286-D025-0579267251ED}"/>
          </ac:spMkLst>
        </pc:spChg>
        <pc:spChg chg="add mod">
          <ac:chgData name="Anahy Munoz Marin" userId="a81359d9dc11cf08" providerId="LiveId" clId="{BEF1D2F0-B598-494D-AC26-6F4F3171812D}" dt="2025-11-16T23:39:21.825" v="286" actId="790"/>
          <ac:spMkLst>
            <pc:docMk/>
            <pc:sldMk cId="2776323508" sldId="257"/>
            <ac:spMk id="8" creationId="{37CFBADB-6B9A-4FC9-992B-80E06E885BB5}"/>
          </ac:spMkLst>
        </pc:spChg>
        <pc:spChg chg="add mod">
          <ac:chgData name="Anahy Munoz Marin" userId="a81359d9dc11cf08" providerId="LiveId" clId="{BEF1D2F0-B598-494D-AC26-6F4F3171812D}" dt="2025-11-16T23:39:21.825" v="286" actId="790"/>
          <ac:spMkLst>
            <pc:docMk/>
            <pc:sldMk cId="2776323508" sldId="257"/>
            <ac:spMk id="10" creationId="{F55C4355-A815-4111-AD5F-EA3D520B6733}"/>
          </ac:spMkLst>
        </pc:spChg>
        <pc:spChg chg="add mod">
          <ac:chgData name="Anahy Munoz Marin" userId="a81359d9dc11cf08" providerId="LiveId" clId="{BEF1D2F0-B598-494D-AC26-6F4F3171812D}" dt="2025-11-16T23:39:21.825" v="286" actId="790"/>
          <ac:spMkLst>
            <pc:docMk/>
            <pc:sldMk cId="2776323508" sldId="257"/>
            <ac:spMk id="12" creationId="{603A6265-E10C-4B85-9C20-E75FCAF9CC63}"/>
          </ac:spMkLst>
        </pc:spChg>
        <pc:cxnChg chg="add">
          <ac:chgData name="Anahy Munoz Marin" userId="a81359d9dc11cf08" providerId="LiveId" clId="{BEF1D2F0-B598-494D-AC26-6F4F3171812D}" dt="2025-11-16T23:25:42.703" v="151" actId="26606"/>
          <ac:cxnSpMkLst>
            <pc:docMk/>
            <pc:sldMk cId="2776323508" sldId="257"/>
            <ac:cxnSpMk id="14" creationId="{61FF92BA-874E-408A-BFAD-416A7FFE5976}"/>
          </ac:cxnSpMkLst>
        </pc:cxnChg>
      </pc:sldChg>
      <pc:sldChg chg="modSp new mod setBg">
        <pc:chgData name="Anahy Munoz Marin" userId="a81359d9dc11cf08" providerId="LiveId" clId="{BEF1D2F0-B598-494D-AC26-6F4F3171812D}" dt="2025-11-17T01:24:55.432" v="2736" actId="120"/>
        <pc:sldMkLst>
          <pc:docMk/>
          <pc:sldMk cId="452818013" sldId="258"/>
        </pc:sldMkLst>
        <pc:spChg chg="mod">
          <ac:chgData name="Anahy Munoz Marin" userId="a81359d9dc11cf08" providerId="LiveId" clId="{BEF1D2F0-B598-494D-AC26-6F4F3171812D}" dt="2025-11-17T01:24:42.240" v="2734" actId="255"/>
          <ac:spMkLst>
            <pc:docMk/>
            <pc:sldMk cId="452818013" sldId="258"/>
            <ac:spMk id="2" creationId="{65F91D30-99BE-8AEF-7504-548BA475DE0D}"/>
          </ac:spMkLst>
        </pc:spChg>
        <pc:spChg chg="mod">
          <ac:chgData name="Anahy Munoz Marin" userId="a81359d9dc11cf08" providerId="LiveId" clId="{BEF1D2F0-B598-494D-AC26-6F4F3171812D}" dt="2025-11-17T01:24:55.432" v="2736" actId="120"/>
          <ac:spMkLst>
            <pc:docMk/>
            <pc:sldMk cId="452818013" sldId="258"/>
            <ac:spMk id="3" creationId="{9857912E-F7EE-BCE0-AD55-30EE9016319C}"/>
          </ac:spMkLst>
        </pc:spChg>
      </pc:sldChg>
      <pc:sldChg chg="addSp delSp modSp new mod">
        <pc:chgData name="Anahy Munoz Marin" userId="a81359d9dc11cf08" providerId="LiveId" clId="{BEF1D2F0-B598-494D-AC26-6F4F3171812D}" dt="2025-11-17T01:26:19.655" v="2748" actId="1076"/>
        <pc:sldMkLst>
          <pc:docMk/>
          <pc:sldMk cId="3060654587" sldId="259"/>
        </pc:sldMkLst>
        <pc:spChg chg="mod">
          <ac:chgData name="Anahy Munoz Marin" userId="a81359d9dc11cf08" providerId="LiveId" clId="{BEF1D2F0-B598-494D-AC26-6F4F3171812D}" dt="2025-11-17T01:25:26.335" v="2741" actId="14100"/>
          <ac:spMkLst>
            <pc:docMk/>
            <pc:sldMk cId="3060654587" sldId="259"/>
            <ac:spMk id="2" creationId="{F3B9EDE3-D2F0-CA8C-ED17-A07C637A2330}"/>
          </ac:spMkLst>
        </pc:spChg>
        <pc:spChg chg="del mod">
          <ac:chgData name="Anahy Munoz Marin" userId="a81359d9dc11cf08" providerId="LiveId" clId="{BEF1D2F0-B598-494D-AC26-6F4F3171812D}" dt="2025-11-16T23:43:38.069" v="293"/>
          <ac:spMkLst>
            <pc:docMk/>
            <pc:sldMk cId="3060654587" sldId="259"/>
            <ac:spMk id="3" creationId="{8CD7DD45-A757-8DD5-4822-63AB444A1A94}"/>
          </ac:spMkLst>
        </pc:spChg>
        <pc:spChg chg="add mod">
          <ac:chgData name="Anahy Munoz Marin" userId="a81359d9dc11cf08" providerId="LiveId" clId="{BEF1D2F0-B598-494D-AC26-6F4F3171812D}" dt="2025-11-17T01:26:19.655" v="2748" actId="1076"/>
          <ac:spMkLst>
            <pc:docMk/>
            <pc:sldMk cId="3060654587" sldId="259"/>
            <ac:spMk id="4" creationId="{BFCCD7E6-271C-E037-C1B2-9AA8D8F3A284}"/>
          </ac:spMkLst>
        </pc:spChg>
      </pc:sldChg>
      <pc:sldChg chg="addSp modSp new mod">
        <pc:chgData name="Anahy Munoz Marin" userId="a81359d9dc11cf08" providerId="LiveId" clId="{BEF1D2F0-B598-494D-AC26-6F4F3171812D}" dt="2025-11-17T01:29:02.072" v="2784" actId="123"/>
        <pc:sldMkLst>
          <pc:docMk/>
          <pc:sldMk cId="349791676" sldId="260"/>
        </pc:sldMkLst>
        <pc:spChg chg="mod">
          <ac:chgData name="Anahy Munoz Marin" userId="a81359d9dc11cf08" providerId="LiveId" clId="{BEF1D2F0-B598-494D-AC26-6F4F3171812D}" dt="2025-11-17T01:28:54.350" v="2783" actId="120"/>
          <ac:spMkLst>
            <pc:docMk/>
            <pc:sldMk cId="349791676" sldId="260"/>
            <ac:spMk id="2" creationId="{3CCF2CAB-96E6-1387-6718-C196305D440F}"/>
          </ac:spMkLst>
        </pc:spChg>
        <pc:spChg chg="mod">
          <ac:chgData name="Anahy Munoz Marin" userId="a81359d9dc11cf08" providerId="LiveId" clId="{BEF1D2F0-B598-494D-AC26-6F4F3171812D}" dt="2025-11-17T01:29:02.072" v="2784" actId="123"/>
          <ac:spMkLst>
            <pc:docMk/>
            <pc:sldMk cId="349791676" sldId="260"/>
            <ac:spMk id="3" creationId="{310799DD-5A8F-E70F-4D88-30C1DAE434C7}"/>
          </ac:spMkLst>
        </pc:spChg>
        <pc:picChg chg="add mod">
          <ac:chgData name="Anahy Munoz Marin" userId="a81359d9dc11cf08" providerId="LiveId" clId="{BEF1D2F0-B598-494D-AC26-6F4F3171812D}" dt="2025-11-17T01:21:53.541" v="2714" actId="1076"/>
          <ac:picMkLst>
            <pc:docMk/>
            <pc:sldMk cId="349791676" sldId="260"/>
            <ac:picMk id="4" creationId="{3C8164E0-E95A-6CD9-766D-1F98EB90F1FD}"/>
          </ac:picMkLst>
        </pc:picChg>
      </pc:sldChg>
      <pc:sldChg chg="modSp new mod">
        <pc:chgData name="Anahy Munoz Marin" userId="a81359d9dc11cf08" providerId="LiveId" clId="{BEF1D2F0-B598-494D-AC26-6F4F3171812D}" dt="2025-11-17T01:27:08.959" v="2757" actId="255"/>
        <pc:sldMkLst>
          <pc:docMk/>
          <pc:sldMk cId="2863918730" sldId="261"/>
        </pc:sldMkLst>
        <pc:spChg chg="mod">
          <ac:chgData name="Anahy Munoz Marin" userId="a81359d9dc11cf08" providerId="LiveId" clId="{BEF1D2F0-B598-494D-AC26-6F4F3171812D}" dt="2025-11-17T01:26:37.224" v="2753" actId="14100"/>
          <ac:spMkLst>
            <pc:docMk/>
            <pc:sldMk cId="2863918730" sldId="261"/>
            <ac:spMk id="2" creationId="{4C6CE687-2390-1D3E-EB46-008889A76B51}"/>
          </ac:spMkLst>
        </pc:spChg>
        <pc:spChg chg="mod">
          <ac:chgData name="Anahy Munoz Marin" userId="a81359d9dc11cf08" providerId="LiveId" clId="{BEF1D2F0-B598-494D-AC26-6F4F3171812D}" dt="2025-11-17T01:27:08.959" v="2757" actId="255"/>
          <ac:spMkLst>
            <pc:docMk/>
            <pc:sldMk cId="2863918730" sldId="261"/>
            <ac:spMk id="3" creationId="{8A15AE7C-7E94-2BEF-5811-DE9C31A67AF6}"/>
          </ac:spMkLst>
        </pc:spChg>
      </pc:sldChg>
      <pc:sldChg chg="addSp delSp modSp new mod">
        <pc:chgData name="Anahy Munoz Marin" userId="a81359d9dc11cf08" providerId="LiveId" clId="{BEF1D2F0-B598-494D-AC26-6F4F3171812D}" dt="2025-11-17T01:28:15.477" v="2778" actId="113"/>
        <pc:sldMkLst>
          <pc:docMk/>
          <pc:sldMk cId="38092339" sldId="262"/>
        </pc:sldMkLst>
        <pc:spChg chg="mod">
          <ac:chgData name="Anahy Munoz Marin" userId="a81359d9dc11cf08" providerId="LiveId" clId="{BEF1D2F0-B598-494D-AC26-6F4F3171812D}" dt="2025-11-17T01:27:37.794" v="2764" actId="2711"/>
          <ac:spMkLst>
            <pc:docMk/>
            <pc:sldMk cId="38092339" sldId="262"/>
            <ac:spMk id="2" creationId="{B402C41A-0416-82C8-D7BC-227F2290EAA6}"/>
          </ac:spMkLst>
        </pc:spChg>
        <pc:spChg chg="del mod">
          <ac:chgData name="Anahy Munoz Marin" userId="a81359d9dc11cf08" providerId="LiveId" clId="{BEF1D2F0-B598-494D-AC26-6F4F3171812D}" dt="2025-11-16T23:53:16.857" v="303" actId="3680"/>
          <ac:spMkLst>
            <pc:docMk/>
            <pc:sldMk cId="38092339" sldId="262"/>
            <ac:spMk id="3" creationId="{C97041A4-DDC4-AA22-10B6-E5573D9DC761}"/>
          </ac:spMkLst>
        </pc:spChg>
        <pc:spChg chg="add mod">
          <ac:chgData name="Anahy Munoz Marin" userId="a81359d9dc11cf08" providerId="LiveId" clId="{BEF1D2F0-B598-494D-AC26-6F4F3171812D}" dt="2025-11-17T01:02:27.545" v="2524" actId="20577"/>
          <ac:spMkLst>
            <pc:docMk/>
            <pc:sldMk cId="38092339" sldId="262"/>
            <ac:spMk id="5" creationId="{2D7167A0-8377-C394-FAE7-42646E10462F}"/>
          </ac:spMkLst>
        </pc:spChg>
        <pc:graphicFrameChg chg="add mod ord modGraphic">
          <ac:chgData name="Anahy Munoz Marin" userId="a81359d9dc11cf08" providerId="LiveId" clId="{BEF1D2F0-B598-494D-AC26-6F4F3171812D}" dt="2025-11-17T01:28:15.477" v="2778" actId="113"/>
          <ac:graphicFrameMkLst>
            <pc:docMk/>
            <pc:sldMk cId="38092339" sldId="262"/>
            <ac:graphicFrameMk id="4" creationId="{CE6EB8CD-ECA5-82DD-8109-0C1710CB289B}"/>
          </ac:graphicFrameMkLst>
        </pc:graphicFrameChg>
      </pc:sldChg>
      <pc:sldChg chg="addSp modSp new mod">
        <pc:chgData name="Anahy Munoz Marin" userId="a81359d9dc11cf08" providerId="LiveId" clId="{BEF1D2F0-B598-494D-AC26-6F4F3171812D}" dt="2025-11-17T01:29:17.020" v="2786" actId="255"/>
        <pc:sldMkLst>
          <pc:docMk/>
          <pc:sldMk cId="3076510260" sldId="263"/>
        </pc:sldMkLst>
        <pc:spChg chg="mod">
          <ac:chgData name="Anahy Munoz Marin" userId="a81359d9dc11cf08" providerId="LiveId" clId="{BEF1D2F0-B598-494D-AC26-6F4F3171812D}" dt="2025-11-17T01:29:17.020" v="2786" actId="255"/>
          <ac:spMkLst>
            <pc:docMk/>
            <pc:sldMk cId="3076510260" sldId="263"/>
            <ac:spMk id="2" creationId="{4D801917-821A-31D2-4100-7F7AB4AED9A4}"/>
          </ac:spMkLst>
        </pc:spChg>
        <pc:spChg chg="mod">
          <ac:chgData name="Anahy Munoz Marin" userId="a81359d9dc11cf08" providerId="LiveId" clId="{BEF1D2F0-B598-494D-AC26-6F4F3171812D}" dt="2025-11-17T00:45:04.237" v="2390" actId="20577"/>
          <ac:spMkLst>
            <pc:docMk/>
            <pc:sldMk cId="3076510260" sldId="263"/>
            <ac:spMk id="3" creationId="{439D91CA-B359-A667-3A41-06C92D1E0368}"/>
          </ac:spMkLst>
        </pc:spChg>
        <pc:picChg chg="add mod">
          <ac:chgData name="Anahy Munoz Marin" userId="a81359d9dc11cf08" providerId="LiveId" clId="{BEF1D2F0-B598-494D-AC26-6F4F3171812D}" dt="2025-11-17T01:21:07.538" v="2710" actId="1076"/>
          <ac:picMkLst>
            <pc:docMk/>
            <pc:sldMk cId="3076510260" sldId="263"/>
            <ac:picMk id="4" creationId="{39DA1CF8-CA00-FBDA-2C8C-8EF5C22DB3B9}"/>
          </ac:picMkLst>
        </pc:picChg>
      </pc:sldChg>
      <pc:sldChg chg="modSp new mod">
        <pc:chgData name="Anahy Munoz Marin" userId="a81359d9dc11cf08" providerId="LiveId" clId="{BEF1D2F0-B598-494D-AC26-6F4F3171812D}" dt="2025-11-17T01:29:52.239" v="2791" actId="123"/>
        <pc:sldMkLst>
          <pc:docMk/>
          <pc:sldMk cId="731635531" sldId="264"/>
        </pc:sldMkLst>
        <pc:spChg chg="mod">
          <ac:chgData name="Anahy Munoz Marin" userId="a81359d9dc11cf08" providerId="LiveId" clId="{BEF1D2F0-B598-494D-AC26-6F4F3171812D}" dt="2025-11-17T01:29:35.316" v="2788" actId="255"/>
          <ac:spMkLst>
            <pc:docMk/>
            <pc:sldMk cId="731635531" sldId="264"/>
            <ac:spMk id="2" creationId="{80559017-8C85-600D-4B76-23052511C400}"/>
          </ac:spMkLst>
        </pc:spChg>
        <pc:spChg chg="mod">
          <ac:chgData name="Anahy Munoz Marin" userId="a81359d9dc11cf08" providerId="LiveId" clId="{BEF1D2F0-B598-494D-AC26-6F4F3171812D}" dt="2025-11-17T01:29:52.239" v="2791" actId="123"/>
          <ac:spMkLst>
            <pc:docMk/>
            <pc:sldMk cId="731635531" sldId="264"/>
            <ac:spMk id="3" creationId="{7BA23412-5BB4-578B-D465-4C51E9DDBE56}"/>
          </ac:spMkLst>
        </pc:spChg>
      </pc:sldChg>
      <pc:sldChg chg="addSp modSp new mod">
        <pc:chgData name="Anahy Munoz Marin" userId="a81359d9dc11cf08" providerId="LiveId" clId="{BEF1D2F0-B598-494D-AC26-6F4F3171812D}" dt="2025-11-17T01:30:20.229" v="2794" actId="123"/>
        <pc:sldMkLst>
          <pc:docMk/>
          <pc:sldMk cId="801280184" sldId="265"/>
        </pc:sldMkLst>
        <pc:spChg chg="mod">
          <ac:chgData name="Anahy Munoz Marin" userId="a81359d9dc11cf08" providerId="LiveId" clId="{BEF1D2F0-B598-494D-AC26-6F4F3171812D}" dt="2025-11-17T01:30:10.032" v="2793" actId="255"/>
          <ac:spMkLst>
            <pc:docMk/>
            <pc:sldMk cId="801280184" sldId="265"/>
            <ac:spMk id="2" creationId="{3150E219-AEBE-76A5-6C04-D0D61DE99F19}"/>
          </ac:spMkLst>
        </pc:spChg>
        <pc:spChg chg="mod">
          <ac:chgData name="Anahy Munoz Marin" userId="a81359d9dc11cf08" providerId="LiveId" clId="{BEF1D2F0-B598-494D-AC26-6F4F3171812D}" dt="2025-11-17T01:30:20.229" v="2794" actId="123"/>
          <ac:spMkLst>
            <pc:docMk/>
            <pc:sldMk cId="801280184" sldId="265"/>
            <ac:spMk id="3" creationId="{22594A90-6620-9068-6CD1-210476FA0925}"/>
          </ac:spMkLst>
        </pc:spChg>
        <pc:picChg chg="add mod">
          <ac:chgData name="Anahy Munoz Marin" userId="a81359d9dc11cf08" providerId="LiveId" clId="{BEF1D2F0-B598-494D-AC26-6F4F3171812D}" dt="2025-11-17T01:19:02.906" v="2705" actId="14100"/>
          <ac:picMkLst>
            <pc:docMk/>
            <pc:sldMk cId="801280184" sldId="265"/>
            <ac:picMk id="4" creationId="{BE021796-6ECF-E069-5E5A-85F2145C20A5}"/>
          </ac:picMkLst>
        </pc:picChg>
      </pc:sldChg>
      <pc:sldChg chg="addSp modSp new mod">
        <pc:chgData name="Anahy Munoz Marin" userId="a81359d9dc11cf08" providerId="LiveId" clId="{BEF1D2F0-B598-494D-AC26-6F4F3171812D}" dt="2025-11-17T01:30:35.932" v="2796" actId="123"/>
        <pc:sldMkLst>
          <pc:docMk/>
          <pc:sldMk cId="641821929" sldId="266"/>
        </pc:sldMkLst>
        <pc:spChg chg="mod">
          <ac:chgData name="Anahy Munoz Marin" userId="a81359d9dc11cf08" providerId="LiveId" clId="{BEF1D2F0-B598-494D-AC26-6F4F3171812D}" dt="2025-11-17T01:30:35.932" v="2796" actId="123"/>
          <ac:spMkLst>
            <pc:docMk/>
            <pc:sldMk cId="641821929" sldId="266"/>
            <ac:spMk id="2" creationId="{ED76E1F1-5CB3-C99B-E619-C64267933882}"/>
          </ac:spMkLst>
        </pc:spChg>
        <pc:spChg chg="mod">
          <ac:chgData name="Anahy Munoz Marin" userId="a81359d9dc11cf08" providerId="LiveId" clId="{BEF1D2F0-B598-494D-AC26-6F4F3171812D}" dt="2025-11-17T00:12:42.038" v="1978" actId="14100"/>
          <ac:spMkLst>
            <pc:docMk/>
            <pc:sldMk cId="641821929" sldId="266"/>
            <ac:spMk id="3" creationId="{E5FC7A9F-635C-DF5D-10EF-3193B85B8475}"/>
          </ac:spMkLst>
        </pc:spChg>
        <pc:picChg chg="add mod">
          <ac:chgData name="Anahy Munoz Marin" userId="a81359d9dc11cf08" providerId="LiveId" clId="{BEF1D2F0-B598-494D-AC26-6F4F3171812D}" dt="2025-11-17T01:19:10.042" v="2706" actId="14100"/>
          <ac:picMkLst>
            <pc:docMk/>
            <pc:sldMk cId="641821929" sldId="266"/>
            <ac:picMk id="4" creationId="{F8D98F75-2A6D-2A36-7D19-386AB9735AFE}"/>
          </ac:picMkLst>
        </pc:picChg>
      </pc:sldChg>
      <pc:sldChg chg="modSp new mod">
        <pc:chgData name="Anahy Munoz Marin" userId="a81359d9dc11cf08" providerId="LiveId" clId="{BEF1D2F0-B598-494D-AC26-6F4F3171812D}" dt="2025-11-17T01:35:15.233" v="2829" actId="123"/>
        <pc:sldMkLst>
          <pc:docMk/>
          <pc:sldMk cId="3550483239" sldId="267"/>
        </pc:sldMkLst>
        <pc:spChg chg="mod">
          <ac:chgData name="Anahy Munoz Marin" userId="a81359d9dc11cf08" providerId="LiveId" clId="{BEF1D2F0-B598-494D-AC26-6F4F3171812D}" dt="2025-11-17T01:35:01.825" v="2828" actId="255"/>
          <ac:spMkLst>
            <pc:docMk/>
            <pc:sldMk cId="3550483239" sldId="267"/>
            <ac:spMk id="2" creationId="{15A4212B-039A-3652-FF13-21E57274B6B7}"/>
          </ac:spMkLst>
        </pc:spChg>
        <pc:spChg chg="mod">
          <ac:chgData name="Anahy Munoz Marin" userId="a81359d9dc11cf08" providerId="LiveId" clId="{BEF1D2F0-B598-494D-AC26-6F4F3171812D}" dt="2025-11-17T01:35:15.233" v="2829" actId="123"/>
          <ac:spMkLst>
            <pc:docMk/>
            <pc:sldMk cId="3550483239" sldId="267"/>
            <ac:spMk id="3" creationId="{CF03BB41-5531-3CDF-C04F-6AF09F51E632}"/>
          </ac:spMkLst>
        </pc:spChg>
      </pc:sldChg>
      <pc:sldChg chg="addSp modSp new mod">
        <pc:chgData name="Anahy Munoz Marin" userId="a81359d9dc11cf08" providerId="LiveId" clId="{BEF1D2F0-B598-494D-AC26-6F4F3171812D}" dt="2025-11-17T01:33:59.253" v="2819" actId="255"/>
        <pc:sldMkLst>
          <pc:docMk/>
          <pc:sldMk cId="1999021084" sldId="268"/>
        </pc:sldMkLst>
        <pc:spChg chg="mod">
          <ac:chgData name="Anahy Munoz Marin" userId="a81359d9dc11cf08" providerId="LiveId" clId="{BEF1D2F0-B598-494D-AC26-6F4F3171812D}" dt="2025-11-17T01:30:50.999" v="2797" actId="255"/>
          <ac:spMkLst>
            <pc:docMk/>
            <pc:sldMk cId="1999021084" sldId="268"/>
            <ac:spMk id="2" creationId="{1EB6A63F-E3EC-D135-807C-0FC83E927FB3}"/>
          </ac:spMkLst>
        </pc:spChg>
        <pc:spChg chg="mod">
          <ac:chgData name="Anahy Munoz Marin" userId="a81359d9dc11cf08" providerId="LiveId" clId="{BEF1D2F0-B598-494D-AC26-6F4F3171812D}" dt="2025-11-17T01:33:59.253" v="2819" actId="255"/>
          <ac:spMkLst>
            <pc:docMk/>
            <pc:sldMk cId="1999021084" sldId="268"/>
            <ac:spMk id="3" creationId="{97971036-9C4D-A7CA-F8E9-806D9B830EDB}"/>
          </ac:spMkLst>
        </pc:spChg>
        <pc:spChg chg="add">
          <ac:chgData name="Anahy Munoz Marin" userId="a81359d9dc11cf08" providerId="LiveId" clId="{BEF1D2F0-B598-494D-AC26-6F4F3171812D}" dt="2025-11-17T00:50:05.814" v="2408"/>
          <ac:spMkLst>
            <pc:docMk/>
            <pc:sldMk cId="1999021084" sldId="268"/>
            <ac:spMk id="4" creationId="{5F2FAAAC-FAC8-AE67-AA95-DD731ACA21C8}"/>
          </ac:spMkLst>
        </pc:spChg>
      </pc:sldChg>
      <pc:sldChg chg="addSp delSp modSp new mod">
        <pc:chgData name="Anahy Munoz Marin" userId="a81359d9dc11cf08" providerId="LiveId" clId="{BEF1D2F0-B598-494D-AC26-6F4F3171812D}" dt="2025-11-17T01:34:49.492" v="2826" actId="255"/>
        <pc:sldMkLst>
          <pc:docMk/>
          <pc:sldMk cId="3889782212" sldId="269"/>
        </pc:sldMkLst>
        <pc:spChg chg="mod">
          <ac:chgData name="Anahy Munoz Marin" userId="a81359d9dc11cf08" providerId="LiveId" clId="{BEF1D2F0-B598-494D-AC26-6F4F3171812D}" dt="2025-11-17T01:34:14.433" v="2820" actId="255"/>
          <ac:spMkLst>
            <pc:docMk/>
            <pc:sldMk cId="3889782212" sldId="269"/>
            <ac:spMk id="2" creationId="{A866ED3E-B156-8909-0752-BF738C2C6A6E}"/>
          </ac:spMkLst>
        </pc:spChg>
        <pc:spChg chg="del">
          <ac:chgData name="Anahy Munoz Marin" userId="a81359d9dc11cf08" providerId="LiveId" clId="{BEF1D2F0-B598-494D-AC26-6F4F3171812D}" dt="2025-11-17T00:14:38.740" v="1983" actId="3680"/>
          <ac:spMkLst>
            <pc:docMk/>
            <pc:sldMk cId="3889782212" sldId="269"/>
            <ac:spMk id="3" creationId="{7957E5B5-9C58-4696-961C-D7943FA7CA4B}"/>
          </ac:spMkLst>
        </pc:spChg>
        <pc:graphicFrameChg chg="add mod ord modGraphic">
          <ac:chgData name="Anahy Munoz Marin" userId="a81359d9dc11cf08" providerId="LiveId" clId="{BEF1D2F0-B598-494D-AC26-6F4F3171812D}" dt="2025-11-17T01:34:49.492" v="2826" actId="255"/>
          <ac:graphicFrameMkLst>
            <pc:docMk/>
            <pc:sldMk cId="3889782212" sldId="269"/>
            <ac:graphicFrameMk id="4" creationId="{7B837A15-59B2-6DBD-E00C-3F2472FA43BF}"/>
          </ac:graphicFrameMkLst>
        </pc:graphicFrameChg>
      </pc:sldChg>
      <pc:sldChg chg="modSp new mod">
        <pc:chgData name="Anahy Munoz Marin" userId="a81359d9dc11cf08" providerId="LiveId" clId="{BEF1D2F0-B598-494D-AC26-6F4F3171812D}" dt="2025-11-17T01:33:18.912" v="2815" actId="255"/>
        <pc:sldMkLst>
          <pc:docMk/>
          <pc:sldMk cId="397913752" sldId="270"/>
        </pc:sldMkLst>
        <pc:spChg chg="mod">
          <ac:chgData name="Anahy Munoz Marin" userId="a81359d9dc11cf08" providerId="LiveId" clId="{BEF1D2F0-B598-494D-AC26-6F4F3171812D}" dt="2025-11-17T01:32:10.027" v="2805" actId="255"/>
          <ac:spMkLst>
            <pc:docMk/>
            <pc:sldMk cId="397913752" sldId="270"/>
            <ac:spMk id="2" creationId="{64FC723C-47C3-A54E-6C6E-0125F3AC31F7}"/>
          </ac:spMkLst>
        </pc:spChg>
        <pc:spChg chg="mod">
          <ac:chgData name="Anahy Munoz Marin" userId="a81359d9dc11cf08" providerId="LiveId" clId="{BEF1D2F0-B598-494D-AC26-6F4F3171812D}" dt="2025-11-17T01:33:18.912" v="2815" actId="255"/>
          <ac:spMkLst>
            <pc:docMk/>
            <pc:sldMk cId="397913752" sldId="270"/>
            <ac:spMk id="3" creationId="{4F396F41-A5D8-3A6B-6A6F-EC0CC44A9F23}"/>
          </ac:spMkLst>
        </pc:spChg>
      </pc:sldChg>
      <pc:sldChg chg="addSp delSp modSp new mod modAnim">
        <pc:chgData name="Anahy Munoz Marin" userId="a81359d9dc11cf08" providerId="LiveId" clId="{BEF1D2F0-B598-494D-AC26-6F4F3171812D}" dt="2025-11-17T01:35:48.071" v="2835" actId="27636"/>
        <pc:sldMkLst>
          <pc:docMk/>
          <pc:sldMk cId="4063584942" sldId="271"/>
        </pc:sldMkLst>
        <pc:spChg chg="mod">
          <ac:chgData name="Anahy Munoz Marin" userId="a81359d9dc11cf08" providerId="LiveId" clId="{BEF1D2F0-B598-494D-AC26-6F4F3171812D}" dt="2025-11-17T01:35:33.607" v="2833" actId="255"/>
          <ac:spMkLst>
            <pc:docMk/>
            <pc:sldMk cId="4063584942" sldId="271"/>
            <ac:spMk id="2" creationId="{5ACB6E07-9ABD-B2A8-898A-D558CD2EB046}"/>
          </ac:spMkLst>
        </pc:spChg>
        <pc:spChg chg="add del mod">
          <ac:chgData name="Anahy Munoz Marin" userId="a81359d9dc11cf08" providerId="LiveId" clId="{BEF1D2F0-B598-494D-AC26-6F4F3171812D}" dt="2025-11-17T01:35:48.071" v="2835" actId="27636"/>
          <ac:spMkLst>
            <pc:docMk/>
            <pc:sldMk cId="4063584942" sldId="271"/>
            <ac:spMk id="3" creationId="{B285054A-1E2C-0718-307E-93D41B7F4AEF}"/>
          </ac:spMkLst>
        </pc:spChg>
        <pc:spChg chg="add mod">
          <ac:chgData name="Anahy Munoz Marin" userId="a81359d9dc11cf08" providerId="LiveId" clId="{BEF1D2F0-B598-494D-AC26-6F4F3171812D}" dt="2025-11-17T01:15:17.731" v="2687" actId="20577"/>
          <ac:spMkLst>
            <pc:docMk/>
            <pc:sldMk cId="4063584942" sldId="271"/>
            <ac:spMk id="4" creationId="{7AA93987-B27F-693E-1DED-4B417E304894}"/>
          </ac:spMkLst>
        </pc:spChg>
        <pc:spChg chg="add mod">
          <ac:chgData name="Anahy Munoz Marin" userId="a81359d9dc11cf08" providerId="LiveId" clId="{BEF1D2F0-B598-494D-AC26-6F4F3171812D}" dt="2025-11-17T01:15:10.958" v="2686" actId="20577"/>
          <ac:spMkLst>
            <pc:docMk/>
            <pc:sldMk cId="4063584942" sldId="271"/>
            <ac:spMk id="5" creationId="{755B8C62-D2F3-2A47-6CD8-B377763CE2FA}"/>
          </ac:spMkLst>
        </pc:spChg>
        <pc:spChg chg="add mod">
          <ac:chgData name="Anahy Munoz Marin" userId="a81359d9dc11cf08" providerId="LiveId" clId="{BEF1D2F0-B598-494D-AC26-6F4F3171812D}" dt="2025-11-17T00:42:07.264" v="2373"/>
          <ac:spMkLst>
            <pc:docMk/>
            <pc:sldMk cId="4063584942" sldId="271"/>
            <ac:spMk id="6" creationId="{282F9CDB-AC2E-4779-6B08-4768D3B332E7}"/>
          </ac:spMkLst>
        </pc:spChg>
        <pc:spChg chg="add del mod">
          <ac:chgData name="Anahy Munoz Marin" userId="a81359d9dc11cf08" providerId="LiveId" clId="{BEF1D2F0-B598-494D-AC26-6F4F3171812D}" dt="2025-11-17T00:42:16.511" v="2377"/>
          <ac:spMkLst>
            <pc:docMk/>
            <pc:sldMk cId="4063584942" sldId="271"/>
            <ac:spMk id="7" creationId="{36E6E0D1-821A-0974-DA11-C80707850E75}"/>
          </ac:spMkLst>
        </pc:spChg>
        <pc:spChg chg="add mod">
          <ac:chgData name="Anahy Munoz Marin" userId="a81359d9dc11cf08" providerId="LiveId" clId="{BEF1D2F0-B598-494D-AC26-6F4F3171812D}" dt="2025-11-17T00:42:11.759" v="2375" actId="478"/>
          <ac:spMkLst>
            <pc:docMk/>
            <pc:sldMk cId="4063584942" sldId="271"/>
            <ac:spMk id="8" creationId="{6BF0414B-826C-FFF7-45E8-8BC32E2AAE35}"/>
          </ac:spMkLst>
        </pc:spChg>
        <pc:spChg chg="add mod">
          <ac:chgData name="Anahy Munoz Marin" userId="a81359d9dc11cf08" providerId="LiveId" clId="{BEF1D2F0-B598-494D-AC26-6F4F3171812D}" dt="2025-11-17T00:54:43.417" v="2437"/>
          <ac:spMkLst>
            <pc:docMk/>
            <pc:sldMk cId="4063584942" sldId="271"/>
            <ac:spMk id="9" creationId="{07EF580A-6D2F-0F23-7849-3EE9E0CF3EEF}"/>
          </ac:spMkLst>
        </pc:spChg>
      </pc:sldChg>
      <pc:sldMasterChg chg="add del addSldLayout delSldLayout">
        <pc:chgData name="Anahy Munoz Marin" userId="a81359d9dc11cf08" providerId="LiveId" clId="{BEF1D2F0-B598-494D-AC26-6F4F3171812D}" dt="2025-11-16T23:20:12.934" v="2" actId="26606"/>
        <pc:sldMasterMkLst>
          <pc:docMk/>
          <pc:sldMasterMk cId="1426362417" sldId="2147483648"/>
        </pc:sldMasterMkLst>
        <pc:sldLayoutChg chg="add del">
          <pc:chgData name="Anahy Munoz Marin" userId="a81359d9dc11cf08" providerId="LiveId" clId="{BEF1D2F0-B598-494D-AC26-6F4F3171812D}" dt="2025-11-16T23:20:12.934" v="2" actId="26606"/>
          <pc:sldLayoutMkLst>
            <pc:docMk/>
            <pc:sldMasterMk cId="1426362417" sldId="2147483648"/>
            <pc:sldLayoutMk cId="1955845686" sldId="2147483649"/>
          </pc:sldLayoutMkLst>
        </pc:sldLayoutChg>
        <pc:sldLayoutChg chg="add del">
          <pc:chgData name="Anahy Munoz Marin" userId="a81359d9dc11cf08" providerId="LiveId" clId="{BEF1D2F0-B598-494D-AC26-6F4F3171812D}" dt="2025-11-16T23:20:12.934" v="2" actId="26606"/>
          <pc:sldLayoutMkLst>
            <pc:docMk/>
            <pc:sldMasterMk cId="1426362417" sldId="2147483648"/>
            <pc:sldLayoutMk cId="2805427425" sldId="2147483650"/>
          </pc:sldLayoutMkLst>
        </pc:sldLayoutChg>
        <pc:sldLayoutChg chg="add del">
          <pc:chgData name="Anahy Munoz Marin" userId="a81359d9dc11cf08" providerId="LiveId" clId="{BEF1D2F0-B598-494D-AC26-6F4F3171812D}" dt="2025-11-16T23:20:12.934" v="2" actId="26606"/>
          <pc:sldLayoutMkLst>
            <pc:docMk/>
            <pc:sldMasterMk cId="1426362417" sldId="2147483648"/>
            <pc:sldLayoutMk cId="2571624856" sldId="2147483651"/>
          </pc:sldLayoutMkLst>
        </pc:sldLayoutChg>
        <pc:sldLayoutChg chg="add del">
          <pc:chgData name="Anahy Munoz Marin" userId="a81359d9dc11cf08" providerId="LiveId" clId="{BEF1D2F0-B598-494D-AC26-6F4F3171812D}" dt="2025-11-16T23:20:12.934" v="2" actId="26606"/>
          <pc:sldLayoutMkLst>
            <pc:docMk/>
            <pc:sldMasterMk cId="1426362417" sldId="2147483648"/>
            <pc:sldLayoutMk cId="608415470" sldId="2147483652"/>
          </pc:sldLayoutMkLst>
        </pc:sldLayoutChg>
        <pc:sldLayoutChg chg="add del">
          <pc:chgData name="Anahy Munoz Marin" userId="a81359d9dc11cf08" providerId="LiveId" clId="{BEF1D2F0-B598-494D-AC26-6F4F3171812D}" dt="2025-11-16T23:20:12.934" v="2" actId="26606"/>
          <pc:sldLayoutMkLst>
            <pc:docMk/>
            <pc:sldMasterMk cId="1426362417" sldId="2147483648"/>
            <pc:sldLayoutMk cId="3747890856" sldId="2147483653"/>
          </pc:sldLayoutMkLst>
        </pc:sldLayoutChg>
        <pc:sldLayoutChg chg="add del">
          <pc:chgData name="Anahy Munoz Marin" userId="a81359d9dc11cf08" providerId="LiveId" clId="{BEF1D2F0-B598-494D-AC26-6F4F3171812D}" dt="2025-11-16T23:20:12.934" v="2" actId="26606"/>
          <pc:sldLayoutMkLst>
            <pc:docMk/>
            <pc:sldMasterMk cId="1426362417" sldId="2147483648"/>
            <pc:sldLayoutMk cId="3528938918" sldId="2147483654"/>
          </pc:sldLayoutMkLst>
        </pc:sldLayoutChg>
        <pc:sldLayoutChg chg="add del">
          <pc:chgData name="Anahy Munoz Marin" userId="a81359d9dc11cf08" providerId="LiveId" clId="{BEF1D2F0-B598-494D-AC26-6F4F3171812D}" dt="2025-11-16T23:20:12.934" v="2" actId="26606"/>
          <pc:sldLayoutMkLst>
            <pc:docMk/>
            <pc:sldMasterMk cId="1426362417" sldId="2147483648"/>
            <pc:sldLayoutMk cId="1423463969" sldId="2147483655"/>
          </pc:sldLayoutMkLst>
        </pc:sldLayoutChg>
        <pc:sldLayoutChg chg="add del">
          <pc:chgData name="Anahy Munoz Marin" userId="a81359d9dc11cf08" providerId="LiveId" clId="{BEF1D2F0-B598-494D-AC26-6F4F3171812D}" dt="2025-11-16T23:20:12.934" v="2" actId="26606"/>
          <pc:sldLayoutMkLst>
            <pc:docMk/>
            <pc:sldMasterMk cId="1426362417" sldId="2147483648"/>
            <pc:sldLayoutMk cId="1052231002" sldId="2147483656"/>
          </pc:sldLayoutMkLst>
        </pc:sldLayoutChg>
        <pc:sldLayoutChg chg="add del">
          <pc:chgData name="Anahy Munoz Marin" userId="a81359d9dc11cf08" providerId="LiveId" clId="{BEF1D2F0-B598-494D-AC26-6F4F3171812D}" dt="2025-11-16T23:20:12.934" v="2" actId="26606"/>
          <pc:sldLayoutMkLst>
            <pc:docMk/>
            <pc:sldMasterMk cId="1426362417" sldId="2147483648"/>
            <pc:sldLayoutMk cId="2761477158" sldId="2147483657"/>
          </pc:sldLayoutMkLst>
        </pc:sldLayoutChg>
        <pc:sldLayoutChg chg="add del">
          <pc:chgData name="Anahy Munoz Marin" userId="a81359d9dc11cf08" providerId="LiveId" clId="{BEF1D2F0-B598-494D-AC26-6F4F3171812D}" dt="2025-11-16T23:20:12.934" v="2" actId="26606"/>
          <pc:sldLayoutMkLst>
            <pc:docMk/>
            <pc:sldMasterMk cId="1426362417" sldId="2147483648"/>
            <pc:sldLayoutMk cId="1604590584" sldId="2147483658"/>
          </pc:sldLayoutMkLst>
        </pc:sldLayoutChg>
        <pc:sldLayoutChg chg="add del">
          <pc:chgData name="Anahy Munoz Marin" userId="a81359d9dc11cf08" providerId="LiveId" clId="{BEF1D2F0-B598-494D-AC26-6F4F3171812D}" dt="2025-11-16T23:20:12.934" v="2" actId="26606"/>
          <pc:sldLayoutMkLst>
            <pc:docMk/>
            <pc:sldMasterMk cId="1426362417" sldId="2147483648"/>
            <pc:sldLayoutMk cId="557936581" sldId="2147483659"/>
          </pc:sldLayoutMkLst>
        </pc:sldLayoutChg>
      </pc:sldMasterChg>
      <pc:sldMasterChg chg="add del addSldLayout delSldLayout">
        <pc:chgData name="Anahy Munoz Marin" userId="a81359d9dc11cf08" providerId="LiveId" clId="{BEF1D2F0-B598-494D-AC26-6F4F3171812D}" dt="2025-11-16T23:20:12.882" v="1" actId="26606"/>
        <pc:sldMasterMkLst>
          <pc:docMk/>
          <pc:sldMasterMk cId="2764795330" sldId="2147483673"/>
        </pc:sldMasterMkLst>
        <pc:sldLayoutChg chg="add del">
          <pc:chgData name="Anahy Munoz Marin" userId="a81359d9dc11cf08" providerId="LiveId" clId="{BEF1D2F0-B598-494D-AC26-6F4F3171812D}" dt="2025-11-16T23:20:12.882" v="1" actId="26606"/>
          <pc:sldLayoutMkLst>
            <pc:docMk/>
            <pc:sldMasterMk cId="2764795330" sldId="2147483673"/>
            <pc:sldLayoutMk cId="2038658795" sldId="2147483662"/>
          </pc:sldLayoutMkLst>
        </pc:sldLayoutChg>
        <pc:sldLayoutChg chg="add del">
          <pc:chgData name="Anahy Munoz Marin" userId="a81359d9dc11cf08" providerId="LiveId" clId="{BEF1D2F0-B598-494D-AC26-6F4F3171812D}" dt="2025-11-16T23:20:12.882" v="1" actId="26606"/>
          <pc:sldLayoutMkLst>
            <pc:docMk/>
            <pc:sldMasterMk cId="2764795330" sldId="2147483673"/>
            <pc:sldLayoutMk cId="2786847397" sldId="2147483663"/>
          </pc:sldLayoutMkLst>
        </pc:sldLayoutChg>
        <pc:sldLayoutChg chg="add del">
          <pc:chgData name="Anahy Munoz Marin" userId="a81359d9dc11cf08" providerId="LiveId" clId="{BEF1D2F0-B598-494D-AC26-6F4F3171812D}" dt="2025-11-16T23:20:12.882" v="1" actId="26606"/>
          <pc:sldLayoutMkLst>
            <pc:docMk/>
            <pc:sldMasterMk cId="2764795330" sldId="2147483673"/>
            <pc:sldLayoutMk cId="3585986845" sldId="2147483664"/>
          </pc:sldLayoutMkLst>
        </pc:sldLayoutChg>
        <pc:sldLayoutChg chg="add del">
          <pc:chgData name="Anahy Munoz Marin" userId="a81359d9dc11cf08" providerId="LiveId" clId="{BEF1D2F0-B598-494D-AC26-6F4F3171812D}" dt="2025-11-16T23:20:12.882" v="1" actId="26606"/>
          <pc:sldLayoutMkLst>
            <pc:docMk/>
            <pc:sldMasterMk cId="2764795330" sldId="2147483673"/>
            <pc:sldLayoutMk cId="3596402418" sldId="2147483665"/>
          </pc:sldLayoutMkLst>
        </pc:sldLayoutChg>
        <pc:sldLayoutChg chg="add del">
          <pc:chgData name="Anahy Munoz Marin" userId="a81359d9dc11cf08" providerId="LiveId" clId="{BEF1D2F0-B598-494D-AC26-6F4F3171812D}" dt="2025-11-16T23:20:12.882" v="1" actId="26606"/>
          <pc:sldLayoutMkLst>
            <pc:docMk/>
            <pc:sldMasterMk cId="2764795330" sldId="2147483673"/>
            <pc:sldLayoutMk cId="1697689144" sldId="2147483666"/>
          </pc:sldLayoutMkLst>
        </pc:sldLayoutChg>
        <pc:sldLayoutChg chg="add del">
          <pc:chgData name="Anahy Munoz Marin" userId="a81359d9dc11cf08" providerId="LiveId" clId="{BEF1D2F0-B598-494D-AC26-6F4F3171812D}" dt="2025-11-16T23:20:12.882" v="1" actId="26606"/>
          <pc:sldLayoutMkLst>
            <pc:docMk/>
            <pc:sldMasterMk cId="2764795330" sldId="2147483673"/>
            <pc:sldLayoutMk cId="3349915215" sldId="2147483667"/>
          </pc:sldLayoutMkLst>
        </pc:sldLayoutChg>
        <pc:sldLayoutChg chg="add del">
          <pc:chgData name="Anahy Munoz Marin" userId="a81359d9dc11cf08" providerId="LiveId" clId="{BEF1D2F0-B598-494D-AC26-6F4F3171812D}" dt="2025-11-16T23:20:12.882" v="1" actId="26606"/>
          <pc:sldLayoutMkLst>
            <pc:docMk/>
            <pc:sldMasterMk cId="2764795330" sldId="2147483673"/>
            <pc:sldLayoutMk cId="3774760493" sldId="2147483668"/>
          </pc:sldLayoutMkLst>
        </pc:sldLayoutChg>
        <pc:sldLayoutChg chg="add del">
          <pc:chgData name="Anahy Munoz Marin" userId="a81359d9dc11cf08" providerId="LiveId" clId="{BEF1D2F0-B598-494D-AC26-6F4F3171812D}" dt="2025-11-16T23:20:12.882" v="1" actId="26606"/>
          <pc:sldLayoutMkLst>
            <pc:docMk/>
            <pc:sldMasterMk cId="2764795330" sldId="2147483673"/>
            <pc:sldLayoutMk cId="430384409" sldId="2147483669"/>
          </pc:sldLayoutMkLst>
        </pc:sldLayoutChg>
        <pc:sldLayoutChg chg="add del">
          <pc:chgData name="Anahy Munoz Marin" userId="a81359d9dc11cf08" providerId="LiveId" clId="{BEF1D2F0-B598-494D-AC26-6F4F3171812D}" dt="2025-11-16T23:20:12.882" v="1" actId="26606"/>
          <pc:sldLayoutMkLst>
            <pc:docMk/>
            <pc:sldMasterMk cId="2764795330" sldId="2147483673"/>
            <pc:sldLayoutMk cId="421195017" sldId="2147483670"/>
          </pc:sldLayoutMkLst>
        </pc:sldLayoutChg>
        <pc:sldLayoutChg chg="add del">
          <pc:chgData name="Anahy Munoz Marin" userId="a81359d9dc11cf08" providerId="LiveId" clId="{BEF1D2F0-B598-494D-AC26-6F4F3171812D}" dt="2025-11-16T23:20:12.882" v="1" actId="26606"/>
          <pc:sldLayoutMkLst>
            <pc:docMk/>
            <pc:sldMasterMk cId="2764795330" sldId="2147483673"/>
            <pc:sldLayoutMk cId="1080835749" sldId="2147483671"/>
          </pc:sldLayoutMkLst>
        </pc:sldLayoutChg>
        <pc:sldLayoutChg chg="add del">
          <pc:chgData name="Anahy Munoz Marin" userId="a81359d9dc11cf08" providerId="LiveId" clId="{BEF1D2F0-B598-494D-AC26-6F4F3171812D}" dt="2025-11-16T23:20:12.882" v="1" actId="26606"/>
          <pc:sldLayoutMkLst>
            <pc:docMk/>
            <pc:sldMasterMk cId="2764795330" sldId="2147483673"/>
            <pc:sldLayoutMk cId="425608489" sldId="2147483672"/>
          </pc:sldLayoutMkLst>
        </pc:sldLayoutChg>
      </pc:sldMasterChg>
      <pc:sldMasterChg chg="add setBg addSldLayout modSldLayout">
        <pc:chgData name="Anahy Munoz Marin" userId="a81359d9dc11cf08" providerId="LiveId" clId="{BEF1D2F0-B598-494D-AC26-6F4F3171812D}" dt="2025-11-16T23:28:24.385" v="272"/>
        <pc:sldMasterMkLst>
          <pc:docMk/>
          <pc:sldMasterMk cId="3587095144" sldId="2147483712"/>
        </pc:sldMasterMkLst>
        <pc:sldLayoutChg chg="add setBg">
          <pc:chgData name="Anahy Munoz Marin" userId="a81359d9dc11cf08" providerId="LiveId" clId="{BEF1D2F0-B598-494D-AC26-6F4F3171812D}" dt="2025-11-16T23:28:24.385" v="272"/>
          <pc:sldLayoutMkLst>
            <pc:docMk/>
            <pc:sldMasterMk cId="3587095144" sldId="2147483712"/>
            <pc:sldLayoutMk cId="2827541377" sldId="2147483701"/>
          </pc:sldLayoutMkLst>
        </pc:sldLayoutChg>
        <pc:sldLayoutChg chg="add setBg">
          <pc:chgData name="Anahy Munoz Marin" userId="a81359d9dc11cf08" providerId="LiveId" clId="{BEF1D2F0-B598-494D-AC26-6F4F3171812D}" dt="2025-11-16T23:28:24.385" v="272"/>
          <pc:sldLayoutMkLst>
            <pc:docMk/>
            <pc:sldMasterMk cId="3587095144" sldId="2147483712"/>
            <pc:sldLayoutMk cId="700698913" sldId="2147483702"/>
          </pc:sldLayoutMkLst>
        </pc:sldLayoutChg>
        <pc:sldLayoutChg chg="add setBg">
          <pc:chgData name="Anahy Munoz Marin" userId="a81359d9dc11cf08" providerId="LiveId" clId="{BEF1D2F0-B598-494D-AC26-6F4F3171812D}" dt="2025-11-16T23:28:24.385" v="272"/>
          <pc:sldLayoutMkLst>
            <pc:docMk/>
            <pc:sldMasterMk cId="3587095144" sldId="2147483712"/>
            <pc:sldLayoutMk cId="3335987721" sldId="2147483703"/>
          </pc:sldLayoutMkLst>
        </pc:sldLayoutChg>
        <pc:sldLayoutChg chg="add setBg">
          <pc:chgData name="Anahy Munoz Marin" userId="a81359d9dc11cf08" providerId="LiveId" clId="{BEF1D2F0-B598-494D-AC26-6F4F3171812D}" dt="2025-11-16T23:28:24.385" v="272"/>
          <pc:sldLayoutMkLst>
            <pc:docMk/>
            <pc:sldMasterMk cId="3587095144" sldId="2147483712"/>
            <pc:sldLayoutMk cId="1491267217" sldId="2147483704"/>
          </pc:sldLayoutMkLst>
        </pc:sldLayoutChg>
        <pc:sldLayoutChg chg="add setBg">
          <pc:chgData name="Anahy Munoz Marin" userId="a81359d9dc11cf08" providerId="LiveId" clId="{BEF1D2F0-B598-494D-AC26-6F4F3171812D}" dt="2025-11-16T23:28:24.385" v="272"/>
          <pc:sldLayoutMkLst>
            <pc:docMk/>
            <pc:sldMasterMk cId="3587095144" sldId="2147483712"/>
            <pc:sldLayoutMk cId="628980132" sldId="2147483705"/>
          </pc:sldLayoutMkLst>
        </pc:sldLayoutChg>
        <pc:sldLayoutChg chg="add setBg">
          <pc:chgData name="Anahy Munoz Marin" userId="a81359d9dc11cf08" providerId="LiveId" clId="{BEF1D2F0-B598-494D-AC26-6F4F3171812D}" dt="2025-11-16T23:28:24.385" v="272"/>
          <pc:sldLayoutMkLst>
            <pc:docMk/>
            <pc:sldMasterMk cId="3587095144" sldId="2147483712"/>
            <pc:sldLayoutMk cId="3760793008" sldId="2147483706"/>
          </pc:sldLayoutMkLst>
        </pc:sldLayoutChg>
        <pc:sldLayoutChg chg="add setBg">
          <pc:chgData name="Anahy Munoz Marin" userId="a81359d9dc11cf08" providerId="LiveId" clId="{BEF1D2F0-B598-494D-AC26-6F4F3171812D}" dt="2025-11-16T23:28:24.385" v="272"/>
          <pc:sldLayoutMkLst>
            <pc:docMk/>
            <pc:sldMasterMk cId="3587095144" sldId="2147483712"/>
            <pc:sldLayoutMk cId="2547816405" sldId="2147483707"/>
          </pc:sldLayoutMkLst>
        </pc:sldLayoutChg>
        <pc:sldLayoutChg chg="add setBg">
          <pc:chgData name="Anahy Munoz Marin" userId="a81359d9dc11cf08" providerId="LiveId" clId="{BEF1D2F0-B598-494D-AC26-6F4F3171812D}" dt="2025-11-16T23:28:24.385" v="272"/>
          <pc:sldLayoutMkLst>
            <pc:docMk/>
            <pc:sldMasterMk cId="3587095144" sldId="2147483712"/>
            <pc:sldLayoutMk cId="3809860800" sldId="2147483708"/>
          </pc:sldLayoutMkLst>
        </pc:sldLayoutChg>
        <pc:sldLayoutChg chg="add setBg">
          <pc:chgData name="Anahy Munoz Marin" userId="a81359d9dc11cf08" providerId="LiveId" clId="{BEF1D2F0-B598-494D-AC26-6F4F3171812D}" dt="2025-11-16T23:28:24.385" v="272"/>
          <pc:sldLayoutMkLst>
            <pc:docMk/>
            <pc:sldMasterMk cId="3587095144" sldId="2147483712"/>
            <pc:sldLayoutMk cId="3853515674" sldId="2147483709"/>
          </pc:sldLayoutMkLst>
        </pc:sldLayoutChg>
        <pc:sldLayoutChg chg="add setBg">
          <pc:chgData name="Anahy Munoz Marin" userId="a81359d9dc11cf08" providerId="LiveId" clId="{BEF1D2F0-B598-494D-AC26-6F4F3171812D}" dt="2025-11-16T23:28:24.385" v="272"/>
          <pc:sldLayoutMkLst>
            <pc:docMk/>
            <pc:sldMasterMk cId="3587095144" sldId="2147483712"/>
            <pc:sldLayoutMk cId="2778053282" sldId="2147483710"/>
          </pc:sldLayoutMkLst>
        </pc:sldLayoutChg>
        <pc:sldLayoutChg chg="add setBg">
          <pc:chgData name="Anahy Munoz Marin" userId="a81359d9dc11cf08" providerId="LiveId" clId="{BEF1D2F0-B598-494D-AC26-6F4F3171812D}" dt="2025-11-16T23:28:24.385" v="272"/>
          <pc:sldLayoutMkLst>
            <pc:docMk/>
            <pc:sldMasterMk cId="3587095144" sldId="2147483712"/>
            <pc:sldLayoutMk cId="198788006" sldId="2147483711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D284A420-F50C-4C2C-B88E-E6F4EF504B6E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93A6D2E-5228-4998-9E24-EFCCA024675E}"/>
              </a:ext>
            </a:extLst>
          </p:cNvPr>
          <p:cNvSpPr/>
          <p:nvPr/>
        </p:nvSpPr>
        <p:spPr>
          <a:xfrm>
            <a:off x="0" y="-2"/>
            <a:ext cx="12188952" cy="3567547"/>
          </a:xfrm>
          <a:prstGeom prst="rect">
            <a:avLst/>
          </a:prstGeom>
          <a:ln>
            <a:noFill/>
          </a:ln>
          <a:effectLst>
            <a:outerShdw blurRad="228600" dist="152400" dir="5460000" sx="95000" sy="95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9D878C-9930-44AF-AE18-FCA0DAE10D3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1802" y="852055"/>
            <a:ext cx="10380572" cy="2581463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D82D608-1F8D-47BB-B595-43B7BEACA90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1802" y="3754582"/>
            <a:ext cx="10380572" cy="2244436"/>
          </a:xfrm>
        </p:spPr>
        <p:txBody>
          <a:bodyPr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D3C1DA-DAC9-422B-9450-54A7E03B3D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41EE12-F28E-4B03-A404-A8FCAE0F6316}" type="datetime1">
              <a:rPr lang="en-US" smtClean="0"/>
              <a:t>11/16/2025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39A2B9-3E23-4C08-A5CE-698861210A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12E61E-26F7-4369-8F2F-6D3CDF644D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3ADB48DB-8E25-4F2F-8C02-5B793937255F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32BA7E3-7313-49C8-A245-A85BDEB13EB3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478164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C62CCA-8D32-44C3-809A-54D0245B8A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858982"/>
            <a:ext cx="10380573" cy="143227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689041-349C-49F8-B155-6F58628737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799" y="2750126"/>
            <a:ext cx="10381205" cy="32617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35E088-72B1-425B-B53B-81B1348261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62799E-EB8E-4038-8063-81BB57C732D4}" type="datetime1">
              <a:rPr lang="en-US" smtClean="0"/>
              <a:t>11/16/2025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180451-8BF9-48B2-8E6A-9E15C83357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68196E-3A76-4417-BFD8-4400D16E07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98608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CFB183B-99B9-4420-AB2D-070568510522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76DF62B9-1876-4EEB-929D-B46F98265E34}"/>
              </a:ext>
            </a:extLst>
          </p:cNvPr>
          <p:cNvSpPr/>
          <p:nvPr/>
        </p:nvSpPr>
        <p:spPr>
          <a:xfrm>
            <a:off x="0" y="-2"/>
            <a:ext cx="12192000" cy="3862064"/>
          </a:xfrm>
          <a:prstGeom prst="rect">
            <a:avLst/>
          </a:prstGeom>
          <a:ln>
            <a:noFill/>
          </a:ln>
          <a:effectLst>
            <a:outerShdw blurRad="203200" dist="127000" dir="5460000" sx="96000" sy="96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B5F0E4DD-839A-4BD2-B5FA-FF319E87D037}"/>
              </a:ext>
            </a:extLst>
          </p:cNvPr>
          <p:cNvCxnSpPr>
            <a:cxnSpLocks/>
          </p:cNvCxnSpPr>
          <p:nvPr/>
        </p:nvCxnSpPr>
        <p:spPr>
          <a:xfrm>
            <a:off x="11668155" y="852056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7692C2FB-E558-4132-AAF5-EFCED0144B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852056"/>
            <a:ext cx="10380572" cy="2576944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AA20424-DA4E-467F-AC0A-D44192A54F6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1797" y="4202832"/>
            <a:ext cx="10395116" cy="1789260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B39F9C-ADA9-4225-9D74-193A8894ED7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2481" y="6236208"/>
            <a:ext cx="3037459" cy="365125"/>
          </a:xfrm>
        </p:spPr>
        <p:txBody>
          <a:bodyPr/>
          <a:lstStyle/>
          <a:p>
            <a:fld id="{217A73C3-B243-44D3-809D-EF8FDFBD85D4}" type="datetime1">
              <a:rPr lang="en-US" smtClean="0"/>
              <a:t>11/16/2025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057DEC-B96B-4D69-8B62-5156FDA6D9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2481" y="237744"/>
            <a:ext cx="4114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BF4AC1-9934-43DC-B9AC-322612A746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9782" y="237744"/>
            <a:ext cx="756746" cy="365760"/>
          </a:xfrm>
        </p:spPr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CBDA60A-39CD-41D4-8AE5-0FB7FD78559C}"/>
              </a:ext>
            </a:extLst>
          </p:cNvPr>
          <p:cNvCxnSpPr>
            <a:cxnSpLocks/>
          </p:cNvCxnSpPr>
          <p:nvPr/>
        </p:nvCxnSpPr>
        <p:spPr>
          <a:xfrm>
            <a:off x="11668155" y="852056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535156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1CAF84-4A19-4D9A-9B82-46BCBED4F7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858982"/>
            <a:ext cx="10380573" cy="143227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A373DD-26AC-4E69-A17C-538D9C7C685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61800" y="2833255"/>
            <a:ext cx="5045281" cy="31657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AD30C23-A75F-45DF-BCCF-760C533AC7F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7092" y="2833255"/>
            <a:ext cx="5045281" cy="31657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82C3974-73EC-4F1B-9E92-0E279ABEE5C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2481" y="6236208"/>
            <a:ext cx="3037459" cy="365125"/>
          </a:xfrm>
        </p:spPr>
        <p:txBody>
          <a:bodyPr/>
          <a:lstStyle/>
          <a:p>
            <a:fld id="{C9B6D3E3-28E2-4380-A113-67698215C5F8}" type="datetime1">
              <a:rPr lang="en-US" smtClean="0"/>
              <a:t>11/16/2025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C70B3F2-3F28-42A3-9701-A6F01F1B18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2481" y="237744"/>
            <a:ext cx="4114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5E7A2FC-50E7-4972-9F28-E3AC4EF93D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9782" y="237744"/>
            <a:ext cx="756746" cy="365760"/>
          </a:xfrm>
        </p:spPr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80532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865F85-77E6-4F6D-9FFA-5D76201B13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2" y="872836"/>
            <a:ext cx="10380572" cy="14270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C6C0DAE-58D1-45D9-9FC4-B0864E332C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1801" y="2713326"/>
            <a:ext cx="5023424" cy="823912"/>
          </a:xfrm>
        </p:spPr>
        <p:txBody>
          <a:bodyPr anchor="b">
            <a:normAutofit/>
          </a:bodyPr>
          <a:lstStyle>
            <a:lvl1pPr marL="0" indent="0">
              <a:buNone/>
              <a:defRPr sz="2400" b="0" i="1" u="none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1E63D7-9812-4EA1-A0A2-14D974311FA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61801" y="3706091"/>
            <a:ext cx="5023424" cy="233449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4C5055B-04A0-47D3-90ED-135025F857F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094211" y="2713326"/>
            <a:ext cx="5048163" cy="823912"/>
          </a:xfrm>
        </p:spPr>
        <p:txBody>
          <a:bodyPr anchor="b">
            <a:normAutofit/>
          </a:bodyPr>
          <a:lstStyle>
            <a:lvl1pPr marL="0" indent="0">
              <a:buNone/>
              <a:defRPr sz="2400" b="0" i="1" u="none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8936E6E-8F64-49E6-B57C-86CF92D1689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094211" y="3706091"/>
            <a:ext cx="5048163" cy="233449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CFFBEAD-2827-40DA-8338-2D691325F1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2481" y="6236208"/>
            <a:ext cx="3037459" cy="365125"/>
          </a:xfrm>
        </p:spPr>
        <p:txBody>
          <a:bodyPr/>
          <a:lstStyle/>
          <a:p>
            <a:fld id="{A9EFCB61-04AD-47C9-BF79-2BD8B9CEC07A}" type="datetime1">
              <a:rPr lang="en-US" smtClean="0"/>
              <a:t>11/16/2025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F34B88D-9C6E-4A88-985C-3ED5057A1F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2481" y="237744"/>
            <a:ext cx="4114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80B6A32-2D15-425F-B6A9-146AFB5C1A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89782" y="237744"/>
            <a:ext cx="756746" cy="365760"/>
          </a:xfrm>
        </p:spPr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7880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C81B7C-9BD5-4CF8-BAEB-A6CB78DA2F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D85F1D3-3353-4FC6-8854-51B0BFFD6D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535E0C-D585-492F-8146-7493F4086301}" type="datetime1">
              <a:rPr lang="en-US" smtClean="0"/>
              <a:t>11/16/2025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7226CE6-6BEB-46DB-BD4B-9B8AE89A1A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181BCCC-8B3F-40B3-91D5-52E53B2AAE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89801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2C0FBB6-4CCA-4358-9DD5-CDF2173E63C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902559A-671A-4FDE-82C3-1CF8CFCF18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48390-48B5-49AB-B019-A7C8FB8C31F6}" type="datetime1">
              <a:rPr lang="en-US" smtClean="0"/>
              <a:t>11/16/2025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8A14275-250D-437E-BAF1-5BB3CDE64A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FD93BDE-2A52-4AA7-B222-0F25570EB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9E6B771E-DDF7-430C-9462-BA1D3742C84E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275413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DF9A0B00-F6ED-4C3A-97DC-C2AF9D62EE8B}"/>
              </a:ext>
            </a:extLst>
          </p:cNvPr>
          <p:cNvSpPr/>
          <p:nvPr/>
        </p:nvSpPr>
        <p:spPr>
          <a:xfrm>
            <a:off x="79067" y="0"/>
            <a:ext cx="4998624" cy="6858000"/>
          </a:xfrm>
          <a:prstGeom prst="rect">
            <a:avLst/>
          </a:prstGeom>
          <a:ln>
            <a:noFill/>
          </a:ln>
          <a:effectLst>
            <a:outerShdw blurRad="228600" dist="114300" dir="21540000" sx="96000" sy="96000" algn="t" rotWithShape="0">
              <a:srgbClr val="000000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3" name="Rectangle 122">
            <a:extLst>
              <a:ext uri="{FF2B5EF4-FFF2-40B4-BE49-F238E27FC236}">
                <a16:creationId xmlns:a16="http://schemas.microsoft.com/office/drawing/2014/main" id="{3B025FD9-B9EF-4F5C-B67D-3485253B7A6A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7F545CD-A200-4C66-BF9A-9B839D0CE648}"/>
              </a:ext>
            </a:extLst>
          </p:cNvPr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ln>
            <a:noFill/>
          </a:ln>
          <a:effectLst>
            <a:outerShdw blurRad="228600" dist="152400" dir="21540000" sx="96000" sy="96000" algn="t" rotWithShape="0">
              <a:srgbClr val="000000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110916-EEE9-418C-B24A-EC09A6D228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0537" y="872836"/>
            <a:ext cx="4560525" cy="2281050"/>
          </a:xfrm>
        </p:spPr>
        <p:txBody>
          <a:bodyPr anchor="b">
            <a:no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C3A0F4-FD98-409E-B41A-5F4352C6A8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21781" y="872837"/>
            <a:ext cx="4520593" cy="5140036"/>
          </a:xfrm>
        </p:spPr>
        <p:txBody>
          <a:bodyPr>
            <a:normAutofit/>
          </a:bodyPr>
          <a:lstStyle>
            <a:lvl1pPr algn="l">
              <a:defRPr sz="2800"/>
            </a:lvl1pPr>
            <a:lvl2pPr algn="l">
              <a:defRPr sz="2400"/>
            </a:lvl2pPr>
            <a:lvl3pPr algn="l">
              <a:defRPr sz="2000"/>
            </a:lvl3pPr>
            <a:lvl4pPr algn="l">
              <a:defRPr sz="1800"/>
            </a:lvl4pPr>
            <a:lvl5pPr algn="l"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EFABF6F-6E7C-4B3F-B205-09361DA5898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70537" y="3442854"/>
            <a:ext cx="4560525" cy="2576945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625198D-8500-4277-AA5D-3C3D8FDDCF4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29184" y="6236208"/>
            <a:ext cx="3037459" cy="365125"/>
          </a:xfrm>
        </p:spPr>
        <p:txBody>
          <a:bodyPr/>
          <a:lstStyle/>
          <a:p>
            <a:fld id="{962E767E-8A14-4E70-91B9-2101CBC4D7BD}" type="datetime1">
              <a:rPr lang="en-US" smtClean="0"/>
              <a:t>11/16/2025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98D219F-027A-4632-9FB0-BD098D5693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9184" y="237744"/>
            <a:ext cx="3792532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30C82B-C7DC-434D-8768-DE9D117671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2840" y="237744"/>
            <a:ext cx="756746" cy="365760"/>
          </a:xfrm>
        </p:spPr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29" name="Straight Connector 128">
            <a:extLst>
              <a:ext uri="{FF2B5EF4-FFF2-40B4-BE49-F238E27FC236}">
                <a16:creationId xmlns:a16="http://schemas.microsoft.com/office/drawing/2014/main" id="{A8CCC603-9605-46C8-9034-8DAE6AC40DD9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6CBBF1D9-8F8F-45A3-BDB4-952D0FB20A4D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006989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" name="Rectangle 71">
            <a:extLst>
              <a:ext uri="{FF2B5EF4-FFF2-40B4-BE49-F238E27FC236}">
                <a16:creationId xmlns:a16="http://schemas.microsoft.com/office/drawing/2014/main" id="{CBEB8797-B080-41A6-B14E-8DC7F0F27E4E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0C6C7272-A552-46B3-992F-F5ADD5AA2443}"/>
              </a:ext>
            </a:extLst>
          </p:cNvPr>
          <p:cNvSpPr/>
          <p:nvPr/>
        </p:nvSpPr>
        <p:spPr>
          <a:xfrm>
            <a:off x="-1" y="0"/>
            <a:ext cx="6087677" cy="685800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228600" dist="152400" dir="21540000" sx="96000" sy="96000" algn="t" rotWithShape="0">
              <a:srgbClr val="000000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5F6AD1-1E6C-46AF-8431-6627180FFD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733" y="858981"/>
            <a:ext cx="4556749" cy="2281052"/>
          </a:xfrm>
        </p:spPr>
        <p:txBody>
          <a:bodyPr anchor="b"/>
          <a:lstStyle>
            <a:lvl1pPr>
              <a:defRPr lang="en-US" sz="3600" kern="120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88A91F9-760E-4CF4-8A03-FA1482C35EB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559826" y="865909"/>
            <a:ext cx="4582548" cy="5126182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149A9D5-BA6E-4C4A-88A0-5BB86958B8E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8733" y="3429000"/>
            <a:ext cx="4556749" cy="2590800"/>
          </a:xfrm>
        </p:spPr>
        <p:txBody>
          <a:bodyPr/>
          <a:lstStyle>
            <a:lvl1pPr marL="0" indent="0">
              <a:buNone/>
              <a:defRPr lang="en-US" sz="2400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756899E-70A1-4EFB-87EC-6C4F3BC0360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29184" y="6236208"/>
            <a:ext cx="3037459" cy="365125"/>
          </a:xfrm>
        </p:spPr>
        <p:txBody>
          <a:bodyPr/>
          <a:lstStyle/>
          <a:p>
            <a:fld id="{01AF0C4B-5A4A-45CA-ABEC-10F107160D33}" type="datetime1">
              <a:rPr lang="en-US" smtClean="0"/>
              <a:t>11/16/2025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FC34B05-4931-4BC8-BD43-9E6B944B30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9184" y="237744"/>
            <a:ext cx="4114800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D4ABE5D-7EA4-4D33-B23E-52E640CBF2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2840" y="237744"/>
            <a:ext cx="756746" cy="365760"/>
          </a:xfrm>
        </p:spPr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74" name="Straight Connector 73">
            <a:extLst>
              <a:ext uri="{FF2B5EF4-FFF2-40B4-BE49-F238E27FC236}">
                <a16:creationId xmlns:a16="http://schemas.microsoft.com/office/drawing/2014/main" id="{DF0DB5EA-94EC-4DB5-B8E5-B454005C1552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2699FF82-B951-46E6-AEA7-0993C867FB6D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359877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4F69F7-12D5-40F0-88F0-33D60AEB02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65BB511-E79D-41D8-AF91-14A5C803FC8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705DFA-4DAF-4B30-8032-503081AEA4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B8189-0D9C-48A6-9FA3-862227B094CE}" type="datetime1">
              <a:rPr lang="en-US" smtClean="0"/>
              <a:t>11/16/2025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34FBF5-16C0-46A0-916A-4910C1B615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626EA6-7E48-454C-887A-0EF3356F91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12672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BA312BAB-A07B-4FEA-8EB5-A7BD8B24C6DA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245A432-7E52-48B5-A8BB-13EED592E35A}"/>
              </a:ext>
            </a:extLst>
          </p:cNvPr>
          <p:cNvSpPr/>
          <p:nvPr/>
        </p:nvSpPr>
        <p:spPr>
          <a:xfrm>
            <a:off x="7813964" y="0"/>
            <a:ext cx="4378036" cy="6858000"/>
          </a:xfrm>
          <a:prstGeom prst="rect">
            <a:avLst/>
          </a:prstGeom>
          <a:ln>
            <a:noFill/>
          </a:ln>
          <a:effectLst>
            <a:outerShdw blurRad="254000" dist="152400" dir="10680000" sx="95000" sy="95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56288B6-16BD-4DEE-9187-C78963ED1D8A}"/>
              </a:ext>
            </a:extLst>
          </p:cNvPr>
          <p:cNvCxnSpPr>
            <a:cxnSpLocks/>
          </p:cNvCxnSpPr>
          <p:nvPr/>
        </p:nvCxnSpPr>
        <p:spPr>
          <a:xfrm rot="16200000" flipH="1">
            <a:off x="10361537" y="120772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F9259F7B-ED77-4251-A424-93712C6F57A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139544" y="872836"/>
            <a:ext cx="2521527" cy="5119256"/>
          </a:xfrm>
        </p:spPr>
        <p:txBody>
          <a:bodyPr vert="eaVert"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0295692-9BD0-4EB9-B344-9A6945DB0B8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56746" y="872836"/>
            <a:ext cx="6634169" cy="51192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128527-7CED-4CF3-A260-649685D2E6D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29184" y="6236208"/>
            <a:ext cx="3037459" cy="365125"/>
          </a:xfrm>
        </p:spPr>
        <p:txBody>
          <a:bodyPr/>
          <a:lstStyle/>
          <a:p>
            <a:fld id="{26ADDCAE-6443-42C3-9C19-F95985500186}" type="datetime1">
              <a:rPr lang="en-US" smtClean="0"/>
              <a:t>11/16/2025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517F65-E517-4B50-B559-FD7D59F3E8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9184" y="237744"/>
            <a:ext cx="35814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D40B7-46EE-49D9-BE89-7E101F80A4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92840" y="237744"/>
            <a:ext cx="756746" cy="365760"/>
          </a:xfrm>
        </p:spPr>
        <p:txBody>
          <a:bodyPr/>
          <a:lstStyle/>
          <a:p>
            <a:fld id="{B4A918BC-4D43-4B42-B3C0-E7EBE25E6AF0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E05031BF-2EA5-4128-B6AF-2D0F5A101095}"/>
              </a:ext>
            </a:extLst>
          </p:cNvPr>
          <p:cNvCxnSpPr>
            <a:cxnSpLocks/>
          </p:cNvCxnSpPr>
          <p:nvPr/>
        </p:nvCxnSpPr>
        <p:spPr>
          <a:xfrm rot="16200000" flipH="1">
            <a:off x="10361537" y="120772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607930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alpha val="4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38E7D36-B1C9-463C-983F-AEA5810A60D0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7B9A221-B33F-47C2-85FF-2C8F363D797B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D0E0EF1-7626-4514-9337-271DD661B1EB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65" name="Rectangle 64">
            <a:extLst>
              <a:ext uri="{FF2B5EF4-FFF2-40B4-BE49-F238E27FC236}">
                <a16:creationId xmlns:a16="http://schemas.microsoft.com/office/drawing/2014/main" id="{5F0B1492-9A00-4F80-8771-0BB2C2C4353C}"/>
              </a:ext>
            </a:extLst>
          </p:cNvPr>
          <p:cNvSpPr/>
          <p:nvPr/>
        </p:nvSpPr>
        <p:spPr>
          <a:xfrm>
            <a:off x="0" y="-2"/>
            <a:ext cx="12188952" cy="2544415"/>
          </a:xfrm>
          <a:prstGeom prst="rect">
            <a:avLst/>
          </a:prstGeom>
          <a:ln>
            <a:noFill/>
          </a:ln>
          <a:effectLst>
            <a:outerShdw blurRad="190500" dist="127000" dir="5460000" sx="94000" sy="94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F462805-4F8E-44FE-905C-2C3F1A2B3D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858982"/>
            <a:ext cx="10380573" cy="14322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345021C-0380-49AA-ADA1-A8B473FBF57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1799" y="2750126"/>
            <a:ext cx="10381205" cy="326178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7A2409-F298-40BF-BFAC-65A3E71D29E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2481" y="6240079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6989806E-8E94-473C-AEE7-BE6F15F85533}" type="datetime1">
              <a:rPr lang="en-US" smtClean="0"/>
              <a:t>11/16/2025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4799D8-4DBF-4BB2-8D2B-65592ADC900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2481" y="236199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F99666-11C3-48A1-966C-439EBF9D9A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289782" y="235881"/>
            <a:ext cx="756746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en-US" sz="1400" b="1" kern="1200" smtClean="0">
                <a:solidFill>
                  <a:schemeClr val="tx1"/>
                </a:solidFill>
                <a:latin typeface="Bierstadt" panose="020B0504020202020204" pitchFamily="34" charset="0"/>
                <a:ea typeface="+mn-ea"/>
                <a:cs typeface="+mn-cs"/>
              </a:defRPr>
            </a:lvl1pPr>
          </a:lstStyle>
          <a:p>
            <a:fld id="{B4A918BC-4D43-4B42-B3C0-E7EBE25E6AF0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19" name="Straight Connector 118">
            <a:extLst>
              <a:ext uri="{FF2B5EF4-FFF2-40B4-BE49-F238E27FC236}">
                <a16:creationId xmlns:a16="http://schemas.microsoft.com/office/drawing/2014/main" id="{7FAC7B62-8ACC-41ED-80AB-8D1CDF38B9E4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945FF525-9A83-4625-99D9-B267BDE077E7}"/>
              </a:ext>
            </a:extLst>
          </p:cNvPr>
          <p:cNvCxnSpPr>
            <a:cxnSpLocks/>
          </p:cNvCxnSpPr>
          <p:nvPr/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870951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  <p:sldLayoutId id="2147483708" r:id="rId2"/>
    <p:sldLayoutId id="2147483709" r:id="rId3"/>
    <p:sldLayoutId id="2147483710" r:id="rId4"/>
    <p:sldLayoutId id="2147483711" r:id="rId5"/>
    <p:sldLayoutId id="2147483705" r:id="rId6"/>
    <p:sldLayoutId id="2147483701" r:id="rId7"/>
    <p:sldLayoutId id="2147483702" r:id="rId8"/>
    <p:sldLayoutId id="2147483703" r:id="rId9"/>
    <p:sldLayoutId id="2147483704" r:id="rId10"/>
    <p:sldLayoutId id="2147483706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None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68580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91440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37/h0092247" TargetMode="External"/><Relationship Id="rId2" Type="http://schemas.openxmlformats.org/officeDocument/2006/relationships/hyperlink" Target="https://www.unicef.org/early-childhood-development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3899DA5E-794D-4391-A67B-C734D18C5E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sp>
        <p:nvSpPr>
          <p:cNvPr id="17" name="tint">
            <a:extLst>
              <a:ext uri="{FF2B5EF4-FFF2-40B4-BE49-F238E27FC236}">
                <a16:creationId xmlns:a16="http://schemas.microsoft.com/office/drawing/2014/main" id="{DF8D6DF5-7A00-4A9D-BD50-E8BCC8F4D3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pic>
        <p:nvPicPr>
          <p:cNvPr id="18" name="Picture 17" descr="Colorized light photo effects">
            <a:extLst>
              <a:ext uri="{FF2B5EF4-FFF2-40B4-BE49-F238E27FC236}">
                <a16:creationId xmlns:a16="http://schemas.microsoft.com/office/drawing/2014/main" id="{06B70AFB-86AB-B804-B4D9-3EB41513F84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5135" b="-3"/>
          <a:stretch>
            <a:fillRect/>
          </a:stretch>
        </p:blipFill>
        <p:spPr>
          <a:xfrm>
            <a:off x="6121757" y="2570072"/>
            <a:ext cx="6095999" cy="4289479"/>
          </a:xfrm>
          <a:prstGeom prst="rect">
            <a:avLst/>
          </a:prstGeom>
          <a:effectLst/>
        </p:spPr>
      </p:pic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B30B727F-99CD-48A5-9962-6F0C0EA626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92000" cy="2570074"/>
          </a:xfrm>
          <a:prstGeom prst="rect">
            <a:avLst/>
          </a:prstGeom>
          <a:ln>
            <a:noFill/>
          </a:ln>
          <a:effectLst>
            <a:outerShdw blurRad="254000" dist="152400" dir="546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CE8D3B-D051-56FA-BB70-563AD4E6F53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3845" y="754336"/>
            <a:ext cx="11260942" cy="1287816"/>
          </a:xfrm>
        </p:spPr>
        <p:txBody>
          <a:bodyPr>
            <a:normAutofit/>
          </a:bodyPr>
          <a:lstStyle/>
          <a:p>
            <a:pPr algn="ctr"/>
            <a:r>
              <a:rPr lang="en-GB" b="1" noProof="0" dirty="0">
                <a:cs typeface="Arial" panose="020B0604020202020204" pitchFamily="34" charset="0"/>
              </a:rPr>
              <a:t>Psychology in Health and Social Care</a:t>
            </a:r>
            <a:endParaRPr lang="en-GB" b="1" noProof="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FD68F63-FF70-CA1C-445D-CEF045AC174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1801" y="2964520"/>
            <a:ext cx="4829434" cy="3567954"/>
          </a:xfrm>
        </p:spPr>
        <p:txBody>
          <a:bodyPr anchor="t">
            <a:normAutofit fontScale="92500" lnSpcReduction="10000"/>
          </a:bodyPr>
          <a:lstStyle/>
          <a:p>
            <a:r>
              <a:rPr lang="en-GB" noProof="0" dirty="0">
                <a:cs typeface="Arial" panose="020B0604020202020204" pitchFamily="34" charset="0"/>
              </a:rPr>
              <a:t>Assessment 1: Individual  Presentation </a:t>
            </a:r>
          </a:p>
          <a:p>
            <a:r>
              <a:rPr lang="en-GB" noProof="0" dirty="0">
                <a:cs typeface="Arial" panose="020B0604020202020204" pitchFamily="34" charset="0"/>
              </a:rPr>
              <a:t>LCHS4010</a:t>
            </a:r>
          </a:p>
          <a:p>
            <a:r>
              <a:rPr lang="en-GB" noProof="0" dirty="0">
                <a:cs typeface="Arial" panose="020B0604020202020204" pitchFamily="34" charset="0"/>
              </a:rPr>
              <a:t>Certificate of Higher Education in Health and Social Care</a:t>
            </a:r>
          </a:p>
          <a:p>
            <a:r>
              <a:rPr lang="en-GB" noProof="0" dirty="0">
                <a:cs typeface="Arial" panose="020B0604020202020204" pitchFamily="34" charset="0"/>
              </a:rPr>
              <a:t>Lisbeth Anahy Munoz Marin</a:t>
            </a:r>
          </a:p>
          <a:p>
            <a:r>
              <a:rPr lang="en-GB" noProof="0" dirty="0">
                <a:cs typeface="Arial" panose="020B0604020202020204" pitchFamily="34" charset="0"/>
              </a:rPr>
              <a:t>2425286</a:t>
            </a:r>
          </a:p>
          <a:p>
            <a:r>
              <a:rPr lang="en-GB" noProof="0" dirty="0">
                <a:cs typeface="Arial" panose="020B0604020202020204" pitchFamily="34" charset="0"/>
              </a:rPr>
              <a:t>Bianca Sanfilippo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2C4AD1A6-4D2B-4BD2-A7D5-B3F27077C4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1443083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9363253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Slide Background">
            <a:extLst>
              <a:ext uri="{FF2B5EF4-FFF2-40B4-BE49-F238E27FC236}">
                <a16:creationId xmlns:a16="http://schemas.microsoft.com/office/drawing/2014/main" id="{37CFBADB-6B9A-4FC9-992B-80E06E885B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55C4355-A815-4111-AD5F-EA3D520B67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144310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1144310" cy="2544415"/>
          </a:xfrm>
          <a:prstGeom prst="rect">
            <a:avLst/>
          </a:prstGeom>
          <a:ln>
            <a:noFill/>
          </a:ln>
          <a:effectLst>
            <a:outerShdw blurRad="139700" dist="88900" dir="5460000" sx="97000" sy="97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E994AF-25E4-5486-D157-AA6865B0DA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858982"/>
            <a:ext cx="10247575" cy="1432273"/>
          </a:xfrm>
        </p:spPr>
        <p:txBody>
          <a:bodyPr>
            <a:noAutofit/>
          </a:bodyPr>
          <a:lstStyle/>
          <a:p>
            <a:pPr algn="just"/>
            <a:r>
              <a:rPr lang="en-GB" sz="4800" b="1" noProof="0" dirty="0"/>
              <a:t>Acknowledgement of the use of AI</a:t>
            </a:r>
            <a:endParaRPr lang="en-GB" sz="4800" noProof="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73486D-DE48-C286-D025-0579267251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0" y="2980525"/>
            <a:ext cx="9590349" cy="3031390"/>
          </a:xfrm>
        </p:spPr>
        <p:txBody>
          <a:bodyPr>
            <a:normAutofit/>
          </a:bodyPr>
          <a:lstStyle/>
          <a:p>
            <a:pPr algn="just"/>
            <a:r>
              <a:rPr lang="en-GB" i="1" noProof="0" dirty="0"/>
              <a:t>I confirm that I have not presented any AI generated text as my own work. I confirm I have copies of my drafts, notes, and other resources I used before, and after the use of AI tools which I may be asked to provide in evidence. </a:t>
            </a:r>
          </a:p>
          <a:p>
            <a:endParaRPr lang="en-GB" noProof="0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1FF92BA-874E-408A-BFAD-416A7FFE59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668155" y="5641010"/>
            <a:ext cx="0" cy="599069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763235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F91D30-99BE-8AEF-7504-548BA475DE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just"/>
            <a:r>
              <a:rPr lang="en-GB" sz="4800" b="1" noProof="0" dirty="0"/>
              <a:t>Psychology &amp; Developmental Psychology</a:t>
            </a:r>
            <a:r>
              <a:rPr lang="en-GB" sz="4800" noProof="0" dirty="0"/>
              <a:t>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57912E-F7EE-BCE0-AD55-30EE901631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1" y="2625435"/>
            <a:ext cx="11028417" cy="3941620"/>
          </a:xfrm>
        </p:spPr>
        <p:txBody>
          <a:bodyPr>
            <a:normAutofit/>
          </a:bodyPr>
          <a:lstStyle/>
          <a:p>
            <a:pPr fontAlgn="base"/>
            <a:r>
              <a:rPr lang="en-GB" b="1" noProof="0" dirty="0"/>
              <a:t>Psychology:</a:t>
            </a:r>
            <a:r>
              <a:rPr lang="en-GB" noProof="0" dirty="0"/>
              <a:t> </a:t>
            </a:r>
            <a:br>
              <a:rPr lang="en-GB" noProof="0" dirty="0"/>
            </a:br>
            <a:r>
              <a:rPr lang="en-GB" noProof="0" dirty="0"/>
              <a:t>• The scientific study of the mind, behaviour, and mental processes, including how people think, feel, and respond to their environment (</a:t>
            </a:r>
            <a:r>
              <a:rPr lang="en-US" dirty="0"/>
              <a:t>Barbour, R.F.,1970) </a:t>
            </a:r>
            <a:r>
              <a:rPr lang="en-GB" noProof="0" dirty="0"/>
              <a:t>. </a:t>
            </a:r>
          </a:p>
          <a:p>
            <a:pPr fontAlgn="base"/>
            <a:r>
              <a:rPr lang="en-GB" b="1" noProof="0" dirty="0"/>
              <a:t>Developmental Psychology:</a:t>
            </a:r>
            <a:r>
              <a:rPr lang="en-GB" noProof="0" dirty="0"/>
              <a:t> </a:t>
            </a:r>
            <a:br>
              <a:rPr lang="en-GB" noProof="0" dirty="0"/>
            </a:br>
            <a:r>
              <a:rPr lang="en-GB" noProof="0" dirty="0"/>
              <a:t>• The study of human growth and change across the lifespan, covering physical, cognitive, emotional, and social development (</a:t>
            </a:r>
            <a:r>
              <a:rPr lang="en-US" dirty="0"/>
              <a:t>Uehara, I.,2015</a:t>
            </a:r>
            <a:r>
              <a:rPr lang="en-GB" noProof="0" dirty="0"/>
              <a:t>). </a:t>
            </a:r>
            <a:br>
              <a:rPr lang="en-GB" noProof="0" dirty="0"/>
            </a:br>
            <a:r>
              <a:rPr lang="en-GB" noProof="0" dirty="0"/>
              <a:t>• Helps early years practitioners understand how children develop skills, form relationships, and learn through interaction with others. </a:t>
            </a:r>
          </a:p>
          <a:p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4528180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B9EDE3-D2F0-CA8C-ED17-A07C637A23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7239" y="858982"/>
            <a:ext cx="11316614" cy="1432273"/>
          </a:xfrm>
        </p:spPr>
        <p:txBody>
          <a:bodyPr>
            <a:noAutofit/>
          </a:bodyPr>
          <a:lstStyle/>
          <a:p>
            <a:pPr algn="just"/>
            <a:r>
              <a:rPr lang="en-US" sz="4800" b="1" dirty="0"/>
              <a:t>Early Childhood (Ages 3–5) – Amira’s Stage</a:t>
            </a:r>
            <a:endParaRPr lang="en-GB" sz="4800" b="1" noProof="0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BFCCD7E6-271C-E037-C1B2-9AA8D8F3A284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747168" y="2604479"/>
            <a:ext cx="9750233" cy="38164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Amira (3 years old):</a:t>
            </a:r>
            <a:b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</a:b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• Shows anxiety when her carers leave</a:t>
            </a:r>
            <a:b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</a:b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• Limited verbal communication</a:t>
            </a:r>
            <a:b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</a:b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• Hesitant to join group play</a:t>
            </a:r>
            <a:b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</a:b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• Common responses when adjusting to a new setting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lv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Early childhood (3–5 years):</a:t>
            </a:r>
            <a:b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</a:b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• Rapid development in language, imagination, and emotional regulation</a:t>
            </a:r>
            <a:b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</a:b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• Children begin forming early friendships and practicing independence</a:t>
            </a:r>
            <a:b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</a:b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• Symbolic play increases</a:t>
            </a:r>
            <a:b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</a:b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• Mild separation anxiety may still occur during transitions (</a:t>
            </a:r>
            <a:r>
              <a:rPr lang="en-US" dirty="0"/>
              <a:t>Robinson, M. 2010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30606545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6CE687-2390-1D3E-EB46-008889A76B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0663" y="858982"/>
            <a:ext cx="11543386" cy="1432273"/>
          </a:xfrm>
        </p:spPr>
        <p:txBody>
          <a:bodyPr>
            <a:noAutofit/>
          </a:bodyPr>
          <a:lstStyle/>
          <a:p>
            <a:pPr algn="just"/>
            <a:r>
              <a:rPr lang="en-US" sz="4800" b="1" noProof="0" dirty="0"/>
              <a:t>Developmental Features in Early Childhood (Ages 3–5)</a:t>
            </a:r>
            <a:br>
              <a:rPr lang="en-US" sz="4800" b="1" noProof="0" dirty="0"/>
            </a:br>
            <a:endParaRPr lang="en-GB" sz="4800" b="1" noProof="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15AE7C-7E94-2BEF-5811-DE9C31A67A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400" b="1" dirty="0"/>
              <a:t>Significant brain growth</a:t>
            </a:r>
            <a:r>
              <a:rPr lang="en-US" sz="2400" dirty="0"/>
              <a:t> supporting learning, attention, and emotional development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400" b="1" dirty="0"/>
              <a:t>Expanding imagination</a:t>
            </a:r>
            <a:r>
              <a:rPr lang="en-US" sz="2400" dirty="0"/>
              <a:t>, helping children explore ideas and engage in creative play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400" b="1" dirty="0"/>
              <a:t>Cooperative play</a:t>
            </a:r>
            <a:r>
              <a:rPr lang="en-US" sz="2400" dirty="0"/>
              <a:t> increases as children begin sharing, taking turns, and playing with peers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400" b="1" dirty="0"/>
              <a:t>Symbolic play</a:t>
            </a:r>
            <a:r>
              <a:rPr lang="en-US" sz="2400" dirty="0"/>
              <a:t> becomes more common, such as using objects to represent something else or acting out simple stories</a:t>
            </a:r>
          </a:p>
          <a:p>
            <a:pPr algn="r"/>
            <a:r>
              <a:rPr lang="en-US" sz="2600" dirty="0"/>
              <a:t>(Robinson, M. 2010)</a:t>
            </a:r>
          </a:p>
          <a:p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8639187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02C41A-0416-82C8-D7BC-227F2290EA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619" y="858982"/>
            <a:ext cx="11711635" cy="1432273"/>
          </a:xfrm>
        </p:spPr>
        <p:txBody>
          <a:bodyPr>
            <a:noAutofit/>
          </a:bodyPr>
          <a:lstStyle/>
          <a:p>
            <a:pPr algn="ctr"/>
            <a:r>
              <a:rPr lang="en-GB" sz="4800" b="1" dirty="0">
                <a:solidFill>
                  <a:srgbClr val="000000"/>
                </a:solidFill>
              </a:rPr>
              <a:t>Developmental Changes (Milestones) in Early Childhood (Ages 3–5)</a:t>
            </a:r>
            <a:br>
              <a:rPr lang="en-GB" sz="4800" b="1" dirty="0"/>
            </a:br>
            <a:endParaRPr lang="en-GB" sz="4800" b="1" noProof="0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CE6EB8CD-ECA5-82DD-8109-0C1710CB289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10144036"/>
              </p:ext>
            </p:extLst>
          </p:nvPr>
        </p:nvGraphicFramePr>
        <p:xfrm>
          <a:off x="761712" y="2583296"/>
          <a:ext cx="10380662" cy="377952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5190331">
                  <a:extLst>
                    <a:ext uri="{9D8B030D-6E8A-4147-A177-3AD203B41FA5}">
                      <a16:colId xmlns:a16="http://schemas.microsoft.com/office/drawing/2014/main" val="3369304238"/>
                    </a:ext>
                  </a:extLst>
                </a:gridCol>
                <a:gridCol w="5190331">
                  <a:extLst>
                    <a:ext uri="{9D8B030D-6E8A-4147-A177-3AD203B41FA5}">
                      <a16:colId xmlns:a16="http://schemas.microsoft.com/office/drawing/2014/main" val="406417272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2200" b="1" dirty="0"/>
                        <a:t>Physical Development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200" b="1" dirty="0"/>
                        <a:t>Intellectual/ Language Development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7200493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285750" indent="-285750" algn="just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Improved coordination and balance</a:t>
                      </a:r>
                    </a:p>
                    <a:p>
                      <a:pPr marL="285750" indent="-285750" algn="just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Ability to run, climb, jump confidently</a:t>
                      </a:r>
                    </a:p>
                    <a:p>
                      <a:pPr marL="285750" indent="-285750" algn="just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Developing fine motor skills (drawing, using scissors)</a:t>
                      </a:r>
                    </a:p>
                    <a:p>
                      <a:pPr marL="285750" indent="-285750" algn="just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Increasing independence in self-care task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Rapid vocabulary growth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Use longer sentences and asks questions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Begins understanding simple concepts (time, quantity)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Expands symbolic and imaginative play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431267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200" b="1" dirty="0"/>
                        <a:t>Emotional Development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200" b="1" dirty="0"/>
                        <a:t>Social Development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941537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Better recognition and expression of emotions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Beginning to manage frustration with adult support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Shows pride in achievements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May still experience fears or separation anxiety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Engages in cooperative and pretend play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Learns to share, take turns, and follow simple rules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Forms early friendships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Increasing awareness of others’ feelings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95405238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2D7167A0-8377-C394-FAE7-42646E10462F}"/>
              </a:ext>
            </a:extLst>
          </p:cNvPr>
          <p:cNvSpPr txBox="1"/>
          <p:nvPr/>
        </p:nvSpPr>
        <p:spPr>
          <a:xfrm>
            <a:off x="7007962" y="6442364"/>
            <a:ext cx="43389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US" dirty="0"/>
              <a:t>Uehara, I. 2015 </a:t>
            </a:r>
            <a:r>
              <a:rPr lang="en-GB" dirty="0"/>
              <a:t>; </a:t>
            </a:r>
            <a:r>
              <a:rPr lang="en-US" dirty="0"/>
              <a:t>Robinson, M. 2010</a:t>
            </a:r>
            <a:r>
              <a:rPr lang="en-GB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3809233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CF2CAB-96E6-1387-6718-C196305D44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b="1" noProof="0" dirty="0"/>
              <a:t>John Bowlby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0799DD-5A8F-E70F-4D88-30C1DAE434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799" y="2750126"/>
            <a:ext cx="5334201" cy="3261789"/>
          </a:xfrm>
        </p:spPr>
        <p:txBody>
          <a:bodyPr/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noProof="0" dirty="0"/>
              <a:t>British Psychiatrist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dirty="0"/>
              <a:t>Father of attachment theory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noProof="0" dirty="0"/>
              <a:t>Emphasised early bonds and emotional security</a:t>
            </a:r>
          </a:p>
          <a:p>
            <a:pPr algn="r"/>
            <a:r>
              <a:rPr lang="en-GB" dirty="0"/>
              <a:t>(Barbour, R. F., 1970)</a:t>
            </a:r>
            <a:endParaRPr lang="en-GB" noProof="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C8164E0-E95A-6CD9-766D-1F98EB90F1F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01274" y="2729343"/>
            <a:ext cx="5128927" cy="28869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7916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801917-821A-31D2-4100-7F7AB4AED9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b="1" dirty="0"/>
              <a:t>John Bowlby’s Attachment Theory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9D91CA-B359-A667-3A41-06C92D1E03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0" y="2750126"/>
            <a:ext cx="5500456" cy="3261789"/>
          </a:xfrm>
        </p:spPr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Attachment behaviours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Secure base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Internal working models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Maternal sensitivity </a:t>
            </a:r>
          </a:p>
          <a:p>
            <a:pPr algn="r"/>
            <a:r>
              <a:rPr lang="en-GB" dirty="0"/>
              <a:t>(</a:t>
            </a:r>
            <a:r>
              <a:rPr lang="en-US" dirty="0"/>
              <a:t>Bretherton, I. 1992) </a:t>
            </a: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9DA1CF8-CA00-FBDA-2C8C-8EF5C22DB3B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16436" y="2852466"/>
            <a:ext cx="4613764" cy="30758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65102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559017-8C85-600D-4B76-23052511C4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4800" b="1" dirty="0">
                <a:solidFill>
                  <a:srgbClr val="000000"/>
                </a:solidFill>
                <a:latin typeface="-webkit-standard"/>
              </a:rPr>
              <a:t>Applying John Bowlby’s theory Amira’s Development</a:t>
            </a:r>
            <a:endParaRPr lang="en-GB" sz="48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A23412-5BB4-578B-D465-4C51E9DDBE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Separation anxiety = insecure environment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Limited speech/ withdrawal linked to emotional insecurity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Needs time to build trust </a:t>
            </a:r>
          </a:p>
          <a:p>
            <a:pPr algn="r"/>
            <a:r>
              <a:rPr lang="en-GB" dirty="0"/>
              <a:t>(</a:t>
            </a:r>
            <a:r>
              <a:rPr lang="en-US" dirty="0"/>
              <a:t>Barbour, R.F., 1970</a:t>
            </a:r>
            <a:r>
              <a:rPr lang="en-GB" dirty="0"/>
              <a:t>)</a:t>
            </a:r>
          </a:p>
          <a:p>
            <a:pPr algn="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163553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50E219-AEBE-76A5-6C04-D0D61DE99F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b="1" dirty="0"/>
              <a:t>Key Person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594A90-6620-9068-6CD1-210476FA09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0" y="2750126"/>
            <a:ext cx="4336673" cy="3261789"/>
          </a:xfrm>
        </p:spPr>
        <p:txBody>
          <a:bodyPr/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dirty="0"/>
              <a:t>Children need consistent, responsive adults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dirty="0"/>
              <a:t>Supports resilience, communication, exploration</a:t>
            </a:r>
          </a:p>
          <a:p>
            <a:pPr algn="r"/>
            <a:r>
              <a:rPr lang="en-GB" dirty="0"/>
              <a:t>(Howe, D. 2011)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E021796-6ECF-E069-5E5A-85F2145C20A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94764" y="2750127"/>
            <a:ext cx="4547610" cy="30323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128018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76E1F1-5CB3-C99B-E619-C642679338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just"/>
            <a:r>
              <a:rPr lang="en-GB" sz="4800" b="1" dirty="0"/>
              <a:t>Practical strategies or interventions for Amira</a:t>
            </a:r>
            <a:endParaRPr lang="en-GB" sz="4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FC7A9F-635C-DF5D-10EF-3193B85B84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799" y="2750126"/>
            <a:ext cx="6761219" cy="3261789"/>
          </a:xfrm>
        </p:spPr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Consistent key person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Warm, sensitive interactions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Gradual separation routine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One-to-one play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Non-verbal communication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Small group activities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8D98F75-2A6D-2A36-7D19-386AB9735AF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1669" y="2756077"/>
            <a:ext cx="4050705" cy="24255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182192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B6A63F-E3EC-D135-807C-0FC83E927F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b="1" dirty="0"/>
              <a:t>‘Nature’</a:t>
            </a:r>
            <a:endParaRPr lang="en-GB" sz="4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971036-9C4D-A7CA-F8E9-806D9B830E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6508" y="2211904"/>
            <a:ext cx="10381205" cy="3941619"/>
          </a:xfrm>
        </p:spPr>
        <p:txBody>
          <a:bodyPr>
            <a:noAutofit/>
          </a:bodyPr>
          <a:lstStyle/>
          <a:p>
            <a:r>
              <a:rPr lang="en-US" b="1" dirty="0"/>
              <a:t>Nature – Biological factors:</a:t>
            </a:r>
          </a:p>
          <a:p>
            <a:r>
              <a:rPr lang="en-US" sz="1600" dirty="0"/>
              <a:t>•</a:t>
            </a:r>
            <a:r>
              <a:rPr lang="en-US" dirty="0"/>
              <a:t> </a:t>
            </a:r>
            <a:r>
              <a:rPr lang="en-US" sz="1600" dirty="0"/>
              <a:t>Genetic traits that influence temperament</a:t>
            </a:r>
          </a:p>
          <a:p>
            <a:r>
              <a:rPr lang="en-US" sz="1600" dirty="0"/>
              <a:t>• Natural pace of speech and language development</a:t>
            </a:r>
          </a:p>
          <a:p>
            <a:r>
              <a:rPr lang="en-US" sz="1600" dirty="0"/>
              <a:t>• Biological sensitivity to stress or change</a:t>
            </a:r>
          </a:p>
          <a:p>
            <a:r>
              <a:rPr lang="en-US" sz="1600" dirty="0"/>
              <a:t>• Brain development influencing attention and emotional regulation</a:t>
            </a:r>
          </a:p>
          <a:p>
            <a:pPr algn="r"/>
            <a:r>
              <a:rPr lang="en-US" sz="1800" dirty="0"/>
              <a:t>(</a:t>
            </a:r>
            <a:r>
              <a:rPr lang="en-US" sz="1800" dirty="0" err="1"/>
              <a:t>Sigelman</a:t>
            </a:r>
            <a:r>
              <a:rPr lang="en-US" sz="1800" dirty="0"/>
              <a:t>, 2022)</a:t>
            </a:r>
          </a:p>
          <a:p>
            <a:pPr algn="just"/>
            <a:r>
              <a:rPr lang="en-US" b="1" dirty="0"/>
              <a:t>How nature may affect Amira:</a:t>
            </a:r>
          </a:p>
          <a:p>
            <a:pPr algn="just"/>
            <a:r>
              <a:rPr lang="en-US" sz="1600" dirty="0"/>
              <a:t>•</a:t>
            </a:r>
            <a:r>
              <a:rPr lang="en-US" dirty="0"/>
              <a:t> </a:t>
            </a:r>
            <a:r>
              <a:rPr lang="en-US" sz="1600" dirty="0"/>
              <a:t>She may have a naturally cautious or sensitive temperament</a:t>
            </a:r>
          </a:p>
          <a:p>
            <a:pPr algn="just"/>
            <a:r>
              <a:rPr lang="en-US" sz="1600" dirty="0"/>
              <a:t>• Biological stress response could contribute to her separation anxiety</a:t>
            </a:r>
          </a:p>
          <a:p>
            <a:pPr algn="just"/>
            <a:r>
              <a:rPr lang="en-US" sz="1600" dirty="0"/>
              <a:t>• Her speech development may simply be progressing at a slower—but normal—pace</a:t>
            </a:r>
            <a:endParaRPr lang="en-GB" sz="1600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5F2FAAAC-FAC8-AE67-AA95-DD731ACA21C8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0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15870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Sigelman, C.K. and Rider, E.A. (2022) </a:t>
            </a:r>
            <a:r>
              <a:rPr kumimoji="0" lang="en-US" altLang="en-US" sz="1100" b="0" i="1" u="none" strike="noStrike" cap="none" normalizeH="0" baseline="0">
                <a:ln>
                  <a:noFill/>
                </a:ln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Life-span human development</a:t>
            </a:r>
            <a:r>
              <a:rPr kumimoji="0" lang="en-US" altLang="en-US" sz="1100" b="0" i="0" u="none" strike="noStrike" cap="none" normalizeH="0" baseline="0">
                <a:ln>
                  <a:noFill/>
                </a:ln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. 10e. Boston, MA: Cengage.</a:t>
            </a:r>
            <a:endParaRPr kumimoji="0" lang="en-US" altLang="en-US" sz="6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9902108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FC723C-47C3-A54E-6C6E-0125F3AC31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b="1" dirty="0"/>
              <a:t>‘Nurture’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396F41-A5D8-3A6B-6A6F-EC0CC44A9F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3815" y="2750126"/>
            <a:ext cx="10799190" cy="3816929"/>
          </a:xfrm>
        </p:spPr>
        <p:txBody>
          <a:bodyPr>
            <a:normAutofit fontScale="55000" lnSpcReduction="20000"/>
          </a:bodyPr>
          <a:lstStyle/>
          <a:p>
            <a:r>
              <a:rPr lang="en-US" sz="3300" b="1" dirty="0"/>
              <a:t>Nurture – Environmental factors:</a:t>
            </a:r>
          </a:p>
          <a:p>
            <a:r>
              <a:rPr lang="en-US" sz="2600" dirty="0"/>
              <a:t>• Quality of relationships and emotional support</a:t>
            </a:r>
          </a:p>
          <a:p>
            <a:r>
              <a:rPr lang="en-US" sz="2600" dirty="0"/>
              <a:t>• Previous attachment experiences at home</a:t>
            </a:r>
          </a:p>
          <a:p>
            <a:r>
              <a:rPr lang="en-US" sz="2600" dirty="0"/>
              <a:t>• Cultural expectations for communication and independence</a:t>
            </a:r>
          </a:p>
          <a:p>
            <a:r>
              <a:rPr lang="en-US" sz="2600" dirty="0"/>
              <a:t>• Experiences in early education settings</a:t>
            </a:r>
          </a:p>
          <a:p>
            <a:pPr algn="r"/>
            <a:r>
              <a:rPr lang="en-US" sz="2600" dirty="0"/>
              <a:t>(UNICEF, 2022)</a:t>
            </a:r>
          </a:p>
          <a:p>
            <a:r>
              <a:rPr lang="en-US" sz="3300" b="1" dirty="0"/>
              <a:t>How nurture may affect Amira:</a:t>
            </a:r>
          </a:p>
          <a:p>
            <a:r>
              <a:rPr lang="en-US" sz="2600" dirty="0"/>
              <a:t>• New nursery environment may feel unfamiliar and overwhelming</a:t>
            </a:r>
          </a:p>
          <a:p>
            <a:r>
              <a:rPr lang="en-US" sz="2600" dirty="0"/>
              <a:t>• Separation from familiar carers affects her sense of security</a:t>
            </a:r>
          </a:p>
          <a:p>
            <a:r>
              <a:rPr lang="en-US" sz="2600" dirty="0"/>
              <a:t>• A consistent key person can strengthen her confidence</a:t>
            </a:r>
          </a:p>
          <a:p>
            <a:r>
              <a:rPr lang="en-US" sz="2600" dirty="0"/>
              <a:t>• Warm, predictable routines can support her emotional and social development</a:t>
            </a:r>
            <a:endParaRPr lang="en-GB" sz="2600" dirty="0"/>
          </a:p>
        </p:txBody>
      </p:sp>
    </p:spTree>
    <p:extLst>
      <p:ext uri="{BB962C8B-B14F-4D97-AF65-F5344CB8AC3E}">
        <p14:creationId xmlns:p14="http://schemas.microsoft.com/office/powerpoint/2010/main" val="39791375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66ED3E-B156-8909-0752-BF738C2C6A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4800" b="1" dirty="0"/>
              <a:t>Critical Evaluation of John Bowlby’s  attachment theory</a:t>
            </a:r>
            <a:endParaRPr lang="en-GB" sz="4800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7B837A15-59B2-6DBD-E00C-3F2472FA43B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62336706"/>
              </p:ext>
            </p:extLst>
          </p:nvPr>
        </p:nvGraphicFramePr>
        <p:xfrm>
          <a:off x="762000" y="2749549"/>
          <a:ext cx="10380662" cy="1548131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5190331">
                  <a:extLst>
                    <a:ext uri="{9D8B030D-6E8A-4147-A177-3AD203B41FA5}">
                      <a16:colId xmlns:a16="http://schemas.microsoft.com/office/drawing/2014/main" val="2904715008"/>
                    </a:ext>
                  </a:extLst>
                </a:gridCol>
                <a:gridCol w="5190331">
                  <a:extLst>
                    <a:ext uri="{9D8B030D-6E8A-4147-A177-3AD203B41FA5}">
                      <a16:colId xmlns:a16="http://schemas.microsoft.com/office/drawing/2014/main" val="1669481738"/>
                    </a:ext>
                  </a:extLst>
                </a:gridCol>
              </a:tblGrid>
              <a:tr h="450851">
                <a:tc>
                  <a:txBody>
                    <a:bodyPr/>
                    <a:lstStyle/>
                    <a:p>
                      <a:r>
                        <a:rPr lang="en-GB" sz="2200" b="1" dirty="0"/>
                        <a:t>Strengths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200" b="1" dirty="0"/>
                        <a:t>Limitations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5597970"/>
                  </a:ext>
                </a:extLst>
              </a:tr>
              <a:tr h="1022061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200" dirty="0"/>
                        <a:t>Clear framework; widely used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2200" dirty="0"/>
                        <a:t>Mother-focus; ignores multiple caregivers</a:t>
                      </a:r>
                    </a:p>
                    <a:p>
                      <a:pPr marL="0" indent="0" algn="r">
                        <a:buFont typeface="Arial" panose="020B0604020202020204" pitchFamily="34" charset="0"/>
                        <a:buNone/>
                      </a:pPr>
                      <a:r>
                        <a:rPr lang="en-GB" sz="2200" dirty="0"/>
                        <a:t>(</a:t>
                      </a:r>
                      <a:r>
                        <a:rPr lang="en-US" sz="2200" dirty="0"/>
                        <a:t>Barbour, R.F., 1970)</a:t>
                      </a:r>
                      <a:endParaRPr lang="en-GB" sz="2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6235853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8978221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A4212B-039A-3652-FF13-21E57274B6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b="1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03BB41-5531-3CDF-C04F-6AF09F51E6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indent="-342900" algn="just" fontAlgn="base">
              <a:buFont typeface="Arial" panose="020B0604020202020204" pitchFamily="34" charset="0"/>
              <a:buChar char="•"/>
            </a:pPr>
            <a:r>
              <a:rPr lang="en-US" dirty="0"/>
              <a:t>Bowlby helps explain Amira’s needs </a:t>
            </a:r>
          </a:p>
          <a:p>
            <a:pPr marL="342900" indent="-342900" algn="just" fontAlgn="base">
              <a:buFont typeface="Arial" panose="020B0604020202020204" pitchFamily="34" charset="0"/>
              <a:buChar char="•"/>
            </a:pPr>
            <a:r>
              <a:rPr lang="en-US" dirty="0"/>
              <a:t>Emotional security supports all areas of development </a:t>
            </a:r>
          </a:p>
          <a:p>
            <a:pPr marL="342900" indent="-342900" algn="just" fontAlgn="base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0000"/>
                </a:solidFill>
              </a:rPr>
              <a:t>By recognising her stage, practitioners can respond with empathy and evidence-based strategies</a:t>
            </a:r>
            <a:endParaRPr lang="en-US" dirty="0"/>
          </a:p>
          <a:p>
            <a:pPr marL="342900" indent="-342900" algn="just" fontAlgn="base">
              <a:buFont typeface="Arial" panose="020B0604020202020204" pitchFamily="34" charset="0"/>
              <a:buChar char="•"/>
            </a:pPr>
            <a:r>
              <a:rPr lang="en-US" dirty="0"/>
              <a:t>With support, she can thrive in nursery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048323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CB6E07-9ABD-B2A8-898A-D558CD2EB0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b="1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85054A-1E2C-0718-307E-93D41B7F4A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7131" y="2750126"/>
            <a:ext cx="11718319" cy="3533629"/>
          </a:xfrm>
        </p:spPr>
        <p:txBody>
          <a:bodyPr>
            <a:normAutofit fontScale="55000" lnSpcReduction="20000"/>
          </a:bodyPr>
          <a:lstStyle/>
          <a:p>
            <a:pPr algn="just"/>
            <a:r>
              <a:rPr lang="en-US" sz="2600" dirty="0"/>
              <a:t>Uehara, I. (2015) ‘Developmental Changes in Memory-Related Linguistic Skills and Their Relationship to Episodic Recall in Children’, </a:t>
            </a:r>
            <a:r>
              <a:rPr lang="en-US" sz="2600" dirty="0" err="1"/>
              <a:t>PloS</a:t>
            </a:r>
            <a:r>
              <a:rPr lang="en-US" sz="2600" dirty="0"/>
              <a:t> one, 10(9), p. e0137220. Available at: https://doi.org/10.1371/journal.pone.0137220.</a:t>
            </a:r>
          </a:p>
          <a:p>
            <a:pPr algn="just"/>
            <a:r>
              <a:rPr lang="en-US" sz="2600" dirty="0"/>
              <a:t>Barbour, R.F. (1970) ‘Attachment and Loss. Vol. 1. Attachment. By John Bowlby. London: The Hogarth Press and Institute of Psycho-Analysis. 1969. Pp. 428. Price 63 s’, British journal of psychiatry, 116(530), pp. 102–103. Available at: https://doi.org/10.1192/bjp.116.530.102.</a:t>
            </a:r>
          </a:p>
          <a:p>
            <a:pPr algn="just"/>
            <a:r>
              <a:rPr lang="en-US" sz="2600" dirty="0"/>
              <a:t>Bretherton, I. (1992) ‘The Origins of Attachment Theory: John Bowlby and Mary Ainsworth’, Developmental psychology, 28(5), pp. 759–775. Available at: https://doi.org/10.1037/0012-1649.28.5.759.</a:t>
            </a:r>
          </a:p>
          <a:p>
            <a:pPr algn="just"/>
            <a:r>
              <a:rPr lang="en-US" sz="2600" dirty="0" err="1"/>
              <a:t>Sigelman</a:t>
            </a:r>
            <a:r>
              <a:rPr lang="en-US" sz="2600" dirty="0"/>
              <a:t>, C.K. and Rider, E.A. (2022) Life-span human development. 10e. Boston, MA: Cengage.</a:t>
            </a:r>
          </a:p>
          <a:p>
            <a:pPr algn="just"/>
            <a:r>
              <a:rPr lang="en-US" sz="2600" dirty="0"/>
              <a:t>Howe, D. (2011) Attachment across the </a:t>
            </a:r>
            <a:r>
              <a:rPr lang="en-US" sz="2600" dirty="0" err="1"/>
              <a:t>lifecourse</a:t>
            </a:r>
            <a:r>
              <a:rPr lang="en-US" sz="2600" dirty="0"/>
              <a:t> : a brief introduction. London: Palgrave Macmillan.</a:t>
            </a:r>
          </a:p>
          <a:p>
            <a:pPr algn="just"/>
            <a:r>
              <a:rPr lang="en-US" sz="2600" dirty="0"/>
              <a:t>Robinson, M. (2010) Understanding </a:t>
            </a:r>
            <a:r>
              <a:rPr lang="en-US" sz="2600" dirty="0" err="1"/>
              <a:t>behaviour</a:t>
            </a:r>
            <a:r>
              <a:rPr lang="en-US" sz="2600" dirty="0"/>
              <a:t> and development in early childhood : a guide to theory and practice. 1st ed. London ; Routledge. Available at: https://doi.org/10.4324/9780203842881.</a:t>
            </a:r>
          </a:p>
          <a:p>
            <a:pPr algn="just"/>
            <a:r>
              <a:rPr lang="en-US" sz="2600" dirty="0"/>
              <a:t>UNICEF (2022) </a:t>
            </a:r>
            <a:r>
              <a:rPr lang="en-US" sz="2600" i="1" dirty="0"/>
              <a:t>Early Childhood Development</a:t>
            </a:r>
            <a:r>
              <a:rPr lang="en-US" sz="2600" dirty="0"/>
              <a:t>. Available at: </a:t>
            </a:r>
            <a:r>
              <a:rPr lang="en-US" sz="2600" dirty="0">
                <a:hlinkClick r:id="rId2"/>
              </a:rPr>
              <a:t>https://www.unicef.org/early-childhood-development</a:t>
            </a:r>
            <a:r>
              <a:rPr lang="en-US" sz="2600" dirty="0"/>
              <a:t> (Accessed on: 16 November 2025).</a:t>
            </a:r>
          </a:p>
          <a:p>
            <a:pPr algn="just"/>
            <a:r>
              <a:rPr lang="en-US" sz="2600" dirty="0"/>
              <a:t>Diamond, M.J. (1990) ‘Review of A Secure Base: Parent-Child Attachment and Healthy Human Development’, </a:t>
            </a:r>
            <a:r>
              <a:rPr lang="en-US" sz="2600" i="1" dirty="0"/>
              <a:t>Psychotherapy (Chicago, Ill.)</a:t>
            </a:r>
            <a:r>
              <a:rPr lang="en-US" sz="2600" dirty="0"/>
              <a:t>. Division of Psychotherapy , American Psychological Association, pp. 661–662. Available at: </a:t>
            </a:r>
            <a:r>
              <a:rPr lang="en-US" sz="2600" dirty="0">
                <a:hlinkClick r:id="rId3"/>
              </a:rPr>
              <a:t>https://doi.org/10.1037/h0092247</a:t>
            </a:r>
            <a:r>
              <a:rPr lang="en-US" sz="2600" dirty="0"/>
              <a:t>.</a:t>
            </a:r>
          </a:p>
          <a:p>
            <a:endParaRPr lang="en-US" dirty="0"/>
          </a:p>
          <a:p>
            <a:endParaRPr lang="en-GB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7AA93987-B27F-693E-1DED-4B417E304894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380207"/>
            <a:ext cx="184731" cy="760414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15870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755B8C62-D2F3-2A47-6CD8-B377763CE2FA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2400" y="-227807"/>
            <a:ext cx="184731" cy="760414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15870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63584942"/>
      </p:ext>
    </p:extLst>
  </p:cSld>
  <p:clrMapOvr>
    <a:masterClrMapping/>
  </p:clrMapOvr>
</p:sld>
</file>

<file path=ppt/theme/theme1.xml><?xml version="1.0" encoding="utf-8"?>
<a:theme xmlns:a="http://schemas.openxmlformats.org/drawingml/2006/main" name="BevelVTI">
  <a:themeElements>
    <a:clrScheme name="Custom 148">
      <a:dk1>
        <a:srgbClr val="262626"/>
      </a:dk1>
      <a:lt1>
        <a:sysClr val="window" lastClr="FFFFFF"/>
      </a:lt1>
      <a:dk2>
        <a:srgbClr val="2F333D"/>
      </a:dk2>
      <a:lt2>
        <a:srgbClr val="ECF0F0"/>
      </a:lt2>
      <a:accent1>
        <a:srgbClr val="00BAC8"/>
      </a:accent1>
      <a:accent2>
        <a:srgbClr val="794DFF"/>
      </a:accent2>
      <a:accent3>
        <a:srgbClr val="00D17D"/>
      </a:accent3>
      <a:accent4>
        <a:srgbClr val="E69500"/>
      </a:accent4>
      <a:accent5>
        <a:srgbClr val="FE5D21"/>
      </a:accent5>
      <a:accent6>
        <a:srgbClr val="404040"/>
      </a:accent6>
      <a:hlink>
        <a:srgbClr val="3E8FF1"/>
      </a:hlink>
      <a:folHlink>
        <a:srgbClr val="939393"/>
      </a:folHlink>
    </a:clrScheme>
    <a:fontScheme name="Custom 53">
      <a:majorFont>
        <a:latin typeface="Bierstadt"/>
        <a:ea typeface=""/>
        <a:cs typeface=""/>
      </a:majorFont>
      <a:minorFont>
        <a:latin typeface="Bierstad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velVTI" id="{C9E5F598-602B-46C1-AA16-073CEB959654}" vid="{2AE1FD39-65AD-4D34-93E9-C7019D0ECBA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137</TotalTime>
  <Words>1202</Words>
  <Application>Microsoft Office PowerPoint</Application>
  <PresentationFormat>Widescreen</PresentationFormat>
  <Paragraphs>118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Arial</vt:lpstr>
      <vt:lpstr>Bierstadt</vt:lpstr>
      <vt:lpstr>Source Sans Pro</vt:lpstr>
      <vt:lpstr>-webkit-standard</vt:lpstr>
      <vt:lpstr>BevelVTI</vt:lpstr>
      <vt:lpstr>Psychology in Health and Social Care</vt:lpstr>
      <vt:lpstr>Acknowledgement of the use of AI</vt:lpstr>
      <vt:lpstr>Psychology &amp; Developmental Psychology </vt:lpstr>
      <vt:lpstr>Early Childhood (Ages 3–5) – Amira’s Stage</vt:lpstr>
      <vt:lpstr>Developmental Features in Early Childhood (Ages 3–5) </vt:lpstr>
      <vt:lpstr>Developmental Changes (Milestones) in Early Childhood (Ages 3–5) </vt:lpstr>
      <vt:lpstr>John Bowlby</vt:lpstr>
      <vt:lpstr>John Bowlby’s Attachment Theory </vt:lpstr>
      <vt:lpstr>Applying John Bowlby’s theory Amira’s Development</vt:lpstr>
      <vt:lpstr>Key Person</vt:lpstr>
      <vt:lpstr>Practical strategies or interventions for Amira</vt:lpstr>
      <vt:lpstr>‘Nature’</vt:lpstr>
      <vt:lpstr>‘Nurture’</vt:lpstr>
      <vt:lpstr>Critical Evaluation of John Bowlby’s  attachment theory</vt:lpstr>
      <vt:lpstr>Conclusion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Anahy Munoz Marin</dc:creator>
  <cp:lastModifiedBy>Anahy Munoz Marin</cp:lastModifiedBy>
  <cp:revision>1</cp:revision>
  <dcterms:created xsi:type="dcterms:W3CDTF">2025-11-16T23:18:47Z</dcterms:created>
  <dcterms:modified xsi:type="dcterms:W3CDTF">2025-11-17T01:35:56Z</dcterms:modified>
</cp:coreProperties>
</file>