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9" r:id="rId7"/>
    <p:sldId id="260" r:id="rId8"/>
    <p:sldId id="261" r:id="rId9"/>
    <p:sldId id="262" r:id="rId10"/>
    <p:sldId id="258"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5B18E4-4636-4BD3-A0F4-BE16A666A51F}" v="739" dt="2023-02-17T22:57:13.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55"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d Chowdhury (2210333)" userId="a237c5ae-3244-460b-b0f7-338822bcc74a" providerId="ADAL" clId="{5F5B18E4-4636-4BD3-A0F4-BE16A666A51F}"/>
    <pc:docChg chg="undo custSel addSld delSld modSld sldOrd">
      <pc:chgData name="Riad Chowdhury (2210333)" userId="a237c5ae-3244-460b-b0f7-338822bcc74a" providerId="ADAL" clId="{5F5B18E4-4636-4BD3-A0F4-BE16A666A51F}" dt="2023-02-17T23:03:45.412" v="1465" actId="2696"/>
      <pc:docMkLst>
        <pc:docMk/>
      </pc:docMkLst>
      <pc:sldChg chg="modSp mod">
        <pc:chgData name="Riad Chowdhury (2210333)" userId="a237c5ae-3244-460b-b0f7-338822bcc74a" providerId="ADAL" clId="{5F5B18E4-4636-4BD3-A0F4-BE16A666A51F}" dt="2023-02-16T23:39:06.775" v="0" actId="20577"/>
        <pc:sldMkLst>
          <pc:docMk/>
          <pc:sldMk cId="2400648797" sldId="256"/>
        </pc:sldMkLst>
        <pc:spChg chg="mod">
          <ac:chgData name="Riad Chowdhury (2210333)" userId="a237c5ae-3244-460b-b0f7-338822bcc74a" providerId="ADAL" clId="{5F5B18E4-4636-4BD3-A0F4-BE16A666A51F}" dt="2023-02-16T23:39:06.775" v="0" actId="20577"/>
          <ac:spMkLst>
            <pc:docMk/>
            <pc:sldMk cId="2400648797" sldId="256"/>
            <ac:spMk id="2" creationId="{F2D32009-E36C-13C5-0A8A-7D257A416D7B}"/>
          </ac:spMkLst>
        </pc:spChg>
      </pc:sldChg>
      <pc:sldChg chg="modSp mod">
        <pc:chgData name="Riad Chowdhury (2210333)" userId="a237c5ae-3244-460b-b0f7-338822bcc74a" providerId="ADAL" clId="{5F5B18E4-4636-4BD3-A0F4-BE16A666A51F}" dt="2023-02-17T00:03:18.636" v="63" actId="20577"/>
        <pc:sldMkLst>
          <pc:docMk/>
          <pc:sldMk cId="1562098309" sldId="257"/>
        </pc:sldMkLst>
        <pc:spChg chg="mod">
          <ac:chgData name="Riad Chowdhury (2210333)" userId="a237c5ae-3244-460b-b0f7-338822bcc74a" providerId="ADAL" clId="{5F5B18E4-4636-4BD3-A0F4-BE16A666A51F}" dt="2023-02-17T00:03:18.636" v="63" actId="20577"/>
          <ac:spMkLst>
            <pc:docMk/>
            <pc:sldMk cId="1562098309" sldId="257"/>
            <ac:spMk id="2" creationId="{3409DE88-D298-0DD1-F149-F540D674E4DB}"/>
          </ac:spMkLst>
        </pc:spChg>
      </pc:sldChg>
      <pc:sldChg chg="addSp delSp modSp mod ord delAnim modAnim">
        <pc:chgData name="Riad Chowdhury (2210333)" userId="a237c5ae-3244-460b-b0f7-338822bcc74a" providerId="ADAL" clId="{5F5B18E4-4636-4BD3-A0F4-BE16A666A51F}" dt="2023-02-17T00:57:07.286" v="344" actId="21"/>
        <pc:sldMkLst>
          <pc:docMk/>
          <pc:sldMk cId="3478233140" sldId="258"/>
        </pc:sldMkLst>
        <pc:spChg chg="add mod">
          <ac:chgData name="Riad Chowdhury (2210333)" userId="a237c5ae-3244-460b-b0f7-338822bcc74a" providerId="ADAL" clId="{5F5B18E4-4636-4BD3-A0F4-BE16A666A51F}" dt="2023-02-17T00:15:19.704" v="116" actId="255"/>
          <ac:spMkLst>
            <pc:docMk/>
            <pc:sldMk cId="3478233140" sldId="258"/>
            <ac:spMk id="2" creationId="{FDA49C6A-6A93-5BC2-3C55-114171E442FC}"/>
          </ac:spMkLst>
        </pc:spChg>
        <pc:spChg chg="add mod">
          <ac:chgData name="Riad Chowdhury (2210333)" userId="a237c5ae-3244-460b-b0f7-338822bcc74a" providerId="ADAL" clId="{5F5B18E4-4636-4BD3-A0F4-BE16A666A51F}" dt="2023-02-17T00:15:30.329" v="117" actId="1076"/>
          <ac:spMkLst>
            <pc:docMk/>
            <pc:sldMk cId="3478233140" sldId="258"/>
            <ac:spMk id="3" creationId="{0E8089EA-39C2-4282-7FA4-8C340B165CC7}"/>
          </ac:spMkLst>
        </pc:spChg>
        <pc:spChg chg="add mod">
          <ac:chgData name="Riad Chowdhury (2210333)" userId="a237c5ae-3244-460b-b0f7-338822bcc74a" providerId="ADAL" clId="{5F5B18E4-4636-4BD3-A0F4-BE16A666A51F}" dt="2023-02-17T00:56:58.197" v="343" actId="20577"/>
          <ac:spMkLst>
            <pc:docMk/>
            <pc:sldMk cId="3478233140" sldId="258"/>
            <ac:spMk id="4" creationId="{0FF8EBB9-030F-D2EC-5E2F-DACF12BF4E7B}"/>
          </ac:spMkLst>
        </pc:spChg>
        <pc:spChg chg="add mod">
          <ac:chgData name="Riad Chowdhury (2210333)" userId="a237c5ae-3244-460b-b0f7-338822bcc74a" providerId="ADAL" clId="{5F5B18E4-4636-4BD3-A0F4-BE16A666A51F}" dt="2023-02-17T00:15:53.484" v="119" actId="1076"/>
          <ac:spMkLst>
            <pc:docMk/>
            <pc:sldMk cId="3478233140" sldId="258"/>
            <ac:spMk id="5" creationId="{3ACCDBCD-98EC-5C9F-15D9-A01F1D1FA8F3}"/>
          </ac:spMkLst>
        </pc:spChg>
        <pc:picChg chg="add del mod">
          <ac:chgData name="Riad Chowdhury (2210333)" userId="a237c5ae-3244-460b-b0f7-338822bcc74a" providerId="ADAL" clId="{5F5B18E4-4636-4BD3-A0F4-BE16A666A51F}" dt="2023-02-17T00:53:49.950" v="303" actId="21"/>
          <ac:picMkLst>
            <pc:docMk/>
            <pc:sldMk cId="3478233140" sldId="258"/>
            <ac:picMk id="7" creationId="{80D26ABE-4001-7436-5094-89408F74256A}"/>
          </ac:picMkLst>
        </pc:picChg>
        <pc:picChg chg="add mod">
          <ac:chgData name="Riad Chowdhury (2210333)" userId="a237c5ae-3244-460b-b0f7-338822bcc74a" providerId="ADAL" clId="{5F5B18E4-4636-4BD3-A0F4-BE16A666A51F}" dt="2023-02-17T00:55:47.053" v="326" actId="14100"/>
          <ac:picMkLst>
            <pc:docMk/>
            <pc:sldMk cId="3478233140" sldId="258"/>
            <ac:picMk id="9" creationId="{50AE5541-759F-0197-FB34-AB8B686A3F8F}"/>
          </ac:picMkLst>
        </pc:picChg>
        <pc:picChg chg="del mod">
          <ac:chgData name="Riad Chowdhury (2210333)" userId="a237c5ae-3244-460b-b0f7-338822bcc74a" providerId="ADAL" clId="{5F5B18E4-4636-4BD3-A0F4-BE16A666A51F}" dt="2023-02-17T00:57:07.286" v="344" actId="21"/>
          <ac:picMkLst>
            <pc:docMk/>
            <pc:sldMk cId="3478233140" sldId="258"/>
            <ac:picMk id="11" creationId="{6521EF27-A6B2-2812-79D5-C86891EDB725}"/>
          </ac:picMkLst>
        </pc:picChg>
      </pc:sldChg>
      <pc:sldChg chg="modSp mod">
        <pc:chgData name="Riad Chowdhury (2210333)" userId="a237c5ae-3244-460b-b0f7-338822bcc74a" providerId="ADAL" clId="{5F5B18E4-4636-4BD3-A0F4-BE16A666A51F}" dt="2023-02-17T00:48:02.765" v="167" actId="20577"/>
        <pc:sldMkLst>
          <pc:docMk/>
          <pc:sldMk cId="537001977" sldId="262"/>
        </pc:sldMkLst>
        <pc:spChg chg="mod">
          <ac:chgData name="Riad Chowdhury (2210333)" userId="a237c5ae-3244-460b-b0f7-338822bcc74a" providerId="ADAL" clId="{5F5B18E4-4636-4BD3-A0F4-BE16A666A51F}" dt="2023-02-17T00:48:02.765" v="167" actId="20577"/>
          <ac:spMkLst>
            <pc:docMk/>
            <pc:sldMk cId="537001977" sldId="262"/>
            <ac:spMk id="2" creationId="{0B48DE49-51EE-0BBE-E25D-B55B9932B93B}"/>
          </ac:spMkLst>
        </pc:spChg>
      </pc:sldChg>
      <pc:sldChg chg="modSp mod">
        <pc:chgData name="Riad Chowdhury (2210333)" userId="a237c5ae-3244-460b-b0f7-338822bcc74a" providerId="ADAL" clId="{5F5B18E4-4636-4BD3-A0F4-BE16A666A51F}" dt="2023-02-17T01:06:04.922" v="347" actId="20577"/>
        <pc:sldMkLst>
          <pc:docMk/>
          <pc:sldMk cId="3316655864" sldId="263"/>
        </pc:sldMkLst>
        <pc:spChg chg="mod">
          <ac:chgData name="Riad Chowdhury (2210333)" userId="a237c5ae-3244-460b-b0f7-338822bcc74a" providerId="ADAL" clId="{5F5B18E4-4636-4BD3-A0F4-BE16A666A51F}" dt="2023-02-17T01:06:04.922" v="347" actId="20577"/>
          <ac:spMkLst>
            <pc:docMk/>
            <pc:sldMk cId="3316655864" sldId="263"/>
            <ac:spMk id="2" creationId="{51617FD3-AFEF-8898-03EE-CEAE1E0C10FB}"/>
          </ac:spMkLst>
        </pc:spChg>
      </pc:sldChg>
      <pc:sldChg chg="new del">
        <pc:chgData name="Riad Chowdhury (2210333)" userId="a237c5ae-3244-460b-b0f7-338822bcc74a" providerId="ADAL" clId="{5F5B18E4-4636-4BD3-A0F4-BE16A666A51F}" dt="2023-02-17T00:50:15.035" v="171" actId="2696"/>
        <pc:sldMkLst>
          <pc:docMk/>
          <pc:sldMk cId="2306395886" sldId="264"/>
        </pc:sldMkLst>
      </pc:sldChg>
      <pc:sldChg chg="addSp delSp modSp new mod setBg modAnim setClrOvrMap">
        <pc:chgData name="Riad Chowdhury (2210333)" userId="a237c5ae-3244-460b-b0f7-338822bcc74a" providerId="ADAL" clId="{5F5B18E4-4636-4BD3-A0F4-BE16A666A51F}" dt="2023-02-17T22:42:30.583" v="1426" actId="26606"/>
        <pc:sldMkLst>
          <pc:docMk/>
          <pc:sldMk cId="3313488192" sldId="264"/>
        </pc:sldMkLst>
        <pc:spChg chg="mod ord">
          <ac:chgData name="Riad Chowdhury (2210333)" userId="a237c5ae-3244-460b-b0f7-338822bcc74a" providerId="ADAL" clId="{5F5B18E4-4636-4BD3-A0F4-BE16A666A51F}" dt="2023-02-17T22:42:30.583" v="1426" actId="26606"/>
          <ac:spMkLst>
            <pc:docMk/>
            <pc:sldMk cId="3313488192" sldId="264"/>
            <ac:spMk id="2" creationId="{5086D27B-6F7E-0F06-3BE5-BC995575ED92}"/>
          </ac:spMkLst>
        </pc:spChg>
        <pc:spChg chg="del">
          <ac:chgData name="Riad Chowdhury (2210333)" userId="a237c5ae-3244-460b-b0f7-338822bcc74a" providerId="ADAL" clId="{5F5B18E4-4636-4BD3-A0F4-BE16A666A51F}" dt="2023-02-17T22:07:29.473" v="349" actId="931"/>
          <ac:spMkLst>
            <pc:docMk/>
            <pc:sldMk cId="3313488192" sldId="264"/>
            <ac:spMk id="3" creationId="{13E7DA38-F8AA-9065-10C4-3C6FE9D23DB7}"/>
          </ac:spMkLst>
        </pc:spChg>
        <pc:spChg chg="add del">
          <ac:chgData name="Riad Chowdhury (2210333)" userId="a237c5ae-3244-460b-b0f7-338822bcc74a" providerId="ADAL" clId="{5F5B18E4-4636-4BD3-A0F4-BE16A666A51F}" dt="2023-02-17T22:16:14.900" v="382" actId="26606"/>
          <ac:spMkLst>
            <pc:docMk/>
            <pc:sldMk cId="3313488192" sldId="264"/>
            <ac:spMk id="19" creationId="{48705D66-28B8-9229-6CD0-8BC2AA286B3B}"/>
          </ac:spMkLst>
        </pc:spChg>
        <pc:spChg chg="add del">
          <ac:chgData name="Riad Chowdhury (2210333)" userId="a237c5ae-3244-460b-b0f7-338822bcc74a" providerId="ADAL" clId="{5F5B18E4-4636-4BD3-A0F4-BE16A666A51F}" dt="2023-02-17T22:16:21.664" v="384" actId="26606"/>
          <ac:spMkLst>
            <pc:docMk/>
            <pc:sldMk cId="3313488192" sldId="264"/>
            <ac:spMk id="20" creationId="{F6E384F5-137A-40B1-97F0-694CC6ECD59C}"/>
          </ac:spMkLst>
        </pc:spChg>
        <pc:spChg chg="add del">
          <ac:chgData name="Riad Chowdhury (2210333)" userId="a237c5ae-3244-460b-b0f7-338822bcc74a" providerId="ADAL" clId="{5F5B18E4-4636-4BD3-A0F4-BE16A666A51F}" dt="2023-02-17T22:16:14.900" v="382" actId="26606"/>
          <ac:spMkLst>
            <pc:docMk/>
            <pc:sldMk cId="3313488192" sldId="264"/>
            <ac:spMk id="22" creationId="{FA511026-8542-4AC0-9F06-134A70850B60}"/>
          </ac:spMkLst>
        </pc:spChg>
        <pc:spChg chg="add del">
          <ac:chgData name="Riad Chowdhury (2210333)" userId="a237c5ae-3244-460b-b0f7-338822bcc74a" providerId="ADAL" clId="{5F5B18E4-4636-4BD3-A0F4-BE16A666A51F}" dt="2023-02-17T22:16:21.664" v="384" actId="26606"/>
          <ac:spMkLst>
            <pc:docMk/>
            <pc:sldMk cId="3313488192" sldId="264"/>
            <ac:spMk id="24" creationId="{78418A25-6EAC-4140-BFE6-284E1925B5EE}"/>
          </ac:spMkLst>
        </pc:spChg>
        <pc:spChg chg="add del">
          <ac:chgData name="Riad Chowdhury (2210333)" userId="a237c5ae-3244-460b-b0f7-338822bcc74a" providerId="ADAL" clId="{5F5B18E4-4636-4BD3-A0F4-BE16A666A51F}" dt="2023-02-17T22:16:21.664" v="384" actId="26606"/>
          <ac:spMkLst>
            <pc:docMk/>
            <pc:sldMk cId="3313488192" sldId="264"/>
            <ac:spMk id="25" creationId="{9DBC4630-03DA-474F-BBCB-BA3AE6B317A4}"/>
          </ac:spMkLst>
        </pc:spChg>
        <pc:spChg chg="add del">
          <ac:chgData name="Riad Chowdhury (2210333)" userId="a237c5ae-3244-460b-b0f7-338822bcc74a" providerId="ADAL" clId="{5F5B18E4-4636-4BD3-A0F4-BE16A666A51F}" dt="2023-02-17T22:16:21.664" v="384" actId="26606"/>
          <ac:spMkLst>
            <pc:docMk/>
            <pc:sldMk cId="3313488192" sldId="264"/>
            <ac:spMk id="26" creationId="{31103AB2-C090-458F-B752-294F23AFA8AD}"/>
          </ac:spMkLst>
        </pc:spChg>
        <pc:spChg chg="add del">
          <ac:chgData name="Riad Chowdhury (2210333)" userId="a237c5ae-3244-460b-b0f7-338822bcc74a" providerId="ADAL" clId="{5F5B18E4-4636-4BD3-A0F4-BE16A666A51F}" dt="2023-02-17T22:16:26.167" v="386" actId="26606"/>
          <ac:spMkLst>
            <pc:docMk/>
            <pc:sldMk cId="3313488192" sldId="264"/>
            <ac:spMk id="28" creationId="{B497CCB5-5FC2-473C-AFCC-2430CEF1DF71}"/>
          </ac:spMkLst>
        </pc:spChg>
        <pc:spChg chg="add del">
          <ac:chgData name="Riad Chowdhury (2210333)" userId="a237c5ae-3244-460b-b0f7-338822bcc74a" providerId="ADAL" clId="{5F5B18E4-4636-4BD3-A0F4-BE16A666A51F}" dt="2023-02-17T22:16:26.167" v="386" actId="26606"/>
          <ac:spMkLst>
            <pc:docMk/>
            <pc:sldMk cId="3313488192" sldId="264"/>
            <ac:spMk id="29" creationId="{599C8C75-BFDF-44E7-A028-EEB5EDD58817}"/>
          </ac:spMkLst>
        </pc:spChg>
        <pc:spChg chg="add del">
          <ac:chgData name="Riad Chowdhury (2210333)" userId="a237c5ae-3244-460b-b0f7-338822bcc74a" providerId="ADAL" clId="{5F5B18E4-4636-4BD3-A0F4-BE16A666A51F}" dt="2023-02-17T22:23:27.505" v="817" actId="26606"/>
          <ac:spMkLst>
            <pc:docMk/>
            <pc:sldMk cId="3313488192" sldId="264"/>
            <ac:spMk id="30" creationId="{2409529B-9B56-4F10-BE4D-F934DB89E57E}"/>
          </ac:spMkLst>
        </pc:spChg>
        <pc:spChg chg="add del">
          <ac:chgData name="Riad Chowdhury (2210333)" userId="a237c5ae-3244-460b-b0f7-338822bcc74a" providerId="ADAL" clId="{5F5B18E4-4636-4BD3-A0F4-BE16A666A51F}" dt="2023-02-17T22:16:29.113" v="388" actId="26606"/>
          <ac:spMkLst>
            <pc:docMk/>
            <pc:sldMk cId="3313488192" sldId="264"/>
            <ac:spMk id="31" creationId="{F6E384F5-137A-40B1-97F0-694CC6ECD59C}"/>
          </ac:spMkLst>
        </pc:spChg>
        <pc:spChg chg="add del">
          <ac:chgData name="Riad Chowdhury (2210333)" userId="a237c5ae-3244-460b-b0f7-338822bcc74a" providerId="ADAL" clId="{5F5B18E4-4636-4BD3-A0F4-BE16A666A51F}" dt="2023-02-17T22:16:29.113" v="388" actId="26606"/>
          <ac:spMkLst>
            <pc:docMk/>
            <pc:sldMk cId="3313488192" sldId="264"/>
            <ac:spMk id="32" creationId="{9DBC4630-03DA-474F-BBCB-BA3AE6B317A4}"/>
          </ac:spMkLst>
        </pc:spChg>
        <pc:spChg chg="add del">
          <ac:chgData name="Riad Chowdhury (2210333)" userId="a237c5ae-3244-460b-b0f7-338822bcc74a" providerId="ADAL" clId="{5F5B18E4-4636-4BD3-A0F4-BE16A666A51F}" dt="2023-02-17T22:16:29.113" v="388" actId="26606"/>
          <ac:spMkLst>
            <pc:docMk/>
            <pc:sldMk cId="3313488192" sldId="264"/>
            <ac:spMk id="33" creationId="{78418A25-6EAC-4140-BFE6-284E1925B5EE}"/>
          </ac:spMkLst>
        </pc:spChg>
        <pc:spChg chg="add del">
          <ac:chgData name="Riad Chowdhury (2210333)" userId="a237c5ae-3244-460b-b0f7-338822bcc74a" providerId="ADAL" clId="{5F5B18E4-4636-4BD3-A0F4-BE16A666A51F}" dt="2023-02-17T22:16:29.113" v="388" actId="26606"/>
          <ac:spMkLst>
            <pc:docMk/>
            <pc:sldMk cId="3313488192" sldId="264"/>
            <ac:spMk id="34" creationId="{31103AB2-C090-458F-B752-294F23AFA8AD}"/>
          </ac:spMkLst>
        </pc:spChg>
        <pc:spChg chg="add del">
          <ac:chgData name="Riad Chowdhury (2210333)" userId="a237c5ae-3244-460b-b0f7-338822bcc74a" providerId="ADAL" clId="{5F5B18E4-4636-4BD3-A0F4-BE16A666A51F}" dt="2023-02-17T22:23:27.505" v="817" actId="26606"/>
          <ac:spMkLst>
            <pc:docMk/>
            <pc:sldMk cId="3313488192" sldId="264"/>
            <ac:spMk id="36" creationId="{A3C210E6-A35A-4F68-8D60-801A019C75B8}"/>
          </ac:spMkLst>
        </pc:spChg>
        <pc:spChg chg="add del">
          <ac:chgData name="Riad Chowdhury (2210333)" userId="a237c5ae-3244-460b-b0f7-338822bcc74a" providerId="ADAL" clId="{5F5B18E4-4636-4BD3-A0F4-BE16A666A51F}" dt="2023-02-17T22:23:27.505" v="817" actId="26606"/>
          <ac:spMkLst>
            <pc:docMk/>
            <pc:sldMk cId="3313488192" sldId="264"/>
            <ac:spMk id="37" creationId="{AC0D06B0-F19C-459E-B221-A34B506FB5E3}"/>
          </ac:spMkLst>
        </pc:spChg>
        <pc:spChg chg="add del">
          <ac:chgData name="Riad Chowdhury (2210333)" userId="a237c5ae-3244-460b-b0f7-338822bcc74a" providerId="ADAL" clId="{5F5B18E4-4636-4BD3-A0F4-BE16A666A51F}" dt="2023-02-17T22:23:27.505" v="817" actId="26606"/>
          <ac:spMkLst>
            <pc:docMk/>
            <pc:sldMk cId="3313488192" sldId="264"/>
            <ac:spMk id="38" creationId="{345B26DA-1C6B-4C66-81C9-9C1877FC2DB1}"/>
          </ac:spMkLst>
        </pc:spChg>
        <pc:spChg chg="add del">
          <ac:chgData name="Riad Chowdhury (2210333)" userId="a237c5ae-3244-460b-b0f7-338822bcc74a" providerId="ADAL" clId="{5F5B18E4-4636-4BD3-A0F4-BE16A666A51F}" dt="2023-02-17T22:23:27.505" v="817" actId="26606"/>
          <ac:spMkLst>
            <pc:docMk/>
            <pc:sldMk cId="3313488192" sldId="264"/>
            <ac:spMk id="39" creationId="{98DE6C44-43F8-4DE4-AB81-66853FFEA09A}"/>
          </ac:spMkLst>
        </pc:spChg>
        <pc:spChg chg="add mod ord">
          <ac:chgData name="Riad Chowdhury (2210333)" userId="a237c5ae-3244-460b-b0f7-338822bcc74a" providerId="ADAL" clId="{5F5B18E4-4636-4BD3-A0F4-BE16A666A51F}" dt="2023-02-17T22:42:30.583" v="1426" actId="26606"/>
          <ac:spMkLst>
            <pc:docMk/>
            <pc:sldMk cId="3313488192" sldId="264"/>
            <ac:spMk id="40" creationId="{95F85651-FAE3-5EB4-136A-66D39D46C2D2}"/>
          </ac:spMkLst>
        </pc:spChg>
        <pc:spChg chg="add del">
          <ac:chgData name="Riad Chowdhury (2210333)" userId="a237c5ae-3244-460b-b0f7-338822bcc74a" providerId="ADAL" clId="{5F5B18E4-4636-4BD3-A0F4-BE16A666A51F}" dt="2023-02-17T22:40:45.060" v="1421" actId="26606"/>
          <ac:spMkLst>
            <pc:docMk/>
            <pc:sldMk cId="3313488192" sldId="264"/>
            <ac:spMk id="45" creationId="{07977D39-626F-40D7-B00F-16E02602DD5A}"/>
          </ac:spMkLst>
        </pc:spChg>
        <pc:spChg chg="add del">
          <ac:chgData name="Riad Chowdhury (2210333)" userId="a237c5ae-3244-460b-b0f7-338822bcc74a" providerId="ADAL" clId="{5F5B18E4-4636-4BD3-A0F4-BE16A666A51F}" dt="2023-02-17T22:40:45.060" v="1421" actId="26606"/>
          <ac:spMkLst>
            <pc:docMk/>
            <pc:sldMk cId="3313488192" sldId="264"/>
            <ac:spMk id="47" creationId="{B905CDE4-B751-4B3E-B625-6E59F8903414}"/>
          </ac:spMkLst>
        </pc:spChg>
        <pc:spChg chg="add del">
          <ac:chgData name="Riad Chowdhury (2210333)" userId="a237c5ae-3244-460b-b0f7-338822bcc74a" providerId="ADAL" clId="{5F5B18E4-4636-4BD3-A0F4-BE16A666A51F}" dt="2023-02-17T22:40:45.060" v="1421" actId="26606"/>
          <ac:spMkLst>
            <pc:docMk/>
            <pc:sldMk cId="3313488192" sldId="264"/>
            <ac:spMk id="49" creationId="{08108C16-F4C0-44AA-999D-17BD39219B24}"/>
          </ac:spMkLst>
        </pc:spChg>
        <pc:spChg chg="add del">
          <ac:chgData name="Riad Chowdhury (2210333)" userId="a237c5ae-3244-460b-b0f7-338822bcc74a" providerId="ADAL" clId="{5F5B18E4-4636-4BD3-A0F4-BE16A666A51F}" dt="2023-02-17T22:40:45.060" v="1421" actId="26606"/>
          <ac:spMkLst>
            <pc:docMk/>
            <pc:sldMk cId="3313488192" sldId="264"/>
            <ac:spMk id="51" creationId="{C8F10CB3-3B5E-4C7A-98CF-B87454DDFA39}"/>
          </ac:spMkLst>
        </pc:spChg>
        <pc:spChg chg="add del">
          <ac:chgData name="Riad Chowdhury (2210333)" userId="a237c5ae-3244-460b-b0f7-338822bcc74a" providerId="ADAL" clId="{5F5B18E4-4636-4BD3-A0F4-BE16A666A51F}" dt="2023-02-17T22:42:30.583" v="1426" actId="26606"/>
          <ac:spMkLst>
            <pc:docMk/>
            <pc:sldMk cId="3313488192" sldId="264"/>
            <ac:spMk id="56" creationId="{2EEE8F11-3582-44B7-9869-F2D26D7DD9D4}"/>
          </ac:spMkLst>
        </pc:spChg>
        <pc:spChg chg="add del">
          <ac:chgData name="Riad Chowdhury (2210333)" userId="a237c5ae-3244-460b-b0f7-338822bcc74a" providerId="ADAL" clId="{5F5B18E4-4636-4BD3-A0F4-BE16A666A51F}" dt="2023-02-17T22:42:30.583" v="1426" actId="26606"/>
          <ac:spMkLst>
            <pc:docMk/>
            <pc:sldMk cId="3313488192" sldId="264"/>
            <ac:spMk id="58" creationId="{2141F1CC-6A53-4BCF-9127-AABB52E2497E}"/>
          </ac:spMkLst>
        </pc:spChg>
        <pc:spChg chg="add del">
          <ac:chgData name="Riad Chowdhury (2210333)" userId="a237c5ae-3244-460b-b0f7-338822bcc74a" providerId="ADAL" clId="{5F5B18E4-4636-4BD3-A0F4-BE16A666A51F}" dt="2023-02-17T22:42:30.583" v="1426" actId="26606"/>
          <ac:spMkLst>
            <pc:docMk/>
            <pc:sldMk cId="3313488192" sldId="264"/>
            <ac:spMk id="60" creationId="{561B2B49-7142-4CA8-A929-4671548E6A5A}"/>
          </ac:spMkLst>
        </pc:spChg>
        <pc:spChg chg="add del">
          <ac:chgData name="Riad Chowdhury (2210333)" userId="a237c5ae-3244-460b-b0f7-338822bcc74a" providerId="ADAL" clId="{5F5B18E4-4636-4BD3-A0F4-BE16A666A51F}" dt="2023-02-17T22:42:11.826" v="1423" actId="26606"/>
          <ac:spMkLst>
            <pc:docMk/>
            <pc:sldMk cId="3313488192" sldId="264"/>
            <ac:spMk id="65" creationId="{96EEF187-8434-4B76-BE40-006EEBB263CF}"/>
          </ac:spMkLst>
        </pc:spChg>
        <pc:spChg chg="add del">
          <ac:chgData name="Riad Chowdhury (2210333)" userId="a237c5ae-3244-460b-b0f7-338822bcc74a" providerId="ADAL" clId="{5F5B18E4-4636-4BD3-A0F4-BE16A666A51F}" dt="2023-02-17T22:42:11.826" v="1423" actId="26606"/>
          <ac:spMkLst>
            <pc:docMk/>
            <pc:sldMk cId="3313488192" sldId="264"/>
            <ac:spMk id="67" creationId="{681CD866-52B5-4280-A92B-56BDFD1E9A12}"/>
          </ac:spMkLst>
        </pc:spChg>
        <pc:spChg chg="add del">
          <ac:chgData name="Riad Chowdhury (2210333)" userId="a237c5ae-3244-460b-b0f7-338822bcc74a" providerId="ADAL" clId="{5F5B18E4-4636-4BD3-A0F4-BE16A666A51F}" dt="2023-02-17T22:42:29.282" v="1425" actId="26606"/>
          <ac:spMkLst>
            <pc:docMk/>
            <pc:sldMk cId="3313488192" sldId="264"/>
            <ac:spMk id="69" creationId="{3D4A84B9-E564-4DD0-97F8-DBF1C460C28A}"/>
          </ac:spMkLst>
        </pc:spChg>
        <pc:spChg chg="add del">
          <ac:chgData name="Riad Chowdhury (2210333)" userId="a237c5ae-3244-460b-b0f7-338822bcc74a" providerId="ADAL" clId="{5F5B18E4-4636-4BD3-A0F4-BE16A666A51F}" dt="2023-02-17T22:42:29.282" v="1425" actId="26606"/>
          <ac:spMkLst>
            <pc:docMk/>
            <pc:sldMk cId="3313488192" sldId="264"/>
            <ac:spMk id="70" creationId="{0D7B6173-1D58-48E2-83CF-37350F315F75}"/>
          </ac:spMkLst>
        </pc:spChg>
        <pc:spChg chg="add del">
          <ac:chgData name="Riad Chowdhury (2210333)" userId="a237c5ae-3244-460b-b0f7-338822bcc74a" providerId="ADAL" clId="{5F5B18E4-4636-4BD3-A0F4-BE16A666A51F}" dt="2023-02-17T22:42:29.282" v="1425" actId="26606"/>
          <ac:spMkLst>
            <pc:docMk/>
            <pc:sldMk cId="3313488192" sldId="264"/>
            <ac:spMk id="72" creationId="{2F36CA75-CFBF-4844-B719-8FE9EBADA9AF}"/>
          </ac:spMkLst>
        </pc:spChg>
        <pc:spChg chg="add del">
          <ac:chgData name="Riad Chowdhury (2210333)" userId="a237c5ae-3244-460b-b0f7-338822bcc74a" providerId="ADAL" clId="{5F5B18E4-4636-4BD3-A0F4-BE16A666A51F}" dt="2023-02-17T22:42:29.282" v="1425" actId="26606"/>
          <ac:spMkLst>
            <pc:docMk/>
            <pc:sldMk cId="3313488192" sldId="264"/>
            <ac:spMk id="73" creationId="{102382E0-0A09-46AE-B955-B911CAFE7F00}"/>
          </ac:spMkLst>
        </pc:spChg>
        <pc:spChg chg="add del">
          <ac:chgData name="Riad Chowdhury (2210333)" userId="a237c5ae-3244-460b-b0f7-338822bcc74a" providerId="ADAL" clId="{5F5B18E4-4636-4BD3-A0F4-BE16A666A51F}" dt="2023-02-17T22:42:29.282" v="1425" actId="26606"/>
          <ac:spMkLst>
            <pc:docMk/>
            <pc:sldMk cId="3313488192" sldId="264"/>
            <ac:spMk id="75" creationId="{7DE75D4A-0965-4973-BE75-DECCAC9A9614}"/>
          </ac:spMkLst>
        </pc:spChg>
        <pc:spChg chg="add">
          <ac:chgData name="Riad Chowdhury (2210333)" userId="a237c5ae-3244-460b-b0f7-338822bcc74a" providerId="ADAL" clId="{5F5B18E4-4636-4BD3-A0F4-BE16A666A51F}" dt="2023-02-17T22:42:30.583" v="1426" actId="26606"/>
          <ac:spMkLst>
            <pc:docMk/>
            <pc:sldMk cId="3313488192" sldId="264"/>
            <ac:spMk id="77" creationId="{C0B0B0C1-A306-4573-8D49-BB656F311B2E}"/>
          </ac:spMkLst>
        </pc:spChg>
        <pc:spChg chg="add">
          <ac:chgData name="Riad Chowdhury (2210333)" userId="a237c5ae-3244-460b-b0f7-338822bcc74a" providerId="ADAL" clId="{5F5B18E4-4636-4BD3-A0F4-BE16A666A51F}" dt="2023-02-17T22:42:30.583" v="1426" actId="26606"/>
          <ac:spMkLst>
            <pc:docMk/>
            <pc:sldMk cId="3313488192" sldId="264"/>
            <ac:spMk id="80" creationId="{96674C98-683B-497D-9306-E89550CD773B}"/>
          </ac:spMkLst>
        </pc:spChg>
        <pc:picChg chg="add mod ord">
          <ac:chgData name="Riad Chowdhury (2210333)" userId="a237c5ae-3244-460b-b0f7-338822bcc74a" providerId="ADAL" clId="{5F5B18E4-4636-4BD3-A0F4-BE16A666A51F}" dt="2023-02-17T22:42:30.583" v="1426" actId="26606"/>
          <ac:picMkLst>
            <pc:docMk/>
            <pc:sldMk cId="3313488192" sldId="264"/>
            <ac:picMk id="5" creationId="{D566A6FC-247E-2221-FBD4-1A2D610E0568}"/>
          </ac:picMkLst>
        </pc:picChg>
        <pc:picChg chg="add mod ord">
          <ac:chgData name="Riad Chowdhury (2210333)" userId="a237c5ae-3244-460b-b0f7-338822bcc74a" providerId="ADAL" clId="{5F5B18E4-4636-4BD3-A0F4-BE16A666A51F}" dt="2023-02-17T22:42:30.583" v="1426" actId="26606"/>
          <ac:picMkLst>
            <pc:docMk/>
            <pc:sldMk cId="3313488192" sldId="264"/>
            <ac:picMk id="7" creationId="{0078630D-6CE4-89A5-9C87-ADEA23C029F1}"/>
          </ac:picMkLst>
        </pc:picChg>
        <pc:picChg chg="add del mod">
          <ac:chgData name="Riad Chowdhury (2210333)" userId="a237c5ae-3244-460b-b0f7-338822bcc74a" providerId="ADAL" clId="{5F5B18E4-4636-4BD3-A0F4-BE16A666A51F}" dt="2023-02-17T22:10:41.542" v="362" actId="21"/>
          <ac:picMkLst>
            <pc:docMk/>
            <pc:sldMk cId="3313488192" sldId="264"/>
            <ac:picMk id="9" creationId="{DBCBF485-9AAE-AB2E-1D97-0C8D2716175C}"/>
          </ac:picMkLst>
        </pc:picChg>
        <pc:picChg chg="add del mod">
          <ac:chgData name="Riad Chowdhury (2210333)" userId="a237c5ae-3244-460b-b0f7-338822bcc74a" providerId="ADAL" clId="{5F5B18E4-4636-4BD3-A0F4-BE16A666A51F}" dt="2023-02-17T22:11:06.889" v="366" actId="21"/>
          <ac:picMkLst>
            <pc:docMk/>
            <pc:sldMk cId="3313488192" sldId="264"/>
            <ac:picMk id="11" creationId="{584D6720-63CD-0C09-4B3A-19457F8F8C90}"/>
          </ac:picMkLst>
        </pc:picChg>
        <pc:picChg chg="add mod ord">
          <ac:chgData name="Riad Chowdhury (2210333)" userId="a237c5ae-3244-460b-b0f7-338822bcc74a" providerId="ADAL" clId="{5F5B18E4-4636-4BD3-A0F4-BE16A666A51F}" dt="2023-02-17T22:42:30.583" v="1426" actId="26606"/>
          <ac:picMkLst>
            <pc:docMk/>
            <pc:sldMk cId="3313488192" sldId="264"/>
            <ac:picMk id="13" creationId="{847989BD-C914-EA17-8D34-B3FBD38503EA}"/>
          </ac:picMkLst>
        </pc:picChg>
        <pc:picChg chg="add mod ord">
          <ac:chgData name="Riad Chowdhury (2210333)" userId="a237c5ae-3244-460b-b0f7-338822bcc74a" providerId="ADAL" clId="{5F5B18E4-4636-4BD3-A0F4-BE16A666A51F}" dt="2023-02-17T22:42:30.583" v="1426" actId="26606"/>
          <ac:picMkLst>
            <pc:docMk/>
            <pc:sldMk cId="3313488192" sldId="264"/>
            <ac:picMk id="15" creationId="{28F31CD3-A626-9805-769B-8AFEA8BA4FEA}"/>
          </ac:picMkLst>
        </pc:picChg>
        <pc:picChg chg="add del">
          <ac:chgData name="Riad Chowdhury (2210333)" userId="a237c5ae-3244-460b-b0f7-338822bcc74a" providerId="ADAL" clId="{5F5B18E4-4636-4BD3-A0F4-BE16A666A51F}" dt="2023-02-17T22:42:29.282" v="1425" actId="26606"/>
          <ac:picMkLst>
            <pc:docMk/>
            <pc:sldMk cId="3313488192" sldId="264"/>
            <ac:picMk id="71" creationId="{4A599609-F5C2-4A0B-A992-913F814A631A}"/>
          </ac:picMkLst>
        </pc:picChg>
        <pc:cxnChg chg="add">
          <ac:chgData name="Riad Chowdhury (2210333)" userId="a237c5ae-3244-460b-b0f7-338822bcc74a" providerId="ADAL" clId="{5F5B18E4-4636-4BD3-A0F4-BE16A666A51F}" dt="2023-02-17T22:42:30.583" v="1426" actId="26606"/>
          <ac:cxnSpMkLst>
            <pc:docMk/>
            <pc:sldMk cId="3313488192" sldId="264"/>
            <ac:cxnSpMk id="78" creationId="{A32A3E90-1520-4398-8302-ED61725A719F}"/>
          </ac:cxnSpMkLst>
        </pc:cxnChg>
        <pc:cxnChg chg="add">
          <ac:chgData name="Riad Chowdhury (2210333)" userId="a237c5ae-3244-460b-b0f7-338822bcc74a" providerId="ADAL" clId="{5F5B18E4-4636-4BD3-A0F4-BE16A666A51F}" dt="2023-02-17T22:42:30.583" v="1426" actId="26606"/>
          <ac:cxnSpMkLst>
            <pc:docMk/>
            <pc:sldMk cId="3313488192" sldId="264"/>
            <ac:cxnSpMk id="79" creationId="{69C83704-53EE-4A7C-B7A2-6897211EE8B9}"/>
          </ac:cxnSpMkLst>
        </pc:cxnChg>
      </pc:sldChg>
      <pc:sldChg chg="addSp delSp modSp new mod setBg setClrOvrMap">
        <pc:chgData name="Riad Chowdhury (2210333)" userId="a237c5ae-3244-460b-b0f7-338822bcc74a" providerId="ADAL" clId="{5F5B18E4-4636-4BD3-A0F4-BE16A666A51F}" dt="2023-02-17T23:00:39.911" v="1463"/>
        <pc:sldMkLst>
          <pc:docMk/>
          <pc:sldMk cId="301999317" sldId="265"/>
        </pc:sldMkLst>
        <pc:spChg chg="mod">
          <ac:chgData name="Riad Chowdhury (2210333)" userId="a237c5ae-3244-460b-b0f7-338822bcc74a" providerId="ADAL" clId="{5F5B18E4-4636-4BD3-A0F4-BE16A666A51F}" dt="2023-02-17T22:58:21.133" v="1455" actId="1076"/>
          <ac:spMkLst>
            <pc:docMk/>
            <pc:sldMk cId="301999317" sldId="265"/>
            <ac:spMk id="2" creationId="{2A809DAD-727F-1DDF-3067-900ED47F0F82}"/>
          </ac:spMkLst>
        </pc:spChg>
        <pc:spChg chg="del">
          <ac:chgData name="Riad Chowdhury (2210333)" userId="a237c5ae-3244-460b-b0f7-338822bcc74a" providerId="ADAL" clId="{5F5B18E4-4636-4BD3-A0F4-BE16A666A51F}" dt="2023-02-17T22:54:23.746" v="1444" actId="26606"/>
          <ac:spMkLst>
            <pc:docMk/>
            <pc:sldMk cId="301999317" sldId="265"/>
            <ac:spMk id="3" creationId="{56B8F9A2-473C-AA8D-89EF-075D6ADBA9F4}"/>
          </ac:spMkLst>
        </pc:spChg>
        <pc:spChg chg="add del mod">
          <ac:chgData name="Riad Chowdhury (2210333)" userId="a237c5ae-3244-460b-b0f7-338822bcc74a" providerId="ADAL" clId="{5F5B18E4-4636-4BD3-A0F4-BE16A666A51F}" dt="2023-02-17T23:00:39.911" v="1463"/>
          <ac:spMkLst>
            <pc:docMk/>
            <pc:sldMk cId="301999317" sldId="265"/>
            <ac:spMk id="7" creationId="{D6DF18A8-3945-A70C-13A4-6E888C7426CA}"/>
          </ac:spMkLst>
        </pc:spChg>
        <pc:spChg chg="add del">
          <ac:chgData name="Riad Chowdhury (2210333)" userId="a237c5ae-3244-460b-b0f7-338822bcc74a" providerId="ADAL" clId="{5F5B18E4-4636-4BD3-A0F4-BE16A666A51F}" dt="2023-02-17T22:56:45.546" v="1446" actId="26606"/>
          <ac:spMkLst>
            <pc:docMk/>
            <pc:sldMk cId="301999317" sldId="265"/>
            <ac:spMk id="9" creationId="{71B2258F-86CA-4D4D-8270-BC05FCDEBFB3}"/>
          </ac:spMkLst>
        </pc:spChg>
        <pc:spChg chg="add">
          <ac:chgData name="Riad Chowdhury (2210333)" userId="a237c5ae-3244-460b-b0f7-338822bcc74a" providerId="ADAL" clId="{5F5B18E4-4636-4BD3-A0F4-BE16A666A51F}" dt="2023-02-17T22:56:45.546" v="1446" actId="26606"/>
          <ac:spMkLst>
            <pc:docMk/>
            <pc:sldMk cId="301999317" sldId="265"/>
            <ac:spMk id="14" creationId="{F72D119F-8562-42DA-AE9A-70D44FDCFD12}"/>
          </ac:spMkLst>
        </pc:spChg>
        <pc:picChg chg="add mod">
          <ac:chgData name="Riad Chowdhury (2210333)" userId="a237c5ae-3244-460b-b0f7-338822bcc74a" providerId="ADAL" clId="{5F5B18E4-4636-4BD3-A0F4-BE16A666A51F}" dt="2023-02-17T22:58:11.504" v="1454" actId="1076"/>
          <ac:picMkLst>
            <pc:docMk/>
            <pc:sldMk cId="301999317" sldId="265"/>
            <ac:picMk id="5" creationId="{57BE1FBE-9614-64AC-7A63-38227B0A7142}"/>
          </ac:picMkLst>
        </pc:picChg>
        <pc:picChg chg="add mod">
          <ac:chgData name="Riad Chowdhury (2210333)" userId="a237c5ae-3244-460b-b0f7-338822bcc74a" providerId="ADAL" clId="{5F5B18E4-4636-4BD3-A0F4-BE16A666A51F}" dt="2023-02-17T22:56:45.546" v="1446" actId="26606"/>
          <ac:picMkLst>
            <pc:docMk/>
            <pc:sldMk cId="301999317" sldId="265"/>
            <ac:picMk id="6" creationId="{405DDFAA-745A-3709-CBDD-3C3F12E70154}"/>
          </ac:picMkLst>
        </pc:picChg>
        <pc:picChg chg="add mod">
          <ac:chgData name="Riad Chowdhury (2210333)" userId="a237c5ae-3244-460b-b0f7-338822bcc74a" providerId="ADAL" clId="{5F5B18E4-4636-4BD3-A0F4-BE16A666A51F}" dt="2023-02-17T22:59:32.365" v="1461" actId="1076"/>
          <ac:picMkLst>
            <pc:docMk/>
            <pc:sldMk cId="301999317" sldId="265"/>
            <ac:picMk id="10" creationId="{2D30A7BB-DDF7-4E37-A4CE-F7B749981C76}"/>
          </ac:picMkLst>
        </pc:picChg>
      </pc:sldChg>
      <pc:sldChg chg="new del">
        <pc:chgData name="Riad Chowdhury (2210333)" userId="a237c5ae-3244-460b-b0f7-338822bcc74a" providerId="ADAL" clId="{5F5B18E4-4636-4BD3-A0F4-BE16A666A51F}" dt="2023-02-17T23:03:45.412" v="1465" actId="2696"/>
        <pc:sldMkLst>
          <pc:docMk/>
          <pc:sldMk cId="2475244525" sldId="266"/>
        </pc:sldMkLst>
      </pc:sldChg>
    </pc:docChg>
  </pc:docChgLst>
  <pc:docChgLst>
    <pc:chgData name="Riad" userId="a237c5ae-3244-460b-b0f7-338822bcc74a" providerId="ADAL" clId="{5F5B18E4-4636-4BD3-A0F4-BE16A666A51F}"/>
    <pc:docChg chg="undo custSel addSld modSld">
      <pc:chgData name="Riad" userId="a237c5ae-3244-460b-b0f7-338822bcc74a" providerId="ADAL" clId="{5F5B18E4-4636-4BD3-A0F4-BE16A666A51F}" dt="2023-02-10T15:17:16.866" v="1765" actId="20577"/>
      <pc:docMkLst>
        <pc:docMk/>
      </pc:docMkLst>
      <pc:sldChg chg="addSp delSp modSp mod setBg setClrOvrMap">
        <pc:chgData name="Riad" userId="a237c5ae-3244-460b-b0f7-338822bcc74a" providerId="ADAL" clId="{5F5B18E4-4636-4BD3-A0F4-BE16A666A51F}" dt="2023-02-10T12:55:47.616" v="26" actId="13926"/>
        <pc:sldMkLst>
          <pc:docMk/>
          <pc:sldMk cId="1562098309" sldId="257"/>
        </pc:sldMkLst>
        <pc:spChg chg="mod ord">
          <ac:chgData name="Riad" userId="a237c5ae-3244-460b-b0f7-338822bcc74a" providerId="ADAL" clId="{5F5B18E4-4636-4BD3-A0F4-BE16A666A51F}" dt="2023-02-10T12:55:47.616" v="26" actId="13926"/>
          <ac:spMkLst>
            <pc:docMk/>
            <pc:sldMk cId="1562098309" sldId="257"/>
            <ac:spMk id="2" creationId="{3409DE88-D298-0DD1-F149-F540D674E4DB}"/>
          </ac:spMkLst>
        </pc:spChg>
        <pc:spChg chg="del">
          <ac:chgData name="Riad" userId="a237c5ae-3244-460b-b0f7-338822bcc74a" providerId="ADAL" clId="{5F5B18E4-4636-4BD3-A0F4-BE16A666A51F}" dt="2023-02-10T12:49:41.121" v="0" actId="931"/>
          <ac:spMkLst>
            <pc:docMk/>
            <pc:sldMk cId="1562098309" sldId="257"/>
            <ac:spMk id="3" creationId="{6E502477-3EF0-12D2-6DD3-18574164AD2D}"/>
          </ac:spMkLst>
        </pc:spChg>
        <pc:spChg chg="add del mod">
          <ac:chgData name="Riad" userId="a237c5ae-3244-460b-b0f7-338822bcc74a" providerId="ADAL" clId="{5F5B18E4-4636-4BD3-A0F4-BE16A666A51F}" dt="2023-02-10T12:50:22.513" v="4" actId="931"/>
          <ac:spMkLst>
            <pc:docMk/>
            <pc:sldMk cId="1562098309" sldId="257"/>
            <ac:spMk id="7" creationId="{8191FBDB-3011-3002-4493-3606DA304196}"/>
          </ac:spMkLst>
        </pc:spChg>
        <pc:spChg chg="add del mod">
          <ac:chgData name="Riad" userId="a237c5ae-3244-460b-b0f7-338822bcc74a" providerId="ADAL" clId="{5F5B18E4-4636-4BD3-A0F4-BE16A666A51F}" dt="2023-02-10T12:53:01.099" v="16" actId="21"/>
          <ac:spMkLst>
            <pc:docMk/>
            <pc:sldMk cId="1562098309" sldId="257"/>
            <ac:spMk id="13" creationId="{1691DD45-F459-537F-BCB4-C4D16C45586D}"/>
          </ac:spMkLst>
        </pc:spChg>
        <pc:spChg chg="add del">
          <ac:chgData name="Riad" userId="a237c5ae-3244-460b-b0f7-338822bcc74a" providerId="ADAL" clId="{5F5B18E4-4636-4BD3-A0F4-BE16A666A51F}" dt="2023-02-10T12:54:01.171" v="22" actId="26606"/>
          <ac:spMkLst>
            <pc:docMk/>
            <pc:sldMk cId="1562098309" sldId="257"/>
            <ac:spMk id="16" creationId="{A81E7530-396C-45F0-92F4-A885648D1631}"/>
          </ac:spMkLst>
        </pc:spChg>
        <pc:spChg chg="add del">
          <ac:chgData name="Riad" userId="a237c5ae-3244-460b-b0f7-338822bcc74a" providerId="ADAL" clId="{5F5B18E4-4636-4BD3-A0F4-BE16A666A51F}" dt="2023-02-10T12:54:01.171" v="22" actId="26606"/>
          <ac:spMkLst>
            <pc:docMk/>
            <pc:sldMk cId="1562098309" sldId="257"/>
            <ac:spMk id="18" creationId="{7316481C-0A49-4796-812B-0D64F063B720}"/>
          </ac:spMkLst>
        </pc:spChg>
        <pc:spChg chg="add del">
          <ac:chgData name="Riad" userId="a237c5ae-3244-460b-b0f7-338822bcc74a" providerId="ADAL" clId="{5F5B18E4-4636-4BD3-A0F4-BE16A666A51F}" dt="2023-02-10T12:54:01.171" v="22" actId="26606"/>
          <ac:spMkLst>
            <pc:docMk/>
            <pc:sldMk cId="1562098309" sldId="257"/>
            <ac:spMk id="20" creationId="{A5271697-90F1-4A23-8EF2-0179F2EAFACB}"/>
          </ac:spMkLst>
        </pc:spChg>
        <pc:spChg chg="add del">
          <ac:chgData name="Riad" userId="a237c5ae-3244-460b-b0f7-338822bcc74a" providerId="ADAL" clId="{5F5B18E4-4636-4BD3-A0F4-BE16A666A51F}" dt="2023-02-10T12:54:01.171" v="22" actId="26606"/>
          <ac:spMkLst>
            <pc:docMk/>
            <pc:sldMk cId="1562098309" sldId="257"/>
            <ac:spMk id="44" creationId="{D9F5512A-48E1-4C07-B75E-3CCC517B6804}"/>
          </ac:spMkLst>
        </pc:spChg>
        <pc:spChg chg="add">
          <ac:chgData name="Riad" userId="a237c5ae-3244-460b-b0f7-338822bcc74a" providerId="ADAL" clId="{5F5B18E4-4636-4BD3-A0F4-BE16A666A51F}" dt="2023-02-10T12:54:01.171" v="22" actId="26606"/>
          <ac:spMkLst>
            <pc:docMk/>
            <pc:sldMk cId="1562098309" sldId="257"/>
            <ac:spMk id="49" creationId="{5A59F003-E00A-43F9-91DC-CC54E3B87466}"/>
          </ac:spMkLst>
        </pc:spChg>
        <pc:spChg chg="add">
          <ac:chgData name="Riad" userId="a237c5ae-3244-460b-b0f7-338822bcc74a" providerId="ADAL" clId="{5F5B18E4-4636-4BD3-A0F4-BE16A666A51F}" dt="2023-02-10T12:54:01.171" v="22" actId="26606"/>
          <ac:spMkLst>
            <pc:docMk/>
            <pc:sldMk cId="1562098309" sldId="257"/>
            <ac:spMk id="51" creationId="{D74A4382-E3AD-430A-9A1F-DFA3E0E77A7D}"/>
          </ac:spMkLst>
        </pc:spChg>
        <pc:spChg chg="add">
          <ac:chgData name="Riad" userId="a237c5ae-3244-460b-b0f7-338822bcc74a" providerId="ADAL" clId="{5F5B18E4-4636-4BD3-A0F4-BE16A666A51F}" dt="2023-02-10T12:54:01.171" v="22" actId="26606"/>
          <ac:spMkLst>
            <pc:docMk/>
            <pc:sldMk cId="1562098309" sldId="257"/>
            <ac:spMk id="53" creationId="{79F40191-0F44-4FD1-82CC-ACB507C14BE6}"/>
          </ac:spMkLst>
        </pc:spChg>
        <pc:grpChg chg="add del">
          <ac:chgData name="Riad" userId="a237c5ae-3244-460b-b0f7-338822bcc74a" providerId="ADAL" clId="{5F5B18E4-4636-4BD3-A0F4-BE16A666A51F}" dt="2023-02-10T12:54:01.171" v="22" actId="26606"/>
          <ac:grpSpMkLst>
            <pc:docMk/>
            <pc:sldMk cId="1562098309" sldId="257"/>
            <ac:grpSpMk id="22" creationId="{81DE8B58-F373-409E-A253-4380A66091D4}"/>
          </ac:grpSpMkLst>
        </pc:grpChg>
        <pc:picChg chg="add del mod">
          <ac:chgData name="Riad" userId="a237c5ae-3244-460b-b0f7-338822bcc74a" providerId="ADAL" clId="{5F5B18E4-4636-4BD3-A0F4-BE16A666A51F}" dt="2023-02-10T12:50:10.838" v="3" actId="21"/>
          <ac:picMkLst>
            <pc:docMk/>
            <pc:sldMk cId="1562098309" sldId="257"/>
            <ac:picMk id="5" creationId="{ED906F65-475F-5F2F-2446-225F64D37C0E}"/>
          </ac:picMkLst>
        </pc:picChg>
        <pc:picChg chg="add mod">
          <ac:chgData name="Riad" userId="a237c5ae-3244-460b-b0f7-338822bcc74a" providerId="ADAL" clId="{5F5B18E4-4636-4BD3-A0F4-BE16A666A51F}" dt="2023-02-10T12:54:01.171" v="22" actId="26606"/>
          <ac:picMkLst>
            <pc:docMk/>
            <pc:sldMk cId="1562098309" sldId="257"/>
            <ac:picMk id="9" creationId="{8030FA03-DDAC-2DD6-5E89-090E569BD373}"/>
          </ac:picMkLst>
        </pc:picChg>
      </pc:sldChg>
      <pc:sldChg chg="addSp delSp modSp new mod setBg modAnim">
        <pc:chgData name="Riad" userId="a237c5ae-3244-460b-b0f7-338822bcc74a" providerId="ADAL" clId="{5F5B18E4-4636-4BD3-A0F4-BE16A666A51F}" dt="2023-02-10T13:12:24.190" v="91" actId="21"/>
        <pc:sldMkLst>
          <pc:docMk/>
          <pc:sldMk cId="3478233140" sldId="258"/>
        </pc:sldMkLst>
        <pc:spChg chg="del mod">
          <ac:chgData name="Riad" userId="a237c5ae-3244-460b-b0f7-338822bcc74a" providerId="ADAL" clId="{5F5B18E4-4636-4BD3-A0F4-BE16A666A51F}" dt="2023-02-10T13:11:43.991" v="90" actId="21"/>
          <ac:spMkLst>
            <pc:docMk/>
            <pc:sldMk cId="3478233140" sldId="258"/>
            <ac:spMk id="2" creationId="{B6A36984-2465-FF3D-61C2-DA48C919DADE}"/>
          </ac:spMkLst>
        </pc:spChg>
        <pc:spChg chg="del">
          <ac:chgData name="Riad" userId="a237c5ae-3244-460b-b0f7-338822bcc74a" providerId="ADAL" clId="{5F5B18E4-4636-4BD3-A0F4-BE16A666A51F}" dt="2023-02-10T13:01:51.397" v="28" actId="931"/>
          <ac:spMkLst>
            <pc:docMk/>
            <pc:sldMk cId="3478233140" sldId="258"/>
            <ac:spMk id="3" creationId="{7126E05E-B1A0-8E5C-10E0-81DFE00A21EB}"/>
          </ac:spMkLst>
        </pc:spChg>
        <pc:spChg chg="add del mod">
          <ac:chgData name="Riad" userId="a237c5ae-3244-460b-b0f7-338822bcc74a" providerId="ADAL" clId="{5F5B18E4-4636-4BD3-A0F4-BE16A666A51F}" dt="2023-02-10T13:03:28.148" v="37" actId="931"/>
          <ac:spMkLst>
            <pc:docMk/>
            <pc:sldMk cId="3478233140" sldId="258"/>
            <ac:spMk id="9" creationId="{5D5414C9-4F09-0597-4F83-1DC9B0AF61F2}"/>
          </ac:spMkLst>
        </pc:spChg>
        <pc:spChg chg="add del">
          <ac:chgData name="Riad" userId="a237c5ae-3244-460b-b0f7-338822bcc74a" providerId="ADAL" clId="{5F5B18E4-4636-4BD3-A0F4-BE16A666A51F}" dt="2023-02-10T13:12:24.190" v="91" actId="21"/>
          <ac:spMkLst>
            <pc:docMk/>
            <pc:sldMk cId="3478233140" sldId="258"/>
            <ac:spMk id="21" creationId="{21FCE82F-87D4-5576-5A3B-25C6D0EBF976}"/>
          </ac:spMkLst>
        </pc:spChg>
        <pc:spChg chg="add">
          <ac:chgData name="Riad" userId="a237c5ae-3244-460b-b0f7-338822bcc74a" providerId="ADAL" clId="{5F5B18E4-4636-4BD3-A0F4-BE16A666A51F}" dt="2023-02-10T13:06:55.060" v="58" actId="26606"/>
          <ac:spMkLst>
            <pc:docMk/>
            <pc:sldMk cId="3478233140" sldId="258"/>
            <ac:spMk id="24" creationId="{2DAA6C16-BF9B-4A3E-BC70-EE6015D4F967}"/>
          </ac:spMkLst>
        </pc:spChg>
        <pc:grpChg chg="add">
          <ac:chgData name="Riad" userId="a237c5ae-3244-460b-b0f7-338822bcc74a" providerId="ADAL" clId="{5F5B18E4-4636-4BD3-A0F4-BE16A666A51F}" dt="2023-02-10T13:06:55.060" v="58" actId="26606"/>
          <ac:grpSpMkLst>
            <pc:docMk/>
            <pc:sldMk cId="3478233140" sldId="258"/>
            <ac:grpSpMk id="26" creationId="{31655B4F-4050-4B1F-82A8-180E74CF9C54}"/>
          </ac:grpSpMkLst>
        </pc:grpChg>
        <pc:picChg chg="add del mod">
          <ac:chgData name="Riad" userId="a237c5ae-3244-460b-b0f7-338822bcc74a" providerId="ADAL" clId="{5F5B18E4-4636-4BD3-A0F4-BE16A666A51F}" dt="2023-02-10T13:02:21.755" v="36" actId="21"/>
          <ac:picMkLst>
            <pc:docMk/>
            <pc:sldMk cId="3478233140" sldId="258"/>
            <ac:picMk id="5" creationId="{FF69C5C0-FAC6-3D5B-DC77-5D12EAB3C2B5}"/>
          </ac:picMkLst>
        </pc:picChg>
        <pc:picChg chg="add del mod">
          <ac:chgData name="Riad" userId="a237c5ae-3244-460b-b0f7-338822bcc74a" providerId="ADAL" clId="{5F5B18E4-4636-4BD3-A0F4-BE16A666A51F}" dt="2023-02-10T13:02:21.755" v="36" actId="21"/>
          <ac:picMkLst>
            <pc:docMk/>
            <pc:sldMk cId="3478233140" sldId="258"/>
            <ac:picMk id="7" creationId="{C7279A13-4EF1-1C2B-ED46-BBC464638BA5}"/>
          </ac:picMkLst>
        </pc:picChg>
        <pc:picChg chg="add mod ord">
          <ac:chgData name="Riad" userId="a237c5ae-3244-460b-b0f7-338822bcc74a" providerId="ADAL" clId="{5F5B18E4-4636-4BD3-A0F4-BE16A666A51F}" dt="2023-02-10T13:11:25.630" v="89" actId="14100"/>
          <ac:picMkLst>
            <pc:docMk/>
            <pc:sldMk cId="3478233140" sldId="258"/>
            <ac:picMk id="11" creationId="{6521EF27-A6B2-2812-79D5-C86891EDB725}"/>
          </ac:picMkLst>
        </pc:picChg>
        <pc:picChg chg="add mod">
          <ac:chgData name="Riad" userId="a237c5ae-3244-460b-b0f7-338822bcc74a" providerId="ADAL" clId="{5F5B18E4-4636-4BD3-A0F4-BE16A666A51F}" dt="2023-02-10T13:06:55.060" v="58" actId="26606"/>
          <ac:picMkLst>
            <pc:docMk/>
            <pc:sldMk cId="3478233140" sldId="258"/>
            <ac:picMk id="13" creationId="{98565DB4-2C40-175B-79C6-B461ACF41F63}"/>
          </ac:picMkLst>
        </pc:picChg>
        <pc:picChg chg="add mod ord">
          <ac:chgData name="Riad" userId="a237c5ae-3244-460b-b0f7-338822bcc74a" providerId="ADAL" clId="{5F5B18E4-4636-4BD3-A0F4-BE16A666A51F}" dt="2023-02-10T13:06:55.060" v="58" actId="26606"/>
          <ac:picMkLst>
            <pc:docMk/>
            <pc:sldMk cId="3478233140" sldId="258"/>
            <ac:picMk id="15" creationId="{50811350-B7D4-CD3F-27CF-7D00E587988D}"/>
          </ac:picMkLst>
        </pc:picChg>
        <pc:picChg chg="add mod">
          <ac:chgData name="Riad" userId="a237c5ae-3244-460b-b0f7-338822bcc74a" providerId="ADAL" clId="{5F5B18E4-4636-4BD3-A0F4-BE16A666A51F}" dt="2023-02-10T13:06:55.060" v="58" actId="26606"/>
          <ac:picMkLst>
            <pc:docMk/>
            <pc:sldMk cId="3478233140" sldId="258"/>
            <ac:picMk id="17" creationId="{1CD20E07-3494-A2EC-AAD6-8377C1C3C295}"/>
          </ac:picMkLst>
        </pc:picChg>
      </pc:sldChg>
      <pc:sldChg chg="addSp delSp modSp new mod setBg setClrOvrMap">
        <pc:chgData name="Riad" userId="a237c5ae-3244-460b-b0f7-338822bcc74a" providerId="ADAL" clId="{5F5B18E4-4636-4BD3-A0F4-BE16A666A51F}" dt="2023-02-10T13:57:41.765" v="199" actId="26606"/>
        <pc:sldMkLst>
          <pc:docMk/>
          <pc:sldMk cId="1680179581" sldId="259"/>
        </pc:sldMkLst>
        <pc:spChg chg="add del mod">
          <ac:chgData name="Riad" userId="a237c5ae-3244-460b-b0f7-338822bcc74a" providerId="ADAL" clId="{5F5B18E4-4636-4BD3-A0F4-BE16A666A51F}" dt="2023-02-10T13:52:19.270" v="110" actId="26606"/>
          <ac:spMkLst>
            <pc:docMk/>
            <pc:sldMk cId="1680179581" sldId="259"/>
            <ac:spMk id="2" creationId="{0D6A2935-ADBA-4889-D69E-16880A158601}"/>
          </ac:spMkLst>
        </pc:spChg>
        <pc:spChg chg="del">
          <ac:chgData name="Riad" userId="a237c5ae-3244-460b-b0f7-338822bcc74a" providerId="ADAL" clId="{5F5B18E4-4636-4BD3-A0F4-BE16A666A51F}" dt="2023-02-10T13:50:08.790" v="93" actId="931"/>
          <ac:spMkLst>
            <pc:docMk/>
            <pc:sldMk cId="1680179581" sldId="259"/>
            <ac:spMk id="3" creationId="{925E29E1-5008-7D9F-54DA-B8DAA1FB5541}"/>
          </ac:spMkLst>
        </pc:spChg>
        <pc:spChg chg="add del">
          <ac:chgData name="Riad" userId="a237c5ae-3244-460b-b0f7-338822bcc74a" providerId="ADAL" clId="{5F5B18E4-4636-4BD3-A0F4-BE16A666A51F}" dt="2023-02-10T13:51:06.279" v="97" actId="26606"/>
          <ac:spMkLst>
            <pc:docMk/>
            <pc:sldMk cId="1680179581" sldId="259"/>
            <ac:spMk id="9" creationId="{6BC80F6A-A936-9B59-1150-66C8B1898E24}"/>
          </ac:spMkLst>
        </pc:spChg>
        <pc:spChg chg="add del">
          <ac:chgData name="Riad" userId="a237c5ae-3244-460b-b0f7-338822bcc74a" providerId="ADAL" clId="{5F5B18E4-4636-4BD3-A0F4-BE16A666A51F}" dt="2023-02-10T13:51:19.762" v="103" actId="26606"/>
          <ac:spMkLst>
            <pc:docMk/>
            <pc:sldMk cId="1680179581" sldId="259"/>
            <ac:spMk id="10" creationId="{8950AD4C-6AF3-49F8-94E1-DBCAFB39478B}"/>
          </ac:spMkLst>
        </pc:spChg>
        <pc:spChg chg="add del">
          <ac:chgData name="Riad" userId="a237c5ae-3244-460b-b0f7-338822bcc74a" providerId="ADAL" clId="{5F5B18E4-4636-4BD3-A0F4-BE16A666A51F}" dt="2023-02-10T13:51:06.279" v="97" actId="26606"/>
          <ac:spMkLst>
            <pc:docMk/>
            <pc:sldMk cId="1680179581" sldId="259"/>
            <ac:spMk id="12" creationId="{B95B9BA8-1D69-4796-85F5-B6D0BD52354B}"/>
          </ac:spMkLst>
        </pc:spChg>
        <pc:spChg chg="add del">
          <ac:chgData name="Riad" userId="a237c5ae-3244-460b-b0f7-338822bcc74a" providerId="ADAL" clId="{5F5B18E4-4636-4BD3-A0F4-BE16A666A51F}" dt="2023-02-10T13:51:17.289" v="101" actId="26606"/>
          <ac:spMkLst>
            <pc:docMk/>
            <pc:sldMk cId="1680179581" sldId="259"/>
            <ac:spMk id="16" creationId="{E48B6BD6-5DED-4B86-A4B3-D35037F68FC4}"/>
          </ac:spMkLst>
        </pc:spChg>
        <pc:spChg chg="add del">
          <ac:chgData name="Riad" userId="a237c5ae-3244-460b-b0f7-338822bcc74a" providerId="ADAL" clId="{5F5B18E4-4636-4BD3-A0F4-BE16A666A51F}" dt="2023-02-10T13:51:09.168" v="99" actId="26606"/>
          <ac:spMkLst>
            <pc:docMk/>
            <pc:sldMk cId="1680179581" sldId="259"/>
            <ac:spMk id="18" creationId="{357DD0D3-F869-46D0-944C-6EC60E19E351}"/>
          </ac:spMkLst>
        </pc:spChg>
        <pc:spChg chg="add del">
          <ac:chgData name="Riad" userId="a237c5ae-3244-460b-b0f7-338822bcc74a" providerId="ADAL" clId="{5F5B18E4-4636-4BD3-A0F4-BE16A666A51F}" dt="2023-02-10T13:51:09.168" v="99" actId="26606"/>
          <ac:spMkLst>
            <pc:docMk/>
            <pc:sldMk cId="1680179581" sldId="259"/>
            <ac:spMk id="19" creationId="{4B86E91A-E6F8-B878-3457-3A6FE79815EA}"/>
          </ac:spMkLst>
        </pc:spChg>
        <pc:spChg chg="add del">
          <ac:chgData name="Riad" userId="a237c5ae-3244-460b-b0f7-338822bcc74a" providerId="ADAL" clId="{5F5B18E4-4636-4BD3-A0F4-BE16A666A51F}" dt="2023-02-10T13:51:17.289" v="101" actId="26606"/>
          <ac:spMkLst>
            <pc:docMk/>
            <pc:sldMk cId="1680179581" sldId="259"/>
            <ac:spMk id="21" creationId="{233F6408-E1FB-40EE-933F-488D38CCC73F}"/>
          </ac:spMkLst>
        </pc:spChg>
        <pc:spChg chg="add del">
          <ac:chgData name="Riad" userId="a237c5ae-3244-460b-b0f7-338822bcc74a" providerId="ADAL" clId="{5F5B18E4-4636-4BD3-A0F4-BE16A666A51F}" dt="2023-02-10T13:51:17.289" v="101" actId="26606"/>
          <ac:spMkLst>
            <pc:docMk/>
            <pc:sldMk cId="1680179581" sldId="259"/>
            <ac:spMk id="22" creationId="{F055C0C5-567C-4C02-83F3-B427BC740697}"/>
          </ac:spMkLst>
        </pc:spChg>
        <pc:spChg chg="add del">
          <ac:chgData name="Riad" userId="a237c5ae-3244-460b-b0f7-338822bcc74a" providerId="ADAL" clId="{5F5B18E4-4636-4BD3-A0F4-BE16A666A51F}" dt="2023-02-10T13:51:17.289" v="101" actId="26606"/>
          <ac:spMkLst>
            <pc:docMk/>
            <pc:sldMk cId="1680179581" sldId="259"/>
            <ac:spMk id="23" creationId="{004DD3FB-A5CD-E360-7267-5D728E2122D6}"/>
          </ac:spMkLst>
        </pc:spChg>
        <pc:spChg chg="add del">
          <ac:chgData name="Riad" userId="a237c5ae-3244-460b-b0f7-338822bcc74a" providerId="ADAL" clId="{5F5B18E4-4636-4BD3-A0F4-BE16A666A51F}" dt="2023-02-10T13:51:19.762" v="103" actId="26606"/>
          <ac:spMkLst>
            <pc:docMk/>
            <pc:sldMk cId="1680179581" sldId="259"/>
            <ac:spMk id="25" creationId="{2F0E00C3-4613-415F-BE3A-78FBAD9061C0}"/>
          </ac:spMkLst>
        </pc:spChg>
        <pc:spChg chg="add del">
          <ac:chgData name="Riad" userId="a237c5ae-3244-460b-b0f7-338822bcc74a" providerId="ADAL" clId="{5F5B18E4-4636-4BD3-A0F4-BE16A666A51F}" dt="2023-02-10T13:51:19.762" v="103" actId="26606"/>
          <ac:spMkLst>
            <pc:docMk/>
            <pc:sldMk cId="1680179581" sldId="259"/>
            <ac:spMk id="26" creationId="{8DBEAE55-3EA1-41D7-A212-5F7D8986C1F2}"/>
          </ac:spMkLst>
        </pc:spChg>
        <pc:spChg chg="add del">
          <ac:chgData name="Riad" userId="a237c5ae-3244-460b-b0f7-338822bcc74a" providerId="ADAL" clId="{5F5B18E4-4636-4BD3-A0F4-BE16A666A51F}" dt="2023-02-10T13:51:19.762" v="103" actId="26606"/>
          <ac:spMkLst>
            <pc:docMk/>
            <pc:sldMk cId="1680179581" sldId="259"/>
            <ac:spMk id="27" creationId="{CFC5F0E7-644F-4101-BE72-12825CF537E7}"/>
          </ac:spMkLst>
        </pc:spChg>
        <pc:spChg chg="add del">
          <ac:chgData name="Riad" userId="a237c5ae-3244-460b-b0f7-338822bcc74a" providerId="ADAL" clId="{5F5B18E4-4636-4BD3-A0F4-BE16A666A51F}" dt="2023-02-10T13:52:06.198" v="105" actId="26606"/>
          <ac:spMkLst>
            <pc:docMk/>
            <pc:sldMk cId="1680179581" sldId="259"/>
            <ac:spMk id="29" creationId="{22F15A2D-2324-487D-A02A-BF46C5C580EB}"/>
          </ac:spMkLst>
        </pc:spChg>
        <pc:spChg chg="add del">
          <ac:chgData name="Riad" userId="a237c5ae-3244-460b-b0f7-338822bcc74a" providerId="ADAL" clId="{5F5B18E4-4636-4BD3-A0F4-BE16A666A51F}" dt="2023-02-10T13:52:06.198" v="105" actId="26606"/>
          <ac:spMkLst>
            <pc:docMk/>
            <pc:sldMk cId="1680179581" sldId="259"/>
            <ac:spMk id="30" creationId="{2AEAFA59-923A-4F54-8B49-44C970BCC323}"/>
          </ac:spMkLst>
        </pc:spChg>
        <pc:spChg chg="add del">
          <ac:chgData name="Riad" userId="a237c5ae-3244-460b-b0f7-338822bcc74a" providerId="ADAL" clId="{5F5B18E4-4636-4BD3-A0F4-BE16A666A51F}" dt="2023-02-10T13:52:06.198" v="105" actId="26606"/>
          <ac:spMkLst>
            <pc:docMk/>
            <pc:sldMk cId="1680179581" sldId="259"/>
            <ac:spMk id="31" creationId="{C37E9D4B-7BFA-4D10-B666-547BAC499469}"/>
          </ac:spMkLst>
        </pc:spChg>
        <pc:spChg chg="add del">
          <ac:chgData name="Riad" userId="a237c5ae-3244-460b-b0f7-338822bcc74a" providerId="ADAL" clId="{5F5B18E4-4636-4BD3-A0F4-BE16A666A51F}" dt="2023-02-10T13:52:15.749" v="107" actId="26606"/>
          <ac:spMkLst>
            <pc:docMk/>
            <pc:sldMk cId="1680179581" sldId="259"/>
            <ac:spMk id="33" creationId="{7D07B7BC-3270-4CF3-A7AA-0937908AD58A}"/>
          </ac:spMkLst>
        </pc:spChg>
        <pc:spChg chg="add del">
          <ac:chgData name="Riad" userId="a237c5ae-3244-460b-b0f7-338822bcc74a" providerId="ADAL" clId="{5F5B18E4-4636-4BD3-A0F4-BE16A666A51F}" dt="2023-02-10T13:52:15.749" v="107" actId="26606"/>
          <ac:spMkLst>
            <pc:docMk/>
            <pc:sldMk cId="1680179581" sldId="259"/>
            <ac:spMk id="42" creationId="{0D6A2935-ADBA-4889-D69E-16880A158601}"/>
          </ac:spMkLst>
        </pc:spChg>
        <pc:spChg chg="add del">
          <ac:chgData name="Riad" userId="a237c5ae-3244-460b-b0f7-338822bcc74a" providerId="ADAL" clId="{5F5B18E4-4636-4BD3-A0F4-BE16A666A51F}" dt="2023-02-10T13:52:15.749" v="107" actId="26606"/>
          <ac:spMkLst>
            <pc:docMk/>
            <pc:sldMk cId="1680179581" sldId="259"/>
            <ac:spMk id="43" creationId="{D09AF8CC-95A4-15EC-B32A-C500D3AC5E7A}"/>
          </ac:spMkLst>
        </pc:spChg>
        <pc:spChg chg="add del">
          <ac:chgData name="Riad" userId="a237c5ae-3244-460b-b0f7-338822bcc74a" providerId="ADAL" clId="{5F5B18E4-4636-4BD3-A0F4-BE16A666A51F}" dt="2023-02-10T13:52:19.270" v="109" actId="26606"/>
          <ac:spMkLst>
            <pc:docMk/>
            <pc:sldMk cId="1680179581" sldId="259"/>
            <ac:spMk id="45" creationId="{FF9B822F-893E-44C8-963C-64F50ACECBB2}"/>
          </ac:spMkLst>
        </pc:spChg>
        <pc:spChg chg="add del">
          <ac:chgData name="Riad" userId="a237c5ae-3244-460b-b0f7-338822bcc74a" providerId="ADAL" clId="{5F5B18E4-4636-4BD3-A0F4-BE16A666A51F}" dt="2023-02-10T13:52:19.270" v="109" actId="26606"/>
          <ac:spMkLst>
            <pc:docMk/>
            <pc:sldMk cId="1680179581" sldId="259"/>
            <ac:spMk id="46" creationId="{EBF87945-A001-489F-9D9B-7D9435F0B9CA}"/>
          </ac:spMkLst>
        </pc:spChg>
        <pc:spChg chg="add del">
          <ac:chgData name="Riad" userId="a237c5ae-3244-460b-b0f7-338822bcc74a" providerId="ADAL" clId="{5F5B18E4-4636-4BD3-A0F4-BE16A666A51F}" dt="2023-02-10T13:52:19.270" v="109" actId="26606"/>
          <ac:spMkLst>
            <pc:docMk/>
            <pc:sldMk cId="1680179581" sldId="259"/>
            <ac:spMk id="47" creationId="{0D6A2935-ADBA-4889-D69E-16880A158601}"/>
          </ac:spMkLst>
        </pc:spChg>
        <pc:spChg chg="add del">
          <ac:chgData name="Riad" userId="a237c5ae-3244-460b-b0f7-338822bcc74a" providerId="ADAL" clId="{5F5B18E4-4636-4BD3-A0F4-BE16A666A51F}" dt="2023-02-10T13:52:19.270" v="109" actId="26606"/>
          <ac:spMkLst>
            <pc:docMk/>
            <pc:sldMk cId="1680179581" sldId="259"/>
            <ac:spMk id="48" creationId="{78A20B16-6AF1-5EC9-E798-29A3AA246050}"/>
          </ac:spMkLst>
        </pc:spChg>
        <pc:spChg chg="add mod">
          <ac:chgData name="Riad" userId="a237c5ae-3244-460b-b0f7-338822bcc74a" providerId="ADAL" clId="{5F5B18E4-4636-4BD3-A0F4-BE16A666A51F}" dt="2023-02-10T13:57:41.765" v="199" actId="26606"/>
          <ac:spMkLst>
            <pc:docMk/>
            <pc:sldMk cId="1680179581" sldId="259"/>
            <ac:spMk id="50" creationId="{0D6A2935-ADBA-4889-D69E-16880A158601}"/>
          </ac:spMkLst>
        </pc:spChg>
        <pc:spChg chg="add del">
          <ac:chgData name="Riad" userId="a237c5ae-3244-460b-b0f7-338822bcc74a" providerId="ADAL" clId="{5F5B18E4-4636-4BD3-A0F4-BE16A666A51F}" dt="2023-02-10T13:57:41.765" v="199" actId="26606"/>
          <ac:spMkLst>
            <pc:docMk/>
            <pc:sldMk cId="1680179581" sldId="259"/>
            <ac:spMk id="51" creationId="{357DD0D3-F869-46D0-944C-6EC60E19E351}"/>
          </ac:spMkLst>
        </pc:spChg>
        <pc:spChg chg="add del mod">
          <ac:chgData name="Riad" userId="a237c5ae-3244-460b-b0f7-338822bcc74a" providerId="ADAL" clId="{5F5B18E4-4636-4BD3-A0F4-BE16A666A51F}" dt="2023-02-10T13:57:07.572" v="195" actId="21"/>
          <ac:spMkLst>
            <pc:docMk/>
            <pc:sldMk cId="1680179581" sldId="259"/>
            <ac:spMk id="52" creationId="{4B86E91A-E6F8-B878-3457-3A6FE79815EA}"/>
          </ac:spMkLst>
        </pc:spChg>
        <pc:spChg chg="add">
          <ac:chgData name="Riad" userId="a237c5ae-3244-460b-b0f7-338822bcc74a" providerId="ADAL" clId="{5F5B18E4-4636-4BD3-A0F4-BE16A666A51F}" dt="2023-02-10T13:57:41.765" v="199" actId="26606"/>
          <ac:spMkLst>
            <pc:docMk/>
            <pc:sldMk cId="1680179581" sldId="259"/>
            <ac:spMk id="56" creationId="{E45B1D5C-0827-4AF0-8186-11FC5A8B8B92}"/>
          </ac:spMkLst>
        </pc:spChg>
        <pc:spChg chg="add">
          <ac:chgData name="Riad" userId="a237c5ae-3244-460b-b0f7-338822bcc74a" providerId="ADAL" clId="{5F5B18E4-4636-4BD3-A0F4-BE16A666A51F}" dt="2023-02-10T13:57:41.765" v="199" actId="26606"/>
          <ac:spMkLst>
            <pc:docMk/>
            <pc:sldMk cId="1680179581" sldId="259"/>
            <ac:spMk id="58" creationId="{99413ED5-9ED4-4772-BCE4-2BCAE6B12E35}"/>
          </ac:spMkLst>
        </pc:spChg>
        <pc:spChg chg="add">
          <ac:chgData name="Riad" userId="a237c5ae-3244-460b-b0f7-338822bcc74a" providerId="ADAL" clId="{5F5B18E4-4636-4BD3-A0F4-BE16A666A51F}" dt="2023-02-10T13:57:41.765" v="199" actId="26606"/>
          <ac:spMkLst>
            <pc:docMk/>
            <pc:sldMk cId="1680179581" sldId="259"/>
            <ac:spMk id="60" creationId="{04357C93-F0CB-4A1C-8F77-4E9063789819}"/>
          </ac:spMkLst>
        </pc:spChg>
        <pc:spChg chg="add">
          <ac:chgData name="Riad" userId="a237c5ae-3244-460b-b0f7-338822bcc74a" providerId="ADAL" clId="{5F5B18E4-4636-4BD3-A0F4-BE16A666A51F}" dt="2023-02-10T13:57:41.765" v="199" actId="26606"/>
          <ac:spMkLst>
            <pc:docMk/>
            <pc:sldMk cId="1680179581" sldId="259"/>
            <ac:spMk id="62" creationId="{90F533E9-6690-41A8-A372-4C6C622D028D}"/>
          </ac:spMkLst>
        </pc:spChg>
        <pc:grpChg chg="add del">
          <ac:chgData name="Riad" userId="a237c5ae-3244-460b-b0f7-338822bcc74a" providerId="ADAL" clId="{5F5B18E4-4636-4BD3-A0F4-BE16A666A51F}" dt="2023-02-10T13:51:06.279" v="97" actId="26606"/>
          <ac:grpSpMkLst>
            <pc:docMk/>
            <pc:sldMk cId="1680179581" sldId="259"/>
            <ac:grpSpMk id="14" creationId="{23705FF7-CAB4-430F-A07B-AF2245F17F1C}"/>
          </ac:grpSpMkLst>
        </pc:grpChg>
        <pc:grpChg chg="add del">
          <ac:chgData name="Riad" userId="a237c5ae-3244-460b-b0f7-338822bcc74a" providerId="ADAL" clId="{5F5B18E4-4636-4BD3-A0F4-BE16A666A51F}" dt="2023-02-10T13:52:15.749" v="107" actId="26606"/>
          <ac:grpSpMkLst>
            <pc:docMk/>
            <pc:sldMk cId="1680179581" sldId="259"/>
            <ac:grpSpMk id="34" creationId="{F25CF9F0-F8C1-414D-B348-B5FA27CCE6C4}"/>
          </ac:grpSpMkLst>
        </pc:grpChg>
        <pc:grpChg chg="add del">
          <ac:chgData name="Riad" userId="a237c5ae-3244-460b-b0f7-338822bcc74a" providerId="ADAL" clId="{5F5B18E4-4636-4BD3-A0F4-BE16A666A51F}" dt="2023-02-10T13:52:15.749" v="107" actId="26606"/>
          <ac:grpSpMkLst>
            <pc:docMk/>
            <pc:sldMk cId="1680179581" sldId="259"/>
            <ac:grpSpMk id="36" creationId="{B21CE605-3A03-402B-BB38-A81222A0BE93}"/>
          </ac:grpSpMkLst>
        </pc:grpChg>
        <pc:picChg chg="add mod">
          <ac:chgData name="Riad" userId="a237c5ae-3244-460b-b0f7-338822bcc74a" providerId="ADAL" clId="{5F5B18E4-4636-4BD3-A0F4-BE16A666A51F}" dt="2023-02-10T13:57:41.765" v="199" actId="26606"/>
          <ac:picMkLst>
            <pc:docMk/>
            <pc:sldMk cId="1680179581" sldId="259"/>
            <ac:picMk id="5" creationId="{9B8C13FF-A005-2A26-39AA-4C7FAD921BE2}"/>
          </ac:picMkLst>
        </pc:picChg>
      </pc:sldChg>
      <pc:sldChg chg="addSp delSp modSp new mod setBg setClrOvrMap">
        <pc:chgData name="Riad" userId="a237c5ae-3244-460b-b0f7-338822bcc74a" providerId="ADAL" clId="{5F5B18E4-4636-4BD3-A0F4-BE16A666A51F}" dt="2023-02-10T14:20:17.688" v="991" actId="20577"/>
        <pc:sldMkLst>
          <pc:docMk/>
          <pc:sldMk cId="1696566102" sldId="260"/>
        </pc:sldMkLst>
        <pc:spChg chg="mod ord">
          <ac:chgData name="Riad" userId="a237c5ae-3244-460b-b0f7-338822bcc74a" providerId="ADAL" clId="{5F5B18E4-4636-4BD3-A0F4-BE16A666A51F}" dt="2023-02-10T14:00:46.266" v="241" actId="255"/>
          <ac:spMkLst>
            <pc:docMk/>
            <pc:sldMk cId="1696566102" sldId="260"/>
            <ac:spMk id="2" creationId="{D81D0679-3E49-5662-4795-482135D7BEE7}"/>
          </ac:spMkLst>
        </pc:spChg>
        <pc:spChg chg="del">
          <ac:chgData name="Riad" userId="a237c5ae-3244-460b-b0f7-338822bcc74a" providerId="ADAL" clId="{5F5B18E4-4636-4BD3-A0F4-BE16A666A51F}" dt="2023-02-10T13:58:40.719" v="201" actId="931"/>
          <ac:spMkLst>
            <pc:docMk/>
            <pc:sldMk cId="1696566102" sldId="260"/>
            <ac:spMk id="3" creationId="{31733F54-4554-E4C7-0446-7B694E433ABB}"/>
          </ac:spMkLst>
        </pc:spChg>
        <pc:spChg chg="add mod">
          <ac:chgData name="Riad" userId="a237c5ae-3244-460b-b0f7-338822bcc74a" providerId="ADAL" clId="{5F5B18E4-4636-4BD3-A0F4-BE16A666A51F}" dt="2023-02-10T14:20:17.688" v="991" actId="20577"/>
          <ac:spMkLst>
            <pc:docMk/>
            <pc:sldMk cId="1696566102" sldId="260"/>
            <ac:spMk id="11" creationId="{1CC00563-7153-81E5-CB37-28F82EF12F8F}"/>
          </ac:spMkLst>
        </pc:spChg>
        <pc:spChg chg="add">
          <ac:chgData name="Riad" userId="a237c5ae-3244-460b-b0f7-338822bcc74a" providerId="ADAL" clId="{5F5B18E4-4636-4BD3-A0F4-BE16A666A51F}" dt="2023-02-10T13:59:52.620" v="216" actId="26606"/>
          <ac:spMkLst>
            <pc:docMk/>
            <pc:sldMk cId="1696566102" sldId="260"/>
            <ac:spMk id="14" creationId="{8F23F8A3-8FD7-4779-8323-FDC26BE99889}"/>
          </ac:spMkLst>
        </pc:spChg>
        <pc:spChg chg="add">
          <ac:chgData name="Riad" userId="a237c5ae-3244-460b-b0f7-338822bcc74a" providerId="ADAL" clId="{5F5B18E4-4636-4BD3-A0F4-BE16A666A51F}" dt="2023-02-10T13:59:52.620" v="216" actId="26606"/>
          <ac:spMkLst>
            <pc:docMk/>
            <pc:sldMk cId="1696566102" sldId="260"/>
            <ac:spMk id="16" creationId="{F605C4CC-A25C-416F-8333-7CB7DC97D870}"/>
          </ac:spMkLst>
        </pc:spChg>
        <pc:picChg chg="add mod ord">
          <ac:chgData name="Riad" userId="a237c5ae-3244-460b-b0f7-338822bcc74a" providerId="ADAL" clId="{5F5B18E4-4636-4BD3-A0F4-BE16A666A51F}" dt="2023-02-10T13:59:52.620" v="216" actId="26606"/>
          <ac:picMkLst>
            <pc:docMk/>
            <pc:sldMk cId="1696566102" sldId="260"/>
            <ac:picMk id="5" creationId="{66A636DA-8B23-79D5-961A-E368DE7234A9}"/>
          </ac:picMkLst>
        </pc:picChg>
        <pc:picChg chg="add mod">
          <ac:chgData name="Riad" userId="a237c5ae-3244-460b-b0f7-338822bcc74a" providerId="ADAL" clId="{5F5B18E4-4636-4BD3-A0F4-BE16A666A51F}" dt="2023-02-10T13:59:52.620" v="216" actId="26606"/>
          <ac:picMkLst>
            <pc:docMk/>
            <pc:sldMk cId="1696566102" sldId="260"/>
            <ac:picMk id="7" creationId="{1FF7F2F0-C34A-A513-B38A-A13917E7FAA7}"/>
          </ac:picMkLst>
        </pc:picChg>
      </pc:sldChg>
      <pc:sldChg chg="addSp delSp modSp new mod setBg modAnim">
        <pc:chgData name="Riad" userId="a237c5ae-3244-460b-b0f7-338822bcc74a" providerId="ADAL" clId="{5F5B18E4-4636-4BD3-A0F4-BE16A666A51F}" dt="2023-02-10T14:34:23.110" v="1064" actId="21"/>
        <pc:sldMkLst>
          <pc:docMk/>
          <pc:sldMk cId="442256530" sldId="261"/>
        </pc:sldMkLst>
        <pc:spChg chg="del mod ord">
          <ac:chgData name="Riad" userId="a237c5ae-3244-460b-b0f7-338822bcc74a" providerId="ADAL" clId="{5F5B18E4-4636-4BD3-A0F4-BE16A666A51F}" dt="2023-02-10T14:30:14.299" v="1011" actId="21"/>
          <ac:spMkLst>
            <pc:docMk/>
            <pc:sldMk cId="442256530" sldId="261"/>
            <ac:spMk id="2" creationId="{9B790F67-D596-00E0-1A3D-AF52D8AF8B92}"/>
          </ac:spMkLst>
        </pc:spChg>
        <pc:spChg chg="del">
          <ac:chgData name="Riad" userId="a237c5ae-3244-460b-b0f7-338822bcc74a" providerId="ADAL" clId="{5F5B18E4-4636-4BD3-A0F4-BE16A666A51F}" dt="2023-02-10T14:21:08.226" v="993" actId="931"/>
          <ac:spMkLst>
            <pc:docMk/>
            <pc:sldMk cId="442256530" sldId="261"/>
            <ac:spMk id="3" creationId="{EFAAC70A-4019-0FA4-6C90-41EA40CB93E2}"/>
          </ac:spMkLst>
        </pc:spChg>
        <pc:spChg chg="add del mod">
          <ac:chgData name="Riad" userId="a237c5ae-3244-460b-b0f7-338822bcc74a" providerId="ADAL" clId="{5F5B18E4-4636-4BD3-A0F4-BE16A666A51F}" dt="2023-02-10T14:34:23.110" v="1064" actId="21"/>
          <ac:spMkLst>
            <pc:docMk/>
            <pc:sldMk cId="442256530" sldId="261"/>
            <ac:spMk id="8" creationId="{620FEA30-EFA5-5188-EC84-975721430143}"/>
          </ac:spMkLst>
        </pc:spChg>
        <pc:spChg chg="add del">
          <ac:chgData name="Riad" userId="a237c5ae-3244-460b-b0f7-338822bcc74a" providerId="ADAL" clId="{5F5B18E4-4636-4BD3-A0F4-BE16A666A51F}" dt="2023-02-10T14:30:19.022" v="1012" actId="21"/>
          <ac:spMkLst>
            <pc:docMk/>
            <pc:sldMk cId="442256530" sldId="261"/>
            <ac:spMk id="11" creationId="{CA26B947-C1A6-397A-3FF4-F07B203AA036}"/>
          </ac:spMkLst>
        </pc:spChg>
        <pc:spChg chg="add">
          <ac:chgData name="Riad" userId="a237c5ae-3244-460b-b0f7-338822bcc74a" providerId="ADAL" clId="{5F5B18E4-4636-4BD3-A0F4-BE16A666A51F}" dt="2023-02-10T14:30:00.028" v="1008" actId="26606"/>
          <ac:spMkLst>
            <pc:docMk/>
            <pc:sldMk cId="442256530" sldId="261"/>
            <ac:spMk id="14" creationId="{2172A0AC-3DCE-4672-BCAF-28FEF91F6020}"/>
          </ac:spMkLst>
        </pc:spChg>
        <pc:spChg chg="add">
          <ac:chgData name="Riad" userId="a237c5ae-3244-460b-b0f7-338822bcc74a" providerId="ADAL" clId="{5F5B18E4-4636-4BD3-A0F4-BE16A666A51F}" dt="2023-02-10T14:30:00.028" v="1008" actId="26606"/>
          <ac:spMkLst>
            <pc:docMk/>
            <pc:sldMk cId="442256530" sldId="261"/>
            <ac:spMk id="16" creationId="{AE6F1C77-EDC9-4C5F-8C1C-62DD46BDA3C3}"/>
          </ac:spMkLst>
        </pc:spChg>
        <pc:picChg chg="add del mod">
          <ac:chgData name="Riad" userId="a237c5ae-3244-460b-b0f7-338822bcc74a" providerId="ADAL" clId="{5F5B18E4-4636-4BD3-A0F4-BE16A666A51F}" dt="2023-02-10T14:30:09.619" v="1010" actId="21"/>
          <ac:picMkLst>
            <pc:docMk/>
            <pc:sldMk cId="442256530" sldId="261"/>
            <ac:picMk id="5" creationId="{EC5ADD7A-8316-0389-AF5C-34F9166C6C60}"/>
          </ac:picMkLst>
        </pc:picChg>
        <pc:picChg chg="add mod">
          <ac:chgData name="Riad" userId="a237c5ae-3244-460b-b0f7-338822bcc74a" providerId="ADAL" clId="{5F5B18E4-4636-4BD3-A0F4-BE16A666A51F}" dt="2023-02-10T14:30:00.028" v="1008" actId="26606"/>
          <ac:picMkLst>
            <pc:docMk/>
            <pc:sldMk cId="442256530" sldId="261"/>
            <ac:picMk id="7" creationId="{6B7741EE-3FC6-07F1-7C8B-F1946B7B6612}"/>
          </ac:picMkLst>
        </pc:picChg>
      </pc:sldChg>
      <pc:sldChg chg="addSp delSp modSp new mod setBg">
        <pc:chgData name="Riad" userId="a237c5ae-3244-460b-b0f7-338822bcc74a" providerId="ADAL" clId="{5F5B18E4-4636-4BD3-A0F4-BE16A666A51F}" dt="2023-02-10T14:54:26.660" v="1576" actId="255"/>
        <pc:sldMkLst>
          <pc:docMk/>
          <pc:sldMk cId="537001977" sldId="262"/>
        </pc:sldMkLst>
        <pc:spChg chg="mod ord">
          <ac:chgData name="Riad" userId="a237c5ae-3244-460b-b0f7-338822bcc74a" providerId="ADAL" clId="{5F5B18E4-4636-4BD3-A0F4-BE16A666A51F}" dt="2023-02-10T14:54:26.660" v="1576" actId="255"/>
          <ac:spMkLst>
            <pc:docMk/>
            <pc:sldMk cId="537001977" sldId="262"/>
            <ac:spMk id="2" creationId="{0B48DE49-51EE-0BBE-E25D-B55B9932B93B}"/>
          </ac:spMkLst>
        </pc:spChg>
        <pc:spChg chg="del">
          <ac:chgData name="Riad" userId="a237c5ae-3244-460b-b0f7-338822bcc74a" providerId="ADAL" clId="{5F5B18E4-4636-4BD3-A0F4-BE16A666A51F}" dt="2023-02-10T14:31:32.055" v="1026" actId="931"/>
          <ac:spMkLst>
            <pc:docMk/>
            <pc:sldMk cId="537001977" sldId="262"/>
            <ac:spMk id="3" creationId="{B7333F2B-87E2-C4FE-820A-63E6EDB91962}"/>
          </ac:spMkLst>
        </pc:spChg>
        <pc:spChg chg="add del">
          <ac:chgData name="Riad" userId="a237c5ae-3244-460b-b0f7-338822bcc74a" providerId="ADAL" clId="{5F5B18E4-4636-4BD3-A0F4-BE16A666A51F}" dt="2023-02-10T14:47:18.347" v="1164" actId="26606"/>
          <ac:spMkLst>
            <pc:docMk/>
            <pc:sldMk cId="537001977" sldId="262"/>
            <ac:spMk id="24" creationId="{5E6B3632-31A7-4B9A-9B3B-DAADD1D372BA}"/>
          </ac:spMkLst>
        </pc:spChg>
        <pc:spChg chg="add del">
          <ac:chgData name="Riad" userId="a237c5ae-3244-460b-b0f7-338822bcc74a" providerId="ADAL" clId="{5F5B18E4-4636-4BD3-A0F4-BE16A666A51F}" dt="2023-02-10T14:47:23.939" v="1166" actId="26606"/>
          <ac:spMkLst>
            <pc:docMk/>
            <pc:sldMk cId="537001977" sldId="262"/>
            <ac:spMk id="26" creationId="{3B47FC9C-2ED3-4100-A4EF-E8CDFEE106C9}"/>
          </ac:spMkLst>
        </pc:spChg>
        <pc:spChg chg="add">
          <ac:chgData name="Riad" userId="a237c5ae-3244-460b-b0f7-338822bcc74a" providerId="ADAL" clId="{5F5B18E4-4636-4BD3-A0F4-BE16A666A51F}" dt="2023-02-10T14:47:23.954" v="1167" actId="26606"/>
          <ac:spMkLst>
            <pc:docMk/>
            <pc:sldMk cId="537001977" sldId="262"/>
            <ac:spMk id="28" creationId="{1707FC24-6981-43D9-B525-C7832BA22463}"/>
          </ac:spMkLst>
        </pc:spChg>
        <pc:picChg chg="add mod">
          <ac:chgData name="Riad" userId="a237c5ae-3244-460b-b0f7-338822bcc74a" providerId="ADAL" clId="{5F5B18E4-4636-4BD3-A0F4-BE16A666A51F}" dt="2023-02-10T14:47:23.954" v="1167" actId="26606"/>
          <ac:picMkLst>
            <pc:docMk/>
            <pc:sldMk cId="537001977" sldId="262"/>
            <ac:picMk id="7" creationId="{0C96C84C-F4F1-5EAB-962A-C86BE98440B1}"/>
          </ac:picMkLst>
        </pc:picChg>
        <pc:picChg chg="add mod">
          <ac:chgData name="Riad" userId="a237c5ae-3244-460b-b0f7-338822bcc74a" providerId="ADAL" clId="{5F5B18E4-4636-4BD3-A0F4-BE16A666A51F}" dt="2023-02-10T14:47:23.954" v="1167" actId="26606"/>
          <ac:picMkLst>
            <pc:docMk/>
            <pc:sldMk cId="537001977" sldId="262"/>
            <ac:picMk id="9" creationId="{861B8A75-C635-3AA3-C1C8-88CD0FF82524}"/>
          </ac:picMkLst>
        </pc:picChg>
        <pc:picChg chg="add mod ord">
          <ac:chgData name="Riad" userId="a237c5ae-3244-460b-b0f7-338822bcc74a" providerId="ADAL" clId="{5F5B18E4-4636-4BD3-A0F4-BE16A666A51F}" dt="2023-02-10T14:47:23.954" v="1167" actId="26606"/>
          <ac:picMkLst>
            <pc:docMk/>
            <pc:sldMk cId="537001977" sldId="262"/>
            <ac:picMk id="11" creationId="{49956D08-DDEB-3D03-2DCA-2A71D58EF59D}"/>
          </ac:picMkLst>
        </pc:picChg>
        <pc:picChg chg="add mod">
          <ac:chgData name="Riad" userId="a237c5ae-3244-460b-b0f7-338822bcc74a" providerId="ADAL" clId="{5F5B18E4-4636-4BD3-A0F4-BE16A666A51F}" dt="2023-02-10T14:47:23.954" v="1167" actId="26606"/>
          <ac:picMkLst>
            <pc:docMk/>
            <pc:sldMk cId="537001977" sldId="262"/>
            <ac:picMk id="13" creationId="{529C5D23-862C-DD22-81FA-465BD648A08B}"/>
          </ac:picMkLst>
        </pc:picChg>
        <pc:picChg chg="add mod ord">
          <ac:chgData name="Riad" userId="a237c5ae-3244-460b-b0f7-338822bcc74a" providerId="ADAL" clId="{5F5B18E4-4636-4BD3-A0F4-BE16A666A51F}" dt="2023-02-10T14:47:23.954" v="1167" actId="26606"/>
          <ac:picMkLst>
            <pc:docMk/>
            <pc:sldMk cId="537001977" sldId="262"/>
            <ac:picMk id="15" creationId="{4907D5F0-6BB9-94B0-C962-7CF1B734FA1B}"/>
          </ac:picMkLst>
        </pc:picChg>
        <pc:picChg chg="add mod">
          <ac:chgData name="Riad" userId="a237c5ae-3244-460b-b0f7-338822bcc74a" providerId="ADAL" clId="{5F5B18E4-4636-4BD3-A0F4-BE16A666A51F}" dt="2023-02-10T14:47:23.954" v="1167" actId="26606"/>
          <ac:picMkLst>
            <pc:docMk/>
            <pc:sldMk cId="537001977" sldId="262"/>
            <ac:picMk id="17" creationId="{5E7A8CAA-BF2A-31EE-CB72-066D17A17842}"/>
          </ac:picMkLst>
        </pc:picChg>
        <pc:picChg chg="add mod ord">
          <ac:chgData name="Riad" userId="a237c5ae-3244-460b-b0f7-338822bcc74a" providerId="ADAL" clId="{5F5B18E4-4636-4BD3-A0F4-BE16A666A51F}" dt="2023-02-10T14:47:23.954" v="1167" actId="26606"/>
          <ac:picMkLst>
            <pc:docMk/>
            <pc:sldMk cId="537001977" sldId="262"/>
            <ac:picMk id="19" creationId="{3434189A-FD17-860D-469A-EB44B6AB918B}"/>
          </ac:picMkLst>
        </pc:picChg>
      </pc:sldChg>
      <pc:sldChg chg="addSp delSp modSp new mod setBg setClrOvrMap">
        <pc:chgData name="Riad" userId="a237c5ae-3244-460b-b0f7-338822bcc74a" providerId="ADAL" clId="{5F5B18E4-4636-4BD3-A0F4-BE16A666A51F}" dt="2023-02-10T15:17:16.866" v="1765" actId="20577"/>
        <pc:sldMkLst>
          <pc:docMk/>
          <pc:sldMk cId="3316655864" sldId="263"/>
        </pc:sldMkLst>
        <pc:spChg chg="mod ord">
          <ac:chgData name="Riad" userId="a237c5ae-3244-460b-b0f7-338822bcc74a" providerId="ADAL" clId="{5F5B18E4-4636-4BD3-A0F4-BE16A666A51F}" dt="2023-02-10T15:17:16.866" v="1765" actId="20577"/>
          <ac:spMkLst>
            <pc:docMk/>
            <pc:sldMk cId="3316655864" sldId="263"/>
            <ac:spMk id="2" creationId="{51617FD3-AFEF-8898-03EE-CEAE1E0C10FB}"/>
          </ac:spMkLst>
        </pc:spChg>
        <pc:spChg chg="del">
          <ac:chgData name="Riad" userId="a237c5ae-3244-460b-b0f7-338822bcc74a" providerId="ADAL" clId="{5F5B18E4-4636-4BD3-A0F4-BE16A666A51F}" dt="2023-02-10T15:07:02.042" v="1578" actId="931"/>
          <ac:spMkLst>
            <pc:docMk/>
            <pc:sldMk cId="3316655864" sldId="263"/>
            <ac:spMk id="3" creationId="{475D6FCD-AB6B-5AEA-46C5-CCE2DCB5896E}"/>
          </ac:spMkLst>
        </pc:spChg>
        <pc:spChg chg="add del">
          <ac:chgData name="Riad" userId="a237c5ae-3244-460b-b0f7-338822bcc74a" providerId="ADAL" clId="{5F5B18E4-4636-4BD3-A0F4-BE16A666A51F}" dt="2023-02-10T15:12:52.322" v="1667" actId="931"/>
          <ac:spMkLst>
            <pc:docMk/>
            <pc:sldMk cId="3316655864" sldId="263"/>
            <ac:spMk id="13" creationId="{2F7C0146-3ABB-946C-A9E7-1292DB6EB6EA}"/>
          </ac:spMkLst>
        </pc:spChg>
        <pc:spChg chg="add del">
          <ac:chgData name="Riad" userId="a237c5ae-3244-460b-b0f7-338822bcc74a" providerId="ADAL" clId="{5F5B18E4-4636-4BD3-A0F4-BE16A666A51F}" dt="2023-02-10T15:13:33.496" v="1678" actId="26606"/>
          <ac:spMkLst>
            <pc:docMk/>
            <pc:sldMk cId="3316655864" sldId="263"/>
            <ac:spMk id="16" creationId="{2EEE8F11-3582-44B7-9869-F2D26D7DD9D4}"/>
          </ac:spMkLst>
        </pc:spChg>
        <pc:spChg chg="add del">
          <ac:chgData name="Riad" userId="a237c5ae-3244-460b-b0f7-338822bcc74a" providerId="ADAL" clId="{5F5B18E4-4636-4BD3-A0F4-BE16A666A51F}" dt="2023-02-10T15:13:33.496" v="1678" actId="26606"/>
          <ac:spMkLst>
            <pc:docMk/>
            <pc:sldMk cId="3316655864" sldId="263"/>
            <ac:spMk id="18" creationId="{2141F1CC-6A53-4BCF-9127-AABB52E2497E}"/>
          </ac:spMkLst>
        </pc:spChg>
        <pc:spChg chg="add del">
          <ac:chgData name="Riad" userId="a237c5ae-3244-460b-b0f7-338822bcc74a" providerId="ADAL" clId="{5F5B18E4-4636-4BD3-A0F4-BE16A666A51F}" dt="2023-02-10T15:13:33.496" v="1678" actId="26606"/>
          <ac:spMkLst>
            <pc:docMk/>
            <pc:sldMk cId="3316655864" sldId="263"/>
            <ac:spMk id="20" creationId="{561B2B49-7142-4CA8-A929-4671548E6A5A}"/>
          </ac:spMkLst>
        </pc:spChg>
        <pc:spChg chg="add del">
          <ac:chgData name="Riad" userId="a237c5ae-3244-460b-b0f7-338822bcc74a" providerId="ADAL" clId="{5F5B18E4-4636-4BD3-A0F4-BE16A666A51F}" dt="2023-02-10T15:13:21.183" v="1675" actId="26606"/>
          <ac:spMkLst>
            <pc:docMk/>
            <pc:sldMk cId="3316655864" sldId="263"/>
            <ac:spMk id="24" creationId="{DCF8B010-AF66-05EB-4AC2-39A51BA57E04}"/>
          </ac:spMkLst>
        </pc:spChg>
        <pc:spChg chg="add del">
          <ac:chgData name="Riad" userId="a237c5ae-3244-460b-b0f7-338822bcc74a" providerId="ADAL" clId="{5F5B18E4-4636-4BD3-A0F4-BE16A666A51F}" dt="2023-02-10T15:14:28.285" v="1682" actId="26606"/>
          <ac:spMkLst>
            <pc:docMk/>
            <pc:sldMk cId="3316655864" sldId="263"/>
            <ac:spMk id="25" creationId="{0C45045A-6083-4B3E-956A-67582337527D}"/>
          </ac:spMkLst>
        </pc:spChg>
        <pc:spChg chg="add del">
          <ac:chgData name="Riad" userId="a237c5ae-3244-460b-b0f7-338822bcc74a" providerId="ADAL" clId="{5F5B18E4-4636-4BD3-A0F4-BE16A666A51F}" dt="2023-02-10T15:13:21.183" v="1675" actId="26606"/>
          <ac:spMkLst>
            <pc:docMk/>
            <pc:sldMk cId="3316655864" sldId="263"/>
            <ac:spMk id="27" creationId="{2A5A43CD-B8A9-49DF-A7B3-058B6CEEAA57}"/>
          </ac:spMkLst>
        </pc:spChg>
        <pc:spChg chg="add del">
          <ac:chgData name="Riad" userId="a237c5ae-3244-460b-b0f7-338822bcc74a" providerId="ADAL" clId="{5F5B18E4-4636-4BD3-A0F4-BE16A666A51F}" dt="2023-02-10T15:13:21.183" v="1675" actId="26606"/>
          <ac:spMkLst>
            <pc:docMk/>
            <pc:sldMk cId="3316655864" sldId="263"/>
            <ac:spMk id="29" creationId="{C77DEC3A-5EAB-410D-B312-9B3880B08A16}"/>
          </ac:spMkLst>
        </pc:spChg>
        <pc:spChg chg="add del">
          <ac:chgData name="Riad" userId="a237c5ae-3244-460b-b0f7-338822bcc74a" providerId="ADAL" clId="{5F5B18E4-4636-4BD3-A0F4-BE16A666A51F}" dt="2023-02-10T15:13:21.183" v="1675" actId="26606"/>
          <ac:spMkLst>
            <pc:docMk/>
            <pc:sldMk cId="3316655864" sldId="263"/>
            <ac:spMk id="31" creationId="{1C0E6BBD-8793-4948-9A3C-F7F772174FB0}"/>
          </ac:spMkLst>
        </pc:spChg>
        <pc:spChg chg="add del">
          <ac:chgData name="Riad" userId="a237c5ae-3244-460b-b0f7-338822bcc74a" providerId="ADAL" clId="{5F5B18E4-4636-4BD3-A0F4-BE16A666A51F}" dt="2023-02-10T15:13:21.183" v="1675" actId="26606"/>
          <ac:spMkLst>
            <pc:docMk/>
            <pc:sldMk cId="3316655864" sldId="263"/>
            <ac:spMk id="33" creationId="{CA70EFFE-F930-4125-919D-2F04E1A80915}"/>
          </ac:spMkLst>
        </pc:spChg>
        <pc:spChg chg="add del">
          <ac:chgData name="Riad" userId="a237c5ae-3244-460b-b0f7-338822bcc74a" providerId="ADAL" clId="{5F5B18E4-4636-4BD3-A0F4-BE16A666A51F}" dt="2023-02-10T15:13:21.183" v="1675" actId="26606"/>
          <ac:spMkLst>
            <pc:docMk/>
            <pc:sldMk cId="3316655864" sldId="263"/>
            <ac:spMk id="35" creationId="{A28DD5A3-69CE-4072-B49C-A9C37D580949}"/>
          </ac:spMkLst>
        </pc:spChg>
        <pc:spChg chg="add del">
          <ac:chgData name="Riad" userId="a237c5ae-3244-460b-b0f7-338822bcc74a" providerId="ADAL" clId="{5F5B18E4-4636-4BD3-A0F4-BE16A666A51F}" dt="2023-02-10T15:13:21.183" v="1675" actId="26606"/>
          <ac:spMkLst>
            <pc:docMk/>
            <pc:sldMk cId="3316655864" sldId="263"/>
            <ac:spMk id="37" creationId="{31503D0D-7DB7-42FE-AA0C-455F4D8D7BC8}"/>
          </ac:spMkLst>
        </pc:spChg>
        <pc:spChg chg="add del">
          <ac:chgData name="Riad" userId="a237c5ae-3244-460b-b0f7-338822bcc74a" providerId="ADAL" clId="{5F5B18E4-4636-4BD3-A0F4-BE16A666A51F}" dt="2023-02-10T15:13:21.183" v="1675" actId="26606"/>
          <ac:spMkLst>
            <pc:docMk/>
            <pc:sldMk cId="3316655864" sldId="263"/>
            <ac:spMk id="39" creationId="{D0B489A4-0D2D-4199-B24F-6F153885C070}"/>
          </ac:spMkLst>
        </pc:spChg>
        <pc:spChg chg="add del">
          <ac:chgData name="Riad" userId="a237c5ae-3244-460b-b0f7-338822bcc74a" providerId="ADAL" clId="{5F5B18E4-4636-4BD3-A0F4-BE16A666A51F}" dt="2023-02-10T15:13:21.183" v="1675" actId="26606"/>
          <ac:spMkLst>
            <pc:docMk/>
            <pc:sldMk cId="3316655864" sldId="263"/>
            <ac:spMk id="41" creationId="{CAB4EFC4-7E1F-4404-9835-FA919F09874C}"/>
          </ac:spMkLst>
        </pc:spChg>
        <pc:spChg chg="add del">
          <ac:chgData name="Riad" userId="a237c5ae-3244-460b-b0f7-338822bcc74a" providerId="ADAL" clId="{5F5B18E4-4636-4BD3-A0F4-BE16A666A51F}" dt="2023-02-10T15:13:21.183" v="1675" actId="26606"/>
          <ac:spMkLst>
            <pc:docMk/>
            <pc:sldMk cId="3316655864" sldId="263"/>
            <ac:spMk id="43" creationId="{89C1BF26-4E8B-4F40-A7F7-7421DA8E0A75}"/>
          </ac:spMkLst>
        </pc:spChg>
        <pc:spChg chg="add del">
          <ac:chgData name="Riad" userId="a237c5ae-3244-460b-b0f7-338822bcc74a" providerId="ADAL" clId="{5F5B18E4-4636-4BD3-A0F4-BE16A666A51F}" dt="2023-02-10T15:13:33.464" v="1677" actId="26606"/>
          <ac:spMkLst>
            <pc:docMk/>
            <pc:sldMk cId="3316655864" sldId="263"/>
            <ac:spMk id="205" creationId="{5A0118C5-4F8D-4CF4-BADD-53FEACC6C42A}"/>
          </ac:spMkLst>
        </pc:spChg>
        <pc:spChg chg="add del">
          <ac:chgData name="Riad" userId="a237c5ae-3244-460b-b0f7-338822bcc74a" providerId="ADAL" clId="{5F5B18E4-4636-4BD3-A0F4-BE16A666A51F}" dt="2023-02-10T15:13:33.464" v="1677" actId="26606"/>
          <ac:spMkLst>
            <pc:docMk/>
            <pc:sldMk cId="3316655864" sldId="263"/>
            <ac:spMk id="206" creationId="{FFFEB18F-F81F-4CED-BE64-EB888A77C3B8}"/>
          </ac:spMkLst>
        </pc:spChg>
        <pc:spChg chg="add del">
          <ac:chgData name="Riad" userId="a237c5ae-3244-460b-b0f7-338822bcc74a" providerId="ADAL" clId="{5F5B18E4-4636-4BD3-A0F4-BE16A666A51F}" dt="2023-02-10T15:13:33.464" v="1677" actId="26606"/>
          <ac:spMkLst>
            <pc:docMk/>
            <pc:sldMk cId="3316655864" sldId="263"/>
            <ac:spMk id="214" creationId="{20300D38-DD87-CA43-E243-9E07848257D5}"/>
          </ac:spMkLst>
        </pc:spChg>
        <pc:spChg chg="add del">
          <ac:chgData name="Riad" userId="a237c5ae-3244-460b-b0f7-338822bcc74a" providerId="ADAL" clId="{5F5B18E4-4636-4BD3-A0F4-BE16A666A51F}" dt="2023-02-10T15:14:28.285" v="1682" actId="26606"/>
          <ac:spMkLst>
            <pc:docMk/>
            <pc:sldMk cId="3316655864" sldId="263"/>
            <ac:spMk id="216" creationId="{42875DDC-0225-45F8-B745-78688F2D1ADC}"/>
          </ac:spMkLst>
        </pc:spChg>
        <pc:spChg chg="add del">
          <ac:chgData name="Riad" userId="a237c5ae-3244-460b-b0f7-338822bcc74a" providerId="ADAL" clId="{5F5B18E4-4636-4BD3-A0F4-BE16A666A51F}" dt="2023-02-10T15:14:28.285" v="1682" actId="26606"/>
          <ac:spMkLst>
            <pc:docMk/>
            <pc:sldMk cId="3316655864" sldId="263"/>
            <ac:spMk id="217" creationId="{12617755-D451-4BAF-9B55-518297BFF42D}"/>
          </ac:spMkLst>
        </pc:spChg>
        <pc:spChg chg="add del">
          <ac:chgData name="Riad" userId="a237c5ae-3244-460b-b0f7-338822bcc74a" providerId="ADAL" clId="{5F5B18E4-4636-4BD3-A0F4-BE16A666A51F}" dt="2023-02-10T15:14:28.272" v="1681" actId="26606"/>
          <ac:spMkLst>
            <pc:docMk/>
            <pc:sldMk cId="3316655864" sldId="263"/>
            <ac:spMk id="221" creationId="{F058180D-B1DE-0CFB-2144-138173972E47}"/>
          </ac:spMkLst>
        </pc:spChg>
        <pc:spChg chg="add del">
          <ac:chgData name="Riad" userId="a237c5ae-3244-460b-b0f7-338822bcc74a" providerId="ADAL" clId="{5F5B18E4-4636-4BD3-A0F4-BE16A666A51F}" dt="2023-02-10T15:16:31.699" v="1756" actId="26606"/>
          <ac:spMkLst>
            <pc:docMk/>
            <pc:sldMk cId="3316655864" sldId="263"/>
            <ac:spMk id="222" creationId="{B497CCB5-5FC2-473C-AFCC-2430CEF1DF71}"/>
          </ac:spMkLst>
        </pc:spChg>
        <pc:spChg chg="add del">
          <ac:chgData name="Riad" userId="a237c5ae-3244-460b-b0f7-338822bcc74a" providerId="ADAL" clId="{5F5B18E4-4636-4BD3-A0F4-BE16A666A51F}" dt="2023-02-10T15:14:28.272" v="1681" actId="26606"/>
          <ac:spMkLst>
            <pc:docMk/>
            <pc:sldMk cId="3316655864" sldId="263"/>
            <ac:spMk id="224" creationId="{4E98B8B0-573C-43DD-85FE-31433D57070C}"/>
          </ac:spMkLst>
        </pc:spChg>
        <pc:spChg chg="add del">
          <ac:chgData name="Riad" userId="a237c5ae-3244-460b-b0f7-338822bcc74a" providerId="ADAL" clId="{5F5B18E4-4636-4BD3-A0F4-BE16A666A51F}" dt="2023-02-10T15:14:28.272" v="1681" actId="26606"/>
          <ac:spMkLst>
            <pc:docMk/>
            <pc:sldMk cId="3316655864" sldId="263"/>
            <ac:spMk id="226" creationId="{0ADDB668-2CA4-4D2B-9C34-3487CA330BA8}"/>
          </ac:spMkLst>
        </pc:spChg>
        <pc:spChg chg="add del">
          <ac:chgData name="Riad" userId="a237c5ae-3244-460b-b0f7-338822bcc74a" providerId="ADAL" clId="{5F5B18E4-4636-4BD3-A0F4-BE16A666A51F}" dt="2023-02-10T15:14:28.272" v="1681" actId="26606"/>
          <ac:spMkLst>
            <pc:docMk/>
            <pc:sldMk cId="3316655864" sldId="263"/>
            <ac:spMk id="228" creationId="{2568BC19-F052-4108-93E1-6A3D1DEC072F}"/>
          </ac:spMkLst>
        </pc:spChg>
        <pc:spChg chg="add del">
          <ac:chgData name="Riad" userId="a237c5ae-3244-460b-b0f7-338822bcc74a" providerId="ADAL" clId="{5F5B18E4-4636-4BD3-A0F4-BE16A666A51F}" dt="2023-02-10T15:14:28.272" v="1681" actId="26606"/>
          <ac:spMkLst>
            <pc:docMk/>
            <pc:sldMk cId="3316655864" sldId="263"/>
            <ac:spMk id="230" creationId="{D5FD337D-4D6B-4C8B-B6F5-121097E09881}"/>
          </ac:spMkLst>
        </pc:spChg>
        <pc:spChg chg="add del">
          <ac:chgData name="Riad" userId="a237c5ae-3244-460b-b0f7-338822bcc74a" providerId="ADAL" clId="{5F5B18E4-4636-4BD3-A0F4-BE16A666A51F}" dt="2023-02-10T15:16:31.699" v="1756" actId="26606"/>
          <ac:spMkLst>
            <pc:docMk/>
            <pc:sldMk cId="3316655864" sldId="263"/>
            <ac:spMk id="232" creationId="{599C8C75-BFDF-44E7-A028-EEB5EDD58817}"/>
          </ac:spMkLst>
        </pc:spChg>
        <pc:spChg chg="add del">
          <ac:chgData name="Riad" userId="a237c5ae-3244-460b-b0f7-338822bcc74a" providerId="ADAL" clId="{5F5B18E4-4636-4BD3-A0F4-BE16A666A51F}" dt="2023-02-10T15:16:17.533" v="1753" actId="26606"/>
          <ac:spMkLst>
            <pc:docMk/>
            <pc:sldMk cId="3316655864" sldId="263"/>
            <ac:spMk id="236" creationId="{FEACED1A-CC1B-339B-89EA-6EFEE81EEA14}"/>
          </ac:spMkLst>
        </pc:spChg>
        <pc:spChg chg="add del">
          <ac:chgData name="Riad" userId="a237c5ae-3244-460b-b0f7-338822bcc74a" providerId="ADAL" clId="{5F5B18E4-4636-4BD3-A0F4-BE16A666A51F}" dt="2023-02-10T15:16:07.691" v="1751" actId="26606"/>
          <ac:spMkLst>
            <pc:docMk/>
            <pc:sldMk cId="3316655864" sldId="263"/>
            <ac:spMk id="239" creationId="{42875DDC-0225-45F8-B745-78688F2D1ADC}"/>
          </ac:spMkLst>
        </pc:spChg>
        <pc:spChg chg="add del">
          <ac:chgData name="Riad" userId="a237c5ae-3244-460b-b0f7-338822bcc74a" providerId="ADAL" clId="{5F5B18E4-4636-4BD3-A0F4-BE16A666A51F}" dt="2023-02-10T15:16:07.691" v="1751" actId="26606"/>
          <ac:spMkLst>
            <pc:docMk/>
            <pc:sldMk cId="3316655864" sldId="263"/>
            <ac:spMk id="240" creationId="{0C45045A-6083-4B3E-956A-67582337527D}"/>
          </ac:spMkLst>
        </pc:spChg>
        <pc:spChg chg="add del">
          <ac:chgData name="Riad" userId="a237c5ae-3244-460b-b0f7-338822bcc74a" providerId="ADAL" clId="{5F5B18E4-4636-4BD3-A0F4-BE16A666A51F}" dt="2023-02-10T15:16:07.691" v="1751" actId="26606"/>
          <ac:spMkLst>
            <pc:docMk/>
            <pc:sldMk cId="3316655864" sldId="263"/>
            <ac:spMk id="241" creationId="{12617755-D451-4BAF-9B55-518297BFF42D}"/>
          </ac:spMkLst>
        </pc:spChg>
        <pc:spChg chg="add del">
          <ac:chgData name="Riad" userId="a237c5ae-3244-460b-b0f7-338822bcc74a" providerId="ADAL" clId="{5F5B18E4-4636-4BD3-A0F4-BE16A666A51F}" dt="2023-02-10T15:16:17.533" v="1753" actId="26606"/>
          <ac:spMkLst>
            <pc:docMk/>
            <pc:sldMk cId="3316655864" sldId="263"/>
            <ac:spMk id="243" creationId="{4038CB10-1F5C-4D54-9DF7-12586DE5B007}"/>
          </ac:spMkLst>
        </pc:spChg>
        <pc:spChg chg="add del">
          <ac:chgData name="Riad" userId="a237c5ae-3244-460b-b0f7-338822bcc74a" providerId="ADAL" clId="{5F5B18E4-4636-4BD3-A0F4-BE16A666A51F}" dt="2023-02-10T15:16:17.533" v="1753" actId="26606"/>
          <ac:spMkLst>
            <pc:docMk/>
            <pc:sldMk cId="3316655864" sldId="263"/>
            <ac:spMk id="244" creationId="{73ED6512-6858-4552-B699-9A97FE9A4EA2}"/>
          </ac:spMkLst>
        </pc:spChg>
        <pc:spChg chg="add">
          <ac:chgData name="Riad" userId="a237c5ae-3244-460b-b0f7-338822bcc74a" providerId="ADAL" clId="{5F5B18E4-4636-4BD3-A0F4-BE16A666A51F}" dt="2023-02-10T15:16:31.699" v="1756" actId="26606"/>
          <ac:spMkLst>
            <pc:docMk/>
            <pc:sldMk cId="3316655864" sldId="263"/>
            <ac:spMk id="248" creationId="{0C45045A-6083-4B3E-956A-67582337527D}"/>
          </ac:spMkLst>
        </pc:spChg>
        <pc:spChg chg="add">
          <ac:chgData name="Riad" userId="a237c5ae-3244-460b-b0f7-338822bcc74a" providerId="ADAL" clId="{5F5B18E4-4636-4BD3-A0F4-BE16A666A51F}" dt="2023-02-10T15:16:31.699" v="1756" actId="26606"/>
          <ac:spMkLst>
            <pc:docMk/>
            <pc:sldMk cId="3316655864" sldId="263"/>
            <ac:spMk id="249" creationId="{42875DDC-0225-45F8-B745-78688F2D1ADC}"/>
          </ac:spMkLst>
        </pc:spChg>
        <pc:spChg chg="add">
          <ac:chgData name="Riad" userId="a237c5ae-3244-460b-b0f7-338822bcc74a" providerId="ADAL" clId="{5F5B18E4-4636-4BD3-A0F4-BE16A666A51F}" dt="2023-02-10T15:16:31.699" v="1756" actId="26606"/>
          <ac:spMkLst>
            <pc:docMk/>
            <pc:sldMk cId="3316655864" sldId="263"/>
            <ac:spMk id="250" creationId="{12617755-D451-4BAF-9B55-518297BFF42D}"/>
          </ac:spMkLst>
        </pc:spChg>
        <pc:grpChg chg="add del">
          <ac:chgData name="Riad" userId="a237c5ae-3244-460b-b0f7-338822bcc74a" providerId="ADAL" clId="{5F5B18E4-4636-4BD3-A0F4-BE16A666A51F}" dt="2023-02-10T15:13:33.464" v="1677" actId="26606"/>
          <ac:grpSpMkLst>
            <pc:docMk/>
            <pc:sldMk cId="3316655864" sldId="263"/>
            <ac:grpSpMk id="207" creationId="{00E015F5-1A99-4E40-BC3D-7707802996B5}"/>
          </ac:grpSpMkLst>
        </pc:grpChg>
        <pc:grpChg chg="add del">
          <ac:chgData name="Riad" userId="a237c5ae-3244-460b-b0f7-338822bcc74a" providerId="ADAL" clId="{5F5B18E4-4636-4BD3-A0F4-BE16A666A51F}" dt="2023-02-10T15:13:33.464" v="1677" actId="26606"/>
          <ac:grpSpMkLst>
            <pc:docMk/>
            <pc:sldMk cId="3316655864" sldId="263"/>
            <ac:grpSpMk id="209" creationId="{5468B3A9-705E-43C3-A742-0619B0D8F2EE}"/>
          </ac:grpSpMkLst>
        </pc:grpChg>
        <pc:picChg chg="add mod ord">
          <ac:chgData name="Riad" userId="a237c5ae-3244-460b-b0f7-338822bcc74a" providerId="ADAL" clId="{5F5B18E4-4636-4BD3-A0F4-BE16A666A51F}" dt="2023-02-10T15:16:31.699" v="1756" actId="26606"/>
          <ac:picMkLst>
            <pc:docMk/>
            <pc:sldMk cId="3316655864" sldId="263"/>
            <ac:picMk id="5" creationId="{CA94281A-CF75-EA99-0555-505243BC88DA}"/>
          </ac:picMkLst>
        </pc:picChg>
        <pc:picChg chg="add mod ord">
          <ac:chgData name="Riad" userId="a237c5ae-3244-460b-b0f7-338822bcc74a" providerId="ADAL" clId="{5F5B18E4-4636-4BD3-A0F4-BE16A666A51F}" dt="2023-02-10T15:16:31.699" v="1756" actId="26606"/>
          <ac:picMkLst>
            <pc:docMk/>
            <pc:sldMk cId="3316655864" sldId="263"/>
            <ac:picMk id="7" creationId="{78579B2E-FA80-3573-6D68-024DDED07327}"/>
          </ac:picMkLst>
        </pc:picChg>
        <pc:picChg chg="add mod ord">
          <ac:chgData name="Riad" userId="a237c5ae-3244-460b-b0f7-338822bcc74a" providerId="ADAL" clId="{5F5B18E4-4636-4BD3-A0F4-BE16A666A51F}" dt="2023-02-10T15:16:31.699" v="1756" actId="26606"/>
          <ac:picMkLst>
            <pc:docMk/>
            <pc:sldMk cId="3316655864" sldId="263"/>
            <ac:picMk id="9" creationId="{2D628D50-4B92-A7CF-DC9C-694589A64053}"/>
          </ac:picMkLst>
        </pc:picChg>
        <pc:picChg chg="add mod ord">
          <ac:chgData name="Riad" userId="a237c5ae-3244-460b-b0f7-338822bcc74a" providerId="ADAL" clId="{5F5B18E4-4636-4BD3-A0F4-BE16A666A51F}" dt="2023-02-10T15:16:31.699" v="1756" actId="26606"/>
          <ac:picMkLst>
            <pc:docMk/>
            <pc:sldMk cId="3316655864" sldId="263"/>
            <ac:picMk id="11" creationId="{816EF215-CCCE-9765-9BDC-52B859A19B34}"/>
          </ac:picMkLst>
        </pc:picChg>
        <pc:cxnChg chg="add del">
          <ac:chgData name="Riad" userId="a237c5ae-3244-460b-b0f7-338822bcc74a" providerId="ADAL" clId="{5F5B18E4-4636-4BD3-A0F4-BE16A666A51F}" dt="2023-02-10T15:16:00.765" v="1748" actId="26606"/>
          <ac:cxnSpMkLst>
            <pc:docMk/>
            <pc:sldMk cId="3316655864" sldId="263"/>
            <ac:cxnSpMk id="237" creationId="{29A9ABB9-3FE5-49D5-B8B3-4489C4CE4F53}"/>
          </ac:cxnSpMkLst>
        </pc:cxnChg>
        <pc:cxnChg chg="add del">
          <ac:chgData name="Riad" userId="a237c5ae-3244-460b-b0f7-338822bcc74a" providerId="ADAL" clId="{5F5B18E4-4636-4BD3-A0F4-BE16A666A51F}" dt="2023-02-10T15:16:31.651" v="1755" actId="26606"/>
          <ac:cxnSpMkLst>
            <pc:docMk/>
            <pc:sldMk cId="3316655864" sldId="263"/>
            <ac:cxnSpMk id="246" creationId="{29A9ABB9-3FE5-49D5-B8B3-4489C4CE4F53}"/>
          </ac:cxnSpMkLst>
        </pc:cxnChg>
      </pc:sldChg>
    </pc:docChg>
  </pc:docChgLst>
  <pc:docChgLst>
    <pc:chgData name="Riad Chowdhury (2210333)" userId="a237c5ae-3244-460b-b0f7-338822bcc74a" providerId="ADAL" clId="{86AC0846-0B4A-3648-BD8C-8ACD3DF90C4B}"/>
    <pc:docChg chg="modSld">
      <pc:chgData name="Riad Chowdhury (2210333)" userId="a237c5ae-3244-460b-b0f7-338822bcc74a" providerId="ADAL" clId="{86AC0846-0B4A-3648-BD8C-8ACD3DF90C4B}" dt="2023-02-10T17:54:06.319" v="12" actId="20577"/>
      <pc:docMkLst>
        <pc:docMk/>
      </pc:docMkLst>
      <pc:sldChg chg="modSp">
        <pc:chgData name="Riad Chowdhury (2210333)" userId="a237c5ae-3244-460b-b0f7-338822bcc74a" providerId="ADAL" clId="{86AC0846-0B4A-3648-BD8C-8ACD3DF90C4B}" dt="2023-02-10T17:54:06.319" v="12" actId="20577"/>
        <pc:sldMkLst>
          <pc:docMk/>
          <pc:sldMk cId="1562098309" sldId="257"/>
        </pc:sldMkLst>
        <pc:spChg chg="mod">
          <ac:chgData name="Riad Chowdhury (2210333)" userId="a237c5ae-3244-460b-b0f7-338822bcc74a" providerId="ADAL" clId="{86AC0846-0B4A-3648-BD8C-8ACD3DF90C4B}" dt="2023-02-10T17:54:06.319" v="12" actId="20577"/>
          <ac:spMkLst>
            <pc:docMk/>
            <pc:sldMk cId="1562098309" sldId="257"/>
            <ac:spMk id="2" creationId="{3409DE88-D298-0DD1-F149-F540D674E4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75A9-9AFF-56F1-68B7-61409F4DBC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3B74E7-291D-79DA-E69F-EA703795A3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B042E9-1996-688C-6FF1-048C9C133B6A}"/>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5" name="Footer Placeholder 4">
            <a:extLst>
              <a:ext uri="{FF2B5EF4-FFF2-40B4-BE49-F238E27FC236}">
                <a16:creationId xmlns:a16="http://schemas.microsoft.com/office/drawing/2014/main" id="{BBE2C25E-2A29-7398-3606-3D349DC97D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ECDE60-8DEC-DBD6-305F-37DA2012713C}"/>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1954023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14D40-677F-41B4-2429-14E058E464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37FCE4-C89E-82FC-708E-B26E484988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174B51-7199-9E83-6A6D-D836D7E7B653}"/>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5" name="Footer Placeholder 4">
            <a:extLst>
              <a:ext uri="{FF2B5EF4-FFF2-40B4-BE49-F238E27FC236}">
                <a16:creationId xmlns:a16="http://schemas.microsoft.com/office/drawing/2014/main" id="{10B436DE-673A-359A-B505-EB29E98184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305C5-9BA8-739F-BEA6-6CCA9B464594}"/>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1535323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7D2C7-8626-2275-A612-8E958140A8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ECA7A9-EF87-6251-E27E-C45666C5CC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9781C1-729B-ADAE-65C2-1391820045C1}"/>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5" name="Footer Placeholder 4">
            <a:extLst>
              <a:ext uri="{FF2B5EF4-FFF2-40B4-BE49-F238E27FC236}">
                <a16:creationId xmlns:a16="http://schemas.microsoft.com/office/drawing/2014/main" id="{BE6EDFF9-E9EC-C0DE-142C-7568B2E01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C5A99-3EAF-BA4D-BA8D-9C1F81A6ACDF}"/>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506559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FAD8A-8BC9-0824-B4EF-130A56175F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70423A-39CD-6485-CE45-5CD4F08997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154B9E-B86B-FC0C-DD63-84DA26A8DC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14F3A7-50CA-28B8-7796-62E11C7ACEE2}"/>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6" name="Footer Placeholder 5">
            <a:extLst>
              <a:ext uri="{FF2B5EF4-FFF2-40B4-BE49-F238E27FC236}">
                <a16:creationId xmlns:a16="http://schemas.microsoft.com/office/drawing/2014/main" id="{BF1F66CF-4750-7F2E-28D2-C17BCE399B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12039F-5F5A-8ACE-88E2-8C073D78FFAE}"/>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3141292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F4B58-479F-DF71-8E8F-E261850B9B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B27BC3-AB66-0312-D7BC-ACF8400266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041171-C39A-5012-DC2C-BAD3E20C17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60E133-C709-8EB7-0373-9FF6E82840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CA86D8-128F-B1E7-6304-038AFB5C2D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204439-9D24-C757-AE80-1867AA9B56B8}"/>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8" name="Footer Placeholder 7">
            <a:extLst>
              <a:ext uri="{FF2B5EF4-FFF2-40B4-BE49-F238E27FC236}">
                <a16:creationId xmlns:a16="http://schemas.microsoft.com/office/drawing/2014/main" id="{3FE5868D-8EB2-DEC6-8ACA-97E6EFF0AD9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DBAD97-9990-38F5-90BD-EF3B9A759F6D}"/>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20391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9755F-E209-E7E6-83A8-7279E32BA4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9A316E-1208-9EF9-2BB6-1087F35E76FC}"/>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4" name="Footer Placeholder 3">
            <a:extLst>
              <a:ext uri="{FF2B5EF4-FFF2-40B4-BE49-F238E27FC236}">
                <a16:creationId xmlns:a16="http://schemas.microsoft.com/office/drawing/2014/main" id="{5FF465B9-703A-FF23-B33D-49A2845D50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9D07F3-5012-80EE-58F1-04995417C880}"/>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1324119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A07299-E2ED-FA48-E5E9-39D02120B19F}"/>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3" name="Footer Placeholder 2">
            <a:extLst>
              <a:ext uri="{FF2B5EF4-FFF2-40B4-BE49-F238E27FC236}">
                <a16:creationId xmlns:a16="http://schemas.microsoft.com/office/drawing/2014/main" id="{89FE76E3-CFD6-E03D-3FF2-127BF736B1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4E49AC-A77C-AEFE-00F3-1EF7E281971A}"/>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641097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0C14-E2F7-BD5C-2539-344B9BFCA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95972C-E36A-3187-9A64-64D7167513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C76DF7-FF42-D7E1-0ABA-F5DB747FBA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A47BFC-55BE-2D7C-FCB2-FDFE73AD07A2}"/>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6" name="Footer Placeholder 5">
            <a:extLst>
              <a:ext uri="{FF2B5EF4-FFF2-40B4-BE49-F238E27FC236}">
                <a16:creationId xmlns:a16="http://schemas.microsoft.com/office/drawing/2014/main" id="{3ADCA41A-4B25-7C5C-5AAF-C7812D5DB8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7F9EB1-D6C7-279C-093F-A6D41A0BAA0C}"/>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4070457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EE8F-EFF1-6E9C-6E72-C45C615804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21A9BD-7A27-34AF-8594-08E6C08617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FEAFD0-C2BB-8356-5DCB-CC1BBCAAE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FDC7AA-2605-6C81-D129-15644B6ED1CD}"/>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6" name="Footer Placeholder 5">
            <a:extLst>
              <a:ext uri="{FF2B5EF4-FFF2-40B4-BE49-F238E27FC236}">
                <a16:creationId xmlns:a16="http://schemas.microsoft.com/office/drawing/2014/main" id="{1470F73E-10F7-1399-094D-825D03FFFC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4B41EF-A2B1-07A4-6FD8-50566E0CF063}"/>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2869481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BE470-0034-4D7B-4D20-FC6F46FCF7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E61F0C-E8BB-6301-F9D2-50BCA8C07D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09AA6-52AE-196D-ED78-816D3966E32C}"/>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5" name="Footer Placeholder 4">
            <a:extLst>
              <a:ext uri="{FF2B5EF4-FFF2-40B4-BE49-F238E27FC236}">
                <a16:creationId xmlns:a16="http://schemas.microsoft.com/office/drawing/2014/main" id="{B19AF203-2408-422C-B9C1-AB830AE153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FE8AF8-F13F-6972-32E4-EDE59914E48D}"/>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1751782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3E8D63-AC4E-C7B0-DD53-1B11A427FB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4D9C47-F881-ECA2-3268-1E1C9F2A5E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14BD7C-D256-1684-7469-35B72EB56F81}"/>
              </a:ext>
            </a:extLst>
          </p:cNvPr>
          <p:cNvSpPr>
            <a:spLocks noGrp="1"/>
          </p:cNvSpPr>
          <p:nvPr>
            <p:ph type="dt" sz="half" idx="10"/>
          </p:nvPr>
        </p:nvSpPr>
        <p:spPr/>
        <p:txBody>
          <a:bodyPr/>
          <a:lstStyle/>
          <a:p>
            <a:fld id="{92CF2717-D956-44C6-98B7-572828A6CCA4}" type="datetimeFigureOut">
              <a:rPr lang="en-GB" smtClean="0"/>
              <a:t>16/02/2023</a:t>
            </a:fld>
            <a:endParaRPr lang="en-GB"/>
          </a:p>
        </p:txBody>
      </p:sp>
      <p:sp>
        <p:nvSpPr>
          <p:cNvPr id="5" name="Footer Placeholder 4">
            <a:extLst>
              <a:ext uri="{FF2B5EF4-FFF2-40B4-BE49-F238E27FC236}">
                <a16:creationId xmlns:a16="http://schemas.microsoft.com/office/drawing/2014/main" id="{042398C5-A49D-5E52-5D4D-2EA972C56D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FECEA-DE1D-84FF-0763-115591D03CDA}"/>
              </a:ext>
            </a:extLst>
          </p:cNvPr>
          <p:cNvSpPr>
            <a:spLocks noGrp="1"/>
          </p:cNvSpPr>
          <p:nvPr>
            <p:ph type="sldNum" sz="quarter" idx="12"/>
          </p:nvPr>
        </p:nvSpPr>
        <p:spPr/>
        <p:txBody>
          <a:bodyPr/>
          <a:lstStyle/>
          <a:p>
            <a:fld id="{332715D5-B003-4313-9195-D34C321B1DB4}" type="slidenum">
              <a:rPr lang="en-GB" smtClean="0"/>
              <a:t>‹#›</a:t>
            </a:fld>
            <a:endParaRPr lang="en-GB"/>
          </a:p>
        </p:txBody>
      </p:sp>
    </p:spTree>
    <p:extLst>
      <p:ext uri="{BB962C8B-B14F-4D97-AF65-F5344CB8AC3E}">
        <p14:creationId xmlns:p14="http://schemas.microsoft.com/office/powerpoint/2010/main" val="3623529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3B5CCF-27B4-C239-2C14-685683B31D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6CDD15-C32D-7BCA-CE7D-358DD7A90A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5AE8E5-0A0C-13B6-0C15-EE7ED4ACD8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CF2717-D956-44C6-98B7-572828A6CCA4}" type="datetimeFigureOut">
              <a:rPr lang="en-GB" smtClean="0"/>
              <a:t>16/02/2023</a:t>
            </a:fld>
            <a:endParaRPr lang="en-GB"/>
          </a:p>
        </p:txBody>
      </p:sp>
      <p:sp>
        <p:nvSpPr>
          <p:cNvPr id="5" name="Footer Placeholder 4">
            <a:extLst>
              <a:ext uri="{FF2B5EF4-FFF2-40B4-BE49-F238E27FC236}">
                <a16:creationId xmlns:a16="http://schemas.microsoft.com/office/drawing/2014/main" id="{AE7CC192-8B80-7860-1E09-89DCD3177B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11B4F9-7966-AEA5-A9C5-A007791269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2715D5-B003-4313-9195-D34C321B1DB4}" type="slidenum">
              <a:rPr lang="en-GB" smtClean="0"/>
              <a:t>‹#›</a:t>
            </a:fld>
            <a:endParaRPr lang="en-GB"/>
          </a:p>
        </p:txBody>
      </p:sp>
    </p:spTree>
    <p:extLst>
      <p:ext uri="{BB962C8B-B14F-4D97-AF65-F5344CB8AC3E}">
        <p14:creationId xmlns:p14="http://schemas.microsoft.com/office/powerpoint/2010/main" val="36365745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9.jpg"/><Relationship Id="rId7" Type="http://schemas.openxmlformats.org/officeDocument/2006/relationships/image" Target="../media/image6.jpeg"/><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image" Target="../media/image17.jpeg"/><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g"/></Relationships>
</file>

<file path=ppt/slides/_rels/slide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g"/></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building, outdoor, old, stone&#10;&#10;Description automatically generated">
            <a:extLst>
              <a:ext uri="{FF2B5EF4-FFF2-40B4-BE49-F238E27FC236}">
                <a16:creationId xmlns:a16="http://schemas.microsoft.com/office/drawing/2014/main" id="{AE93CBD4-4D0E-0021-4500-A4C1E7D58107}"/>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23298"/>
          <a:stretch/>
        </p:blipFill>
        <p:spPr>
          <a:xfrm>
            <a:off x="3523485" y="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D32009-E36C-13C5-0A8A-7D257A416D7B}"/>
              </a:ext>
            </a:extLst>
          </p:cNvPr>
          <p:cNvSpPr>
            <a:spLocks noGrp="1"/>
          </p:cNvSpPr>
          <p:nvPr>
            <p:ph type="ctrTitle"/>
          </p:nvPr>
        </p:nvSpPr>
        <p:spPr>
          <a:xfrm>
            <a:off x="477981" y="1122363"/>
            <a:ext cx="3977640" cy="937147"/>
          </a:xfrm>
        </p:spPr>
        <p:txBody>
          <a:bodyPr anchor="b">
            <a:normAutofit/>
          </a:bodyPr>
          <a:lstStyle/>
          <a:p>
            <a:pPr algn="l"/>
            <a:r>
              <a:rPr lang="en-GB" sz="3200" b="1" dirty="0"/>
              <a:t>Hilton Hotel &amp; Resorts </a:t>
            </a:r>
          </a:p>
        </p:txBody>
      </p:sp>
      <p:sp>
        <p:nvSpPr>
          <p:cNvPr id="3" name="Subtitle 2">
            <a:extLst>
              <a:ext uri="{FF2B5EF4-FFF2-40B4-BE49-F238E27FC236}">
                <a16:creationId xmlns:a16="http://schemas.microsoft.com/office/drawing/2014/main" id="{D0E541E1-B129-F0B9-4F50-6E9100FBD666}"/>
              </a:ext>
            </a:extLst>
          </p:cNvPr>
          <p:cNvSpPr>
            <a:spLocks noGrp="1"/>
          </p:cNvSpPr>
          <p:nvPr>
            <p:ph type="subTitle" idx="1"/>
          </p:nvPr>
        </p:nvSpPr>
        <p:spPr>
          <a:xfrm>
            <a:off x="455121" y="3024554"/>
            <a:ext cx="4023359" cy="1213641"/>
          </a:xfrm>
        </p:spPr>
        <p:txBody>
          <a:bodyPr>
            <a:noAutofit/>
          </a:bodyPr>
          <a:lstStyle/>
          <a:p>
            <a:pPr marL="342900" indent="-342900" algn="l">
              <a:buFont typeface="Arial" panose="020B0604020202020204" pitchFamily="34" charset="0"/>
              <a:buChar char="•"/>
            </a:pPr>
            <a:r>
              <a:rPr lang="en-GB" sz="1800" b="1" i="1" dirty="0"/>
              <a:t>Riad Chowdhury </a:t>
            </a:r>
          </a:p>
          <a:p>
            <a:pPr marL="342900" indent="-342900" algn="l">
              <a:buFont typeface="Arial" panose="020B0604020202020204" pitchFamily="34" charset="0"/>
              <a:buChar char="•"/>
            </a:pPr>
            <a:r>
              <a:rPr lang="en-GB" sz="1800" b="1" i="1" dirty="0"/>
              <a:t>Student ID: 2210333</a:t>
            </a:r>
          </a:p>
          <a:p>
            <a:pPr marL="342900" indent="-342900" algn="l">
              <a:buFont typeface="Arial" panose="020B0604020202020204" pitchFamily="34" charset="0"/>
              <a:buChar char="•"/>
            </a:pPr>
            <a:r>
              <a:rPr lang="en-GB" sz="1800" b="1" i="1" dirty="0"/>
              <a:t>Module: BMIH4003</a:t>
            </a:r>
          </a:p>
          <a:p>
            <a:pPr marL="342900" indent="-342900" algn="l">
              <a:buFont typeface="Arial" panose="020B0604020202020204" pitchFamily="34" charset="0"/>
              <a:buChar char="•"/>
            </a:pPr>
            <a:r>
              <a:rPr lang="en-GB" sz="1800" b="1" i="1" dirty="0"/>
              <a:t>Lecturer: Lisa Marie Bassler</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064879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indoor, floor, living, room&#10;&#10;Description automatically generated">
            <a:extLst>
              <a:ext uri="{FF2B5EF4-FFF2-40B4-BE49-F238E27FC236}">
                <a16:creationId xmlns:a16="http://schemas.microsoft.com/office/drawing/2014/main" id="{8030FA03-DDAC-2DD6-5E89-090E569BD373}"/>
              </a:ext>
            </a:extLst>
          </p:cNvPr>
          <p:cNvPicPr>
            <a:picLocks noChangeAspect="1"/>
          </p:cNvPicPr>
          <p:nvPr/>
        </p:nvPicPr>
        <p:blipFill rotWithShape="1">
          <a:blip r:embed="rId2">
            <a:extLst>
              <a:ext uri="{28A0092B-C50C-407E-A947-70E740481C1C}">
                <a14:useLocalDpi xmlns:a14="http://schemas.microsoft.com/office/drawing/2010/main" val="0"/>
              </a:ext>
            </a:extLst>
          </a:blip>
          <a:srcRect t="15730"/>
          <a:stretch/>
        </p:blipFill>
        <p:spPr>
          <a:xfrm>
            <a:off x="20" y="10"/>
            <a:ext cx="12191981" cy="6857990"/>
          </a:xfrm>
          <a:prstGeom prst="rect">
            <a:avLst/>
          </a:prstGeom>
        </p:spPr>
      </p:pic>
      <p:sp>
        <p:nvSpPr>
          <p:cNvPr id="51" name="Rectangle 5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09DE88-D298-0DD1-F149-F540D674E4DB}"/>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2600" dirty="0">
                <a:effectLst/>
                <a:highlight>
                  <a:srgbClr val="000000"/>
                </a:highlight>
              </a:rPr>
              <a:t>The first Hilton hotel was established in 1919 by Conrad Hilton. Over the years the Hilton hotel &amp; resort became one the most luxurious hotel brand in the world</a:t>
            </a:r>
            <a:r>
              <a:rPr lang="en-US" sz="2600" dirty="0">
                <a:highlight>
                  <a:srgbClr val="000000"/>
                </a:highlight>
              </a:rPr>
              <a:t>, a</a:t>
            </a:r>
            <a:r>
              <a:rPr lang="en-US" sz="2600" dirty="0">
                <a:effectLst/>
                <a:highlight>
                  <a:srgbClr val="000000"/>
                </a:highlight>
              </a:rPr>
              <a:t>round 7000 properties in </a:t>
            </a:r>
            <a:r>
              <a:rPr lang="en-GB" sz="2600" dirty="0">
                <a:effectLst/>
                <a:highlight>
                  <a:srgbClr val="000000"/>
                </a:highlight>
              </a:rPr>
              <a:t>123</a:t>
            </a:r>
            <a:r>
              <a:rPr lang="en-US" sz="2600" dirty="0">
                <a:effectLst/>
                <a:highlight>
                  <a:srgbClr val="000000"/>
                </a:highlight>
              </a:rPr>
              <a:t> countries and 19 brands, located in the most popular travel destinations around the </a:t>
            </a:r>
            <a:r>
              <a:rPr lang="en-US" sz="2600" dirty="0">
                <a:highlight>
                  <a:srgbClr val="000000"/>
                </a:highlight>
              </a:rPr>
              <a:t>globe</a:t>
            </a:r>
            <a:r>
              <a:rPr lang="en-US" sz="2600" dirty="0">
                <a:effectLst/>
                <a:highlight>
                  <a:srgbClr val="000000"/>
                </a:highlight>
              </a:rPr>
              <a:t>. </a:t>
            </a:r>
            <a:br>
              <a:rPr lang="en-US" sz="2600" dirty="0">
                <a:effectLst/>
              </a:rPr>
            </a:br>
            <a:endParaRPr lang="en-US" sz="2600" dirty="0"/>
          </a:p>
        </p:txBody>
      </p:sp>
      <p:sp>
        <p:nvSpPr>
          <p:cNvPr id="53" name="Rectangle: Rounded Corners 5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209830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Title 1">
            <a:extLst>
              <a:ext uri="{FF2B5EF4-FFF2-40B4-BE49-F238E27FC236}">
                <a16:creationId xmlns:a16="http://schemas.microsoft.com/office/drawing/2014/main" id="{0D6A2935-ADBA-4889-D69E-16880A158601}"/>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b="1"/>
              <a:t>Corporate and Luxury travel</a:t>
            </a:r>
          </a:p>
        </p:txBody>
      </p:sp>
      <p:sp>
        <p:nvSpPr>
          <p:cNvPr id="58" name="Rectangle 5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plane, outdoor, sky, airplane&#10;&#10;Description automatically generated">
            <a:extLst>
              <a:ext uri="{FF2B5EF4-FFF2-40B4-BE49-F238E27FC236}">
                <a16:creationId xmlns:a16="http://schemas.microsoft.com/office/drawing/2014/main" id="{9B8C13FF-A005-2A26-39AA-4C7FAD921BE2}"/>
              </a:ext>
            </a:extLst>
          </p:cNvPr>
          <p:cNvPicPr>
            <a:picLocks noChangeAspect="1"/>
          </p:cNvPicPr>
          <p:nvPr/>
        </p:nvPicPr>
        <p:blipFill rotWithShape="1">
          <a:blip r:embed="rId2">
            <a:extLst>
              <a:ext uri="{28A0092B-C50C-407E-A947-70E740481C1C}">
                <a14:useLocalDpi xmlns:a14="http://schemas.microsoft.com/office/drawing/2010/main" val="0"/>
              </a:ext>
            </a:extLst>
          </a:blip>
          <a:srcRect r="21285" b="-1"/>
          <a:stretch/>
        </p:blipFill>
        <p:spPr>
          <a:xfrm>
            <a:off x="545238" y="858525"/>
            <a:ext cx="7608304" cy="5211906"/>
          </a:xfrm>
          <a:prstGeom prst="rect">
            <a:avLst/>
          </a:prstGeom>
        </p:spPr>
      </p:pic>
      <p:sp>
        <p:nvSpPr>
          <p:cNvPr id="62" name="Rectangle 6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0179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people walking&#10;&#10;Description automatically generated with medium confidence">
            <a:extLst>
              <a:ext uri="{FF2B5EF4-FFF2-40B4-BE49-F238E27FC236}">
                <a16:creationId xmlns:a16="http://schemas.microsoft.com/office/drawing/2014/main" id="{1FF7F2F0-C34A-A513-B38A-A13917E7FAA7}"/>
              </a:ext>
            </a:extLst>
          </p:cNvPr>
          <p:cNvPicPr>
            <a:picLocks noChangeAspect="1"/>
          </p:cNvPicPr>
          <p:nvPr/>
        </p:nvPicPr>
        <p:blipFill rotWithShape="1">
          <a:blip r:embed="rId2">
            <a:extLst>
              <a:ext uri="{28A0092B-C50C-407E-A947-70E740481C1C}">
                <a14:useLocalDpi xmlns:a14="http://schemas.microsoft.com/office/drawing/2010/main" val="0"/>
              </a:ext>
            </a:extLst>
          </a:blip>
          <a:srcRect r="-2" b="22660"/>
          <a:stretch/>
        </p:blipFill>
        <p:spPr>
          <a:xfrm>
            <a:off x="6015107" y="-1"/>
            <a:ext cx="6176895" cy="2937954"/>
          </a:xfrm>
          <a:prstGeom prst="rect">
            <a:avLst/>
          </a:prstGeom>
        </p:spPr>
      </p:pic>
      <p:pic>
        <p:nvPicPr>
          <p:cNvPr id="5" name="Content Placeholder 4" descr="A person sitting in a car&#10;&#10;Description automatically generated with low confidence">
            <a:extLst>
              <a:ext uri="{FF2B5EF4-FFF2-40B4-BE49-F238E27FC236}">
                <a16:creationId xmlns:a16="http://schemas.microsoft.com/office/drawing/2014/main" id="{66A636DA-8B23-79D5-961A-E368DE7234A9}"/>
              </a:ext>
            </a:extLst>
          </p:cNvPr>
          <p:cNvPicPr>
            <a:picLocks noChangeAspect="1"/>
          </p:cNvPicPr>
          <p:nvPr/>
        </p:nvPicPr>
        <p:blipFill rotWithShape="1">
          <a:blip r:embed="rId3">
            <a:extLst>
              <a:ext uri="{28A0092B-C50C-407E-A947-70E740481C1C}">
                <a14:useLocalDpi xmlns:a14="http://schemas.microsoft.com/office/drawing/2010/main" val="0"/>
              </a:ext>
            </a:extLst>
          </a:blip>
          <a:srcRect r="18995" b="-2"/>
          <a:stretch/>
        </p:blipFill>
        <p:spPr>
          <a:xfrm>
            <a:off x="4203638" y="2937953"/>
            <a:ext cx="7988360" cy="3920047"/>
          </a:xfrm>
          <a:prstGeom prst="rect">
            <a:avLst/>
          </a:prstGeom>
        </p:spPr>
      </p:pic>
      <p:sp>
        <p:nvSpPr>
          <p:cNvPr id="14" name="Freeform: Shape 13">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1D0679-3E49-5662-4795-482135D7BEE7}"/>
              </a:ext>
            </a:extLst>
          </p:cNvPr>
          <p:cNvSpPr>
            <a:spLocks noGrp="1"/>
          </p:cNvSpPr>
          <p:nvPr>
            <p:ph type="title"/>
          </p:nvPr>
        </p:nvSpPr>
        <p:spPr>
          <a:xfrm>
            <a:off x="804672" y="365125"/>
            <a:ext cx="5266155" cy="1325563"/>
          </a:xfrm>
        </p:spPr>
        <p:txBody>
          <a:bodyPr>
            <a:normAutofit/>
          </a:bodyPr>
          <a:lstStyle/>
          <a:p>
            <a:r>
              <a:rPr lang="en-GB" b="1" dirty="0"/>
              <a:t>Corporate Travelers </a:t>
            </a:r>
          </a:p>
        </p:txBody>
      </p:sp>
      <p:sp>
        <p:nvSpPr>
          <p:cNvPr id="11" name="Content Placeholder 10">
            <a:extLst>
              <a:ext uri="{FF2B5EF4-FFF2-40B4-BE49-F238E27FC236}">
                <a16:creationId xmlns:a16="http://schemas.microsoft.com/office/drawing/2014/main" id="{1CC00563-7153-81E5-CB37-28F82EF12F8F}"/>
              </a:ext>
            </a:extLst>
          </p:cNvPr>
          <p:cNvSpPr>
            <a:spLocks noGrp="1"/>
          </p:cNvSpPr>
          <p:nvPr>
            <p:ph idx="1"/>
          </p:nvPr>
        </p:nvSpPr>
        <p:spPr>
          <a:xfrm>
            <a:off x="804672" y="2022601"/>
            <a:ext cx="3941499" cy="4154361"/>
          </a:xfrm>
        </p:spPr>
        <p:txBody>
          <a:bodyPr>
            <a:normAutofit/>
          </a:bodyPr>
          <a:lstStyle/>
          <a:p>
            <a:r>
              <a:rPr lang="en-US" sz="2000" dirty="0"/>
              <a:t>The demographic of corporate travers are professionals who work in big companies. </a:t>
            </a:r>
          </a:p>
          <a:p>
            <a:r>
              <a:rPr lang="en-US" sz="2000" dirty="0"/>
              <a:t> Their travels are work based both national and international. Who are sent by their companies for business purposes. </a:t>
            </a:r>
          </a:p>
          <a:p>
            <a:r>
              <a:rPr lang="en-US" sz="2000" dirty="0"/>
              <a:t>They travel very often to multiple locations in the space of a very short time in different occasions  therefore hotels are the perfect accommodation for them to use. </a:t>
            </a:r>
          </a:p>
        </p:txBody>
      </p:sp>
    </p:spTree>
    <p:extLst>
      <p:ext uri="{BB962C8B-B14F-4D97-AF65-F5344CB8AC3E}">
        <p14:creationId xmlns:p14="http://schemas.microsoft.com/office/powerpoint/2010/main" val="16965661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water, sky, outdoor, overlooking&#10;&#10;Description automatically generated">
            <a:extLst>
              <a:ext uri="{FF2B5EF4-FFF2-40B4-BE49-F238E27FC236}">
                <a16:creationId xmlns:a16="http://schemas.microsoft.com/office/drawing/2014/main" id="{EC5ADD7A-8316-0389-AF5C-34F9166C6C60}"/>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11678" r="6382"/>
          <a:stretch/>
        </p:blipFill>
        <p:spPr>
          <a:xfrm>
            <a:off x="20" y="10"/>
            <a:ext cx="8450297" cy="6857990"/>
          </a:xfrm>
          <a:prstGeom prst="rect">
            <a:avLst/>
          </a:prstGeom>
        </p:spPr>
      </p:pic>
      <p:pic>
        <p:nvPicPr>
          <p:cNvPr id="7" name="Picture 6" descr="A picture containing text, indoor, desk&#10;&#10;Description automatically generated">
            <a:extLst>
              <a:ext uri="{FF2B5EF4-FFF2-40B4-BE49-F238E27FC236}">
                <a16:creationId xmlns:a16="http://schemas.microsoft.com/office/drawing/2014/main" id="{6B7741EE-3FC6-07F1-7C8B-F1946B7B6612}"/>
              </a:ext>
            </a:extLst>
          </p:cNvPr>
          <p:cNvPicPr>
            <a:picLocks noChangeAspect="1"/>
          </p:cNvPicPr>
          <p:nvPr/>
        </p:nvPicPr>
        <p:blipFill rotWithShape="1">
          <a:blip r:embed="rId3">
            <a:extLst>
              <a:ext uri="{28A0092B-C50C-407E-A947-70E740481C1C}">
                <a14:useLocalDpi xmlns:a14="http://schemas.microsoft.com/office/drawing/2010/main" val="0"/>
              </a:ext>
            </a:extLst>
          </a:blip>
          <a:srcRect l="19604" r="22358"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4225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down)">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3">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sky, outdoor, tree, palm&#10;&#10;Description automatically generated">
            <a:extLst>
              <a:ext uri="{FF2B5EF4-FFF2-40B4-BE49-F238E27FC236}">
                <a16:creationId xmlns:a16="http://schemas.microsoft.com/office/drawing/2014/main" id="{0C96C84C-F4F1-5EAB-962A-C86BE98440B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53025" y="501650"/>
            <a:ext cx="2735263" cy="2219325"/>
          </a:xfrm>
        </p:spPr>
      </p:pic>
      <p:pic>
        <p:nvPicPr>
          <p:cNvPr id="15" name="Picture 14" descr="A picture containing person&#10;&#10;Description automatically generated">
            <a:extLst>
              <a:ext uri="{FF2B5EF4-FFF2-40B4-BE49-F238E27FC236}">
                <a16:creationId xmlns:a16="http://schemas.microsoft.com/office/drawing/2014/main" id="{4907D5F0-6BB9-94B0-C962-7CF1B734FA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9725" y="501650"/>
            <a:ext cx="1382713" cy="1073150"/>
          </a:xfrm>
          <a:prstGeom prst="rect">
            <a:avLst/>
          </a:prstGeom>
        </p:spPr>
      </p:pic>
      <p:pic>
        <p:nvPicPr>
          <p:cNvPr id="9" name="Picture 8" descr="A pool with a hill in the background&#10;&#10;Description automatically generated with low confidence">
            <a:extLst>
              <a:ext uri="{FF2B5EF4-FFF2-40B4-BE49-F238E27FC236}">
                <a16:creationId xmlns:a16="http://schemas.microsoft.com/office/drawing/2014/main" id="{861B8A75-C635-3AA3-C1C8-88CD0FF825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59725" y="1647825"/>
            <a:ext cx="1382713" cy="1073150"/>
          </a:xfrm>
          <a:prstGeom prst="rect">
            <a:avLst/>
          </a:prstGeom>
        </p:spPr>
      </p:pic>
      <p:pic>
        <p:nvPicPr>
          <p:cNvPr id="19" name="Picture 18" descr="A picture containing meal&#10;&#10;Description automatically generated">
            <a:extLst>
              <a:ext uri="{FF2B5EF4-FFF2-40B4-BE49-F238E27FC236}">
                <a16:creationId xmlns:a16="http://schemas.microsoft.com/office/drawing/2014/main" id="{3434189A-FD17-860D-469A-EB44B6AB91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13875" y="501650"/>
            <a:ext cx="2292350" cy="2219325"/>
          </a:xfrm>
          <a:prstGeom prst="rect">
            <a:avLst/>
          </a:prstGeom>
        </p:spPr>
      </p:pic>
      <p:pic>
        <p:nvPicPr>
          <p:cNvPr id="13" name="Picture 12" descr="A person pouring wine into a glass&#10;&#10;Description automatically generated with medium confidence">
            <a:extLst>
              <a:ext uri="{FF2B5EF4-FFF2-40B4-BE49-F238E27FC236}">
                <a16:creationId xmlns:a16="http://schemas.microsoft.com/office/drawing/2014/main" id="{529C5D23-862C-DD22-81FA-465BD648A08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53025" y="2792413"/>
            <a:ext cx="4222750" cy="3570288"/>
          </a:xfrm>
          <a:prstGeom prst="rect">
            <a:avLst/>
          </a:prstGeom>
        </p:spPr>
      </p:pic>
      <p:pic>
        <p:nvPicPr>
          <p:cNvPr id="17" name="Picture 16" descr="A picture containing water, sky, outdoor, overlooking&#10;&#10;Description automatically generated">
            <a:extLst>
              <a:ext uri="{FF2B5EF4-FFF2-40B4-BE49-F238E27FC236}">
                <a16:creationId xmlns:a16="http://schemas.microsoft.com/office/drawing/2014/main" id="{5E7A8CAA-BF2A-31EE-CB72-066D17A178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47213" y="2792413"/>
            <a:ext cx="2259013" cy="1792288"/>
          </a:xfrm>
          <a:prstGeom prst="rect">
            <a:avLst/>
          </a:prstGeom>
        </p:spPr>
      </p:pic>
      <p:pic>
        <p:nvPicPr>
          <p:cNvPr id="11" name="Picture 10" descr="A picture containing indoor, furniture&#10;&#10;Description automatically generated">
            <a:extLst>
              <a:ext uri="{FF2B5EF4-FFF2-40B4-BE49-F238E27FC236}">
                <a16:creationId xmlns:a16="http://schemas.microsoft.com/office/drawing/2014/main" id="{49956D08-DDEB-3D03-2DCA-2A71D58EF59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447213" y="4656138"/>
            <a:ext cx="2259013" cy="1706563"/>
          </a:xfrm>
          <a:prstGeom prst="rect">
            <a:avLst/>
          </a:prstGeom>
        </p:spPr>
      </p:pic>
      <p:sp>
        <p:nvSpPr>
          <p:cNvPr id="2" name="Title 1">
            <a:extLst>
              <a:ext uri="{FF2B5EF4-FFF2-40B4-BE49-F238E27FC236}">
                <a16:creationId xmlns:a16="http://schemas.microsoft.com/office/drawing/2014/main" id="{0B48DE49-51EE-0BBE-E25D-B55B9932B93B}"/>
              </a:ext>
            </a:extLst>
          </p:cNvPr>
          <p:cNvSpPr>
            <a:spLocks noGrp="1"/>
          </p:cNvSpPr>
          <p:nvPr>
            <p:ph type="title"/>
          </p:nvPr>
        </p:nvSpPr>
        <p:spPr>
          <a:xfrm>
            <a:off x="742950" y="501650"/>
            <a:ext cx="3476625" cy="5203825"/>
          </a:xfrm>
        </p:spPr>
        <p:txBody>
          <a:bodyPr vert="horz" lIns="91440" tIns="45720" rIns="91440" bIns="45720" rtlCol="0" anchor="ctr">
            <a:normAutofit fontScale="90000"/>
          </a:bodyPr>
          <a:lstStyle/>
          <a:p>
            <a:pPr marL="914400" indent="-914400" algn="ctr">
              <a:lnSpc>
                <a:spcPct val="100000"/>
              </a:lnSpc>
              <a:buFont typeface="Arial" panose="020B0604020202020204" pitchFamily="34" charset="0"/>
              <a:buChar char="•"/>
            </a:pPr>
            <a:r>
              <a:rPr lang="en-US" sz="4800" kern="1200" dirty="0">
                <a:solidFill>
                  <a:srgbClr val="FFFFFF"/>
                </a:solidFill>
                <a:latin typeface="+mj-lt"/>
                <a:ea typeface="+mj-ea"/>
                <a:cs typeface="+mj-cs"/>
              </a:rPr>
              <a:t>Luxury Travelers</a:t>
            </a:r>
            <a:br>
              <a:rPr lang="en-US" sz="4800" kern="1200" dirty="0">
                <a:solidFill>
                  <a:srgbClr val="FFFFFF"/>
                </a:solidFill>
                <a:latin typeface="+mj-lt"/>
                <a:ea typeface="+mj-ea"/>
                <a:cs typeface="+mj-cs"/>
              </a:rPr>
            </a:br>
            <a:br>
              <a:rPr lang="en-US" sz="4800" dirty="0">
                <a:solidFill>
                  <a:srgbClr val="FFFFFF"/>
                </a:solidFill>
              </a:rPr>
            </a:br>
            <a:r>
              <a:rPr lang="en-US" sz="1800" kern="1200" dirty="0">
                <a:solidFill>
                  <a:srgbClr val="FFFFFF"/>
                </a:solidFill>
                <a:latin typeface="+mj-lt"/>
                <a:ea typeface="+mj-ea"/>
                <a:cs typeface="+mj-cs"/>
              </a:rPr>
              <a:t>Are travelers who are taking break from their busy life </a:t>
            </a:r>
            <a:br>
              <a:rPr lang="en-US" sz="1800" kern="1200" dirty="0">
                <a:solidFill>
                  <a:srgbClr val="FFFFFF"/>
                </a:solidFill>
                <a:latin typeface="+mj-lt"/>
                <a:ea typeface="+mj-ea"/>
                <a:cs typeface="+mj-cs"/>
              </a:rPr>
            </a:br>
            <a:br>
              <a:rPr lang="en-US" sz="1800" kern="1200" dirty="0">
                <a:solidFill>
                  <a:srgbClr val="FFFFFF"/>
                </a:solidFill>
                <a:latin typeface="+mj-lt"/>
                <a:ea typeface="+mj-ea"/>
                <a:cs typeface="+mj-cs"/>
              </a:rPr>
            </a:br>
            <a:r>
              <a:rPr lang="en-US" sz="1800" kern="1200" dirty="0">
                <a:solidFill>
                  <a:srgbClr val="FFFFFF"/>
                </a:solidFill>
                <a:latin typeface="+mj-lt"/>
                <a:ea typeface="+mj-ea"/>
                <a:cs typeface="+mj-cs"/>
              </a:rPr>
              <a:t>They travel once or twice a year in different holiday destinations. </a:t>
            </a:r>
            <a:br>
              <a:rPr lang="en-US" sz="1800" kern="1200" dirty="0">
                <a:solidFill>
                  <a:srgbClr val="FFFFFF"/>
                </a:solidFill>
                <a:latin typeface="+mj-lt"/>
                <a:ea typeface="+mj-ea"/>
                <a:cs typeface="+mj-cs"/>
              </a:rPr>
            </a:br>
            <a:r>
              <a:rPr lang="en-US" sz="1800" kern="1200" dirty="0">
                <a:solidFill>
                  <a:srgbClr val="FFFFFF"/>
                </a:solidFill>
                <a:latin typeface="+mj-lt"/>
                <a:ea typeface="+mj-ea"/>
                <a:cs typeface="+mj-cs"/>
              </a:rPr>
              <a:t> </a:t>
            </a:r>
            <a:br>
              <a:rPr lang="en-US" sz="1800" kern="1200" dirty="0">
                <a:solidFill>
                  <a:srgbClr val="FFFFFF"/>
                </a:solidFill>
                <a:latin typeface="+mj-lt"/>
                <a:ea typeface="+mj-ea"/>
                <a:cs typeface="+mj-cs"/>
              </a:rPr>
            </a:br>
            <a:r>
              <a:rPr lang="en-US" sz="1800" kern="1200" dirty="0">
                <a:solidFill>
                  <a:srgbClr val="FFFFFF"/>
                </a:solidFill>
                <a:latin typeface="+mj-lt"/>
                <a:ea typeface="+mj-ea"/>
                <a:cs typeface="+mj-cs"/>
              </a:rPr>
              <a:t>The Hilton hotel is located in most popular holiday destinations around the world </a:t>
            </a:r>
            <a:br>
              <a:rPr lang="en-US" sz="1800" kern="1200" dirty="0">
                <a:solidFill>
                  <a:srgbClr val="FFFFFF"/>
                </a:solidFill>
                <a:latin typeface="+mj-lt"/>
                <a:ea typeface="+mj-ea"/>
                <a:cs typeface="+mj-cs"/>
              </a:rPr>
            </a:br>
            <a:br>
              <a:rPr lang="en-US" sz="1800" kern="1200" dirty="0">
                <a:solidFill>
                  <a:srgbClr val="FFFFFF"/>
                </a:solidFill>
                <a:latin typeface="+mj-lt"/>
                <a:ea typeface="+mj-ea"/>
                <a:cs typeface="+mj-cs"/>
              </a:rPr>
            </a:br>
            <a:endParaRPr lang="en-US" sz="1800" kern="1200" dirty="0">
              <a:solidFill>
                <a:srgbClr val="FFFFFF"/>
              </a:solidFill>
              <a:latin typeface="+mj-lt"/>
              <a:ea typeface="+mj-ea"/>
              <a:cs typeface="+mj-cs"/>
            </a:endParaRPr>
          </a:p>
        </p:txBody>
      </p:sp>
    </p:spTree>
    <p:extLst>
      <p:ext uri="{BB962C8B-B14F-4D97-AF65-F5344CB8AC3E}">
        <p14:creationId xmlns:p14="http://schemas.microsoft.com/office/powerpoint/2010/main" val="537001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98565DB4-2C40-175B-79C6-B461ACF41F63}"/>
              </a:ext>
            </a:extLst>
          </p:cNvPr>
          <p:cNvPicPr>
            <a:picLocks noChangeAspect="1"/>
          </p:cNvPicPr>
          <p:nvPr/>
        </p:nvPicPr>
        <p:blipFill rotWithShape="1">
          <a:blip r:embed="rId2">
            <a:extLst>
              <a:ext uri="{28A0092B-C50C-407E-A947-70E740481C1C}">
                <a14:useLocalDpi xmlns:a14="http://schemas.microsoft.com/office/drawing/2010/main" val="0"/>
              </a:ext>
            </a:extLst>
          </a:blip>
          <a:srcRect l="24045" r="26125" b="-2"/>
          <a:stretch/>
        </p:blipFill>
        <p:spPr>
          <a:xfrm>
            <a:off x="-4" y="10"/>
            <a:ext cx="2952750" cy="3940619"/>
          </a:xfrm>
          <a:custGeom>
            <a:avLst/>
            <a:gdLst/>
            <a:ahLst/>
            <a:cxnLst/>
            <a:rect l="l" t="t" r="r" b="b"/>
            <a:pathLst>
              <a:path w="2952750" h="3940629">
                <a:moveTo>
                  <a:pt x="0" y="0"/>
                </a:moveTo>
                <a:lnTo>
                  <a:pt x="2952750" y="0"/>
                </a:lnTo>
                <a:lnTo>
                  <a:pt x="2952749" y="3847994"/>
                </a:lnTo>
                <a:lnTo>
                  <a:pt x="0" y="3940629"/>
                </a:lnTo>
                <a:close/>
              </a:path>
            </a:pathLst>
          </a:custGeom>
        </p:spPr>
      </p:pic>
      <p:pic>
        <p:nvPicPr>
          <p:cNvPr id="17" name="Picture 16" descr="A picture containing text, outdoor, sign, night&#10;&#10;Description automatically generated">
            <a:extLst>
              <a:ext uri="{FF2B5EF4-FFF2-40B4-BE49-F238E27FC236}">
                <a16:creationId xmlns:a16="http://schemas.microsoft.com/office/drawing/2014/main" id="{1CD20E07-3494-A2EC-AAD6-8377C1C3C295}"/>
              </a:ext>
            </a:extLst>
          </p:cNvPr>
          <p:cNvPicPr>
            <a:picLocks noChangeAspect="1"/>
          </p:cNvPicPr>
          <p:nvPr/>
        </p:nvPicPr>
        <p:blipFill rotWithShape="1">
          <a:blip r:embed="rId3">
            <a:extLst>
              <a:ext uri="{28A0092B-C50C-407E-A947-70E740481C1C}">
                <a14:useLocalDpi xmlns:a14="http://schemas.microsoft.com/office/drawing/2010/main" val="0"/>
              </a:ext>
            </a:extLst>
          </a:blip>
          <a:srcRect l="44318" r="15891" b="-2"/>
          <a:stretch/>
        </p:blipFill>
        <p:spPr>
          <a:xfrm>
            <a:off x="3143253" y="10"/>
            <a:ext cx="2857499" cy="3842008"/>
          </a:xfrm>
          <a:custGeom>
            <a:avLst/>
            <a:gdLst/>
            <a:ahLst/>
            <a:cxnLst/>
            <a:rect l="l" t="t" r="r" b="b"/>
            <a:pathLst>
              <a:path w="2857499" h="3842018">
                <a:moveTo>
                  <a:pt x="0" y="0"/>
                </a:moveTo>
                <a:lnTo>
                  <a:pt x="2857499" y="0"/>
                </a:lnTo>
                <a:lnTo>
                  <a:pt x="2857499" y="3799815"/>
                </a:lnTo>
                <a:lnTo>
                  <a:pt x="2408465" y="3766458"/>
                </a:lnTo>
                <a:lnTo>
                  <a:pt x="0" y="3842018"/>
                </a:lnTo>
                <a:close/>
              </a:path>
            </a:pathLst>
          </a:custGeom>
        </p:spPr>
      </p:pic>
      <p:pic>
        <p:nvPicPr>
          <p:cNvPr id="15" name="Picture 14" descr="A sign outside of a building&#10;&#10;Description automatically generated with medium confidence">
            <a:extLst>
              <a:ext uri="{FF2B5EF4-FFF2-40B4-BE49-F238E27FC236}">
                <a16:creationId xmlns:a16="http://schemas.microsoft.com/office/drawing/2014/main" id="{50811350-B7D4-CD3F-27CF-7D00E587988D}"/>
              </a:ext>
            </a:extLst>
          </p:cNvPr>
          <p:cNvPicPr>
            <a:picLocks noChangeAspect="1"/>
          </p:cNvPicPr>
          <p:nvPr/>
        </p:nvPicPr>
        <p:blipFill rotWithShape="1">
          <a:blip r:embed="rId4">
            <a:extLst>
              <a:ext uri="{28A0092B-C50C-407E-A947-70E740481C1C}">
                <a14:useLocalDpi xmlns:a14="http://schemas.microsoft.com/office/drawing/2010/main" val="0"/>
              </a:ext>
            </a:extLst>
          </a:blip>
          <a:srcRect l="28196" r="23133" b="3"/>
          <a:stretch/>
        </p:blipFill>
        <p:spPr>
          <a:xfrm>
            <a:off x="9239249" y="10"/>
            <a:ext cx="2952751" cy="4049475"/>
          </a:xfrm>
          <a:custGeom>
            <a:avLst/>
            <a:gdLst/>
            <a:ahLst/>
            <a:cxnLst/>
            <a:rect l="l" t="t" r="r" b="b"/>
            <a:pathLst>
              <a:path w="2952751" h="4049485">
                <a:moveTo>
                  <a:pt x="0" y="0"/>
                </a:moveTo>
                <a:lnTo>
                  <a:pt x="2952751" y="0"/>
                </a:lnTo>
                <a:lnTo>
                  <a:pt x="2952750" y="3940629"/>
                </a:lnTo>
                <a:lnTo>
                  <a:pt x="122465" y="4049485"/>
                </a:lnTo>
                <a:lnTo>
                  <a:pt x="0" y="4040388"/>
                </a:lnTo>
                <a:close/>
              </a:path>
            </a:pathLst>
          </a:custGeom>
        </p:spPr>
      </p:pic>
      <p:grpSp>
        <p:nvGrpSpPr>
          <p:cNvPr id="26" name="Group 25">
            <a:extLst>
              <a:ext uri="{FF2B5EF4-FFF2-40B4-BE49-F238E27FC236}">
                <a16:creationId xmlns:a16="http://schemas.microsoft.com/office/drawing/2014/main" id="{31655B4F-4050-4B1F-82A8-180E74CF9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7" name="Freeform: Shape 26">
              <a:extLst>
                <a:ext uri="{FF2B5EF4-FFF2-40B4-BE49-F238E27FC236}">
                  <a16:creationId xmlns:a16="http://schemas.microsoft.com/office/drawing/2014/main" id="{2EA4C97B-84C4-4658-A6D6-600CB62B4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4FE591E-19B9-480D-9B26-EB96D70C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Rectangle 1">
            <a:extLst>
              <a:ext uri="{FF2B5EF4-FFF2-40B4-BE49-F238E27FC236}">
                <a16:creationId xmlns:a16="http://schemas.microsoft.com/office/drawing/2014/main" id="{FDA49C6A-6A93-5BC2-3C55-114171E442FC}"/>
              </a:ext>
            </a:extLst>
          </p:cNvPr>
          <p:cNvSpPr/>
          <p:nvPr/>
        </p:nvSpPr>
        <p:spPr>
          <a:xfrm>
            <a:off x="724347" y="4475984"/>
            <a:ext cx="1705082"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200" b="1" dirty="0">
                <a:ln/>
                <a:solidFill>
                  <a:schemeClr val="accent4"/>
                </a:solidFill>
              </a:rPr>
              <a:t>LONDON</a:t>
            </a:r>
            <a:endParaRPr lang="en-US" sz="3200" b="1" cap="none" spc="0" dirty="0">
              <a:ln/>
              <a:solidFill>
                <a:schemeClr val="accent4"/>
              </a:solidFill>
              <a:effectLst/>
            </a:endParaRPr>
          </a:p>
        </p:txBody>
      </p:sp>
      <p:sp>
        <p:nvSpPr>
          <p:cNvPr id="3" name="Rectangle 2">
            <a:extLst>
              <a:ext uri="{FF2B5EF4-FFF2-40B4-BE49-F238E27FC236}">
                <a16:creationId xmlns:a16="http://schemas.microsoft.com/office/drawing/2014/main" id="{0E8089EA-39C2-4282-7FA4-8C340B165CC7}"/>
              </a:ext>
            </a:extLst>
          </p:cNvPr>
          <p:cNvSpPr/>
          <p:nvPr/>
        </p:nvSpPr>
        <p:spPr>
          <a:xfrm>
            <a:off x="3445421" y="4475984"/>
            <a:ext cx="2362762"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200" b="1" cap="none" spc="0" dirty="0">
                <a:ln/>
                <a:solidFill>
                  <a:schemeClr val="accent4"/>
                </a:solidFill>
                <a:effectLst/>
              </a:rPr>
              <a:t>HONG KONG</a:t>
            </a:r>
          </a:p>
        </p:txBody>
      </p:sp>
      <p:sp>
        <p:nvSpPr>
          <p:cNvPr id="4" name="Rectangle 3">
            <a:extLst>
              <a:ext uri="{FF2B5EF4-FFF2-40B4-BE49-F238E27FC236}">
                <a16:creationId xmlns:a16="http://schemas.microsoft.com/office/drawing/2014/main" id="{0FF8EBB9-030F-D2EC-5E2F-DACF12BF4E7B}"/>
              </a:ext>
            </a:extLst>
          </p:cNvPr>
          <p:cNvSpPr/>
          <p:nvPr/>
        </p:nvSpPr>
        <p:spPr>
          <a:xfrm>
            <a:off x="5808183" y="4475984"/>
            <a:ext cx="3858750" cy="584775"/>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200" b="1" dirty="0">
                <a:ln/>
                <a:solidFill>
                  <a:schemeClr val="accent4"/>
                </a:solidFill>
              </a:rPr>
              <a:t>LAS VEGAS</a:t>
            </a:r>
            <a:endParaRPr lang="en-US" sz="3200" b="1" cap="none" spc="0" dirty="0">
              <a:ln/>
              <a:solidFill>
                <a:schemeClr val="accent4"/>
              </a:solidFill>
              <a:effectLst/>
            </a:endParaRPr>
          </a:p>
        </p:txBody>
      </p:sp>
      <p:sp>
        <p:nvSpPr>
          <p:cNvPr id="5" name="Rectangle 4">
            <a:extLst>
              <a:ext uri="{FF2B5EF4-FFF2-40B4-BE49-F238E27FC236}">
                <a16:creationId xmlns:a16="http://schemas.microsoft.com/office/drawing/2014/main" id="{3ACCDBCD-98EC-5C9F-15D9-A01F1D1FA8F3}"/>
              </a:ext>
            </a:extLst>
          </p:cNvPr>
          <p:cNvSpPr/>
          <p:nvPr/>
        </p:nvSpPr>
        <p:spPr>
          <a:xfrm>
            <a:off x="10346215" y="4370397"/>
            <a:ext cx="1294713" cy="58477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200" b="1" cap="none" spc="0" dirty="0">
                <a:ln/>
                <a:solidFill>
                  <a:schemeClr val="accent4"/>
                </a:solidFill>
                <a:effectLst/>
              </a:rPr>
              <a:t>DUBAI</a:t>
            </a:r>
          </a:p>
        </p:txBody>
      </p:sp>
      <p:pic>
        <p:nvPicPr>
          <p:cNvPr id="9" name="Picture 8" descr="A picture containing text, sign&#10;&#10;Description automatically generated">
            <a:extLst>
              <a:ext uri="{FF2B5EF4-FFF2-40B4-BE49-F238E27FC236}">
                <a16:creationId xmlns:a16="http://schemas.microsoft.com/office/drawing/2014/main" id="{50AE5541-759F-0197-FB34-AB8B686A3F8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80108" y="157679"/>
            <a:ext cx="3159141" cy="3371313"/>
          </a:xfrm>
          <a:prstGeom prst="rect">
            <a:avLst/>
          </a:prstGeom>
        </p:spPr>
      </p:pic>
    </p:spTree>
    <p:extLst>
      <p:ext uri="{BB962C8B-B14F-4D97-AF65-F5344CB8AC3E}">
        <p14:creationId xmlns:p14="http://schemas.microsoft.com/office/powerpoint/2010/main" val="3478233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heel(1)">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wheel(1)">
                                      <p:cBhvr>
                                        <p:cTn id="12" dur="20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down)">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1000"/>
                                        <p:tgtEl>
                                          <p:spTgt spid="2"/>
                                        </p:tgtEl>
                                      </p:cBhvr>
                                    </p:animEffect>
                                    <p:anim calcmode="lin" valueType="num">
                                      <p:cBhvr>
                                        <p:cTn id="23" dur="1000" fill="hold"/>
                                        <p:tgtEl>
                                          <p:spTgt spid="2"/>
                                        </p:tgtEl>
                                        <p:attrNameLst>
                                          <p:attrName>ppt_x</p:attrName>
                                        </p:attrNameLst>
                                      </p:cBhvr>
                                      <p:tavLst>
                                        <p:tav tm="0">
                                          <p:val>
                                            <p:strVal val="#ppt_x"/>
                                          </p:val>
                                        </p:tav>
                                        <p:tav tm="100000">
                                          <p:val>
                                            <p:strVal val="#ppt_x"/>
                                          </p:val>
                                        </p:tav>
                                      </p:tavLst>
                                    </p:anim>
                                    <p:anim calcmode="lin" valueType="num">
                                      <p:cBhvr>
                                        <p:cTn id="2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fade">
                                      <p:cBhvr>
                                        <p:cTn id="29" dur="1000"/>
                                        <p:tgtEl>
                                          <p:spTgt spid="3"/>
                                        </p:tgtEl>
                                      </p:cBhvr>
                                    </p:animEffect>
                                    <p:anim calcmode="lin" valueType="num">
                                      <p:cBhvr>
                                        <p:cTn id="30" dur="1000" fill="hold"/>
                                        <p:tgtEl>
                                          <p:spTgt spid="3"/>
                                        </p:tgtEl>
                                        <p:attrNameLst>
                                          <p:attrName>ppt_x</p:attrName>
                                        </p:attrNameLst>
                                      </p:cBhvr>
                                      <p:tavLst>
                                        <p:tav tm="0">
                                          <p:val>
                                            <p:strVal val="#ppt_x"/>
                                          </p:val>
                                        </p:tav>
                                        <p:tav tm="100000">
                                          <p:val>
                                            <p:strVal val="#ppt_x"/>
                                          </p:val>
                                        </p:tav>
                                      </p:tavLst>
                                    </p:anim>
                                    <p:anim calcmode="lin" valueType="num">
                                      <p:cBhvr>
                                        <p:cTn id="3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1000"/>
                                        <p:tgtEl>
                                          <p:spTgt spid="4"/>
                                        </p:tgtEl>
                                      </p:cBhvr>
                                    </p:animEffect>
                                    <p:anim calcmode="lin" valueType="num">
                                      <p:cBhvr>
                                        <p:cTn id="37" dur="1000" fill="hold"/>
                                        <p:tgtEl>
                                          <p:spTgt spid="4"/>
                                        </p:tgtEl>
                                        <p:attrNameLst>
                                          <p:attrName>ppt_x</p:attrName>
                                        </p:attrNameLst>
                                      </p:cBhvr>
                                      <p:tavLst>
                                        <p:tav tm="0">
                                          <p:val>
                                            <p:strVal val="#ppt_x"/>
                                          </p:val>
                                        </p:tav>
                                        <p:tav tm="100000">
                                          <p:val>
                                            <p:strVal val="#ppt_x"/>
                                          </p:val>
                                        </p:tav>
                                      </p:tavLst>
                                    </p:anim>
                                    <p:anim calcmode="lin" valueType="num">
                                      <p:cBhvr>
                                        <p:cTn id="3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fade">
                                      <p:cBhvr>
                                        <p:cTn id="43" dur="2000"/>
                                        <p:tgtEl>
                                          <p:spTgt spid="5"/>
                                        </p:tgtEl>
                                      </p:cBhvr>
                                    </p:animEffect>
                                    <p:anim calcmode="lin" valueType="num">
                                      <p:cBhvr>
                                        <p:cTn id="44" dur="2000" fill="hold"/>
                                        <p:tgtEl>
                                          <p:spTgt spid="5"/>
                                        </p:tgtEl>
                                        <p:attrNameLst>
                                          <p:attrName>ppt_w</p:attrName>
                                        </p:attrNameLst>
                                      </p:cBhvr>
                                      <p:tavLst>
                                        <p:tav tm="0" fmla="#ppt_w*sin(2.5*pi*$)">
                                          <p:val>
                                            <p:fltVal val="0"/>
                                          </p:val>
                                        </p:tav>
                                        <p:tav tm="100000">
                                          <p:val>
                                            <p:fltVal val="1"/>
                                          </p:val>
                                        </p:tav>
                                      </p:tavLst>
                                    </p:anim>
                                    <p:anim calcmode="lin" valueType="num">
                                      <p:cBhvr>
                                        <p:cTn id="45"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46" fill="hold">
                      <p:stCondLst>
                        <p:cond delay="indefinite"/>
                      </p:stCondLst>
                      <p:childTnLst>
                        <p:par>
                          <p:cTn id="47" fill="hold">
                            <p:stCondLst>
                              <p:cond delay="0"/>
                            </p:stCondLst>
                            <p:childTnLst>
                              <p:par>
                                <p:cTn id="48" presetID="45" presetClass="entr" presetSubtype="0" fill="hold"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2000"/>
                                        <p:tgtEl>
                                          <p:spTgt spid="9"/>
                                        </p:tgtEl>
                                      </p:cBhvr>
                                    </p:animEffect>
                                    <p:anim calcmode="lin" valueType="num">
                                      <p:cBhvr>
                                        <p:cTn id="51" dur="2000" fill="hold"/>
                                        <p:tgtEl>
                                          <p:spTgt spid="9"/>
                                        </p:tgtEl>
                                        <p:attrNameLst>
                                          <p:attrName>ppt_w</p:attrName>
                                        </p:attrNameLst>
                                      </p:cBhvr>
                                      <p:tavLst>
                                        <p:tav tm="0" fmla="#ppt_w*sin(2.5*pi*$)">
                                          <p:val>
                                            <p:fltVal val="0"/>
                                          </p:val>
                                        </p:tav>
                                        <p:tav tm="100000">
                                          <p:val>
                                            <p:fltVal val="1"/>
                                          </p:val>
                                        </p:tav>
                                      </p:tavLst>
                                    </p:anim>
                                    <p:anim calcmode="lin" valueType="num">
                                      <p:cBhvr>
                                        <p:cTn id="52"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Content Placeholder 10" descr="A picture containing indoor, ceiling, bed, room&#10;&#10;Description automatically generated">
            <a:extLst>
              <a:ext uri="{FF2B5EF4-FFF2-40B4-BE49-F238E27FC236}">
                <a16:creationId xmlns:a16="http://schemas.microsoft.com/office/drawing/2014/main" id="{816EF215-CCCE-9765-9BDC-52B859A19B34}"/>
              </a:ext>
            </a:extLst>
          </p:cNvPr>
          <p:cNvPicPr>
            <a:picLocks noGrp="1" noChangeAspect="1"/>
          </p:cNvPicPr>
          <p:nvPr>
            <p:ph idx="1"/>
          </p:nvPr>
        </p:nvPicPr>
        <p:blipFill rotWithShape="1">
          <a:blip r:embed="rId2">
            <a:alphaModFix amt="35000"/>
            <a:extLst>
              <a:ext uri="{28A0092B-C50C-407E-A947-70E740481C1C}">
                <a14:useLocalDpi xmlns:a14="http://schemas.microsoft.com/office/drawing/2010/main" val="0"/>
              </a:ext>
            </a:extLst>
          </a:blip>
          <a:srcRect t="30"/>
          <a:stretch/>
        </p:blipFill>
        <p:spPr>
          <a:xfrm>
            <a:off x="-4" y="-3"/>
            <a:ext cx="12192000" cy="6855958"/>
          </a:xfrm>
          <a:prstGeom prst="rect">
            <a:avLst/>
          </a:prstGeom>
        </p:spPr>
      </p:pic>
      <p:sp>
        <p:nvSpPr>
          <p:cNvPr id="2" name="Title 1">
            <a:extLst>
              <a:ext uri="{FF2B5EF4-FFF2-40B4-BE49-F238E27FC236}">
                <a16:creationId xmlns:a16="http://schemas.microsoft.com/office/drawing/2014/main" id="{51617FD3-AFEF-8898-03EE-CEAE1E0C10FB}"/>
              </a:ext>
            </a:extLst>
          </p:cNvPr>
          <p:cNvSpPr>
            <a:spLocks noGrp="1"/>
          </p:cNvSpPr>
          <p:nvPr>
            <p:ph type="title"/>
          </p:nvPr>
        </p:nvSpPr>
        <p:spPr>
          <a:xfrm>
            <a:off x="1803662" y="5118754"/>
            <a:ext cx="8584676" cy="1739246"/>
          </a:xfrm>
        </p:spPr>
        <p:txBody>
          <a:bodyPr vert="horz" lIns="91440" tIns="45720" rIns="91440" bIns="45720" rtlCol="0" anchor="t">
            <a:normAutofit/>
          </a:bodyPr>
          <a:lstStyle/>
          <a:p>
            <a:pPr marL="514350" indent="-514350" algn="ctr"/>
            <a:r>
              <a:rPr lang="en-US" sz="3600" b="1" kern="1200" dirty="0">
                <a:solidFill>
                  <a:schemeClr val="tx1"/>
                </a:solidFill>
                <a:latin typeface="+mj-lt"/>
                <a:ea typeface="+mj-ea"/>
                <a:cs typeface="+mj-cs"/>
              </a:rPr>
              <a:t>Facilities for travelers provided by Hilton</a:t>
            </a:r>
            <a:br>
              <a:rPr lang="en-US" sz="1200" b="1" kern="1200" dirty="0">
                <a:solidFill>
                  <a:schemeClr val="tx1"/>
                </a:solidFill>
                <a:latin typeface="+mj-lt"/>
                <a:ea typeface="+mj-ea"/>
                <a:cs typeface="+mj-cs"/>
              </a:rPr>
            </a:br>
            <a:br>
              <a:rPr lang="en-US" sz="1200" b="1" kern="1200" dirty="0">
                <a:solidFill>
                  <a:schemeClr val="tx1"/>
                </a:solidFill>
                <a:latin typeface="+mj-lt"/>
                <a:ea typeface="+mj-ea"/>
                <a:cs typeface="+mj-cs"/>
              </a:rPr>
            </a:br>
            <a:r>
              <a:rPr lang="en-US" sz="1800" b="1" kern="1200" dirty="0">
                <a:solidFill>
                  <a:schemeClr val="tx1"/>
                </a:solidFill>
                <a:latin typeface="+mj-lt"/>
                <a:ea typeface="+mj-ea"/>
                <a:cs typeface="+mj-cs"/>
              </a:rPr>
              <a:t>Electric car charging </a:t>
            </a:r>
            <a:br>
              <a:rPr lang="en-US" sz="1800" b="1" kern="1200" dirty="0">
                <a:solidFill>
                  <a:schemeClr val="tx1"/>
                </a:solidFill>
                <a:latin typeface="+mj-lt"/>
                <a:ea typeface="+mj-ea"/>
                <a:cs typeface="+mj-cs"/>
              </a:rPr>
            </a:br>
            <a:r>
              <a:rPr lang="en-US" sz="1800" b="1" kern="1200" dirty="0">
                <a:solidFill>
                  <a:schemeClr val="tx1"/>
                </a:solidFill>
                <a:latin typeface="+mj-lt"/>
                <a:ea typeface="+mj-ea"/>
                <a:cs typeface="+mj-cs"/>
              </a:rPr>
              <a:t>Car rental </a:t>
            </a:r>
            <a:br>
              <a:rPr lang="en-US" sz="1800" b="1" kern="1200" dirty="0">
                <a:solidFill>
                  <a:schemeClr val="tx1"/>
                </a:solidFill>
                <a:latin typeface="+mj-lt"/>
                <a:ea typeface="+mj-ea"/>
                <a:cs typeface="+mj-cs"/>
              </a:rPr>
            </a:br>
            <a:r>
              <a:rPr lang="en-US" sz="1800" b="1" kern="1200" dirty="0">
                <a:solidFill>
                  <a:schemeClr val="tx1"/>
                </a:solidFill>
                <a:latin typeface="+mj-lt"/>
                <a:ea typeface="+mj-ea"/>
                <a:cs typeface="+mj-cs"/>
              </a:rPr>
              <a:t>Gym </a:t>
            </a:r>
            <a:br>
              <a:rPr lang="en-US" sz="1800" b="1" kern="1200" dirty="0">
                <a:solidFill>
                  <a:schemeClr val="tx1"/>
                </a:solidFill>
                <a:latin typeface="+mj-lt"/>
                <a:ea typeface="+mj-ea"/>
                <a:cs typeface="+mj-cs"/>
              </a:rPr>
            </a:br>
            <a:r>
              <a:rPr lang="en-US" sz="1800" b="1" kern="1200" dirty="0">
                <a:solidFill>
                  <a:schemeClr val="tx1"/>
                </a:solidFill>
                <a:latin typeface="+mj-lt"/>
                <a:ea typeface="+mj-ea"/>
                <a:cs typeface="+mj-cs"/>
              </a:rPr>
              <a:t>Spa </a:t>
            </a:r>
          </a:p>
        </p:txBody>
      </p:sp>
      <p:sp>
        <p:nvSpPr>
          <p:cNvPr id="248" name="Oval 236">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white car parked in front of a garage door&#10;&#10;Description automatically generated with medium confidence">
            <a:extLst>
              <a:ext uri="{FF2B5EF4-FFF2-40B4-BE49-F238E27FC236}">
                <a16:creationId xmlns:a16="http://schemas.microsoft.com/office/drawing/2014/main" id="{78579B2E-FA80-3573-6D68-024DDED07327}"/>
              </a:ext>
            </a:extLst>
          </p:cNvPr>
          <p:cNvPicPr>
            <a:picLocks noChangeAspect="1"/>
          </p:cNvPicPr>
          <p:nvPr/>
        </p:nvPicPr>
        <p:blipFill rotWithShape="1">
          <a:blip r:embed="rId3">
            <a:extLst>
              <a:ext uri="{28A0092B-C50C-407E-A947-70E740481C1C}">
                <a14:useLocalDpi xmlns:a14="http://schemas.microsoft.com/office/drawing/2010/main" val="0"/>
              </a:ext>
            </a:extLst>
          </a:blip>
          <a:srcRect l="18845" r="31153" b="-4"/>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49" name="Oval 238">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icture containing building, outdoor, brick, parked&#10;&#10;Description automatically generated">
            <a:extLst>
              <a:ext uri="{FF2B5EF4-FFF2-40B4-BE49-F238E27FC236}">
                <a16:creationId xmlns:a16="http://schemas.microsoft.com/office/drawing/2014/main" id="{CA94281A-CF75-EA99-0555-505243BC88DA}"/>
              </a:ext>
            </a:extLst>
          </p:cNvPr>
          <p:cNvPicPr>
            <a:picLocks noChangeAspect="1"/>
          </p:cNvPicPr>
          <p:nvPr/>
        </p:nvPicPr>
        <p:blipFill rotWithShape="1">
          <a:blip r:embed="rId4">
            <a:extLst>
              <a:ext uri="{28A0092B-C50C-407E-A947-70E740481C1C}">
                <a14:useLocalDpi xmlns:a14="http://schemas.microsoft.com/office/drawing/2010/main" val="0"/>
              </a:ext>
            </a:extLst>
          </a:blip>
          <a:srcRect l="27926" r="8574"/>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50" name="Oval 240">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room full of exercise equipment&#10;&#10;Description automatically generated with medium confidence">
            <a:extLst>
              <a:ext uri="{FF2B5EF4-FFF2-40B4-BE49-F238E27FC236}">
                <a16:creationId xmlns:a16="http://schemas.microsoft.com/office/drawing/2014/main" id="{2D628D50-4B92-A7CF-DC9C-694589A64053}"/>
              </a:ext>
            </a:extLst>
          </p:cNvPr>
          <p:cNvPicPr>
            <a:picLocks noChangeAspect="1"/>
          </p:cNvPicPr>
          <p:nvPr/>
        </p:nvPicPr>
        <p:blipFill rotWithShape="1">
          <a:blip r:embed="rId5">
            <a:extLst>
              <a:ext uri="{28A0092B-C50C-407E-A947-70E740481C1C}">
                <a14:useLocalDpi xmlns:a14="http://schemas.microsoft.com/office/drawing/2010/main" val="0"/>
              </a:ext>
            </a:extLst>
          </a:blip>
          <a:srcRect l="20017" r="13231"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331665586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64">
            <a:extLst>
              <a:ext uri="{FF2B5EF4-FFF2-40B4-BE49-F238E27FC236}">
                <a16:creationId xmlns:a16="http://schemas.microsoft.com/office/drawing/2014/main" id="{C0B0B0C1-A306-4573-8D49-BB656F311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person, standing&#10;&#10;Description automatically generated">
            <a:extLst>
              <a:ext uri="{FF2B5EF4-FFF2-40B4-BE49-F238E27FC236}">
                <a16:creationId xmlns:a16="http://schemas.microsoft.com/office/drawing/2014/main" id="{28F31CD3-A626-9805-769B-8AFEA8BA4FEA}"/>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b="20495"/>
          <a:stretch/>
        </p:blipFill>
        <p:spPr>
          <a:xfrm>
            <a:off x="-2" y="10"/>
            <a:ext cx="12192002" cy="6857990"/>
          </a:xfrm>
          <a:prstGeom prst="rect">
            <a:avLst/>
          </a:prstGeom>
        </p:spPr>
      </p:pic>
      <p:sp>
        <p:nvSpPr>
          <p:cNvPr id="2" name="Title 1">
            <a:extLst>
              <a:ext uri="{FF2B5EF4-FFF2-40B4-BE49-F238E27FC236}">
                <a16:creationId xmlns:a16="http://schemas.microsoft.com/office/drawing/2014/main" id="{5086D27B-6F7E-0F06-3BE5-BC995575ED92}"/>
              </a:ext>
            </a:extLst>
          </p:cNvPr>
          <p:cNvSpPr>
            <a:spLocks noGrp="1"/>
          </p:cNvSpPr>
          <p:nvPr>
            <p:ph type="title"/>
          </p:nvPr>
        </p:nvSpPr>
        <p:spPr>
          <a:xfrm>
            <a:off x="6546176" y="901283"/>
            <a:ext cx="4918544" cy="1346693"/>
          </a:xfrm>
        </p:spPr>
        <p:txBody>
          <a:bodyPr>
            <a:normAutofit/>
          </a:bodyPr>
          <a:lstStyle/>
          <a:p>
            <a:r>
              <a:rPr lang="en-GB" sz="4000">
                <a:solidFill>
                  <a:srgbClr val="FFFFFF"/>
                </a:solidFill>
              </a:rPr>
              <a:t>Butler service </a:t>
            </a:r>
          </a:p>
        </p:txBody>
      </p:sp>
      <p:pic>
        <p:nvPicPr>
          <p:cNvPr id="5" name="Content Placeholder 4" descr="A person in a white dress and hat standing on a dock&#10;&#10;Description automatically generated with low confidence">
            <a:extLst>
              <a:ext uri="{FF2B5EF4-FFF2-40B4-BE49-F238E27FC236}">
                <a16:creationId xmlns:a16="http://schemas.microsoft.com/office/drawing/2014/main" id="{D566A6FC-247E-2221-FBD4-1A2D610E0568}"/>
              </a:ext>
            </a:extLst>
          </p:cNvPr>
          <p:cNvPicPr>
            <a:picLocks noChangeAspect="1"/>
          </p:cNvPicPr>
          <p:nvPr/>
        </p:nvPicPr>
        <p:blipFill rotWithShape="1">
          <a:blip r:embed="rId3">
            <a:extLst>
              <a:ext uri="{28A0092B-C50C-407E-A947-70E740481C1C}">
                <a14:useLocalDpi xmlns:a14="http://schemas.microsoft.com/office/drawing/2010/main" val="0"/>
              </a:ext>
            </a:extLst>
          </a:blip>
          <a:srcRect t="2892" r="-6" b="-6"/>
          <a:stretch/>
        </p:blipFill>
        <p:spPr>
          <a:xfrm>
            <a:off x="2787344" y="2826258"/>
            <a:ext cx="2583828" cy="3136392"/>
          </a:xfrm>
          <a:prstGeom prst="rect">
            <a:avLst/>
          </a:prstGeom>
          <a:effectLst>
            <a:outerShdw blurRad="406400" dist="317500" dir="5400000" sx="89000" sy="89000" rotWithShape="0">
              <a:prstClr val="black">
                <a:alpha val="15000"/>
              </a:prstClr>
            </a:outerShdw>
          </a:effectLst>
        </p:spPr>
      </p:pic>
      <p:pic>
        <p:nvPicPr>
          <p:cNvPr id="13" name="Picture 12" descr="A child in a suit and tie&#10;&#10;Description automatically generated with low confidence">
            <a:extLst>
              <a:ext uri="{FF2B5EF4-FFF2-40B4-BE49-F238E27FC236}">
                <a16:creationId xmlns:a16="http://schemas.microsoft.com/office/drawing/2014/main" id="{847989BD-C914-EA17-8D34-B3FBD38503EA}"/>
              </a:ext>
            </a:extLst>
          </p:cNvPr>
          <p:cNvPicPr>
            <a:picLocks noChangeAspect="1"/>
          </p:cNvPicPr>
          <p:nvPr/>
        </p:nvPicPr>
        <p:blipFill rotWithShape="1">
          <a:blip r:embed="rId4">
            <a:extLst>
              <a:ext uri="{28A0092B-C50C-407E-A947-70E740481C1C}">
                <a14:useLocalDpi xmlns:a14="http://schemas.microsoft.com/office/drawing/2010/main" val="0"/>
              </a:ext>
            </a:extLst>
          </a:blip>
          <a:srcRect l="10741" r="13491" b="2"/>
          <a:stretch/>
        </p:blipFill>
        <p:spPr>
          <a:xfrm>
            <a:off x="20" y="891540"/>
            <a:ext cx="2795295" cy="5071110"/>
          </a:xfrm>
          <a:prstGeom prst="rect">
            <a:avLst/>
          </a:prstGeom>
          <a:effectLst>
            <a:outerShdw blurRad="406400" dist="317500" dir="5400000" sx="89000" sy="89000" rotWithShape="0">
              <a:prstClr val="black">
                <a:alpha val="15000"/>
              </a:prstClr>
            </a:outerShdw>
          </a:effectLst>
        </p:spPr>
      </p:pic>
      <p:pic>
        <p:nvPicPr>
          <p:cNvPr id="7" name="Picture 6" descr="A picture containing sitting, person, bedroom&#10;&#10;Description automatically generated">
            <a:extLst>
              <a:ext uri="{FF2B5EF4-FFF2-40B4-BE49-F238E27FC236}">
                <a16:creationId xmlns:a16="http://schemas.microsoft.com/office/drawing/2014/main" id="{0078630D-6CE4-89A5-9C87-ADEA23C029F1}"/>
              </a:ext>
            </a:extLst>
          </p:cNvPr>
          <p:cNvPicPr>
            <a:picLocks noChangeAspect="1"/>
          </p:cNvPicPr>
          <p:nvPr/>
        </p:nvPicPr>
        <p:blipFill rotWithShape="1">
          <a:blip r:embed="rId5">
            <a:extLst>
              <a:ext uri="{28A0092B-C50C-407E-A947-70E740481C1C}">
                <a14:useLocalDpi xmlns:a14="http://schemas.microsoft.com/office/drawing/2010/main" val="0"/>
              </a:ext>
            </a:extLst>
          </a:blip>
          <a:srcRect l="6977" r="31251" b="-3"/>
          <a:stretch/>
        </p:blipFill>
        <p:spPr>
          <a:xfrm>
            <a:off x="2783419" y="895351"/>
            <a:ext cx="2587752" cy="1927098"/>
          </a:xfrm>
          <a:prstGeom prst="rect">
            <a:avLst/>
          </a:prstGeom>
        </p:spPr>
      </p:pic>
      <p:cxnSp>
        <p:nvCxnSpPr>
          <p:cNvPr id="78" name="Straight Connector 66">
            <a:extLst>
              <a:ext uri="{FF2B5EF4-FFF2-40B4-BE49-F238E27FC236}">
                <a16:creationId xmlns:a16="http://schemas.microsoft.com/office/drawing/2014/main" id="{A32A3E90-1520-4398-8302-ED61725A71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95314" y="2826258"/>
            <a:ext cx="2587752" cy="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cxnSp>
        <p:nvCxnSpPr>
          <p:cNvPr id="79" name="Straight Connector 68">
            <a:extLst>
              <a:ext uri="{FF2B5EF4-FFF2-40B4-BE49-F238E27FC236}">
                <a16:creationId xmlns:a16="http://schemas.microsoft.com/office/drawing/2014/main" id="{69C83704-53EE-4A7C-B7A2-6897211EE8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95315" y="891540"/>
            <a:ext cx="0" cy="5074920"/>
          </a:xfrm>
          <a:prstGeom prst="line">
            <a:avLst/>
          </a:prstGeom>
          <a:ln>
            <a:solidFill>
              <a:srgbClr val="000001"/>
            </a:solidFill>
          </a:ln>
        </p:spPr>
        <p:style>
          <a:lnRef idx="1">
            <a:schemeClr val="accent1"/>
          </a:lnRef>
          <a:fillRef idx="0">
            <a:schemeClr val="accent1"/>
          </a:fillRef>
          <a:effectRef idx="0">
            <a:schemeClr val="accent1"/>
          </a:effectRef>
          <a:fontRef idx="minor">
            <a:schemeClr val="tx1"/>
          </a:fontRef>
        </p:style>
      </p:cxnSp>
      <p:sp>
        <p:nvSpPr>
          <p:cNvPr id="80" name="Rectangle 70">
            <a:extLst>
              <a:ext uri="{FF2B5EF4-FFF2-40B4-BE49-F238E27FC236}">
                <a16:creationId xmlns:a16="http://schemas.microsoft.com/office/drawing/2014/main" id="{96674C98-683B-497D-9306-E89550CD7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1172"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ontent Placeholder 18">
            <a:extLst>
              <a:ext uri="{FF2B5EF4-FFF2-40B4-BE49-F238E27FC236}">
                <a16:creationId xmlns:a16="http://schemas.microsoft.com/office/drawing/2014/main" id="{95F85651-FAE3-5EB4-136A-66D39D46C2D2}"/>
              </a:ext>
            </a:extLst>
          </p:cNvPr>
          <p:cNvSpPr>
            <a:spLocks noGrp="1"/>
          </p:cNvSpPr>
          <p:nvPr>
            <p:ph idx="1"/>
          </p:nvPr>
        </p:nvSpPr>
        <p:spPr>
          <a:xfrm>
            <a:off x="6546176" y="2408844"/>
            <a:ext cx="4918544" cy="3547873"/>
          </a:xfrm>
        </p:spPr>
        <p:txBody>
          <a:bodyPr>
            <a:normAutofit/>
          </a:bodyPr>
          <a:lstStyle/>
          <a:p>
            <a:pPr marL="0" indent="0">
              <a:buNone/>
            </a:pPr>
            <a:r>
              <a:rPr lang="en-US" sz="1700">
                <a:solidFill>
                  <a:srgbClr val="FFFFFF"/>
                </a:solidFill>
              </a:rPr>
              <a:t>All most all Hilton hotels offer person butler service. Butlers are required to have a very charming personality as well as professional with customer satisfaction in mind. Who are willing to go extra mile to make sure the guests feel welcome and their every  requests are taken care of. </a:t>
            </a:r>
          </a:p>
          <a:p>
            <a:pPr marL="0" indent="0">
              <a:buNone/>
            </a:pPr>
            <a:r>
              <a:rPr lang="en-US" sz="1700">
                <a:solidFill>
                  <a:srgbClr val="FFFFFF"/>
                </a:solidFill>
              </a:rPr>
              <a:t> The Conrad Hilton Resort on the island of Rangali take their butler service to one step further by offering their guest a butler who would follow their guest and will make sure the guests are not missing out on capturing any memories during their stay their stay at the hotel. The butler would take pictures for the guests to post on their Instagram. </a:t>
            </a:r>
          </a:p>
        </p:txBody>
      </p:sp>
    </p:spTree>
    <p:extLst>
      <p:ext uri="{BB962C8B-B14F-4D97-AF65-F5344CB8AC3E}">
        <p14:creationId xmlns:p14="http://schemas.microsoft.com/office/powerpoint/2010/main" val="3313488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randombar(horizont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nodeType="clickEffect">
                                  <p:stCondLst>
                                    <p:cond delay="0"/>
                                  </p:stCondLst>
                                  <p:childTnLst>
                                    <p:animEffect transition="out" filter="fade">
                                      <p:cBhvr>
                                        <p:cTn id="21" dur="500" tmFilter="0, 0; .2, .5; .8, .5; 1, 0"/>
                                        <p:tgtEl>
                                          <p:spTgt spid="5"/>
                                        </p:tgtEl>
                                      </p:cBhvr>
                                    </p:animEffect>
                                    <p:animScale>
                                      <p:cBhvr>
                                        <p:cTn id="22" dur="250" autoRev="1" fill="hold"/>
                                        <p:tgtEl>
                                          <p:spTgt spid="5"/>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1000"/>
                                        <p:tgtEl>
                                          <p:spTgt spid="2"/>
                                        </p:tgtEl>
                                      </p:cBhvr>
                                    </p:animEffect>
                                    <p:anim calcmode="lin" valueType="num">
                                      <p:cBhvr>
                                        <p:cTn id="28" dur="1000" fill="hold"/>
                                        <p:tgtEl>
                                          <p:spTgt spid="2"/>
                                        </p:tgtEl>
                                        <p:attrNameLst>
                                          <p:attrName>ppt_x</p:attrName>
                                        </p:attrNameLst>
                                      </p:cBhvr>
                                      <p:tavLst>
                                        <p:tav tm="0">
                                          <p:val>
                                            <p:strVal val="#ppt_x"/>
                                          </p:val>
                                        </p:tav>
                                        <p:tav tm="100000">
                                          <p:val>
                                            <p:strVal val="#ppt_x"/>
                                          </p:val>
                                        </p:tav>
                                      </p:tavLst>
                                    </p:anim>
                                    <p:anim calcmode="lin" valueType="num">
                                      <p:cBhvr>
                                        <p:cTn id="2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7BE1FBE-9614-64AC-7A63-38227B0A7142}"/>
              </a:ext>
            </a:extLst>
          </p:cNvPr>
          <p:cNvPicPr>
            <a:picLocks noChangeAspect="1"/>
          </p:cNvPicPr>
          <p:nvPr/>
        </p:nvPicPr>
        <p:blipFill rotWithShape="1">
          <a:blip r:embed="rId2">
            <a:alphaModFix amt="35000"/>
          </a:blip>
          <a:srcRect b="15755"/>
          <a:stretch/>
        </p:blipFill>
        <p:spPr>
          <a:xfrm>
            <a:off x="-23545" y="-70336"/>
            <a:ext cx="12191980" cy="6857999"/>
          </a:xfrm>
          <a:prstGeom prst="rect">
            <a:avLst/>
          </a:prstGeom>
        </p:spPr>
      </p:pic>
      <p:sp>
        <p:nvSpPr>
          <p:cNvPr id="2" name="Title 1">
            <a:extLst>
              <a:ext uri="{FF2B5EF4-FFF2-40B4-BE49-F238E27FC236}">
                <a16:creationId xmlns:a16="http://schemas.microsoft.com/office/drawing/2014/main" id="{2A809DAD-727F-1DDF-3067-900ED47F0F82}"/>
              </a:ext>
            </a:extLst>
          </p:cNvPr>
          <p:cNvSpPr>
            <a:spLocks noGrp="1"/>
          </p:cNvSpPr>
          <p:nvPr>
            <p:ph type="title"/>
          </p:nvPr>
        </p:nvSpPr>
        <p:spPr>
          <a:xfrm>
            <a:off x="6667104" y="405023"/>
            <a:ext cx="5319433" cy="2076333"/>
          </a:xfrm>
        </p:spPr>
        <p:txBody>
          <a:bodyPr vert="horz" lIns="91440" tIns="45720" rIns="91440" bIns="45720" rtlCol="0" anchor="t">
            <a:normAutofit/>
          </a:bodyPr>
          <a:lstStyle/>
          <a:p>
            <a:r>
              <a:rPr lang="en-US" sz="4800" kern="1200" dirty="0">
                <a:solidFill>
                  <a:schemeClr val="tx1"/>
                </a:solidFill>
                <a:latin typeface="+mj-lt"/>
                <a:ea typeface="+mj-ea"/>
                <a:cs typeface="+mj-cs"/>
              </a:rPr>
              <a:t>Reference list </a:t>
            </a:r>
          </a:p>
        </p:txBody>
      </p:sp>
      <p:sp>
        <p:nvSpPr>
          <p:cNvPr id="14" name="Freeform: Shape 13">
            <a:extLst>
              <a:ext uri="{FF2B5EF4-FFF2-40B4-BE49-F238E27FC236}">
                <a16:creationId xmlns:a16="http://schemas.microsoft.com/office/drawing/2014/main" id="{F72D119F-8562-42DA-AE9A-70D44FDCF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89868" cy="6374535"/>
          </a:xfrm>
          <a:custGeom>
            <a:avLst/>
            <a:gdLst>
              <a:gd name="connsiteX0" fmla="*/ 620377 w 5389868"/>
              <a:gd name="connsiteY0" fmla="*/ 6374535 h 6374535"/>
              <a:gd name="connsiteX1" fmla="*/ 3459520 w 5389868"/>
              <a:gd name="connsiteY1" fmla="*/ 6374535 h 6374535"/>
              <a:gd name="connsiteX2" fmla="*/ 3638761 w 5389868"/>
              <a:gd name="connsiteY2" fmla="*/ 6288190 h 6374535"/>
              <a:gd name="connsiteX3" fmla="*/ 5389868 w 5389868"/>
              <a:gd name="connsiteY3" fmla="*/ 3346018 h 6374535"/>
              <a:gd name="connsiteX4" fmla="*/ 2043850 w 5389868"/>
              <a:gd name="connsiteY4" fmla="*/ 0 h 6374535"/>
              <a:gd name="connsiteX5" fmla="*/ 139826 w 5389868"/>
              <a:gd name="connsiteY5" fmla="*/ 594192 h 6374535"/>
              <a:gd name="connsiteX6" fmla="*/ 0 w 5389868"/>
              <a:gd name="connsiteY6" fmla="*/ 700065 h 6374535"/>
              <a:gd name="connsiteX7" fmla="*/ 0 w 5389868"/>
              <a:gd name="connsiteY7" fmla="*/ 5991971 h 6374535"/>
              <a:gd name="connsiteX8" fmla="*/ 139827 w 5389868"/>
              <a:gd name="connsiteY8" fmla="*/ 6097845 h 6374535"/>
              <a:gd name="connsiteX9" fmla="*/ 378347 w 5389868"/>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9868" h="6374535">
                <a:moveTo>
                  <a:pt x="620377" y="6374535"/>
                </a:moveTo>
                <a:lnTo>
                  <a:pt x="3459520" y="6374535"/>
                </a:lnTo>
                <a:lnTo>
                  <a:pt x="3638761" y="6288190"/>
                </a:lnTo>
                <a:cubicBezTo>
                  <a:pt x="4681799" y="5721578"/>
                  <a:pt x="5389868" y="4616487"/>
                  <a:pt x="5389868" y="3346018"/>
                </a:cubicBezTo>
                <a:cubicBezTo>
                  <a:pt x="5389868" y="1498063"/>
                  <a:pt x="3891805" y="0"/>
                  <a:pt x="2043850" y="0"/>
                </a:cubicBezTo>
                <a:cubicBezTo>
                  <a:pt x="1336430" y="0"/>
                  <a:pt x="680285" y="219535"/>
                  <a:pt x="139826" y="594192"/>
                </a:cubicBezTo>
                <a:lnTo>
                  <a:pt x="0" y="700065"/>
                </a:lnTo>
                <a:lnTo>
                  <a:pt x="0" y="5991971"/>
                </a:lnTo>
                <a:lnTo>
                  <a:pt x="139827" y="6097845"/>
                </a:lnTo>
                <a:cubicBezTo>
                  <a:pt x="217035" y="6151367"/>
                  <a:pt x="296605" y="6201724"/>
                  <a:pt x="378347" y="624872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person in a suit with clasped hands">
            <a:extLst>
              <a:ext uri="{FF2B5EF4-FFF2-40B4-BE49-F238E27FC236}">
                <a16:creationId xmlns:a16="http://schemas.microsoft.com/office/drawing/2014/main" id="{405DDFAA-745A-3709-CBDD-3C3F12E70154}"/>
              </a:ext>
            </a:extLst>
          </p:cNvPr>
          <p:cNvPicPr>
            <a:picLocks noChangeAspect="1"/>
          </p:cNvPicPr>
          <p:nvPr/>
        </p:nvPicPr>
        <p:blipFill rotWithShape="1">
          <a:blip r:embed="rId3">
            <a:extLst>
              <a:ext uri="{28A0092B-C50C-407E-A947-70E740481C1C}">
                <a14:useLocalDpi xmlns:a14="http://schemas.microsoft.com/office/drawing/2010/main" val="0"/>
              </a:ext>
            </a:extLst>
          </a:blip>
          <a:srcRect l="8671" r="35070" b="1"/>
          <a:stretch/>
        </p:blipFill>
        <p:spPr>
          <a:xfrm>
            <a:off x="4" y="4"/>
            <a:ext cx="5234519" cy="6210629"/>
          </a:xfrm>
          <a:custGeom>
            <a:avLst/>
            <a:gdLst/>
            <a:ahLst/>
            <a:cxnLst/>
            <a:rect l="l" t="t" r="r" b="b"/>
            <a:pathLst>
              <a:path w="5234519" h="6210629">
                <a:moveTo>
                  <a:pt x="1082595" y="0"/>
                </a:moveTo>
                <a:lnTo>
                  <a:pt x="3027450" y="0"/>
                </a:lnTo>
                <a:lnTo>
                  <a:pt x="3291029" y="96471"/>
                </a:lnTo>
                <a:cubicBezTo>
                  <a:pt x="4433137" y="579542"/>
                  <a:pt x="5234519" y="1710443"/>
                  <a:pt x="5234519" y="3028517"/>
                </a:cubicBezTo>
                <a:cubicBezTo>
                  <a:pt x="5234519" y="4785949"/>
                  <a:pt x="3809839" y="6210629"/>
                  <a:pt x="2052407" y="6210629"/>
                </a:cubicBezTo>
                <a:cubicBezTo>
                  <a:pt x="1283531" y="6210629"/>
                  <a:pt x="578345" y="5937936"/>
                  <a:pt x="28288" y="5483989"/>
                </a:cubicBezTo>
                <a:lnTo>
                  <a:pt x="0" y="5458279"/>
                </a:lnTo>
                <a:lnTo>
                  <a:pt x="0" y="598754"/>
                </a:lnTo>
                <a:lnTo>
                  <a:pt x="28288" y="573044"/>
                </a:lnTo>
                <a:cubicBezTo>
                  <a:pt x="303317" y="346070"/>
                  <a:pt x="617127" y="164410"/>
                  <a:pt x="958290" y="39494"/>
                </a:cubicBezTo>
                <a:close/>
              </a:path>
            </a:pathLst>
          </a:custGeom>
        </p:spPr>
      </p:pic>
      <p:pic>
        <p:nvPicPr>
          <p:cNvPr id="10" name="Picture 9">
            <a:extLst>
              <a:ext uri="{FF2B5EF4-FFF2-40B4-BE49-F238E27FC236}">
                <a16:creationId xmlns:a16="http://schemas.microsoft.com/office/drawing/2014/main" id="{2D30A7BB-DDF7-4E37-A4CE-F7B749981C76}"/>
              </a:ext>
            </a:extLst>
          </p:cNvPr>
          <p:cNvPicPr>
            <a:picLocks noChangeAspect="1"/>
          </p:cNvPicPr>
          <p:nvPr/>
        </p:nvPicPr>
        <p:blipFill>
          <a:blip r:embed="rId4"/>
          <a:stretch>
            <a:fillRect/>
          </a:stretch>
        </p:blipFill>
        <p:spPr>
          <a:xfrm>
            <a:off x="6414690" y="1542098"/>
            <a:ext cx="5730240" cy="4767444"/>
          </a:xfrm>
          <a:prstGeom prst="rect">
            <a:avLst/>
          </a:prstGeom>
        </p:spPr>
      </p:pic>
    </p:spTree>
    <p:extLst>
      <p:ext uri="{BB962C8B-B14F-4D97-AF65-F5344CB8AC3E}">
        <p14:creationId xmlns:p14="http://schemas.microsoft.com/office/powerpoint/2010/main" val="30199931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9" ma:contentTypeDescription="Create a new document." ma:contentTypeScope="" ma:versionID="ad9dcf9c19c9545249c4947342f7321d">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e3005e338f26f5ddc945f9330ed6595d"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55483E40-2F49-49B0-BDE2-E685EF37903D}">
  <ds:schemaRefs>
    <ds:schemaRef ds:uri="http://schemas.microsoft.com/office/2006/metadata/contentType"/>
    <ds:schemaRef ds:uri="http://schemas.microsoft.com/office/2006/metadata/properties/metaAttributes"/>
    <ds:schemaRef ds:uri="http://www.w3.org/2000/xmlns/"/>
    <ds:schemaRef ds:uri="http://www.w3.org/2001/XMLSchema"/>
    <ds:schemaRef ds:uri="4055ddc6-ee7b-4b5b-b8fb-52871646f80e"/>
    <ds:schemaRef ds:uri="0338428b-3fc8-4989-9d03-78e16c931d9f"/>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E786D0-3AB4-4929-9B7E-E2193C14E069}">
  <ds:schemaRefs>
    <ds:schemaRef ds:uri="http://schemas.microsoft.com/sharepoint/v3/contenttype/forms"/>
  </ds:schemaRefs>
</ds:datastoreItem>
</file>

<file path=customXml/itemProps3.xml><?xml version="1.0" encoding="utf-8"?>
<ds:datastoreItem xmlns:ds="http://schemas.openxmlformats.org/officeDocument/2006/customXml" ds:itemID="{B0AF4126-D3D9-4799-AC21-F48D9B8BF62B}">
  <ds:schemaRefs>
    <ds:schemaRef ds:uri="4055ddc6-ee7b-4b5b-b8fb-52871646f80e"/>
    <ds:schemaRef ds:uri="http://purl.org/dc/dcmitype/"/>
    <ds:schemaRef ds:uri="http://schemas.microsoft.com/office/infopath/2007/PartnerControls"/>
    <ds:schemaRef ds:uri="http://schemas.microsoft.com/office/2006/documentManagement/types"/>
    <ds:schemaRef ds:uri="http://purl.org/dc/elements/1.1/"/>
    <ds:schemaRef ds:uri="http://www.w3.org/XML/1998/namespace"/>
    <ds:schemaRef ds:uri="0338428b-3fc8-4989-9d03-78e16c931d9f"/>
    <ds:schemaRef ds:uri="http://schemas.microsoft.com/office/2006/metadata/propertie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1573</TotalTime>
  <Words>332</Words>
  <Application>Microsoft Office PowerPoint</Application>
  <PresentationFormat>Widescreen</PresentationFormat>
  <Paragraphs>21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Hilton Hotel &amp; Resorts </vt:lpstr>
      <vt:lpstr>The first Hilton hotel was established in 1919 by Conrad Hilton. Over the years the Hilton hotel &amp; resort became one the most luxurious hotel brand in the world, around 7000 properties in 123 countries and 19 brands, located in the most popular travel destinations around the globe.  </vt:lpstr>
      <vt:lpstr>Corporate and Luxury travel</vt:lpstr>
      <vt:lpstr>Corporate Travelers </vt:lpstr>
      <vt:lpstr>PowerPoint Presentation</vt:lpstr>
      <vt:lpstr>Luxury Travelers  Are travelers who are taking break from their busy life   They travel once or twice a year in different holiday destinations.    The Hilton hotel is located in most popular holiday destinations around the world   </vt:lpstr>
      <vt:lpstr>PowerPoint Presentation</vt:lpstr>
      <vt:lpstr>Facilities for travelers provided by Hilton  Electric car charging  Car rental  Gym  Spa </vt:lpstr>
      <vt:lpstr>Butler service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Hilton Hotels &amp; Resorts </dc:title>
  <dc:creator>Riad</dc:creator>
  <cp:lastModifiedBy>Riad Chowdhury (2210333)</cp:lastModifiedBy>
  <cp:revision>2</cp:revision>
  <dcterms:created xsi:type="dcterms:W3CDTF">2023-02-10T12:28:41Z</dcterms:created>
  <dcterms:modified xsi:type="dcterms:W3CDTF">2023-02-17T23:03:54Z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