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6"/>
  </p:notesMasterIdLst>
  <p:handoutMasterIdLst>
    <p:handoutMasterId r:id="rId7"/>
  </p:handoutMasterIdLst>
  <p:sldIdLst>
    <p:sldId id="257" r:id="rId5"/>
  </p:sldIdLst>
  <p:sldSz cx="7772400" cy="100584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794"/>
  </p:normalViewPr>
  <p:slideViewPr>
    <p:cSldViewPr snapToGrid="0">
      <p:cViewPr varScale="1">
        <p:scale>
          <a:sx n="75" d="100"/>
          <a:sy n="75" d="100"/>
        </p:scale>
        <p:origin x="30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81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C09E32-C8AF-4BEC-BCE2-4C7ADB6B02C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DE2284-0700-424D-B406-63EDC95637E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A014F8B-FE6A-4B46-83A2-945B8D566FF0}" type="datetime1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5169F-A0F3-40EA-A48C-C3CFCF089A1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C8247-854C-4658-A938-DEF27A257E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1073A32-0484-4678-B50B-D83FBD926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09985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97D777-9622-4806-8BE9-B9ACA0B4F589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36788" y="1143000"/>
            <a:ext cx="23844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45C26D3-DB77-406B-8FAD-CC5B5A080DE7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07139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545C26D3-DB77-406B-8FAD-CC5B5A080D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716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8BACC-912F-4420-B01D-C6C6915C82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58156" y="358776"/>
            <a:ext cx="4256088" cy="596764"/>
          </a:xfrm>
        </p:spPr>
        <p:txBody>
          <a:bodyPr rtlCol="0">
            <a:normAutofit/>
          </a:bodyPr>
          <a:lstStyle>
            <a:lvl1pPr marL="0" indent="0" algn="ctr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D5E32C1-7C49-4579-810E-89A47D08226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59005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AE138D3C-B689-4F83-8B58-4855EFE4586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913012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9B91A9B1-783C-454C-BE56-8290F2DF1F26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54319" y="163315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A9EA3911-6F7D-429D-920B-092E48F8EA2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9005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BD0045A0-67BF-49C4-9AEF-E10379F6C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913012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DD66A305-BE89-46E0-A724-4E836BABD33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54319" y="442820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BF9F6D64-4D09-4498-9A4C-B48DC4DF2E9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9005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004EE3B9-27BD-47C2-9E11-987D4A2090C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2913012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80ACF274-99BB-49B1-B9D4-01313B6C264D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354319" y="7221712"/>
            <a:ext cx="1946375" cy="1747782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399521-E35C-4025-BCC3-85E2C1E125A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58688" y="1256771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BE86838-57BC-4200-A4BD-944F816C1A2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12853" y="1256771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8BCC62F1-B145-496D-97CF-102873B0D26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354318" y="1256770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0AB80B-A6BF-425D-B7A9-0314526A755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58788" y="3572933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E80C7EC3-9A03-4329-97F8-E77C9C8F521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912853" y="3572933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4E1948A0-BC5B-4CA0-AE79-27E188C0A146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354001" y="3572933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36BD6389-D951-4110-9568-A1F577D489F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58997" y="3781958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17FA3AA9-9DA9-44B2-AC96-20A64B575EF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913062" y="3781958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8FF33A0E-7177-4D66-9EC5-2C64D12FEC25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354210" y="3781958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645519A-FCE2-4600-9863-80084FBE06C8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8579" y="6418877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19EEAF34-8433-40A7-9D79-C0820F530610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912644" y="6418877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970857AD-F6C0-49BE-8609-CE85FABC6EB8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353792" y="6418877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251CFBE9-1F8D-4259-8271-4068B04537DD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58788" y="6627902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3F472F0C-173F-4AA4-BC03-F81AA16933C8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912853" y="6627902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10EDD29E-48F8-435B-AEB5-A95FEFD996A8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354001" y="6627902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D60E3C47-2BA1-448A-A53E-618F6CFC4FED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1706" y="9181549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A7019FA9-1F17-4ABF-84A0-2EA6B83B1B61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2925771" y="9181549"/>
            <a:ext cx="1946275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3384F9F9-BB22-4423-84D6-2ED5FDB0CE6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5366919" y="9181549"/>
            <a:ext cx="1946275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4A4AC2E8-307E-48FD-9E55-FA025C365D0A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471915" y="9390574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ED2C4ED7-950E-4C56-BBE3-BFFAFB0860A8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2925980" y="9390574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118F2AD3-08B1-4CEB-BFAF-8E25FECEBFD5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5367128" y="9390574"/>
            <a:ext cx="1946275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F9D17141-8EF0-4258-B01B-1C4A3A267E77}"/>
              </a:ext>
            </a:extLst>
          </p:cNvPr>
          <p:cNvCxnSpPr>
            <a:cxnSpLocks/>
          </p:cNvCxnSpPr>
          <p:nvPr userDrawn="1"/>
        </p:nvCxnSpPr>
        <p:spPr>
          <a:xfrm>
            <a:off x="2636717" y="1641459"/>
            <a:ext cx="0" cy="805939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CA4AD744-DDB4-42D1-8DF8-01FEE751776A}"/>
              </a:ext>
            </a:extLst>
          </p:cNvPr>
          <p:cNvCxnSpPr>
            <a:cxnSpLocks/>
          </p:cNvCxnSpPr>
          <p:nvPr userDrawn="1"/>
        </p:nvCxnSpPr>
        <p:spPr>
          <a:xfrm>
            <a:off x="5100517" y="1628759"/>
            <a:ext cx="0" cy="8059394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8020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9">
            <a:extLst>
              <a:ext uri="{FF2B5EF4-FFF2-40B4-BE49-F238E27FC236}">
                <a16:creationId xmlns:a16="http://schemas.microsoft.com/office/drawing/2014/main" id="{E0039BF0-4254-4434-B92D-E745B06058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360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28541A68-663A-47CB-B770-08A109A9B0D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23795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6338F1E3-7821-48D0-93C4-957EAE356E2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2230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3D072908-75A6-458F-95CA-4D62B783B05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806654" y="1654167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9">
            <a:extLst>
              <a:ext uri="{FF2B5EF4-FFF2-40B4-BE49-F238E27FC236}">
                <a16:creationId xmlns:a16="http://schemas.microsoft.com/office/drawing/2014/main" id="{C109DF65-8F05-418E-862C-4C12CBA431D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5360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812F6BA2-41E5-4414-B0A5-0C9D0F3B8A8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223795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29A3DAE7-1FB0-4BE4-A8DD-A72C4659EA9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2230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9" name="Picture Placeholder 9">
            <a:extLst>
              <a:ext uri="{FF2B5EF4-FFF2-40B4-BE49-F238E27FC236}">
                <a16:creationId xmlns:a16="http://schemas.microsoft.com/office/drawing/2014/main" id="{E6B85384-5D15-4EE9-8B8E-95BA774954A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806654" y="4337046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9">
            <a:extLst>
              <a:ext uri="{FF2B5EF4-FFF2-40B4-BE49-F238E27FC236}">
                <a16:creationId xmlns:a16="http://schemas.microsoft.com/office/drawing/2014/main" id="{8FD3E94D-611F-4B76-B00A-FFB27D9103C8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5360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1" name="Picture Placeholder 9">
            <a:extLst>
              <a:ext uri="{FF2B5EF4-FFF2-40B4-BE49-F238E27FC236}">
                <a16:creationId xmlns:a16="http://schemas.microsoft.com/office/drawing/2014/main" id="{40290F9F-B9E1-443D-ADEF-443CFB6DB08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223795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2" name="Picture Placeholder 9">
            <a:extLst>
              <a:ext uri="{FF2B5EF4-FFF2-40B4-BE49-F238E27FC236}">
                <a16:creationId xmlns:a16="http://schemas.microsoft.com/office/drawing/2014/main" id="{72EB815F-8E78-4ED2-8563-A29E796E37A4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02230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Picture Placeholder 9">
            <a:extLst>
              <a:ext uri="{FF2B5EF4-FFF2-40B4-BE49-F238E27FC236}">
                <a16:creationId xmlns:a16="http://schemas.microsoft.com/office/drawing/2014/main" id="{4008BE72-40DE-4384-AE11-B40DD96B018E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806654" y="7197723"/>
            <a:ext cx="1537121" cy="13843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2F2E981F-069E-4BE1-B381-213030BB77D5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58688" y="1256771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AB55F532-14C1-4B53-A271-F918ACA2E68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458688" y="3997589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CC1F6250-9948-464E-8FEB-994047615812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453604" y="6818179"/>
            <a:ext cx="1946375" cy="229129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1" name="Title 1">
            <a:extLst>
              <a:ext uri="{FF2B5EF4-FFF2-40B4-BE49-F238E27FC236}">
                <a16:creationId xmlns:a16="http://schemas.microsoft.com/office/drawing/2014/main" id="{A7C8D64D-085E-4614-AFAD-17DC0DC3F6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604" y="312779"/>
            <a:ext cx="4256088" cy="596764"/>
          </a:xfrm>
        </p:spPr>
        <p:txBody>
          <a:bodyPr rtlCol="0">
            <a:normAutofit/>
          </a:bodyPr>
          <a:lstStyle>
            <a:lvl1pPr marL="0" indent="0" algn="l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8E1CBA9B-9748-4A94-9609-C44737E2BF5C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453605" y="3133098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BC2CC48B-CB81-484C-B61E-306BD79E04D9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2238054" y="3133098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28E92175-4FE8-46FE-8F41-D5339E6F37A6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4022404" y="3133098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F978D59D-FCAC-4E1C-94CA-0B32B58183C4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453814" y="3316722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B5ACB326-6301-4979-965A-514F817EFF84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2238054" y="3316722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C44464C8-79C0-4E69-B5D9-7BF58CCFE7B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4022404" y="3316722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53C10139-3E1F-443E-9EE0-FBE349179D0C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5806963" y="3124430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89B23954-CDB3-4030-8546-E0F45ABB8FB3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5806963" y="3308054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92E4E2B9-745B-4D1B-8578-C4E37FB49328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453605" y="5815999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1" name="Text Placeholder 4">
            <a:extLst>
              <a:ext uri="{FF2B5EF4-FFF2-40B4-BE49-F238E27FC236}">
                <a16:creationId xmlns:a16="http://schemas.microsoft.com/office/drawing/2014/main" id="{50CF7674-DCDA-4C15-BB00-C29E5871A785}"/>
              </a:ext>
            </a:extLst>
          </p:cNvPr>
          <p:cNvSpPr>
            <a:spLocks noGrp="1"/>
          </p:cNvSpPr>
          <p:nvPr>
            <p:ph type="body" sz="quarter" idx="49"/>
          </p:nvPr>
        </p:nvSpPr>
        <p:spPr>
          <a:xfrm>
            <a:off x="2238054" y="5815999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52" name="Text Placeholder 4">
            <a:extLst>
              <a:ext uri="{FF2B5EF4-FFF2-40B4-BE49-F238E27FC236}">
                <a16:creationId xmlns:a16="http://schemas.microsoft.com/office/drawing/2014/main" id="{CDC7FD6C-CEC4-4C86-B9C9-30067074FBC3}"/>
              </a:ext>
            </a:extLst>
          </p:cNvPr>
          <p:cNvSpPr>
            <a:spLocks noGrp="1"/>
          </p:cNvSpPr>
          <p:nvPr>
            <p:ph type="body" sz="quarter" idx="50"/>
          </p:nvPr>
        </p:nvSpPr>
        <p:spPr>
          <a:xfrm>
            <a:off x="4022404" y="5815999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3" name="Text Placeholder 4">
            <a:extLst>
              <a:ext uri="{FF2B5EF4-FFF2-40B4-BE49-F238E27FC236}">
                <a16:creationId xmlns:a16="http://schemas.microsoft.com/office/drawing/2014/main" id="{52325863-24B7-4588-BFC2-745C021D8273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53814" y="599962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4" name="Text Placeholder 4">
            <a:extLst>
              <a:ext uri="{FF2B5EF4-FFF2-40B4-BE49-F238E27FC236}">
                <a16:creationId xmlns:a16="http://schemas.microsoft.com/office/drawing/2014/main" id="{57A7099F-B7BE-4BE6-9F70-1098E2CC4AB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2238054" y="599962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5" name="Text Placeholder 4">
            <a:extLst>
              <a:ext uri="{FF2B5EF4-FFF2-40B4-BE49-F238E27FC236}">
                <a16:creationId xmlns:a16="http://schemas.microsoft.com/office/drawing/2014/main" id="{A0D57CC1-7248-4743-A5A1-2C392251D3DA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4022404" y="599962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6" name="Text Placeholder 4">
            <a:extLst>
              <a:ext uri="{FF2B5EF4-FFF2-40B4-BE49-F238E27FC236}">
                <a16:creationId xmlns:a16="http://schemas.microsoft.com/office/drawing/2014/main" id="{A612D98A-B2F3-4BEA-AE2D-6FCF55F6578A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5806963" y="5807331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7" name="Text Placeholder 4">
            <a:extLst>
              <a:ext uri="{FF2B5EF4-FFF2-40B4-BE49-F238E27FC236}">
                <a16:creationId xmlns:a16="http://schemas.microsoft.com/office/drawing/2014/main" id="{B07F64EE-09D0-46AE-A66B-A5D8C4511E20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5806963" y="5990955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8" name="Text Placeholder 4">
            <a:extLst>
              <a:ext uri="{FF2B5EF4-FFF2-40B4-BE49-F238E27FC236}">
                <a16:creationId xmlns:a16="http://schemas.microsoft.com/office/drawing/2014/main" id="{D6A04DEA-6BCF-43C2-BBCC-35B5545D38B4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453605" y="8699019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9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9" name="Text Placeholder 4">
            <a:extLst>
              <a:ext uri="{FF2B5EF4-FFF2-40B4-BE49-F238E27FC236}">
                <a16:creationId xmlns:a16="http://schemas.microsoft.com/office/drawing/2014/main" id="{C21C2E70-FA6F-41EC-9AF6-02B3C603CA9D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2238054" y="8699019"/>
            <a:ext cx="1536812" cy="229129"/>
          </a:xfrm>
        </p:spPr>
        <p:txBody>
          <a:bodyPr vert="horz" lIns="0" tIns="45720" rIns="0" bIns="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9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60" name="Text Placeholder 4">
            <a:extLst>
              <a:ext uri="{FF2B5EF4-FFF2-40B4-BE49-F238E27FC236}">
                <a16:creationId xmlns:a16="http://schemas.microsoft.com/office/drawing/2014/main" id="{0E5212D7-F479-47C7-B195-0517F374A7B1}"/>
              </a:ext>
            </a:extLst>
          </p:cNvPr>
          <p:cNvSpPr>
            <a:spLocks noGrp="1"/>
          </p:cNvSpPr>
          <p:nvPr>
            <p:ph type="body" sz="quarter" idx="58"/>
          </p:nvPr>
        </p:nvSpPr>
        <p:spPr>
          <a:xfrm>
            <a:off x="4022404" y="8699019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61" name="Text Placeholder 4">
            <a:extLst>
              <a:ext uri="{FF2B5EF4-FFF2-40B4-BE49-F238E27FC236}">
                <a16:creationId xmlns:a16="http://schemas.microsoft.com/office/drawing/2014/main" id="{4739EA7F-DE16-42A2-BC80-958AFAE08D64}"/>
              </a:ext>
            </a:extLst>
          </p:cNvPr>
          <p:cNvSpPr>
            <a:spLocks noGrp="1"/>
          </p:cNvSpPr>
          <p:nvPr>
            <p:ph type="body" sz="quarter" idx="59"/>
          </p:nvPr>
        </p:nvSpPr>
        <p:spPr>
          <a:xfrm>
            <a:off x="453814" y="888264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62" name="Text Placeholder 4">
            <a:extLst>
              <a:ext uri="{FF2B5EF4-FFF2-40B4-BE49-F238E27FC236}">
                <a16:creationId xmlns:a16="http://schemas.microsoft.com/office/drawing/2014/main" id="{C8FDDAED-84F0-428E-8F9C-EBAF8CB709A4}"/>
              </a:ext>
            </a:extLst>
          </p:cNvPr>
          <p:cNvSpPr>
            <a:spLocks noGrp="1"/>
          </p:cNvSpPr>
          <p:nvPr>
            <p:ph type="body" sz="quarter" idx="60"/>
          </p:nvPr>
        </p:nvSpPr>
        <p:spPr>
          <a:xfrm>
            <a:off x="2238054" y="888264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63" name="Text Placeholder 4">
            <a:extLst>
              <a:ext uri="{FF2B5EF4-FFF2-40B4-BE49-F238E27FC236}">
                <a16:creationId xmlns:a16="http://schemas.microsoft.com/office/drawing/2014/main" id="{297C5ECD-E92F-4CE5-A518-40EFADB7AD89}"/>
              </a:ext>
            </a:extLst>
          </p:cNvPr>
          <p:cNvSpPr>
            <a:spLocks noGrp="1"/>
          </p:cNvSpPr>
          <p:nvPr>
            <p:ph type="body" sz="quarter" idx="61"/>
          </p:nvPr>
        </p:nvSpPr>
        <p:spPr>
          <a:xfrm>
            <a:off x="4022404" y="8882643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64" name="Text Placeholder 4">
            <a:extLst>
              <a:ext uri="{FF2B5EF4-FFF2-40B4-BE49-F238E27FC236}">
                <a16:creationId xmlns:a16="http://schemas.microsoft.com/office/drawing/2014/main" id="{CD8DC31F-17B3-43A9-BE80-27DD2EB167C7}"/>
              </a:ext>
            </a:extLst>
          </p:cNvPr>
          <p:cNvSpPr>
            <a:spLocks noGrp="1"/>
          </p:cNvSpPr>
          <p:nvPr>
            <p:ph type="body" sz="quarter" idx="62"/>
          </p:nvPr>
        </p:nvSpPr>
        <p:spPr>
          <a:xfrm>
            <a:off x="5806963" y="8690351"/>
            <a:ext cx="1536812" cy="229129"/>
          </a:xfrm>
        </p:spPr>
        <p:txBody>
          <a:bodyPr lIns="0" rIns="0" b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9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65" name="Text Placeholder 4">
            <a:extLst>
              <a:ext uri="{FF2B5EF4-FFF2-40B4-BE49-F238E27FC236}">
                <a16:creationId xmlns:a16="http://schemas.microsoft.com/office/drawing/2014/main" id="{DCF06614-5C26-4D13-86AD-F42A3466B38D}"/>
              </a:ext>
            </a:extLst>
          </p:cNvPr>
          <p:cNvSpPr>
            <a:spLocks noGrp="1"/>
          </p:cNvSpPr>
          <p:nvPr>
            <p:ph type="body" sz="quarter" idx="63"/>
          </p:nvPr>
        </p:nvSpPr>
        <p:spPr>
          <a:xfrm>
            <a:off x="5806963" y="8873975"/>
            <a:ext cx="1536812" cy="466614"/>
          </a:xfrm>
        </p:spPr>
        <p:txBody>
          <a:bodyPr lIns="0" tIns="27432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8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31EED906-2729-4714-BAB3-541DEBC87FD2}"/>
              </a:ext>
            </a:extLst>
          </p:cNvPr>
          <p:cNvCxnSpPr>
            <a:cxnSpLocks/>
          </p:cNvCxnSpPr>
          <p:nvPr userDrawn="1"/>
        </p:nvCxnSpPr>
        <p:spPr>
          <a:xfrm>
            <a:off x="447359" y="3886200"/>
            <a:ext cx="689017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B2B567A1-6377-46FB-8DCF-4D0871774707}"/>
              </a:ext>
            </a:extLst>
          </p:cNvPr>
          <p:cNvCxnSpPr>
            <a:cxnSpLocks/>
          </p:cNvCxnSpPr>
          <p:nvPr userDrawn="1"/>
        </p:nvCxnSpPr>
        <p:spPr>
          <a:xfrm>
            <a:off x="447359" y="6640286"/>
            <a:ext cx="6890171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5876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tion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9636FAB4-CE7A-4E9A-AA10-E7E53A571D9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9004" y="2122912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651A58B-5AD5-404F-B529-F9CA85718C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747329" y="2122912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03ECAAF-59C7-490A-9C8A-6BE626F3BA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9004" y="4505894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88D4F917-C7E8-475C-8E87-0CC0EFBBB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47329" y="4505894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B4A2BC0B-F155-4DF1-A2E7-27B556C1F14E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79004" y="6888876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11D646E4-EC35-4FAC-B163-682D1436996C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747329" y="6888876"/>
            <a:ext cx="1562232" cy="1389215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9">
            <a:extLst>
              <a:ext uri="{FF2B5EF4-FFF2-40B4-BE49-F238E27FC236}">
                <a16:creationId xmlns:a16="http://schemas.microsoft.com/office/drawing/2014/main" id="{0BD90E5B-10BC-4E11-993F-F80147967608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2696375" y="1428304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9">
            <a:extLst>
              <a:ext uri="{FF2B5EF4-FFF2-40B4-BE49-F238E27FC236}">
                <a16:creationId xmlns:a16="http://schemas.microsoft.com/office/drawing/2014/main" id="{61BAA9BA-7AC4-4F5F-80DB-F59523FA3AFC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2696375" y="4206140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9">
            <a:extLst>
              <a:ext uri="{FF2B5EF4-FFF2-40B4-BE49-F238E27FC236}">
                <a16:creationId xmlns:a16="http://schemas.microsoft.com/office/drawing/2014/main" id="{44B12486-3F63-41DB-BA72-3FC24F58BDDD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2696375" y="6983976"/>
            <a:ext cx="2379650" cy="1841369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 rtlCol="0">
            <a:normAutofit/>
          </a:bodyPr>
          <a:lstStyle>
            <a:lvl1pPr>
              <a:defRPr sz="1400"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AE57B844-548F-4CFE-B35C-3E62990F5B2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9005" y="1705664"/>
            <a:ext cx="1562232" cy="229129"/>
          </a:xfrm>
        </p:spPr>
        <p:txBody>
          <a:bodyPr lIns="0" rIns="0" rtlCol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E90293C1-5833-4179-A410-17942DA33B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696373" y="995945"/>
            <a:ext cx="2379649" cy="228600"/>
          </a:xfrm>
        </p:spPr>
        <p:txBody>
          <a:bodyPr lIns="0" rIns="0" rtlCol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2" name="Text Placeholder 2">
            <a:extLst>
              <a:ext uri="{FF2B5EF4-FFF2-40B4-BE49-F238E27FC236}">
                <a16:creationId xmlns:a16="http://schemas.microsoft.com/office/drawing/2014/main" id="{1C7F9BF9-7C3B-47F5-8ADE-CE9F2C14416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5747329" y="1709854"/>
            <a:ext cx="1562232" cy="229129"/>
          </a:xfrm>
        </p:spPr>
        <p:txBody>
          <a:bodyPr lIns="0" rIns="0" rtlCol="0">
            <a:noAutofit/>
          </a:bodyPr>
          <a:lstStyle>
            <a:lvl1pPr marL="0" indent="0" algn="ctr">
              <a:buNone/>
              <a:defRPr sz="1400" cap="all" baseline="0">
                <a:latin typeface="+mj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59712E39-FF47-44FF-9449-C7ACACA342A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3604" y="312778"/>
            <a:ext cx="1714632" cy="873665"/>
          </a:xfrm>
        </p:spPr>
        <p:txBody>
          <a:bodyPr rtlCol="0" anchor="t">
            <a:normAutofit/>
          </a:bodyPr>
          <a:lstStyle>
            <a:lvl1pPr marL="0" indent="0" algn="l">
              <a:spcBef>
                <a:spcPts val="850"/>
              </a:spcBef>
              <a:buFont typeface="Arial" panose="020B0604020202020204" pitchFamily="34" charset="0"/>
              <a:buNone/>
              <a:defRPr sz="3000" cap="all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69698FA-2ACC-4D40-994F-DC8C885F83F5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8795" y="3627128"/>
            <a:ext cx="1562023" cy="229129"/>
          </a:xfrm>
        </p:spPr>
        <p:txBody>
          <a:bodyPr lIns="0" r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6" name="Text Placeholder 4">
            <a:extLst>
              <a:ext uri="{FF2B5EF4-FFF2-40B4-BE49-F238E27FC236}">
                <a16:creationId xmlns:a16="http://schemas.microsoft.com/office/drawing/2014/main" id="{FE3100AB-1C81-4587-A6E0-29B22B000FE6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696374" y="3391041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 defTabSz="45720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37" name="Text Placeholder 4">
            <a:extLst>
              <a:ext uri="{FF2B5EF4-FFF2-40B4-BE49-F238E27FC236}">
                <a16:creationId xmlns:a16="http://schemas.microsoft.com/office/drawing/2014/main" id="{EE49D869-6ED0-4C36-BBE0-B15B24722C08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747329" y="3632555"/>
            <a:ext cx="1562232" cy="229129"/>
          </a:xfrm>
        </p:spPr>
        <p:txBody>
          <a:bodyPr lIns="0" rIns="0" rtlCol="0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8" name="Text Placeholder 4">
            <a:extLst>
              <a:ext uri="{FF2B5EF4-FFF2-40B4-BE49-F238E27FC236}">
                <a16:creationId xmlns:a16="http://schemas.microsoft.com/office/drawing/2014/main" id="{999F138D-AFCC-4C10-AE6C-4EC708CB0DED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79004" y="3836153"/>
            <a:ext cx="1562023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39" name="Text Placeholder 4">
            <a:extLst>
              <a:ext uri="{FF2B5EF4-FFF2-40B4-BE49-F238E27FC236}">
                <a16:creationId xmlns:a16="http://schemas.microsoft.com/office/drawing/2014/main" id="{41C1BA81-E518-4E3F-B889-3AF7CCFE2240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696374" y="3600066"/>
            <a:ext cx="2379648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0" name="Text Placeholder 4">
            <a:extLst>
              <a:ext uri="{FF2B5EF4-FFF2-40B4-BE49-F238E27FC236}">
                <a16:creationId xmlns:a16="http://schemas.microsoft.com/office/drawing/2014/main" id="{5E4EA721-1DE3-451C-8A56-DFE76C71497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747329" y="3832621"/>
            <a:ext cx="1562232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1" name="Text Placeholder 4">
            <a:extLst>
              <a:ext uri="{FF2B5EF4-FFF2-40B4-BE49-F238E27FC236}">
                <a16:creationId xmlns:a16="http://schemas.microsoft.com/office/drawing/2014/main" id="{82993592-5AA6-43B2-A9DF-D1CAA18F6F66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78795" y="6012044"/>
            <a:ext cx="1562023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EFE3666A-F0E6-42B1-8178-6B25451A74E8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696374" y="6168877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43" name="Text Placeholder 4">
            <a:extLst>
              <a:ext uri="{FF2B5EF4-FFF2-40B4-BE49-F238E27FC236}">
                <a16:creationId xmlns:a16="http://schemas.microsoft.com/office/drawing/2014/main" id="{0350C20C-DC44-4D90-9929-3F085AB13524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747329" y="6012044"/>
            <a:ext cx="1562232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4" name="Text Placeholder 4">
            <a:extLst>
              <a:ext uri="{FF2B5EF4-FFF2-40B4-BE49-F238E27FC236}">
                <a16:creationId xmlns:a16="http://schemas.microsoft.com/office/drawing/2014/main" id="{1FAA72A6-49A3-4090-9BCB-8FE9BC7416A0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79004" y="6221069"/>
            <a:ext cx="1562023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5" name="Text Placeholder 4">
            <a:extLst>
              <a:ext uri="{FF2B5EF4-FFF2-40B4-BE49-F238E27FC236}">
                <a16:creationId xmlns:a16="http://schemas.microsoft.com/office/drawing/2014/main" id="{E55B0C75-AFA1-4F84-9ADE-7BECFF18F39C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696374" y="6377902"/>
            <a:ext cx="2379648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C57F78C9-50CC-434A-8312-DCA91794A644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747329" y="6221069"/>
            <a:ext cx="1562232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21A5F69D-C447-43E9-890C-60EE92222403}"/>
              </a:ext>
            </a:extLst>
          </p:cNvPr>
          <p:cNvSpPr>
            <a:spLocks noGrp="1"/>
          </p:cNvSpPr>
          <p:nvPr>
            <p:ph type="body" sz="quarter" idx="51"/>
          </p:nvPr>
        </p:nvSpPr>
        <p:spPr>
          <a:xfrm>
            <a:off x="485074" y="8395071"/>
            <a:ext cx="1562023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sz="1100" cap="all" baseline="0">
                <a:latin typeface="+mj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68A810D1-D74C-495D-A3A0-9B507397AF0B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2696165" y="8946713"/>
            <a:ext cx="2379648" cy="229129"/>
          </a:xfrm>
        </p:spPr>
        <p:txBody>
          <a:bodyPr vert="horz" lIns="0" tIns="45720" rIns="0" bIns="45720" rtlCol="0">
            <a:noAutofit/>
          </a:bodyPr>
          <a:lstStyle>
            <a:lvl1pPr marL="0" indent="0">
              <a:lnSpc>
                <a:spcPct val="107000"/>
              </a:lnSpc>
              <a:spcBef>
                <a:spcPts val="0"/>
              </a:spcBef>
              <a:buNone/>
              <a:tabLst>
                <a:tab pos="1920240" algn="r"/>
              </a:tabLst>
              <a:defRPr lang="en-US" sz="1100" cap="all" baseline="0">
                <a:latin typeface="+mj-lt"/>
              </a:defRPr>
            </a:lvl1pPr>
          </a:lstStyle>
          <a:p>
            <a:pPr marL="194310" marR="0" lvl="0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Click to edit Master text styles</a:t>
            </a:r>
          </a:p>
          <a:p>
            <a:pPr marL="194310" marR="0" lvl="1" indent="-194310" rtl="0" fontAlgn="auto">
              <a:spcAft>
                <a:spcPts val="0"/>
              </a:spcAft>
              <a:buClrTx/>
              <a:buSzTx/>
              <a:tabLst/>
            </a:pPr>
            <a:r>
              <a:rPr lang="en-GB" noProof="0"/>
              <a:t>Second level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D185A1A1-C7BB-466E-92D3-5A4932472849}"/>
              </a:ext>
            </a:extLst>
          </p:cNvPr>
          <p:cNvSpPr>
            <a:spLocks noGrp="1"/>
          </p:cNvSpPr>
          <p:nvPr>
            <p:ph type="body" sz="quarter" idx="53"/>
          </p:nvPr>
        </p:nvSpPr>
        <p:spPr>
          <a:xfrm>
            <a:off x="5747329" y="8395071"/>
            <a:ext cx="1562232" cy="229129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>
                <a:tab pos="1920240" algn="r"/>
              </a:tabLst>
              <a:defRPr lang="en-US" sz="1100" kern="1200" cap="all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A4EB3F8D-B3B4-4756-A30C-16FE4EDDA571}"/>
              </a:ext>
            </a:extLst>
          </p:cNvPr>
          <p:cNvSpPr>
            <a:spLocks noGrp="1"/>
          </p:cNvSpPr>
          <p:nvPr>
            <p:ph type="body" sz="quarter" idx="54"/>
          </p:nvPr>
        </p:nvSpPr>
        <p:spPr>
          <a:xfrm>
            <a:off x="485283" y="8604096"/>
            <a:ext cx="1562023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1" name="Text Placeholder 4">
            <a:extLst>
              <a:ext uri="{FF2B5EF4-FFF2-40B4-BE49-F238E27FC236}">
                <a16:creationId xmlns:a16="http://schemas.microsoft.com/office/drawing/2014/main" id="{6A47A1A4-8184-4D68-9D57-2F1F0871467C}"/>
              </a:ext>
            </a:extLst>
          </p:cNvPr>
          <p:cNvSpPr>
            <a:spLocks noGrp="1"/>
          </p:cNvSpPr>
          <p:nvPr>
            <p:ph type="body" sz="quarter" idx="55"/>
          </p:nvPr>
        </p:nvSpPr>
        <p:spPr>
          <a:xfrm>
            <a:off x="2696165" y="9155738"/>
            <a:ext cx="2379648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sp>
        <p:nvSpPr>
          <p:cNvPr id="52" name="Text Placeholder 4">
            <a:extLst>
              <a:ext uri="{FF2B5EF4-FFF2-40B4-BE49-F238E27FC236}">
                <a16:creationId xmlns:a16="http://schemas.microsoft.com/office/drawing/2014/main" id="{CF74B1F1-AE2B-471D-A4AE-E29CC8030C66}"/>
              </a:ext>
            </a:extLst>
          </p:cNvPr>
          <p:cNvSpPr>
            <a:spLocks noGrp="1"/>
          </p:cNvSpPr>
          <p:nvPr>
            <p:ph type="body" sz="quarter" idx="56"/>
          </p:nvPr>
        </p:nvSpPr>
        <p:spPr>
          <a:xfrm>
            <a:off x="5747329" y="8604096"/>
            <a:ext cx="1562232" cy="466614"/>
          </a:xfrm>
        </p:spPr>
        <p:txBody>
          <a:bodyPr lIns="0" rIns="0" rtlCol="0">
            <a:noAutofit/>
          </a:bodyPr>
          <a:lstStyle>
            <a:lvl1pPr marL="0" marR="0" indent="0" algn="l" defTabSz="77724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900">
                <a:latin typeface="+mn-lt"/>
              </a:defRPr>
            </a:lvl1pPr>
            <a:lvl2pPr>
              <a:buNone/>
              <a:defRPr sz="1050"/>
            </a:lvl2pPr>
          </a:lstStyle>
          <a:p>
            <a:pPr marL="0" marR="0" lvl="0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Click to edit Master text styles</a:t>
            </a:r>
          </a:p>
          <a:p>
            <a:pPr marL="0" marR="0" lvl="1" indent="0" algn="l" defTabSz="777240" rtl="0" eaLnBrk="1" fontAlgn="auto" latinLnBrk="0" hangingPunct="1">
              <a:lnSpc>
                <a:spcPct val="90000"/>
              </a:lnSpc>
              <a:spcBef>
                <a:spcPts val="8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noProof="0"/>
              <a:t>Second level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236025C-9EB1-49A4-A916-7330A153D8A0}"/>
              </a:ext>
            </a:extLst>
          </p:cNvPr>
          <p:cNvCxnSpPr>
            <a:cxnSpLocks/>
          </p:cNvCxnSpPr>
          <p:nvPr userDrawn="1"/>
        </p:nvCxnSpPr>
        <p:spPr>
          <a:xfrm>
            <a:off x="2357317" y="2122912"/>
            <a:ext cx="0" cy="73152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153534A-AC71-4910-80CE-0DFD3E74D52C}"/>
              </a:ext>
            </a:extLst>
          </p:cNvPr>
          <p:cNvCxnSpPr>
            <a:cxnSpLocks/>
          </p:cNvCxnSpPr>
          <p:nvPr userDrawn="1"/>
        </p:nvCxnSpPr>
        <p:spPr>
          <a:xfrm>
            <a:off x="5405317" y="2110212"/>
            <a:ext cx="0" cy="731520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9849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4353" y="535519"/>
            <a:ext cx="6703695" cy="1944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4353" y="2677584"/>
            <a:ext cx="6703695" cy="63819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4353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0169DC5-5CE2-4553-9F1B-91DCB55F2201}" type="datetime1">
              <a:rPr lang="en-GB" noProof="0" smtClean="0"/>
              <a:t>14/02/2023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4608" y="9322649"/>
            <a:ext cx="2623185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89258" y="9322649"/>
            <a:ext cx="1748790" cy="5355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8D245A2-6114-4378-B776-04EA6403923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4856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</p:sldLayoutIdLst>
  <p:hf sldNum="0" hdr="0" ftr="0" dt="0"/>
  <p:txStyles>
    <p:titleStyle>
      <a:lvl1pPr algn="l" defTabSz="777240" rtl="0" eaLnBrk="1" latinLnBrk="0" hangingPunct="1">
        <a:lnSpc>
          <a:spcPct val="90000"/>
        </a:lnSpc>
        <a:spcBef>
          <a:spcPct val="0"/>
        </a:spcBef>
        <a:buNone/>
        <a:defRPr sz="374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4310" indent="-194310" algn="l" defTabSz="777240" rtl="0" eaLnBrk="1" latinLnBrk="0" hangingPunct="1">
        <a:lnSpc>
          <a:spcPct val="90000"/>
        </a:lnSpc>
        <a:spcBef>
          <a:spcPts val="850"/>
        </a:spcBef>
        <a:buFont typeface="Arial" panose="020B0604020202020204" pitchFamily="34" charset="0"/>
        <a:buChar char="•"/>
        <a:defRPr sz="2380" kern="1200">
          <a:solidFill>
            <a:schemeClr val="tx1"/>
          </a:solidFill>
          <a:latin typeface="+mn-lt"/>
          <a:ea typeface="+mn-ea"/>
          <a:cs typeface="+mn-cs"/>
        </a:defRPr>
      </a:lvl1pPr>
      <a:lvl2pPr marL="5829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2040" kern="1200">
          <a:solidFill>
            <a:schemeClr val="tx1"/>
          </a:solidFill>
          <a:latin typeface="+mn-lt"/>
          <a:ea typeface="+mn-ea"/>
          <a:cs typeface="+mn-cs"/>
        </a:defRPr>
      </a:lvl2pPr>
      <a:lvl3pPr marL="9715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13601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74879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213741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52603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91465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303270" indent="-194310" algn="l" defTabSz="777240" rtl="0" eaLnBrk="1" latinLnBrk="0" hangingPunct="1">
        <a:lnSpc>
          <a:spcPct val="90000"/>
        </a:lnSpc>
        <a:spcBef>
          <a:spcPts val="425"/>
        </a:spcBef>
        <a:buFont typeface="Arial" panose="020B0604020202020204" pitchFamily="34" charset="0"/>
        <a:buChar char="•"/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1pPr>
      <a:lvl2pPr marL="3886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3pPr>
      <a:lvl4pPr marL="11658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5pPr>
      <a:lvl6pPr marL="194310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6pPr>
      <a:lvl7pPr marL="233172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7pPr>
      <a:lvl8pPr marL="272034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algn="l" defTabSz="777240" rtl="0" eaLnBrk="1" latinLnBrk="0" hangingPunct="1">
        <a:defRPr sz="153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image" Target="../media/image9.jpeg"/><Relationship Id="rId5" Type="http://schemas.openxmlformats.org/officeDocument/2006/relationships/image" Target="../media/image3.jpeg"/><Relationship Id="rId10" Type="http://schemas.openxmlformats.org/officeDocument/2006/relationships/image" Target="../media/image8.jpeg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Title 424">
            <a:extLst>
              <a:ext uri="{FF2B5EF4-FFF2-40B4-BE49-F238E27FC236}">
                <a16:creationId xmlns:a16="http://schemas.microsoft.com/office/drawing/2014/main" id="{FF22D912-524C-4950-9D76-28BEAECAB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8156" y="349340"/>
            <a:ext cx="4256088" cy="596764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FORK</a:t>
            </a:r>
            <a:r>
              <a:rPr lang="en-GB">
                <a:solidFill>
                  <a:schemeClr val="bg1">
                    <a:lumMod val="75000"/>
                  </a:schemeClr>
                </a:solidFill>
              </a:rPr>
              <a:t>&amp;</a:t>
            </a:r>
            <a:r>
              <a:rPr lang="en-GB"/>
              <a:t>SPOON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D83CD38-ABA1-4E92-A9A0-81196761C47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58688" y="1256771"/>
            <a:ext cx="1946375" cy="229129"/>
          </a:xfrm>
        </p:spPr>
        <p:txBody>
          <a:bodyPr rtlCol="0"/>
          <a:lstStyle/>
          <a:p>
            <a:pPr rtl="0"/>
            <a:r>
              <a:rPr lang="en-GB" dirty="0"/>
              <a:t>EL DESAYUNO</a:t>
            </a:r>
          </a:p>
        </p:txBody>
      </p:sp>
      <p:pic>
        <p:nvPicPr>
          <p:cNvPr id="25" name="Picture Placeholder 24" descr="waffles covered in syrup">
            <a:extLst>
              <a:ext uri="{FF2B5EF4-FFF2-40B4-BE49-F238E27FC236}">
                <a16:creationId xmlns:a16="http://schemas.microsoft.com/office/drawing/2014/main" id="{27C78550-98D8-43A8-8207-9E1F9BA1C23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>
          <a:xfrm>
            <a:off x="459005" y="1633152"/>
            <a:ext cx="1946375" cy="1747782"/>
          </a:xfrm>
        </p:spPr>
      </p:pic>
      <p:sp>
        <p:nvSpPr>
          <p:cNvPr id="611" name="Text Placeholder 610">
            <a:extLst>
              <a:ext uri="{FF2B5EF4-FFF2-40B4-BE49-F238E27FC236}">
                <a16:creationId xmlns:a16="http://schemas.microsoft.com/office/drawing/2014/main" id="{E5AF07A0-AF82-440B-BAC8-61FC0BC0DA3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58788" y="3560565"/>
            <a:ext cx="1946275" cy="241498"/>
          </a:xfrm>
        </p:spPr>
        <p:txBody>
          <a:bodyPr rtlCol="0"/>
          <a:lstStyle/>
          <a:p>
            <a:pPr rtl="0"/>
            <a:r>
              <a:rPr lang="en-GB" dirty="0"/>
              <a:t>WAFFLES DE DOLCE          	  £12</a:t>
            </a:r>
          </a:p>
          <a:p>
            <a:pPr rtl="0"/>
            <a:endParaRPr lang="en-GB" dirty="0"/>
          </a:p>
        </p:txBody>
      </p:sp>
      <p:sp>
        <p:nvSpPr>
          <p:cNvPr id="186" name="Text Placeholder 185">
            <a:extLst>
              <a:ext uri="{FF2B5EF4-FFF2-40B4-BE49-F238E27FC236}">
                <a16:creationId xmlns:a16="http://schemas.microsoft.com/office/drawing/2014/main" id="{6C43FCC7-6E2E-4DE7-A827-EDA8A72E7D04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58997" y="3781958"/>
            <a:ext cx="1946275" cy="466614"/>
          </a:xfrm>
        </p:spPr>
        <p:txBody>
          <a:bodyPr rtlCol="0"/>
          <a:lstStyle/>
          <a:p>
            <a:pPr rtl="0"/>
            <a:r>
              <a:rPr lang="en-GB" dirty="0" err="1"/>
              <a:t>Cubierto</a:t>
            </a:r>
            <a:r>
              <a:rPr lang="en-GB" dirty="0"/>
              <a:t> con </a:t>
            </a:r>
            <a:r>
              <a:rPr lang="en-GB" dirty="0" err="1"/>
              <a:t>una</a:t>
            </a:r>
            <a:r>
              <a:rPr lang="en-GB" dirty="0"/>
              <a:t> crema batida de </a:t>
            </a:r>
            <a:r>
              <a:rPr lang="en-GB" dirty="0" err="1"/>
              <a:t>caramelo</a:t>
            </a:r>
            <a:r>
              <a:rPr lang="en-GB" dirty="0"/>
              <a:t> dulce y </a:t>
            </a:r>
            <a:r>
              <a:rPr lang="en-GB" dirty="0" err="1"/>
              <a:t>nueces</a:t>
            </a:r>
            <a:r>
              <a:rPr lang="en-GB" dirty="0"/>
              <a:t> picadas</a:t>
            </a:r>
          </a:p>
        </p:txBody>
      </p:sp>
      <p:pic>
        <p:nvPicPr>
          <p:cNvPr id="31" name="Picture Placeholder 30" descr="pancakes with blueberries on top">
            <a:extLst>
              <a:ext uri="{FF2B5EF4-FFF2-40B4-BE49-F238E27FC236}">
                <a16:creationId xmlns:a16="http://schemas.microsoft.com/office/drawing/2014/main" id="{D7CA05AB-8A2D-41DC-872C-76114FF5931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0" r="140"/>
          <a:stretch/>
        </p:blipFill>
        <p:spPr>
          <a:xfrm>
            <a:off x="459005" y="4428202"/>
            <a:ext cx="1946375" cy="1747782"/>
          </a:xfr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EAFE7B8B-2210-4E40-860A-64BDFB55BC5E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58579" y="6385009"/>
            <a:ext cx="1946275" cy="262997"/>
          </a:xfrm>
        </p:spPr>
        <p:txBody>
          <a:bodyPr rtlCol="0"/>
          <a:lstStyle/>
          <a:p>
            <a:pPr rtl="0"/>
            <a:r>
              <a:rPr lang="en-GB" dirty="0"/>
              <a:t>TORTITAS DE FRESA 	    £13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8D1B344F-DA58-4359-9F4D-442CB9B82FFF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458788" y="6627902"/>
            <a:ext cx="1946275" cy="466614"/>
          </a:xfrm>
        </p:spPr>
        <p:txBody>
          <a:bodyPr rtlCol="0"/>
          <a:lstStyle/>
          <a:p>
            <a:pPr rtl="0"/>
            <a:r>
              <a:rPr lang="en-GB" dirty="0" err="1"/>
              <a:t>Tortitas</a:t>
            </a:r>
            <a:r>
              <a:rPr lang="en-GB" dirty="0"/>
              <a:t> de </a:t>
            </a:r>
            <a:r>
              <a:rPr lang="en-GB" dirty="0" err="1"/>
              <a:t>arándanos</a:t>
            </a:r>
            <a:r>
              <a:rPr lang="en-GB" dirty="0"/>
              <a:t> </a:t>
            </a:r>
            <a:r>
              <a:rPr lang="en-GB" dirty="0" err="1"/>
              <a:t>espolvoreadas</a:t>
            </a:r>
            <a:r>
              <a:rPr lang="en-GB" dirty="0"/>
              <a:t> con </a:t>
            </a:r>
            <a:r>
              <a:rPr lang="en-GB" dirty="0" err="1"/>
              <a:t>azúcar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polvo</a:t>
            </a:r>
            <a:endParaRPr lang="en-GB" dirty="0"/>
          </a:p>
        </p:txBody>
      </p:sp>
      <p:pic>
        <p:nvPicPr>
          <p:cNvPr id="37" name="Picture Placeholder 36" descr="avocado and poached egg on toast">
            <a:extLst>
              <a:ext uri="{FF2B5EF4-FFF2-40B4-BE49-F238E27FC236}">
                <a16:creationId xmlns:a16="http://schemas.microsoft.com/office/drawing/2014/main" id="{8F5C9916-D351-45B5-A082-C5D46163165D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0" r="140"/>
          <a:stretch/>
        </p:blipFill>
        <p:spPr>
          <a:xfrm>
            <a:off x="459005" y="7221712"/>
            <a:ext cx="1946375" cy="1747782"/>
          </a:xfrm>
        </p:spPr>
      </p:pic>
      <p:sp>
        <p:nvSpPr>
          <p:cNvPr id="389" name="Text Placeholder 388">
            <a:extLst>
              <a:ext uri="{FF2B5EF4-FFF2-40B4-BE49-F238E27FC236}">
                <a16:creationId xmlns:a16="http://schemas.microsoft.com/office/drawing/2014/main" id="{303FD0A0-67A0-405A-8F72-EEB185E9B7AE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471706" y="9147681"/>
            <a:ext cx="1946275" cy="262997"/>
          </a:xfrm>
        </p:spPr>
        <p:txBody>
          <a:bodyPr rtlCol="0"/>
          <a:lstStyle/>
          <a:p>
            <a:pPr rtl="0"/>
            <a:r>
              <a:rPr lang="en-GB" dirty="0"/>
              <a:t>TOSTADAS DE AGUACATE 	     £8</a:t>
            </a:r>
          </a:p>
          <a:p>
            <a:pPr rtl="0"/>
            <a:endParaRPr lang="en-GB" dirty="0"/>
          </a:p>
        </p:txBody>
      </p:sp>
      <p:sp>
        <p:nvSpPr>
          <p:cNvPr id="392" name="Text Placeholder 391">
            <a:extLst>
              <a:ext uri="{FF2B5EF4-FFF2-40B4-BE49-F238E27FC236}">
                <a16:creationId xmlns:a16="http://schemas.microsoft.com/office/drawing/2014/main" id="{952A206B-1E69-41FE-A0FE-1E77EEEDF943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471915" y="9390574"/>
            <a:ext cx="1946275" cy="466614"/>
          </a:xfrm>
        </p:spPr>
        <p:txBody>
          <a:bodyPr rtlCol="0"/>
          <a:lstStyle/>
          <a:p>
            <a:pPr rtl="0"/>
            <a:r>
              <a:rPr lang="en-GB" dirty="0"/>
              <a:t>Pan </a:t>
            </a:r>
            <a:r>
              <a:rPr lang="en-GB" dirty="0" err="1"/>
              <a:t>multicereales</a:t>
            </a:r>
            <a:r>
              <a:rPr lang="en-GB" dirty="0"/>
              <a:t> con </a:t>
            </a:r>
            <a:r>
              <a:rPr lang="en-GB" dirty="0" err="1"/>
              <a:t>aguacate</a:t>
            </a:r>
            <a:r>
              <a:rPr lang="en-GB" dirty="0"/>
              <a:t> y huevo </a:t>
            </a:r>
            <a:r>
              <a:rPr lang="en-GB" dirty="0" err="1"/>
              <a:t>poché</a:t>
            </a:r>
            <a:endParaRPr lang="en-GB" dirty="0"/>
          </a:p>
        </p:txBody>
      </p:sp>
      <p:pic>
        <p:nvPicPr>
          <p:cNvPr id="27" name="Picture Placeholder 26" descr="avocado salad">
            <a:extLst>
              <a:ext uri="{FF2B5EF4-FFF2-40B4-BE49-F238E27FC236}">
                <a16:creationId xmlns:a16="http://schemas.microsoft.com/office/drawing/2014/main" id="{8D6671CC-204E-42CA-86A5-19ED33889686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5" b="85"/>
          <a:stretch/>
        </p:blipFill>
        <p:spPr>
          <a:xfrm>
            <a:off x="2913012" y="1633152"/>
            <a:ext cx="1946375" cy="1747782"/>
          </a:xfr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159AE12-512D-4EC9-9A90-70154A08AA54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2912853" y="3572933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ENSALADA DE AGUACATES 	  £11</a:t>
            </a:r>
          </a:p>
        </p:txBody>
      </p:sp>
      <p:sp>
        <p:nvSpPr>
          <p:cNvPr id="187" name="Text Placeholder 186">
            <a:extLst>
              <a:ext uri="{FF2B5EF4-FFF2-40B4-BE49-F238E27FC236}">
                <a16:creationId xmlns:a16="http://schemas.microsoft.com/office/drawing/2014/main" id="{7307C21E-5E97-49FE-AA04-69A675613F01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913062" y="3781958"/>
            <a:ext cx="1946275" cy="466614"/>
          </a:xfrm>
        </p:spPr>
        <p:txBody>
          <a:bodyPr rtlCol="0"/>
          <a:lstStyle/>
          <a:p>
            <a:pPr rtl="0"/>
            <a:r>
              <a:rPr lang="en-GB" dirty="0" err="1"/>
              <a:t>Verduras</a:t>
            </a:r>
            <a:r>
              <a:rPr lang="en-GB" dirty="0"/>
              <a:t> </a:t>
            </a:r>
            <a:r>
              <a:rPr lang="en-GB" dirty="0" err="1"/>
              <a:t>crujientes</a:t>
            </a:r>
            <a:r>
              <a:rPr lang="en-GB" dirty="0"/>
              <a:t> </a:t>
            </a:r>
            <a:r>
              <a:rPr lang="en-GB" dirty="0" err="1"/>
              <a:t>mezcladas</a:t>
            </a:r>
            <a:r>
              <a:rPr lang="en-GB" dirty="0"/>
              <a:t> con </a:t>
            </a:r>
            <a:r>
              <a:rPr lang="en-GB" dirty="0" err="1"/>
              <a:t>aguacate</a:t>
            </a:r>
            <a:r>
              <a:rPr lang="en-GB" dirty="0"/>
              <a:t>, </a:t>
            </a:r>
            <a:r>
              <a:rPr lang="en-GB" dirty="0" err="1"/>
              <a:t>cebolla</a:t>
            </a:r>
            <a:r>
              <a:rPr lang="en-GB" dirty="0"/>
              <a:t> </a:t>
            </a:r>
            <a:r>
              <a:rPr lang="en-GB" dirty="0" err="1"/>
              <a:t>roja</a:t>
            </a:r>
            <a:r>
              <a:rPr lang="en-GB" dirty="0"/>
              <a:t> y </a:t>
            </a:r>
            <a:r>
              <a:rPr lang="en-GB" dirty="0" err="1"/>
              <a:t>picatostes</a:t>
            </a:r>
            <a:endParaRPr lang="en-GB" dirty="0"/>
          </a:p>
        </p:txBody>
      </p:sp>
      <p:pic>
        <p:nvPicPr>
          <p:cNvPr id="33" name="Picture Placeholder 32" descr="chicken sandwich">
            <a:extLst>
              <a:ext uri="{FF2B5EF4-FFF2-40B4-BE49-F238E27FC236}">
                <a16:creationId xmlns:a16="http://schemas.microsoft.com/office/drawing/2014/main" id="{2E633EE4-B4AF-4C90-9AD4-713271D0D42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>
          <a:xfrm>
            <a:off x="2913012" y="4428202"/>
            <a:ext cx="1946375" cy="1747782"/>
          </a:xfrm>
        </p:spPr>
      </p:pic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E8FDF283-C24F-42FB-AD48-4CC5BB6CBEC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2912644" y="6418877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SÁNDWICH DE POLLO 	     £15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D24AA31E-19AD-4601-A509-ED5B766C4A8A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2912853" y="6627902"/>
            <a:ext cx="1946275" cy="466614"/>
          </a:xfrm>
        </p:spPr>
        <p:txBody>
          <a:bodyPr rtlCol="0"/>
          <a:lstStyle/>
          <a:p>
            <a:pPr rtl="0"/>
            <a:r>
              <a:rPr lang="en-GB" dirty="0"/>
              <a:t>Pollo asado </a:t>
            </a:r>
            <a:r>
              <a:rPr lang="en-GB" dirty="0" err="1"/>
              <a:t>en</a:t>
            </a:r>
            <a:r>
              <a:rPr lang="en-GB" dirty="0"/>
              <a:t> un </a:t>
            </a:r>
            <a:r>
              <a:rPr lang="en-GB" dirty="0" err="1"/>
              <a:t>panecillo</a:t>
            </a:r>
            <a:r>
              <a:rPr lang="en-GB" dirty="0"/>
              <a:t> de </a:t>
            </a:r>
            <a:r>
              <a:rPr lang="en-GB" dirty="0" err="1"/>
              <a:t>chapata</a:t>
            </a:r>
            <a:r>
              <a:rPr lang="en-GB" dirty="0"/>
              <a:t>, </a:t>
            </a:r>
            <a:r>
              <a:rPr lang="en-GB" dirty="0" err="1"/>
              <a:t>cubierto</a:t>
            </a:r>
            <a:r>
              <a:rPr lang="en-GB" dirty="0"/>
              <a:t> con </a:t>
            </a:r>
            <a:r>
              <a:rPr lang="en-GB" dirty="0" err="1"/>
              <a:t>guarniciones</a:t>
            </a:r>
            <a:r>
              <a:rPr lang="en-GB" dirty="0"/>
              <a:t> </a:t>
            </a:r>
            <a:r>
              <a:rPr lang="en-GB" dirty="0" err="1"/>
              <a:t>clásicas</a:t>
            </a:r>
            <a:endParaRPr lang="en-GB" dirty="0"/>
          </a:p>
        </p:txBody>
      </p:sp>
      <p:pic>
        <p:nvPicPr>
          <p:cNvPr id="39" name="Picture Placeholder 38" descr="Quinoa and roasted chicken, topped with olives, tomato and basil in a bowl&#10;">
            <a:extLst>
              <a:ext uri="{FF2B5EF4-FFF2-40B4-BE49-F238E27FC236}">
                <a16:creationId xmlns:a16="http://schemas.microsoft.com/office/drawing/2014/main" id="{2ED73281-AEE2-4DF3-845E-7AD999A5A772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0" r="140"/>
          <a:stretch/>
        </p:blipFill>
        <p:spPr>
          <a:xfrm>
            <a:off x="2913012" y="7221712"/>
            <a:ext cx="1946375" cy="1747782"/>
          </a:xfrm>
        </p:spPr>
      </p:pic>
      <p:sp>
        <p:nvSpPr>
          <p:cNvPr id="390" name="Text Placeholder 389">
            <a:extLst>
              <a:ext uri="{FF2B5EF4-FFF2-40B4-BE49-F238E27FC236}">
                <a16:creationId xmlns:a16="http://schemas.microsoft.com/office/drawing/2014/main" id="{E198A26E-97F3-4150-B0BC-9DD0061E5B87}"/>
              </a:ext>
            </a:extLst>
          </p:cNvPr>
          <p:cNvSpPr>
            <a:spLocks noGrp="1"/>
          </p:cNvSpPr>
          <p:nvPr>
            <p:ph type="body" sz="quarter" idx="42"/>
          </p:nvPr>
        </p:nvSpPr>
        <p:spPr>
          <a:xfrm>
            <a:off x="2925771" y="9181549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CUENCO DE POTENCIA 	     £17</a:t>
            </a:r>
          </a:p>
          <a:p>
            <a:pPr rtl="0"/>
            <a:endParaRPr lang="en-GB" dirty="0"/>
          </a:p>
        </p:txBody>
      </p:sp>
      <p:sp>
        <p:nvSpPr>
          <p:cNvPr id="393" name="Text Placeholder 392">
            <a:extLst>
              <a:ext uri="{FF2B5EF4-FFF2-40B4-BE49-F238E27FC236}">
                <a16:creationId xmlns:a16="http://schemas.microsoft.com/office/drawing/2014/main" id="{7C1E3D2D-DA5B-42AB-B356-D4E4A3A368FF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2925980" y="9390574"/>
            <a:ext cx="1946275" cy="466614"/>
          </a:xfrm>
        </p:spPr>
        <p:txBody>
          <a:bodyPr rtlCol="0"/>
          <a:lstStyle/>
          <a:p>
            <a:pPr rtl="0"/>
            <a:r>
              <a:rPr lang="en-GB" dirty="0"/>
              <a:t>Quinoa y pollo asado, </a:t>
            </a:r>
            <a:r>
              <a:rPr lang="en-GB" dirty="0" err="1"/>
              <a:t>coronado</a:t>
            </a:r>
            <a:r>
              <a:rPr lang="en-GB" dirty="0"/>
              <a:t> con aceitunas, </a:t>
            </a:r>
            <a:r>
              <a:rPr lang="en-GB" dirty="0" err="1"/>
              <a:t>tomate</a:t>
            </a:r>
            <a:r>
              <a:rPr lang="en-GB" dirty="0"/>
              <a:t> y albahaca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3863899-68D4-415F-9656-8D714837C36F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54318" y="1256770"/>
            <a:ext cx="1946375" cy="229129"/>
          </a:xfrm>
        </p:spPr>
        <p:txBody>
          <a:bodyPr rtlCol="0"/>
          <a:lstStyle/>
          <a:p>
            <a:pPr rtl="0"/>
            <a:r>
              <a:rPr lang="en-GB" dirty="0"/>
              <a:t>POSTRES</a:t>
            </a:r>
          </a:p>
        </p:txBody>
      </p:sp>
      <p:pic>
        <p:nvPicPr>
          <p:cNvPr id="29" name="Picture Placeholder 28" descr="mini Bundt cakes">
            <a:extLst>
              <a:ext uri="{FF2B5EF4-FFF2-40B4-BE49-F238E27FC236}">
                <a16:creationId xmlns:a16="http://schemas.microsoft.com/office/drawing/2014/main" id="{B2E1FAC9-2E95-4FBC-A4B2-240203AF5917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5" b="85"/>
          <a:stretch/>
        </p:blipFill>
        <p:spPr>
          <a:xfrm>
            <a:off x="5354319" y="1633152"/>
            <a:ext cx="1946375" cy="1747782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BDFF4E5-215E-4CAF-AEE0-C0F6397BD5A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354001" y="3572933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MINI TONELADO 	     £6</a:t>
            </a:r>
          </a:p>
        </p:txBody>
      </p:sp>
      <p:sp>
        <p:nvSpPr>
          <p:cNvPr id="188" name="Text Placeholder 187">
            <a:extLst>
              <a:ext uri="{FF2B5EF4-FFF2-40B4-BE49-F238E27FC236}">
                <a16:creationId xmlns:a16="http://schemas.microsoft.com/office/drawing/2014/main" id="{2AD67F4D-CE74-46CC-881A-95532941C1E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5354210" y="3781958"/>
            <a:ext cx="1946275" cy="466614"/>
          </a:xfrm>
        </p:spPr>
        <p:txBody>
          <a:bodyPr rtlCol="0"/>
          <a:lstStyle/>
          <a:p>
            <a:pPr rtl="0"/>
            <a:r>
              <a:rPr lang="en-GB" dirty="0"/>
              <a:t>El </a:t>
            </a:r>
            <a:r>
              <a:rPr lang="en-GB" dirty="0" err="1"/>
              <a:t>sabor</a:t>
            </a:r>
            <a:r>
              <a:rPr lang="en-GB" dirty="0"/>
              <a:t> </a:t>
            </a:r>
            <a:r>
              <a:rPr lang="en-GB" dirty="0" err="1"/>
              <a:t>clásico</a:t>
            </a:r>
            <a:r>
              <a:rPr lang="en-GB" dirty="0"/>
              <a:t> de un Bundt cake </a:t>
            </a:r>
            <a:r>
              <a:rPr lang="en-GB" dirty="0" err="1"/>
              <a:t>reducido</a:t>
            </a:r>
            <a:r>
              <a:rPr lang="en-GB" dirty="0"/>
              <a:t> a un </a:t>
            </a:r>
            <a:r>
              <a:rPr lang="en-GB" dirty="0" err="1"/>
              <a:t>tamaño</a:t>
            </a:r>
            <a:r>
              <a:rPr lang="en-GB" dirty="0"/>
              <a:t> para </a:t>
            </a:r>
            <a:r>
              <a:rPr lang="en-GB" dirty="0" err="1"/>
              <a:t>picar</a:t>
            </a:r>
            <a:endParaRPr lang="en-GB" dirty="0"/>
          </a:p>
        </p:txBody>
      </p:sp>
      <p:pic>
        <p:nvPicPr>
          <p:cNvPr id="35" name="Picture Placeholder 34" descr="three macarons">
            <a:extLst>
              <a:ext uri="{FF2B5EF4-FFF2-40B4-BE49-F238E27FC236}">
                <a16:creationId xmlns:a16="http://schemas.microsoft.com/office/drawing/2014/main" id="{5AB71AFE-544F-4749-88E4-D5D2754DF7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5" b="85"/>
          <a:stretch/>
        </p:blipFill>
        <p:spPr>
          <a:xfrm>
            <a:off x="5354319" y="4428202"/>
            <a:ext cx="1946375" cy="1747782"/>
          </a:xfrm>
        </p:spPr>
      </p:pic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45E7F3F3-DC7B-4902-8033-690F64818DE2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5353792" y="6418877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MACARONES             	     £3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7DF1104F-85B5-4B12-B804-BC42CC9D5329}"/>
              </a:ext>
            </a:extLst>
          </p:cNvPr>
          <p:cNvSpPr>
            <a:spLocks noGrp="1"/>
          </p:cNvSpPr>
          <p:nvPr>
            <p:ph type="body" sz="quarter" idx="40"/>
          </p:nvPr>
        </p:nvSpPr>
        <p:spPr>
          <a:xfrm>
            <a:off x="5354001" y="6627902"/>
            <a:ext cx="1946275" cy="466614"/>
          </a:xfrm>
        </p:spPr>
        <p:txBody>
          <a:bodyPr rtlCol="0"/>
          <a:lstStyle/>
          <a:p>
            <a:pPr rtl="0"/>
            <a:r>
              <a:rPr lang="en-GB" dirty="0" err="1"/>
              <a:t>Dulces</a:t>
            </a:r>
            <a:r>
              <a:rPr lang="en-GB" dirty="0"/>
              <a:t> </a:t>
            </a:r>
            <a:r>
              <a:rPr lang="en-GB" dirty="0" err="1"/>
              <a:t>clásicos</a:t>
            </a:r>
            <a:r>
              <a:rPr lang="en-GB" dirty="0"/>
              <a:t> </a:t>
            </a:r>
            <a:r>
              <a:rPr lang="en-GB" dirty="0" err="1"/>
              <a:t>franceses</a:t>
            </a:r>
            <a:r>
              <a:rPr lang="en-GB" dirty="0"/>
              <a:t> de chocolate, </a:t>
            </a:r>
            <a:r>
              <a:rPr lang="en-GB" dirty="0" err="1"/>
              <a:t>té</a:t>
            </a:r>
            <a:r>
              <a:rPr lang="en-GB" dirty="0"/>
              <a:t> </a:t>
            </a:r>
            <a:r>
              <a:rPr lang="en-GB" dirty="0" err="1"/>
              <a:t>verde</a:t>
            </a:r>
            <a:r>
              <a:rPr lang="en-GB" dirty="0"/>
              <a:t> o </a:t>
            </a:r>
            <a:r>
              <a:rPr lang="en-GB" dirty="0" err="1"/>
              <a:t>fresa</a:t>
            </a:r>
            <a:endParaRPr lang="en-GB" dirty="0"/>
          </a:p>
        </p:txBody>
      </p:sp>
      <p:pic>
        <p:nvPicPr>
          <p:cNvPr id="41" name="Picture Placeholder 40" descr="croissants">
            <a:extLst>
              <a:ext uri="{FF2B5EF4-FFF2-40B4-BE49-F238E27FC236}">
                <a16:creationId xmlns:a16="http://schemas.microsoft.com/office/drawing/2014/main" id="{345AC3DB-1BBA-4F1B-A328-2C7000A43CE7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" r="34"/>
          <a:stretch/>
        </p:blipFill>
        <p:spPr>
          <a:xfrm>
            <a:off x="5354319" y="7221712"/>
            <a:ext cx="1946375" cy="1747782"/>
          </a:xfrm>
        </p:spPr>
      </p:pic>
      <p:sp>
        <p:nvSpPr>
          <p:cNvPr id="391" name="Text Placeholder 390">
            <a:extLst>
              <a:ext uri="{FF2B5EF4-FFF2-40B4-BE49-F238E27FC236}">
                <a16:creationId xmlns:a16="http://schemas.microsoft.com/office/drawing/2014/main" id="{BB2B2340-051E-43CC-B0E2-6F60C02AEBD9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5366919" y="9181549"/>
            <a:ext cx="1946275" cy="229129"/>
          </a:xfrm>
        </p:spPr>
        <p:txBody>
          <a:bodyPr rtlCol="0"/>
          <a:lstStyle/>
          <a:p>
            <a:pPr rtl="0"/>
            <a:r>
              <a:rPr lang="en-GB" dirty="0"/>
              <a:t>Croissants              	     £5</a:t>
            </a:r>
          </a:p>
          <a:p>
            <a:pPr rtl="0"/>
            <a:endParaRPr lang="en-GB" dirty="0"/>
          </a:p>
        </p:txBody>
      </p:sp>
      <p:sp>
        <p:nvSpPr>
          <p:cNvPr id="394" name="Text Placeholder 393">
            <a:extLst>
              <a:ext uri="{FF2B5EF4-FFF2-40B4-BE49-F238E27FC236}">
                <a16:creationId xmlns:a16="http://schemas.microsoft.com/office/drawing/2014/main" id="{5B9CAACA-E64C-4773-B73F-752FEC0BBC37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5367128" y="9390574"/>
            <a:ext cx="1946275" cy="466614"/>
          </a:xfrm>
        </p:spPr>
        <p:txBody>
          <a:bodyPr rtlCol="0"/>
          <a:lstStyle/>
          <a:p>
            <a:pPr rtl="0"/>
            <a:r>
              <a:rPr lang="en-GB" dirty="0" err="1"/>
              <a:t>Plaina</a:t>
            </a:r>
            <a:r>
              <a:rPr lang="en-GB" dirty="0"/>
              <a:t>, </a:t>
            </a:r>
            <a:r>
              <a:rPr lang="en-GB" dirty="0" err="1"/>
              <a:t>almendra</a:t>
            </a:r>
            <a:r>
              <a:rPr lang="en-GB" dirty="0"/>
              <a:t> o chocolate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este</a:t>
            </a:r>
            <a:r>
              <a:rPr lang="en-GB" dirty="0"/>
              <a:t> </a:t>
            </a:r>
            <a:r>
              <a:rPr lang="en-GB" dirty="0" err="1"/>
              <a:t>favorito</a:t>
            </a:r>
            <a:r>
              <a:rPr lang="en-GB" dirty="0"/>
              <a:t> de la </a:t>
            </a:r>
            <a:r>
              <a:rPr lang="en-GB" dirty="0" err="1"/>
              <a:t>pastelería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7691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36">
      <a:majorFont>
        <a:latin typeface="Daytona Pro Light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1607967_TF34049738_Win32" id="{5A046E5E-D74E-44F7-890A-78D23D6D96F0}" vid="{CA6EE0DB-3C87-4E51-91CC-BFECE780103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CDA05A-8919-45F4-AD19-0E1299DA00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6A0913-D1C1-4CCC-89C1-20ADEC7E7ABD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23BC8000-F280-4D03-BEA3-E374B3851DA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72f988bf-86f1-41af-91ab-2d7cd011db47}" enabled="0" method="" siteId="{72f988bf-86f1-41af-91ab-2d7cd011db47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</TotalTime>
  <Words>159</Words>
  <Application>Microsoft Macintosh PowerPoint</Application>
  <PresentationFormat>Custom</PresentationFormat>
  <Paragraphs>22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Daytona Pro Light</vt:lpstr>
      <vt:lpstr>Office Theme</vt:lpstr>
      <vt:lpstr>FORK&amp;SPOON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FORK&amp;SPOON</dc:title>
  <dc:creator>feliciaandreea91@gmail.com</dc:creator>
  <cp:lastModifiedBy>feliciaandreea91@gmail.com</cp:lastModifiedBy>
  <cp:revision>2</cp:revision>
  <dcterms:created xsi:type="dcterms:W3CDTF">2023-02-14T09:01:54Z</dcterms:created>
  <dcterms:modified xsi:type="dcterms:W3CDTF">2023-02-14T09:17:45Z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