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B7938-8678-472C-BA6E-E6CC6212725C}" v="104" dt="2025-12-08T16:50:54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verincristinamihaela@gmail.com" userId="c018d76af03a5ade" providerId="LiveId" clId="{660AFFB1-8090-4163-92F5-0E90F0DA50C3}"/>
    <pc:docChg chg="undo custSel addSld delSld modSld">
      <pc:chgData name="severincristinamihaela@gmail.com" userId="c018d76af03a5ade" providerId="LiveId" clId="{660AFFB1-8090-4163-92F5-0E90F0DA50C3}" dt="2025-12-08T16:51:40.804" v="1214" actId="14100"/>
      <pc:docMkLst>
        <pc:docMk/>
      </pc:docMkLst>
      <pc:sldChg chg="addSp delSp modSp new mod">
        <pc:chgData name="severincristinamihaela@gmail.com" userId="c018d76af03a5ade" providerId="LiveId" clId="{660AFFB1-8090-4163-92F5-0E90F0DA50C3}" dt="2025-12-07T22:06:22.801" v="463" actId="1076"/>
        <pc:sldMkLst>
          <pc:docMk/>
          <pc:sldMk cId="2756664426" sldId="256"/>
        </pc:sldMkLst>
        <pc:spChg chg="del mod">
          <ac:chgData name="severincristinamihaela@gmail.com" userId="c018d76af03a5ade" providerId="LiveId" clId="{660AFFB1-8090-4163-92F5-0E90F0DA50C3}" dt="2025-12-07T21:45:34.582" v="25" actId="21"/>
          <ac:spMkLst>
            <pc:docMk/>
            <pc:sldMk cId="2756664426" sldId="256"/>
            <ac:spMk id="2" creationId="{F3F19A8A-262F-1979-DE0E-E3156D78D9AC}"/>
          </ac:spMkLst>
        </pc:spChg>
        <pc:spChg chg="del">
          <ac:chgData name="severincristinamihaela@gmail.com" userId="c018d76af03a5ade" providerId="LiveId" clId="{660AFFB1-8090-4163-92F5-0E90F0DA50C3}" dt="2025-12-07T21:45:38.276" v="26" actId="21"/>
          <ac:spMkLst>
            <pc:docMk/>
            <pc:sldMk cId="2756664426" sldId="256"/>
            <ac:spMk id="3" creationId="{F431439C-4F1F-D957-7D79-D7BD4BF0FA03}"/>
          </ac:spMkLst>
        </pc:spChg>
        <pc:spChg chg="add del mod">
          <ac:chgData name="severincristinamihaela@gmail.com" userId="c018d76af03a5ade" providerId="LiveId" clId="{660AFFB1-8090-4163-92F5-0E90F0DA50C3}" dt="2025-12-07T21:50:15.773" v="389" actId="26606"/>
          <ac:spMkLst>
            <pc:docMk/>
            <pc:sldMk cId="2756664426" sldId="256"/>
            <ac:spMk id="7" creationId="{08A8086B-24E6-5144-06B3-4A6BD5C63E7A}"/>
          </ac:spMkLst>
        </pc:spChg>
        <pc:spChg chg="add mod">
          <ac:chgData name="severincristinamihaela@gmail.com" userId="c018d76af03a5ade" providerId="LiveId" clId="{660AFFB1-8090-4163-92F5-0E90F0DA50C3}" dt="2025-12-07T21:59:58.590" v="459" actId="207"/>
          <ac:spMkLst>
            <pc:docMk/>
            <pc:sldMk cId="2756664426" sldId="256"/>
            <ac:spMk id="8" creationId="{E6D342BB-69A7-DE6E-F856-1F55E94767F0}"/>
          </ac:spMkLst>
        </pc:spChg>
        <pc:graphicFrameChg chg="add mod">
          <ac:chgData name="severincristinamihaela@gmail.com" userId="c018d76af03a5ade" providerId="LiveId" clId="{660AFFB1-8090-4163-92F5-0E90F0DA50C3}" dt="2025-12-07T21:50:26.496" v="392" actId="14100"/>
          <ac:graphicFrameMkLst>
            <pc:docMk/>
            <pc:sldMk cId="2756664426" sldId="256"/>
            <ac:graphicFrameMk id="9" creationId="{576EB1AE-BD57-A36A-1422-E28F851C888E}"/>
          </ac:graphicFrameMkLst>
        </pc:graphicFrameChg>
        <pc:picChg chg="add mod">
          <ac:chgData name="severincristinamihaela@gmail.com" userId="c018d76af03a5ade" providerId="LiveId" clId="{660AFFB1-8090-4163-92F5-0E90F0DA50C3}" dt="2025-12-07T21:46:12.227" v="32" actId="14100"/>
          <ac:picMkLst>
            <pc:docMk/>
            <pc:sldMk cId="2756664426" sldId="256"/>
            <ac:picMk id="5" creationId="{E30BE77D-024E-D2EE-4CD3-6183B3031319}"/>
          </ac:picMkLst>
        </pc:picChg>
        <pc:picChg chg="add mod">
          <ac:chgData name="severincristinamihaela@gmail.com" userId="c018d76af03a5ade" providerId="LiveId" clId="{660AFFB1-8090-4163-92F5-0E90F0DA50C3}" dt="2025-12-07T21:46:16.745" v="33" actId="14100"/>
          <ac:picMkLst>
            <pc:docMk/>
            <pc:sldMk cId="2756664426" sldId="256"/>
            <ac:picMk id="6" creationId="{DE9F1AAA-EDF3-93C2-17BB-F54A4115A6BD}"/>
          </ac:picMkLst>
        </pc:picChg>
        <pc:picChg chg="add mod">
          <ac:chgData name="severincristinamihaela@gmail.com" userId="c018d76af03a5ade" providerId="LiveId" clId="{660AFFB1-8090-4163-92F5-0E90F0DA50C3}" dt="2025-12-07T22:06:22.801" v="463" actId="1076"/>
          <ac:picMkLst>
            <pc:docMk/>
            <pc:sldMk cId="2756664426" sldId="256"/>
            <ac:picMk id="1026" creationId="{CCC92717-1951-9BA9-49C5-BF012E702E70}"/>
          </ac:picMkLst>
        </pc:picChg>
      </pc:sldChg>
      <pc:sldChg chg="addSp modSp new mod setBg">
        <pc:chgData name="severincristinamihaela@gmail.com" userId="c018d76af03a5ade" providerId="LiveId" clId="{660AFFB1-8090-4163-92F5-0E90F0DA50C3}" dt="2025-12-07T22:09:29.936" v="524" actId="26606"/>
        <pc:sldMkLst>
          <pc:docMk/>
          <pc:sldMk cId="2561342557" sldId="257"/>
        </pc:sldMkLst>
        <pc:spChg chg="mo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" creationId="{AAAF013C-20E4-72FA-DE10-AFDFB000072F}"/>
          </ac:spMkLst>
        </pc:spChg>
        <pc:spChg chg="mod or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3" creationId="{85CAAF96-D78C-26D1-6E2C-C714EBEAAD97}"/>
          </ac:spMkLst>
        </pc:spChg>
        <pc:spChg chg="add mod">
          <ac:chgData name="severincristinamihaela@gmail.com" userId="c018d76af03a5ade" providerId="LiveId" clId="{660AFFB1-8090-4163-92F5-0E90F0DA50C3}" dt="2025-12-07T22:07:47.379" v="512" actId="1076"/>
          <ac:spMkLst>
            <pc:docMk/>
            <pc:sldMk cId="2561342557" sldId="257"/>
            <ac:spMk id="4" creationId="{B7DE0DD8-12BB-F900-F495-DA4A0022C8C5}"/>
          </ac:spMkLst>
        </pc:spChg>
        <pc:spChg chg="ad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055" creationId="{327D73B4-9F5C-4A64-A179-51B9500CB8B5}"/>
          </ac:spMkLst>
        </pc:spChg>
        <pc:spChg chg="ad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057" creationId="{C1F06963-6374-4B48-844F-071A9BAAAE02}"/>
          </ac:spMkLst>
        </pc:spChg>
        <pc:spChg chg="ad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059" creationId="{6CB927A4-E432-4310-9CD5-E89FF5063179}"/>
          </ac:spMkLst>
        </pc:spChg>
        <pc:spChg chg="ad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061" creationId="{1453BF6C-B012-48B7-B4E8-6D7AC7C27D02}"/>
          </ac:spMkLst>
        </pc:spChg>
        <pc:spChg chg="add">
          <ac:chgData name="severincristinamihaela@gmail.com" userId="c018d76af03a5ade" providerId="LiveId" clId="{660AFFB1-8090-4163-92F5-0E90F0DA50C3}" dt="2025-12-07T22:09:29.936" v="524" actId="26606"/>
          <ac:spMkLst>
            <pc:docMk/>
            <pc:sldMk cId="2561342557" sldId="257"/>
            <ac:spMk id="2063" creationId="{E3020543-B24B-4EC4-8FFC-8DD88EEA91A8}"/>
          </ac:spMkLst>
        </pc:spChg>
        <pc:picChg chg="add mod">
          <ac:chgData name="severincristinamihaela@gmail.com" userId="c018d76af03a5ade" providerId="LiveId" clId="{660AFFB1-8090-4163-92F5-0E90F0DA50C3}" dt="2025-12-07T22:09:29.936" v="524" actId="26606"/>
          <ac:picMkLst>
            <pc:docMk/>
            <pc:sldMk cId="2561342557" sldId="257"/>
            <ac:picMk id="2050" creationId="{89F5042E-A4F1-539A-EAB5-E6AEF3DEB0DE}"/>
          </ac:picMkLst>
        </pc:picChg>
        <pc:cxnChg chg="add">
          <ac:chgData name="severincristinamihaela@gmail.com" userId="c018d76af03a5ade" providerId="LiveId" clId="{660AFFB1-8090-4163-92F5-0E90F0DA50C3}" dt="2025-12-07T22:09:29.936" v="524" actId="26606"/>
          <ac:cxnSpMkLst>
            <pc:docMk/>
            <pc:sldMk cId="2561342557" sldId="257"/>
            <ac:cxnSpMk id="2065" creationId="{C49DA8F6-BCC1-4447-B54C-57856834B94B}"/>
          </ac:cxnSpMkLst>
        </pc:cxnChg>
      </pc:sldChg>
      <pc:sldChg chg="addSp delSp modSp new mod setBg">
        <pc:chgData name="severincristinamihaela@gmail.com" userId="c018d76af03a5ade" providerId="LiveId" clId="{660AFFB1-8090-4163-92F5-0E90F0DA50C3}" dt="2025-12-07T22:30:54.958" v="616" actId="21"/>
        <pc:sldMkLst>
          <pc:docMk/>
          <pc:sldMk cId="410919898" sldId="258"/>
        </pc:sldMkLst>
        <pc:spChg chg="mod">
          <ac:chgData name="severincristinamihaela@gmail.com" userId="c018d76af03a5ade" providerId="LiveId" clId="{660AFFB1-8090-4163-92F5-0E90F0DA50C3}" dt="2025-12-07T22:28:40.494" v="604" actId="207"/>
          <ac:spMkLst>
            <pc:docMk/>
            <pc:sldMk cId="410919898" sldId="258"/>
            <ac:spMk id="2" creationId="{EFB7041A-1D54-F96D-0E96-AD1EF46F4165}"/>
          </ac:spMkLst>
        </pc:spChg>
        <pc:spChg chg="del">
          <ac:chgData name="severincristinamihaela@gmail.com" userId="c018d76af03a5ade" providerId="LiveId" clId="{660AFFB1-8090-4163-92F5-0E90F0DA50C3}" dt="2025-12-07T22:17:43.108" v="527"/>
          <ac:spMkLst>
            <pc:docMk/>
            <pc:sldMk cId="410919898" sldId="258"/>
            <ac:spMk id="3" creationId="{68B1F56E-F6C2-C3C8-80C1-438DF10D2FA5}"/>
          </ac:spMkLst>
        </pc:spChg>
        <pc:spChg chg="add mod">
          <ac:chgData name="severincristinamihaela@gmail.com" userId="c018d76af03a5ade" providerId="LiveId" clId="{660AFFB1-8090-4163-92F5-0E90F0DA50C3}" dt="2025-12-07T22:21:32.951" v="549" actId="767"/>
          <ac:spMkLst>
            <pc:docMk/>
            <pc:sldMk cId="410919898" sldId="258"/>
            <ac:spMk id="6" creationId="{2DD10EE7-28C8-6692-DC0F-D3D6C4DD1667}"/>
          </ac:spMkLst>
        </pc:spChg>
        <pc:spChg chg="add del">
          <ac:chgData name="severincristinamihaela@gmail.com" userId="c018d76af03a5ade" providerId="LiveId" clId="{660AFFB1-8090-4163-92F5-0E90F0DA50C3}" dt="2025-12-07T22:21:34.878" v="553" actId="26606"/>
          <ac:spMkLst>
            <pc:docMk/>
            <pc:sldMk cId="410919898" sldId="258"/>
            <ac:spMk id="7" creationId="{32AEEBC8-9D30-42EF-95F2-386C2653FBF0}"/>
          </ac:spMkLst>
        </pc:spChg>
        <pc:spChg chg="add del">
          <ac:chgData name="severincristinamihaela@gmail.com" userId="c018d76af03a5ade" providerId="LiveId" clId="{660AFFB1-8090-4163-92F5-0E90F0DA50C3}" dt="2025-12-07T22:21:34.878" v="553" actId="26606"/>
          <ac:spMkLst>
            <pc:docMk/>
            <pc:sldMk cId="410919898" sldId="258"/>
            <ac:spMk id="8" creationId="{2E92FA66-67D7-4CB4-94D3-E643A9AD4757}"/>
          </ac:spMkLst>
        </pc:spChg>
        <pc:spChg chg="add del">
          <ac:chgData name="severincristinamihaela@gmail.com" userId="c018d76af03a5ade" providerId="LiveId" clId="{660AFFB1-8090-4163-92F5-0E90F0DA50C3}" dt="2025-12-07T22:19:41.747" v="541" actId="26606"/>
          <ac:spMkLst>
            <pc:docMk/>
            <pc:sldMk cId="410919898" sldId="258"/>
            <ac:spMk id="9" creationId="{E1395C4C-8CF5-8A84-C60F-6F920210B0A2}"/>
          </ac:spMkLst>
        </pc:spChg>
        <pc:spChg chg="add del">
          <ac:chgData name="severincristinamihaela@gmail.com" userId="c018d76af03a5ade" providerId="LiveId" clId="{660AFFB1-8090-4163-92F5-0E90F0DA50C3}" dt="2025-12-07T22:21:34.878" v="553" actId="26606"/>
          <ac:spMkLst>
            <pc:docMk/>
            <pc:sldMk cId="410919898" sldId="258"/>
            <ac:spMk id="10" creationId="{E1395C4C-8CF5-8A84-C60F-6F920210B0A2}"/>
          </ac:spMkLst>
        </pc:spChg>
        <pc:spChg chg="add mod">
          <ac:chgData name="severincristinamihaela@gmail.com" userId="c018d76af03a5ade" providerId="LiveId" clId="{660AFFB1-8090-4163-92F5-0E90F0DA50C3}" dt="2025-12-07T22:24:15.051" v="576" actId="767"/>
          <ac:spMkLst>
            <pc:docMk/>
            <pc:sldMk cId="410919898" sldId="258"/>
            <ac:spMk id="11" creationId="{AB698A84-692C-E359-D260-DA67DC8E5C1F}"/>
          </ac:spMkLst>
        </pc:spChg>
        <pc:spChg chg="add del">
          <ac:chgData name="severincristinamihaela@gmail.com" userId="c018d76af03a5ade" providerId="LiveId" clId="{660AFFB1-8090-4163-92F5-0E90F0DA50C3}" dt="2025-12-07T22:19:41.747" v="541" actId="26606"/>
          <ac:spMkLst>
            <pc:docMk/>
            <pc:sldMk cId="410919898" sldId="258"/>
            <ac:spMk id="12" creationId="{32AEEBC8-9D30-42EF-95F2-386C2653FBF0}"/>
          </ac:spMkLst>
        </pc:spChg>
        <pc:spChg chg="add mod">
          <ac:chgData name="severincristinamihaela@gmail.com" userId="c018d76af03a5ade" providerId="LiveId" clId="{660AFFB1-8090-4163-92F5-0E90F0DA50C3}" dt="2025-12-07T22:28:21.873" v="603" actId="403"/>
          <ac:spMkLst>
            <pc:docMk/>
            <pc:sldMk cId="410919898" sldId="258"/>
            <ac:spMk id="13" creationId="{A6922341-C7C2-6B80-2192-3689DC674DFF}"/>
          </ac:spMkLst>
        </pc:spChg>
        <pc:spChg chg="add del">
          <ac:chgData name="severincristinamihaela@gmail.com" userId="c018d76af03a5ade" providerId="LiveId" clId="{660AFFB1-8090-4163-92F5-0E90F0DA50C3}" dt="2025-12-07T22:19:41.747" v="541" actId="26606"/>
          <ac:spMkLst>
            <pc:docMk/>
            <pc:sldMk cId="410919898" sldId="258"/>
            <ac:spMk id="14" creationId="{2E92FA66-67D7-4CB4-94D3-E643A9AD4757}"/>
          </ac:spMkLst>
        </pc:spChg>
        <pc:spChg chg="add del mod">
          <ac:chgData name="severincristinamihaela@gmail.com" userId="c018d76af03a5ade" providerId="LiveId" clId="{660AFFB1-8090-4163-92F5-0E90F0DA50C3}" dt="2025-12-07T22:28:11.793" v="599" actId="21"/>
          <ac:spMkLst>
            <pc:docMk/>
            <pc:sldMk cId="410919898" sldId="258"/>
            <ac:spMk id="17" creationId="{C7262613-B72C-10A9-C8AE-B2E27D08AE00}"/>
          </ac:spMkLst>
        </pc:spChg>
        <pc:picChg chg="add mod">
          <ac:chgData name="severincristinamihaela@gmail.com" userId="c018d76af03a5ade" providerId="LiveId" clId="{660AFFB1-8090-4163-92F5-0E90F0DA50C3}" dt="2025-12-07T22:28:58.523" v="609" actId="14100"/>
          <ac:picMkLst>
            <pc:docMk/>
            <pc:sldMk cId="410919898" sldId="258"/>
            <ac:picMk id="5" creationId="{54147B76-11B9-1974-6E71-BAE46874EB81}"/>
          </ac:picMkLst>
        </pc:picChg>
        <pc:picChg chg="add mod">
          <ac:chgData name="severincristinamihaela@gmail.com" userId="c018d76af03a5ade" providerId="LiveId" clId="{660AFFB1-8090-4163-92F5-0E90F0DA50C3}" dt="2025-12-07T22:29:01.183" v="610" actId="1076"/>
          <ac:picMkLst>
            <pc:docMk/>
            <pc:sldMk cId="410919898" sldId="258"/>
            <ac:picMk id="16" creationId="{0F4F20FC-C747-7941-66FE-223EB91D76BF}"/>
          </ac:picMkLst>
        </pc:picChg>
        <pc:picChg chg="add del mod">
          <ac:chgData name="severincristinamihaela@gmail.com" userId="c018d76af03a5ade" providerId="LiveId" clId="{660AFFB1-8090-4163-92F5-0E90F0DA50C3}" dt="2025-12-07T22:30:54.958" v="616" actId="21"/>
          <ac:picMkLst>
            <pc:docMk/>
            <pc:sldMk cId="410919898" sldId="258"/>
            <ac:picMk id="18" creationId="{CB6A2C92-9215-3B38-F6B3-23A87B07A808}"/>
          </ac:picMkLst>
        </pc:picChg>
      </pc:sldChg>
      <pc:sldChg chg="addSp delSp modSp new mod setBg">
        <pc:chgData name="severincristinamihaela@gmail.com" userId="c018d76af03a5ade" providerId="LiveId" clId="{660AFFB1-8090-4163-92F5-0E90F0DA50C3}" dt="2025-12-07T22:43:01.655" v="678" actId="207"/>
        <pc:sldMkLst>
          <pc:docMk/>
          <pc:sldMk cId="2502248034" sldId="259"/>
        </pc:sldMkLst>
        <pc:spChg chg="mod ord">
          <ac:chgData name="severincristinamihaela@gmail.com" userId="c018d76af03a5ade" providerId="LiveId" clId="{660AFFB1-8090-4163-92F5-0E90F0DA50C3}" dt="2025-12-07T22:43:01.655" v="678" actId="207"/>
          <ac:spMkLst>
            <pc:docMk/>
            <pc:sldMk cId="2502248034" sldId="259"/>
            <ac:spMk id="2" creationId="{7D252C10-44FA-58FA-BE78-E2FEDA9BEC4B}"/>
          </ac:spMkLst>
        </pc:spChg>
        <pc:spChg chg="del">
          <ac:chgData name="severincristinamihaela@gmail.com" userId="c018d76af03a5ade" providerId="LiveId" clId="{660AFFB1-8090-4163-92F5-0E90F0DA50C3}" dt="2025-12-07T22:35:46.973" v="619"/>
          <ac:spMkLst>
            <pc:docMk/>
            <pc:sldMk cId="2502248034" sldId="259"/>
            <ac:spMk id="3" creationId="{1F6D95CD-6FC6-CB30-1401-2F287F6C2DFF}"/>
          </ac:spMkLst>
        </pc:spChg>
        <pc:spChg chg="add mod">
          <ac:chgData name="severincristinamihaela@gmail.com" userId="c018d76af03a5ade" providerId="LiveId" clId="{660AFFB1-8090-4163-92F5-0E90F0DA50C3}" dt="2025-12-07T22:42:55.123" v="677" actId="403"/>
          <ac:spMkLst>
            <pc:docMk/>
            <pc:sldMk cId="2502248034" sldId="259"/>
            <ac:spMk id="6" creationId="{AED45152-B09F-D33B-BB0A-A3A9CF7D585F}"/>
          </ac:spMkLst>
        </pc:spChg>
        <pc:spChg chg="add del">
          <ac:chgData name="severincristinamihaela@gmail.com" userId="c018d76af03a5ade" providerId="LiveId" clId="{660AFFB1-8090-4163-92F5-0E90F0DA50C3}" dt="2025-12-07T22:40:11.041" v="655" actId="22"/>
          <ac:spMkLst>
            <pc:docMk/>
            <pc:sldMk cId="2502248034" sldId="259"/>
            <ac:spMk id="8" creationId="{22A5BA7C-2B4C-909C-C3A0-FE53983053AC}"/>
          </ac:spMkLst>
        </pc:spChg>
        <pc:spChg chg="add">
          <ac:chgData name="severincristinamihaela@gmail.com" userId="c018d76af03a5ade" providerId="LiveId" clId="{660AFFB1-8090-4163-92F5-0E90F0DA50C3}" dt="2025-12-07T22:42:44.058" v="673" actId="26606"/>
          <ac:spMkLst>
            <pc:docMk/>
            <pc:sldMk cId="2502248034" sldId="259"/>
            <ac:spMk id="3079" creationId="{B3F59054-3394-4D87-8BD0-A28DCD47F1BC}"/>
          </ac:spMkLst>
        </pc:spChg>
        <pc:spChg chg="add">
          <ac:chgData name="severincristinamihaela@gmail.com" userId="c018d76af03a5ade" providerId="LiveId" clId="{660AFFB1-8090-4163-92F5-0E90F0DA50C3}" dt="2025-12-07T22:42:44.058" v="673" actId="26606"/>
          <ac:spMkLst>
            <pc:docMk/>
            <pc:sldMk cId="2502248034" sldId="259"/>
            <ac:spMk id="3081" creationId="{2FE0ABA9-CAF1-4816-837D-5F28AAA08E0A}"/>
          </ac:spMkLst>
        </pc:spChg>
        <pc:spChg chg="add">
          <ac:chgData name="severincristinamihaela@gmail.com" userId="c018d76af03a5ade" providerId="LiveId" clId="{660AFFB1-8090-4163-92F5-0E90F0DA50C3}" dt="2025-12-07T22:42:44.058" v="673" actId="26606"/>
          <ac:spMkLst>
            <pc:docMk/>
            <pc:sldMk cId="2502248034" sldId="259"/>
            <ac:spMk id="3083" creationId="{BC8B9C14-70F0-4F42-85FF-0DD3D5A585A5}"/>
          </ac:spMkLst>
        </pc:spChg>
        <pc:spChg chg="add">
          <ac:chgData name="severincristinamihaela@gmail.com" userId="c018d76af03a5ade" providerId="LiveId" clId="{660AFFB1-8090-4163-92F5-0E90F0DA50C3}" dt="2025-12-07T22:42:44.058" v="673" actId="26606"/>
          <ac:spMkLst>
            <pc:docMk/>
            <pc:sldMk cId="2502248034" sldId="259"/>
            <ac:spMk id="3085" creationId="{98DE6C44-43F8-4DE4-AB81-66853FFEA09A}"/>
          </ac:spMkLst>
        </pc:spChg>
        <pc:spChg chg="add">
          <ac:chgData name="severincristinamihaela@gmail.com" userId="c018d76af03a5ade" providerId="LiveId" clId="{660AFFB1-8090-4163-92F5-0E90F0DA50C3}" dt="2025-12-07T22:42:44.058" v="673" actId="26606"/>
          <ac:spMkLst>
            <pc:docMk/>
            <pc:sldMk cId="2502248034" sldId="259"/>
            <ac:spMk id="3087" creationId="{2409529B-9B56-4F10-BE4D-F934DB89E57E}"/>
          </ac:spMkLst>
        </pc:spChg>
        <pc:picChg chg="add mod">
          <ac:chgData name="severincristinamihaela@gmail.com" userId="c018d76af03a5ade" providerId="LiveId" clId="{660AFFB1-8090-4163-92F5-0E90F0DA50C3}" dt="2025-12-07T22:42:44.058" v="673" actId="26606"/>
          <ac:picMkLst>
            <pc:docMk/>
            <pc:sldMk cId="2502248034" sldId="259"/>
            <ac:picMk id="5" creationId="{6C4939B8-C901-EAA5-445E-F9C7C16FD927}"/>
          </ac:picMkLst>
        </pc:picChg>
        <pc:picChg chg="add mod ord">
          <ac:chgData name="severincristinamihaela@gmail.com" userId="c018d76af03a5ade" providerId="LiveId" clId="{660AFFB1-8090-4163-92F5-0E90F0DA50C3}" dt="2025-12-07T22:42:44.058" v="673" actId="26606"/>
          <ac:picMkLst>
            <pc:docMk/>
            <pc:sldMk cId="2502248034" sldId="259"/>
            <ac:picMk id="10" creationId="{C42C92FC-1440-6330-EF86-0BF7AB1397ED}"/>
          </ac:picMkLst>
        </pc:picChg>
        <pc:picChg chg="add mod ord">
          <ac:chgData name="severincristinamihaela@gmail.com" userId="c018d76af03a5ade" providerId="LiveId" clId="{660AFFB1-8090-4163-92F5-0E90F0DA50C3}" dt="2025-12-07T22:42:44.058" v="673" actId="26606"/>
          <ac:picMkLst>
            <pc:docMk/>
            <pc:sldMk cId="2502248034" sldId="259"/>
            <ac:picMk id="3074" creationId="{C8B125FC-301D-EFC4-7CF1-E9406B27C682}"/>
          </ac:picMkLst>
        </pc:picChg>
      </pc:sldChg>
      <pc:sldChg chg="addSp modSp add del mod setBg">
        <pc:chgData name="severincristinamihaela@gmail.com" userId="c018d76af03a5ade" providerId="LiveId" clId="{660AFFB1-8090-4163-92F5-0E90F0DA50C3}" dt="2025-12-07T22:49:05.483" v="696" actId="2696"/>
        <pc:sldMkLst>
          <pc:docMk/>
          <pc:sldMk cId="0" sldId="260"/>
        </pc:sldMkLst>
        <pc:picChg chg="add mod">
          <ac:chgData name="severincristinamihaela@gmail.com" userId="c018d76af03a5ade" providerId="LiveId" clId="{660AFFB1-8090-4163-92F5-0E90F0DA50C3}" dt="2025-12-07T22:49:01.187" v="695" actId="1076"/>
          <ac:picMkLst>
            <pc:docMk/>
            <pc:sldMk cId="0" sldId="260"/>
            <ac:picMk id="40" creationId="{A74BD908-02B5-1C0D-B96A-561502817C75}"/>
          </ac:picMkLst>
        </pc:picChg>
      </pc:sldChg>
      <pc:sldChg chg="addSp delSp modSp new mod">
        <pc:chgData name="severincristinamihaela@gmail.com" userId="c018d76af03a5ade" providerId="LiveId" clId="{660AFFB1-8090-4163-92F5-0E90F0DA50C3}" dt="2025-12-07T23:11:38.771" v="1114" actId="20577"/>
        <pc:sldMkLst>
          <pc:docMk/>
          <pc:sldMk cId="97700941" sldId="260"/>
        </pc:sldMkLst>
        <pc:spChg chg="mod">
          <ac:chgData name="severincristinamihaela@gmail.com" userId="c018d76af03a5ade" providerId="LiveId" clId="{660AFFB1-8090-4163-92F5-0E90F0DA50C3}" dt="2025-12-07T22:49:44.313" v="703" actId="20577"/>
          <ac:spMkLst>
            <pc:docMk/>
            <pc:sldMk cId="97700941" sldId="260"/>
            <ac:spMk id="2" creationId="{F84616A8-C352-0C2A-1107-799D0702A124}"/>
          </ac:spMkLst>
        </pc:spChg>
        <pc:spChg chg="mod">
          <ac:chgData name="severincristinamihaela@gmail.com" userId="c018d76af03a5ade" providerId="LiveId" clId="{660AFFB1-8090-4163-92F5-0E90F0DA50C3}" dt="2025-12-07T23:11:38.771" v="1114" actId="20577"/>
          <ac:spMkLst>
            <pc:docMk/>
            <pc:sldMk cId="97700941" sldId="260"/>
            <ac:spMk id="3" creationId="{8C647BBA-08F7-FD3C-9CFA-330DAF8373C4}"/>
          </ac:spMkLst>
        </pc:spChg>
        <pc:spChg chg="add del">
          <ac:chgData name="severincristinamihaela@gmail.com" userId="c018d76af03a5ade" providerId="LiveId" clId="{660AFFB1-8090-4163-92F5-0E90F0DA50C3}" dt="2025-12-07T22:53:38.253" v="888" actId="21"/>
          <ac:spMkLst>
            <pc:docMk/>
            <pc:sldMk cId="97700941" sldId="260"/>
            <ac:spMk id="5" creationId="{5E29A2D0-742F-59FA-314B-44C41F0CFA04}"/>
          </ac:spMkLst>
        </pc:spChg>
        <pc:picChg chg="add mod">
          <ac:chgData name="severincristinamihaela@gmail.com" userId="c018d76af03a5ade" providerId="LiveId" clId="{660AFFB1-8090-4163-92F5-0E90F0DA50C3}" dt="2025-12-07T22:58:42.796" v="1047" actId="14100"/>
          <ac:picMkLst>
            <pc:docMk/>
            <pc:sldMk cId="97700941" sldId="260"/>
            <ac:picMk id="7" creationId="{D695229C-3C59-C7BF-F784-A385516EEA40}"/>
          </ac:picMkLst>
        </pc:picChg>
      </pc:sldChg>
      <pc:sldChg chg="addSp delSp modSp new del mod">
        <pc:chgData name="severincristinamihaela@gmail.com" userId="c018d76af03a5ade" providerId="LiveId" clId="{660AFFB1-8090-4163-92F5-0E90F0DA50C3}" dt="2025-12-07T22:45:43.416" v="689" actId="2696"/>
        <pc:sldMkLst>
          <pc:docMk/>
          <pc:sldMk cId="3086019265" sldId="260"/>
        </pc:sldMkLst>
        <pc:spChg chg="mod">
          <ac:chgData name="severincristinamihaela@gmail.com" userId="c018d76af03a5ade" providerId="LiveId" clId="{660AFFB1-8090-4163-92F5-0E90F0DA50C3}" dt="2025-12-07T22:44:28.685" v="683" actId="207"/>
          <ac:spMkLst>
            <pc:docMk/>
            <pc:sldMk cId="3086019265" sldId="260"/>
            <ac:spMk id="2" creationId="{79483CC9-FF11-ECDA-45F4-DD59A5A3ADF1}"/>
          </ac:spMkLst>
        </pc:spChg>
        <pc:spChg chg="del mod">
          <ac:chgData name="severincristinamihaela@gmail.com" userId="c018d76af03a5ade" providerId="LiveId" clId="{660AFFB1-8090-4163-92F5-0E90F0DA50C3}" dt="2025-12-07T22:45:25.586" v="687"/>
          <ac:spMkLst>
            <pc:docMk/>
            <pc:sldMk cId="3086019265" sldId="260"/>
            <ac:spMk id="3" creationId="{126006C6-7E49-2343-E8F1-880B31CC4F27}"/>
          </ac:spMkLst>
        </pc:spChg>
        <pc:spChg chg="add del">
          <ac:chgData name="severincristinamihaela@gmail.com" userId="c018d76af03a5ade" providerId="LiveId" clId="{660AFFB1-8090-4163-92F5-0E90F0DA50C3}" dt="2025-12-07T22:44:22.644" v="681" actId="22"/>
          <ac:spMkLst>
            <pc:docMk/>
            <pc:sldMk cId="3086019265" sldId="260"/>
            <ac:spMk id="5" creationId="{4C0F6AD9-D5F6-4F87-5EC6-9728755491EC}"/>
          </ac:spMkLst>
        </pc:spChg>
        <pc:spChg chg="add del mod">
          <ac:chgData name="severincristinamihaela@gmail.com" userId="c018d76af03a5ade" providerId="LiveId" clId="{660AFFB1-8090-4163-92F5-0E90F0DA50C3}" dt="2025-12-07T22:45:27.030" v="688"/>
          <ac:spMkLst>
            <pc:docMk/>
            <pc:sldMk cId="3086019265" sldId="260"/>
            <ac:spMk id="6" creationId="{495CF3DB-736B-1B95-887E-59E9A720BDF6}"/>
          </ac:spMkLst>
        </pc:spChg>
        <pc:spChg chg="add mod">
          <ac:chgData name="severincristinamihaela@gmail.com" userId="c018d76af03a5ade" providerId="LiveId" clId="{660AFFB1-8090-4163-92F5-0E90F0DA50C3}" dt="2025-12-07T22:45:27.030" v="688"/>
          <ac:spMkLst>
            <pc:docMk/>
            <pc:sldMk cId="3086019265" sldId="260"/>
            <ac:spMk id="7" creationId="{6F5C7323-E244-B774-DF80-BAE570B50455}"/>
          </ac:spMkLst>
        </pc:spChg>
      </pc:sldChg>
      <pc:sldChg chg="addSp delSp modSp add mod setBg">
        <pc:chgData name="severincristinamihaela@gmail.com" userId="c018d76af03a5ade" providerId="LiveId" clId="{660AFFB1-8090-4163-92F5-0E90F0DA50C3}" dt="2025-12-07T23:11:30.792" v="1102" actId="5793"/>
        <pc:sldMkLst>
          <pc:docMk/>
          <pc:sldMk cId="0" sldId="261"/>
        </pc:sldMkLst>
        <pc:spChg chg="mod">
          <ac:chgData name="severincristinamihaela@gmail.com" userId="c018d76af03a5ade" providerId="LiveId" clId="{660AFFB1-8090-4163-92F5-0E90F0DA50C3}" dt="2025-12-07T23:07:38.093" v="1073" actId="207"/>
          <ac:spMkLst>
            <pc:docMk/>
            <pc:sldMk cId="0" sldId="261"/>
            <ac:spMk id="2" creationId="{00000000-0000-0000-0000-000000000000}"/>
          </ac:spMkLst>
        </pc:spChg>
        <pc:spChg chg="mod">
          <ac:chgData name="severincristinamihaela@gmail.com" userId="c018d76af03a5ade" providerId="LiveId" clId="{660AFFB1-8090-4163-92F5-0E90F0DA50C3}" dt="2025-12-07T23:07:27.346" v="1071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severincristinamihaela@gmail.com" userId="c018d76af03a5ade" providerId="LiveId" clId="{660AFFB1-8090-4163-92F5-0E90F0DA50C3}" dt="2025-12-07T23:11:30.792" v="1102" actId="5793"/>
          <ac:spMkLst>
            <pc:docMk/>
            <pc:sldMk cId="0" sldId="261"/>
            <ac:spMk id="9" creationId="{00000000-0000-0000-0000-000000000000}"/>
          </ac:spMkLst>
        </pc:spChg>
        <pc:picChg chg="add del mod">
          <ac:chgData name="severincristinamihaela@gmail.com" userId="c018d76af03a5ade" providerId="LiveId" clId="{660AFFB1-8090-4163-92F5-0E90F0DA50C3}" dt="2025-12-07T23:09:33.855" v="1091" actId="21"/>
          <ac:picMkLst>
            <pc:docMk/>
            <pc:sldMk cId="0" sldId="261"/>
            <ac:picMk id="19" creationId="{6C8C0E5C-F8AA-FE80-2D31-1EF1C5DD7E0E}"/>
          </ac:picMkLst>
        </pc:picChg>
        <pc:picChg chg="add mod">
          <ac:chgData name="severincristinamihaela@gmail.com" userId="c018d76af03a5ade" providerId="LiveId" clId="{660AFFB1-8090-4163-92F5-0E90F0DA50C3}" dt="2025-12-07T23:11:12.762" v="1098" actId="14100"/>
          <ac:picMkLst>
            <pc:docMk/>
            <pc:sldMk cId="0" sldId="261"/>
            <ac:picMk id="21" creationId="{1F5A2A84-BF23-D032-D271-9EFF8EE83625}"/>
          </ac:picMkLst>
        </pc:picChg>
        <pc:picChg chg="add mod">
          <ac:chgData name="severincristinamihaela@gmail.com" userId="c018d76af03a5ade" providerId="LiveId" clId="{660AFFB1-8090-4163-92F5-0E90F0DA50C3}" dt="2025-12-07T23:05:56.975" v="1062" actId="1076"/>
          <ac:picMkLst>
            <pc:docMk/>
            <pc:sldMk cId="0" sldId="261"/>
            <ac:picMk id="4098" creationId="{312691C7-8A29-4B6B-B28E-52D5139074E8}"/>
          </ac:picMkLst>
        </pc:picChg>
      </pc:sldChg>
      <pc:sldChg chg="add del">
        <pc:chgData name="severincristinamihaela@gmail.com" userId="c018d76af03a5ade" providerId="LiveId" clId="{660AFFB1-8090-4163-92F5-0E90F0DA50C3}" dt="2025-12-07T23:04:56.994" v="1053"/>
        <pc:sldMkLst>
          <pc:docMk/>
          <pc:sldMk cId="1489058561" sldId="261"/>
        </pc:sldMkLst>
      </pc:sldChg>
      <pc:sldChg chg="modSp new del">
        <pc:chgData name="severincristinamihaela@gmail.com" userId="c018d76af03a5ade" providerId="LiveId" clId="{660AFFB1-8090-4163-92F5-0E90F0DA50C3}" dt="2025-12-07T23:04:51.732" v="1051" actId="2696"/>
        <pc:sldMkLst>
          <pc:docMk/>
          <pc:sldMk cId="3617153496" sldId="261"/>
        </pc:sldMkLst>
        <pc:spChg chg="mod">
          <ac:chgData name="severincristinamihaela@gmail.com" userId="c018d76af03a5ade" providerId="LiveId" clId="{660AFFB1-8090-4163-92F5-0E90F0DA50C3}" dt="2025-12-07T23:03:12.667" v="1050"/>
          <ac:spMkLst>
            <pc:docMk/>
            <pc:sldMk cId="3617153496" sldId="261"/>
            <ac:spMk id="2" creationId="{3894726E-1E53-0087-253B-13E9E797C107}"/>
          </ac:spMkLst>
        </pc:spChg>
      </pc:sldChg>
      <pc:sldChg chg="addSp delSp modSp add mod setBg">
        <pc:chgData name="severincristinamihaela@gmail.com" userId="c018d76af03a5ade" providerId="LiveId" clId="{660AFFB1-8090-4163-92F5-0E90F0DA50C3}" dt="2025-12-07T23:22:09.540" v="1152" actId="1076"/>
        <pc:sldMkLst>
          <pc:docMk/>
          <pc:sldMk cId="0" sldId="262"/>
        </pc:sldMkLst>
        <pc:spChg chg="mod">
          <ac:chgData name="severincristinamihaela@gmail.com" userId="c018d76af03a5ade" providerId="LiveId" clId="{660AFFB1-8090-4163-92F5-0E90F0DA50C3}" dt="2025-12-07T23:13:32.966" v="1116" actId="1076"/>
          <ac:spMkLst>
            <pc:docMk/>
            <pc:sldMk cId="0" sldId="262"/>
            <ac:spMk id="9" creationId="{00000000-0000-0000-0000-000000000000}"/>
          </ac:spMkLst>
        </pc:spChg>
        <pc:spChg chg="del mod">
          <ac:chgData name="severincristinamihaela@gmail.com" userId="c018d76af03a5ade" providerId="LiveId" clId="{660AFFB1-8090-4163-92F5-0E90F0DA50C3}" dt="2025-12-07T23:14:54.181" v="1130" actId="21"/>
          <ac:spMkLst>
            <pc:docMk/>
            <pc:sldMk cId="0" sldId="262"/>
            <ac:spMk id="16" creationId="{00000000-0000-0000-0000-000000000000}"/>
          </ac:spMkLst>
        </pc:spChg>
        <pc:spChg chg="del mod">
          <ac:chgData name="severincristinamihaela@gmail.com" userId="c018d76af03a5ade" providerId="LiveId" clId="{660AFFB1-8090-4163-92F5-0E90F0DA50C3}" dt="2025-12-07T23:14:52.107" v="1129" actId="21"/>
          <ac:spMkLst>
            <pc:docMk/>
            <pc:sldMk cId="0" sldId="262"/>
            <ac:spMk id="17" creationId="{00000000-0000-0000-0000-000000000000}"/>
          </ac:spMkLst>
        </pc:spChg>
        <pc:spChg chg="del mod">
          <ac:chgData name="severincristinamihaela@gmail.com" userId="c018d76af03a5ade" providerId="LiveId" clId="{660AFFB1-8090-4163-92F5-0E90F0DA50C3}" dt="2025-12-07T23:14:44.403" v="1127" actId="21"/>
          <ac:spMkLst>
            <pc:docMk/>
            <pc:sldMk cId="0" sldId="262"/>
            <ac:spMk id="18" creationId="{00000000-0000-0000-0000-000000000000}"/>
          </ac:spMkLst>
        </pc:spChg>
        <pc:spChg chg="del mod">
          <ac:chgData name="severincristinamihaela@gmail.com" userId="c018d76af03a5ade" providerId="LiveId" clId="{660AFFB1-8090-4163-92F5-0E90F0DA50C3}" dt="2025-12-07T23:14:49.481" v="1128" actId="21"/>
          <ac:spMkLst>
            <pc:docMk/>
            <pc:sldMk cId="0" sldId="262"/>
            <ac:spMk id="19" creationId="{00000000-0000-0000-0000-000000000000}"/>
          </ac:spMkLst>
        </pc:spChg>
        <pc:picChg chg="add mod">
          <ac:chgData name="severincristinamihaela@gmail.com" userId="c018d76af03a5ade" providerId="LiveId" clId="{660AFFB1-8090-4163-92F5-0E90F0DA50C3}" dt="2025-12-07T23:19:29.210" v="1133" actId="1076"/>
          <ac:picMkLst>
            <pc:docMk/>
            <pc:sldMk cId="0" sldId="262"/>
            <ac:picMk id="5122" creationId="{DEB81C3C-CDF4-10BE-D75E-E4A2B3C0CA81}"/>
          </ac:picMkLst>
        </pc:picChg>
        <pc:picChg chg="add del mod">
          <ac:chgData name="severincristinamihaela@gmail.com" userId="c018d76af03a5ade" providerId="LiveId" clId="{660AFFB1-8090-4163-92F5-0E90F0DA50C3}" dt="2025-12-07T23:20:42.250" v="1142" actId="21"/>
          <ac:picMkLst>
            <pc:docMk/>
            <pc:sldMk cId="0" sldId="262"/>
            <ac:picMk id="5124" creationId="{7919DE57-8E01-6437-4C41-F057D0676346}"/>
          </ac:picMkLst>
        </pc:picChg>
        <pc:picChg chg="add del mod">
          <ac:chgData name="severincristinamihaela@gmail.com" userId="c018d76af03a5ade" providerId="LiveId" clId="{660AFFB1-8090-4163-92F5-0E90F0DA50C3}" dt="2025-12-07T23:20:42.250" v="1142" actId="21"/>
          <ac:picMkLst>
            <pc:docMk/>
            <pc:sldMk cId="0" sldId="262"/>
            <ac:picMk id="5126" creationId="{3BB23644-6FF5-B80F-512C-19DB3205F645}"/>
          </ac:picMkLst>
        </pc:picChg>
        <pc:picChg chg="add mod">
          <ac:chgData name="severincristinamihaela@gmail.com" userId="c018d76af03a5ade" providerId="LiveId" clId="{660AFFB1-8090-4163-92F5-0E90F0DA50C3}" dt="2025-12-07T23:21:14.096" v="1147" actId="1076"/>
          <ac:picMkLst>
            <pc:docMk/>
            <pc:sldMk cId="0" sldId="262"/>
            <ac:picMk id="5128" creationId="{7F3BC3BB-9DCC-751D-C41B-8349BB601C3E}"/>
          </ac:picMkLst>
        </pc:picChg>
        <pc:picChg chg="add mod">
          <ac:chgData name="severincristinamihaela@gmail.com" userId="c018d76af03a5ade" providerId="LiveId" clId="{660AFFB1-8090-4163-92F5-0E90F0DA50C3}" dt="2025-12-07T23:22:09.540" v="1152" actId="1076"/>
          <ac:picMkLst>
            <pc:docMk/>
            <pc:sldMk cId="0" sldId="262"/>
            <ac:picMk id="5130" creationId="{523CD5DB-B2DA-9E5F-2D3A-54C9E5FAFD64}"/>
          </ac:picMkLst>
        </pc:picChg>
      </pc:sldChg>
      <pc:sldChg chg="addSp delSp modSp add mod setBg delAnim modAnim">
        <pc:chgData name="severincristinamihaela@gmail.com" userId="c018d76af03a5ade" providerId="LiveId" clId="{660AFFB1-8090-4163-92F5-0E90F0DA50C3}" dt="2025-12-08T16:50:09.943" v="1196"/>
        <pc:sldMkLst>
          <pc:docMk/>
          <pc:sldMk cId="0" sldId="263"/>
        </pc:sldMkLst>
        <pc:spChg chg="mod">
          <ac:chgData name="severincristinamihaela@gmail.com" userId="c018d76af03a5ade" providerId="LiveId" clId="{660AFFB1-8090-4163-92F5-0E90F0DA50C3}" dt="2025-12-07T23:24:13.751" v="1180" actId="20577"/>
          <ac:spMkLst>
            <pc:docMk/>
            <pc:sldMk cId="0" sldId="263"/>
            <ac:spMk id="4" creationId="{00000000-0000-0000-0000-000000000000}"/>
          </ac:spMkLst>
        </pc:spChg>
        <pc:picChg chg="add del mod">
          <ac:chgData name="severincristinamihaela@gmail.com" userId="c018d76af03a5ade" providerId="LiveId" clId="{660AFFB1-8090-4163-92F5-0E90F0DA50C3}" dt="2025-12-08T16:49:57.814" v="1194" actId="21"/>
          <ac:picMkLst>
            <pc:docMk/>
            <pc:sldMk cId="0" sldId="263"/>
            <ac:picMk id="10" creationId="{53770CDA-48EB-F551-0E36-ACC1C8FF41F7}"/>
          </ac:picMkLst>
        </pc:picChg>
        <pc:picChg chg="add mod">
          <ac:chgData name="severincristinamihaela@gmail.com" userId="c018d76af03a5ade" providerId="LiveId" clId="{660AFFB1-8090-4163-92F5-0E90F0DA50C3}" dt="2025-12-08T16:50:01.014" v="1195"/>
          <ac:picMkLst>
            <pc:docMk/>
            <pc:sldMk cId="0" sldId="263"/>
            <ac:picMk id="11" creationId="{53770CDA-48EB-F551-0E36-ACC1C8FF41F7}"/>
          </ac:picMkLst>
        </pc:picChg>
      </pc:sldChg>
      <pc:sldChg chg="new del">
        <pc:chgData name="severincristinamihaela@gmail.com" userId="c018d76af03a5ade" providerId="LiveId" clId="{660AFFB1-8090-4163-92F5-0E90F0DA50C3}" dt="2025-12-07T23:23:31.254" v="1154" actId="2696"/>
        <pc:sldMkLst>
          <pc:docMk/>
          <pc:sldMk cId="2604210692" sldId="263"/>
        </pc:sldMkLst>
      </pc:sldChg>
      <pc:sldChg chg="add setBg">
        <pc:chgData name="severincristinamihaela@gmail.com" userId="c018d76af03a5ade" providerId="LiveId" clId="{660AFFB1-8090-4163-92F5-0E90F0DA50C3}" dt="2025-12-07T23:31:25.828" v="1181"/>
        <pc:sldMkLst>
          <pc:docMk/>
          <pc:sldMk cId="0" sldId="264"/>
        </pc:sldMkLst>
      </pc:sldChg>
      <pc:sldChg chg="add setBg">
        <pc:chgData name="severincristinamihaela@gmail.com" userId="c018d76af03a5ade" providerId="LiveId" clId="{660AFFB1-8090-4163-92F5-0E90F0DA50C3}" dt="2025-12-07T23:31:46.358" v="1182"/>
        <pc:sldMkLst>
          <pc:docMk/>
          <pc:sldMk cId="0" sldId="265"/>
        </pc:sldMkLst>
      </pc:sldChg>
      <pc:sldChg chg="add setBg">
        <pc:chgData name="severincristinamihaela@gmail.com" userId="c018d76af03a5ade" providerId="LiveId" clId="{660AFFB1-8090-4163-92F5-0E90F0DA50C3}" dt="2025-12-07T23:32:18.023" v="1183"/>
        <pc:sldMkLst>
          <pc:docMk/>
          <pc:sldMk cId="0" sldId="266"/>
        </pc:sldMkLst>
      </pc:sldChg>
      <pc:sldChg chg="addSp delSp modSp new mod setBg delAnim modAnim">
        <pc:chgData name="severincristinamihaela@gmail.com" userId="c018d76af03a5ade" providerId="LiveId" clId="{660AFFB1-8090-4163-92F5-0E90F0DA50C3}" dt="2025-12-08T16:51:40.804" v="1214" actId="14100"/>
        <pc:sldMkLst>
          <pc:docMk/>
          <pc:sldMk cId="1286538627" sldId="267"/>
        </pc:sldMkLst>
        <pc:spChg chg="add">
          <ac:chgData name="severincristinamihaela@gmail.com" userId="c018d76af03a5ade" providerId="LiveId" clId="{660AFFB1-8090-4163-92F5-0E90F0DA50C3}" dt="2025-12-08T16:50:57.265" v="1208" actId="26606"/>
          <ac:spMkLst>
            <pc:docMk/>
            <pc:sldMk cId="1286538627" sldId="267"/>
            <ac:spMk id="8" creationId="{0B761509-3B9A-49A6-A84B-C3D86811697D}"/>
          </ac:spMkLst>
        </pc:spChg>
        <pc:spChg chg="add">
          <ac:chgData name="severincristinamihaela@gmail.com" userId="c018d76af03a5ade" providerId="LiveId" clId="{660AFFB1-8090-4163-92F5-0E90F0DA50C3}" dt="2025-12-08T16:50:57.265" v="1208" actId="26606"/>
          <ac:spMkLst>
            <pc:docMk/>
            <pc:sldMk cId="1286538627" sldId="267"/>
            <ac:spMk id="10" creationId="{91DE43FD-EB47-414A-B0AB-169B0FFFA527}"/>
          </ac:spMkLst>
        </pc:spChg>
        <pc:grpChg chg="add">
          <ac:chgData name="severincristinamihaela@gmail.com" userId="c018d76af03a5ade" providerId="LiveId" clId="{660AFFB1-8090-4163-92F5-0E90F0DA50C3}" dt="2025-12-08T16:50:57.265" v="1208" actId="26606"/>
          <ac:grpSpMkLst>
            <pc:docMk/>
            <pc:sldMk cId="1286538627" sldId="267"/>
            <ac:grpSpMk id="12" creationId="{58495BCC-CE77-4CC2-952E-846F41119FD5}"/>
          </ac:grpSpMkLst>
        </pc:grpChg>
        <pc:picChg chg="add del mod">
          <ac:chgData name="severincristinamihaela@gmail.com" userId="c018d76af03a5ade" providerId="LiveId" clId="{660AFFB1-8090-4163-92F5-0E90F0DA50C3}" dt="2025-12-08T16:50:45.166" v="1206" actId="21"/>
          <ac:picMkLst>
            <pc:docMk/>
            <pc:sldMk cId="1286538627" sldId="267"/>
            <ac:picMk id="2" creationId="{CD473BE8-BE5B-C62A-B007-0ABECB379B6E}"/>
          </ac:picMkLst>
        </pc:picChg>
        <pc:picChg chg="add mod">
          <ac:chgData name="severincristinamihaela@gmail.com" userId="c018d76af03a5ade" providerId="LiveId" clId="{660AFFB1-8090-4163-92F5-0E90F0DA50C3}" dt="2025-12-08T16:51:40.804" v="1214" actId="14100"/>
          <ac:picMkLst>
            <pc:docMk/>
            <pc:sldMk cId="1286538627" sldId="267"/>
            <ac:picMk id="3" creationId="{CD473BE8-BE5B-C62A-B007-0ABECB379B6E}"/>
          </ac:picMkLst>
        </pc:picChg>
      </pc:sldChg>
      <pc:sldMasterChg chg="delSldLayout">
        <pc:chgData name="severincristinamihaela@gmail.com" userId="c018d76af03a5ade" providerId="LiveId" clId="{660AFFB1-8090-4163-92F5-0E90F0DA50C3}" dt="2025-12-07T22:49:05.483" v="696" actId="2696"/>
        <pc:sldMasterMkLst>
          <pc:docMk/>
          <pc:sldMasterMk cId="556363826" sldId="2147483648"/>
        </pc:sldMasterMkLst>
        <pc:sldLayoutChg chg="del">
          <pc:chgData name="severincristinamihaela@gmail.com" userId="c018d76af03a5ade" providerId="LiveId" clId="{660AFFB1-8090-4163-92F5-0E90F0DA50C3}" dt="2025-12-07T22:49:05.483" v="696" actId="2696"/>
          <pc:sldLayoutMkLst>
            <pc:docMk/>
            <pc:sldMasterMk cId="556363826" sldId="2147483648"/>
            <pc:sldLayoutMk cId="2242813595" sldId="214748366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D03850-B5A8-4323-9C02-99E1DA72C41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413939-DB88-4CC0-B189-013E879DEB87}">
      <dgm:prSet/>
      <dgm:spPr/>
      <dgm:t>
        <a:bodyPr/>
        <a:lstStyle/>
        <a:p>
          <a:r>
            <a:rPr lang="en-GB"/>
            <a:t>NAME: Anghelina Marius Gabriel</a:t>
          </a:r>
          <a:endParaRPr lang="en-US"/>
        </a:p>
      </dgm:t>
    </dgm:pt>
    <dgm:pt modelId="{93B512E8-417D-409E-8FE2-FFD02FD8E47B}" type="parTrans" cxnId="{61C5EF0A-834E-45DF-8CEF-242401C1C1C2}">
      <dgm:prSet/>
      <dgm:spPr/>
      <dgm:t>
        <a:bodyPr/>
        <a:lstStyle/>
        <a:p>
          <a:endParaRPr lang="en-US"/>
        </a:p>
      </dgm:t>
    </dgm:pt>
    <dgm:pt modelId="{8E1831C9-AA47-4E82-AFE8-7DE971A59DCF}" type="sibTrans" cxnId="{61C5EF0A-834E-45DF-8CEF-242401C1C1C2}">
      <dgm:prSet/>
      <dgm:spPr/>
      <dgm:t>
        <a:bodyPr/>
        <a:lstStyle/>
        <a:p>
          <a:endParaRPr lang="en-US"/>
        </a:p>
      </dgm:t>
    </dgm:pt>
    <dgm:pt modelId="{6483FEB0-DFF4-46FD-8097-A2EC1D95C93B}">
      <dgm:prSet/>
      <dgm:spPr/>
      <dgm:t>
        <a:bodyPr/>
        <a:lstStyle/>
        <a:p>
          <a:r>
            <a:rPr lang="en-GB"/>
            <a:t>Student id : 2421968</a:t>
          </a:r>
          <a:endParaRPr lang="en-US"/>
        </a:p>
      </dgm:t>
    </dgm:pt>
    <dgm:pt modelId="{16977414-C3B2-49DE-828B-587A8CBC747D}" type="parTrans" cxnId="{87D9F107-2D29-4513-B780-60A3D6DF87FE}">
      <dgm:prSet/>
      <dgm:spPr/>
      <dgm:t>
        <a:bodyPr/>
        <a:lstStyle/>
        <a:p>
          <a:endParaRPr lang="en-US"/>
        </a:p>
      </dgm:t>
    </dgm:pt>
    <dgm:pt modelId="{21320F01-E3B0-4CC5-8F68-50C93777641E}" type="sibTrans" cxnId="{87D9F107-2D29-4513-B780-60A3D6DF87FE}">
      <dgm:prSet/>
      <dgm:spPr/>
      <dgm:t>
        <a:bodyPr/>
        <a:lstStyle/>
        <a:p>
          <a:endParaRPr lang="en-US"/>
        </a:p>
      </dgm:t>
    </dgm:pt>
    <dgm:pt modelId="{07DC4CE8-B8B2-4ABD-95A4-DD87AD97F2ED}">
      <dgm:prSet/>
      <dgm:spPr/>
      <dgm:t>
        <a:bodyPr/>
        <a:lstStyle/>
        <a:p>
          <a:r>
            <a:rPr lang="en-GB"/>
            <a:t>Module : BMSW4008 Digital skills for personal Development and Business  Growth</a:t>
          </a:r>
          <a:endParaRPr lang="en-US"/>
        </a:p>
      </dgm:t>
    </dgm:pt>
    <dgm:pt modelId="{FE9F2783-61D8-44EB-B2B9-BDC8DE8AF745}" type="parTrans" cxnId="{DDF6D5CF-6FF6-415D-93BD-2EE4F5161F39}">
      <dgm:prSet/>
      <dgm:spPr/>
      <dgm:t>
        <a:bodyPr/>
        <a:lstStyle/>
        <a:p>
          <a:endParaRPr lang="en-US"/>
        </a:p>
      </dgm:t>
    </dgm:pt>
    <dgm:pt modelId="{5FCF3465-710D-4B51-B614-3521A590CDBA}" type="sibTrans" cxnId="{DDF6D5CF-6FF6-415D-93BD-2EE4F5161F39}">
      <dgm:prSet/>
      <dgm:spPr/>
      <dgm:t>
        <a:bodyPr/>
        <a:lstStyle/>
        <a:p>
          <a:endParaRPr lang="en-US"/>
        </a:p>
      </dgm:t>
    </dgm:pt>
    <dgm:pt modelId="{047213CC-5F4A-443B-B2E7-93B630D273E7}">
      <dgm:prSet/>
      <dgm:spPr/>
      <dgm:t>
        <a:bodyPr/>
        <a:lstStyle/>
        <a:p>
          <a:r>
            <a:rPr lang="en-GB"/>
            <a:t>Lecturer : Muhammad Cassamo  </a:t>
          </a:r>
          <a:endParaRPr lang="en-US"/>
        </a:p>
      </dgm:t>
    </dgm:pt>
    <dgm:pt modelId="{9E77E2AD-D87A-41BD-B1C9-208A335AC695}" type="parTrans" cxnId="{6A5E907C-0B80-4FC9-8343-37D8895ABE5A}">
      <dgm:prSet/>
      <dgm:spPr/>
      <dgm:t>
        <a:bodyPr/>
        <a:lstStyle/>
        <a:p>
          <a:endParaRPr lang="en-US"/>
        </a:p>
      </dgm:t>
    </dgm:pt>
    <dgm:pt modelId="{4DDB7537-72B2-4348-B663-9F639A027CEC}" type="sibTrans" cxnId="{6A5E907C-0B80-4FC9-8343-37D8895ABE5A}">
      <dgm:prSet/>
      <dgm:spPr/>
      <dgm:t>
        <a:bodyPr/>
        <a:lstStyle/>
        <a:p>
          <a:endParaRPr lang="en-US"/>
        </a:p>
      </dgm:t>
    </dgm:pt>
    <dgm:pt modelId="{696E0F15-D59A-4CD9-B515-5BCF717771AB}" type="pres">
      <dgm:prSet presAssocID="{B0D03850-B5A8-4323-9C02-99E1DA72C41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476D41-6A9B-469A-9313-E9EA85AA86D6}" type="pres">
      <dgm:prSet presAssocID="{11413939-DB88-4CC0-B189-013E879DEB87}" presName="hierRoot1" presStyleCnt="0"/>
      <dgm:spPr/>
    </dgm:pt>
    <dgm:pt modelId="{84BE0B14-1FEF-4F54-B82A-2DC7F138CE63}" type="pres">
      <dgm:prSet presAssocID="{11413939-DB88-4CC0-B189-013E879DEB87}" presName="composite" presStyleCnt="0"/>
      <dgm:spPr/>
    </dgm:pt>
    <dgm:pt modelId="{53D82AB7-6140-4EA4-B847-A9D2D0A4CAEE}" type="pres">
      <dgm:prSet presAssocID="{11413939-DB88-4CC0-B189-013E879DEB87}" presName="background" presStyleLbl="node0" presStyleIdx="0" presStyleCnt="4"/>
      <dgm:spPr/>
    </dgm:pt>
    <dgm:pt modelId="{16465F88-C568-4F03-B166-3C2337F1D98C}" type="pres">
      <dgm:prSet presAssocID="{11413939-DB88-4CC0-B189-013E879DEB87}" presName="text" presStyleLbl="fgAcc0" presStyleIdx="0" presStyleCnt="4" custLinFactNeighborX="-1466" custLinFactNeighborY="2309">
        <dgm:presLayoutVars>
          <dgm:chPref val="3"/>
        </dgm:presLayoutVars>
      </dgm:prSet>
      <dgm:spPr/>
    </dgm:pt>
    <dgm:pt modelId="{DA07B6ED-CF38-4BFA-8CE7-F1D59F132CE3}" type="pres">
      <dgm:prSet presAssocID="{11413939-DB88-4CC0-B189-013E879DEB87}" presName="hierChild2" presStyleCnt="0"/>
      <dgm:spPr/>
    </dgm:pt>
    <dgm:pt modelId="{CBFC10D5-B5CB-4BF9-B461-F4C84888E52A}" type="pres">
      <dgm:prSet presAssocID="{6483FEB0-DFF4-46FD-8097-A2EC1D95C93B}" presName="hierRoot1" presStyleCnt="0"/>
      <dgm:spPr/>
    </dgm:pt>
    <dgm:pt modelId="{465D498F-A018-4D1F-A4D8-477740B9005A}" type="pres">
      <dgm:prSet presAssocID="{6483FEB0-DFF4-46FD-8097-A2EC1D95C93B}" presName="composite" presStyleCnt="0"/>
      <dgm:spPr/>
    </dgm:pt>
    <dgm:pt modelId="{664FCBD0-9295-4FB8-B4CD-06DD2E30D363}" type="pres">
      <dgm:prSet presAssocID="{6483FEB0-DFF4-46FD-8097-A2EC1D95C93B}" presName="background" presStyleLbl="node0" presStyleIdx="1" presStyleCnt="4"/>
      <dgm:spPr/>
    </dgm:pt>
    <dgm:pt modelId="{8D35C4B4-54DE-4C8D-97B1-13962DEE0CE9}" type="pres">
      <dgm:prSet presAssocID="{6483FEB0-DFF4-46FD-8097-A2EC1D95C93B}" presName="text" presStyleLbl="fgAcc0" presStyleIdx="1" presStyleCnt="4">
        <dgm:presLayoutVars>
          <dgm:chPref val="3"/>
        </dgm:presLayoutVars>
      </dgm:prSet>
      <dgm:spPr/>
    </dgm:pt>
    <dgm:pt modelId="{7F0AEA4F-F26F-4EFB-86D5-B507AD81CA4A}" type="pres">
      <dgm:prSet presAssocID="{6483FEB0-DFF4-46FD-8097-A2EC1D95C93B}" presName="hierChild2" presStyleCnt="0"/>
      <dgm:spPr/>
    </dgm:pt>
    <dgm:pt modelId="{5243C4DD-5158-49F4-831A-F45B0DCD0617}" type="pres">
      <dgm:prSet presAssocID="{07DC4CE8-B8B2-4ABD-95A4-DD87AD97F2ED}" presName="hierRoot1" presStyleCnt="0"/>
      <dgm:spPr/>
    </dgm:pt>
    <dgm:pt modelId="{2582F261-F924-4C75-9506-C04E308981EA}" type="pres">
      <dgm:prSet presAssocID="{07DC4CE8-B8B2-4ABD-95A4-DD87AD97F2ED}" presName="composite" presStyleCnt="0"/>
      <dgm:spPr/>
    </dgm:pt>
    <dgm:pt modelId="{9554EECE-9E89-4FAE-943F-552556D87062}" type="pres">
      <dgm:prSet presAssocID="{07DC4CE8-B8B2-4ABD-95A4-DD87AD97F2ED}" presName="background" presStyleLbl="node0" presStyleIdx="2" presStyleCnt="4"/>
      <dgm:spPr/>
    </dgm:pt>
    <dgm:pt modelId="{65084A9F-AC85-45E2-8407-651E84DAD4E9}" type="pres">
      <dgm:prSet presAssocID="{07DC4CE8-B8B2-4ABD-95A4-DD87AD97F2ED}" presName="text" presStyleLbl="fgAcc0" presStyleIdx="2" presStyleCnt="4">
        <dgm:presLayoutVars>
          <dgm:chPref val="3"/>
        </dgm:presLayoutVars>
      </dgm:prSet>
      <dgm:spPr/>
    </dgm:pt>
    <dgm:pt modelId="{DFE5C373-A597-4F8D-9D16-77B0FCDE7E7C}" type="pres">
      <dgm:prSet presAssocID="{07DC4CE8-B8B2-4ABD-95A4-DD87AD97F2ED}" presName="hierChild2" presStyleCnt="0"/>
      <dgm:spPr/>
    </dgm:pt>
    <dgm:pt modelId="{32D71347-D47F-43D8-AB26-CB304AA5A5B7}" type="pres">
      <dgm:prSet presAssocID="{047213CC-5F4A-443B-B2E7-93B630D273E7}" presName="hierRoot1" presStyleCnt="0"/>
      <dgm:spPr/>
    </dgm:pt>
    <dgm:pt modelId="{7707F28D-AA04-47C8-A7C9-A3823F533698}" type="pres">
      <dgm:prSet presAssocID="{047213CC-5F4A-443B-B2E7-93B630D273E7}" presName="composite" presStyleCnt="0"/>
      <dgm:spPr/>
    </dgm:pt>
    <dgm:pt modelId="{D028BD20-C213-46E6-B9B3-FA0D13C1C767}" type="pres">
      <dgm:prSet presAssocID="{047213CC-5F4A-443B-B2E7-93B630D273E7}" presName="background" presStyleLbl="node0" presStyleIdx="3" presStyleCnt="4"/>
      <dgm:spPr/>
    </dgm:pt>
    <dgm:pt modelId="{33C3D6E7-02FF-4F8E-9564-EDD0D5F27A0C}" type="pres">
      <dgm:prSet presAssocID="{047213CC-5F4A-443B-B2E7-93B630D273E7}" presName="text" presStyleLbl="fgAcc0" presStyleIdx="3" presStyleCnt="4">
        <dgm:presLayoutVars>
          <dgm:chPref val="3"/>
        </dgm:presLayoutVars>
      </dgm:prSet>
      <dgm:spPr/>
    </dgm:pt>
    <dgm:pt modelId="{3E8791EB-4B96-46B0-B475-049BE416BAE6}" type="pres">
      <dgm:prSet presAssocID="{047213CC-5F4A-443B-B2E7-93B630D273E7}" presName="hierChild2" presStyleCnt="0"/>
      <dgm:spPr/>
    </dgm:pt>
  </dgm:ptLst>
  <dgm:cxnLst>
    <dgm:cxn modelId="{87D9F107-2D29-4513-B780-60A3D6DF87FE}" srcId="{B0D03850-B5A8-4323-9C02-99E1DA72C41A}" destId="{6483FEB0-DFF4-46FD-8097-A2EC1D95C93B}" srcOrd="1" destOrd="0" parTransId="{16977414-C3B2-49DE-828B-587A8CBC747D}" sibTransId="{21320F01-E3B0-4CC5-8F68-50C93777641E}"/>
    <dgm:cxn modelId="{61C5EF0A-834E-45DF-8CEF-242401C1C1C2}" srcId="{B0D03850-B5A8-4323-9C02-99E1DA72C41A}" destId="{11413939-DB88-4CC0-B189-013E879DEB87}" srcOrd="0" destOrd="0" parTransId="{93B512E8-417D-409E-8FE2-FFD02FD8E47B}" sibTransId="{8E1831C9-AA47-4E82-AFE8-7DE971A59DCF}"/>
    <dgm:cxn modelId="{7FDF6F70-5CB5-4A95-8B48-AA489DCF27AD}" type="presOf" srcId="{6483FEB0-DFF4-46FD-8097-A2EC1D95C93B}" destId="{8D35C4B4-54DE-4C8D-97B1-13962DEE0CE9}" srcOrd="0" destOrd="0" presId="urn:microsoft.com/office/officeart/2005/8/layout/hierarchy1"/>
    <dgm:cxn modelId="{6A5E907C-0B80-4FC9-8343-37D8895ABE5A}" srcId="{B0D03850-B5A8-4323-9C02-99E1DA72C41A}" destId="{047213CC-5F4A-443B-B2E7-93B630D273E7}" srcOrd="3" destOrd="0" parTransId="{9E77E2AD-D87A-41BD-B1C9-208A335AC695}" sibTransId="{4DDB7537-72B2-4348-B663-9F639A027CEC}"/>
    <dgm:cxn modelId="{A558CB84-5BA2-403C-A232-87505774E5F2}" type="presOf" srcId="{07DC4CE8-B8B2-4ABD-95A4-DD87AD97F2ED}" destId="{65084A9F-AC85-45E2-8407-651E84DAD4E9}" srcOrd="0" destOrd="0" presId="urn:microsoft.com/office/officeart/2005/8/layout/hierarchy1"/>
    <dgm:cxn modelId="{B2DECCB7-72E2-42B6-AF44-98D2C380F2AC}" type="presOf" srcId="{11413939-DB88-4CC0-B189-013E879DEB87}" destId="{16465F88-C568-4F03-B166-3C2337F1D98C}" srcOrd="0" destOrd="0" presId="urn:microsoft.com/office/officeart/2005/8/layout/hierarchy1"/>
    <dgm:cxn modelId="{DDF6D5CF-6FF6-415D-93BD-2EE4F5161F39}" srcId="{B0D03850-B5A8-4323-9C02-99E1DA72C41A}" destId="{07DC4CE8-B8B2-4ABD-95A4-DD87AD97F2ED}" srcOrd="2" destOrd="0" parTransId="{FE9F2783-61D8-44EB-B2B9-BDC8DE8AF745}" sibTransId="{5FCF3465-710D-4B51-B614-3521A590CDBA}"/>
    <dgm:cxn modelId="{4DF9EFDE-CB14-4A49-B1C3-0AED258C68B0}" type="presOf" srcId="{B0D03850-B5A8-4323-9C02-99E1DA72C41A}" destId="{696E0F15-D59A-4CD9-B515-5BCF717771AB}" srcOrd="0" destOrd="0" presId="urn:microsoft.com/office/officeart/2005/8/layout/hierarchy1"/>
    <dgm:cxn modelId="{BA0A98F7-7CEE-41BF-A055-66F4A105CA43}" type="presOf" srcId="{047213CC-5F4A-443B-B2E7-93B630D273E7}" destId="{33C3D6E7-02FF-4F8E-9564-EDD0D5F27A0C}" srcOrd="0" destOrd="0" presId="urn:microsoft.com/office/officeart/2005/8/layout/hierarchy1"/>
    <dgm:cxn modelId="{0A69A3AD-E79B-484B-B371-E11A2F0D767D}" type="presParOf" srcId="{696E0F15-D59A-4CD9-B515-5BCF717771AB}" destId="{C8476D41-6A9B-469A-9313-E9EA85AA86D6}" srcOrd="0" destOrd="0" presId="urn:microsoft.com/office/officeart/2005/8/layout/hierarchy1"/>
    <dgm:cxn modelId="{93DC7B92-56CA-4ACC-93EF-DD3EC4F87AC1}" type="presParOf" srcId="{C8476D41-6A9B-469A-9313-E9EA85AA86D6}" destId="{84BE0B14-1FEF-4F54-B82A-2DC7F138CE63}" srcOrd="0" destOrd="0" presId="urn:microsoft.com/office/officeart/2005/8/layout/hierarchy1"/>
    <dgm:cxn modelId="{2263C8E2-6F7D-4B7D-9073-858EA6F499FE}" type="presParOf" srcId="{84BE0B14-1FEF-4F54-B82A-2DC7F138CE63}" destId="{53D82AB7-6140-4EA4-B847-A9D2D0A4CAEE}" srcOrd="0" destOrd="0" presId="urn:microsoft.com/office/officeart/2005/8/layout/hierarchy1"/>
    <dgm:cxn modelId="{DFE5A6AB-3E07-44FF-8378-8D1965457C16}" type="presParOf" srcId="{84BE0B14-1FEF-4F54-B82A-2DC7F138CE63}" destId="{16465F88-C568-4F03-B166-3C2337F1D98C}" srcOrd="1" destOrd="0" presId="urn:microsoft.com/office/officeart/2005/8/layout/hierarchy1"/>
    <dgm:cxn modelId="{A00AF0D9-9E1B-426E-A5C7-82324F92A871}" type="presParOf" srcId="{C8476D41-6A9B-469A-9313-E9EA85AA86D6}" destId="{DA07B6ED-CF38-4BFA-8CE7-F1D59F132CE3}" srcOrd="1" destOrd="0" presId="urn:microsoft.com/office/officeart/2005/8/layout/hierarchy1"/>
    <dgm:cxn modelId="{BE25D12F-4127-457A-8154-7050AA9F0360}" type="presParOf" srcId="{696E0F15-D59A-4CD9-B515-5BCF717771AB}" destId="{CBFC10D5-B5CB-4BF9-B461-F4C84888E52A}" srcOrd="1" destOrd="0" presId="urn:microsoft.com/office/officeart/2005/8/layout/hierarchy1"/>
    <dgm:cxn modelId="{86841200-5D0F-47AA-97D5-726EC41A5098}" type="presParOf" srcId="{CBFC10D5-B5CB-4BF9-B461-F4C84888E52A}" destId="{465D498F-A018-4D1F-A4D8-477740B9005A}" srcOrd="0" destOrd="0" presId="urn:microsoft.com/office/officeart/2005/8/layout/hierarchy1"/>
    <dgm:cxn modelId="{B6F4A334-9002-47C1-A541-095999F584BA}" type="presParOf" srcId="{465D498F-A018-4D1F-A4D8-477740B9005A}" destId="{664FCBD0-9295-4FB8-B4CD-06DD2E30D363}" srcOrd="0" destOrd="0" presId="urn:microsoft.com/office/officeart/2005/8/layout/hierarchy1"/>
    <dgm:cxn modelId="{17F53337-4123-4BB9-859E-DDD2F31C38B4}" type="presParOf" srcId="{465D498F-A018-4D1F-A4D8-477740B9005A}" destId="{8D35C4B4-54DE-4C8D-97B1-13962DEE0CE9}" srcOrd="1" destOrd="0" presId="urn:microsoft.com/office/officeart/2005/8/layout/hierarchy1"/>
    <dgm:cxn modelId="{2B8D4259-6151-4EBF-BF34-E6E465536C7B}" type="presParOf" srcId="{CBFC10D5-B5CB-4BF9-B461-F4C84888E52A}" destId="{7F0AEA4F-F26F-4EFB-86D5-B507AD81CA4A}" srcOrd="1" destOrd="0" presId="urn:microsoft.com/office/officeart/2005/8/layout/hierarchy1"/>
    <dgm:cxn modelId="{7825C55E-C928-4628-AD76-C77CDF38E9F7}" type="presParOf" srcId="{696E0F15-D59A-4CD9-B515-5BCF717771AB}" destId="{5243C4DD-5158-49F4-831A-F45B0DCD0617}" srcOrd="2" destOrd="0" presId="urn:microsoft.com/office/officeart/2005/8/layout/hierarchy1"/>
    <dgm:cxn modelId="{78004DEB-036A-4111-85E2-BE236E26407A}" type="presParOf" srcId="{5243C4DD-5158-49F4-831A-F45B0DCD0617}" destId="{2582F261-F924-4C75-9506-C04E308981EA}" srcOrd="0" destOrd="0" presId="urn:microsoft.com/office/officeart/2005/8/layout/hierarchy1"/>
    <dgm:cxn modelId="{D9325DEC-07A3-4E76-87F3-FDD24C2D2EDC}" type="presParOf" srcId="{2582F261-F924-4C75-9506-C04E308981EA}" destId="{9554EECE-9E89-4FAE-943F-552556D87062}" srcOrd="0" destOrd="0" presId="urn:microsoft.com/office/officeart/2005/8/layout/hierarchy1"/>
    <dgm:cxn modelId="{E47FBD17-51A9-4E1C-A40D-C4A1033AF04A}" type="presParOf" srcId="{2582F261-F924-4C75-9506-C04E308981EA}" destId="{65084A9F-AC85-45E2-8407-651E84DAD4E9}" srcOrd="1" destOrd="0" presId="urn:microsoft.com/office/officeart/2005/8/layout/hierarchy1"/>
    <dgm:cxn modelId="{FFA51E6D-37CB-4B00-AB71-1AFFE983FAE3}" type="presParOf" srcId="{5243C4DD-5158-49F4-831A-F45B0DCD0617}" destId="{DFE5C373-A597-4F8D-9D16-77B0FCDE7E7C}" srcOrd="1" destOrd="0" presId="urn:microsoft.com/office/officeart/2005/8/layout/hierarchy1"/>
    <dgm:cxn modelId="{FA68C01E-9FBB-44B2-AD37-74483807DC81}" type="presParOf" srcId="{696E0F15-D59A-4CD9-B515-5BCF717771AB}" destId="{32D71347-D47F-43D8-AB26-CB304AA5A5B7}" srcOrd="3" destOrd="0" presId="urn:microsoft.com/office/officeart/2005/8/layout/hierarchy1"/>
    <dgm:cxn modelId="{15835268-7B0B-4C1F-8758-5CCF39323526}" type="presParOf" srcId="{32D71347-D47F-43D8-AB26-CB304AA5A5B7}" destId="{7707F28D-AA04-47C8-A7C9-A3823F533698}" srcOrd="0" destOrd="0" presId="urn:microsoft.com/office/officeart/2005/8/layout/hierarchy1"/>
    <dgm:cxn modelId="{EB39F59A-CB05-46E0-8666-6A531D05213B}" type="presParOf" srcId="{7707F28D-AA04-47C8-A7C9-A3823F533698}" destId="{D028BD20-C213-46E6-B9B3-FA0D13C1C767}" srcOrd="0" destOrd="0" presId="urn:microsoft.com/office/officeart/2005/8/layout/hierarchy1"/>
    <dgm:cxn modelId="{47182B9D-1A46-471D-8D7D-02E9DC03AE95}" type="presParOf" srcId="{7707F28D-AA04-47C8-A7C9-A3823F533698}" destId="{33C3D6E7-02FF-4F8E-9564-EDD0D5F27A0C}" srcOrd="1" destOrd="0" presId="urn:microsoft.com/office/officeart/2005/8/layout/hierarchy1"/>
    <dgm:cxn modelId="{CEEC2C2D-669E-4667-A7B5-A356390E1FA3}" type="presParOf" srcId="{32D71347-D47F-43D8-AB26-CB304AA5A5B7}" destId="{3E8791EB-4B96-46B0-B475-049BE416BAE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82AB7-6140-4EA4-B847-A9D2D0A4CAEE}">
      <dsp:nvSpPr>
        <dsp:cNvPr id="0" name=""/>
        <dsp:cNvSpPr/>
      </dsp:nvSpPr>
      <dsp:spPr>
        <a:xfrm>
          <a:off x="-30597" y="904932"/>
          <a:ext cx="2307627" cy="1465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65F88-C568-4F03-B166-3C2337F1D98C}">
      <dsp:nvSpPr>
        <dsp:cNvPr id="0" name=""/>
        <dsp:cNvSpPr/>
      </dsp:nvSpPr>
      <dsp:spPr>
        <a:xfrm>
          <a:off x="225805" y="1148515"/>
          <a:ext cx="2307627" cy="1465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NAME: Anghelina Marius Gabriel</a:t>
          </a:r>
          <a:endParaRPr lang="en-US" sz="1700" kern="1200"/>
        </a:p>
      </dsp:txBody>
      <dsp:txXfrm>
        <a:off x="268723" y="1191433"/>
        <a:ext cx="2221791" cy="1379507"/>
      </dsp:txXfrm>
    </dsp:sp>
    <dsp:sp modelId="{664FCBD0-9295-4FB8-B4CD-06DD2E30D363}">
      <dsp:nvSpPr>
        <dsp:cNvPr id="0" name=""/>
        <dsp:cNvSpPr/>
      </dsp:nvSpPr>
      <dsp:spPr>
        <a:xfrm>
          <a:off x="2823664" y="871097"/>
          <a:ext cx="2307627" cy="1465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5C4B4-54DE-4C8D-97B1-13962DEE0CE9}">
      <dsp:nvSpPr>
        <dsp:cNvPr id="0" name=""/>
        <dsp:cNvSpPr/>
      </dsp:nvSpPr>
      <dsp:spPr>
        <a:xfrm>
          <a:off x="3080067" y="1114680"/>
          <a:ext cx="2307627" cy="1465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 id : 2421968</a:t>
          </a:r>
          <a:endParaRPr lang="en-US" sz="1700" kern="1200"/>
        </a:p>
      </dsp:txBody>
      <dsp:txXfrm>
        <a:off x="3122985" y="1157598"/>
        <a:ext cx="2221791" cy="1379507"/>
      </dsp:txXfrm>
    </dsp:sp>
    <dsp:sp modelId="{9554EECE-9E89-4FAE-943F-552556D87062}">
      <dsp:nvSpPr>
        <dsp:cNvPr id="0" name=""/>
        <dsp:cNvSpPr/>
      </dsp:nvSpPr>
      <dsp:spPr>
        <a:xfrm>
          <a:off x="5644098" y="871097"/>
          <a:ext cx="2307627" cy="1465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84A9F-AC85-45E2-8407-651E84DAD4E9}">
      <dsp:nvSpPr>
        <dsp:cNvPr id="0" name=""/>
        <dsp:cNvSpPr/>
      </dsp:nvSpPr>
      <dsp:spPr>
        <a:xfrm>
          <a:off x="5900501" y="1114680"/>
          <a:ext cx="2307627" cy="1465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Module : BMSW4008 Digital skills for personal Development and Business  Growth</a:t>
          </a:r>
          <a:endParaRPr lang="en-US" sz="1700" kern="1200"/>
        </a:p>
      </dsp:txBody>
      <dsp:txXfrm>
        <a:off x="5943419" y="1157598"/>
        <a:ext cx="2221791" cy="1379507"/>
      </dsp:txXfrm>
    </dsp:sp>
    <dsp:sp modelId="{D028BD20-C213-46E6-B9B3-FA0D13C1C767}">
      <dsp:nvSpPr>
        <dsp:cNvPr id="0" name=""/>
        <dsp:cNvSpPr/>
      </dsp:nvSpPr>
      <dsp:spPr>
        <a:xfrm>
          <a:off x="8464531" y="871097"/>
          <a:ext cx="2307627" cy="1465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3D6E7-02FF-4F8E-9564-EDD0D5F27A0C}">
      <dsp:nvSpPr>
        <dsp:cNvPr id="0" name=""/>
        <dsp:cNvSpPr/>
      </dsp:nvSpPr>
      <dsp:spPr>
        <a:xfrm>
          <a:off x="8720934" y="1114680"/>
          <a:ext cx="2307627" cy="1465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Lecturer : Muhammad Cassamo  </a:t>
          </a:r>
          <a:endParaRPr lang="en-US" sz="1700" kern="1200"/>
        </a:p>
      </dsp:txBody>
      <dsp:txXfrm>
        <a:off x="8763852" y="1157598"/>
        <a:ext cx="2221791" cy="1379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9DDE90-9DA8-477A-8EFE-EE12B8F648E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EE4AE-6A55-4D35-8535-C68A1B110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520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E93FC-7A34-1312-AE5E-C6B3146A8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20D97E-391C-F8CF-EFD5-E84738DAE5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F088F-0A5D-5BFC-4D56-C59843E88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DF3C2-E8F6-C7DC-A0E8-6D2BCBD3A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A9D1E-B07E-61EF-284A-B05DEED03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94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7D70C-6DDA-8627-B589-10A782D9F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11130-71C9-6203-A0E7-173BCF529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5DD60-6858-7067-0C78-5421F45A5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0D0DE-7865-3FC2-F070-CC141A09B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5FD80-F352-2AEC-BE88-38737551F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22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0DFDA-6F1A-4B4B-2E93-16BFF5DF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D6F0C8-E58D-944E-7E93-D124FAA84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F4D30-8264-A05C-2171-F267EE3AC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BD1D5-53FC-168B-88EC-4779F7A11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1B4A4-1547-A503-3A99-EC904705B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23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DA1E4-D77B-7DC1-CA7B-02AA86226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DA575-528F-6DB8-9E9E-C466350CC1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D7D0B6-881E-E866-7B5D-C2D1C9735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69784-06A6-160C-6050-DBA0BE9FB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755B23-EF0B-9E15-FA37-E6762BC5F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EEA76-3805-7E26-D69D-FAB0BDF46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486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1E021-FBE7-39A7-3B1D-929C294AC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04D12-B056-D344-8BFF-6CB45F224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82291-5CD8-211A-EB7E-6D0E408B0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1BDB8A-BCBA-05A9-7CEF-9C09D01770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694B21-FD02-F467-A930-2758809191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F3B51-C645-CCA5-405C-2E6208D84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8997C2-BEB6-8B83-BF34-9D17FE458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05E149-AFB0-F257-7EA3-0D9A769C3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7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1EF5C-D96D-A87F-1329-BCA75962D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8F277D-756A-E60C-6B7E-8F6A51EE1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9BA9AA-8BE5-A75F-954A-91D9925C1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8C66D-CA8F-3132-7075-17394F4ED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89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51F40-A919-C5FD-4724-C6CFD0E04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C2D8E6-DD77-BABD-E0E5-7DABF4863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1311A6-0437-C56B-C7FD-1A8CA3A54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56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0EC1C-4AAE-A5A4-CCBF-95E9DAF8E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A1AE9-5600-E9ED-2B15-DA85D4F4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8734A7-0A8B-1CC7-C860-24B43D77F0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E80197-F27E-4171-8470-2A9CD6DEC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07917A-9BB3-3C75-D631-5BE79646B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B5203E-6196-020B-4E80-8345E30EF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7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C6C2-2A95-1BB6-204C-EAC95C3CF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8C7BA1-D26B-1371-E0AE-78DFCDF1A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1D52D-FEFE-A583-621D-1ED146304E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8AE07-918F-BA23-0C9F-A701F0A03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98EB8A-084F-2CB1-91CA-D93185C71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A6EFE-2A7D-D0A3-A8E9-8ECF3CA47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39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20D7-034A-E9AB-25E4-8DA815DC2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BFA087-1ABF-9E45-A217-C8A85F594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E19B8-2DCD-E5A4-8777-369ECD279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3C64E-670B-DC76-1C32-7C9A3158A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4CFD87-C033-DEBE-F1D8-E74FD4551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78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DA51AA-B31E-018C-62CB-E2176303E3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98959-B3DC-4E4D-99F3-F14E0979FA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ED673-F52A-24F8-6E8C-DC3C8A3CC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2B2DB-AC92-4351-A2BE-6D3085DD1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599CC-1EB4-F117-A351-7C8A20FD1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166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2003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E636F6-6CC4-689D-7E2B-96BA4F5B3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E4EDB7-5A4C-6831-DB1D-72E8A6DE15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FA3EA-36FA-DED4-3A34-7CB7C17A9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6AF31A-22F8-471A-B6E6-687AB273BBA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E7B54-D9E2-28BB-E36B-1294C2F948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CD00A-D7AC-C7E4-BDDB-5EADB7069D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93E0FA-5210-44B7-A3F3-90C7DBCDE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63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saaa.org/kc/cropbiotechupdate/ged/article/default.asp?ID=20194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vp.dev/market-research-key-to-mvp-developmen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hyperlink" Target="https://yesfood-6e3dff35.base44.app/" TargetMode="Externa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at of arms with red dragons and a helmet&#10;&#10;AI-generated content may be incorrect.">
            <a:extLst>
              <a:ext uri="{FF2B5EF4-FFF2-40B4-BE49-F238E27FC236}">
                <a16:creationId xmlns:a16="http://schemas.microsoft.com/office/drawing/2014/main" id="{E30BE77D-024E-D2EE-4CD3-6183B3031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3667760" cy="2058021"/>
          </a:xfrm>
          <a:prstGeom prst="rect">
            <a:avLst/>
          </a:prstGeom>
        </p:spPr>
      </p:pic>
      <p:pic>
        <p:nvPicPr>
          <p:cNvPr id="6" name="Picture 5" descr="A coat of arms with red dragons and a helmet&#10;&#10;AI-generated content may be incorrect.">
            <a:extLst>
              <a:ext uri="{FF2B5EF4-FFF2-40B4-BE49-F238E27FC236}">
                <a16:creationId xmlns:a16="http://schemas.microsoft.com/office/drawing/2014/main" id="{DE9F1AAA-EDF3-93C2-17BB-F54A4115A6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4241" y="0"/>
            <a:ext cx="3667761" cy="2058021"/>
          </a:xfrm>
          <a:prstGeom prst="rect">
            <a:avLst/>
          </a:prstGeom>
        </p:spPr>
      </p:pic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576EB1AE-BD57-A36A-1422-E28F851C88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8500894"/>
              </p:ext>
            </p:extLst>
          </p:nvPr>
        </p:nvGraphicFramePr>
        <p:xfrm>
          <a:off x="363793" y="2477730"/>
          <a:ext cx="11031793" cy="3451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6D342BB-69A7-DE6E-F856-1F55E94767F0}"/>
              </a:ext>
            </a:extLst>
          </p:cNvPr>
          <p:cNvSpPr txBox="1"/>
          <p:nvPr/>
        </p:nvSpPr>
        <p:spPr>
          <a:xfrm>
            <a:off x="3834578" y="198013"/>
            <a:ext cx="42770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     </a:t>
            </a:r>
            <a:r>
              <a:rPr lang="en-GB" sz="24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YESFOOD </a:t>
            </a:r>
          </a:p>
          <a:p>
            <a:r>
              <a:rPr lang="en-GB" sz="24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 From Research to Reality</a:t>
            </a:r>
          </a:p>
        </p:txBody>
      </p:sp>
      <p:pic>
        <p:nvPicPr>
          <p:cNvPr id="1026" name="Picture 2" descr="A logo with green leaves&#10;&#10;AI-generated content may be incorrect.">
            <a:extLst>
              <a:ext uri="{FF2B5EF4-FFF2-40B4-BE49-F238E27FC236}">
                <a16:creationId xmlns:a16="http://schemas.microsoft.com/office/drawing/2014/main" id="{CCC92717-1951-9BA9-49C5-BF012E702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440" y="929148"/>
            <a:ext cx="1934497" cy="193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664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F013C-20E4-72FA-DE10-AFDFB0000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Presentation overview</a:t>
            </a:r>
          </a:p>
        </p:txBody>
      </p:sp>
      <p:sp>
        <p:nvSpPr>
          <p:cNvPr id="2057" name="Oval 205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logo with green leaves&#10;&#10;AI-generated content may be incorrect.">
            <a:extLst>
              <a:ext uri="{FF2B5EF4-FFF2-40B4-BE49-F238E27FC236}">
                <a16:creationId xmlns:a16="http://schemas.microsoft.com/office/drawing/2014/main" id="{89F5042E-A4F1-539A-EAB5-E6AEF3DEB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6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AF96-D78C-26D1-6E2C-C714EBEAA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1.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Market research questionnaire design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2.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Brand identity &amp; website development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3.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Marketing materials creation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advertisement production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06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6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342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7041A-1D54-F96D-0E96-AD1EF46F4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Market Research Questionnaire</a:t>
            </a:r>
            <a:br>
              <a:rPr lang="en-US" dirty="0"/>
            </a:br>
            <a:endParaRPr lang="en-GB" dirty="0"/>
          </a:p>
        </p:txBody>
      </p:sp>
      <p:pic>
        <p:nvPicPr>
          <p:cNvPr id="5" name="Content Placeholder 4" descr="A close-up of a graph&#10;&#10;AI-generated content may be incorrect.">
            <a:extLst>
              <a:ext uri="{FF2B5EF4-FFF2-40B4-BE49-F238E27FC236}">
                <a16:creationId xmlns:a16="http://schemas.microsoft.com/office/drawing/2014/main" id="{54147B76-11B9-1974-6E71-BAE46874EB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3807" y="3530213"/>
            <a:ext cx="5528193" cy="3327788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6922341-C7C2-6B80-2192-3689DC674DFF}"/>
              </a:ext>
            </a:extLst>
          </p:cNvPr>
          <p:cNvSpPr txBox="1"/>
          <p:nvPr/>
        </p:nvSpPr>
        <p:spPr>
          <a:xfrm>
            <a:off x="619433" y="1794607"/>
            <a:ext cx="418854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Question Design</a:t>
            </a:r>
          </a:p>
          <a:p>
            <a:endParaRPr lang="en-US" sz="2800" b="1" dirty="0">
              <a:solidFill>
                <a:srgbClr val="2C3E50"/>
              </a:solidFill>
              <a:latin typeface="Arial" pitchFamily="34" charset="0"/>
              <a:cs typeface="Arial" pitchFamily="34" charset="-120"/>
            </a:endParaRPr>
          </a:p>
          <a:p>
            <a:pPr marL="285750" indent="-285750">
              <a:buBlip>
                <a:blip r:embed="rId3"/>
              </a:buBlip>
            </a:pP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frequency &amp; preferences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On-the-go eating habits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Preferred healthy meal types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meal selection concerns</a:t>
            </a:r>
            <a:endParaRPr lang="en-US" sz="2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endParaRPr lang="en-US" dirty="0"/>
          </a:p>
          <a:p>
            <a:endParaRPr lang="en-GB" dirty="0"/>
          </a:p>
        </p:txBody>
      </p:sp>
      <p:pic>
        <p:nvPicPr>
          <p:cNvPr id="16" name="Picture 15" descr="A graph of stock market&#10;&#10;AI-generated content may be incorrect.">
            <a:extLst>
              <a:ext uri="{FF2B5EF4-FFF2-40B4-BE49-F238E27FC236}">
                <a16:creationId xmlns:a16="http://schemas.microsoft.com/office/drawing/2014/main" id="{0F4F20FC-C747-7941-66FE-223EB91D76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93394" y="1263086"/>
            <a:ext cx="3519948" cy="216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19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hand holding a light bulb&#10;&#10;AI-generated content may be incorrect.">
            <a:extLst>
              <a:ext uri="{FF2B5EF4-FFF2-40B4-BE49-F238E27FC236}">
                <a16:creationId xmlns:a16="http://schemas.microsoft.com/office/drawing/2014/main" id="{C42C92FC-1440-6330-EF86-0BF7AB139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221" r="31325" b="3"/>
          <a:stretch>
            <a:fillRect/>
          </a:stretch>
        </p:blipFill>
        <p:spPr>
          <a:xfrm>
            <a:off x="7381653" y="10"/>
            <a:ext cx="4810347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3074" name="Picture 2" descr="A logo with green leaves&#10;&#10;AI-generated content may be incorrect.">
            <a:extLst>
              <a:ext uri="{FF2B5EF4-FFF2-40B4-BE49-F238E27FC236}">
                <a16:creationId xmlns:a16="http://schemas.microsoft.com/office/drawing/2014/main" id="{C8B125FC-301D-EFC4-7CF1-E9406B27C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3" r="-2" b="16431"/>
          <a:stretch>
            <a:fillRect/>
          </a:stretch>
        </p:blipFill>
        <p:spPr bwMode="auto"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 descr="A pie chart with different colored circles&#10;&#10;AI-generated content may be incorrect.">
            <a:extLst>
              <a:ext uri="{FF2B5EF4-FFF2-40B4-BE49-F238E27FC236}">
                <a16:creationId xmlns:a16="http://schemas.microsoft.com/office/drawing/2014/main" id="{6C4939B8-C901-EAA5-445E-F9C7C16FD9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1" r="2" b="2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3081" name="Freeform: Shape 3080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52C10-44FA-58FA-BE78-E2FEDA9BE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Key Research Findings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D45152-B09F-D33B-BB0A-A3A9CF7D585F}"/>
              </a:ext>
            </a:extLst>
          </p:cNvPr>
          <p:cNvSpPr txBox="1"/>
          <p:nvPr/>
        </p:nvSpPr>
        <p:spPr>
          <a:xfrm>
            <a:off x="448056" y="2258568"/>
            <a:ext cx="2807208" cy="392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Customer Concerns: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50% - Calories as top priority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25% - Fat content matters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87.5% choose no-oil for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02248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616A8-C352-0C2A-1107-799D0702A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7987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	From Data to Design Decisions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47BBA-08F7-FD3C-9CFA-330DAF837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86581"/>
            <a:ext cx="4591665" cy="6071418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en-US" b="1" dirty="0">
                <a:solidFill>
                  <a:srgbClr val="7CB342"/>
                </a:solidFill>
                <a:latin typeface="Arial Black" pitchFamily="34" charset="0"/>
              </a:rPr>
              <a:t> </a:t>
            </a:r>
            <a:r>
              <a:rPr lang="en-US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100% Want Nutrition Info </a:t>
            </a:r>
          </a:p>
          <a:p>
            <a:pPr>
              <a:buBlip>
                <a:blip r:embed="rId2"/>
              </a:buBlip>
            </a:pPr>
            <a:r>
              <a:rPr lang="en-US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 50% Prioritize Calories </a:t>
            </a:r>
          </a:p>
          <a:p>
            <a:pPr>
              <a:buBlip>
                <a:blip r:embed="rId2"/>
              </a:buBlip>
            </a:pPr>
            <a:r>
              <a:rPr lang="en-US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Wrap Most Preferred</a:t>
            </a:r>
          </a:p>
          <a:p>
            <a:pPr>
              <a:buBlip>
                <a:blip r:embed="rId2"/>
              </a:buBlip>
            </a:pPr>
            <a:endParaRPr lang="en-US" dirty="0"/>
          </a:p>
          <a:p>
            <a:pPr>
              <a:buBlip>
                <a:blip r:embed="rId2"/>
              </a:buBlip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My Response :</a:t>
            </a:r>
          </a:p>
          <a:p>
            <a:pPr>
              <a:buBlip>
                <a:blip r:embed="rId2"/>
              </a:buBlip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Bold Calories displays</a:t>
            </a:r>
          </a:p>
          <a:p>
            <a:pPr>
              <a:buBlip>
                <a:blip r:embed="rId2"/>
              </a:buBlip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Calories as hero element</a:t>
            </a:r>
          </a:p>
          <a:p>
            <a:pPr>
              <a:buBlip>
                <a:blip r:embed="rId2"/>
              </a:buBlip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Wraps for every taste including make your own</a:t>
            </a:r>
          </a:p>
          <a:p>
            <a:pPr>
              <a:buBlip>
                <a:blip r:embed="rId2"/>
              </a:buBlip>
            </a:pP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Picture 6" descr="A screenshot of a menu&#10;&#10;AI-generated content may be incorrect.">
            <a:extLst>
              <a:ext uri="{FF2B5EF4-FFF2-40B4-BE49-F238E27FC236}">
                <a16:creationId xmlns:a16="http://schemas.microsoft.com/office/drawing/2014/main" id="{D695229C-3C59-C7BF-F784-A385516EEA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319" y="1966453"/>
            <a:ext cx="7753681" cy="4891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00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0" y="304800"/>
            <a:ext cx="5919979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800"/>
              </a:lnSpc>
            </a:pPr>
            <a:r>
              <a:rPr lang="en-US" sz="40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Website Development</a:t>
            </a:r>
            <a:endParaRPr lang="en-US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Image 0" descr="/tmp/rasterized-gradient-88efba7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016000"/>
            <a:ext cx="1524000" cy="508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8000" y="1524001"/>
            <a:ext cx="6155781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  <a:spcAft>
                <a:spcPts val="1000"/>
              </a:spcAft>
            </a:pPr>
            <a:r>
              <a:rPr lang="en-US" sz="16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Strategy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508000" y="1935361"/>
            <a:ext cx="6155781" cy="247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51"/>
              </a:lnSpc>
              <a:spcAft>
                <a:spcPts val="1200"/>
              </a:spcAft>
            </a:pPr>
            <a:r>
              <a:rPr lang="en-US" sz="1300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Clean, modern website focused on transparency and health benefits.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08000" y="2335411"/>
            <a:ext cx="6035080" cy="314444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7" name="Shape 4"/>
          <p:cNvSpPr/>
          <p:nvPr/>
        </p:nvSpPr>
        <p:spPr>
          <a:xfrm>
            <a:off x="533400" y="2335411"/>
            <a:ext cx="0" cy="3144440"/>
          </a:xfrm>
          <a:prstGeom prst="line">
            <a:avLst/>
          </a:prstGeom>
          <a:noFill/>
          <a:ln w="38100">
            <a:solidFill>
              <a:srgbClr val="7CB34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Text 5"/>
          <p:cNvSpPr/>
          <p:nvPr/>
        </p:nvSpPr>
        <p:spPr>
          <a:xfrm>
            <a:off x="711200" y="2487811"/>
            <a:ext cx="5793069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  <a:spcAft>
                <a:spcPts val="800"/>
              </a:spcAft>
            </a:pPr>
            <a:r>
              <a:rPr lang="en-US" sz="14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Features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711200" y="2838252"/>
            <a:ext cx="5679480" cy="3144440"/>
          </a:xfrm>
          <a:prstGeom prst="rect">
            <a:avLst/>
          </a:prstGeom>
          <a:noFill/>
          <a:ln/>
        </p:spPr>
        <p:txBody>
          <a:bodyPr wrap="square" lIns="101600" tIns="0" rIns="0" bIns="0" rtlCol="0" anchor="t"/>
          <a:lstStyle/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Bold calorie displays on menu items</a:t>
            </a:r>
            <a:endParaRPr lang="en-US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nutritional breakdowns</a:t>
            </a:r>
            <a:endParaRPr lang="en-US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Featured wraps &amp; salads</a:t>
            </a:r>
            <a:endParaRPr lang="en-US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"0-10% oil" messaging</a:t>
            </a:r>
            <a:endParaRPr lang="en-US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US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Mobile-first responsive design</a:t>
            </a:r>
          </a:p>
          <a:p>
            <a:pPr marL="342900" indent="-342900">
              <a:lnSpc>
                <a:spcPts val="2800"/>
              </a:lnSpc>
              <a:spcAft>
                <a:spcPts val="800"/>
              </a:spcAft>
              <a:buSzPct val="100000"/>
              <a:buBlip>
                <a:blip r:embed="rId4"/>
              </a:buBlip>
            </a:pPr>
            <a:r>
              <a:rPr lang="en-GB" sz="2400" dirty="0" err="1">
                <a:hlinkClick r:id="rId5"/>
              </a:rPr>
              <a:t>FreshBite</a:t>
            </a:r>
            <a:endParaRPr lang="en-GB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ts val="2800"/>
              </a:lnSpc>
              <a:spcAft>
                <a:spcPts val="800"/>
              </a:spcAft>
              <a:buSzPct val="100000"/>
            </a:pPr>
            <a:endParaRPr lang="en-US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" name="Image 1" descr="/tmp/rasterized-gradient-8355ea42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9561" y="2229446"/>
            <a:ext cx="4937720" cy="239256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6949480" y="2432646"/>
            <a:ext cx="4621947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  <a:spcAft>
                <a:spcPts val="800"/>
              </a:spcAft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Colors</a:t>
            </a:r>
            <a:endParaRPr lang="en-US" sz="1600" dirty="0"/>
          </a:p>
        </p:txBody>
      </p:sp>
      <p:sp>
        <p:nvSpPr>
          <p:cNvPr id="12" name="Text 8"/>
          <p:cNvSpPr/>
          <p:nvPr/>
        </p:nvSpPr>
        <p:spPr>
          <a:xfrm>
            <a:off x="6949480" y="2818607"/>
            <a:ext cx="4531320" cy="7620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3" name="Text 9"/>
          <p:cNvSpPr/>
          <p:nvPr/>
        </p:nvSpPr>
        <p:spPr>
          <a:xfrm>
            <a:off x="7051080" y="2920207"/>
            <a:ext cx="4328120" cy="317500"/>
          </a:xfrm>
          <a:prstGeom prst="rect">
            <a:avLst/>
          </a:prstGeom>
          <a:solidFill>
            <a:srgbClr val="7CB342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4" name="Text 10"/>
          <p:cNvSpPr/>
          <p:nvPr/>
        </p:nvSpPr>
        <p:spPr>
          <a:xfrm>
            <a:off x="7051080" y="3288507"/>
            <a:ext cx="441468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00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Fresh Green - Health</a:t>
            </a:r>
            <a:endParaRPr lang="en-US" sz="1000" dirty="0"/>
          </a:p>
        </p:txBody>
      </p:sp>
      <p:sp>
        <p:nvSpPr>
          <p:cNvPr id="15" name="Text 11"/>
          <p:cNvSpPr/>
          <p:nvPr/>
        </p:nvSpPr>
        <p:spPr>
          <a:xfrm>
            <a:off x="6949480" y="3656807"/>
            <a:ext cx="4531320" cy="7620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6" name="Text 12"/>
          <p:cNvSpPr/>
          <p:nvPr/>
        </p:nvSpPr>
        <p:spPr>
          <a:xfrm>
            <a:off x="7051080" y="3758407"/>
            <a:ext cx="4328120" cy="317500"/>
          </a:xfrm>
          <a:prstGeom prst="rect">
            <a:avLst/>
          </a:prstGeom>
          <a:solidFill>
            <a:srgbClr val="FF6F61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7" name="Text 13"/>
          <p:cNvSpPr/>
          <p:nvPr/>
        </p:nvSpPr>
        <p:spPr>
          <a:xfrm>
            <a:off x="7051080" y="4126707"/>
            <a:ext cx="441468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00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Coral - Energy</a:t>
            </a:r>
            <a:endParaRPr lang="en-US" sz="1000" dirty="0"/>
          </a:p>
        </p:txBody>
      </p:sp>
      <p:pic>
        <p:nvPicPr>
          <p:cNvPr id="4098" name="Picture 2" descr="A logo with green leaves&#10;&#10;AI-generated content may be incorrect.">
            <a:extLst>
              <a:ext uri="{FF2B5EF4-FFF2-40B4-BE49-F238E27FC236}">
                <a16:creationId xmlns:a16="http://schemas.microsoft.com/office/drawing/2014/main" id="{312691C7-8A29-4B6B-B28E-52D513907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709" y="102766"/>
            <a:ext cx="1700693" cy="148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A computer screen with many different colored screens&#10;&#10;AI-generated content may be incorrect.">
            <a:extLst>
              <a:ext uri="{FF2B5EF4-FFF2-40B4-BE49-F238E27FC236}">
                <a16:creationId xmlns:a16="http://schemas.microsoft.com/office/drawing/2014/main" id="{1F5A2A84-BF23-D032-D271-9EFF8EE836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281" y="5091908"/>
            <a:ext cx="3400719" cy="17881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0" y="304800"/>
            <a:ext cx="6904483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800"/>
              </a:lnSpc>
            </a:pPr>
            <a:r>
              <a:rPr lang="en-US" sz="4000" b="1" dirty="0">
                <a:solidFill>
                  <a:srgbClr val="7CB34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Marketing Materials Creation</a:t>
            </a:r>
            <a:endParaRPr lang="en-US" sz="4000" dirty="0"/>
          </a:p>
        </p:txBody>
      </p:sp>
      <p:pic>
        <p:nvPicPr>
          <p:cNvPr id="3" name="Image 0" descr="/tmp/rasterized-gradient-0798cc6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016000"/>
            <a:ext cx="1524000" cy="508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8000" y="1524001"/>
            <a:ext cx="3606800" cy="27051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5" name="Shape 2"/>
          <p:cNvSpPr/>
          <p:nvPr/>
        </p:nvSpPr>
        <p:spPr>
          <a:xfrm>
            <a:off x="533400" y="1524001"/>
            <a:ext cx="0" cy="2705100"/>
          </a:xfrm>
          <a:prstGeom prst="line">
            <a:avLst/>
          </a:prstGeom>
          <a:noFill/>
          <a:ln w="38100">
            <a:solidFill>
              <a:srgbClr val="7CB34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3"/>
          <p:cNvSpPr/>
          <p:nvPr/>
        </p:nvSpPr>
        <p:spPr>
          <a:xfrm>
            <a:off x="736600" y="1701801"/>
            <a:ext cx="326440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  <a:spcAft>
                <a:spcPts val="800"/>
              </a:spcAft>
            </a:pPr>
            <a:r>
              <a:rPr lang="en-US" sz="1500" b="1" dirty="0">
                <a:solidFill>
                  <a:srgbClr val="7CB3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Posters &amp; Flyers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736600" y="2070100"/>
            <a:ext cx="3200400" cy="1981200"/>
          </a:xfrm>
          <a:prstGeom prst="rect">
            <a:avLst/>
          </a:prstGeom>
          <a:noFill/>
          <a:ln/>
        </p:spPr>
        <p:txBody>
          <a:bodyPr wrap="square" lIns="101600" tIns="0" rIns="0" bIns="0" rtlCol="0" anchor="t"/>
          <a:lstStyle/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Bold headline messaging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 calorie displays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photography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prominence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4292600" y="1524001"/>
            <a:ext cx="3606800" cy="27051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4106606" y="1524001"/>
            <a:ext cx="0" cy="2705100"/>
          </a:xfrm>
          <a:prstGeom prst="line">
            <a:avLst/>
          </a:prstGeom>
          <a:noFill/>
          <a:ln w="38100">
            <a:solidFill>
              <a:srgbClr val="FF6F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4521200" y="1701801"/>
            <a:ext cx="326440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  <a:spcAft>
                <a:spcPts val="800"/>
              </a:spcAft>
            </a:pPr>
            <a:r>
              <a:rPr lang="en-US" sz="1500" b="1" dirty="0">
                <a:solidFill>
                  <a:srgbClr val="FF6F6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521200" y="2070100"/>
            <a:ext cx="3200400" cy="1981200"/>
          </a:xfrm>
          <a:prstGeom prst="rect">
            <a:avLst/>
          </a:prstGeom>
          <a:noFill/>
          <a:ln/>
        </p:spPr>
        <p:txBody>
          <a:bodyPr wrap="square" lIns="101600" tIns="0" rIns="0" bIns="0" rtlCol="0" anchor="t"/>
          <a:lstStyle/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Instagram-optimized format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Consistent brand colors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Menu highlights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testimonials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8077200" y="1524001"/>
            <a:ext cx="3606800" cy="27051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3" name="Shape 10"/>
          <p:cNvSpPr/>
          <p:nvPr/>
        </p:nvSpPr>
        <p:spPr>
          <a:xfrm>
            <a:off x="8102600" y="1524001"/>
            <a:ext cx="0" cy="2705100"/>
          </a:xfrm>
          <a:prstGeom prst="line">
            <a:avLst/>
          </a:prstGeom>
          <a:noFill/>
          <a:ln w="38100">
            <a:solidFill>
              <a:srgbClr val="FFA72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4" name="Text 11"/>
          <p:cNvSpPr/>
          <p:nvPr/>
        </p:nvSpPr>
        <p:spPr>
          <a:xfrm>
            <a:off x="8305800" y="1701801"/>
            <a:ext cx="326440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  <a:spcAft>
                <a:spcPts val="800"/>
              </a:spcAft>
            </a:pPr>
            <a:r>
              <a:rPr lang="en-US" sz="1500" b="1" dirty="0">
                <a:solidFill>
                  <a:srgbClr val="FFA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Menu Boards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8305800" y="2070100"/>
            <a:ext cx="3200400" cy="1981200"/>
          </a:xfrm>
          <a:prstGeom prst="rect">
            <a:avLst/>
          </a:prstGeom>
          <a:noFill/>
          <a:ln/>
        </p:spPr>
        <p:txBody>
          <a:bodyPr wrap="square" lIns="101600" tIns="0" rIns="0" bIns="0" rtlCol="0" anchor="t"/>
          <a:lstStyle/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display mockups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Calorie counts per item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hierarchy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Dietary icons</a:t>
            </a:r>
            <a:endParaRPr lang="en-US" dirty="0"/>
          </a:p>
        </p:txBody>
      </p:sp>
      <p:pic>
        <p:nvPicPr>
          <p:cNvPr id="5122" name="Picture 2" descr="A hand holding a cell phone&#10;&#10;AI-generated content may be incorrect.">
            <a:extLst>
              <a:ext uri="{FF2B5EF4-FFF2-40B4-BE49-F238E27FC236}">
                <a16:creationId xmlns:a16="http://schemas.microsoft.com/office/drawing/2014/main" id="{DEB81C3C-CDF4-10BE-D75E-E4A2B3C0C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3575" y="3886200"/>
            <a:ext cx="2638425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 group of business cards on a wood surface&#10;&#10;AI-generated content may be incorrect.">
            <a:extLst>
              <a:ext uri="{FF2B5EF4-FFF2-40B4-BE49-F238E27FC236}">
                <a16:creationId xmlns:a16="http://schemas.microsoft.com/office/drawing/2014/main" id="{7F3BC3BB-9DCC-751D-C41B-8349BB601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761" y="4117745"/>
            <a:ext cx="2863215" cy="274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A hand holding a phone with food on the screen&#10;&#10;AI-generated content may be incorrect.">
            <a:extLst>
              <a:ext uri="{FF2B5EF4-FFF2-40B4-BE49-F238E27FC236}">
                <a16:creationId xmlns:a16="http://schemas.microsoft.com/office/drawing/2014/main" id="{523CD5DB-B2DA-9E5F-2D3A-54C9E5FAFD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37498"/>
            <a:ext cx="2809814" cy="2420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1" y="304800"/>
            <a:ext cx="8329423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800"/>
              </a:lnSpc>
            </a:pPr>
            <a:r>
              <a:rPr lang="en-US" sz="4000" b="1" dirty="0">
                <a:solidFill>
                  <a:srgbClr val="7CB34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Video Advertisement Development</a:t>
            </a:r>
            <a:endParaRPr lang="en-US" sz="4000" dirty="0"/>
          </a:p>
        </p:txBody>
      </p:sp>
      <p:pic>
        <p:nvPicPr>
          <p:cNvPr id="3" name="Image 0" descr="/tmp/rasterized-gradient-a3c12af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016000"/>
            <a:ext cx="1524000" cy="508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8000" y="2006601"/>
            <a:ext cx="6715435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  <a:spcAft>
                <a:spcPts val="1000"/>
              </a:spcAft>
            </a:pP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508000" y="2417961"/>
            <a:ext cx="6583760" cy="15240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6" name="Shape 3"/>
          <p:cNvSpPr/>
          <p:nvPr/>
        </p:nvSpPr>
        <p:spPr>
          <a:xfrm>
            <a:off x="533400" y="2417961"/>
            <a:ext cx="0" cy="1524000"/>
          </a:xfrm>
          <a:prstGeom prst="line">
            <a:avLst/>
          </a:prstGeom>
          <a:noFill/>
          <a:ln w="38100">
            <a:solidFill>
              <a:srgbClr val="7CB34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7" name="Image 1" descr="/tmp/rasterized-gradient-92aef78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4960" y="1524001"/>
            <a:ext cx="4389040" cy="274816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72760" y="1701801"/>
            <a:ext cx="4114109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  <a:spcAft>
                <a:spcPts val="1000"/>
              </a:spcAft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Elements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7472760" y="2113161"/>
            <a:ext cx="4033440" cy="1981200"/>
          </a:xfrm>
          <a:prstGeom prst="rect">
            <a:avLst/>
          </a:prstGeom>
          <a:noFill/>
          <a:ln/>
        </p:spPr>
        <p:txBody>
          <a:bodyPr wrap="square" lIns="101600" tIns="0" rIns="0" bIns="0" rtlCol="0" anchor="t"/>
          <a:lstStyle/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Fast-paced editing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Fresh food close-ups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Calorie motion graphics</a:t>
            </a:r>
            <a:endParaRPr lang="en-US" dirty="0"/>
          </a:p>
          <a:p>
            <a:pPr marL="101597" indent="-101597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location shots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YesFood_Combined">
            <a:hlinkClick r:id="" action="ppaction://media"/>
            <a:extLst>
              <a:ext uri="{FF2B5EF4-FFF2-40B4-BE49-F238E27FC236}">
                <a16:creationId xmlns:a16="http://schemas.microsoft.com/office/drawing/2014/main" id="{CD473BE8-BE5B-C62A-B007-0ABECB379B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07970" y="587509"/>
            <a:ext cx="4867149" cy="5843772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8653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9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0" y="304800"/>
            <a:ext cx="7461504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800"/>
              </a:lnSpc>
            </a:pPr>
            <a:r>
              <a:rPr lang="en-US" sz="4000" b="1" dirty="0">
                <a:solidFill>
                  <a:srgbClr val="7CB34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Brand Consistency Framework</a:t>
            </a:r>
            <a:endParaRPr lang="en-US" sz="4000" dirty="0"/>
          </a:p>
        </p:txBody>
      </p:sp>
      <p:pic>
        <p:nvPicPr>
          <p:cNvPr id="3" name="Image 0" descr="/tmp/rasterized-gradient-4ba9d5d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016000"/>
            <a:ext cx="1524000" cy="508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8000" y="1524000"/>
            <a:ext cx="3623667" cy="2687240"/>
          </a:xfrm>
          <a:prstGeom prst="rect">
            <a:avLst/>
          </a:prstGeom>
          <a:solidFill>
            <a:srgbClr val="F8F9FA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5" name="Shape 2"/>
          <p:cNvSpPr/>
          <p:nvPr/>
        </p:nvSpPr>
        <p:spPr>
          <a:xfrm>
            <a:off x="533400" y="1524000"/>
            <a:ext cx="0" cy="2687240"/>
          </a:xfrm>
          <a:prstGeom prst="line">
            <a:avLst/>
          </a:prstGeom>
          <a:noFill/>
          <a:ln w="38100">
            <a:solidFill>
              <a:srgbClr val="7CB34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3"/>
          <p:cNvSpPr/>
          <p:nvPr/>
        </p:nvSpPr>
        <p:spPr>
          <a:xfrm>
            <a:off x="736601" y="1701800"/>
            <a:ext cx="3281612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  <a:spcAft>
                <a:spcPts val="800"/>
              </a:spcAft>
            </a:pPr>
            <a:r>
              <a:rPr lang="en-US" sz="1400" b="1" dirty="0">
                <a:solidFill>
                  <a:srgbClr val="7CB3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Identity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736600" y="2052240"/>
            <a:ext cx="3217267" cy="1981200"/>
          </a:xfrm>
          <a:prstGeom prst="rect">
            <a:avLst/>
          </a:prstGeom>
          <a:noFill/>
          <a:ln/>
        </p:spPr>
        <p:txBody>
          <a:bodyPr wrap="square" lIns="88900" tIns="0" rIns="0" bIns="0" rtlCol="0" anchor="t"/>
          <a:lstStyle/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= Health &amp; Freshness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Coral = Energy &amp; Appetite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typography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photography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4284067" y="1524000"/>
            <a:ext cx="3623667" cy="2687240"/>
          </a:xfrm>
          <a:prstGeom prst="rect">
            <a:avLst/>
          </a:prstGeom>
          <a:solidFill>
            <a:srgbClr val="F8F9FA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4309467" y="1524000"/>
            <a:ext cx="0" cy="2687240"/>
          </a:xfrm>
          <a:prstGeom prst="line">
            <a:avLst/>
          </a:prstGeom>
          <a:noFill/>
          <a:ln w="38100">
            <a:solidFill>
              <a:srgbClr val="FF6F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4512667" y="1701800"/>
            <a:ext cx="3281612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  <a:spcAft>
                <a:spcPts val="800"/>
              </a:spcAft>
            </a:pPr>
            <a:r>
              <a:rPr lang="en-US" sz="1400" b="1" dirty="0">
                <a:solidFill>
                  <a:srgbClr val="FF6F6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Messaging Pillars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4512667" y="2052240"/>
            <a:ext cx="3217267" cy="1981200"/>
          </a:xfrm>
          <a:prstGeom prst="rect">
            <a:avLst/>
          </a:prstGeom>
          <a:noFill/>
          <a:ln/>
        </p:spPr>
        <p:txBody>
          <a:bodyPr wrap="square" lIns="88900" tIns="0" rIns="0" bIns="0" rtlCol="0" anchor="t"/>
          <a:lstStyle/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"Healthy in fast food time"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5 minutes promise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0-10% oil transparency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Central focus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8060135" y="1524000"/>
            <a:ext cx="3623667" cy="2687240"/>
          </a:xfrm>
          <a:prstGeom prst="rect">
            <a:avLst/>
          </a:prstGeom>
          <a:solidFill>
            <a:srgbClr val="F8F9FA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3" name="Shape 10"/>
          <p:cNvSpPr/>
          <p:nvPr/>
        </p:nvSpPr>
        <p:spPr>
          <a:xfrm>
            <a:off x="8085535" y="1524000"/>
            <a:ext cx="0" cy="2687240"/>
          </a:xfrm>
          <a:prstGeom prst="line">
            <a:avLst/>
          </a:prstGeom>
          <a:noFill/>
          <a:ln w="38100">
            <a:solidFill>
              <a:srgbClr val="FFA72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4" name="Text 11"/>
          <p:cNvSpPr/>
          <p:nvPr/>
        </p:nvSpPr>
        <p:spPr>
          <a:xfrm>
            <a:off x="8288735" y="1701800"/>
            <a:ext cx="3281612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  <a:spcAft>
                <a:spcPts val="800"/>
              </a:spcAft>
            </a:pPr>
            <a:r>
              <a:rPr lang="en-US" sz="1400" b="1" dirty="0">
                <a:solidFill>
                  <a:srgbClr val="FFA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Strategy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8288735" y="2052240"/>
            <a:ext cx="3217267" cy="1981200"/>
          </a:xfrm>
          <a:prstGeom prst="rect">
            <a:avLst/>
          </a:prstGeom>
          <a:noFill/>
          <a:ln/>
        </p:spPr>
        <p:txBody>
          <a:bodyPr wrap="square" lIns="88900" tIns="0" rIns="0" bIns="0" rtlCol="0" anchor="t"/>
          <a:lstStyle/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Feature wraps &amp; salads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Display nutrition info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busy professionals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benefits focus</a:t>
            </a:r>
            <a:endParaRPr lang="en-US" dirty="0"/>
          </a:p>
        </p:txBody>
      </p:sp>
      <p:pic>
        <p:nvPicPr>
          <p:cNvPr id="16" name="Image 1" descr="/tmp/rasterized-gradient-2ed632f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" y="4363641"/>
            <a:ext cx="11176000" cy="67310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603504" y="4566841"/>
            <a:ext cx="10984992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2100"/>
              </a:lnSpc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findings = Brand DNA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0" y="304800"/>
            <a:ext cx="6373368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800"/>
              </a:lnSpc>
            </a:pPr>
            <a:r>
              <a:rPr lang="en-US" sz="4000" b="1" dirty="0">
                <a:solidFill>
                  <a:srgbClr val="7CB34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Personal Learning &amp; Skills</a:t>
            </a:r>
            <a:endParaRPr lang="en-US" sz="4000" dirty="0"/>
          </a:p>
        </p:txBody>
      </p:sp>
      <p:pic>
        <p:nvPicPr>
          <p:cNvPr id="3" name="Image 0" descr="/tmp/rasterized-gradient-b51b1a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016000"/>
            <a:ext cx="1524000" cy="508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8001" y="1524001"/>
            <a:ext cx="5499100" cy="31623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5" name="Shape 2"/>
          <p:cNvSpPr/>
          <p:nvPr/>
        </p:nvSpPr>
        <p:spPr>
          <a:xfrm>
            <a:off x="533400" y="1524001"/>
            <a:ext cx="0" cy="3162300"/>
          </a:xfrm>
          <a:prstGeom prst="line">
            <a:avLst/>
          </a:prstGeom>
          <a:noFill/>
          <a:ln w="38100">
            <a:solidFill>
              <a:srgbClr val="7CB34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3"/>
          <p:cNvSpPr/>
          <p:nvPr/>
        </p:nvSpPr>
        <p:spPr>
          <a:xfrm>
            <a:off x="711201" y="1676401"/>
            <a:ext cx="52463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  <a:spcAft>
                <a:spcPts val="800"/>
              </a:spcAft>
            </a:pPr>
            <a:r>
              <a:rPr lang="en-US" sz="1500" b="1" dirty="0">
                <a:solidFill>
                  <a:srgbClr val="7CB3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 Learned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711201" y="2044700"/>
            <a:ext cx="5143500" cy="2489200"/>
          </a:xfrm>
          <a:prstGeom prst="rect">
            <a:avLst/>
          </a:prstGeom>
          <a:noFill/>
          <a:ln/>
        </p:spPr>
        <p:txBody>
          <a:bodyPr wrap="square" lIns="88900" tIns="0" rIns="0" bIns="0" rtlCol="0" anchor="t"/>
          <a:lstStyle/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research question design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analysis &amp; pattern recognition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Insights to actionable decisions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identity development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Multi-channel marketing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6184901" y="1524001"/>
            <a:ext cx="5499100" cy="31623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6210300" y="1524001"/>
            <a:ext cx="0" cy="3162300"/>
          </a:xfrm>
          <a:prstGeom prst="line">
            <a:avLst/>
          </a:prstGeom>
          <a:noFill/>
          <a:ln w="38100">
            <a:solidFill>
              <a:srgbClr val="FF6F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6388101" y="1676401"/>
            <a:ext cx="52463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00"/>
              </a:lnSpc>
              <a:spcAft>
                <a:spcPts val="800"/>
              </a:spcAft>
            </a:pPr>
            <a:r>
              <a:rPr lang="en-US" sz="1500" b="1" dirty="0">
                <a:solidFill>
                  <a:srgbClr val="FF6F6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Skills Developed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6388101" y="2044700"/>
            <a:ext cx="5143500" cy="2489200"/>
          </a:xfrm>
          <a:prstGeom prst="rect">
            <a:avLst/>
          </a:prstGeom>
          <a:noFill/>
          <a:ln/>
        </p:spPr>
        <p:txBody>
          <a:bodyPr wrap="square" lIns="88900" tIns="0" rIns="0" bIns="0" rtlCol="0" anchor="t"/>
          <a:lstStyle/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research methodology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strategy &amp; positioning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Graphic design principles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storyboarding</a:t>
            </a:r>
            <a:endParaRPr lang="en-US" dirty="0"/>
          </a:p>
          <a:p>
            <a:pPr marL="88898" indent="-88898">
              <a:lnSpc>
                <a:spcPts val="2800"/>
              </a:lnSpc>
              <a:spcAft>
                <a:spcPts val="800"/>
              </a:spcAft>
              <a:buSzPct val="100000"/>
              <a:buChar char="•"/>
            </a:pPr>
            <a:r>
              <a:rPr lang="en-US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decision making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508000" y="4838700"/>
            <a:ext cx="11176000" cy="1163240"/>
          </a:xfrm>
          <a:prstGeom prst="rect">
            <a:avLst/>
          </a:prstGeom>
          <a:solidFill>
            <a:srgbClr val="ECF0F1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3" name="Shape 10"/>
          <p:cNvSpPr/>
          <p:nvPr/>
        </p:nvSpPr>
        <p:spPr>
          <a:xfrm>
            <a:off x="546100" y="4838700"/>
            <a:ext cx="0" cy="1163240"/>
          </a:xfrm>
          <a:prstGeom prst="line">
            <a:avLst/>
          </a:prstGeom>
          <a:noFill/>
          <a:ln w="57150">
            <a:solidFill>
              <a:srgbClr val="FF6F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4" name="Text 11"/>
          <p:cNvSpPr/>
          <p:nvPr/>
        </p:nvSpPr>
        <p:spPr>
          <a:xfrm>
            <a:off x="762001" y="5016500"/>
            <a:ext cx="10959084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  <a:spcAft>
                <a:spcPts val="800"/>
              </a:spcAft>
            </a:pPr>
            <a:r>
              <a:rPr lang="en-US" sz="14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Reflection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762001" y="5366940"/>
            <a:ext cx="1095908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200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transforms assumptions into certainty. Having data proving 100% wanted nutrition info and 87.5% prioritized health benefits removed creative guesswork and gave every design decision a solid foundation.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tmp/rasterized-gradient-04a845c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62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564597" y="1416248"/>
            <a:ext cx="3062609" cy="1010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5760"/>
              </a:lnSpc>
              <a:spcAft>
                <a:spcPts val="2400"/>
              </a:spcAft>
            </a:pPr>
            <a:r>
              <a:rPr lang="en-US" sz="4800" b="1" dirty="0">
                <a:solidFill>
                  <a:srgbClr val="7CB34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Thank You</a:t>
            </a:r>
            <a:endParaRPr lang="en-US" sz="4800" dirty="0"/>
          </a:p>
        </p:txBody>
      </p:sp>
      <p:sp>
        <p:nvSpPr>
          <p:cNvPr id="4" name="Text 1"/>
          <p:cNvSpPr/>
          <p:nvPr/>
        </p:nvSpPr>
        <p:spPr>
          <a:xfrm>
            <a:off x="1968500" y="2934891"/>
            <a:ext cx="8255000" cy="1516261"/>
          </a:xfrm>
          <a:prstGeom prst="rect">
            <a:avLst/>
          </a:prstGeom>
          <a:solidFill>
            <a:srgbClr val="F8F9FA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5" name="Shape 2"/>
          <p:cNvSpPr/>
          <p:nvPr/>
        </p:nvSpPr>
        <p:spPr>
          <a:xfrm>
            <a:off x="2006600" y="2934891"/>
            <a:ext cx="0" cy="1516261"/>
          </a:xfrm>
          <a:prstGeom prst="line">
            <a:avLst/>
          </a:prstGeom>
          <a:noFill/>
          <a:ln w="57150">
            <a:solidFill>
              <a:srgbClr val="FF6F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3"/>
          <p:cNvSpPr/>
          <p:nvPr/>
        </p:nvSpPr>
        <p:spPr>
          <a:xfrm>
            <a:off x="2273808" y="3239692"/>
            <a:ext cx="7720584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2240"/>
              </a:lnSpc>
              <a:spcAft>
                <a:spcPts val="1000"/>
              </a:spcAft>
            </a:pPr>
            <a:r>
              <a:rPr lang="en-US" sz="16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 Summary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2273808" y="3651053"/>
            <a:ext cx="772058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1951"/>
              </a:lnSpc>
            </a:pPr>
            <a:r>
              <a:rPr lang="en-US" sz="1300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research formed the foundation of YESFOOD's brand development across all creative touchpoints.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3191272" y="4959152"/>
            <a:ext cx="1719461" cy="482600"/>
          </a:xfrm>
          <a:prstGeom prst="roundRect">
            <a:avLst>
              <a:gd name="adj" fmla="val 10526"/>
            </a:avLst>
          </a:prstGeom>
          <a:solidFill>
            <a:srgbClr val="7CB342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3445272" y="5086152"/>
            <a:ext cx="123569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2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Research-Driven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5113933" y="4959152"/>
            <a:ext cx="1896864" cy="482600"/>
          </a:xfrm>
          <a:prstGeom prst="roundRect">
            <a:avLst>
              <a:gd name="adj" fmla="val 10526"/>
            </a:avLst>
          </a:prstGeom>
          <a:solidFill>
            <a:srgbClr val="FF6F61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1" name="Text 8"/>
          <p:cNvSpPr/>
          <p:nvPr/>
        </p:nvSpPr>
        <p:spPr>
          <a:xfrm>
            <a:off x="5367934" y="5086152"/>
            <a:ext cx="141664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2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Customer-Focused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7213998" y="4959152"/>
            <a:ext cx="1786533" cy="482600"/>
          </a:xfrm>
          <a:prstGeom prst="roundRect">
            <a:avLst>
              <a:gd name="adj" fmla="val 10526"/>
            </a:avLst>
          </a:prstGeom>
          <a:solidFill>
            <a:srgbClr val="2C3E50"/>
          </a:solidFill>
          <a:ln/>
        </p:spPr>
        <p:txBody>
          <a:bodyPr wrap="square" rtlCol="0" anchor="ctr"/>
          <a:lstStyle/>
          <a:p>
            <a:endParaRPr lang="en-US" sz="2400" dirty="0"/>
          </a:p>
        </p:txBody>
      </p:sp>
      <p:sp>
        <p:nvSpPr>
          <p:cNvPr id="13" name="Text 10"/>
          <p:cNvSpPr/>
          <p:nvPr/>
        </p:nvSpPr>
        <p:spPr>
          <a:xfrm>
            <a:off x="7467997" y="5086152"/>
            <a:ext cx="130410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200" b="1" dirty="0">
                <a:solidFill>
                  <a:srgbClr val="2C3E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Brand-Consistent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411</Words>
  <Application>Microsoft Office PowerPoint</Application>
  <PresentationFormat>Widescreen</PresentationFormat>
  <Paragraphs>114</Paragraphs>
  <Slides>12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Arial Black</vt:lpstr>
      <vt:lpstr>Calibri</vt:lpstr>
      <vt:lpstr>Office Theme</vt:lpstr>
      <vt:lpstr>PowerPoint Presentation</vt:lpstr>
      <vt:lpstr>Presentation overview</vt:lpstr>
      <vt:lpstr>Market Research Questionnaire </vt:lpstr>
      <vt:lpstr>Key Research Findings </vt:lpstr>
      <vt:lpstr> From Data to Design Decisions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severincristinamihaela@gmail.com</dc:creator>
  <cp:lastModifiedBy>severincristinamihaela@gmail.com</cp:lastModifiedBy>
  <cp:revision>1</cp:revision>
  <dcterms:created xsi:type="dcterms:W3CDTF">2025-12-07T21:28:07Z</dcterms:created>
  <dcterms:modified xsi:type="dcterms:W3CDTF">2025-12-08T16:51:48Z</dcterms:modified>
</cp:coreProperties>
</file>