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9"/>
  </p:notesMasterIdLst>
  <p:handoutMasterIdLst>
    <p:handoutMasterId r:id="rId20"/>
  </p:handoutMasterIdLst>
  <p:sldIdLst>
    <p:sldId id="332" r:id="rId5"/>
    <p:sldId id="380" r:id="rId6"/>
    <p:sldId id="394" r:id="rId7"/>
    <p:sldId id="395" r:id="rId8"/>
    <p:sldId id="396" r:id="rId9"/>
    <p:sldId id="397" r:id="rId10"/>
    <p:sldId id="398" r:id="rId11"/>
    <p:sldId id="403" r:id="rId12"/>
    <p:sldId id="404" r:id="rId13"/>
    <p:sldId id="401" r:id="rId14"/>
    <p:sldId id="402" r:id="rId15"/>
    <p:sldId id="399" r:id="rId16"/>
    <p:sldId id="369" r:id="rId17"/>
    <p:sldId id="393" r:id="rId18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582" autoAdjust="0"/>
    <p:restoredTop sz="94576" autoAdjust="0"/>
  </p:normalViewPr>
  <p:slideViewPr>
    <p:cSldViewPr>
      <p:cViewPr varScale="1">
        <p:scale>
          <a:sx n="70" d="100"/>
          <a:sy n="70" d="100"/>
        </p:scale>
        <p:origin x="163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09F6C21-E255-9CB9-B308-623B4FA5D40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FA22DD95-9F41-2FDF-54D7-A016F6DB8F7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678658C5-9FD4-8236-4219-205E10C3A96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02E28262-FD0C-F902-BDA0-931D5D3A3E5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DE60278-4B17-4AE6-80BB-0FEAD25A2B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E969C1AE-35EB-7276-5B14-1F25C173D0B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8E68F41B-5309-C858-0918-92A26E56BDC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F93ACB5F-187D-1F5D-0EC9-27A64381B2D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AE14F37-68CA-733E-629E-5F9E5495F2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44DF636-B668-5D8C-0558-2CA5F352131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5BA18080-1143-0CE3-5CAB-B71173B997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D5EEE29-C40E-4E28-9310-25D6960014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21663-AD65-17C4-2F0A-2530FBF16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5A97F-2D94-4EFC-9FAC-EA2166157B8D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D60BC-1424-43CE-85D2-AA1EDFB6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A59BB-C6BD-7F4C-3323-70E3D02E5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AFBB3-F4AC-438A-A477-20B672CDB2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3844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ED224-47E1-0AD0-8473-B3C47E672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99441-DF5E-43A1-907C-EEE51D832205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B7238-25CD-2599-5AE2-642492A46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474B6-F110-C204-AF2E-D402F956F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C4B12-5E10-4C8D-B2EB-240193E429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924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AD4C0-EFD4-CD50-BFD9-9BC741611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A467E-A594-427E-B071-09A3392DEE35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19AF4E-BBDD-C1B1-5DE4-2190F3A240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E6176-229A-4AA5-9B81-E29B8391F2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5203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8045D2-F955-273F-083C-8FCF6E3BF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8AECB-F398-429C-A4CF-3BAE95DCEED6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1E3A0-AD87-61D0-921A-4EC5368A73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0341E-2E85-42BD-95F3-4BDBF4E8B2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36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B0B6E0F-01EA-7DF4-02DE-255A5BCF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74A80-C0C7-430E-BE0C-D11AE11F50DA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7B10610-E653-0BC7-7A9D-8DE41B3C6D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8FCF2-658B-4D82-93B2-47F728B69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310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A697533-C75A-73FD-C252-7E6B7E8AA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81781-AF2C-4753-87B4-16AC08585EC1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FA67B53-EB3B-9784-4196-3EF9D6831D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89ABF-54AF-42C1-A924-F87490FB39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2295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61F13D8-49D8-04FC-0BF8-760042907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D417A-EAE3-4F9C-9D90-F5FBD26F8196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69A5357-1592-4B20-513E-EC34E1A8E4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498DF-9F5D-49A3-AAFB-C4E494BB4D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961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B1A8F2-9580-528D-8930-7B4AB6BDC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D6CCE-AE3B-4A54-9B6C-E75B2390B616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F1A7F-8B80-564E-7809-CFCDAD88CD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C7E63-8044-48C4-AD07-A7F0BB8683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56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AA91E0F-0BE0-53D5-AE0D-5433C4F27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2B1E4-F8E9-467B-80DD-D2AD093FC409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43FAB-843B-B565-73A7-201492E063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58B78-137E-4B8C-8DDD-448580649A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9082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3BD31-723D-2C77-CA6D-4772DF5FE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158E5-5D48-4560-A9F5-D223D996C4EA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C005BE1-613D-012E-AB8B-DAC02424A1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9D726-0F92-4704-807B-C4B44AAA89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9587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949EA-DF7D-CDAB-F685-2999D84F3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68E7A-8E5C-4327-9ADD-0EFA67E5AF65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4CFA945-9637-3A5C-ACC1-CF9B233493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6BB3A-EA38-4BB1-8497-381B0ECC93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476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285964-728A-48B3-E011-D4E61FB21F4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9C4E4D0-4B33-C15D-4499-5180885C9F1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8E654-BA72-28CF-A622-FCFF9DD998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BBD288-516C-4D17-900A-A68BE8FAF3C4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6AFEF-930D-30B5-182E-B2CB87E356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5E377C3B-3794-403E-BD30-68A18D1C9F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rformyard.com/articles/googles-performance-management-playboo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performyard.com/how-netflix-does-performance-managemen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rformyard.com/articles/how-does-amazon-do-performance-management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rformyard.com/articles/how-does-facebook-do-performance-managemen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performyard.com/how-does-uber-do-performance-managemen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6/10/the-performance-management-revolu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globalassets/media/knowledge/knowledge-hub/reports/rapid-evidence-assessment-of-the-research-literature-on-the-effect-of-performance-appraisal-on-workplace-performance_tcm18-16902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779A5DF9-E697-3916-1DDD-A1201E5B02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/>
              <a:t>LCBB5004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647EDD85-4E08-5459-F80F-8E16EAF6A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1413" y="2081213"/>
            <a:ext cx="6400800" cy="3363912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Ma</a:t>
            </a:r>
            <a:r>
              <a:rPr lang="en-US" altLang="en-US" b="1" dirty="0" err="1">
                <a:solidFill>
                  <a:schemeClr val="tx1"/>
                </a:solidFill>
              </a:rPr>
              <a:t>naging</a:t>
            </a:r>
            <a:r>
              <a:rPr lang="en-US" altLang="en-US" b="1" dirty="0">
                <a:solidFill>
                  <a:schemeClr val="tx1"/>
                </a:solidFill>
              </a:rPr>
              <a:t> People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9 : Session 1 and 2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Performance Management and Appraisal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412A32-A48A-2708-25C7-ED7937DDDD8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A9D9EC1C-BB1C-28B5-4884-266F6F1038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56FEEC-B08F-485A-BCDC-94B3FB21CF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dirty="0"/>
              <a:t>Learning outcomes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80728"/>
            <a:ext cx="8713663" cy="4752528"/>
          </a:xfrm>
        </p:spPr>
        <p:txBody>
          <a:bodyPr/>
          <a:lstStyle/>
          <a:p>
            <a:pPr algn="l"/>
            <a:r>
              <a:rPr lang="en-GB" altLang="en-US" sz="2800" dirty="0">
                <a:solidFill>
                  <a:srgbClr val="000000"/>
                </a:solidFill>
                <a:latin typeface="SabonLTStd-Roman"/>
              </a:rPr>
              <a:t>Examine the Performance Management Systems</a:t>
            </a:r>
          </a:p>
          <a:p>
            <a:pPr algn="l"/>
            <a:endParaRPr lang="en-GB" altLang="en-US" sz="2800" dirty="0">
              <a:solidFill>
                <a:srgbClr val="000000"/>
              </a:solidFill>
              <a:latin typeface="SabonLTStd-Roman"/>
            </a:endParaRPr>
          </a:p>
          <a:p>
            <a:pPr algn="l"/>
            <a:r>
              <a:rPr lang="en-GB" altLang="en-US" sz="2800" dirty="0">
                <a:solidFill>
                  <a:srgbClr val="000000"/>
                </a:solidFill>
                <a:latin typeface="SabonLTStd-Roman"/>
              </a:rPr>
              <a:t>Explore the best Performance Management Systems</a:t>
            </a:r>
          </a:p>
          <a:p>
            <a:pPr algn="l"/>
            <a:endParaRPr lang="en-GB" altLang="en-US" sz="2800" dirty="0">
              <a:solidFill>
                <a:srgbClr val="000000"/>
              </a:solidFill>
              <a:latin typeface="SabonLTStd-Roman"/>
            </a:endParaRPr>
          </a:p>
          <a:p>
            <a:pPr algn="l"/>
            <a:r>
              <a:rPr lang="en-GB" altLang="en-US" sz="2800" dirty="0">
                <a:solidFill>
                  <a:srgbClr val="000000"/>
                </a:solidFill>
                <a:latin typeface="SabonLTStd-Roman"/>
              </a:rPr>
              <a:t>Identify the advantages and disadvantages of Performance Management Systems for Remote workers</a:t>
            </a:r>
          </a:p>
          <a:p>
            <a:pPr algn="l"/>
            <a:endParaRPr lang="en-GB" altLang="en-US" sz="2800" dirty="0">
              <a:solidFill>
                <a:srgbClr val="000000"/>
              </a:solidFill>
              <a:latin typeface="SabonLTStd-Roman"/>
            </a:endParaRPr>
          </a:p>
          <a:p>
            <a:pPr algn="l"/>
            <a:r>
              <a:rPr lang="en-GB" altLang="en-US" sz="2800" dirty="0">
                <a:solidFill>
                  <a:srgbClr val="000000"/>
                </a:solidFill>
                <a:latin typeface="SabonLTStd-Roman"/>
              </a:rPr>
              <a:t>Analyse some of the Best Performance Management Companies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2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2EA0C-391E-6D83-0630-AEFA4AEA3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Google Case study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A2CE8-04FF-5AD7-A902-79E6130D8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https://www.performyard.com/articles/googles-performance-management-playbook</a:t>
            </a:r>
            <a:endParaRPr lang="en-GB" dirty="0"/>
          </a:p>
          <a:p>
            <a:endParaRPr lang="en-GB" dirty="0"/>
          </a:p>
          <a:p>
            <a:r>
              <a:rPr lang="en-GB" dirty="0"/>
              <a:t>Explore the above link and analyse the Google Case study ,analyse the Performance Management and Appraisal Systems and discuss in your small groups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684C1-6D7D-D9F8-9D79-4456499BD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707FE0-CFE4-3249-5679-F2DBE90D3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1593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F78C7-0F2C-9956-030D-7D9850EBA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Netflix Case study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E66CF-1264-516D-31EB-6C88C5B86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https://blog.performyard.com/how-netflix-does-performance-management</a:t>
            </a:r>
            <a:endParaRPr lang="en-GB" dirty="0"/>
          </a:p>
          <a:p>
            <a:endParaRPr lang="en-GB" dirty="0"/>
          </a:p>
          <a:p>
            <a:r>
              <a:rPr lang="en-GB" dirty="0"/>
              <a:t>Analyse the Netflix Case study from the link above and discuss in your small groups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DEF90B-7CEB-B0EC-226E-31ABF2C9F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B274F8-DCA5-D782-C442-6013C53E2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5474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507D7-3EEE-C62A-1788-227A264AA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Amazon Case Study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3C965-8C61-E7C3-1B61-DF2711456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2"/>
              </a:rPr>
              <a:t>https://www.performyard.com/articles/how-does-amazon-do-performance-management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Analyse the Amazon Case study from the link above and discuss in your small groups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A97763-B4EF-4462-432F-8159B1BCC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6002EC-CEAC-A366-9653-204FCA5A4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549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5072-968F-ABC9-86B5-113136374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Facebook Case study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28AFF-6BA0-F3C9-E284-8ADC97458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2"/>
              </a:rPr>
              <a:t>https://www.performyard.com/articles/how-does-facebook-do-performance-management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Analyse the Facebook Case study from the link above and discuss in your small groups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B0030-5C13-CC0B-2A01-703FBCD76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C1A389-9D6C-3D78-98D4-126DEAF5E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1537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Uber Case study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https://blog.performyard.com/how-does-uber-do-performance-management</a:t>
            </a:r>
            <a:endParaRPr lang="en-GB" dirty="0"/>
          </a:p>
          <a:p>
            <a:endParaRPr lang="en-GB" dirty="0"/>
          </a:p>
          <a:p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Analyse the Uber Case study from the link above and discuss in your small groups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BB113-3ACE-EFF6-8CAB-CEA72106C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17647-FA60-25EC-8914-5876064579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the various Analysis and Apply to your Assignment tasks.</a:t>
            </a:r>
          </a:p>
          <a:p>
            <a:endParaRPr lang="en-GB" dirty="0"/>
          </a:p>
          <a:p>
            <a:r>
              <a:rPr lang="en-GB" dirty="0"/>
              <a:t>Discuss with your Lecturer for Individual Support for your own Assessment Tasks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EBE14F-8540-6A4C-116B-85DCE7E4D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E14054-6A3C-C5F2-3E2F-4D526E622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1782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C9E77-0D99-48CD-5396-26FA1076A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D4DB-0DD3-3050-BB84-BFBD50092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09" y="990592"/>
            <a:ext cx="8229600" cy="4670655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https://hbr.org/2016/10/the-performance-management-revolution</a:t>
            </a:r>
            <a:endParaRPr lang="en-GB" dirty="0"/>
          </a:p>
          <a:p>
            <a:endParaRPr lang="en-GB" dirty="0"/>
          </a:p>
          <a:p>
            <a:r>
              <a:rPr lang="en-GB" sz="2800" dirty="0"/>
              <a:t>Analyse the Research Article in your small groups and debate your findings as a class .</a:t>
            </a:r>
          </a:p>
          <a:p>
            <a:endParaRPr lang="en-GB" sz="2800" dirty="0"/>
          </a:p>
          <a:p>
            <a:r>
              <a:rPr lang="en-GB" sz="2800" dirty="0"/>
              <a:t>Discuss with your Lecturer individually for further critical analysis and on developing your own research skills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44CA7-0190-C0AB-1D90-D9BD58428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025AD8-C3F1-967B-3592-E64B3D0E6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472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1296F-1F01-36CB-D505-40445AC8F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046"/>
          </a:xfrm>
        </p:spPr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Analysis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ADAD6-CB57-FF2E-3329-2CF8AC68A6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036496" cy="4680520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https://www.cipd.org/globalassets/media/knowledge/knowledge-hub/reports/rapid-evidence-assessment-of-the-research-literature-on-the-effect-of-performance-appraisal-on-workplace-performance_tcm18-16902.pdf</a:t>
            </a:r>
            <a:endParaRPr lang="en-GB" dirty="0"/>
          </a:p>
          <a:p>
            <a:endParaRPr lang="en-GB" dirty="0"/>
          </a:p>
          <a:p>
            <a:r>
              <a:rPr lang="en-GB" sz="2800" dirty="0"/>
              <a:t>Analyse the Rapid evidence assessment </a:t>
            </a:r>
            <a:r>
              <a:rPr lang="en-GB" sz="2800" dirty="0" err="1"/>
              <a:t>Report.Then</a:t>
            </a:r>
            <a:r>
              <a:rPr lang="en-GB" sz="2800" dirty="0"/>
              <a:t> apply your research skills and analyse the findings on  performance appraisal and workplace performance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CD662-9D46-0592-8996-57E734298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C63158-0576-135E-9308-686A88829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5807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B6865-4FA3-8851-E973-DE3A56DF2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CIPD Technical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BDE1C-8D1B-309F-AE19-2442DA0E7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CIPD Technical Report Analysis will enable to develop Research skills for your Assessment Tasks 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2E1769-A75E-89A9-16E0-9F95881B1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6460C3-89E3-2D79-BAD9-75CECBB92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1642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BB113-3ACE-EFF6-8CAB-CEA72106C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17647-FA60-25EC-8914-5876064579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the various Analysis and apply it to your Assignment tasks.</a:t>
            </a:r>
          </a:p>
          <a:p>
            <a:endParaRPr lang="en-GB" dirty="0"/>
          </a:p>
          <a:p>
            <a:r>
              <a:rPr lang="en-GB" dirty="0"/>
              <a:t>Discuss with your Lecturer for further understanding of Assessment Queries and Tasks.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EBE14F-8540-6A4C-116B-85DCE7E4D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E14054-6A3C-C5F2-3E2F-4D526E622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3140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0F4D3CD7-9AEA-66C2-DAF0-1A3256B79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Sources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961BE9A9-1559-10EB-8821-000549B0D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Armstrong, M., Taylor, S., (2017) Armstrong's Handbook of Human Resource Management Practice, 14th Edition, Kogan Page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Torrington, D., Hall, L., Taylor, S., Atkinson, C., (2014) Human Resource Management 9th Edition, Pearson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Taylor, S. ,(2010) Resourcing and talent management. 5th ed. London: Chartered Institute of Personnel and Development. 	</a:t>
            </a: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FC173-191C-8785-9D78-F52A3922E0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F879B5-8B38-4995-BAE4-F31F1A034C4F}" type="datetime1">
              <a:rPr lang="en-GB" altLang="en-US" smtClean="0"/>
              <a:pPr>
                <a:defRPr/>
              </a:pPr>
              <a:t>07/08/2024</a:t>
            </a:fld>
            <a:endParaRPr lang="en-GB" altLang="en-US"/>
          </a:p>
        </p:txBody>
      </p:sp>
      <p:sp>
        <p:nvSpPr>
          <p:cNvPr id="39941" name="Slide Number Placeholder 4">
            <a:extLst>
              <a:ext uri="{FF2B5EF4-FFF2-40B4-BE49-F238E27FC236}">
                <a16:creationId xmlns:a16="http://schemas.microsoft.com/office/drawing/2014/main" id="{2FE34D3F-2147-12BA-DA0C-73C536749A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5EBA1CC-E388-4305-9DE7-846B0D806E7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4c913a3fd121b6e11f2f6a36e75cbd76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186273b08091400b8b276fe06c71163d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9F44DE51-5A69-46BC-B459-7EC49F1FB83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649BE4-2228-4608-A0E5-B4EE872B29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4786044-B4C8-4AD3-BE4A-7333246F9D1A}">
  <ds:schemaRefs>
    <ds:schemaRef ds:uri="0d4f6ffa-9f28-4e2a-a23f-4264c91c95c3"/>
    <ds:schemaRef ds:uri="http://schemas.microsoft.com/office/2006/documentManagement/types"/>
    <ds:schemaRef ds:uri="a5bd8bae-d77b-4579-b242-1f3afbf66184"/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www.w3.org/XML/1998/namespace"/>
    <ds:schemaRef ds:uri="http://purl.org/dc/elements/1.1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1374</TotalTime>
  <Words>472</Words>
  <Application>Microsoft Office PowerPoint</Application>
  <PresentationFormat>On-screen Show (4:3)</PresentationFormat>
  <Paragraphs>84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Myriad Pro</vt:lpstr>
      <vt:lpstr>SabonLTStd-Roman</vt:lpstr>
      <vt:lpstr>Symbol</vt:lpstr>
      <vt:lpstr>Verdana</vt:lpstr>
      <vt:lpstr>Wingdings</vt:lpstr>
      <vt:lpstr>20140311PresentationUWTSDTemplate</vt:lpstr>
      <vt:lpstr>LCBB5004  </vt:lpstr>
      <vt:lpstr>Learning outcomes</vt:lpstr>
      <vt:lpstr>Google Case study Analysis</vt:lpstr>
      <vt:lpstr>Netflix Case study Analysis</vt:lpstr>
      <vt:lpstr>Amazon Case Study Analysis</vt:lpstr>
      <vt:lpstr>Facebook Case study Analysis</vt:lpstr>
      <vt:lpstr>Uber Case study Analysis</vt:lpstr>
      <vt:lpstr>Summary</vt:lpstr>
      <vt:lpstr>Analysis</vt:lpstr>
      <vt:lpstr>Analysis </vt:lpstr>
      <vt:lpstr>CIPD Technical Report</vt:lpstr>
      <vt:lpstr>Summary</vt:lpstr>
      <vt:lpstr>Any Questions?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Jayalakshmi Gopalkrishnan</cp:lastModifiedBy>
  <cp:revision>70</cp:revision>
  <cp:lastPrinted>1601-01-01T00:00:00Z</cp:lastPrinted>
  <dcterms:created xsi:type="dcterms:W3CDTF">2002-10-07T19:43:58Z</dcterms:created>
  <dcterms:modified xsi:type="dcterms:W3CDTF">2024-08-07T00:15:15Z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