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3.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4.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5.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6.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7.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20.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0" r:id="rId1"/>
  </p:sldMasterIdLst>
  <p:notesMasterIdLst>
    <p:notesMasterId r:id="rId30"/>
  </p:notesMasterIdLst>
  <p:sldIdLst>
    <p:sldId id="256" r:id="rId2"/>
    <p:sldId id="257" r:id="rId3"/>
    <p:sldId id="258" r:id="rId4"/>
    <p:sldId id="259" r:id="rId5"/>
    <p:sldId id="260" r:id="rId6"/>
    <p:sldId id="261" r:id="rId7"/>
    <p:sldId id="262" r:id="rId8"/>
    <p:sldId id="279" r:id="rId9"/>
    <p:sldId id="280" r:id="rId10"/>
    <p:sldId id="281" r:id="rId11"/>
    <p:sldId id="282" r:id="rId12"/>
    <p:sldId id="283" r:id="rId13"/>
    <p:sldId id="263" r:id="rId14"/>
    <p:sldId id="272" r:id="rId15"/>
    <p:sldId id="273" r:id="rId16"/>
    <p:sldId id="274" r:id="rId17"/>
    <p:sldId id="275" r:id="rId18"/>
    <p:sldId id="276" r:id="rId19"/>
    <p:sldId id="277" r:id="rId20"/>
    <p:sldId id="284" r:id="rId21"/>
    <p:sldId id="278" r:id="rId22"/>
    <p:sldId id="265" r:id="rId23"/>
    <p:sldId id="267" r:id="rId24"/>
    <p:sldId id="268" r:id="rId25"/>
    <p:sldId id="269" r:id="rId26"/>
    <p:sldId id="270" r:id="rId27"/>
    <p:sldId id="271" r:id="rId28"/>
    <p:sldId id="285"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99FE0B-4FFB-41C7-BE18-BE3DB883D56F}" v="515" dt="2021-05-15T16:33:17.737"/>
    <p1510:client id="{18A1A4CD-2ED6-4E55-B297-1622ED2C39E1}" v="197" dt="2021-05-15T17:39:43.534"/>
    <p1510:client id="{66A14B65-0E82-47AB-86EE-FBCFFA72BECE}" v="173" dt="2021-05-20T09:32:37.244"/>
    <p1510:client id="{7227CE07-7087-4582-BEDD-6A156AEE2F89}" v="3" dt="2021-05-20T12:15:27.179"/>
    <p1510:client id="{7F02FD0C-205C-47E7-BA44-9FC572DA8FB2}" v="77" dt="2021-05-20T10:43:52.730"/>
    <p1510:client id="{A3918A74-8EDB-458A-84F6-F44D76D48144}" v="316" dt="2021-05-20T14:32:31.779"/>
    <p1510:client id="{BE363D94-F656-4AB3-843C-D49C2BBFAFE1}" v="158" dt="2021-05-16T10:48:29.573"/>
    <p1510:client id="{C6A641D5-F4FA-4E9A-A5B1-BA263CE40248}" v="380" dt="2021-05-19T08:59:49.996"/>
    <p1510:client id="{F88F08AD-F520-45DA-AFD9-329D7958186A}" v="474" dt="2021-05-13T13:52:30.102"/>
    <p1510:client id="{FDF5CF9E-7B5E-486E-B2F2-D72CB4B74519}" v="133" dt="2021-05-20T14:19:56.5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5/10/relationships/revisionInfo" Target="revisionInfo.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CCA3E97-C778-42A1-A4FB-5EBA4F1311F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F247E82-97B4-456E-80DB-D2E71960432C}">
      <dgm:prSet/>
      <dgm:spPr/>
      <dgm:t>
        <a:bodyPr/>
        <a:lstStyle/>
        <a:p>
          <a:r>
            <a:rPr lang="en-GB"/>
            <a:t>A group is a collection of individuals who coordinate their individual efforts</a:t>
          </a:r>
          <a:endParaRPr lang="en-US"/>
        </a:p>
      </dgm:t>
    </dgm:pt>
    <dgm:pt modelId="{F5FC0D17-B376-4172-957D-3E4B6A4C22E3}" type="parTrans" cxnId="{BF28174A-251C-4A11-8483-5A958FFFA82A}">
      <dgm:prSet/>
      <dgm:spPr/>
      <dgm:t>
        <a:bodyPr/>
        <a:lstStyle/>
        <a:p>
          <a:endParaRPr lang="en-US"/>
        </a:p>
      </dgm:t>
    </dgm:pt>
    <dgm:pt modelId="{E1A2AD0D-8777-4549-AA38-0B1C5F4963C2}" type="sibTrans" cxnId="{BF28174A-251C-4A11-8483-5A958FFFA82A}">
      <dgm:prSet/>
      <dgm:spPr/>
      <dgm:t>
        <a:bodyPr/>
        <a:lstStyle/>
        <a:p>
          <a:endParaRPr lang="en-US"/>
        </a:p>
      </dgm:t>
    </dgm:pt>
    <dgm:pt modelId="{A4E63F42-44A7-4691-9464-200211A74777}">
      <dgm:prSet/>
      <dgm:spPr/>
      <dgm:t>
        <a:bodyPr/>
        <a:lstStyle/>
        <a:p>
          <a:r>
            <a:rPr lang="en-GB"/>
            <a:t>Focus on individual goals</a:t>
          </a:r>
          <a:endParaRPr lang="en-US"/>
        </a:p>
      </dgm:t>
    </dgm:pt>
    <dgm:pt modelId="{574E0FF1-F85D-49FB-95CA-A6C6A48129AC}" type="parTrans" cxnId="{22718872-036C-4CBF-B92F-A02D59219D07}">
      <dgm:prSet/>
      <dgm:spPr/>
      <dgm:t>
        <a:bodyPr/>
        <a:lstStyle/>
        <a:p>
          <a:endParaRPr lang="en-US"/>
        </a:p>
      </dgm:t>
    </dgm:pt>
    <dgm:pt modelId="{D3F2309A-B1FE-4146-A362-AF06EB874147}" type="sibTrans" cxnId="{22718872-036C-4CBF-B92F-A02D59219D07}">
      <dgm:prSet/>
      <dgm:spPr/>
      <dgm:t>
        <a:bodyPr/>
        <a:lstStyle/>
        <a:p>
          <a:endParaRPr lang="en-US"/>
        </a:p>
      </dgm:t>
    </dgm:pt>
    <dgm:pt modelId="{4DD025B8-EFA7-4C6F-8992-84CA4D0C1D45}">
      <dgm:prSet/>
      <dgm:spPr/>
      <dgm:t>
        <a:bodyPr/>
        <a:lstStyle/>
        <a:p>
          <a:r>
            <a:rPr lang="en-GB"/>
            <a:t>Define individual roles, responsibilities and tasks</a:t>
          </a:r>
          <a:endParaRPr lang="en-US"/>
        </a:p>
      </dgm:t>
    </dgm:pt>
    <dgm:pt modelId="{E8CD5960-58AB-40C0-9107-C269C9DE9096}" type="parTrans" cxnId="{B62B8B4D-185C-498C-A8C5-42188105D027}">
      <dgm:prSet/>
      <dgm:spPr/>
      <dgm:t>
        <a:bodyPr/>
        <a:lstStyle/>
        <a:p>
          <a:endParaRPr lang="en-US"/>
        </a:p>
      </dgm:t>
    </dgm:pt>
    <dgm:pt modelId="{247A40DE-6071-4062-9250-47B349BC9398}" type="sibTrans" cxnId="{B62B8B4D-185C-498C-A8C5-42188105D027}">
      <dgm:prSet/>
      <dgm:spPr/>
      <dgm:t>
        <a:bodyPr/>
        <a:lstStyle/>
        <a:p>
          <a:endParaRPr lang="en-US"/>
        </a:p>
      </dgm:t>
    </dgm:pt>
    <dgm:pt modelId="{FC310DD6-3193-40FE-91FB-E352896BD4CC}">
      <dgm:prSet/>
      <dgm:spPr/>
      <dgm:t>
        <a:bodyPr/>
        <a:lstStyle/>
        <a:p>
          <a:r>
            <a:rPr lang="en-GB"/>
            <a:t>Concern with ones own outcomes and challenges</a:t>
          </a:r>
          <a:endParaRPr lang="en-US"/>
        </a:p>
      </dgm:t>
    </dgm:pt>
    <dgm:pt modelId="{D2B2EA9D-23E4-4720-82A3-B07BA1A0F8DA}" type="parTrans" cxnId="{B331E640-B580-4EE8-91BC-AA24E907309E}">
      <dgm:prSet/>
      <dgm:spPr/>
      <dgm:t>
        <a:bodyPr/>
        <a:lstStyle/>
        <a:p>
          <a:endParaRPr lang="en-US"/>
        </a:p>
      </dgm:t>
    </dgm:pt>
    <dgm:pt modelId="{5BD03937-EE76-46F0-B0FC-09D05AE94972}" type="sibTrans" cxnId="{B331E640-B580-4EE8-91BC-AA24E907309E}">
      <dgm:prSet/>
      <dgm:spPr/>
      <dgm:t>
        <a:bodyPr/>
        <a:lstStyle/>
        <a:p>
          <a:endParaRPr lang="en-US"/>
        </a:p>
      </dgm:t>
    </dgm:pt>
    <dgm:pt modelId="{B7573EEA-F015-4327-880A-D0DDA552EFE7}" type="pres">
      <dgm:prSet presAssocID="{0CCA3E97-C778-42A1-A4FB-5EBA4F1311FE}" presName="linear" presStyleCnt="0">
        <dgm:presLayoutVars>
          <dgm:animLvl val="lvl"/>
          <dgm:resizeHandles val="exact"/>
        </dgm:presLayoutVars>
      </dgm:prSet>
      <dgm:spPr/>
    </dgm:pt>
    <dgm:pt modelId="{51173BC5-42EE-4096-B2DD-6D9F1497A39E}" type="pres">
      <dgm:prSet presAssocID="{BF247E82-97B4-456E-80DB-D2E71960432C}" presName="parentText" presStyleLbl="node1" presStyleIdx="0" presStyleCnt="4">
        <dgm:presLayoutVars>
          <dgm:chMax val="0"/>
          <dgm:bulletEnabled val="1"/>
        </dgm:presLayoutVars>
      </dgm:prSet>
      <dgm:spPr/>
    </dgm:pt>
    <dgm:pt modelId="{5F3DCE0C-E8F4-4546-90FE-A1FDD39E6EE0}" type="pres">
      <dgm:prSet presAssocID="{E1A2AD0D-8777-4549-AA38-0B1C5F4963C2}" presName="spacer" presStyleCnt="0"/>
      <dgm:spPr/>
    </dgm:pt>
    <dgm:pt modelId="{F6FEE75C-EEEE-4D44-942D-2A224E6E57DD}" type="pres">
      <dgm:prSet presAssocID="{A4E63F42-44A7-4691-9464-200211A74777}" presName="parentText" presStyleLbl="node1" presStyleIdx="1" presStyleCnt="4">
        <dgm:presLayoutVars>
          <dgm:chMax val="0"/>
          <dgm:bulletEnabled val="1"/>
        </dgm:presLayoutVars>
      </dgm:prSet>
      <dgm:spPr/>
    </dgm:pt>
    <dgm:pt modelId="{292E490A-6FBA-4615-A983-C6853BD0E4F8}" type="pres">
      <dgm:prSet presAssocID="{D3F2309A-B1FE-4146-A362-AF06EB874147}" presName="spacer" presStyleCnt="0"/>
      <dgm:spPr/>
    </dgm:pt>
    <dgm:pt modelId="{863B496F-6422-4CED-A3EA-6C3E20C47535}" type="pres">
      <dgm:prSet presAssocID="{4DD025B8-EFA7-4C6F-8992-84CA4D0C1D45}" presName="parentText" presStyleLbl="node1" presStyleIdx="2" presStyleCnt="4">
        <dgm:presLayoutVars>
          <dgm:chMax val="0"/>
          <dgm:bulletEnabled val="1"/>
        </dgm:presLayoutVars>
      </dgm:prSet>
      <dgm:spPr/>
    </dgm:pt>
    <dgm:pt modelId="{3F1CF979-3A82-416F-8E2F-FCD430C53605}" type="pres">
      <dgm:prSet presAssocID="{247A40DE-6071-4062-9250-47B349BC9398}" presName="spacer" presStyleCnt="0"/>
      <dgm:spPr/>
    </dgm:pt>
    <dgm:pt modelId="{9E2384D5-0BFF-4AB1-ADBE-516D6754F28C}" type="pres">
      <dgm:prSet presAssocID="{FC310DD6-3193-40FE-91FB-E352896BD4CC}" presName="parentText" presStyleLbl="node1" presStyleIdx="3" presStyleCnt="4">
        <dgm:presLayoutVars>
          <dgm:chMax val="0"/>
          <dgm:bulletEnabled val="1"/>
        </dgm:presLayoutVars>
      </dgm:prSet>
      <dgm:spPr/>
    </dgm:pt>
  </dgm:ptLst>
  <dgm:cxnLst>
    <dgm:cxn modelId="{B331E640-B580-4EE8-91BC-AA24E907309E}" srcId="{0CCA3E97-C778-42A1-A4FB-5EBA4F1311FE}" destId="{FC310DD6-3193-40FE-91FB-E352896BD4CC}" srcOrd="3" destOrd="0" parTransId="{D2B2EA9D-23E4-4720-82A3-B07BA1A0F8DA}" sibTransId="{5BD03937-EE76-46F0-B0FC-09D05AE94972}"/>
    <dgm:cxn modelId="{BF28174A-251C-4A11-8483-5A958FFFA82A}" srcId="{0CCA3E97-C778-42A1-A4FB-5EBA4F1311FE}" destId="{BF247E82-97B4-456E-80DB-D2E71960432C}" srcOrd="0" destOrd="0" parTransId="{F5FC0D17-B376-4172-957D-3E4B6A4C22E3}" sibTransId="{E1A2AD0D-8777-4549-AA38-0B1C5F4963C2}"/>
    <dgm:cxn modelId="{B62B8B4D-185C-498C-A8C5-42188105D027}" srcId="{0CCA3E97-C778-42A1-A4FB-5EBA4F1311FE}" destId="{4DD025B8-EFA7-4C6F-8992-84CA4D0C1D45}" srcOrd="2" destOrd="0" parTransId="{E8CD5960-58AB-40C0-9107-C269C9DE9096}" sibTransId="{247A40DE-6071-4062-9250-47B349BC9398}"/>
    <dgm:cxn modelId="{22718872-036C-4CBF-B92F-A02D59219D07}" srcId="{0CCA3E97-C778-42A1-A4FB-5EBA4F1311FE}" destId="{A4E63F42-44A7-4691-9464-200211A74777}" srcOrd="1" destOrd="0" parTransId="{574E0FF1-F85D-49FB-95CA-A6C6A48129AC}" sibTransId="{D3F2309A-B1FE-4146-A362-AF06EB874147}"/>
    <dgm:cxn modelId="{FFCD885A-7DB5-4624-9A64-CABECAC981E0}" type="presOf" srcId="{BF247E82-97B4-456E-80DB-D2E71960432C}" destId="{51173BC5-42EE-4096-B2DD-6D9F1497A39E}" srcOrd="0" destOrd="0" presId="urn:microsoft.com/office/officeart/2005/8/layout/vList2"/>
    <dgm:cxn modelId="{B9554E94-C90D-4E79-85F6-40A5731F7F81}" type="presOf" srcId="{4DD025B8-EFA7-4C6F-8992-84CA4D0C1D45}" destId="{863B496F-6422-4CED-A3EA-6C3E20C47535}" srcOrd="0" destOrd="0" presId="urn:microsoft.com/office/officeart/2005/8/layout/vList2"/>
    <dgm:cxn modelId="{F587FEA2-5B90-494F-A32C-522968AA9DBD}" type="presOf" srcId="{A4E63F42-44A7-4691-9464-200211A74777}" destId="{F6FEE75C-EEEE-4D44-942D-2A224E6E57DD}" srcOrd="0" destOrd="0" presId="urn:microsoft.com/office/officeart/2005/8/layout/vList2"/>
    <dgm:cxn modelId="{86E016D2-85E4-4D4D-B7F0-16653F48C94F}" type="presOf" srcId="{FC310DD6-3193-40FE-91FB-E352896BD4CC}" destId="{9E2384D5-0BFF-4AB1-ADBE-516D6754F28C}" srcOrd="0" destOrd="0" presId="urn:microsoft.com/office/officeart/2005/8/layout/vList2"/>
    <dgm:cxn modelId="{0EDE23F3-672F-4B06-9FDC-F1FDC162C8FD}" type="presOf" srcId="{0CCA3E97-C778-42A1-A4FB-5EBA4F1311FE}" destId="{B7573EEA-F015-4327-880A-D0DDA552EFE7}" srcOrd="0" destOrd="0" presId="urn:microsoft.com/office/officeart/2005/8/layout/vList2"/>
    <dgm:cxn modelId="{137BE0EF-4B8F-4E07-A017-B9343A3F17E4}" type="presParOf" srcId="{B7573EEA-F015-4327-880A-D0DDA552EFE7}" destId="{51173BC5-42EE-4096-B2DD-6D9F1497A39E}" srcOrd="0" destOrd="0" presId="urn:microsoft.com/office/officeart/2005/8/layout/vList2"/>
    <dgm:cxn modelId="{E9876D34-DF20-4B6C-9F75-46908547CB01}" type="presParOf" srcId="{B7573EEA-F015-4327-880A-D0DDA552EFE7}" destId="{5F3DCE0C-E8F4-4546-90FE-A1FDD39E6EE0}" srcOrd="1" destOrd="0" presId="urn:microsoft.com/office/officeart/2005/8/layout/vList2"/>
    <dgm:cxn modelId="{6F3F5ED3-FEAB-4DA0-A9D6-245A0802C06F}" type="presParOf" srcId="{B7573EEA-F015-4327-880A-D0DDA552EFE7}" destId="{F6FEE75C-EEEE-4D44-942D-2A224E6E57DD}" srcOrd="2" destOrd="0" presId="urn:microsoft.com/office/officeart/2005/8/layout/vList2"/>
    <dgm:cxn modelId="{EF98DC79-A8E1-4B43-9E16-92BA17CAE3F0}" type="presParOf" srcId="{B7573EEA-F015-4327-880A-D0DDA552EFE7}" destId="{292E490A-6FBA-4615-A983-C6853BD0E4F8}" srcOrd="3" destOrd="0" presId="urn:microsoft.com/office/officeart/2005/8/layout/vList2"/>
    <dgm:cxn modelId="{53545C7B-D496-46C9-B3E5-6B78C59C61C1}" type="presParOf" srcId="{B7573EEA-F015-4327-880A-D0DDA552EFE7}" destId="{863B496F-6422-4CED-A3EA-6C3E20C47535}" srcOrd="4" destOrd="0" presId="urn:microsoft.com/office/officeart/2005/8/layout/vList2"/>
    <dgm:cxn modelId="{6361407C-58AE-4D20-A722-9898A8E917FB}" type="presParOf" srcId="{B7573EEA-F015-4327-880A-D0DDA552EFE7}" destId="{3F1CF979-3A82-416F-8E2F-FCD430C53605}" srcOrd="5" destOrd="0" presId="urn:microsoft.com/office/officeart/2005/8/layout/vList2"/>
    <dgm:cxn modelId="{CCAFBF61-1243-48EF-88BD-454B1C83F913}" type="presParOf" srcId="{B7573EEA-F015-4327-880A-D0DDA552EFE7}" destId="{9E2384D5-0BFF-4AB1-ADBE-516D6754F28C}"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CADFB66-916B-44B3-AA8C-2A6B9194DA41}"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9389D087-B157-43E9-BD84-CEB56FEFE0A4}">
      <dgm:prSet/>
      <dgm:spPr/>
      <dgm:t>
        <a:bodyPr/>
        <a:lstStyle/>
        <a:p>
          <a:r>
            <a:rPr lang="en-GB"/>
            <a:t>Interdependent relationships</a:t>
          </a:r>
          <a:endParaRPr lang="en-US"/>
        </a:p>
      </dgm:t>
    </dgm:pt>
    <dgm:pt modelId="{C3DE0186-F308-45A7-944A-8DE7420F74C2}" type="parTrans" cxnId="{25E94B96-5810-4423-94B9-758E64E2B647}">
      <dgm:prSet/>
      <dgm:spPr/>
      <dgm:t>
        <a:bodyPr/>
        <a:lstStyle/>
        <a:p>
          <a:endParaRPr lang="en-US"/>
        </a:p>
      </dgm:t>
    </dgm:pt>
    <dgm:pt modelId="{A5A01794-A44A-4F34-A7EA-54F427C745FE}" type="sibTrans" cxnId="{25E94B96-5810-4423-94B9-758E64E2B647}">
      <dgm:prSet/>
      <dgm:spPr/>
      <dgm:t>
        <a:bodyPr/>
        <a:lstStyle/>
        <a:p>
          <a:endParaRPr lang="en-US"/>
        </a:p>
      </dgm:t>
    </dgm:pt>
    <dgm:pt modelId="{00F55954-1F11-4C83-A914-73B792CDC38D}">
      <dgm:prSet/>
      <dgm:spPr/>
      <dgm:t>
        <a:bodyPr/>
        <a:lstStyle/>
        <a:p>
          <a:r>
            <a:rPr lang="en-GB"/>
            <a:t>Mutual accountability</a:t>
          </a:r>
          <a:endParaRPr lang="en-US"/>
        </a:p>
      </dgm:t>
    </dgm:pt>
    <dgm:pt modelId="{B5E11A92-6A22-4C6D-A0ED-7C3853AFD0F3}" type="parTrans" cxnId="{80CD8D74-7F4D-4DE2-8F6E-1D69870CEA49}">
      <dgm:prSet/>
      <dgm:spPr/>
      <dgm:t>
        <a:bodyPr/>
        <a:lstStyle/>
        <a:p>
          <a:endParaRPr lang="en-US"/>
        </a:p>
      </dgm:t>
    </dgm:pt>
    <dgm:pt modelId="{B793DC63-98C1-441C-A654-4B7CD1364394}" type="sibTrans" cxnId="{80CD8D74-7F4D-4DE2-8F6E-1D69870CEA49}">
      <dgm:prSet/>
      <dgm:spPr/>
      <dgm:t>
        <a:bodyPr/>
        <a:lstStyle/>
        <a:p>
          <a:endParaRPr lang="en-US"/>
        </a:p>
      </dgm:t>
    </dgm:pt>
    <dgm:pt modelId="{CC56C2B9-E5BB-45CC-A20D-F758C89EA0A0}">
      <dgm:prSet/>
      <dgm:spPr/>
      <dgm:t>
        <a:bodyPr/>
        <a:lstStyle/>
        <a:p>
          <a:r>
            <a:rPr lang="en-GB"/>
            <a:t>A common goal</a:t>
          </a:r>
          <a:endParaRPr lang="en-US"/>
        </a:p>
      </dgm:t>
    </dgm:pt>
    <dgm:pt modelId="{8F367792-2FD1-46FF-B4AF-FF573495EC82}" type="parTrans" cxnId="{A5D3A20C-4A58-4B79-B0C8-A284EB341FB0}">
      <dgm:prSet/>
      <dgm:spPr/>
      <dgm:t>
        <a:bodyPr/>
        <a:lstStyle/>
        <a:p>
          <a:endParaRPr lang="en-US"/>
        </a:p>
      </dgm:t>
    </dgm:pt>
    <dgm:pt modelId="{EDE93F9A-D78B-4DAA-A81F-AE12BBF5B9AB}" type="sibTrans" cxnId="{A5D3A20C-4A58-4B79-B0C8-A284EB341FB0}">
      <dgm:prSet/>
      <dgm:spPr/>
      <dgm:t>
        <a:bodyPr/>
        <a:lstStyle/>
        <a:p>
          <a:endParaRPr lang="en-US"/>
        </a:p>
      </dgm:t>
    </dgm:pt>
    <dgm:pt modelId="{E4453C0F-2B17-4D74-BA04-329D51E11F8B}">
      <dgm:prSet/>
      <dgm:spPr/>
      <dgm:t>
        <a:bodyPr/>
        <a:lstStyle/>
        <a:p>
          <a:r>
            <a:rPr lang="en-US"/>
            <a:t>Team Members focus on achieving the Team Goals</a:t>
          </a:r>
          <a:br>
            <a:rPr lang="en-US"/>
          </a:br>
          <a:endParaRPr lang="en-US"/>
        </a:p>
      </dgm:t>
    </dgm:pt>
    <dgm:pt modelId="{66A49C6D-A397-4A5E-BA93-D1C65FA66DEC}" type="parTrans" cxnId="{3701A6F5-4B13-40B1-930F-CDC5EE611944}">
      <dgm:prSet/>
      <dgm:spPr/>
      <dgm:t>
        <a:bodyPr/>
        <a:lstStyle/>
        <a:p>
          <a:endParaRPr lang="en-US"/>
        </a:p>
      </dgm:t>
    </dgm:pt>
    <dgm:pt modelId="{33887F3C-0879-4621-A6F5-4DBAE7062CC1}" type="sibTrans" cxnId="{3701A6F5-4B13-40B1-930F-CDC5EE611944}">
      <dgm:prSet/>
      <dgm:spPr/>
      <dgm:t>
        <a:bodyPr/>
        <a:lstStyle/>
        <a:p>
          <a:endParaRPr lang="en-US"/>
        </a:p>
      </dgm:t>
    </dgm:pt>
    <dgm:pt modelId="{ACB26D16-DEF2-4F50-9337-281A1B0496E0}" type="pres">
      <dgm:prSet presAssocID="{5CADFB66-916B-44B3-AA8C-2A6B9194DA41}" presName="linear" presStyleCnt="0">
        <dgm:presLayoutVars>
          <dgm:animLvl val="lvl"/>
          <dgm:resizeHandles val="exact"/>
        </dgm:presLayoutVars>
      </dgm:prSet>
      <dgm:spPr/>
    </dgm:pt>
    <dgm:pt modelId="{530894A2-9C96-4101-9409-EC5A04FDA53C}" type="pres">
      <dgm:prSet presAssocID="{9389D087-B157-43E9-BD84-CEB56FEFE0A4}" presName="parentText" presStyleLbl="node1" presStyleIdx="0" presStyleCnt="4">
        <dgm:presLayoutVars>
          <dgm:chMax val="0"/>
          <dgm:bulletEnabled val="1"/>
        </dgm:presLayoutVars>
      </dgm:prSet>
      <dgm:spPr/>
    </dgm:pt>
    <dgm:pt modelId="{E5B9303D-DCB1-4AD5-BC96-00B660D38AD1}" type="pres">
      <dgm:prSet presAssocID="{A5A01794-A44A-4F34-A7EA-54F427C745FE}" presName="spacer" presStyleCnt="0"/>
      <dgm:spPr/>
    </dgm:pt>
    <dgm:pt modelId="{A7ECC53D-49FA-4BAE-84F3-F38CCFB2912C}" type="pres">
      <dgm:prSet presAssocID="{00F55954-1F11-4C83-A914-73B792CDC38D}" presName="parentText" presStyleLbl="node1" presStyleIdx="1" presStyleCnt="4">
        <dgm:presLayoutVars>
          <dgm:chMax val="0"/>
          <dgm:bulletEnabled val="1"/>
        </dgm:presLayoutVars>
      </dgm:prSet>
      <dgm:spPr/>
    </dgm:pt>
    <dgm:pt modelId="{D0D3D6E6-9C7B-4268-BDA1-19FE3A3B2773}" type="pres">
      <dgm:prSet presAssocID="{B793DC63-98C1-441C-A654-4B7CD1364394}" presName="spacer" presStyleCnt="0"/>
      <dgm:spPr/>
    </dgm:pt>
    <dgm:pt modelId="{7FE11CF6-08D4-48DB-9DDC-EEEE1BE091DC}" type="pres">
      <dgm:prSet presAssocID="{CC56C2B9-E5BB-45CC-A20D-F758C89EA0A0}" presName="parentText" presStyleLbl="node1" presStyleIdx="2" presStyleCnt="4">
        <dgm:presLayoutVars>
          <dgm:chMax val="0"/>
          <dgm:bulletEnabled val="1"/>
        </dgm:presLayoutVars>
      </dgm:prSet>
      <dgm:spPr/>
    </dgm:pt>
    <dgm:pt modelId="{469879BF-91C7-467A-A7A8-C6A80B950B76}" type="pres">
      <dgm:prSet presAssocID="{EDE93F9A-D78B-4DAA-A81F-AE12BBF5B9AB}" presName="spacer" presStyleCnt="0"/>
      <dgm:spPr/>
    </dgm:pt>
    <dgm:pt modelId="{8F98FE84-22F0-4109-A7E0-BFD27B7717CB}" type="pres">
      <dgm:prSet presAssocID="{E4453C0F-2B17-4D74-BA04-329D51E11F8B}" presName="parentText" presStyleLbl="node1" presStyleIdx="3" presStyleCnt="4">
        <dgm:presLayoutVars>
          <dgm:chMax val="0"/>
          <dgm:bulletEnabled val="1"/>
        </dgm:presLayoutVars>
      </dgm:prSet>
      <dgm:spPr/>
    </dgm:pt>
  </dgm:ptLst>
  <dgm:cxnLst>
    <dgm:cxn modelId="{7A26850B-DA81-4BB5-BE82-1DEB5CE2EFDA}" type="presOf" srcId="{CC56C2B9-E5BB-45CC-A20D-F758C89EA0A0}" destId="{7FE11CF6-08D4-48DB-9DDC-EEEE1BE091DC}" srcOrd="0" destOrd="0" presId="urn:microsoft.com/office/officeart/2005/8/layout/vList2"/>
    <dgm:cxn modelId="{A5D3A20C-4A58-4B79-B0C8-A284EB341FB0}" srcId="{5CADFB66-916B-44B3-AA8C-2A6B9194DA41}" destId="{CC56C2B9-E5BB-45CC-A20D-F758C89EA0A0}" srcOrd="2" destOrd="0" parTransId="{8F367792-2FD1-46FF-B4AF-FF573495EC82}" sibTransId="{EDE93F9A-D78B-4DAA-A81F-AE12BBF5B9AB}"/>
    <dgm:cxn modelId="{BFBA5648-B230-43A3-8269-BD1D4E38F4E4}" type="presOf" srcId="{00F55954-1F11-4C83-A914-73B792CDC38D}" destId="{A7ECC53D-49FA-4BAE-84F3-F38CCFB2912C}" srcOrd="0" destOrd="0" presId="urn:microsoft.com/office/officeart/2005/8/layout/vList2"/>
    <dgm:cxn modelId="{80CD8D74-7F4D-4DE2-8F6E-1D69870CEA49}" srcId="{5CADFB66-916B-44B3-AA8C-2A6B9194DA41}" destId="{00F55954-1F11-4C83-A914-73B792CDC38D}" srcOrd="1" destOrd="0" parTransId="{B5E11A92-6A22-4C6D-A0ED-7C3853AFD0F3}" sibTransId="{B793DC63-98C1-441C-A654-4B7CD1364394}"/>
    <dgm:cxn modelId="{2E64917F-CD78-4A16-AA5A-A9C01D257FF2}" type="presOf" srcId="{9389D087-B157-43E9-BD84-CEB56FEFE0A4}" destId="{530894A2-9C96-4101-9409-EC5A04FDA53C}" srcOrd="0" destOrd="0" presId="urn:microsoft.com/office/officeart/2005/8/layout/vList2"/>
    <dgm:cxn modelId="{25E94B96-5810-4423-94B9-758E64E2B647}" srcId="{5CADFB66-916B-44B3-AA8C-2A6B9194DA41}" destId="{9389D087-B157-43E9-BD84-CEB56FEFE0A4}" srcOrd="0" destOrd="0" parTransId="{C3DE0186-F308-45A7-944A-8DE7420F74C2}" sibTransId="{A5A01794-A44A-4F34-A7EA-54F427C745FE}"/>
    <dgm:cxn modelId="{230809EA-B353-462D-B58D-C29ECA3D5BC0}" type="presOf" srcId="{E4453C0F-2B17-4D74-BA04-329D51E11F8B}" destId="{8F98FE84-22F0-4109-A7E0-BFD27B7717CB}" srcOrd="0" destOrd="0" presId="urn:microsoft.com/office/officeart/2005/8/layout/vList2"/>
    <dgm:cxn modelId="{B17673F4-E919-4AFF-ABFF-5FA9A52F60C0}" type="presOf" srcId="{5CADFB66-916B-44B3-AA8C-2A6B9194DA41}" destId="{ACB26D16-DEF2-4F50-9337-281A1B0496E0}" srcOrd="0" destOrd="0" presId="urn:microsoft.com/office/officeart/2005/8/layout/vList2"/>
    <dgm:cxn modelId="{3701A6F5-4B13-40B1-930F-CDC5EE611944}" srcId="{5CADFB66-916B-44B3-AA8C-2A6B9194DA41}" destId="{E4453C0F-2B17-4D74-BA04-329D51E11F8B}" srcOrd="3" destOrd="0" parTransId="{66A49C6D-A397-4A5E-BA93-D1C65FA66DEC}" sibTransId="{33887F3C-0879-4621-A6F5-4DBAE7062CC1}"/>
    <dgm:cxn modelId="{F3FC658D-F0A9-4350-8473-C78D7DBCC4CE}" type="presParOf" srcId="{ACB26D16-DEF2-4F50-9337-281A1B0496E0}" destId="{530894A2-9C96-4101-9409-EC5A04FDA53C}" srcOrd="0" destOrd="0" presId="urn:microsoft.com/office/officeart/2005/8/layout/vList2"/>
    <dgm:cxn modelId="{0CA5845F-B1A7-4A22-ADF3-8431E737356B}" type="presParOf" srcId="{ACB26D16-DEF2-4F50-9337-281A1B0496E0}" destId="{E5B9303D-DCB1-4AD5-BC96-00B660D38AD1}" srcOrd="1" destOrd="0" presId="urn:microsoft.com/office/officeart/2005/8/layout/vList2"/>
    <dgm:cxn modelId="{53A53431-1416-45F1-B9DC-2D135739868C}" type="presParOf" srcId="{ACB26D16-DEF2-4F50-9337-281A1B0496E0}" destId="{A7ECC53D-49FA-4BAE-84F3-F38CCFB2912C}" srcOrd="2" destOrd="0" presId="urn:microsoft.com/office/officeart/2005/8/layout/vList2"/>
    <dgm:cxn modelId="{3CCEF342-5716-4EDE-97F2-1A3ED752ECDB}" type="presParOf" srcId="{ACB26D16-DEF2-4F50-9337-281A1B0496E0}" destId="{D0D3D6E6-9C7B-4268-BDA1-19FE3A3B2773}" srcOrd="3" destOrd="0" presId="urn:microsoft.com/office/officeart/2005/8/layout/vList2"/>
    <dgm:cxn modelId="{40F880EB-032F-4C38-8358-9FD498EAD97B}" type="presParOf" srcId="{ACB26D16-DEF2-4F50-9337-281A1B0496E0}" destId="{7FE11CF6-08D4-48DB-9DDC-EEEE1BE091DC}" srcOrd="4" destOrd="0" presId="urn:microsoft.com/office/officeart/2005/8/layout/vList2"/>
    <dgm:cxn modelId="{0FCE8A29-574E-4AE2-B8ED-09E7D0086A3C}" type="presParOf" srcId="{ACB26D16-DEF2-4F50-9337-281A1B0496E0}" destId="{469879BF-91C7-467A-A7A8-C6A80B950B76}" srcOrd="5" destOrd="0" presId="urn:microsoft.com/office/officeart/2005/8/layout/vList2"/>
    <dgm:cxn modelId="{E9F1E74F-49B5-45A0-AA7D-77CC03F386BF}" type="presParOf" srcId="{ACB26D16-DEF2-4F50-9337-281A1B0496E0}" destId="{8F98FE84-22F0-4109-A7E0-BFD27B7717CB}"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9C63E54-40C5-4519-A0BC-BAE1A1833762}" type="doc">
      <dgm:prSet loTypeId="urn:microsoft.com/office/officeart/2016/7/layout/RepeatingBendingProcessNew" loCatId="process" qsTypeId="urn:microsoft.com/office/officeart/2005/8/quickstyle/simple1" qsCatId="simple" csTypeId="urn:microsoft.com/office/officeart/2005/8/colors/colorful5" csCatId="colorful"/>
      <dgm:spPr/>
      <dgm:t>
        <a:bodyPr/>
        <a:lstStyle/>
        <a:p>
          <a:endParaRPr lang="en-US"/>
        </a:p>
      </dgm:t>
    </dgm:pt>
    <dgm:pt modelId="{7DF67568-E2BF-440F-B70D-2ADDE8A02E77}">
      <dgm:prSet/>
      <dgm:spPr/>
      <dgm:t>
        <a:bodyPr/>
        <a:lstStyle/>
        <a:p>
          <a:r>
            <a:rPr lang="en-GB" b="1" i="1"/>
            <a:t>Team members meet for the first time</a:t>
          </a:r>
          <a:endParaRPr lang="en-US"/>
        </a:p>
      </dgm:t>
    </dgm:pt>
    <dgm:pt modelId="{0609E2F9-C17B-4439-81F5-AC342B3B1E35}" type="parTrans" cxnId="{2EE5F8EF-255A-4D4D-99E9-4047E0CC9296}">
      <dgm:prSet/>
      <dgm:spPr/>
      <dgm:t>
        <a:bodyPr/>
        <a:lstStyle/>
        <a:p>
          <a:endParaRPr lang="en-US"/>
        </a:p>
      </dgm:t>
    </dgm:pt>
    <dgm:pt modelId="{AEB281C1-C44A-4876-A999-D9C61AE796D2}" type="sibTrans" cxnId="{2EE5F8EF-255A-4D4D-99E9-4047E0CC9296}">
      <dgm:prSet/>
      <dgm:spPr/>
      <dgm:t>
        <a:bodyPr/>
        <a:lstStyle/>
        <a:p>
          <a:endParaRPr lang="en-US"/>
        </a:p>
      </dgm:t>
    </dgm:pt>
    <dgm:pt modelId="{9D1F5E05-6686-41E9-A17B-BD238D5912A9}">
      <dgm:prSet/>
      <dgm:spPr/>
      <dgm:t>
        <a:bodyPr/>
        <a:lstStyle/>
        <a:p>
          <a:r>
            <a:rPr lang="en-GB" b="1" i="1"/>
            <a:t>Relationships have not yet formed</a:t>
          </a:r>
          <a:endParaRPr lang="en-US"/>
        </a:p>
      </dgm:t>
    </dgm:pt>
    <dgm:pt modelId="{D225FD48-B873-40BC-812B-F4BB3345FBED}" type="parTrans" cxnId="{F20EA03F-6DE6-4D9F-86F5-2EC946F5A919}">
      <dgm:prSet/>
      <dgm:spPr/>
      <dgm:t>
        <a:bodyPr/>
        <a:lstStyle/>
        <a:p>
          <a:endParaRPr lang="en-US"/>
        </a:p>
      </dgm:t>
    </dgm:pt>
    <dgm:pt modelId="{D2506CFB-59D0-47D8-BCB6-F82B36A2A052}" type="sibTrans" cxnId="{F20EA03F-6DE6-4D9F-86F5-2EC946F5A919}">
      <dgm:prSet/>
      <dgm:spPr/>
      <dgm:t>
        <a:bodyPr/>
        <a:lstStyle/>
        <a:p>
          <a:endParaRPr lang="en-US"/>
        </a:p>
      </dgm:t>
    </dgm:pt>
    <dgm:pt modelId="{74C6EE3F-C8D9-4404-896C-F14727B8D524}">
      <dgm:prSet/>
      <dgm:spPr/>
      <dgm:t>
        <a:bodyPr/>
        <a:lstStyle/>
        <a:p>
          <a:r>
            <a:rPr lang="en-GB" b="1" i="1"/>
            <a:t>People are “weighing” each other up</a:t>
          </a:r>
          <a:endParaRPr lang="en-US"/>
        </a:p>
      </dgm:t>
    </dgm:pt>
    <dgm:pt modelId="{29D5D746-D6F3-492A-8C4A-46D96E40D95C}" type="parTrans" cxnId="{41FA7BAF-22EB-4978-B151-3F3B4442E9E1}">
      <dgm:prSet/>
      <dgm:spPr/>
      <dgm:t>
        <a:bodyPr/>
        <a:lstStyle/>
        <a:p>
          <a:endParaRPr lang="en-US"/>
        </a:p>
      </dgm:t>
    </dgm:pt>
    <dgm:pt modelId="{E0B18FA2-5FFD-4D62-97ED-69F8986F90EE}" type="sibTrans" cxnId="{41FA7BAF-22EB-4978-B151-3F3B4442E9E1}">
      <dgm:prSet/>
      <dgm:spPr/>
      <dgm:t>
        <a:bodyPr/>
        <a:lstStyle/>
        <a:p>
          <a:endParaRPr lang="en-US"/>
        </a:p>
      </dgm:t>
    </dgm:pt>
    <dgm:pt modelId="{98FC08D3-F46B-41B4-804F-BF1AE082699E}">
      <dgm:prSet/>
      <dgm:spPr/>
      <dgm:t>
        <a:bodyPr/>
        <a:lstStyle/>
        <a:p>
          <a:r>
            <a:rPr lang="en-GB" b="1" i="1"/>
            <a:t>People wonder what is expected of them and how to behave</a:t>
          </a:r>
          <a:endParaRPr lang="en-US"/>
        </a:p>
      </dgm:t>
    </dgm:pt>
    <dgm:pt modelId="{FEBD8426-6120-4FCD-90DF-2E6919CDF2A2}" type="parTrans" cxnId="{BB758B4F-22F9-4269-8216-98F273804092}">
      <dgm:prSet/>
      <dgm:spPr/>
      <dgm:t>
        <a:bodyPr/>
        <a:lstStyle/>
        <a:p>
          <a:endParaRPr lang="en-US"/>
        </a:p>
      </dgm:t>
    </dgm:pt>
    <dgm:pt modelId="{2EDD2830-7F6A-45D7-BBB2-B6164E226188}" type="sibTrans" cxnId="{BB758B4F-22F9-4269-8216-98F273804092}">
      <dgm:prSet/>
      <dgm:spPr/>
      <dgm:t>
        <a:bodyPr/>
        <a:lstStyle/>
        <a:p>
          <a:endParaRPr lang="en-US"/>
        </a:p>
      </dgm:t>
    </dgm:pt>
    <dgm:pt modelId="{2579D1FD-FF35-4E78-901B-B6A3B54D3205}">
      <dgm:prSet/>
      <dgm:spPr/>
      <dgm:t>
        <a:bodyPr/>
        <a:lstStyle/>
        <a:p>
          <a:r>
            <a:rPr lang="en-GB" b="1" i="1"/>
            <a:t>Communications will be formal and perhaps brief</a:t>
          </a:r>
          <a:endParaRPr lang="en-US"/>
        </a:p>
      </dgm:t>
    </dgm:pt>
    <dgm:pt modelId="{40FF24D7-D12E-4A38-9CE6-12DC696475E7}" type="parTrans" cxnId="{B2361872-726B-4F4A-A69D-E0CAF6C9A1F0}">
      <dgm:prSet/>
      <dgm:spPr/>
      <dgm:t>
        <a:bodyPr/>
        <a:lstStyle/>
        <a:p>
          <a:endParaRPr lang="en-US"/>
        </a:p>
      </dgm:t>
    </dgm:pt>
    <dgm:pt modelId="{3A3D0167-4A5D-4D2C-9276-9B815F2949A3}" type="sibTrans" cxnId="{B2361872-726B-4F4A-A69D-E0CAF6C9A1F0}">
      <dgm:prSet/>
      <dgm:spPr/>
      <dgm:t>
        <a:bodyPr/>
        <a:lstStyle/>
        <a:p>
          <a:endParaRPr lang="en-US"/>
        </a:p>
      </dgm:t>
    </dgm:pt>
    <dgm:pt modelId="{970D0D3D-0983-45FF-8B09-C38FC9C7CDE8}">
      <dgm:prSet/>
      <dgm:spPr/>
      <dgm:t>
        <a:bodyPr/>
        <a:lstStyle/>
        <a:p>
          <a:r>
            <a:rPr lang="en-GB" b="1" i="1"/>
            <a:t>Introductions will be important</a:t>
          </a:r>
          <a:endParaRPr lang="en-US"/>
        </a:p>
      </dgm:t>
    </dgm:pt>
    <dgm:pt modelId="{82BA386D-EBFA-4DE9-8244-D6FFCB3F37E7}" type="parTrans" cxnId="{E7AE0F63-BE4D-4525-B15C-90826FC5FC5F}">
      <dgm:prSet/>
      <dgm:spPr/>
      <dgm:t>
        <a:bodyPr/>
        <a:lstStyle/>
        <a:p>
          <a:endParaRPr lang="en-US"/>
        </a:p>
      </dgm:t>
    </dgm:pt>
    <dgm:pt modelId="{3B52AA8C-33AD-4EAC-B9DA-E48B2F8F1DC3}" type="sibTrans" cxnId="{E7AE0F63-BE4D-4525-B15C-90826FC5FC5F}">
      <dgm:prSet/>
      <dgm:spPr/>
      <dgm:t>
        <a:bodyPr/>
        <a:lstStyle/>
        <a:p>
          <a:endParaRPr lang="en-US"/>
        </a:p>
      </dgm:t>
    </dgm:pt>
    <dgm:pt modelId="{5A79B080-D0A8-45D5-80F8-25C93FE3DCD0}">
      <dgm:prSet/>
      <dgm:spPr/>
      <dgm:t>
        <a:bodyPr/>
        <a:lstStyle/>
        <a:p>
          <a:r>
            <a:rPr lang="en-GB" b="1" i="1"/>
            <a:t>Outgoing characters may dominate</a:t>
          </a:r>
          <a:endParaRPr lang="en-US"/>
        </a:p>
      </dgm:t>
    </dgm:pt>
    <dgm:pt modelId="{A99C75C1-5A6C-4275-ABD6-F9E13245D1E9}" type="parTrans" cxnId="{1D82B8DC-C5C4-4EF7-ADE2-0C115984DCEC}">
      <dgm:prSet/>
      <dgm:spPr/>
      <dgm:t>
        <a:bodyPr/>
        <a:lstStyle/>
        <a:p>
          <a:endParaRPr lang="en-US"/>
        </a:p>
      </dgm:t>
    </dgm:pt>
    <dgm:pt modelId="{C33E03BC-C1EA-449B-9B92-14D66CEFBCA3}" type="sibTrans" cxnId="{1D82B8DC-C5C4-4EF7-ADE2-0C115984DCEC}">
      <dgm:prSet/>
      <dgm:spPr/>
      <dgm:t>
        <a:bodyPr/>
        <a:lstStyle/>
        <a:p>
          <a:endParaRPr lang="en-US"/>
        </a:p>
      </dgm:t>
    </dgm:pt>
    <dgm:pt modelId="{6B443005-72D1-4E6D-8B2B-438FF168D952}">
      <dgm:prSet/>
      <dgm:spPr/>
      <dgm:t>
        <a:bodyPr/>
        <a:lstStyle/>
        <a:p>
          <a:r>
            <a:rPr lang="en-GB" b="1" i="1"/>
            <a:t>There is a need for some formal leadership</a:t>
          </a:r>
          <a:endParaRPr lang="en-US"/>
        </a:p>
      </dgm:t>
    </dgm:pt>
    <dgm:pt modelId="{6BFB3911-5247-4480-8753-107249EBDAF5}" type="parTrans" cxnId="{E6496676-6DC5-4B68-A20A-CDE143852A91}">
      <dgm:prSet/>
      <dgm:spPr/>
      <dgm:t>
        <a:bodyPr/>
        <a:lstStyle/>
        <a:p>
          <a:endParaRPr lang="en-US"/>
        </a:p>
      </dgm:t>
    </dgm:pt>
    <dgm:pt modelId="{21EF8828-AAA2-4A1D-AFC9-5B5FDE31A824}" type="sibTrans" cxnId="{E6496676-6DC5-4B68-A20A-CDE143852A91}">
      <dgm:prSet/>
      <dgm:spPr/>
      <dgm:t>
        <a:bodyPr/>
        <a:lstStyle/>
        <a:p>
          <a:endParaRPr lang="en-US"/>
        </a:p>
      </dgm:t>
    </dgm:pt>
    <dgm:pt modelId="{66F8B564-B754-4D02-9ED7-2DBF231B0935}" type="pres">
      <dgm:prSet presAssocID="{09C63E54-40C5-4519-A0BC-BAE1A1833762}" presName="Name0" presStyleCnt="0">
        <dgm:presLayoutVars>
          <dgm:dir/>
          <dgm:resizeHandles val="exact"/>
        </dgm:presLayoutVars>
      </dgm:prSet>
      <dgm:spPr/>
    </dgm:pt>
    <dgm:pt modelId="{91A291E4-3D24-4943-8EA7-8689BD631BBE}" type="pres">
      <dgm:prSet presAssocID="{7DF67568-E2BF-440F-B70D-2ADDE8A02E77}" presName="node" presStyleLbl="node1" presStyleIdx="0" presStyleCnt="8">
        <dgm:presLayoutVars>
          <dgm:bulletEnabled val="1"/>
        </dgm:presLayoutVars>
      </dgm:prSet>
      <dgm:spPr/>
    </dgm:pt>
    <dgm:pt modelId="{3AD0C720-1168-487A-8E62-B8434BA889F1}" type="pres">
      <dgm:prSet presAssocID="{AEB281C1-C44A-4876-A999-D9C61AE796D2}" presName="sibTrans" presStyleLbl="sibTrans1D1" presStyleIdx="0" presStyleCnt="7"/>
      <dgm:spPr/>
    </dgm:pt>
    <dgm:pt modelId="{6803E93D-6C47-495B-B3A6-84FDFAD7778E}" type="pres">
      <dgm:prSet presAssocID="{AEB281C1-C44A-4876-A999-D9C61AE796D2}" presName="connectorText" presStyleLbl="sibTrans1D1" presStyleIdx="0" presStyleCnt="7"/>
      <dgm:spPr/>
    </dgm:pt>
    <dgm:pt modelId="{E68F79AB-F4EC-4238-9BB9-64F68F1E9198}" type="pres">
      <dgm:prSet presAssocID="{9D1F5E05-6686-41E9-A17B-BD238D5912A9}" presName="node" presStyleLbl="node1" presStyleIdx="1" presStyleCnt="8">
        <dgm:presLayoutVars>
          <dgm:bulletEnabled val="1"/>
        </dgm:presLayoutVars>
      </dgm:prSet>
      <dgm:spPr/>
    </dgm:pt>
    <dgm:pt modelId="{7AB4BE66-AEC9-493E-A5E9-4724220336E2}" type="pres">
      <dgm:prSet presAssocID="{D2506CFB-59D0-47D8-BCB6-F82B36A2A052}" presName="sibTrans" presStyleLbl="sibTrans1D1" presStyleIdx="1" presStyleCnt="7"/>
      <dgm:spPr/>
    </dgm:pt>
    <dgm:pt modelId="{E6DC8564-DB6F-40C0-8BEF-5D5E5F64C642}" type="pres">
      <dgm:prSet presAssocID="{D2506CFB-59D0-47D8-BCB6-F82B36A2A052}" presName="connectorText" presStyleLbl="sibTrans1D1" presStyleIdx="1" presStyleCnt="7"/>
      <dgm:spPr/>
    </dgm:pt>
    <dgm:pt modelId="{C9D0117A-5214-4EE7-8359-7BAAA4A28427}" type="pres">
      <dgm:prSet presAssocID="{74C6EE3F-C8D9-4404-896C-F14727B8D524}" presName="node" presStyleLbl="node1" presStyleIdx="2" presStyleCnt="8">
        <dgm:presLayoutVars>
          <dgm:bulletEnabled val="1"/>
        </dgm:presLayoutVars>
      </dgm:prSet>
      <dgm:spPr/>
    </dgm:pt>
    <dgm:pt modelId="{E934BCE8-F317-4FBD-A335-CECD94DB919F}" type="pres">
      <dgm:prSet presAssocID="{E0B18FA2-5FFD-4D62-97ED-69F8986F90EE}" presName="sibTrans" presStyleLbl="sibTrans1D1" presStyleIdx="2" presStyleCnt="7"/>
      <dgm:spPr/>
    </dgm:pt>
    <dgm:pt modelId="{4AD18E63-A1AB-44C1-8FAB-B0D9253F3745}" type="pres">
      <dgm:prSet presAssocID="{E0B18FA2-5FFD-4D62-97ED-69F8986F90EE}" presName="connectorText" presStyleLbl="sibTrans1D1" presStyleIdx="2" presStyleCnt="7"/>
      <dgm:spPr/>
    </dgm:pt>
    <dgm:pt modelId="{DD0B20B3-99FD-4AD0-88E4-43D244B405D4}" type="pres">
      <dgm:prSet presAssocID="{98FC08D3-F46B-41B4-804F-BF1AE082699E}" presName="node" presStyleLbl="node1" presStyleIdx="3" presStyleCnt="8">
        <dgm:presLayoutVars>
          <dgm:bulletEnabled val="1"/>
        </dgm:presLayoutVars>
      </dgm:prSet>
      <dgm:spPr/>
    </dgm:pt>
    <dgm:pt modelId="{A6E11A2D-E4D8-4868-A7A5-C41785D463CF}" type="pres">
      <dgm:prSet presAssocID="{2EDD2830-7F6A-45D7-BBB2-B6164E226188}" presName="sibTrans" presStyleLbl="sibTrans1D1" presStyleIdx="3" presStyleCnt="7"/>
      <dgm:spPr/>
    </dgm:pt>
    <dgm:pt modelId="{F7C6CDD3-3F53-4B9B-8DB5-FC70FB0F9C68}" type="pres">
      <dgm:prSet presAssocID="{2EDD2830-7F6A-45D7-BBB2-B6164E226188}" presName="connectorText" presStyleLbl="sibTrans1D1" presStyleIdx="3" presStyleCnt="7"/>
      <dgm:spPr/>
    </dgm:pt>
    <dgm:pt modelId="{5A5EF18A-91AE-41EA-9045-0E7FA8FABC9F}" type="pres">
      <dgm:prSet presAssocID="{2579D1FD-FF35-4E78-901B-B6A3B54D3205}" presName="node" presStyleLbl="node1" presStyleIdx="4" presStyleCnt="8">
        <dgm:presLayoutVars>
          <dgm:bulletEnabled val="1"/>
        </dgm:presLayoutVars>
      </dgm:prSet>
      <dgm:spPr/>
    </dgm:pt>
    <dgm:pt modelId="{A0EDECBE-81A1-40AB-9569-C86413D36361}" type="pres">
      <dgm:prSet presAssocID="{3A3D0167-4A5D-4D2C-9276-9B815F2949A3}" presName="sibTrans" presStyleLbl="sibTrans1D1" presStyleIdx="4" presStyleCnt="7"/>
      <dgm:spPr/>
    </dgm:pt>
    <dgm:pt modelId="{D6B6F57D-03C9-404A-9D93-64120F8A0216}" type="pres">
      <dgm:prSet presAssocID="{3A3D0167-4A5D-4D2C-9276-9B815F2949A3}" presName="connectorText" presStyleLbl="sibTrans1D1" presStyleIdx="4" presStyleCnt="7"/>
      <dgm:spPr/>
    </dgm:pt>
    <dgm:pt modelId="{B7E6E777-8A0B-427C-B49E-538F3798A67D}" type="pres">
      <dgm:prSet presAssocID="{970D0D3D-0983-45FF-8B09-C38FC9C7CDE8}" presName="node" presStyleLbl="node1" presStyleIdx="5" presStyleCnt="8">
        <dgm:presLayoutVars>
          <dgm:bulletEnabled val="1"/>
        </dgm:presLayoutVars>
      </dgm:prSet>
      <dgm:spPr/>
    </dgm:pt>
    <dgm:pt modelId="{D56D2714-25CE-4D8F-BCEC-04480390BCB2}" type="pres">
      <dgm:prSet presAssocID="{3B52AA8C-33AD-4EAC-B9DA-E48B2F8F1DC3}" presName="sibTrans" presStyleLbl="sibTrans1D1" presStyleIdx="5" presStyleCnt="7"/>
      <dgm:spPr/>
    </dgm:pt>
    <dgm:pt modelId="{6FB3D70B-FDC9-40BA-A929-902401FB64C3}" type="pres">
      <dgm:prSet presAssocID="{3B52AA8C-33AD-4EAC-B9DA-E48B2F8F1DC3}" presName="connectorText" presStyleLbl="sibTrans1D1" presStyleIdx="5" presStyleCnt="7"/>
      <dgm:spPr/>
    </dgm:pt>
    <dgm:pt modelId="{CF044503-73E6-423A-B164-6FE024B2FA57}" type="pres">
      <dgm:prSet presAssocID="{5A79B080-D0A8-45D5-80F8-25C93FE3DCD0}" presName="node" presStyleLbl="node1" presStyleIdx="6" presStyleCnt="8">
        <dgm:presLayoutVars>
          <dgm:bulletEnabled val="1"/>
        </dgm:presLayoutVars>
      </dgm:prSet>
      <dgm:spPr/>
    </dgm:pt>
    <dgm:pt modelId="{4FE79E83-F67E-491A-9FD3-199FA778E20B}" type="pres">
      <dgm:prSet presAssocID="{C33E03BC-C1EA-449B-9B92-14D66CEFBCA3}" presName="sibTrans" presStyleLbl="sibTrans1D1" presStyleIdx="6" presStyleCnt="7"/>
      <dgm:spPr/>
    </dgm:pt>
    <dgm:pt modelId="{8C784ED8-2C06-4835-A4F3-D2DDC612AD0C}" type="pres">
      <dgm:prSet presAssocID="{C33E03BC-C1EA-449B-9B92-14D66CEFBCA3}" presName="connectorText" presStyleLbl="sibTrans1D1" presStyleIdx="6" presStyleCnt="7"/>
      <dgm:spPr/>
    </dgm:pt>
    <dgm:pt modelId="{1BCB27B2-A575-49E4-A671-DEA2F9C81C94}" type="pres">
      <dgm:prSet presAssocID="{6B443005-72D1-4E6D-8B2B-438FF168D952}" presName="node" presStyleLbl="node1" presStyleIdx="7" presStyleCnt="8">
        <dgm:presLayoutVars>
          <dgm:bulletEnabled val="1"/>
        </dgm:presLayoutVars>
      </dgm:prSet>
      <dgm:spPr/>
    </dgm:pt>
  </dgm:ptLst>
  <dgm:cxnLst>
    <dgm:cxn modelId="{B5A55C06-F350-4FF8-9CB2-8C9EE948242A}" type="presOf" srcId="{3B52AA8C-33AD-4EAC-B9DA-E48B2F8F1DC3}" destId="{6FB3D70B-FDC9-40BA-A929-902401FB64C3}" srcOrd="1" destOrd="0" presId="urn:microsoft.com/office/officeart/2016/7/layout/RepeatingBendingProcessNew"/>
    <dgm:cxn modelId="{D3BF410D-CB0F-41EA-B8DC-6E21B3880CCF}" type="presOf" srcId="{3A3D0167-4A5D-4D2C-9276-9B815F2949A3}" destId="{D6B6F57D-03C9-404A-9D93-64120F8A0216}" srcOrd="1" destOrd="0" presId="urn:microsoft.com/office/officeart/2016/7/layout/RepeatingBendingProcessNew"/>
    <dgm:cxn modelId="{2561CB0D-C145-49FE-9D6C-07EC2B4DE172}" type="presOf" srcId="{E0B18FA2-5FFD-4D62-97ED-69F8986F90EE}" destId="{E934BCE8-F317-4FBD-A335-CECD94DB919F}" srcOrd="0" destOrd="0" presId="urn:microsoft.com/office/officeart/2016/7/layout/RepeatingBendingProcessNew"/>
    <dgm:cxn modelId="{B7A19733-0180-4FE9-BFBC-E91FA3A26532}" type="presOf" srcId="{D2506CFB-59D0-47D8-BCB6-F82B36A2A052}" destId="{E6DC8564-DB6F-40C0-8BEF-5D5E5F64C642}" srcOrd="1" destOrd="0" presId="urn:microsoft.com/office/officeart/2016/7/layout/RepeatingBendingProcessNew"/>
    <dgm:cxn modelId="{5030A134-346D-4A66-91AF-B32F02B8C535}" type="presOf" srcId="{C33E03BC-C1EA-449B-9B92-14D66CEFBCA3}" destId="{4FE79E83-F67E-491A-9FD3-199FA778E20B}" srcOrd="0" destOrd="0" presId="urn:microsoft.com/office/officeart/2016/7/layout/RepeatingBendingProcessNew"/>
    <dgm:cxn modelId="{F20EA03F-6DE6-4D9F-86F5-2EC946F5A919}" srcId="{09C63E54-40C5-4519-A0BC-BAE1A1833762}" destId="{9D1F5E05-6686-41E9-A17B-BD238D5912A9}" srcOrd="1" destOrd="0" parTransId="{D225FD48-B873-40BC-812B-F4BB3345FBED}" sibTransId="{D2506CFB-59D0-47D8-BCB6-F82B36A2A052}"/>
    <dgm:cxn modelId="{00CE295D-C56F-424E-8EC5-AB8B071BFE14}" type="presOf" srcId="{74C6EE3F-C8D9-4404-896C-F14727B8D524}" destId="{C9D0117A-5214-4EE7-8359-7BAAA4A28427}" srcOrd="0" destOrd="0" presId="urn:microsoft.com/office/officeart/2016/7/layout/RepeatingBendingProcessNew"/>
    <dgm:cxn modelId="{2CD7395D-A3BC-4767-8BEF-39B3E1E366DE}" type="presOf" srcId="{5A79B080-D0A8-45D5-80F8-25C93FE3DCD0}" destId="{CF044503-73E6-423A-B164-6FE024B2FA57}" srcOrd="0" destOrd="0" presId="urn:microsoft.com/office/officeart/2016/7/layout/RepeatingBendingProcessNew"/>
    <dgm:cxn modelId="{7F69625D-69FD-4193-AFD3-D05264BF25A0}" type="presOf" srcId="{970D0D3D-0983-45FF-8B09-C38FC9C7CDE8}" destId="{B7E6E777-8A0B-427C-B49E-538F3798A67D}" srcOrd="0" destOrd="0" presId="urn:microsoft.com/office/officeart/2016/7/layout/RepeatingBendingProcessNew"/>
    <dgm:cxn modelId="{E7AE0F63-BE4D-4525-B15C-90826FC5FC5F}" srcId="{09C63E54-40C5-4519-A0BC-BAE1A1833762}" destId="{970D0D3D-0983-45FF-8B09-C38FC9C7CDE8}" srcOrd="5" destOrd="0" parTransId="{82BA386D-EBFA-4DE9-8244-D6FFCB3F37E7}" sibTransId="{3B52AA8C-33AD-4EAC-B9DA-E48B2F8F1DC3}"/>
    <dgm:cxn modelId="{C0466A63-63BC-4A30-A1FD-4EEBFF954FCB}" type="presOf" srcId="{9D1F5E05-6686-41E9-A17B-BD238D5912A9}" destId="{E68F79AB-F4EC-4238-9BB9-64F68F1E9198}" srcOrd="0" destOrd="0" presId="urn:microsoft.com/office/officeart/2016/7/layout/RepeatingBendingProcessNew"/>
    <dgm:cxn modelId="{52E8246D-CAD0-4E05-A297-783499055647}" type="presOf" srcId="{2EDD2830-7F6A-45D7-BBB2-B6164E226188}" destId="{A6E11A2D-E4D8-4868-A7A5-C41785D463CF}" srcOrd="0" destOrd="0" presId="urn:microsoft.com/office/officeart/2016/7/layout/RepeatingBendingProcessNew"/>
    <dgm:cxn modelId="{BB758B4F-22F9-4269-8216-98F273804092}" srcId="{09C63E54-40C5-4519-A0BC-BAE1A1833762}" destId="{98FC08D3-F46B-41B4-804F-BF1AE082699E}" srcOrd="3" destOrd="0" parTransId="{FEBD8426-6120-4FCD-90DF-2E6919CDF2A2}" sibTransId="{2EDD2830-7F6A-45D7-BBB2-B6164E226188}"/>
    <dgm:cxn modelId="{B2361872-726B-4F4A-A69D-E0CAF6C9A1F0}" srcId="{09C63E54-40C5-4519-A0BC-BAE1A1833762}" destId="{2579D1FD-FF35-4E78-901B-B6A3B54D3205}" srcOrd="4" destOrd="0" parTransId="{40FF24D7-D12E-4A38-9CE6-12DC696475E7}" sibTransId="{3A3D0167-4A5D-4D2C-9276-9B815F2949A3}"/>
    <dgm:cxn modelId="{E6496676-6DC5-4B68-A20A-CDE143852A91}" srcId="{09C63E54-40C5-4519-A0BC-BAE1A1833762}" destId="{6B443005-72D1-4E6D-8B2B-438FF168D952}" srcOrd="7" destOrd="0" parTransId="{6BFB3911-5247-4480-8753-107249EBDAF5}" sibTransId="{21EF8828-AAA2-4A1D-AFC9-5B5FDE31A824}"/>
    <dgm:cxn modelId="{0A147A81-6E30-4FCE-8180-59059DF29349}" type="presOf" srcId="{AEB281C1-C44A-4876-A999-D9C61AE796D2}" destId="{3AD0C720-1168-487A-8E62-B8434BA889F1}" srcOrd="0" destOrd="0" presId="urn:microsoft.com/office/officeart/2016/7/layout/RepeatingBendingProcessNew"/>
    <dgm:cxn modelId="{7DB33B8C-B780-484D-A32E-40EEF298F895}" type="presOf" srcId="{09C63E54-40C5-4519-A0BC-BAE1A1833762}" destId="{66F8B564-B754-4D02-9ED7-2DBF231B0935}" srcOrd="0" destOrd="0" presId="urn:microsoft.com/office/officeart/2016/7/layout/RepeatingBendingProcessNew"/>
    <dgm:cxn modelId="{3488948E-467D-4990-9C8F-FE858D1680BF}" type="presOf" srcId="{3A3D0167-4A5D-4D2C-9276-9B815F2949A3}" destId="{A0EDECBE-81A1-40AB-9569-C86413D36361}" srcOrd="0" destOrd="0" presId="urn:microsoft.com/office/officeart/2016/7/layout/RepeatingBendingProcessNew"/>
    <dgm:cxn modelId="{F128E38F-D14A-4888-9953-DC449D5EE7A1}" type="presOf" srcId="{E0B18FA2-5FFD-4D62-97ED-69F8986F90EE}" destId="{4AD18E63-A1AB-44C1-8FAB-B0D9253F3745}" srcOrd="1" destOrd="0" presId="urn:microsoft.com/office/officeart/2016/7/layout/RepeatingBendingProcessNew"/>
    <dgm:cxn modelId="{E8F627A2-5204-4820-AC9E-DD4AB4561BBC}" type="presOf" srcId="{7DF67568-E2BF-440F-B70D-2ADDE8A02E77}" destId="{91A291E4-3D24-4943-8EA7-8689BD631BBE}" srcOrd="0" destOrd="0" presId="urn:microsoft.com/office/officeart/2016/7/layout/RepeatingBendingProcessNew"/>
    <dgm:cxn modelId="{41FA7BAF-22EB-4978-B151-3F3B4442E9E1}" srcId="{09C63E54-40C5-4519-A0BC-BAE1A1833762}" destId="{74C6EE3F-C8D9-4404-896C-F14727B8D524}" srcOrd="2" destOrd="0" parTransId="{29D5D746-D6F3-492A-8C4A-46D96E40D95C}" sibTransId="{E0B18FA2-5FFD-4D62-97ED-69F8986F90EE}"/>
    <dgm:cxn modelId="{BD1A2DBD-B52C-41ED-855D-952E28E17002}" type="presOf" srcId="{98FC08D3-F46B-41B4-804F-BF1AE082699E}" destId="{DD0B20B3-99FD-4AD0-88E4-43D244B405D4}" srcOrd="0" destOrd="0" presId="urn:microsoft.com/office/officeart/2016/7/layout/RepeatingBendingProcessNew"/>
    <dgm:cxn modelId="{F9A6BCC0-CC24-41EE-83E4-2F226C7B72C0}" type="presOf" srcId="{2EDD2830-7F6A-45D7-BBB2-B6164E226188}" destId="{F7C6CDD3-3F53-4B9B-8DB5-FC70FB0F9C68}" srcOrd="1" destOrd="0" presId="urn:microsoft.com/office/officeart/2016/7/layout/RepeatingBendingProcessNew"/>
    <dgm:cxn modelId="{DF6A55C5-22EB-44E4-95FD-326DFBF97391}" type="presOf" srcId="{6B443005-72D1-4E6D-8B2B-438FF168D952}" destId="{1BCB27B2-A575-49E4-A671-DEA2F9C81C94}" srcOrd="0" destOrd="0" presId="urn:microsoft.com/office/officeart/2016/7/layout/RepeatingBendingProcessNew"/>
    <dgm:cxn modelId="{9B50DED2-5176-4039-B042-C11F39325B81}" type="presOf" srcId="{D2506CFB-59D0-47D8-BCB6-F82B36A2A052}" destId="{7AB4BE66-AEC9-493E-A5E9-4724220336E2}" srcOrd="0" destOrd="0" presId="urn:microsoft.com/office/officeart/2016/7/layout/RepeatingBendingProcessNew"/>
    <dgm:cxn modelId="{32846EDB-59BE-48CE-B88C-166B4281E822}" type="presOf" srcId="{3B52AA8C-33AD-4EAC-B9DA-E48B2F8F1DC3}" destId="{D56D2714-25CE-4D8F-BCEC-04480390BCB2}" srcOrd="0" destOrd="0" presId="urn:microsoft.com/office/officeart/2016/7/layout/RepeatingBendingProcessNew"/>
    <dgm:cxn modelId="{1D82B8DC-C5C4-4EF7-ADE2-0C115984DCEC}" srcId="{09C63E54-40C5-4519-A0BC-BAE1A1833762}" destId="{5A79B080-D0A8-45D5-80F8-25C93FE3DCD0}" srcOrd="6" destOrd="0" parTransId="{A99C75C1-5A6C-4275-ABD6-F9E13245D1E9}" sibTransId="{C33E03BC-C1EA-449B-9B92-14D66CEFBCA3}"/>
    <dgm:cxn modelId="{13CCBDDE-AA7A-44BB-97DC-ADEF4E1E2D57}" type="presOf" srcId="{C33E03BC-C1EA-449B-9B92-14D66CEFBCA3}" destId="{8C784ED8-2C06-4835-A4F3-D2DDC612AD0C}" srcOrd="1" destOrd="0" presId="urn:microsoft.com/office/officeart/2016/7/layout/RepeatingBendingProcessNew"/>
    <dgm:cxn modelId="{BBB088E9-49FF-4B37-99B2-1B48C0A3E72D}" type="presOf" srcId="{AEB281C1-C44A-4876-A999-D9C61AE796D2}" destId="{6803E93D-6C47-495B-B3A6-84FDFAD7778E}" srcOrd="1" destOrd="0" presId="urn:microsoft.com/office/officeart/2016/7/layout/RepeatingBendingProcessNew"/>
    <dgm:cxn modelId="{F8C3CDED-DCE6-4A18-8041-BE0A65617649}" type="presOf" srcId="{2579D1FD-FF35-4E78-901B-B6A3B54D3205}" destId="{5A5EF18A-91AE-41EA-9045-0E7FA8FABC9F}" srcOrd="0" destOrd="0" presId="urn:microsoft.com/office/officeart/2016/7/layout/RepeatingBendingProcessNew"/>
    <dgm:cxn modelId="{2EE5F8EF-255A-4D4D-99E9-4047E0CC9296}" srcId="{09C63E54-40C5-4519-A0BC-BAE1A1833762}" destId="{7DF67568-E2BF-440F-B70D-2ADDE8A02E77}" srcOrd="0" destOrd="0" parTransId="{0609E2F9-C17B-4439-81F5-AC342B3B1E35}" sibTransId="{AEB281C1-C44A-4876-A999-D9C61AE796D2}"/>
    <dgm:cxn modelId="{54530172-EC79-43FC-83AD-F07695D9EA05}" type="presParOf" srcId="{66F8B564-B754-4D02-9ED7-2DBF231B0935}" destId="{91A291E4-3D24-4943-8EA7-8689BD631BBE}" srcOrd="0" destOrd="0" presId="urn:microsoft.com/office/officeart/2016/7/layout/RepeatingBendingProcessNew"/>
    <dgm:cxn modelId="{C4280E27-89A9-460F-854E-36FE7BA5A872}" type="presParOf" srcId="{66F8B564-B754-4D02-9ED7-2DBF231B0935}" destId="{3AD0C720-1168-487A-8E62-B8434BA889F1}" srcOrd="1" destOrd="0" presId="urn:microsoft.com/office/officeart/2016/7/layout/RepeatingBendingProcessNew"/>
    <dgm:cxn modelId="{1D6B2E72-E8FA-43DD-80EA-79382BE63A6D}" type="presParOf" srcId="{3AD0C720-1168-487A-8E62-B8434BA889F1}" destId="{6803E93D-6C47-495B-B3A6-84FDFAD7778E}" srcOrd="0" destOrd="0" presId="urn:microsoft.com/office/officeart/2016/7/layout/RepeatingBendingProcessNew"/>
    <dgm:cxn modelId="{250923E4-EB5C-4901-B720-A1FC13B7F72D}" type="presParOf" srcId="{66F8B564-B754-4D02-9ED7-2DBF231B0935}" destId="{E68F79AB-F4EC-4238-9BB9-64F68F1E9198}" srcOrd="2" destOrd="0" presId="urn:microsoft.com/office/officeart/2016/7/layout/RepeatingBendingProcessNew"/>
    <dgm:cxn modelId="{12E9927C-011F-4749-8BB0-196D7E117658}" type="presParOf" srcId="{66F8B564-B754-4D02-9ED7-2DBF231B0935}" destId="{7AB4BE66-AEC9-493E-A5E9-4724220336E2}" srcOrd="3" destOrd="0" presId="urn:microsoft.com/office/officeart/2016/7/layout/RepeatingBendingProcessNew"/>
    <dgm:cxn modelId="{85CC1EE1-237D-40B6-99E4-7B113FC2D5F4}" type="presParOf" srcId="{7AB4BE66-AEC9-493E-A5E9-4724220336E2}" destId="{E6DC8564-DB6F-40C0-8BEF-5D5E5F64C642}" srcOrd="0" destOrd="0" presId="urn:microsoft.com/office/officeart/2016/7/layout/RepeatingBendingProcessNew"/>
    <dgm:cxn modelId="{F15D9E46-2ABF-420C-BD8E-EC1B16A7FB4F}" type="presParOf" srcId="{66F8B564-B754-4D02-9ED7-2DBF231B0935}" destId="{C9D0117A-5214-4EE7-8359-7BAAA4A28427}" srcOrd="4" destOrd="0" presId="urn:microsoft.com/office/officeart/2016/7/layout/RepeatingBendingProcessNew"/>
    <dgm:cxn modelId="{1D47933D-0A60-4411-B9EB-4DDA48EFDD0A}" type="presParOf" srcId="{66F8B564-B754-4D02-9ED7-2DBF231B0935}" destId="{E934BCE8-F317-4FBD-A335-CECD94DB919F}" srcOrd="5" destOrd="0" presId="urn:microsoft.com/office/officeart/2016/7/layout/RepeatingBendingProcessNew"/>
    <dgm:cxn modelId="{0F65E376-2C2E-42B2-BBB7-C3C1DBCB35C2}" type="presParOf" srcId="{E934BCE8-F317-4FBD-A335-CECD94DB919F}" destId="{4AD18E63-A1AB-44C1-8FAB-B0D9253F3745}" srcOrd="0" destOrd="0" presId="urn:microsoft.com/office/officeart/2016/7/layout/RepeatingBendingProcessNew"/>
    <dgm:cxn modelId="{E4D4C018-892C-4209-93A1-1A810E80EA54}" type="presParOf" srcId="{66F8B564-B754-4D02-9ED7-2DBF231B0935}" destId="{DD0B20B3-99FD-4AD0-88E4-43D244B405D4}" srcOrd="6" destOrd="0" presId="urn:microsoft.com/office/officeart/2016/7/layout/RepeatingBendingProcessNew"/>
    <dgm:cxn modelId="{238C4BD2-34BB-407C-A6FA-144C4C0AD2C4}" type="presParOf" srcId="{66F8B564-B754-4D02-9ED7-2DBF231B0935}" destId="{A6E11A2D-E4D8-4868-A7A5-C41785D463CF}" srcOrd="7" destOrd="0" presId="urn:microsoft.com/office/officeart/2016/7/layout/RepeatingBendingProcessNew"/>
    <dgm:cxn modelId="{41ABD847-4924-4091-8B82-02BFBAE3C3AE}" type="presParOf" srcId="{A6E11A2D-E4D8-4868-A7A5-C41785D463CF}" destId="{F7C6CDD3-3F53-4B9B-8DB5-FC70FB0F9C68}" srcOrd="0" destOrd="0" presId="urn:microsoft.com/office/officeart/2016/7/layout/RepeatingBendingProcessNew"/>
    <dgm:cxn modelId="{E3EABB56-E3C3-41E6-877B-3286ECF22D60}" type="presParOf" srcId="{66F8B564-B754-4D02-9ED7-2DBF231B0935}" destId="{5A5EF18A-91AE-41EA-9045-0E7FA8FABC9F}" srcOrd="8" destOrd="0" presId="urn:microsoft.com/office/officeart/2016/7/layout/RepeatingBendingProcessNew"/>
    <dgm:cxn modelId="{57318FDC-B591-4448-B75F-74885BCFFB73}" type="presParOf" srcId="{66F8B564-B754-4D02-9ED7-2DBF231B0935}" destId="{A0EDECBE-81A1-40AB-9569-C86413D36361}" srcOrd="9" destOrd="0" presId="urn:microsoft.com/office/officeart/2016/7/layout/RepeatingBendingProcessNew"/>
    <dgm:cxn modelId="{035C9A40-9D09-494D-8D57-B54F47F1F6ED}" type="presParOf" srcId="{A0EDECBE-81A1-40AB-9569-C86413D36361}" destId="{D6B6F57D-03C9-404A-9D93-64120F8A0216}" srcOrd="0" destOrd="0" presId="urn:microsoft.com/office/officeart/2016/7/layout/RepeatingBendingProcessNew"/>
    <dgm:cxn modelId="{813394E1-4C40-4725-BFE3-BF0F463CAB65}" type="presParOf" srcId="{66F8B564-B754-4D02-9ED7-2DBF231B0935}" destId="{B7E6E777-8A0B-427C-B49E-538F3798A67D}" srcOrd="10" destOrd="0" presId="urn:microsoft.com/office/officeart/2016/7/layout/RepeatingBendingProcessNew"/>
    <dgm:cxn modelId="{E3C2D609-6C76-458B-ADF8-FB4E456AC247}" type="presParOf" srcId="{66F8B564-B754-4D02-9ED7-2DBF231B0935}" destId="{D56D2714-25CE-4D8F-BCEC-04480390BCB2}" srcOrd="11" destOrd="0" presId="urn:microsoft.com/office/officeart/2016/7/layout/RepeatingBendingProcessNew"/>
    <dgm:cxn modelId="{F90CAE5C-F2E4-420F-B037-739C38F2B60B}" type="presParOf" srcId="{D56D2714-25CE-4D8F-BCEC-04480390BCB2}" destId="{6FB3D70B-FDC9-40BA-A929-902401FB64C3}" srcOrd="0" destOrd="0" presId="urn:microsoft.com/office/officeart/2016/7/layout/RepeatingBendingProcessNew"/>
    <dgm:cxn modelId="{7FC2850E-C5E3-497F-AA50-70BEF2259F2F}" type="presParOf" srcId="{66F8B564-B754-4D02-9ED7-2DBF231B0935}" destId="{CF044503-73E6-423A-B164-6FE024B2FA57}" srcOrd="12" destOrd="0" presId="urn:microsoft.com/office/officeart/2016/7/layout/RepeatingBendingProcessNew"/>
    <dgm:cxn modelId="{93E89CDB-347D-4B5E-90F2-5B6C71E7DC2A}" type="presParOf" srcId="{66F8B564-B754-4D02-9ED7-2DBF231B0935}" destId="{4FE79E83-F67E-491A-9FD3-199FA778E20B}" srcOrd="13" destOrd="0" presId="urn:microsoft.com/office/officeart/2016/7/layout/RepeatingBendingProcessNew"/>
    <dgm:cxn modelId="{DC70379F-E587-4B3D-8F54-6C61285B80DE}" type="presParOf" srcId="{4FE79E83-F67E-491A-9FD3-199FA778E20B}" destId="{8C784ED8-2C06-4835-A4F3-D2DDC612AD0C}" srcOrd="0" destOrd="0" presId="urn:microsoft.com/office/officeart/2016/7/layout/RepeatingBendingProcessNew"/>
    <dgm:cxn modelId="{D51CA584-BB5A-45FB-9E7A-EBC887672A76}" type="presParOf" srcId="{66F8B564-B754-4D02-9ED7-2DBF231B0935}" destId="{1BCB27B2-A575-49E4-A671-DEA2F9C81C94}" srcOrd="14"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32BFB01-6B12-4622-AC20-D995AD3D83B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14EEE63-862A-4681-8A8D-91FD614E28FC}">
      <dgm:prSet/>
      <dgm:spPr/>
      <dgm:t>
        <a:bodyPr/>
        <a:lstStyle/>
        <a:p>
          <a:r>
            <a:rPr lang="en-GB" b="1" i="1"/>
            <a:t>Team members are vying for position</a:t>
          </a:r>
          <a:endParaRPr lang="en-US"/>
        </a:p>
      </dgm:t>
    </dgm:pt>
    <dgm:pt modelId="{25419B08-8AD9-4BD9-B445-3A8DDFF87BFE}" type="parTrans" cxnId="{61DB3749-A15A-4A83-A80D-8068919113D8}">
      <dgm:prSet/>
      <dgm:spPr/>
      <dgm:t>
        <a:bodyPr/>
        <a:lstStyle/>
        <a:p>
          <a:endParaRPr lang="en-US"/>
        </a:p>
      </dgm:t>
    </dgm:pt>
    <dgm:pt modelId="{73D1370A-6488-41C4-8684-AC7089E9F0F9}" type="sibTrans" cxnId="{61DB3749-A15A-4A83-A80D-8068919113D8}">
      <dgm:prSet/>
      <dgm:spPr/>
      <dgm:t>
        <a:bodyPr/>
        <a:lstStyle/>
        <a:p>
          <a:endParaRPr lang="en-US"/>
        </a:p>
      </dgm:t>
    </dgm:pt>
    <dgm:pt modelId="{406BD036-19FF-46BF-819A-B0968B8FEFBD}">
      <dgm:prSet/>
      <dgm:spPr/>
      <dgm:t>
        <a:bodyPr/>
        <a:lstStyle/>
        <a:p>
          <a:r>
            <a:rPr lang="en-GB" b="1" i="1"/>
            <a:t>Conflict occurs whilst sorting out roles and responsibilities</a:t>
          </a:r>
          <a:endParaRPr lang="en-US"/>
        </a:p>
      </dgm:t>
    </dgm:pt>
    <dgm:pt modelId="{4D55F7E1-8721-4E5A-A229-C4D4E00C7A63}" type="parTrans" cxnId="{3696312B-A10D-4DA6-90BE-14D03AC6C473}">
      <dgm:prSet/>
      <dgm:spPr/>
      <dgm:t>
        <a:bodyPr/>
        <a:lstStyle/>
        <a:p>
          <a:endParaRPr lang="en-US"/>
        </a:p>
      </dgm:t>
    </dgm:pt>
    <dgm:pt modelId="{742FAE8A-3CB2-43DA-89B4-7FB83F164898}" type="sibTrans" cxnId="{3696312B-A10D-4DA6-90BE-14D03AC6C473}">
      <dgm:prSet/>
      <dgm:spPr/>
      <dgm:t>
        <a:bodyPr/>
        <a:lstStyle/>
        <a:p>
          <a:endParaRPr lang="en-US"/>
        </a:p>
      </dgm:t>
    </dgm:pt>
    <dgm:pt modelId="{AC20C36C-86F6-405C-8AAF-4ACF9F2B3548}">
      <dgm:prSet/>
      <dgm:spPr/>
      <dgm:t>
        <a:bodyPr/>
        <a:lstStyle/>
        <a:p>
          <a:r>
            <a:rPr lang="en-GB" b="1" i="1"/>
            <a:t>Team members may resist the task at an emotional level</a:t>
          </a:r>
          <a:endParaRPr lang="en-US"/>
        </a:p>
      </dgm:t>
    </dgm:pt>
    <dgm:pt modelId="{9CAA5A19-469A-4DF1-8DA9-B46FC1BAC82B}" type="parTrans" cxnId="{4902CD37-4186-4624-A86F-F10A6FA24218}">
      <dgm:prSet/>
      <dgm:spPr/>
      <dgm:t>
        <a:bodyPr/>
        <a:lstStyle/>
        <a:p>
          <a:endParaRPr lang="en-US"/>
        </a:p>
      </dgm:t>
    </dgm:pt>
    <dgm:pt modelId="{EF0F2491-EF90-4CB0-81E4-2DB26083F1BC}" type="sibTrans" cxnId="{4902CD37-4186-4624-A86F-F10A6FA24218}">
      <dgm:prSet/>
      <dgm:spPr/>
      <dgm:t>
        <a:bodyPr/>
        <a:lstStyle/>
        <a:p>
          <a:endParaRPr lang="en-US"/>
        </a:p>
      </dgm:t>
    </dgm:pt>
    <dgm:pt modelId="{6109AF51-7C6D-4392-9BD3-2B5FC08D34C6}" type="pres">
      <dgm:prSet presAssocID="{B32BFB01-6B12-4622-AC20-D995AD3D83BA}" presName="linear" presStyleCnt="0">
        <dgm:presLayoutVars>
          <dgm:animLvl val="lvl"/>
          <dgm:resizeHandles val="exact"/>
        </dgm:presLayoutVars>
      </dgm:prSet>
      <dgm:spPr/>
    </dgm:pt>
    <dgm:pt modelId="{56E6D48A-18B5-4C32-922B-15F54400B9B8}" type="pres">
      <dgm:prSet presAssocID="{C14EEE63-862A-4681-8A8D-91FD614E28FC}" presName="parentText" presStyleLbl="node1" presStyleIdx="0" presStyleCnt="3">
        <dgm:presLayoutVars>
          <dgm:chMax val="0"/>
          <dgm:bulletEnabled val="1"/>
        </dgm:presLayoutVars>
      </dgm:prSet>
      <dgm:spPr/>
    </dgm:pt>
    <dgm:pt modelId="{20B659F1-C64E-4FBC-BB69-56BC045B1AAA}" type="pres">
      <dgm:prSet presAssocID="{73D1370A-6488-41C4-8684-AC7089E9F0F9}" presName="spacer" presStyleCnt="0"/>
      <dgm:spPr/>
    </dgm:pt>
    <dgm:pt modelId="{5CC59EC3-1087-4067-9DEE-185AD4C9A03B}" type="pres">
      <dgm:prSet presAssocID="{406BD036-19FF-46BF-819A-B0968B8FEFBD}" presName="parentText" presStyleLbl="node1" presStyleIdx="1" presStyleCnt="3">
        <dgm:presLayoutVars>
          <dgm:chMax val="0"/>
          <dgm:bulletEnabled val="1"/>
        </dgm:presLayoutVars>
      </dgm:prSet>
      <dgm:spPr/>
    </dgm:pt>
    <dgm:pt modelId="{4B653B90-25E8-4CC4-B673-74F10E6F625E}" type="pres">
      <dgm:prSet presAssocID="{742FAE8A-3CB2-43DA-89B4-7FB83F164898}" presName="spacer" presStyleCnt="0"/>
      <dgm:spPr/>
    </dgm:pt>
    <dgm:pt modelId="{FE529CC6-1B3D-4319-A2E9-E13C252B784B}" type="pres">
      <dgm:prSet presAssocID="{AC20C36C-86F6-405C-8AAF-4ACF9F2B3548}" presName="parentText" presStyleLbl="node1" presStyleIdx="2" presStyleCnt="3">
        <dgm:presLayoutVars>
          <dgm:chMax val="0"/>
          <dgm:bulletEnabled val="1"/>
        </dgm:presLayoutVars>
      </dgm:prSet>
      <dgm:spPr/>
    </dgm:pt>
  </dgm:ptLst>
  <dgm:cxnLst>
    <dgm:cxn modelId="{3696312B-A10D-4DA6-90BE-14D03AC6C473}" srcId="{B32BFB01-6B12-4622-AC20-D995AD3D83BA}" destId="{406BD036-19FF-46BF-819A-B0968B8FEFBD}" srcOrd="1" destOrd="0" parTransId="{4D55F7E1-8721-4E5A-A229-C4D4E00C7A63}" sibTransId="{742FAE8A-3CB2-43DA-89B4-7FB83F164898}"/>
    <dgm:cxn modelId="{4902CD37-4186-4624-A86F-F10A6FA24218}" srcId="{B32BFB01-6B12-4622-AC20-D995AD3D83BA}" destId="{AC20C36C-86F6-405C-8AAF-4ACF9F2B3548}" srcOrd="2" destOrd="0" parTransId="{9CAA5A19-469A-4DF1-8DA9-B46FC1BAC82B}" sibTransId="{EF0F2491-EF90-4CB0-81E4-2DB26083F1BC}"/>
    <dgm:cxn modelId="{DEDA275B-5421-4676-A2E1-C3582A086175}" type="presOf" srcId="{AC20C36C-86F6-405C-8AAF-4ACF9F2B3548}" destId="{FE529CC6-1B3D-4319-A2E9-E13C252B784B}" srcOrd="0" destOrd="0" presId="urn:microsoft.com/office/officeart/2005/8/layout/vList2"/>
    <dgm:cxn modelId="{7A3D3269-CAF8-44D7-9DA6-09EFFC342C50}" type="presOf" srcId="{C14EEE63-862A-4681-8A8D-91FD614E28FC}" destId="{56E6D48A-18B5-4C32-922B-15F54400B9B8}" srcOrd="0" destOrd="0" presId="urn:microsoft.com/office/officeart/2005/8/layout/vList2"/>
    <dgm:cxn modelId="{61DB3749-A15A-4A83-A80D-8068919113D8}" srcId="{B32BFB01-6B12-4622-AC20-D995AD3D83BA}" destId="{C14EEE63-862A-4681-8A8D-91FD614E28FC}" srcOrd="0" destOrd="0" parTransId="{25419B08-8AD9-4BD9-B445-3A8DDFF87BFE}" sibTransId="{73D1370A-6488-41C4-8684-AC7089E9F0F9}"/>
    <dgm:cxn modelId="{38DA9DCF-E90B-4F12-A7C0-CB07EDC8BE6C}" type="presOf" srcId="{B32BFB01-6B12-4622-AC20-D995AD3D83BA}" destId="{6109AF51-7C6D-4392-9BD3-2B5FC08D34C6}" srcOrd="0" destOrd="0" presId="urn:microsoft.com/office/officeart/2005/8/layout/vList2"/>
    <dgm:cxn modelId="{E002C4FA-46FF-4227-9D76-DEF467FB65E8}" type="presOf" srcId="{406BD036-19FF-46BF-819A-B0968B8FEFBD}" destId="{5CC59EC3-1087-4067-9DEE-185AD4C9A03B}" srcOrd="0" destOrd="0" presId="urn:microsoft.com/office/officeart/2005/8/layout/vList2"/>
    <dgm:cxn modelId="{AD5DFC3F-903D-42E2-B535-0C01A2B0C22A}" type="presParOf" srcId="{6109AF51-7C6D-4392-9BD3-2B5FC08D34C6}" destId="{56E6D48A-18B5-4C32-922B-15F54400B9B8}" srcOrd="0" destOrd="0" presId="urn:microsoft.com/office/officeart/2005/8/layout/vList2"/>
    <dgm:cxn modelId="{D0DBAC6B-121C-4DD0-ADC3-2BB5017874D4}" type="presParOf" srcId="{6109AF51-7C6D-4392-9BD3-2B5FC08D34C6}" destId="{20B659F1-C64E-4FBC-BB69-56BC045B1AAA}" srcOrd="1" destOrd="0" presId="urn:microsoft.com/office/officeart/2005/8/layout/vList2"/>
    <dgm:cxn modelId="{263BDB7E-9ECC-46EC-913B-C73F314D9CB5}" type="presParOf" srcId="{6109AF51-7C6D-4392-9BD3-2B5FC08D34C6}" destId="{5CC59EC3-1087-4067-9DEE-185AD4C9A03B}" srcOrd="2" destOrd="0" presId="urn:microsoft.com/office/officeart/2005/8/layout/vList2"/>
    <dgm:cxn modelId="{11D68E3D-7932-497E-A982-123F882A3389}" type="presParOf" srcId="{6109AF51-7C6D-4392-9BD3-2B5FC08D34C6}" destId="{4B653B90-25E8-4CC4-B673-74F10E6F625E}" srcOrd="3" destOrd="0" presId="urn:microsoft.com/office/officeart/2005/8/layout/vList2"/>
    <dgm:cxn modelId="{8FD3C4D6-4A67-4BAB-B536-951FFA846A30}" type="presParOf" srcId="{6109AF51-7C6D-4392-9BD3-2B5FC08D34C6}" destId="{FE529CC6-1B3D-4319-A2E9-E13C252B784B}"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BEE3CF1-3A73-4798-8131-95944B3A501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C5BB499-A0F1-4888-ADE9-55CFD60426B6}">
      <dgm:prSet/>
      <dgm:spPr/>
      <dgm:t>
        <a:bodyPr/>
        <a:lstStyle/>
        <a:p>
          <a:r>
            <a:rPr lang="en-GB" b="1" i="1"/>
            <a:t>Co-operation develops</a:t>
          </a:r>
          <a:endParaRPr lang="en-US"/>
        </a:p>
      </dgm:t>
    </dgm:pt>
    <dgm:pt modelId="{192CB022-338E-47C2-B631-B8F9236548DD}" type="parTrans" cxnId="{ABF0B611-BDF6-4204-BD6E-0537F725312F}">
      <dgm:prSet/>
      <dgm:spPr/>
      <dgm:t>
        <a:bodyPr/>
        <a:lstStyle/>
        <a:p>
          <a:endParaRPr lang="en-US"/>
        </a:p>
      </dgm:t>
    </dgm:pt>
    <dgm:pt modelId="{D4F5CB3F-0DD5-4D5A-85CF-71649AF8E538}" type="sibTrans" cxnId="{ABF0B611-BDF6-4204-BD6E-0537F725312F}">
      <dgm:prSet/>
      <dgm:spPr/>
      <dgm:t>
        <a:bodyPr/>
        <a:lstStyle/>
        <a:p>
          <a:endParaRPr lang="en-US"/>
        </a:p>
      </dgm:t>
    </dgm:pt>
    <dgm:pt modelId="{F8D67F0B-E6F9-41E4-9DA9-36B2D0B436DC}">
      <dgm:prSet/>
      <dgm:spPr/>
      <dgm:t>
        <a:bodyPr/>
        <a:lstStyle/>
        <a:p>
          <a:r>
            <a:rPr lang="en-GB" b="1" i="1"/>
            <a:t>The team’s “norms” are developed</a:t>
          </a:r>
          <a:endParaRPr lang="en-US"/>
        </a:p>
      </dgm:t>
    </dgm:pt>
    <dgm:pt modelId="{A9947975-18C5-4B0D-9EC4-41A3CEF0818C}" type="parTrans" cxnId="{1C84EAEA-1EF9-47FB-B45F-99BFC677463B}">
      <dgm:prSet/>
      <dgm:spPr/>
      <dgm:t>
        <a:bodyPr/>
        <a:lstStyle/>
        <a:p>
          <a:endParaRPr lang="en-US"/>
        </a:p>
      </dgm:t>
    </dgm:pt>
    <dgm:pt modelId="{C3CFD6D2-19B5-4C53-A172-2CD268F07B4B}" type="sibTrans" cxnId="{1C84EAEA-1EF9-47FB-B45F-99BFC677463B}">
      <dgm:prSet/>
      <dgm:spPr/>
      <dgm:t>
        <a:bodyPr/>
        <a:lstStyle/>
        <a:p>
          <a:endParaRPr lang="en-US"/>
        </a:p>
      </dgm:t>
    </dgm:pt>
    <dgm:pt modelId="{9447020B-646A-400D-8E82-E57844F53222}">
      <dgm:prSet/>
      <dgm:spPr/>
      <dgm:t>
        <a:bodyPr/>
        <a:lstStyle/>
        <a:p>
          <a:r>
            <a:rPr lang="en-GB" b="1" i="1"/>
            <a:t>Conflicts are settled</a:t>
          </a:r>
          <a:endParaRPr lang="en-US"/>
        </a:p>
      </dgm:t>
    </dgm:pt>
    <dgm:pt modelId="{7C7CE0F6-3B19-4A86-98CA-33519BF7C8F2}" type="parTrans" cxnId="{FD8EA2BE-0336-4456-8E71-5533872C7F9D}">
      <dgm:prSet/>
      <dgm:spPr/>
      <dgm:t>
        <a:bodyPr/>
        <a:lstStyle/>
        <a:p>
          <a:endParaRPr lang="en-US"/>
        </a:p>
      </dgm:t>
    </dgm:pt>
    <dgm:pt modelId="{0BB29710-A73E-4722-889F-EA427A9A8E4F}" type="sibTrans" cxnId="{FD8EA2BE-0336-4456-8E71-5533872C7F9D}">
      <dgm:prSet/>
      <dgm:spPr/>
      <dgm:t>
        <a:bodyPr/>
        <a:lstStyle/>
        <a:p>
          <a:endParaRPr lang="en-US"/>
        </a:p>
      </dgm:t>
    </dgm:pt>
    <dgm:pt modelId="{D37B5C43-2CC6-47B5-B3A3-62B9595BEE23}">
      <dgm:prSet/>
      <dgm:spPr/>
      <dgm:t>
        <a:bodyPr/>
        <a:lstStyle/>
        <a:p>
          <a:r>
            <a:rPr lang="en-GB" b="1" i="1"/>
            <a:t>Views are exchanged</a:t>
          </a:r>
          <a:endParaRPr lang="en-US"/>
        </a:p>
      </dgm:t>
    </dgm:pt>
    <dgm:pt modelId="{2D3E736C-97D7-4523-A407-F9F8DC1F49C6}" type="parTrans" cxnId="{54ED0011-F26A-463B-B428-5FBF89C15CF6}">
      <dgm:prSet/>
      <dgm:spPr/>
      <dgm:t>
        <a:bodyPr/>
        <a:lstStyle/>
        <a:p>
          <a:endParaRPr lang="en-US"/>
        </a:p>
      </dgm:t>
    </dgm:pt>
    <dgm:pt modelId="{5A961B38-96C3-48CA-9E59-559C1D3A549E}" type="sibTrans" cxnId="{54ED0011-F26A-463B-B428-5FBF89C15CF6}">
      <dgm:prSet/>
      <dgm:spPr/>
      <dgm:t>
        <a:bodyPr/>
        <a:lstStyle/>
        <a:p>
          <a:endParaRPr lang="en-US"/>
        </a:p>
      </dgm:t>
    </dgm:pt>
    <dgm:pt modelId="{1C7A886F-97F2-4B38-BB2A-3442E5B91D9A}" type="pres">
      <dgm:prSet presAssocID="{3BEE3CF1-3A73-4798-8131-95944B3A501E}" presName="linear" presStyleCnt="0">
        <dgm:presLayoutVars>
          <dgm:animLvl val="lvl"/>
          <dgm:resizeHandles val="exact"/>
        </dgm:presLayoutVars>
      </dgm:prSet>
      <dgm:spPr/>
    </dgm:pt>
    <dgm:pt modelId="{20D39C12-B85F-4198-B17B-E9963D08F0E9}" type="pres">
      <dgm:prSet presAssocID="{4C5BB499-A0F1-4888-ADE9-55CFD60426B6}" presName="parentText" presStyleLbl="node1" presStyleIdx="0" presStyleCnt="4">
        <dgm:presLayoutVars>
          <dgm:chMax val="0"/>
          <dgm:bulletEnabled val="1"/>
        </dgm:presLayoutVars>
      </dgm:prSet>
      <dgm:spPr/>
    </dgm:pt>
    <dgm:pt modelId="{8C613D79-17F0-49F8-90E3-884647EC482A}" type="pres">
      <dgm:prSet presAssocID="{D4F5CB3F-0DD5-4D5A-85CF-71649AF8E538}" presName="spacer" presStyleCnt="0"/>
      <dgm:spPr/>
    </dgm:pt>
    <dgm:pt modelId="{0246F791-A70E-482E-A575-23681FFF1FA9}" type="pres">
      <dgm:prSet presAssocID="{F8D67F0B-E6F9-41E4-9DA9-36B2D0B436DC}" presName="parentText" presStyleLbl="node1" presStyleIdx="1" presStyleCnt="4">
        <dgm:presLayoutVars>
          <dgm:chMax val="0"/>
          <dgm:bulletEnabled val="1"/>
        </dgm:presLayoutVars>
      </dgm:prSet>
      <dgm:spPr/>
    </dgm:pt>
    <dgm:pt modelId="{9FB923E5-FA62-4310-AA52-7E1F57CBB790}" type="pres">
      <dgm:prSet presAssocID="{C3CFD6D2-19B5-4C53-A172-2CD268F07B4B}" presName="spacer" presStyleCnt="0"/>
      <dgm:spPr/>
    </dgm:pt>
    <dgm:pt modelId="{59C628E5-9BEA-469B-9F5A-1319CAA6620C}" type="pres">
      <dgm:prSet presAssocID="{9447020B-646A-400D-8E82-E57844F53222}" presName="parentText" presStyleLbl="node1" presStyleIdx="2" presStyleCnt="4">
        <dgm:presLayoutVars>
          <dgm:chMax val="0"/>
          <dgm:bulletEnabled val="1"/>
        </dgm:presLayoutVars>
      </dgm:prSet>
      <dgm:spPr/>
    </dgm:pt>
    <dgm:pt modelId="{383C2660-21D4-4036-88A9-C99A8DEF5A64}" type="pres">
      <dgm:prSet presAssocID="{0BB29710-A73E-4722-889F-EA427A9A8E4F}" presName="spacer" presStyleCnt="0"/>
      <dgm:spPr/>
    </dgm:pt>
    <dgm:pt modelId="{C183E509-9D41-454C-AE4B-54BA07CCC0A2}" type="pres">
      <dgm:prSet presAssocID="{D37B5C43-2CC6-47B5-B3A3-62B9595BEE23}" presName="parentText" presStyleLbl="node1" presStyleIdx="3" presStyleCnt="4">
        <dgm:presLayoutVars>
          <dgm:chMax val="0"/>
          <dgm:bulletEnabled val="1"/>
        </dgm:presLayoutVars>
      </dgm:prSet>
      <dgm:spPr/>
    </dgm:pt>
  </dgm:ptLst>
  <dgm:cxnLst>
    <dgm:cxn modelId="{54ED0011-F26A-463B-B428-5FBF89C15CF6}" srcId="{3BEE3CF1-3A73-4798-8131-95944B3A501E}" destId="{D37B5C43-2CC6-47B5-B3A3-62B9595BEE23}" srcOrd="3" destOrd="0" parTransId="{2D3E736C-97D7-4523-A407-F9F8DC1F49C6}" sibTransId="{5A961B38-96C3-48CA-9E59-559C1D3A549E}"/>
    <dgm:cxn modelId="{ABF0B611-BDF6-4204-BD6E-0537F725312F}" srcId="{3BEE3CF1-3A73-4798-8131-95944B3A501E}" destId="{4C5BB499-A0F1-4888-ADE9-55CFD60426B6}" srcOrd="0" destOrd="0" parTransId="{192CB022-338E-47C2-B631-B8F9236548DD}" sibTransId="{D4F5CB3F-0DD5-4D5A-85CF-71649AF8E538}"/>
    <dgm:cxn modelId="{08020172-69E1-44DA-83F3-EB4D49DAA29C}" type="presOf" srcId="{9447020B-646A-400D-8E82-E57844F53222}" destId="{59C628E5-9BEA-469B-9F5A-1319CAA6620C}" srcOrd="0" destOrd="0" presId="urn:microsoft.com/office/officeart/2005/8/layout/vList2"/>
    <dgm:cxn modelId="{49393576-C295-4355-97E1-74D4FF6CF07C}" type="presOf" srcId="{D37B5C43-2CC6-47B5-B3A3-62B9595BEE23}" destId="{C183E509-9D41-454C-AE4B-54BA07CCC0A2}" srcOrd="0" destOrd="0" presId="urn:microsoft.com/office/officeart/2005/8/layout/vList2"/>
    <dgm:cxn modelId="{B7EFDC8F-7B3E-47F6-AADF-6FEB3ED7F80F}" type="presOf" srcId="{4C5BB499-A0F1-4888-ADE9-55CFD60426B6}" destId="{20D39C12-B85F-4198-B17B-E9963D08F0E9}" srcOrd="0" destOrd="0" presId="urn:microsoft.com/office/officeart/2005/8/layout/vList2"/>
    <dgm:cxn modelId="{C531F6A0-57B5-45D5-8220-BE4031E99BF0}" type="presOf" srcId="{F8D67F0B-E6F9-41E4-9DA9-36B2D0B436DC}" destId="{0246F791-A70E-482E-A575-23681FFF1FA9}" srcOrd="0" destOrd="0" presId="urn:microsoft.com/office/officeart/2005/8/layout/vList2"/>
    <dgm:cxn modelId="{7ED72FB6-8090-4B6D-A09B-A79ABB161EC8}" type="presOf" srcId="{3BEE3CF1-3A73-4798-8131-95944B3A501E}" destId="{1C7A886F-97F2-4B38-BB2A-3442E5B91D9A}" srcOrd="0" destOrd="0" presId="urn:microsoft.com/office/officeart/2005/8/layout/vList2"/>
    <dgm:cxn modelId="{FD8EA2BE-0336-4456-8E71-5533872C7F9D}" srcId="{3BEE3CF1-3A73-4798-8131-95944B3A501E}" destId="{9447020B-646A-400D-8E82-E57844F53222}" srcOrd="2" destOrd="0" parTransId="{7C7CE0F6-3B19-4A86-98CA-33519BF7C8F2}" sibTransId="{0BB29710-A73E-4722-889F-EA427A9A8E4F}"/>
    <dgm:cxn modelId="{1C84EAEA-1EF9-47FB-B45F-99BFC677463B}" srcId="{3BEE3CF1-3A73-4798-8131-95944B3A501E}" destId="{F8D67F0B-E6F9-41E4-9DA9-36B2D0B436DC}" srcOrd="1" destOrd="0" parTransId="{A9947975-18C5-4B0D-9EC4-41A3CEF0818C}" sibTransId="{C3CFD6D2-19B5-4C53-A172-2CD268F07B4B}"/>
    <dgm:cxn modelId="{5CDE86C4-F014-48E5-A3F9-DD4C74474ED6}" type="presParOf" srcId="{1C7A886F-97F2-4B38-BB2A-3442E5B91D9A}" destId="{20D39C12-B85F-4198-B17B-E9963D08F0E9}" srcOrd="0" destOrd="0" presId="urn:microsoft.com/office/officeart/2005/8/layout/vList2"/>
    <dgm:cxn modelId="{3E078AEF-AEDD-4390-AEB6-117850B5F7DE}" type="presParOf" srcId="{1C7A886F-97F2-4B38-BB2A-3442E5B91D9A}" destId="{8C613D79-17F0-49F8-90E3-884647EC482A}" srcOrd="1" destOrd="0" presId="urn:microsoft.com/office/officeart/2005/8/layout/vList2"/>
    <dgm:cxn modelId="{6E1E75D4-D579-4756-BFD0-38C82AE878DE}" type="presParOf" srcId="{1C7A886F-97F2-4B38-BB2A-3442E5B91D9A}" destId="{0246F791-A70E-482E-A575-23681FFF1FA9}" srcOrd="2" destOrd="0" presId="urn:microsoft.com/office/officeart/2005/8/layout/vList2"/>
    <dgm:cxn modelId="{903E620E-E477-4FFE-9667-D60A936E3ACD}" type="presParOf" srcId="{1C7A886F-97F2-4B38-BB2A-3442E5B91D9A}" destId="{9FB923E5-FA62-4310-AA52-7E1F57CBB790}" srcOrd="3" destOrd="0" presId="urn:microsoft.com/office/officeart/2005/8/layout/vList2"/>
    <dgm:cxn modelId="{465F7419-4B31-4C4C-A272-2F892371A3A9}" type="presParOf" srcId="{1C7A886F-97F2-4B38-BB2A-3442E5B91D9A}" destId="{59C628E5-9BEA-469B-9F5A-1319CAA6620C}" srcOrd="4" destOrd="0" presId="urn:microsoft.com/office/officeart/2005/8/layout/vList2"/>
    <dgm:cxn modelId="{CF3CABE7-2DDE-4D03-85B5-EF444C8569AC}" type="presParOf" srcId="{1C7A886F-97F2-4B38-BB2A-3442E5B91D9A}" destId="{383C2660-21D4-4036-88A9-C99A8DEF5A64}" srcOrd="5" destOrd="0" presId="urn:microsoft.com/office/officeart/2005/8/layout/vList2"/>
    <dgm:cxn modelId="{402D966A-05AF-4038-B0C1-78ADBF448956}" type="presParOf" srcId="{1C7A886F-97F2-4B38-BB2A-3442E5B91D9A}" destId="{C183E509-9D41-454C-AE4B-54BA07CCC0A2}"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C2E61ED-2210-49E8-89D6-B843E6A684F5}"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437A626-84FF-454B-A34C-0F8CB4070E5D}">
      <dgm:prSet/>
      <dgm:spPr/>
      <dgm:t>
        <a:bodyPr/>
        <a:lstStyle/>
        <a:p>
          <a:r>
            <a:rPr lang="en-GB" b="1" i="1"/>
            <a:t>Teamwork is achieved</a:t>
          </a:r>
          <a:endParaRPr lang="en-US"/>
        </a:p>
      </dgm:t>
    </dgm:pt>
    <dgm:pt modelId="{C447B59A-ED01-470E-8F44-B1DB692B6160}" type="parTrans" cxnId="{0516793E-D502-4A52-90DF-5A4AE6759034}">
      <dgm:prSet/>
      <dgm:spPr/>
      <dgm:t>
        <a:bodyPr/>
        <a:lstStyle/>
        <a:p>
          <a:endParaRPr lang="en-US"/>
        </a:p>
      </dgm:t>
    </dgm:pt>
    <dgm:pt modelId="{70D5748A-906B-4224-94F6-959CE3D990D6}" type="sibTrans" cxnId="{0516793E-D502-4A52-90DF-5A4AE6759034}">
      <dgm:prSet/>
      <dgm:spPr/>
      <dgm:t>
        <a:bodyPr/>
        <a:lstStyle/>
        <a:p>
          <a:endParaRPr lang="en-US"/>
        </a:p>
      </dgm:t>
    </dgm:pt>
    <dgm:pt modelId="{083C7DDF-E814-4490-A78F-40E3414DA1AD}">
      <dgm:prSet/>
      <dgm:spPr/>
      <dgm:t>
        <a:bodyPr/>
        <a:lstStyle/>
        <a:p>
          <a:r>
            <a:rPr lang="en-GB" b="1" i="1"/>
            <a:t>Roles are flexible and fully supported</a:t>
          </a:r>
          <a:endParaRPr lang="en-US"/>
        </a:p>
      </dgm:t>
    </dgm:pt>
    <dgm:pt modelId="{F09A6D58-7E87-408E-B128-FDB695D4C811}" type="parTrans" cxnId="{68557D98-2F6A-4A63-AB32-671DA446D270}">
      <dgm:prSet/>
      <dgm:spPr/>
      <dgm:t>
        <a:bodyPr/>
        <a:lstStyle/>
        <a:p>
          <a:endParaRPr lang="en-US"/>
        </a:p>
      </dgm:t>
    </dgm:pt>
    <dgm:pt modelId="{8D2E705C-70DB-410F-AADC-974F57ED0945}" type="sibTrans" cxnId="{68557D98-2F6A-4A63-AB32-671DA446D270}">
      <dgm:prSet/>
      <dgm:spPr/>
      <dgm:t>
        <a:bodyPr/>
        <a:lstStyle/>
        <a:p>
          <a:endParaRPr lang="en-US"/>
        </a:p>
      </dgm:t>
    </dgm:pt>
    <dgm:pt modelId="{91E2D0AB-DF22-4E7F-8445-6A6B5ADCE850}">
      <dgm:prSet/>
      <dgm:spPr/>
      <dgm:t>
        <a:bodyPr/>
        <a:lstStyle/>
        <a:p>
          <a:r>
            <a:rPr lang="en-GB" b="1" i="1"/>
            <a:t>Solutions are found and implemented</a:t>
          </a:r>
          <a:endParaRPr lang="en-US"/>
        </a:p>
      </dgm:t>
    </dgm:pt>
    <dgm:pt modelId="{6ADED925-10A0-4AF1-8574-FBF0C41C4623}" type="parTrans" cxnId="{3BE5FE7D-296A-48DA-864A-A0B97CC52B9E}">
      <dgm:prSet/>
      <dgm:spPr/>
      <dgm:t>
        <a:bodyPr/>
        <a:lstStyle/>
        <a:p>
          <a:endParaRPr lang="en-US"/>
        </a:p>
      </dgm:t>
    </dgm:pt>
    <dgm:pt modelId="{761C2B3C-814B-4770-A802-15A0039927AB}" type="sibTrans" cxnId="{3BE5FE7D-296A-48DA-864A-A0B97CC52B9E}">
      <dgm:prSet/>
      <dgm:spPr/>
      <dgm:t>
        <a:bodyPr/>
        <a:lstStyle/>
        <a:p>
          <a:endParaRPr lang="en-US"/>
        </a:p>
      </dgm:t>
    </dgm:pt>
    <dgm:pt modelId="{164F0EEA-E5C7-4EEA-8909-2CF86B3E7CE4}">
      <dgm:prSet/>
      <dgm:spPr/>
      <dgm:t>
        <a:bodyPr/>
        <a:lstStyle/>
        <a:p>
          <a:r>
            <a:rPr lang="en-GB" b="1" i="1"/>
            <a:t>Excellence is achieved in standards of working</a:t>
          </a:r>
          <a:endParaRPr lang="en-US"/>
        </a:p>
      </dgm:t>
    </dgm:pt>
    <dgm:pt modelId="{B44CBBCB-F018-4183-9DE3-967D3669C4C4}" type="parTrans" cxnId="{E8E0F127-96A6-44E8-A94C-FC2CF9D4AC25}">
      <dgm:prSet/>
      <dgm:spPr/>
      <dgm:t>
        <a:bodyPr/>
        <a:lstStyle/>
        <a:p>
          <a:endParaRPr lang="en-US"/>
        </a:p>
      </dgm:t>
    </dgm:pt>
    <dgm:pt modelId="{C88A9DA6-59C4-42EB-BF98-28673BE57F32}" type="sibTrans" cxnId="{E8E0F127-96A6-44E8-A94C-FC2CF9D4AC25}">
      <dgm:prSet/>
      <dgm:spPr/>
      <dgm:t>
        <a:bodyPr/>
        <a:lstStyle/>
        <a:p>
          <a:endParaRPr lang="en-US"/>
        </a:p>
      </dgm:t>
    </dgm:pt>
    <dgm:pt modelId="{67A93DC6-8FFA-40F5-B7B7-68099084FBC7}">
      <dgm:prSet/>
      <dgm:spPr/>
      <dgm:t>
        <a:bodyPr/>
        <a:lstStyle/>
        <a:p>
          <a:r>
            <a:rPr lang="en-GB" b="1" i="1"/>
            <a:t>External leadership is minimised as team self-manages</a:t>
          </a:r>
          <a:endParaRPr lang="en-US"/>
        </a:p>
      </dgm:t>
    </dgm:pt>
    <dgm:pt modelId="{F657A8D8-103B-4B2D-940D-0805A828AEF4}" type="parTrans" cxnId="{A56F8DFB-89D5-4D5F-8DBA-7AF4598340DE}">
      <dgm:prSet/>
      <dgm:spPr/>
      <dgm:t>
        <a:bodyPr/>
        <a:lstStyle/>
        <a:p>
          <a:endParaRPr lang="en-US"/>
        </a:p>
      </dgm:t>
    </dgm:pt>
    <dgm:pt modelId="{5A19E3B6-C74D-492D-AFEF-80E4B7D8DDB1}" type="sibTrans" cxnId="{A56F8DFB-89D5-4D5F-8DBA-7AF4598340DE}">
      <dgm:prSet/>
      <dgm:spPr/>
      <dgm:t>
        <a:bodyPr/>
        <a:lstStyle/>
        <a:p>
          <a:endParaRPr lang="en-US"/>
        </a:p>
      </dgm:t>
    </dgm:pt>
    <dgm:pt modelId="{4833E4B5-ED27-4895-B8F6-522289D6EECB}" type="pres">
      <dgm:prSet presAssocID="{3C2E61ED-2210-49E8-89D6-B843E6A684F5}" presName="linear" presStyleCnt="0">
        <dgm:presLayoutVars>
          <dgm:animLvl val="lvl"/>
          <dgm:resizeHandles val="exact"/>
        </dgm:presLayoutVars>
      </dgm:prSet>
      <dgm:spPr/>
    </dgm:pt>
    <dgm:pt modelId="{5EEDC6B7-8E7C-4E14-BA8E-3E9E1A98A8D9}" type="pres">
      <dgm:prSet presAssocID="{D437A626-84FF-454B-A34C-0F8CB4070E5D}" presName="parentText" presStyleLbl="node1" presStyleIdx="0" presStyleCnt="5">
        <dgm:presLayoutVars>
          <dgm:chMax val="0"/>
          <dgm:bulletEnabled val="1"/>
        </dgm:presLayoutVars>
      </dgm:prSet>
      <dgm:spPr/>
    </dgm:pt>
    <dgm:pt modelId="{4FFC5476-DD54-48E7-8DE1-A41180B11AA1}" type="pres">
      <dgm:prSet presAssocID="{70D5748A-906B-4224-94F6-959CE3D990D6}" presName="spacer" presStyleCnt="0"/>
      <dgm:spPr/>
    </dgm:pt>
    <dgm:pt modelId="{B91A082C-7D8E-48C5-BC12-6440F08E84C9}" type="pres">
      <dgm:prSet presAssocID="{083C7DDF-E814-4490-A78F-40E3414DA1AD}" presName="parentText" presStyleLbl="node1" presStyleIdx="1" presStyleCnt="5">
        <dgm:presLayoutVars>
          <dgm:chMax val="0"/>
          <dgm:bulletEnabled val="1"/>
        </dgm:presLayoutVars>
      </dgm:prSet>
      <dgm:spPr/>
    </dgm:pt>
    <dgm:pt modelId="{68187C92-73AA-4B91-88F1-5C747B1E7892}" type="pres">
      <dgm:prSet presAssocID="{8D2E705C-70DB-410F-AADC-974F57ED0945}" presName="spacer" presStyleCnt="0"/>
      <dgm:spPr/>
    </dgm:pt>
    <dgm:pt modelId="{F3F8F4DF-A948-4C6C-BE60-F75DA76A0324}" type="pres">
      <dgm:prSet presAssocID="{91E2D0AB-DF22-4E7F-8445-6A6B5ADCE850}" presName="parentText" presStyleLbl="node1" presStyleIdx="2" presStyleCnt="5">
        <dgm:presLayoutVars>
          <dgm:chMax val="0"/>
          <dgm:bulletEnabled val="1"/>
        </dgm:presLayoutVars>
      </dgm:prSet>
      <dgm:spPr/>
    </dgm:pt>
    <dgm:pt modelId="{BB8EA284-2563-41A4-9AA9-9E79A4E8DB80}" type="pres">
      <dgm:prSet presAssocID="{761C2B3C-814B-4770-A802-15A0039927AB}" presName="spacer" presStyleCnt="0"/>
      <dgm:spPr/>
    </dgm:pt>
    <dgm:pt modelId="{6823B3AA-C9CD-4626-B3F5-D03B68574084}" type="pres">
      <dgm:prSet presAssocID="{164F0EEA-E5C7-4EEA-8909-2CF86B3E7CE4}" presName="parentText" presStyleLbl="node1" presStyleIdx="3" presStyleCnt="5">
        <dgm:presLayoutVars>
          <dgm:chMax val="0"/>
          <dgm:bulletEnabled val="1"/>
        </dgm:presLayoutVars>
      </dgm:prSet>
      <dgm:spPr/>
    </dgm:pt>
    <dgm:pt modelId="{F0C8B406-E91B-4D3D-BC52-9FDD10C378DA}" type="pres">
      <dgm:prSet presAssocID="{C88A9DA6-59C4-42EB-BF98-28673BE57F32}" presName="spacer" presStyleCnt="0"/>
      <dgm:spPr/>
    </dgm:pt>
    <dgm:pt modelId="{C871B9C0-82E6-412F-A60C-B5C8BFEEE8DF}" type="pres">
      <dgm:prSet presAssocID="{67A93DC6-8FFA-40F5-B7B7-68099084FBC7}" presName="parentText" presStyleLbl="node1" presStyleIdx="4" presStyleCnt="5">
        <dgm:presLayoutVars>
          <dgm:chMax val="0"/>
          <dgm:bulletEnabled val="1"/>
        </dgm:presLayoutVars>
      </dgm:prSet>
      <dgm:spPr/>
    </dgm:pt>
  </dgm:ptLst>
  <dgm:cxnLst>
    <dgm:cxn modelId="{68707211-FFF4-4D05-82C6-5CF7F0EFFDEE}" type="presOf" srcId="{91E2D0AB-DF22-4E7F-8445-6A6B5ADCE850}" destId="{F3F8F4DF-A948-4C6C-BE60-F75DA76A0324}" srcOrd="0" destOrd="0" presId="urn:microsoft.com/office/officeart/2005/8/layout/vList2"/>
    <dgm:cxn modelId="{CD357722-3CA8-4CBC-8123-1A7A75BB6D21}" type="presOf" srcId="{164F0EEA-E5C7-4EEA-8909-2CF86B3E7CE4}" destId="{6823B3AA-C9CD-4626-B3F5-D03B68574084}" srcOrd="0" destOrd="0" presId="urn:microsoft.com/office/officeart/2005/8/layout/vList2"/>
    <dgm:cxn modelId="{E8E0F127-96A6-44E8-A94C-FC2CF9D4AC25}" srcId="{3C2E61ED-2210-49E8-89D6-B843E6A684F5}" destId="{164F0EEA-E5C7-4EEA-8909-2CF86B3E7CE4}" srcOrd="3" destOrd="0" parTransId="{B44CBBCB-F018-4183-9DE3-967D3669C4C4}" sibTransId="{C88A9DA6-59C4-42EB-BF98-28673BE57F32}"/>
    <dgm:cxn modelId="{AA8A2728-F2B9-4D54-9218-6C4BEE3B80E5}" type="presOf" srcId="{3C2E61ED-2210-49E8-89D6-B843E6A684F5}" destId="{4833E4B5-ED27-4895-B8F6-522289D6EECB}" srcOrd="0" destOrd="0" presId="urn:microsoft.com/office/officeart/2005/8/layout/vList2"/>
    <dgm:cxn modelId="{33E7B12E-F73A-4322-B115-3D2BE73C6996}" type="presOf" srcId="{083C7DDF-E814-4490-A78F-40E3414DA1AD}" destId="{B91A082C-7D8E-48C5-BC12-6440F08E84C9}" srcOrd="0" destOrd="0" presId="urn:microsoft.com/office/officeart/2005/8/layout/vList2"/>
    <dgm:cxn modelId="{0516793E-D502-4A52-90DF-5A4AE6759034}" srcId="{3C2E61ED-2210-49E8-89D6-B843E6A684F5}" destId="{D437A626-84FF-454B-A34C-0F8CB4070E5D}" srcOrd="0" destOrd="0" parTransId="{C447B59A-ED01-470E-8F44-B1DB692B6160}" sibTransId="{70D5748A-906B-4224-94F6-959CE3D990D6}"/>
    <dgm:cxn modelId="{07E8566B-CB19-466E-8FD2-F5A017CB2F17}" type="presOf" srcId="{D437A626-84FF-454B-A34C-0F8CB4070E5D}" destId="{5EEDC6B7-8E7C-4E14-BA8E-3E9E1A98A8D9}" srcOrd="0" destOrd="0" presId="urn:microsoft.com/office/officeart/2005/8/layout/vList2"/>
    <dgm:cxn modelId="{3BE5FE7D-296A-48DA-864A-A0B97CC52B9E}" srcId="{3C2E61ED-2210-49E8-89D6-B843E6A684F5}" destId="{91E2D0AB-DF22-4E7F-8445-6A6B5ADCE850}" srcOrd="2" destOrd="0" parTransId="{6ADED925-10A0-4AF1-8574-FBF0C41C4623}" sibTransId="{761C2B3C-814B-4770-A802-15A0039927AB}"/>
    <dgm:cxn modelId="{68557D98-2F6A-4A63-AB32-671DA446D270}" srcId="{3C2E61ED-2210-49E8-89D6-B843E6A684F5}" destId="{083C7DDF-E814-4490-A78F-40E3414DA1AD}" srcOrd="1" destOrd="0" parTransId="{F09A6D58-7E87-408E-B128-FDB695D4C811}" sibTransId="{8D2E705C-70DB-410F-AADC-974F57ED0945}"/>
    <dgm:cxn modelId="{AFE2E5B9-AE30-4745-8CF2-50CD999EA59C}" type="presOf" srcId="{67A93DC6-8FFA-40F5-B7B7-68099084FBC7}" destId="{C871B9C0-82E6-412F-A60C-B5C8BFEEE8DF}" srcOrd="0" destOrd="0" presId="urn:microsoft.com/office/officeart/2005/8/layout/vList2"/>
    <dgm:cxn modelId="{A56F8DFB-89D5-4D5F-8DBA-7AF4598340DE}" srcId="{3C2E61ED-2210-49E8-89D6-B843E6A684F5}" destId="{67A93DC6-8FFA-40F5-B7B7-68099084FBC7}" srcOrd="4" destOrd="0" parTransId="{F657A8D8-103B-4B2D-940D-0805A828AEF4}" sibTransId="{5A19E3B6-C74D-492D-AFEF-80E4B7D8DDB1}"/>
    <dgm:cxn modelId="{1089909F-2E1B-45B9-AF16-568BD5DC2434}" type="presParOf" srcId="{4833E4B5-ED27-4895-B8F6-522289D6EECB}" destId="{5EEDC6B7-8E7C-4E14-BA8E-3E9E1A98A8D9}" srcOrd="0" destOrd="0" presId="urn:microsoft.com/office/officeart/2005/8/layout/vList2"/>
    <dgm:cxn modelId="{8FFA015B-25CF-41F1-9587-FEA865B92EA6}" type="presParOf" srcId="{4833E4B5-ED27-4895-B8F6-522289D6EECB}" destId="{4FFC5476-DD54-48E7-8DE1-A41180B11AA1}" srcOrd="1" destOrd="0" presId="urn:microsoft.com/office/officeart/2005/8/layout/vList2"/>
    <dgm:cxn modelId="{841DCC56-7855-4431-B26A-5BC7A9B6B1EC}" type="presParOf" srcId="{4833E4B5-ED27-4895-B8F6-522289D6EECB}" destId="{B91A082C-7D8E-48C5-BC12-6440F08E84C9}" srcOrd="2" destOrd="0" presId="urn:microsoft.com/office/officeart/2005/8/layout/vList2"/>
    <dgm:cxn modelId="{A22EA1F2-6D48-4517-AC3F-D1FEE1A5CABA}" type="presParOf" srcId="{4833E4B5-ED27-4895-B8F6-522289D6EECB}" destId="{68187C92-73AA-4B91-88F1-5C747B1E7892}" srcOrd="3" destOrd="0" presId="urn:microsoft.com/office/officeart/2005/8/layout/vList2"/>
    <dgm:cxn modelId="{F018A82A-25CA-4D8F-B861-715FFCE64452}" type="presParOf" srcId="{4833E4B5-ED27-4895-B8F6-522289D6EECB}" destId="{F3F8F4DF-A948-4C6C-BE60-F75DA76A0324}" srcOrd="4" destOrd="0" presId="urn:microsoft.com/office/officeart/2005/8/layout/vList2"/>
    <dgm:cxn modelId="{67268B96-AA01-421B-BF1E-0E583AF3BA22}" type="presParOf" srcId="{4833E4B5-ED27-4895-B8F6-522289D6EECB}" destId="{BB8EA284-2563-41A4-9AA9-9E79A4E8DB80}" srcOrd="5" destOrd="0" presId="urn:microsoft.com/office/officeart/2005/8/layout/vList2"/>
    <dgm:cxn modelId="{F5CB6B00-9BCD-4700-9441-8ACDF1CB2D63}" type="presParOf" srcId="{4833E4B5-ED27-4895-B8F6-522289D6EECB}" destId="{6823B3AA-C9CD-4626-B3F5-D03B68574084}" srcOrd="6" destOrd="0" presId="urn:microsoft.com/office/officeart/2005/8/layout/vList2"/>
    <dgm:cxn modelId="{A358BEE7-91EC-400F-ACAF-98EBFB147B21}" type="presParOf" srcId="{4833E4B5-ED27-4895-B8F6-522289D6EECB}" destId="{F0C8B406-E91B-4D3D-BC52-9FDD10C378DA}" srcOrd="7" destOrd="0" presId="urn:microsoft.com/office/officeart/2005/8/layout/vList2"/>
    <dgm:cxn modelId="{4E83D2E5-23A7-473F-9DB6-EF1EE24DA704}" type="presParOf" srcId="{4833E4B5-ED27-4895-B8F6-522289D6EECB}" destId="{C871B9C0-82E6-412F-A60C-B5C8BFEEE8DF}"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2284E7A-01F9-4461-AAB2-BA64A2079A13}"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03C49E6-FA25-4E6C-B092-AD372A6DAD30}">
      <dgm:prSet/>
      <dgm:spPr/>
      <dgm:t>
        <a:bodyPr/>
        <a:lstStyle/>
        <a:p>
          <a:r>
            <a:rPr lang="en-GB" b="1" i="1"/>
            <a:t>bittersweet sense of accomplishment</a:t>
          </a:r>
          <a:endParaRPr lang="en-US"/>
        </a:p>
      </dgm:t>
    </dgm:pt>
    <dgm:pt modelId="{CC248451-984A-4ECF-9CEA-985EEDE2F266}" type="parTrans" cxnId="{8AE67DA3-C30D-4896-95BA-FA3E53D8C3DA}">
      <dgm:prSet/>
      <dgm:spPr/>
      <dgm:t>
        <a:bodyPr/>
        <a:lstStyle/>
        <a:p>
          <a:endParaRPr lang="en-US"/>
        </a:p>
      </dgm:t>
    </dgm:pt>
    <dgm:pt modelId="{7A43B61C-32C3-46FD-938F-457113AE3BB8}" type="sibTrans" cxnId="{8AE67DA3-C30D-4896-95BA-FA3E53D8C3DA}">
      <dgm:prSet/>
      <dgm:spPr/>
      <dgm:t>
        <a:bodyPr/>
        <a:lstStyle/>
        <a:p>
          <a:endParaRPr lang="en-US"/>
        </a:p>
      </dgm:t>
    </dgm:pt>
    <dgm:pt modelId="{3EBC26B4-16F5-4C30-A734-DD007B836053}">
      <dgm:prSet/>
      <dgm:spPr/>
      <dgm:t>
        <a:bodyPr/>
        <a:lstStyle/>
        <a:p>
          <a:r>
            <a:rPr lang="en-GB" b="1" i="1"/>
            <a:t>reluctance to say good-bye</a:t>
          </a:r>
          <a:endParaRPr lang="en-US"/>
        </a:p>
      </dgm:t>
    </dgm:pt>
    <dgm:pt modelId="{CB212AD4-F80B-45EB-9C75-071058BEEA21}" type="parTrans" cxnId="{77496381-BC71-4B63-8667-D5A949FE0A77}">
      <dgm:prSet/>
      <dgm:spPr/>
      <dgm:t>
        <a:bodyPr/>
        <a:lstStyle/>
        <a:p>
          <a:endParaRPr lang="en-US"/>
        </a:p>
      </dgm:t>
    </dgm:pt>
    <dgm:pt modelId="{F6C7E18B-18BC-4F56-8583-66461F66A35A}" type="sibTrans" cxnId="{77496381-BC71-4B63-8667-D5A949FE0A77}">
      <dgm:prSet/>
      <dgm:spPr/>
      <dgm:t>
        <a:bodyPr/>
        <a:lstStyle/>
        <a:p>
          <a:endParaRPr lang="en-US"/>
        </a:p>
      </dgm:t>
    </dgm:pt>
    <dgm:pt modelId="{C18051B2-1B78-4CE2-9F0E-E32B9FB9E8F9}">
      <dgm:prSet/>
      <dgm:spPr/>
      <dgm:t>
        <a:bodyPr/>
        <a:lstStyle/>
        <a:p>
          <a:r>
            <a:rPr lang="en-GB" b="1" i="1"/>
            <a:t>Many personal relationships formed</a:t>
          </a:r>
          <a:endParaRPr lang="en-US"/>
        </a:p>
      </dgm:t>
    </dgm:pt>
    <dgm:pt modelId="{3E7A65F8-B6CE-4A07-BFA3-A2800845244B}" type="parTrans" cxnId="{82AA3DEF-C5A1-4A04-AD05-36FBF7305575}">
      <dgm:prSet/>
      <dgm:spPr/>
      <dgm:t>
        <a:bodyPr/>
        <a:lstStyle/>
        <a:p>
          <a:endParaRPr lang="en-US"/>
        </a:p>
      </dgm:t>
    </dgm:pt>
    <dgm:pt modelId="{ED583B17-FC1B-46D5-8949-28A0AE8E51B8}" type="sibTrans" cxnId="{82AA3DEF-C5A1-4A04-AD05-36FBF7305575}">
      <dgm:prSet/>
      <dgm:spPr/>
      <dgm:t>
        <a:bodyPr/>
        <a:lstStyle/>
        <a:p>
          <a:endParaRPr lang="en-US"/>
        </a:p>
      </dgm:t>
    </dgm:pt>
    <dgm:pt modelId="{7094C07A-7A71-409B-8307-4F52A5CBF4DF}" type="pres">
      <dgm:prSet presAssocID="{B2284E7A-01F9-4461-AAB2-BA64A2079A13}" presName="linear" presStyleCnt="0">
        <dgm:presLayoutVars>
          <dgm:animLvl val="lvl"/>
          <dgm:resizeHandles val="exact"/>
        </dgm:presLayoutVars>
      </dgm:prSet>
      <dgm:spPr/>
    </dgm:pt>
    <dgm:pt modelId="{E17FD1D9-3C3F-4048-980C-2ABCA4D87073}" type="pres">
      <dgm:prSet presAssocID="{303C49E6-FA25-4E6C-B092-AD372A6DAD30}" presName="parentText" presStyleLbl="node1" presStyleIdx="0" presStyleCnt="3">
        <dgm:presLayoutVars>
          <dgm:chMax val="0"/>
          <dgm:bulletEnabled val="1"/>
        </dgm:presLayoutVars>
      </dgm:prSet>
      <dgm:spPr/>
    </dgm:pt>
    <dgm:pt modelId="{3F9B2D0F-7CDC-41DA-85A7-4C573A70E9FB}" type="pres">
      <dgm:prSet presAssocID="{7A43B61C-32C3-46FD-938F-457113AE3BB8}" presName="spacer" presStyleCnt="0"/>
      <dgm:spPr/>
    </dgm:pt>
    <dgm:pt modelId="{871759FB-4A1D-4C63-A1EC-C06E13DC65C0}" type="pres">
      <dgm:prSet presAssocID="{3EBC26B4-16F5-4C30-A734-DD007B836053}" presName="parentText" presStyleLbl="node1" presStyleIdx="1" presStyleCnt="3">
        <dgm:presLayoutVars>
          <dgm:chMax val="0"/>
          <dgm:bulletEnabled val="1"/>
        </dgm:presLayoutVars>
      </dgm:prSet>
      <dgm:spPr/>
    </dgm:pt>
    <dgm:pt modelId="{2C22D6B0-A924-4A34-9A36-BF32C364049F}" type="pres">
      <dgm:prSet presAssocID="{F6C7E18B-18BC-4F56-8583-66461F66A35A}" presName="spacer" presStyleCnt="0"/>
      <dgm:spPr/>
    </dgm:pt>
    <dgm:pt modelId="{03DA74B4-CBA1-4C95-A5AF-2F491262F19E}" type="pres">
      <dgm:prSet presAssocID="{C18051B2-1B78-4CE2-9F0E-E32B9FB9E8F9}" presName="parentText" presStyleLbl="node1" presStyleIdx="2" presStyleCnt="3">
        <dgm:presLayoutVars>
          <dgm:chMax val="0"/>
          <dgm:bulletEnabled val="1"/>
        </dgm:presLayoutVars>
      </dgm:prSet>
      <dgm:spPr/>
    </dgm:pt>
  </dgm:ptLst>
  <dgm:cxnLst>
    <dgm:cxn modelId="{C710CA08-E15A-49E2-B0A4-F0D70C7C11EB}" type="presOf" srcId="{B2284E7A-01F9-4461-AAB2-BA64A2079A13}" destId="{7094C07A-7A71-409B-8307-4F52A5CBF4DF}" srcOrd="0" destOrd="0" presId="urn:microsoft.com/office/officeart/2005/8/layout/vList2"/>
    <dgm:cxn modelId="{ED57D15F-9605-4DFB-90E2-C73523D5AAD4}" type="presOf" srcId="{3EBC26B4-16F5-4C30-A734-DD007B836053}" destId="{871759FB-4A1D-4C63-A1EC-C06E13DC65C0}" srcOrd="0" destOrd="0" presId="urn:microsoft.com/office/officeart/2005/8/layout/vList2"/>
    <dgm:cxn modelId="{77496381-BC71-4B63-8667-D5A949FE0A77}" srcId="{B2284E7A-01F9-4461-AAB2-BA64A2079A13}" destId="{3EBC26B4-16F5-4C30-A734-DD007B836053}" srcOrd="1" destOrd="0" parTransId="{CB212AD4-F80B-45EB-9C75-071058BEEA21}" sibTransId="{F6C7E18B-18BC-4F56-8583-66461F66A35A}"/>
    <dgm:cxn modelId="{B525F982-55AF-42A2-BDDC-395703BC3E55}" type="presOf" srcId="{C18051B2-1B78-4CE2-9F0E-E32B9FB9E8F9}" destId="{03DA74B4-CBA1-4C95-A5AF-2F491262F19E}" srcOrd="0" destOrd="0" presId="urn:microsoft.com/office/officeart/2005/8/layout/vList2"/>
    <dgm:cxn modelId="{8AE67DA3-C30D-4896-95BA-FA3E53D8C3DA}" srcId="{B2284E7A-01F9-4461-AAB2-BA64A2079A13}" destId="{303C49E6-FA25-4E6C-B092-AD372A6DAD30}" srcOrd="0" destOrd="0" parTransId="{CC248451-984A-4ECF-9CEA-985EEDE2F266}" sibTransId="{7A43B61C-32C3-46FD-938F-457113AE3BB8}"/>
    <dgm:cxn modelId="{0F94BEBB-AB67-4C7F-8576-C6997514C05A}" type="presOf" srcId="{303C49E6-FA25-4E6C-B092-AD372A6DAD30}" destId="{E17FD1D9-3C3F-4048-980C-2ABCA4D87073}" srcOrd="0" destOrd="0" presId="urn:microsoft.com/office/officeart/2005/8/layout/vList2"/>
    <dgm:cxn modelId="{82AA3DEF-C5A1-4A04-AD05-36FBF7305575}" srcId="{B2284E7A-01F9-4461-AAB2-BA64A2079A13}" destId="{C18051B2-1B78-4CE2-9F0E-E32B9FB9E8F9}" srcOrd="2" destOrd="0" parTransId="{3E7A65F8-B6CE-4A07-BFA3-A2800845244B}" sibTransId="{ED583B17-FC1B-46D5-8949-28A0AE8E51B8}"/>
    <dgm:cxn modelId="{73C6A053-646D-402C-A391-D763A62E0AAA}" type="presParOf" srcId="{7094C07A-7A71-409B-8307-4F52A5CBF4DF}" destId="{E17FD1D9-3C3F-4048-980C-2ABCA4D87073}" srcOrd="0" destOrd="0" presId="urn:microsoft.com/office/officeart/2005/8/layout/vList2"/>
    <dgm:cxn modelId="{BF7772D8-56BB-47FB-9800-FC286E80A4B4}" type="presParOf" srcId="{7094C07A-7A71-409B-8307-4F52A5CBF4DF}" destId="{3F9B2D0F-7CDC-41DA-85A7-4C573A70E9FB}" srcOrd="1" destOrd="0" presId="urn:microsoft.com/office/officeart/2005/8/layout/vList2"/>
    <dgm:cxn modelId="{A234D331-8C1F-4A9C-9CD8-AB6E8AFC6227}" type="presParOf" srcId="{7094C07A-7A71-409B-8307-4F52A5CBF4DF}" destId="{871759FB-4A1D-4C63-A1EC-C06E13DC65C0}" srcOrd="2" destOrd="0" presId="urn:microsoft.com/office/officeart/2005/8/layout/vList2"/>
    <dgm:cxn modelId="{ED13BABD-04BA-4567-AF70-7EAFB21434C5}" type="presParOf" srcId="{7094C07A-7A71-409B-8307-4F52A5CBF4DF}" destId="{2C22D6B0-A924-4A34-9A36-BF32C364049F}" srcOrd="3" destOrd="0" presId="urn:microsoft.com/office/officeart/2005/8/layout/vList2"/>
    <dgm:cxn modelId="{F82AD5DD-C63D-48B7-9D62-78EA8B0702EB}" type="presParOf" srcId="{7094C07A-7A71-409B-8307-4F52A5CBF4DF}" destId="{03DA74B4-CBA1-4C95-A5AF-2F491262F19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335C952-0EB8-4FB4-BED2-28D3CAD9C49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B27BEEC-1566-4FC4-9028-E340A0AFA081}">
      <dgm:prSet/>
      <dgm:spPr/>
      <dgm:t>
        <a:bodyPr/>
        <a:lstStyle/>
        <a:p>
          <a:r>
            <a:rPr lang="en-GB" b="1" i="1"/>
            <a:t>Presides over the team and coordinates efforts to meet targets.</a:t>
          </a:r>
          <a:endParaRPr lang="en-US"/>
        </a:p>
      </dgm:t>
    </dgm:pt>
    <dgm:pt modelId="{8A3FF3DC-AD3D-41D1-A85D-85D8A4253468}" type="parTrans" cxnId="{218554D1-FE57-4A24-B4B4-3183EB0C3A93}">
      <dgm:prSet/>
      <dgm:spPr/>
      <dgm:t>
        <a:bodyPr/>
        <a:lstStyle/>
        <a:p>
          <a:endParaRPr lang="en-US"/>
        </a:p>
      </dgm:t>
    </dgm:pt>
    <dgm:pt modelId="{3008C8ED-4821-462B-8A37-6D61235DB408}" type="sibTrans" cxnId="{218554D1-FE57-4A24-B4B4-3183EB0C3A93}">
      <dgm:prSet/>
      <dgm:spPr/>
      <dgm:t>
        <a:bodyPr/>
        <a:lstStyle/>
        <a:p>
          <a:endParaRPr lang="en-US"/>
        </a:p>
      </dgm:t>
    </dgm:pt>
    <dgm:pt modelId="{2FA2AE7E-403D-4A4D-BE68-3F9AE2196490}">
      <dgm:prSet/>
      <dgm:spPr/>
      <dgm:t>
        <a:bodyPr/>
        <a:lstStyle/>
        <a:p>
          <a:r>
            <a:rPr lang="en-GB" b="1" i="1"/>
            <a:t>Intelligent rather than brilliant; not really an ‘ideas’ person.</a:t>
          </a:r>
          <a:endParaRPr lang="en-US"/>
        </a:p>
      </dgm:t>
    </dgm:pt>
    <dgm:pt modelId="{8111ED42-7BDA-4F23-B1EA-CC80BC0828F9}" type="parTrans" cxnId="{1954F901-F92A-4CA6-8CE2-BD3E28C60BB2}">
      <dgm:prSet/>
      <dgm:spPr/>
      <dgm:t>
        <a:bodyPr/>
        <a:lstStyle/>
        <a:p>
          <a:endParaRPr lang="en-US"/>
        </a:p>
      </dgm:t>
    </dgm:pt>
    <dgm:pt modelId="{B7A06831-6FD3-435B-AB47-5DEC989E7C17}" type="sibTrans" cxnId="{1954F901-F92A-4CA6-8CE2-BD3E28C60BB2}">
      <dgm:prSet/>
      <dgm:spPr/>
      <dgm:t>
        <a:bodyPr/>
        <a:lstStyle/>
        <a:p>
          <a:endParaRPr lang="en-US"/>
        </a:p>
      </dgm:t>
    </dgm:pt>
    <dgm:pt modelId="{5C83FA46-63EB-4AC8-9822-96A5463B256A}">
      <dgm:prSet/>
      <dgm:spPr/>
      <dgm:t>
        <a:bodyPr/>
        <a:lstStyle/>
        <a:p>
          <a:r>
            <a:rPr lang="en-GB" b="1" i="1"/>
            <a:t>Establishes roles/work boundaries according to individual abilities and focuses people on what they do best.</a:t>
          </a:r>
          <a:endParaRPr lang="en-US"/>
        </a:p>
      </dgm:t>
    </dgm:pt>
    <dgm:pt modelId="{B7747CE8-473F-4247-B42D-DCD7CC855B32}" type="parTrans" cxnId="{B17E5ED7-DE00-4EA1-A7C8-9354C0DEB12E}">
      <dgm:prSet/>
      <dgm:spPr/>
      <dgm:t>
        <a:bodyPr/>
        <a:lstStyle/>
        <a:p>
          <a:endParaRPr lang="en-US"/>
        </a:p>
      </dgm:t>
    </dgm:pt>
    <dgm:pt modelId="{54644AA1-E637-4D40-A3FE-7069D5B4A46A}" type="sibTrans" cxnId="{B17E5ED7-DE00-4EA1-A7C8-9354C0DEB12E}">
      <dgm:prSet/>
      <dgm:spPr/>
      <dgm:t>
        <a:bodyPr/>
        <a:lstStyle/>
        <a:p>
          <a:endParaRPr lang="en-US"/>
        </a:p>
      </dgm:t>
    </dgm:pt>
    <dgm:pt modelId="{76CA8B60-FB5A-4818-A139-31C22D9F03AC}">
      <dgm:prSet/>
      <dgm:spPr/>
      <dgm:t>
        <a:bodyPr/>
        <a:lstStyle/>
        <a:p>
          <a:r>
            <a:rPr lang="en-GB" b="1" i="1"/>
            <a:t>A good two-way communicator and self-disciplined in approach.</a:t>
          </a:r>
          <a:endParaRPr lang="en-US"/>
        </a:p>
      </dgm:t>
    </dgm:pt>
    <dgm:pt modelId="{F969A96B-11AB-4355-8205-DAFD7E577341}" type="parTrans" cxnId="{B785D866-35D9-4751-A40F-ACCE28C0775A}">
      <dgm:prSet/>
      <dgm:spPr/>
      <dgm:t>
        <a:bodyPr/>
        <a:lstStyle/>
        <a:p>
          <a:endParaRPr lang="en-US"/>
        </a:p>
      </dgm:t>
    </dgm:pt>
    <dgm:pt modelId="{0043F0D7-26F1-4C5D-837D-03E904F9C7ED}" type="sibTrans" cxnId="{B785D866-35D9-4751-A40F-ACCE28C0775A}">
      <dgm:prSet/>
      <dgm:spPr/>
      <dgm:t>
        <a:bodyPr/>
        <a:lstStyle/>
        <a:p>
          <a:endParaRPr lang="en-US"/>
        </a:p>
      </dgm:t>
    </dgm:pt>
    <dgm:pt modelId="{97F0C553-C113-4317-B4FA-9B7234927081}">
      <dgm:prSet/>
      <dgm:spPr/>
      <dgm:t>
        <a:bodyPr/>
        <a:lstStyle/>
        <a:p>
          <a:r>
            <a:rPr lang="en-GB" b="1" i="1"/>
            <a:t>If a decision is necessary, it is taken firmly after everyone has had a say.</a:t>
          </a:r>
          <a:endParaRPr lang="en-US"/>
        </a:p>
      </dgm:t>
    </dgm:pt>
    <dgm:pt modelId="{A52A5DD0-D2EB-4419-9978-4F69BEA1278C}" type="parTrans" cxnId="{9D2E2785-284C-4A56-96B9-B5B554EE98B5}">
      <dgm:prSet/>
      <dgm:spPr/>
      <dgm:t>
        <a:bodyPr/>
        <a:lstStyle/>
        <a:p>
          <a:endParaRPr lang="en-US"/>
        </a:p>
      </dgm:t>
    </dgm:pt>
    <dgm:pt modelId="{E92D868E-68B1-4412-9716-993AB46199BA}" type="sibTrans" cxnId="{9D2E2785-284C-4A56-96B9-B5B554EE98B5}">
      <dgm:prSet/>
      <dgm:spPr/>
      <dgm:t>
        <a:bodyPr/>
        <a:lstStyle/>
        <a:p>
          <a:endParaRPr lang="en-US"/>
        </a:p>
      </dgm:t>
    </dgm:pt>
    <dgm:pt modelId="{E09F361F-E514-46A3-A3DD-A8EEEF223D83}" type="pres">
      <dgm:prSet presAssocID="{0335C952-0EB8-4FB4-BED2-28D3CAD9C494}" presName="linear" presStyleCnt="0">
        <dgm:presLayoutVars>
          <dgm:animLvl val="lvl"/>
          <dgm:resizeHandles val="exact"/>
        </dgm:presLayoutVars>
      </dgm:prSet>
      <dgm:spPr/>
    </dgm:pt>
    <dgm:pt modelId="{A9BFD260-8C20-46E9-8CF4-F6AF8E48B078}" type="pres">
      <dgm:prSet presAssocID="{EB27BEEC-1566-4FC4-9028-E340A0AFA081}" presName="parentText" presStyleLbl="node1" presStyleIdx="0" presStyleCnt="5">
        <dgm:presLayoutVars>
          <dgm:chMax val="0"/>
          <dgm:bulletEnabled val="1"/>
        </dgm:presLayoutVars>
      </dgm:prSet>
      <dgm:spPr/>
    </dgm:pt>
    <dgm:pt modelId="{CA675BCB-93C9-4C4F-8C6A-630452970F3A}" type="pres">
      <dgm:prSet presAssocID="{3008C8ED-4821-462B-8A37-6D61235DB408}" presName="spacer" presStyleCnt="0"/>
      <dgm:spPr/>
    </dgm:pt>
    <dgm:pt modelId="{13307BE7-4CCC-4B67-8375-0248F28CBF5F}" type="pres">
      <dgm:prSet presAssocID="{2FA2AE7E-403D-4A4D-BE68-3F9AE2196490}" presName="parentText" presStyleLbl="node1" presStyleIdx="1" presStyleCnt="5">
        <dgm:presLayoutVars>
          <dgm:chMax val="0"/>
          <dgm:bulletEnabled val="1"/>
        </dgm:presLayoutVars>
      </dgm:prSet>
      <dgm:spPr/>
    </dgm:pt>
    <dgm:pt modelId="{AD24811C-7892-424F-BAF2-3B3D77A7FDF3}" type="pres">
      <dgm:prSet presAssocID="{B7A06831-6FD3-435B-AB47-5DEC989E7C17}" presName="spacer" presStyleCnt="0"/>
      <dgm:spPr/>
    </dgm:pt>
    <dgm:pt modelId="{2A5F5D40-E1EB-41E1-AF0F-2CC967CF5F46}" type="pres">
      <dgm:prSet presAssocID="{5C83FA46-63EB-4AC8-9822-96A5463B256A}" presName="parentText" presStyleLbl="node1" presStyleIdx="2" presStyleCnt="5">
        <dgm:presLayoutVars>
          <dgm:chMax val="0"/>
          <dgm:bulletEnabled val="1"/>
        </dgm:presLayoutVars>
      </dgm:prSet>
      <dgm:spPr/>
    </dgm:pt>
    <dgm:pt modelId="{60E1C340-5579-4409-A8D6-6376362740AC}" type="pres">
      <dgm:prSet presAssocID="{54644AA1-E637-4D40-A3FE-7069D5B4A46A}" presName="spacer" presStyleCnt="0"/>
      <dgm:spPr/>
    </dgm:pt>
    <dgm:pt modelId="{52E1AB6C-C18F-42D8-AC2F-1B505F6CE02B}" type="pres">
      <dgm:prSet presAssocID="{76CA8B60-FB5A-4818-A139-31C22D9F03AC}" presName="parentText" presStyleLbl="node1" presStyleIdx="3" presStyleCnt="5">
        <dgm:presLayoutVars>
          <dgm:chMax val="0"/>
          <dgm:bulletEnabled val="1"/>
        </dgm:presLayoutVars>
      </dgm:prSet>
      <dgm:spPr/>
    </dgm:pt>
    <dgm:pt modelId="{687689F7-82FF-478F-B1F0-4D6B839709D4}" type="pres">
      <dgm:prSet presAssocID="{0043F0D7-26F1-4C5D-837D-03E904F9C7ED}" presName="spacer" presStyleCnt="0"/>
      <dgm:spPr/>
    </dgm:pt>
    <dgm:pt modelId="{6803E508-3D4D-4921-A170-06C2214C86AE}" type="pres">
      <dgm:prSet presAssocID="{97F0C553-C113-4317-B4FA-9B7234927081}" presName="parentText" presStyleLbl="node1" presStyleIdx="4" presStyleCnt="5">
        <dgm:presLayoutVars>
          <dgm:chMax val="0"/>
          <dgm:bulletEnabled val="1"/>
        </dgm:presLayoutVars>
      </dgm:prSet>
      <dgm:spPr/>
    </dgm:pt>
  </dgm:ptLst>
  <dgm:cxnLst>
    <dgm:cxn modelId="{1954F901-F92A-4CA6-8CE2-BD3E28C60BB2}" srcId="{0335C952-0EB8-4FB4-BED2-28D3CAD9C494}" destId="{2FA2AE7E-403D-4A4D-BE68-3F9AE2196490}" srcOrd="1" destOrd="0" parTransId="{8111ED42-7BDA-4F23-B1EA-CC80BC0828F9}" sibTransId="{B7A06831-6FD3-435B-AB47-5DEC989E7C17}"/>
    <dgm:cxn modelId="{50BE0F38-7060-4F99-92A4-BF600E86DE5C}" type="presOf" srcId="{0335C952-0EB8-4FB4-BED2-28D3CAD9C494}" destId="{E09F361F-E514-46A3-A3DD-A8EEEF223D83}" srcOrd="0" destOrd="0" presId="urn:microsoft.com/office/officeart/2005/8/layout/vList2"/>
    <dgm:cxn modelId="{12E7F05B-8B3C-47FD-ACE4-EE7890311BC9}" type="presOf" srcId="{97F0C553-C113-4317-B4FA-9B7234927081}" destId="{6803E508-3D4D-4921-A170-06C2214C86AE}" srcOrd="0" destOrd="0" presId="urn:microsoft.com/office/officeart/2005/8/layout/vList2"/>
    <dgm:cxn modelId="{B785D866-35D9-4751-A40F-ACCE28C0775A}" srcId="{0335C952-0EB8-4FB4-BED2-28D3CAD9C494}" destId="{76CA8B60-FB5A-4818-A139-31C22D9F03AC}" srcOrd="3" destOrd="0" parTransId="{F969A96B-11AB-4355-8205-DAFD7E577341}" sibTransId="{0043F0D7-26F1-4C5D-837D-03E904F9C7ED}"/>
    <dgm:cxn modelId="{9D2E2785-284C-4A56-96B9-B5B554EE98B5}" srcId="{0335C952-0EB8-4FB4-BED2-28D3CAD9C494}" destId="{97F0C553-C113-4317-B4FA-9B7234927081}" srcOrd="4" destOrd="0" parTransId="{A52A5DD0-D2EB-4419-9978-4F69BEA1278C}" sibTransId="{E92D868E-68B1-4412-9716-993AB46199BA}"/>
    <dgm:cxn modelId="{A5A76A96-D9C8-4CF2-BC1B-99DCC7E8DFFB}" type="presOf" srcId="{5C83FA46-63EB-4AC8-9822-96A5463B256A}" destId="{2A5F5D40-E1EB-41E1-AF0F-2CC967CF5F46}" srcOrd="0" destOrd="0" presId="urn:microsoft.com/office/officeart/2005/8/layout/vList2"/>
    <dgm:cxn modelId="{3113F8AB-BD7B-4297-9E42-9FA942F71E3F}" type="presOf" srcId="{2FA2AE7E-403D-4A4D-BE68-3F9AE2196490}" destId="{13307BE7-4CCC-4B67-8375-0248F28CBF5F}" srcOrd="0" destOrd="0" presId="urn:microsoft.com/office/officeart/2005/8/layout/vList2"/>
    <dgm:cxn modelId="{218554D1-FE57-4A24-B4B4-3183EB0C3A93}" srcId="{0335C952-0EB8-4FB4-BED2-28D3CAD9C494}" destId="{EB27BEEC-1566-4FC4-9028-E340A0AFA081}" srcOrd="0" destOrd="0" parTransId="{8A3FF3DC-AD3D-41D1-A85D-85D8A4253468}" sibTransId="{3008C8ED-4821-462B-8A37-6D61235DB408}"/>
    <dgm:cxn modelId="{B17E5ED7-DE00-4EA1-A7C8-9354C0DEB12E}" srcId="{0335C952-0EB8-4FB4-BED2-28D3CAD9C494}" destId="{5C83FA46-63EB-4AC8-9822-96A5463B256A}" srcOrd="2" destOrd="0" parTransId="{B7747CE8-473F-4247-B42D-DCD7CC855B32}" sibTransId="{54644AA1-E637-4D40-A3FE-7069D5B4A46A}"/>
    <dgm:cxn modelId="{0A04CCE4-F313-4555-870B-AD9321A33F09}" type="presOf" srcId="{76CA8B60-FB5A-4818-A139-31C22D9F03AC}" destId="{52E1AB6C-C18F-42D8-AC2F-1B505F6CE02B}" srcOrd="0" destOrd="0" presId="urn:microsoft.com/office/officeart/2005/8/layout/vList2"/>
    <dgm:cxn modelId="{38DAE6ED-3328-4BD4-8D92-53E2D859FA1D}" type="presOf" srcId="{EB27BEEC-1566-4FC4-9028-E340A0AFA081}" destId="{A9BFD260-8C20-46E9-8CF4-F6AF8E48B078}" srcOrd="0" destOrd="0" presId="urn:microsoft.com/office/officeart/2005/8/layout/vList2"/>
    <dgm:cxn modelId="{B3ED973D-4D25-446B-BEEE-5E351E636BF0}" type="presParOf" srcId="{E09F361F-E514-46A3-A3DD-A8EEEF223D83}" destId="{A9BFD260-8C20-46E9-8CF4-F6AF8E48B078}" srcOrd="0" destOrd="0" presId="urn:microsoft.com/office/officeart/2005/8/layout/vList2"/>
    <dgm:cxn modelId="{72E35E2A-382C-4FAB-8CFD-F179988AB37F}" type="presParOf" srcId="{E09F361F-E514-46A3-A3DD-A8EEEF223D83}" destId="{CA675BCB-93C9-4C4F-8C6A-630452970F3A}" srcOrd="1" destOrd="0" presId="urn:microsoft.com/office/officeart/2005/8/layout/vList2"/>
    <dgm:cxn modelId="{388570F7-20A0-45D0-901F-692EB6EBF0F5}" type="presParOf" srcId="{E09F361F-E514-46A3-A3DD-A8EEEF223D83}" destId="{13307BE7-4CCC-4B67-8375-0248F28CBF5F}" srcOrd="2" destOrd="0" presId="urn:microsoft.com/office/officeart/2005/8/layout/vList2"/>
    <dgm:cxn modelId="{D3E7A1C8-F2EA-4D8B-B1E9-C7836742AB2C}" type="presParOf" srcId="{E09F361F-E514-46A3-A3DD-A8EEEF223D83}" destId="{AD24811C-7892-424F-BAF2-3B3D77A7FDF3}" srcOrd="3" destOrd="0" presId="urn:microsoft.com/office/officeart/2005/8/layout/vList2"/>
    <dgm:cxn modelId="{23AC650F-4959-4069-9B20-67091FBC6500}" type="presParOf" srcId="{E09F361F-E514-46A3-A3DD-A8EEEF223D83}" destId="{2A5F5D40-E1EB-41E1-AF0F-2CC967CF5F46}" srcOrd="4" destOrd="0" presId="urn:microsoft.com/office/officeart/2005/8/layout/vList2"/>
    <dgm:cxn modelId="{5D9BCD53-AEAD-4645-8C51-8C04E1EEDF9F}" type="presParOf" srcId="{E09F361F-E514-46A3-A3DD-A8EEEF223D83}" destId="{60E1C340-5579-4409-A8D6-6376362740AC}" srcOrd="5" destOrd="0" presId="urn:microsoft.com/office/officeart/2005/8/layout/vList2"/>
    <dgm:cxn modelId="{3CC610DC-5D39-4FA9-BA69-FFB523195637}" type="presParOf" srcId="{E09F361F-E514-46A3-A3DD-A8EEEF223D83}" destId="{52E1AB6C-C18F-42D8-AC2F-1B505F6CE02B}" srcOrd="6" destOrd="0" presId="urn:microsoft.com/office/officeart/2005/8/layout/vList2"/>
    <dgm:cxn modelId="{5DF28465-FB01-4421-8D10-A2FE5F751AE0}" type="presParOf" srcId="{E09F361F-E514-46A3-A3DD-A8EEEF223D83}" destId="{687689F7-82FF-478F-B1F0-4D6B839709D4}" srcOrd="7" destOrd="0" presId="urn:microsoft.com/office/officeart/2005/8/layout/vList2"/>
    <dgm:cxn modelId="{E57E1E57-6F8E-4ADE-A11B-7F944FE78B44}" type="presParOf" srcId="{E09F361F-E514-46A3-A3DD-A8EEEF223D83}" destId="{6803E508-3D4D-4921-A170-06C2214C86AE}"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C620773-7355-422A-9913-CA5BF72E43B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C5DF9F2-7029-4010-B19E-D4062464D4EF}">
      <dgm:prSet/>
      <dgm:spPr/>
      <dgm:t>
        <a:bodyPr/>
        <a:lstStyle/>
        <a:p>
          <a:r>
            <a:rPr lang="en-GB" b="1" i="1"/>
            <a:t>The ‘ideas’ person.</a:t>
          </a:r>
          <a:endParaRPr lang="en-US"/>
        </a:p>
      </dgm:t>
    </dgm:pt>
    <dgm:pt modelId="{9049A925-8220-4429-9133-59C1F24C7EC7}" type="parTrans" cxnId="{8A926ADA-C94E-4195-97E5-10C989F2FB61}">
      <dgm:prSet/>
      <dgm:spPr/>
      <dgm:t>
        <a:bodyPr/>
        <a:lstStyle/>
        <a:p>
          <a:endParaRPr lang="en-US"/>
        </a:p>
      </dgm:t>
    </dgm:pt>
    <dgm:pt modelId="{97F1ABDF-2507-4FF4-8FB5-2CDECEA730AF}" type="sibTrans" cxnId="{8A926ADA-C94E-4195-97E5-10C989F2FB61}">
      <dgm:prSet/>
      <dgm:spPr/>
      <dgm:t>
        <a:bodyPr/>
        <a:lstStyle/>
        <a:p>
          <a:endParaRPr lang="en-US"/>
        </a:p>
      </dgm:t>
    </dgm:pt>
    <dgm:pt modelId="{4E1D3983-F715-4613-8B4D-C856AE80EC84}">
      <dgm:prSet/>
      <dgm:spPr/>
      <dgm:t>
        <a:bodyPr/>
        <a:lstStyle/>
        <a:p>
          <a:r>
            <a:rPr lang="en-GB" b="1" i="1"/>
            <a:t>Most imaginative and intelligent member of the team and the one most likely to look for a new approach to a problem if the team gets bogged down.</a:t>
          </a:r>
          <a:endParaRPr lang="en-US"/>
        </a:p>
      </dgm:t>
    </dgm:pt>
    <dgm:pt modelId="{D1C3FB34-C6C4-400F-AE9E-7DC58A438EF3}" type="parTrans" cxnId="{FDA77628-CD07-42CB-998C-A7AFEF16DB23}">
      <dgm:prSet/>
      <dgm:spPr/>
      <dgm:t>
        <a:bodyPr/>
        <a:lstStyle/>
        <a:p>
          <a:endParaRPr lang="en-US"/>
        </a:p>
      </dgm:t>
    </dgm:pt>
    <dgm:pt modelId="{24881151-E618-4F5B-9483-A7BA325B055E}" type="sibTrans" cxnId="{FDA77628-CD07-42CB-998C-A7AFEF16DB23}">
      <dgm:prSet/>
      <dgm:spPr/>
      <dgm:t>
        <a:bodyPr/>
        <a:lstStyle/>
        <a:p>
          <a:endParaRPr lang="en-US"/>
        </a:p>
      </dgm:t>
    </dgm:pt>
    <dgm:pt modelId="{D0E00A23-A60C-4809-A847-C8E64027DE97}">
      <dgm:prSet/>
      <dgm:spPr/>
      <dgm:t>
        <a:bodyPr/>
        <a:lstStyle/>
        <a:p>
          <a:r>
            <a:rPr lang="en-GB" b="1" i="1"/>
            <a:t>Can cause offence when criticising other people’s ideas, usually counter-proposing own ideas.</a:t>
          </a:r>
          <a:endParaRPr lang="en-US"/>
        </a:p>
      </dgm:t>
    </dgm:pt>
    <dgm:pt modelId="{8798B2E4-6F3E-4445-BDA6-5733EC79F0F4}" type="parTrans" cxnId="{4BCFC080-066D-43DA-B263-DAB9DA8846FE}">
      <dgm:prSet/>
      <dgm:spPr/>
      <dgm:t>
        <a:bodyPr/>
        <a:lstStyle/>
        <a:p>
          <a:endParaRPr lang="en-US"/>
        </a:p>
      </dgm:t>
    </dgm:pt>
    <dgm:pt modelId="{4FD326F1-20CE-4FF3-8CD6-0E339342ECD1}" type="sibTrans" cxnId="{4BCFC080-066D-43DA-B263-DAB9DA8846FE}">
      <dgm:prSet/>
      <dgm:spPr/>
      <dgm:t>
        <a:bodyPr/>
        <a:lstStyle/>
        <a:p>
          <a:endParaRPr lang="en-US"/>
        </a:p>
      </dgm:t>
    </dgm:pt>
    <dgm:pt modelId="{F18FDBAD-6D32-4527-B15A-4C94A69F2EFC}">
      <dgm:prSet/>
      <dgm:spPr/>
      <dgm:t>
        <a:bodyPr/>
        <a:lstStyle/>
        <a:p>
          <a:r>
            <a:rPr lang="en-GB" b="1" i="1"/>
            <a:t>Can sulk if own ideas are dissected or rejected.</a:t>
          </a:r>
          <a:endParaRPr lang="en-US"/>
        </a:p>
      </dgm:t>
    </dgm:pt>
    <dgm:pt modelId="{7047D8B6-7E4B-4CDC-AB2C-5C6849A98DFD}" type="parTrans" cxnId="{22C90425-D428-427C-99BA-83DBA86402DE}">
      <dgm:prSet/>
      <dgm:spPr/>
      <dgm:t>
        <a:bodyPr/>
        <a:lstStyle/>
        <a:p>
          <a:endParaRPr lang="en-US"/>
        </a:p>
      </dgm:t>
    </dgm:pt>
    <dgm:pt modelId="{2EADDFBD-9A0A-4718-A25E-8289C42069B1}" type="sibTrans" cxnId="{22C90425-D428-427C-99BA-83DBA86402DE}">
      <dgm:prSet/>
      <dgm:spPr/>
      <dgm:t>
        <a:bodyPr/>
        <a:lstStyle/>
        <a:p>
          <a:endParaRPr lang="en-US"/>
        </a:p>
      </dgm:t>
    </dgm:pt>
    <dgm:pt modelId="{9BF9EC7E-FA5F-4A3B-9A4B-A4621A88F32B}" type="pres">
      <dgm:prSet presAssocID="{4C620773-7355-422A-9913-CA5BF72E43B0}" presName="linear" presStyleCnt="0">
        <dgm:presLayoutVars>
          <dgm:animLvl val="lvl"/>
          <dgm:resizeHandles val="exact"/>
        </dgm:presLayoutVars>
      </dgm:prSet>
      <dgm:spPr/>
    </dgm:pt>
    <dgm:pt modelId="{E9FDEB1C-4EC0-4786-8B5B-A073EC177136}" type="pres">
      <dgm:prSet presAssocID="{BC5DF9F2-7029-4010-B19E-D4062464D4EF}" presName="parentText" presStyleLbl="node1" presStyleIdx="0" presStyleCnt="4">
        <dgm:presLayoutVars>
          <dgm:chMax val="0"/>
          <dgm:bulletEnabled val="1"/>
        </dgm:presLayoutVars>
      </dgm:prSet>
      <dgm:spPr/>
    </dgm:pt>
    <dgm:pt modelId="{5FACBBE3-F784-4547-B955-B6982B67C54B}" type="pres">
      <dgm:prSet presAssocID="{97F1ABDF-2507-4FF4-8FB5-2CDECEA730AF}" presName="spacer" presStyleCnt="0"/>
      <dgm:spPr/>
    </dgm:pt>
    <dgm:pt modelId="{9633313C-C844-4A7E-9765-583C7811D035}" type="pres">
      <dgm:prSet presAssocID="{4E1D3983-F715-4613-8B4D-C856AE80EC84}" presName="parentText" presStyleLbl="node1" presStyleIdx="1" presStyleCnt="4">
        <dgm:presLayoutVars>
          <dgm:chMax val="0"/>
          <dgm:bulletEnabled val="1"/>
        </dgm:presLayoutVars>
      </dgm:prSet>
      <dgm:spPr/>
    </dgm:pt>
    <dgm:pt modelId="{4C1D8FD4-ED38-4D0D-9511-58C29E9737AF}" type="pres">
      <dgm:prSet presAssocID="{24881151-E618-4F5B-9483-A7BA325B055E}" presName="spacer" presStyleCnt="0"/>
      <dgm:spPr/>
    </dgm:pt>
    <dgm:pt modelId="{6974A460-7ADD-4C23-BDA4-84CF7863A01D}" type="pres">
      <dgm:prSet presAssocID="{D0E00A23-A60C-4809-A847-C8E64027DE97}" presName="parentText" presStyleLbl="node1" presStyleIdx="2" presStyleCnt="4">
        <dgm:presLayoutVars>
          <dgm:chMax val="0"/>
          <dgm:bulletEnabled val="1"/>
        </dgm:presLayoutVars>
      </dgm:prSet>
      <dgm:spPr/>
    </dgm:pt>
    <dgm:pt modelId="{15EC4942-F257-4ECD-89BB-4CE374F72099}" type="pres">
      <dgm:prSet presAssocID="{4FD326F1-20CE-4FF3-8CD6-0E339342ECD1}" presName="spacer" presStyleCnt="0"/>
      <dgm:spPr/>
    </dgm:pt>
    <dgm:pt modelId="{99A9E947-155D-4AE2-B08B-6FA8AC31FAE6}" type="pres">
      <dgm:prSet presAssocID="{F18FDBAD-6D32-4527-B15A-4C94A69F2EFC}" presName="parentText" presStyleLbl="node1" presStyleIdx="3" presStyleCnt="4">
        <dgm:presLayoutVars>
          <dgm:chMax val="0"/>
          <dgm:bulletEnabled val="1"/>
        </dgm:presLayoutVars>
      </dgm:prSet>
      <dgm:spPr/>
    </dgm:pt>
  </dgm:ptLst>
  <dgm:cxnLst>
    <dgm:cxn modelId="{9CB7440B-C8AC-4B4C-9149-8C705DC566A2}" type="presOf" srcId="{F18FDBAD-6D32-4527-B15A-4C94A69F2EFC}" destId="{99A9E947-155D-4AE2-B08B-6FA8AC31FAE6}" srcOrd="0" destOrd="0" presId="urn:microsoft.com/office/officeart/2005/8/layout/vList2"/>
    <dgm:cxn modelId="{E814F721-6E06-4721-9D1A-D1F1E697BD41}" type="presOf" srcId="{4E1D3983-F715-4613-8B4D-C856AE80EC84}" destId="{9633313C-C844-4A7E-9765-583C7811D035}" srcOrd="0" destOrd="0" presId="urn:microsoft.com/office/officeart/2005/8/layout/vList2"/>
    <dgm:cxn modelId="{22C90425-D428-427C-99BA-83DBA86402DE}" srcId="{4C620773-7355-422A-9913-CA5BF72E43B0}" destId="{F18FDBAD-6D32-4527-B15A-4C94A69F2EFC}" srcOrd="3" destOrd="0" parTransId="{7047D8B6-7E4B-4CDC-AB2C-5C6849A98DFD}" sibTransId="{2EADDFBD-9A0A-4718-A25E-8289C42069B1}"/>
    <dgm:cxn modelId="{83C28727-5DC2-46B3-9CFE-81A8C02BFAAC}" type="presOf" srcId="{4C620773-7355-422A-9913-CA5BF72E43B0}" destId="{9BF9EC7E-FA5F-4A3B-9A4B-A4621A88F32B}" srcOrd="0" destOrd="0" presId="urn:microsoft.com/office/officeart/2005/8/layout/vList2"/>
    <dgm:cxn modelId="{FDA77628-CD07-42CB-998C-A7AFEF16DB23}" srcId="{4C620773-7355-422A-9913-CA5BF72E43B0}" destId="{4E1D3983-F715-4613-8B4D-C856AE80EC84}" srcOrd="1" destOrd="0" parTransId="{D1C3FB34-C6C4-400F-AE9E-7DC58A438EF3}" sibTransId="{24881151-E618-4F5B-9483-A7BA325B055E}"/>
    <dgm:cxn modelId="{6730AD4B-F245-4766-90C2-FC32723D0448}" type="presOf" srcId="{BC5DF9F2-7029-4010-B19E-D4062464D4EF}" destId="{E9FDEB1C-4EC0-4786-8B5B-A073EC177136}" srcOrd="0" destOrd="0" presId="urn:microsoft.com/office/officeart/2005/8/layout/vList2"/>
    <dgm:cxn modelId="{1280FC6E-0557-47CB-8778-0292E7DFFDBA}" type="presOf" srcId="{D0E00A23-A60C-4809-A847-C8E64027DE97}" destId="{6974A460-7ADD-4C23-BDA4-84CF7863A01D}" srcOrd="0" destOrd="0" presId="urn:microsoft.com/office/officeart/2005/8/layout/vList2"/>
    <dgm:cxn modelId="{4BCFC080-066D-43DA-B263-DAB9DA8846FE}" srcId="{4C620773-7355-422A-9913-CA5BF72E43B0}" destId="{D0E00A23-A60C-4809-A847-C8E64027DE97}" srcOrd="2" destOrd="0" parTransId="{8798B2E4-6F3E-4445-BDA6-5733EC79F0F4}" sibTransId="{4FD326F1-20CE-4FF3-8CD6-0E339342ECD1}"/>
    <dgm:cxn modelId="{8A926ADA-C94E-4195-97E5-10C989F2FB61}" srcId="{4C620773-7355-422A-9913-CA5BF72E43B0}" destId="{BC5DF9F2-7029-4010-B19E-D4062464D4EF}" srcOrd="0" destOrd="0" parTransId="{9049A925-8220-4429-9133-59C1F24C7EC7}" sibTransId="{97F1ABDF-2507-4FF4-8FB5-2CDECEA730AF}"/>
    <dgm:cxn modelId="{12B0E1BD-2707-43F9-BF25-0A1810D70C06}" type="presParOf" srcId="{9BF9EC7E-FA5F-4A3B-9A4B-A4621A88F32B}" destId="{E9FDEB1C-4EC0-4786-8B5B-A073EC177136}" srcOrd="0" destOrd="0" presId="urn:microsoft.com/office/officeart/2005/8/layout/vList2"/>
    <dgm:cxn modelId="{6DD0DBFB-81A1-49A1-BAE9-D66C61DFC289}" type="presParOf" srcId="{9BF9EC7E-FA5F-4A3B-9A4B-A4621A88F32B}" destId="{5FACBBE3-F784-4547-B955-B6982B67C54B}" srcOrd="1" destOrd="0" presId="urn:microsoft.com/office/officeart/2005/8/layout/vList2"/>
    <dgm:cxn modelId="{FDA8BBA1-3341-48EB-B2FE-8B8C48726B1D}" type="presParOf" srcId="{9BF9EC7E-FA5F-4A3B-9A4B-A4621A88F32B}" destId="{9633313C-C844-4A7E-9765-583C7811D035}" srcOrd="2" destOrd="0" presId="urn:microsoft.com/office/officeart/2005/8/layout/vList2"/>
    <dgm:cxn modelId="{62575FF3-A93A-4863-A2C1-EE6202411223}" type="presParOf" srcId="{9BF9EC7E-FA5F-4A3B-9A4B-A4621A88F32B}" destId="{4C1D8FD4-ED38-4D0D-9511-58C29E9737AF}" srcOrd="3" destOrd="0" presId="urn:microsoft.com/office/officeart/2005/8/layout/vList2"/>
    <dgm:cxn modelId="{72A45333-F846-4258-BBFA-427AE4AC69FF}" type="presParOf" srcId="{9BF9EC7E-FA5F-4A3B-9A4B-A4621A88F32B}" destId="{6974A460-7ADD-4C23-BDA4-84CF7863A01D}" srcOrd="4" destOrd="0" presId="urn:microsoft.com/office/officeart/2005/8/layout/vList2"/>
    <dgm:cxn modelId="{48227406-BF6F-4A4A-A4BA-599810F8156B}" type="presParOf" srcId="{9BF9EC7E-FA5F-4A3B-9A4B-A4621A88F32B}" destId="{15EC4942-F257-4ECD-89BB-4CE374F72099}" srcOrd="5" destOrd="0" presId="urn:microsoft.com/office/officeart/2005/8/layout/vList2"/>
    <dgm:cxn modelId="{7F7793B1-6B0D-4EC4-972F-9C2918CB543B}" type="presParOf" srcId="{9BF9EC7E-FA5F-4A3B-9A4B-A4621A88F32B}" destId="{99A9E947-155D-4AE2-B08B-6FA8AC31FAE6}"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2589686D-2520-4F53-B365-CBF26C693031}"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DE77AAA-7F7D-4C19-B422-B30C7A18DA30}">
      <dgm:prSet/>
      <dgm:spPr/>
      <dgm:t>
        <a:bodyPr/>
        <a:lstStyle/>
        <a:p>
          <a:r>
            <a:rPr lang="en-GB" i="1"/>
            <a:t>Sociable, gregarious, positive, enthusiastic.</a:t>
          </a:r>
          <a:endParaRPr lang="en-US"/>
        </a:p>
      </dgm:t>
    </dgm:pt>
    <dgm:pt modelId="{0B0E6B9C-6457-48B6-A08F-B3E8D1B669FB}" type="parTrans" cxnId="{D19B5987-AACD-48A1-A558-4496FA28704A}">
      <dgm:prSet/>
      <dgm:spPr/>
      <dgm:t>
        <a:bodyPr/>
        <a:lstStyle/>
        <a:p>
          <a:endParaRPr lang="en-US"/>
        </a:p>
      </dgm:t>
    </dgm:pt>
    <dgm:pt modelId="{E99A057F-E661-4356-A988-5D8910F378A1}" type="sibTrans" cxnId="{D19B5987-AACD-48A1-A558-4496FA28704A}">
      <dgm:prSet/>
      <dgm:spPr/>
      <dgm:t>
        <a:bodyPr/>
        <a:lstStyle/>
        <a:p>
          <a:endParaRPr lang="en-US"/>
        </a:p>
      </dgm:t>
    </dgm:pt>
    <dgm:pt modelId="{63777109-940D-4AD0-86D7-CAE69183FBE0}">
      <dgm:prSet/>
      <dgm:spPr/>
      <dgm:t>
        <a:bodyPr/>
        <a:lstStyle/>
        <a:p>
          <a:r>
            <a:rPr lang="en-GB" i="1"/>
            <a:t>Goes outside the group and brings back information, ideas etc.</a:t>
          </a:r>
          <a:endParaRPr lang="en-US"/>
        </a:p>
      </dgm:t>
    </dgm:pt>
    <dgm:pt modelId="{8A029795-34D2-4B32-A4F5-DE90A5CAE9FD}" type="parTrans" cxnId="{86FEB9BF-6333-44B6-B231-67EC11F0D69D}">
      <dgm:prSet/>
      <dgm:spPr/>
      <dgm:t>
        <a:bodyPr/>
        <a:lstStyle/>
        <a:p>
          <a:endParaRPr lang="en-US"/>
        </a:p>
      </dgm:t>
    </dgm:pt>
    <dgm:pt modelId="{D4115AFF-9499-4B56-B646-64D150C09AE1}" type="sibTrans" cxnId="{86FEB9BF-6333-44B6-B231-67EC11F0D69D}">
      <dgm:prSet/>
      <dgm:spPr/>
      <dgm:t>
        <a:bodyPr/>
        <a:lstStyle/>
        <a:p>
          <a:endParaRPr lang="en-US"/>
        </a:p>
      </dgm:t>
    </dgm:pt>
    <dgm:pt modelId="{A4729B68-BD8B-466E-BF79-EA97DA4E365B}">
      <dgm:prSet/>
      <dgm:spPr/>
      <dgm:t>
        <a:bodyPr/>
        <a:lstStyle/>
        <a:p>
          <a:r>
            <a:rPr lang="en-GB" i="1"/>
            <a:t>The diplomat, the liaison officer, always looking for new possibilities in the wider world outside.</a:t>
          </a:r>
          <a:endParaRPr lang="en-US"/>
        </a:p>
      </dgm:t>
    </dgm:pt>
    <dgm:pt modelId="{4B9FD5A4-3144-4AB2-9AB7-0937C5176ACD}" type="parTrans" cxnId="{097F0804-C221-4871-BFDB-CC646F332BD7}">
      <dgm:prSet/>
      <dgm:spPr/>
      <dgm:t>
        <a:bodyPr/>
        <a:lstStyle/>
        <a:p>
          <a:endParaRPr lang="en-US"/>
        </a:p>
      </dgm:t>
    </dgm:pt>
    <dgm:pt modelId="{75F53808-E089-4072-98EA-3037B2F00E5B}" type="sibTrans" cxnId="{097F0804-C221-4871-BFDB-CC646F332BD7}">
      <dgm:prSet/>
      <dgm:spPr/>
      <dgm:t>
        <a:bodyPr/>
        <a:lstStyle/>
        <a:p>
          <a:endParaRPr lang="en-US"/>
        </a:p>
      </dgm:t>
    </dgm:pt>
    <dgm:pt modelId="{8464D9E9-88EF-4624-8BC5-55D97FEF6B88}">
      <dgm:prSet/>
      <dgm:spPr/>
      <dgm:t>
        <a:bodyPr/>
        <a:lstStyle/>
        <a:p>
          <a:r>
            <a:rPr lang="en-GB" i="1"/>
            <a:t>Needs the stimulus of others, gets bored in solitary work.</a:t>
          </a:r>
          <a:endParaRPr lang="en-US"/>
        </a:p>
      </dgm:t>
    </dgm:pt>
    <dgm:pt modelId="{25BF61C6-7F6B-4F31-B8C8-21C008DA1782}" type="parTrans" cxnId="{2FED433E-78D4-4619-8722-0A7F9F7CF072}">
      <dgm:prSet/>
      <dgm:spPr/>
      <dgm:t>
        <a:bodyPr/>
        <a:lstStyle/>
        <a:p>
          <a:endParaRPr lang="en-US"/>
        </a:p>
      </dgm:t>
    </dgm:pt>
    <dgm:pt modelId="{93079AB6-E1C0-477A-AE44-359BDB7DFA96}" type="sibTrans" cxnId="{2FED433E-78D4-4619-8722-0A7F9F7CF072}">
      <dgm:prSet/>
      <dgm:spPr/>
      <dgm:t>
        <a:bodyPr/>
        <a:lstStyle/>
        <a:p>
          <a:endParaRPr lang="en-US"/>
        </a:p>
      </dgm:t>
    </dgm:pt>
    <dgm:pt modelId="{097A6165-6F3A-4A0C-85D8-1F336C176C5C}">
      <dgm:prSet/>
      <dgm:spPr/>
      <dgm:t>
        <a:bodyPr/>
        <a:lstStyle/>
        <a:p>
          <a:r>
            <a:rPr lang="en-GB" i="1"/>
            <a:t>Within the team, though, a good improviser, active under pressure.</a:t>
          </a:r>
          <a:endParaRPr lang="en-US"/>
        </a:p>
      </dgm:t>
    </dgm:pt>
    <dgm:pt modelId="{1D1D0C68-8A25-4F89-A91C-75987A9B13EA}" type="parTrans" cxnId="{BF129F24-F5AB-4A5A-AB6E-C7CBA8661EC8}">
      <dgm:prSet/>
      <dgm:spPr/>
      <dgm:t>
        <a:bodyPr/>
        <a:lstStyle/>
        <a:p>
          <a:endParaRPr lang="en-US"/>
        </a:p>
      </dgm:t>
    </dgm:pt>
    <dgm:pt modelId="{93111024-D4F1-4C1E-BFDC-8121D7FAF41E}" type="sibTrans" cxnId="{BF129F24-F5AB-4A5A-AB6E-C7CBA8661EC8}">
      <dgm:prSet/>
      <dgm:spPr/>
      <dgm:t>
        <a:bodyPr/>
        <a:lstStyle/>
        <a:p>
          <a:endParaRPr lang="en-US"/>
        </a:p>
      </dgm:t>
    </dgm:pt>
    <dgm:pt modelId="{B97E57AF-7D21-4E3C-A196-CCBA00414CFB}" type="pres">
      <dgm:prSet presAssocID="{2589686D-2520-4F53-B365-CBF26C693031}" presName="linear" presStyleCnt="0">
        <dgm:presLayoutVars>
          <dgm:animLvl val="lvl"/>
          <dgm:resizeHandles val="exact"/>
        </dgm:presLayoutVars>
      </dgm:prSet>
      <dgm:spPr/>
    </dgm:pt>
    <dgm:pt modelId="{1415E69D-3651-437A-B4DC-356067ADC1A8}" type="pres">
      <dgm:prSet presAssocID="{FDE77AAA-7F7D-4C19-B422-B30C7A18DA30}" presName="parentText" presStyleLbl="node1" presStyleIdx="0" presStyleCnt="5">
        <dgm:presLayoutVars>
          <dgm:chMax val="0"/>
          <dgm:bulletEnabled val="1"/>
        </dgm:presLayoutVars>
      </dgm:prSet>
      <dgm:spPr/>
    </dgm:pt>
    <dgm:pt modelId="{3034064B-F0B1-4B0B-B201-519CF75C7DBE}" type="pres">
      <dgm:prSet presAssocID="{E99A057F-E661-4356-A988-5D8910F378A1}" presName="spacer" presStyleCnt="0"/>
      <dgm:spPr/>
    </dgm:pt>
    <dgm:pt modelId="{D811CF1D-5F8F-4881-9A37-F83A3A233AE8}" type="pres">
      <dgm:prSet presAssocID="{63777109-940D-4AD0-86D7-CAE69183FBE0}" presName="parentText" presStyleLbl="node1" presStyleIdx="1" presStyleCnt="5">
        <dgm:presLayoutVars>
          <dgm:chMax val="0"/>
          <dgm:bulletEnabled val="1"/>
        </dgm:presLayoutVars>
      </dgm:prSet>
      <dgm:spPr/>
    </dgm:pt>
    <dgm:pt modelId="{2CFEA2E8-DABE-4422-99CA-61FDAAA450FD}" type="pres">
      <dgm:prSet presAssocID="{D4115AFF-9499-4B56-B646-64D150C09AE1}" presName="spacer" presStyleCnt="0"/>
      <dgm:spPr/>
    </dgm:pt>
    <dgm:pt modelId="{0E1FFE9C-2241-44D7-B874-3A2455164E07}" type="pres">
      <dgm:prSet presAssocID="{A4729B68-BD8B-466E-BF79-EA97DA4E365B}" presName="parentText" presStyleLbl="node1" presStyleIdx="2" presStyleCnt="5">
        <dgm:presLayoutVars>
          <dgm:chMax val="0"/>
          <dgm:bulletEnabled val="1"/>
        </dgm:presLayoutVars>
      </dgm:prSet>
      <dgm:spPr/>
    </dgm:pt>
    <dgm:pt modelId="{68C40301-21F5-42EB-B71F-D67522923B06}" type="pres">
      <dgm:prSet presAssocID="{75F53808-E089-4072-98EA-3037B2F00E5B}" presName="spacer" presStyleCnt="0"/>
      <dgm:spPr/>
    </dgm:pt>
    <dgm:pt modelId="{FCFF2384-8EA8-4F5D-A1E7-97F9E5459437}" type="pres">
      <dgm:prSet presAssocID="{8464D9E9-88EF-4624-8BC5-55D97FEF6B88}" presName="parentText" presStyleLbl="node1" presStyleIdx="3" presStyleCnt="5">
        <dgm:presLayoutVars>
          <dgm:chMax val="0"/>
          <dgm:bulletEnabled val="1"/>
        </dgm:presLayoutVars>
      </dgm:prSet>
      <dgm:spPr/>
    </dgm:pt>
    <dgm:pt modelId="{0D9BBFD5-EA89-4DEA-9169-2DBAFBDC9786}" type="pres">
      <dgm:prSet presAssocID="{93079AB6-E1C0-477A-AE44-359BDB7DFA96}" presName="spacer" presStyleCnt="0"/>
      <dgm:spPr/>
    </dgm:pt>
    <dgm:pt modelId="{6E19B015-3D48-4915-A049-62C68A249FFA}" type="pres">
      <dgm:prSet presAssocID="{097A6165-6F3A-4A0C-85D8-1F336C176C5C}" presName="parentText" presStyleLbl="node1" presStyleIdx="4" presStyleCnt="5">
        <dgm:presLayoutVars>
          <dgm:chMax val="0"/>
          <dgm:bulletEnabled val="1"/>
        </dgm:presLayoutVars>
      </dgm:prSet>
      <dgm:spPr/>
    </dgm:pt>
  </dgm:ptLst>
  <dgm:cxnLst>
    <dgm:cxn modelId="{097F0804-C221-4871-BFDB-CC646F332BD7}" srcId="{2589686D-2520-4F53-B365-CBF26C693031}" destId="{A4729B68-BD8B-466E-BF79-EA97DA4E365B}" srcOrd="2" destOrd="0" parTransId="{4B9FD5A4-3144-4AB2-9AB7-0937C5176ACD}" sibTransId="{75F53808-E089-4072-98EA-3037B2F00E5B}"/>
    <dgm:cxn modelId="{BF129F24-F5AB-4A5A-AB6E-C7CBA8661EC8}" srcId="{2589686D-2520-4F53-B365-CBF26C693031}" destId="{097A6165-6F3A-4A0C-85D8-1F336C176C5C}" srcOrd="4" destOrd="0" parTransId="{1D1D0C68-8A25-4F89-A91C-75987A9B13EA}" sibTransId="{93111024-D4F1-4C1E-BFDC-8121D7FAF41E}"/>
    <dgm:cxn modelId="{C8FC6630-4FB2-47EB-99DB-32FEB427AAC9}" type="presOf" srcId="{FDE77AAA-7F7D-4C19-B422-B30C7A18DA30}" destId="{1415E69D-3651-437A-B4DC-356067ADC1A8}" srcOrd="0" destOrd="0" presId="urn:microsoft.com/office/officeart/2005/8/layout/vList2"/>
    <dgm:cxn modelId="{2FED433E-78D4-4619-8722-0A7F9F7CF072}" srcId="{2589686D-2520-4F53-B365-CBF26C693031}" destId="{8464D9E9-88EF-4624-8BC5-55D97FEF6B88}" srcOrd="3" destOrd="0" parTransId="{25BF61C6-7F6B-4F31-B8C8-21C008DA1782}" sibTransId="{93079AB6-E1C0-477A-AE44-359BDB7DFA96}"/>
    <dgm:cxn modelId="{74DC0747-77F5-4423-95B7-C024E5EF7260}" type="presOf" srcId="{A4729B68-BD8B-466E-BF79-EA97DA4E365B}" destId="{0E1FFE9C-2241-44D7-B874-3A2455164E07}" srcOrd="0" destOrd="0" presId="urn:microsoft.com/office/officeart/2005/8/layout/vList2"/>
    <dgm:cxn modelId="{70EC4F70-8716-4795-A061-C72EEF63FE0B}" type="presOf" srcId="{8464D9E9-88EF-4624-8BC5-55D97FEF6B88}" destId="{FCFF2384-8EA8-4F5D-A1E7-97F9E5459437}" srcOrd="0" destOrd="0" presId="urn:microsoft.com/office/officeart/2005/8/layout/vList2"/>
    <dgm:cxn modelId="{47471C52-3143-4E34-A51D-837592A3FD7C}" type="presOf" srcId="{097A6165-6F3A-4A0C-85D8-1F336C176C5C}" destId="{6E19B015-3D48-4915-A049-62C68A249FFA}" srcOrd="0" destOrd="0" presId="urn:microsoft.com/office/officeart/2005/8/layout/vList2"/>
    <dgm:cxn modelId="{D19B5987-AACD-48A1-A558-4496FA28704A}" srcId="{2589686D-2520-4F53-B365-CBF26C693031}" destId="{FDE77AAA-7F7D-4C19-B422-B30C7A18DA30}" srcOrd="0" destOrd="0" parTransId="{0B0E6B9C-6457-48B6-A08F-B3E8D1B669FB}" sibTransId="{E99A057F-E661-4356-A988-5D8910F378A1}"/>
    <dgm:cxn modelId="{9E7856B5-4621-4D62-BC52-DCF72BB160CC}" type="presOf" srcId="{2589686D-2520-4F53-B365-CBF26C693031}" destId="{B97E57AF-7D21-4E3C-A196-CCBA00414CFB}" srcOrd="0" destOrd="0" presId="urn:microsoft.com/office/officeart/2005/8/layout/vList2"/>
    <dgm:cxn modelId="{98AEC3BB-E320-4051-9458-3C8AE0E3BDA4}" type="presOf" srcId="{63777109-940D-4AD0-86D7-CAE69183FBE0}" destId="{D811CF1D-5F8F-4881-9A37-F83A3A233AE8}" srcOrd="0" destOrd="0" presId="urn:microsoft.com/office/officeart/2005/8/layout/vList2"/>
    <dgm:cxn modelId="{86FEB9BF-6333-44B6-B231-67EC11F0D69D}" srcId="{2589686D-2520-4F53-B365-CBF26C693031}" destId="{63777109-940D-4AD0-86D7-CAE69183FBE0}" srcOrd="1" destOrd="0" parTransId="{8A029795-34D2-4B32-A4F5-DE90A5CAE9FD}" sibTransId="{D4115AFF-9499-4B56-B646-64D150C09AE1}"/>
    <dgm:cxn modelId="{418573FB-BE04-4455-9AFB-139C240CAD5C}" type="presParOf" srcId="{B97E57AF-7D21-4E3C-A196-CCBA00414CFB}" destId="{1415E69D-3651-437A-B4DC-356067ADC1A8}" srcOrd="0" destOrd="0" presId="urn:microsoft.com/office/officeart/2005/8/layout/vList2"/>
    <dgm:cxn modelId="{5835B916-EF9C-4544-8642-5B185067CD27}" type="presParOf" srcId="{B97E57AF-7D21-4E3C-A196-CCBA00414CFB}" destId="{3034064B-F0B1-4B0B-B201-519CF75C7DBE}" srcOrd="1" destOrd="0" presId="urn:microsoft.com/office/officeart/2005/8/layout/vList2"/>
    <dgm:cxn modelId="{10CA3B50-9452-4EF7-BB8C-59CF3D03BD09}" type="presParOf" srcId="{B97E57AF-7D21-4E3C-A196-CCBA00414CFB}" destId="{D811CF1D-5F8F-4881-9A37-F83A3A233AE8}" srcOrd="2" destOrd="0" presId="urn:microsoft.com/office/officeart/2005/8/layout/vList2"/>
    <dgm:cxn modelId="{0A279D23-47B0-4042-8D50-1A79540E6BB7}" type="presParOf" srcId="{B97E57AF-7D21-4E3C-A196-CCBA00414CFB}" destId="{2CFEA2E8-DABE-4422-99CA-61FDAAA450FD}" srcOrd="3" destOrd="0" presId="urn:microsoft.com/office/officeart/2005/8/layout/vList2"/>
    <dgm:cxn modelId="{7CB0BCBB-8CA0-4B54-90B2-A0EECBD05D0B}" type="presParOf" srcId="{B97E57AF-7D21-4E3C-A196-CCBA00414CFB}" destId="{0E1FFE9C-2241-44D7-B874-3A2455164E07}" srcOrd="4" destOrd="0" presId="urn:microsoft.com/office/officeart/2005/8/layout/vList2"/>
    <dgm:cxn modelId="{8DDA458B-B949-4379-9F2D-4F13CF4D3652}" type="presParOf" srcId="{B97E57AF-7D21-4E3C-A196-CCBA00414CFB}" destId="{68C40301-21F5-42EB-B71F-D67522923B06}" srcOrd="5" destOrd="0" presId="urn:microsoft.com/office/officeart/2005/8/layout/vList2"/>
    <dgm:cxn modelId="{396374B3-24C2-40F7-9CD7-412F7F4D40B4}" type="presParOf" srcId="{B97E57AF-7D21-4E3C-A196-CCBA00414CFB}" destId="{FCFF2384-8EA8-4F5D-A1E7-97F9E5459437}" srcOrd="6" destOrd="0" presId="urn:microsoft.com/office/officeart/2005/8/layout/vList2"/>
    <dgm:cxn modelId="{D9579A4D-5CBA-450E-9A3D-693BFFA69B8C}" type="presParOf" srcId="{B97E57AF-7D21-4E3C-A196-CCBA00414CFB}" destId="{0D9BBFD5-EA89-4DEA-9169-2DBAFBDC9786}" srcOrd="7" destOrd="0" presId="urn:microsoft.com/office/officeart/2005/8/layout/vList2"/>
    <dgm:cxn modelId="{B622334C-0D91-486A-901B-8EF97AB579E5}" type="presParOf" srcId="{B97E57AF-7D21-4E3C-A196-CCBA00414CFB}" destId="{6E19B015-3D48-4915-A049-62C68A249FFA}"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5FE6B3C-68A9-44A3-A075-9167D18E372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8E315B3-3DBB-4676-B26D-878E97ACB44A}">
      <dgm:prSet/>
      <dgm:spPr/>
      <dgm:t>
        <a:bodyPr/>
        <a:lstStyle/>
        <a:p>
          <a:r>
            <a:rPr lang="en-GB" i="1"/>
            <a:t>Measured, dispassionate, analysis is his/her forte.</a:t>
          </a:r>
          <a:endParaRPr lang="en-US"/>
        </a:p>
      </dgm:t>
    </dgm:pt>
    <dgm:pt modelId="{9B2B4901-1BE3-4C8B-9974-684D55085D1A}" type="parTrans" cxnId="{83C5A9F4-5ADB-4FA4-AEE3-068F80A6AB3A}">
      <dgm:prSet/>
      <dgm:spPr/>
      <dgm:t>
        <a:bodyPr/>
        <a:lstStyle/>
        <a:p>
          <a:endParaRPr lang="en-US"/>
        </a:p>
      </dgm:t>
    </dgm:pt>
    <dgm:pt modelId="{8E677A06-6C50-4403-849C-82E5F9469D09}" type="sibTrans" cxnId="{83C5A9F4-5ADB-4FA4-AEE3-068F80A6AB3A}">
      <dgm:prSet/>
      <dgm:spPr/>
      <dgm:t>
        <a:bodyPr/>
        <a:lstStyle/>
        <a:p>
          <a:endParaRPr lang="en-US"/>
        </a:p>
      </dgm:t>
    </dgm:pt>
    <dgm:pt modelId="{465531B9-92CF-4FA0-A282-9E8242E3CE01}">
      <dgm:prSet/>
      <dgm:spPr/>
      <dgm:t>
        <a:bodyPr/>
        <a:lstStyle/>
        <a:p>
          <a:r>
            <a:rPr lang="en-GB" i="1"/>
            <a:t>Critic rather than creator – but only if he/she can see a flaw in the argument.</a:t>
          </a:r>
          <a:endParaRPr lang="en-US"/>
        </a:p>
      </dgm:t>
    </dgm:pt>
    <dgm:pt modelId="{3940EF3F-5346-4234-9994-0FB806FBD9FE}" type="parTrans" cxnId="{1FD8B48D-6B69-4670-804C-BC2A96F717A9}">
      <dgm:prSet/>
      <dgm:spPr/>
      <dgm:t>
        <a:bodyPr/>
        <a:lstStyle/>
        <a:p>
          <a:endParaRPr lang="en-US"/>
        </a:p>
      </dgm:t>
    </dgm:pt>
    <dgm:pt modelId="{BE3A171E-D4A9-4C4D-B676-1AC3E586C27D}" type="sibTrans" cxnId="{1FD8B48D-6B69-4670-804C-BC2A96F717A9}">
      <dgm:prSet/>
      <dgm:spPr/>
      <dgm:t>
        <a:bodyPr/>
        <a:lstStyle/>
        <a:p>
          <a:endParaRPr lang="en-US"/>
        </a:p>
      </dgm:t>
    </dgm:pt>
    <dgm:pt modelId="{BDD95AEB-665B-43CF-ADAD-F3CB14D4A7CA}">
      <dgm:prSet/>
      <dgm:spPr/>
      <dgm:t>
        <a:bodyPr/>
        <a:lstStyle/>
        <a:p>
          <a:r>
            <a:rPr lang="en-GB" i="1"/>
            <a:t>The most objective mind in the team, likes time to mull things over.</a:t>
          </a:r>
          <a:endParaRPr lang="en-US"/>
        </a:p>
      </dgm:t>
    </dgm:pt>
    <dgm:pt modelId="{A018A8B0-5B2F-4CEC-B84A-6285B5583E69}" type="parTrans" cxnId="{AF1C927B-7B0A-4ED6-9641-266305A849B5}">
      <dgm:prSet/>
      <dgm:spPr/>
      <dgm:t>
        <a:bodyPr/>
        <a:lstStyle/>
        <a:p>
          <a:endParaRPr lang="en-US"/>
        </a:p>
      </dgm:t>
    </dgm:pt>
    <dgm:pt modelId="{9A9CE0A2-11CC-484F-A421-C91D20C37965}" type="sibTrans" cxnId="{AF1C927B-7B0A-4ED6-9641-266305A849B5}">
      <dgm:prSet/>
      <dgm:spPr/>
      <dgm:t>
        <a:bodyPr/>
        <a:lstStyle/>
        <a:p>
          <a:endParaRPr lang="en-US"/>
        </a:p>
      </dgm:t>
    </dgm:pt>
    <dgm:pt modelId="{8E8ABC72-1F27-4524-8B0F-E17EFC625A69}">
      <dgm:prSet/>
      <dgm:spPr/>
      <dgm:t>
        <a:bodyPr/>
        <a:lstStyle/>
        <a:p>
          <a:r>
            <a:rPr lang="en-GB" i="1"/>
            <a:t>Most likely to stop the team from committing itself to a misguided project.</a:t>
          </a:r>
          <a:endParaRPr lang="en-US"/>
        </a:p>
      </dgm:t>
    </dgm:pt>
    <dgm:pt modelId="{245BCB88-02CA-404F-A5C0-9D712B713196}" type="parTrans" cxnId="{C007ECB9-E241-499E-9891-803320A5993B}">
      <dgm:prSet/>
      <dgm:spPr/>
      <dgm:t>
        <a:bodyPr/>
        <a:lstStyle/>
        <a:p>
          <a:endParaRPr lang="en-US"/>
        </a:p>
      </dgm:t>
    </dgm:pt>
    <dgm:pt modelId="{986C152D-4E0B-48C2-A95A-C2B88E2D0D91}" type="sibTrans" cxnId="{C007ECB9-E241-499E-9891-803320A5993B}">
      <dgm:prSet/>
      <dgm:spPr/>
      <dgm:t>
        <a:bodyPr/>
        <a:lstStyle/>
        <a:p>
          <a:endParaRPr lang="en-US"/>
        </a:p>
      </dgm:t>
    </dgm:pt>
    <dgm:pt modelId="{EDAFBBB8-7B86-45A1-AE16-B414796A64E1}" type="pres">
      <dgm:prSet presAssocID="{C5FE6B3C-68A9-44A3-A075-9167D18E3723}" presName="linear" presStyleCnt="0">
        <dgm:presLayoutVars>
          <dgm:animLvl val="lvl"/>
          <dgm:resizeHandles val="exact"/>
        </dgm:presLayoutVars>
      </dgm:prSet>
      <dgm:spPr/>
    </dgm:pt>
    <dgm:pt modelId="{1E8ABCFB-05C8-4918-ACED-40B9F36C0BA1}" type="pres">
      <dgm:prSet presAssocID="{58E315B3-3DBB-4676-B26D-878E97ACB44A}" presName="parentText" presStyleLbl="node1" presStyleIdx="0" presStyleCnt="4">
        <dgm:presLayoutVars>
          <dgm:chMax val="0"/>
          <dgm:bulletEnabled val="1"/>
        </dgm:presLayoutVars>
      </dgm:prSet>
      <dgm:spPr/>
    </dgm:pt>
    <dgm:pt modelId="{5270EDD8-89F9-4C35-BFC5-F9A9FED698A9}" type="pres">
      <dgm:prSet presAssocID="{8E677A06-6C50-4403-849C-82E5F9469D09}" presName="spacer" presStyleCnt="0"/>
      <dgm:spPr/>
    </dgm:pt>
    <dgm:pt modelId="{F2276A62-D8A3-4F8D-B624-5A9DD2E68E69}" type="pres">
      <dgm:prSet presAssocID="{465531B9-92CF-4FA0-A282-9E8242E3CE01}" presName="parentText" presStyleLbl="node1" presStyleIdx="1" presStyleCnt="4">
        <dgm:presLayoutVars>
          <dgm:chMax val="0"/>
          <dgm:bulletEnabled val="1"/>
        </dgm:presLayoutVars>
      </dgm:prSet>
      <dgm:spPr/>
    </dgm:pt>
    <dgm:pt modelId="{AF437A15-4B5D-4DC7-8D2C-C9924A7FC206}" type="pres">
      <dgm:prSet presAssocID="{BE3A171E-D4A9-4C4D-B676-1AC3E586C27D}" presName="spacer" presStyleCnt="0"/>
      <dgm:spPr/>
    </dgm:pt>
    <dgm:pt modelId="{7D8BD318-66BB-453A-A4DF-927C594AFFBA}" type="pres">
      <dgm:prSet presAssocID="{BDD95AEB-665B-43CF-ADAD-F3CB14D4A7CA}" presName="parentText" presStyleLbl="node1" presStyleIdx="2" presStyleCnt="4">
        <dgm:presLayoutVars>
          <dgm:chMax val="0"/>
          <dgm:bulletEnabled val="1"/>
        </dgm:presLayoutVars>
      </dgm:prSet>
      <dgm:spPr/>
    </dgm:pt>
    <dgm:pt modelId="{5FDEA076-D853-4D38-BD43-EE4BC559663B}" type="pres">
      <dgm:prSet presAssocID="{9A9CE0A2-11CC-484F-A421-C91D20C37965}" presName="spacer" presStyleCnt="0"/>
      <dgm:spPr/>
    </dgm:pt>
    <dgm:pt modelId="{5BC96D96-23C7-45C9-9F6F-CDB72F002E68}" type="pres">
      <dgm:prSet presAssocID="{8E8ABC72-1F27-4524-8B0F-E17EFC625A69}" presName="parentText" presStyleLbl="node1" presStyleIdx="3" presStyleCnt="4">
        <dgm:presLayoutVars>
          <dgm:chMax val="0"/>
          <dgm:bulletEnabled val="1"/>
        </dgm:presLayoutVars>
      </dgm:prSet>
      <dgm:spPr/>
    </dgm:pt>
  </dgm:ptLst>
  <dgm:cxnLst>
    <dgm:cxn modelId="{F82C3202-05D7-42B2-915F-F746AB0FB839}" type="presOf" srcId="{8E8ABC72-1F27-4524-8B0F-E17EFC625A69}" destId="{5BC96D96-23C7-45C9-9F6F-CDB72F002E68}" srcOrd="0" destOrd="0" presId="urn:microsoft.com/office/officeart/2005/8/layout/vList2"/>
    <dgm:cxn modelId="{3BD93905-185B-49CC-B0FC-894658F3BBBD}" type="presOf" srcId="{BDD95AEB-665B-43CF-ADAD-F3CB14D4A7CA}" destId="{7D8BD318-66BB-453A-A4DF-927C594AFFBA}" srcOrd="0" destOrd="0" presId="urn:microsoft.com/office/officeart/2005/8/layout/vList2"/>
    <dgm:cxn modelId="{AA5B3B48-4C46-4025-8676-A5DA006BFB2B}" type="presOf" srcId="{58E315B3-3DBB-4676-B26D-878E97ACB44A}" destId="{1E8ABCFB-05C8-4918-ACED-40B9F36C0BA1}" srcOrd="0" destOrd="0" presId="urn:microsoft.com/office/officeart/2005/8/layout/vList2"/>
    <dgm:cxn modelId="{AF1C927B-7B0A-4ED6-9641-266305A849B5}" srcId="{C5FE6B3C-68A9-44A3-A075-9167D18E3723}" destId="{BDD95AEB-665B-43CF-ADAD-F3CB14D4A7CA}" srcOrd="2" destOrd="0" parTransId="{A018A8B0-5B2F-4CEC-B84A-6285B5583E69}" sibTransId="{9A9CE0A2-11CC-484F-A421-C91D20C37965}"/>
    <dgm:cxn modelId="{AF799E7D-3845-47F7-AFF6-400364496652}" type="presOf" srcId="{C5FE6B3C-68A9-44A3-A075-9167D18E3723}" destId="{EDAFBBB8-7B86-45A1-AE16-B414796A64E1}" srcOrd="0" destOrd="0" presId="urn:microsoft.com/office/officeart/2005/8/layout/vList2"/>
    <dgm:cxn modelId="{1FD8B48D-6B69-4670-804C-BC2A96F717A9}" srcId="{C5FE6B3C-68A9-44A3-A075-9167D18E3723}" destId="{465531B9-92CF-4FA0-A282-9E8242E3CE01}" srcOrd="1" destOrd="0" parTransId="{3940EF3F-5346-4234-9994-0FB806FBD9FE}" sibTransId="{BE3A171E-D4A9-4C4D-B676-1AC3E586C27D}"/>
    <dgm:cxn modelId="{C007ECB9-E241-499E-9891-803320A5993B}" srcId="{C5FE6B3C-68A9-44A3-A075-9167D18E3723}" destId="{8E8ABC72-1F27-4524-8B0F-E17EFC625A69}" srcOrd="3" destOrd="0" parTransId="{245BCB88-02CA-404F-A5C0-9D712B713196}" sibTransId="{986C152D-4E0B-48C2-A95A-C2B88E2D0D91}"/>
    <dgm:cxn modelId="{7200FBBB-0C37-476C-9311-098330ABBEE7}" type="presOf" srcId="{465531B9-92CF-4FA0-A282-9E8242E3CE01}" destId="{F2276A62-D8A3-4F8D-B624-5A9DD2E68E69}" srcOrd="0" destOrd="0" presId="urn:microsoft.com/office/officeart/2005/8/layout/vList2"/>
    <dgm:cxn modelId="{83C5A9F4-5ADB-4FA4-AEE3-068F80A6AB3A}" srcId="{C5FE6B3C-68A9-44A3-A075-9167D18E3723}" destId="{58E315B3-3DBB-4676-B26D-878E97ACB44A}" srcOrd="0" destOrd="0" parTransId="{9B2B4901-1BE3-4C8B-9974-684D55085D1A}" sibTransId="{8E677A06-6C50-4403-849C-82E5F9469D09}"/>
    <dgm:cxn modelId="{8C5BDBA5-4FD1-4BA2-9418-6664DF0D428E}" type="presParOf" srcId="{EDAFBBB8-7B86-45A1-AE16-B414796A64E1}" destId="{1E8ABCFB-05C8-4918-ACED-40B9F36C0BA1}" srcOrd="0" destOrd="0" presId="urn:microsoft.com/office/officeart/2005/8/layout/vList2"/>
    <dgm:cxn modelId="{0AF9564D-7D66-43E8-B7B6-AB60A881FCB9}" type="presParOf" srcId="{EDAFBBB8-7B86-45A1-AE16-B414796A64E1}" destId="{5270EDD8-89F9-4C35-BFC5-F9A9FED698A9}" srcOrd="1" destOrd="0" presId="urn:microsoft.com/office/officeart/2005/8/layout/vList2"/>
    <dgm:cxn modelId="{82235D24-C71D-4AB4-8906-6971FFDEA82A}" type="presParOf" srcId="{EDAFBBB8-7B86-45A1-AE16-B414796A64E1}" destId="{F2276A62-D8A3-4F8D-B624-5A9DD2E68E69}" srcOrd="2" destOrd="0" presId="urn:microsoft.com/office/officeart/2005/8/layout/vList2"/>
    <dgm:cxn modelId="{5A2F75D3-E968-4E77-9F7F-41B9203CB832}" type="presParOf" srcId="{EDAFBBB8-7B86-45A1-AE16-B414796A64E1}" destId="{AF437A15-4B5D-4DC7-8D2C-C9924A7FC206}" srcOrd="3" destOrd="0" presId="urn:microsoft.com/office/officeart/2005/8/layout/vList2"/>
    <dgm:cxn modelId="{F4FC3E8F-06FB-4C81-B6E4-BDA6EF325546}" type="presParOf" srcId="{EDAFBBB8-7B86-45A1-AE16-B414796A64E1}" destId="{7D8BD318-66BB-453A-A4DF-927C594AFFBA}" srcOrd="4" destOrd="0" presId="urn:microsoft.com/office/officeart/2005/8/layout/vList2"/>
    <dgm:cxn modelId="{414D1882-ACDC-4456-A6E1-D69E8250EE38}" type="presParOf" srcId="{EDAFBBB8-7B86-45A1-AE16-B414796A64E1}" destId="{5FDEA076-D853-4D38-BD43-EE4BC559663B}" srcOrd="5" destOrd="0" presId="urn:microsoft.com/office/officeart/2005/8/layout/vList2"/>
    <dgm:cxn modelId="{6FAE2A4E-0CC0-495A-B853-A102CF7C1F21}" type="presParOf" srcId="{EDAFBBB8-7B86-45A1-AE16-B414796A64E1}" destId="{5BC96D96-23C7-45C9-9F6F-CDB72F002E68}"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2FAD6E96-BD74-41B0-902B-9044BEB0B6C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996EC8D-D107-4B56-AC5C-E9BC3C2FEEAA}">
      <dgm:prSet/>
      <dgm:spPr/>
      <dgm:t>
        <a:bodyPr/>
        <a:lstStyle/>
        <a:p>
          <a:r>
            <a:rPr lang="en-GB" i="1"/>
            <a:t>The practical organiser, concerned with what is feasible.</a:t>
          </a:r>
          <a:endParaRPr lang="en-US"/>
        </a:p>
      </dgm:t>
    </dgm:pt>
    <dgm:pt modelId="{CE30A7DD-862C-41DD-A6C9-D6364FC43F40}" type="parTrans" cxnId="{2B2BDE71-EF48-4BF4-89D9-A1CBDB935135}">
      <dgm:prSet/>
      <dgm:spPr/>
      <dgm:t>
        <a:bodyPr/>
        <a:lstStyle/>
        <a:p>
          <a:endParaRPr lang="en-US"/>
        </a:p>
      </dgm:t>
    </dgm:pt>
    <dgm:pt modelId="{E8C7C6F1-1A84-4906-BECC-E72C76C70AF3}" type="sibTrans" cxnId="{2B2BDE71-EF48-4BF4-89D9-A1CBDB935135}">
      <dgm:prSet/>
      <dgm:spPr/>
      <dgm:t>
        <a:bodyPr/>
        <a:lstStyle/>
        <a:p>
          <a:endParaRPr lang="en-US"/>
        </a:p>
      </dgm:t>
    </dgm:pt>
    <dgm:pt modelId="{C8FFC683-CA6F-4F9C-BB6F-E74731A1B34B}">
      <dgm:prSet/>
      <dgm:spPr/>
      <dgm:t>
        <a:bodyPr/>
        <a:lstStyle/>
        <a:p>
          <a:r>
            <a:rPr lang="en-GB" i="1"/>
            <a:t>Turns decisions into defined and manageable tasks that people can actually get on with.</a:t>
          </a:r>
          <a:endParaRPr lang="en-US"/>
        </a:p>
      </dgm:t>
    </dgm:pt>
    <dgm:pt modelId="{B7FF4E51-ECF4-4833-AA32-41452E81A428}" type="parTrans" cxnId="{A64995B8-0A34-45BD-8485-1A64298CC841}">
      <dgm:prSet/>
      <dgm:spPr/>
      <dgm:t>
        <a:bodyPr/>
        <a:lstStyle/>
        <a:p>
          <a:endParaRPr lang="en-US"/>
        </a:p>
      </dgm:t>
    </dgm:pt>
    <dgm:pt modelId="{84F95F9C-4AF1-4A75-A557-B8EB81EFE9C0}" type="sibTrans" cxnId="{A64995B8-0A34-45BD-8485-1A64298CC841}">
      <dgm:prSet/>
      <dgm:spPr/>
      <dgm:t>
        <a:bodyPr/>
        <a:lstStyle/>
        <a:p>
          <a:endParaRPr lang="en-US"/>
        </a:p>
      </dgm:t>
    </dgm:pt>
    <dgm:pt modelId="{80599A1C-A1D0-41FC-AF36-FE0248B191A2}">
      <dgm:prSet/>
      <dgm:spPr/>
      <dgm:t>
        <a:bodyPr/>
        <a:lstStyle/>
        <a:p>
          <a:r>
            <a:rPr lang="en-GB" i="1"/>
            <a:t>Not easily discouraged, though will not do so well in unstable, quickly changing situations.</a:t>
          </a:r>
          <a:endParaRPr lang="en-US"/>
        </a:p>
      </dgm:t>
    </dgm:pt>
    <dgm:pt modelId="{6A53BCEE-4FF7-4AED-835E-D42F11C4BCCF}" type="parTrans" cxnId="{61A57B58-7AAC-41AF-B159-730710978F95}">
      <dgm:prSet/>
      <dgm:spPr/>
      <dgm:t>
        <a:bodyPr/>
        <a:lstStyle/>
        <a:p>
          <a:endParaRPr lang="en-US"/>
        </a:p>
      </dgm:t>
    </dgm:pt>
    <dgm:pt modelId="{EB6A1F26-9BE1-4BD8-AD13-127B70544E13}" type="sibTrans" cxnId="{61A57B58-7AAC-41AF-B159-730710978F95}">
      <dgm:prSet/>
      <dgm:spPr/>
      <dgm:t>
        <a:bodyPr/>
        <a:lstStyle/>
        <a:p>
          <a:endParaRPr lang="en-US"/>
        </a:p>
      </dgm:t>
    </dgm:pt>
    <dgm:pt modelId="{BBA8A575-C4AE-40AC-BD74-CC6CBE90026D}">
      <dgm:prSet/>
      <dgm:spPr/>
      <dgm:t>
        <a:bodyPr/>
        <a:lstStyle/>
        <a:p>
          <a:r>
            <a:rPr lang="en-GB" i="1"/>
            <a:t>Efficient, systematic, methodical, but can be inflexible.</a:t>
          </a:r>
          <a:endParaRPr lang="en-US"/>
        </a:p>
      </dgm:t>
    </dgm:pt>
    <dgm:pt modelId="{54A75BD3-6F0B-4C40-805F-01EB4BDE1C2D}" type="parTrans" cxnId="{3BEA8003-9785-43A8-A2ED-77059F12A3A1}">
      <dgm:prSet/>
      <dgm:spPr/>
      <dgm:t>
        <a:bodyPr/>
        <a:lstStyle/>
        <a:p>
          <a:endParaRPr lang="en-US"/>
        </a:p>
      </dgm:t>
    </dgm:pt>
    <dgm:pt modelId="{52943A69-F265-46AA-9F2E-1819D2D00C55}" type="sibTrans" cxnId="{3BEA8003-9785-43A8-A2ED-77059F12A3A1}">
      <dgm:prSet/>
      <dgm:spPr/>
      <dgm:t>
        <a:bodyPr/>
        <a:lstStyle/>
        <a:p>
          <a:endParaRPr lang="en-US"/>
        </a:p>
      </dgm:t>
    </dgm:pt>
    <dgm:pt modelId="{42520CEF-6319-45B4-BFE6-035113AF5F91}" type="pres">
      <dgm:prSet presAssocID="{2FAD6E96-BD74-41B0-902B-9044BEB0B6C7}" presName="linear" presStyleCnt="0">
        <dgm:presLayoutVars>
          <dgm:animLvl val="lvl"/>
          <dgm:resizeHandles val="exact"/>
        </dgm:presLayoutVars>
      </dgm:prSet>
      <dgm:spPr/>
    </dgm:pt>
    <dgm:pt modelId="{03630BE6-9B6B-4E9C-8BA9-9739F4BA85DD}" type="pres">
      <dgm:prSet presAssocID="{5996EC8D-D107-4B56-AC5C-E9BC3C2FEEAA}" presName="parentText" presStyleLbl="node1" presStyleIdx="0" presStyleCnt="4">
        <dgm:presLayoutVars>
          <dgm:chMax val="0"/>
          <dgm:bulletEnabled val="1"/>
        </dgm:presLayoutVars>
      </dgm:prSet>
      <dgm:spPr/>
    </dgm:pt>
    <dgm:pt modelId="{D7B6D968-DEA0-4019-9A78-29D954104CE9}" type="pres">
      <dgm:prSet presAssocID="{E8C7C6F1-1A84-4906-BECC-E72C76C70AF3}" presName="spacer" presStyleCnt="0"/>
      <dgm:spPr/>
    </dgm:pt>
    <dgm:pt modelId="{FA6EAAE3-96DF-488A-8144-1B5148697B73}" type="pres">
      <dgm:prSet presAssocID="{C8FFC683-CA6F-4F9C-BB6F-E74731A1B34B}" presName="parentText" presStyleLbl="node1" presStyleIdx="1" presStyleCnt="4">
        <dgm:presLayoutVars>
          <dgm:chMax val="0"/>
          <dgm:bulletEnabled val="1"/>
        </dgm:presLayoutVars>
      </dgm:prSet>
      <dgm:spPr/>
    </dgm:pt>
    <dgm:pt modelId="{06082C7A-B1D1-4212-B60C-6696E57236ED}" type="pres">
      <dgm:prSet presAssocID="{84F95F9C-4AF1-4A75-A557-B8EB81EFE9C0}" presName="spacer" presStyleCnt="0"/>
      <dgm:spPr/>
    </dgm:pt>
    <dgm:pt modelId="{EAF4B9C0-53D5-4219-A84C-1F3849386B42}" type="pres">
      <dgm:prSet presAssocID="{80599A1C-A1D0-41FC-AF36-FE0248B191A2}" presName="parentText" presStyleLbl="node1" presStyleIdx="2" presStyleCnt="4">
        <dgm:presLayoutVars>
          <dgm:chMax val="0"/>
          <dgm:bulletEnabled val="1"/>
        </dgm:presLayoutVars>
      </dgm:prSet>
      <dgm:spPr/>
    </dgm:pt>
    <dgm:pt modelId="{72B481AE-44C0-4F7E-8D48-A42062B62A2A}" type="pres">
      <dgm:prSet presAssocID="{EB6A1F26-9BE1-4BD8-AD13-127B70544E13}" presName="spacer" presStyleCnt="0"/>
      <dgm:spPr/>
    </dgm:pt>
    <dgm:pt modelId="{4595CB5C-8E99-4459-9F2C-9EFD60BD6AA3}" type="pres">
      <dgm:prSet presAssocID="{BBA8A575-C4AE-40AC-BD74-CC6CBE90026D}" presName="parentText" presStyleLbl="node1" presStyleIdx="3" presStyleCnt="4">
        <dgm:presLayoutVars>
          <dgm:chMax val="0"/>
          <dgm:bulletEnabled val="1"/>
        </dgm:presLayoutVars>
      </dgm:prSet>
      <dgm:spPr/>
    </dgm:pt>
  </dgm:ptLst>
  <dgm:cxnLst>
    <dgm:cxn modelId="{3BEA8003-9785-43A8-A2ED-77059F12A3A1}" srcId="{2FAD6E96-BD74-41B0-902B-9044BEB0B6C7}" destId="{BBA8A575-C4AE-40AC-BD74-CC6CBE90026D}" srcOrd="3" destOrd="0" parTransId="{54A75BD3-6F0B-4C40-805F-01EB4BDE1C2D}" sibTransId="{52943A69-F265-46AA-9F2E-1819D2D00C55}"/>
    <dgm:cxn modelId="{D53E0A2E-49B5-40C3-8817-3E1CC19578A4}" type="presOf" srcId="{BBA8A575-C4AE-40AC-BD74-CC6CBE90026D}" destId="{4595CB5C-8E99-4459-9F2C-9EFD60BD6AA3}" srcOrd="0" destOrd="0" presId="urn:microsoft.com/office/officeart/2005/8/layout/vList2"/>
    <dgm:cxn modelId="{84C85E31-0FD6-4C9C-98E8-21F7BC62AE70}" type="presOf" srcId="{C8FFC683-CA6F-4F9C-BB6F-E74731A1B34B}" destId="{FA6EAAE3-96DF-488A-8144-1B5148697B73}" srcOrd="0" destOrd="0" presId="urn:microsoft.com/office/officeart/2005/8/layout/vList2"/>
    <dgm:cxn modelId="{8B275A48-90A2-4702-A8A0-F664F214554F}" type="presOf" srcId="{5996EC8D-D107-4B56-AC5C-E9BC3C2FEEAA}" destId="{03630BE6-9B6B-4E9C-8BA9-9739F4BA85DD}" srcOrd="0" destOrd="0" presId="urn:microsoft.com/office/officeart/2005/8/layout/vList2"/>
    <dgm:cxn modelId="{2B2BDE71-EF48-4BF4-89D9-A1CBDB935135}" srcId="{2FAD6E96-BD74-41B0-902B-9044BEB0B6C7}" destId="{5996EC8D-D107-4B56-AC5C-E9BC3C2FEEAA}" srcOrd="0" destOrd="0" parTransId="{CE30A7DD-862C-41DD-A6C9-D6364FC43F40}" sibTransId="{E8C7C6F1-1A84-4906-BECC-E72C76C70AF3}"/>
    <dgm:cxn modelId="{61A57B58-7AAC-41AF-B159-730710978F95}" srcId="{2FAD6E96-BD74-41B0-902B-9044BEB0B6C7}" destId="{80599A1C-A1D0-41FC-AF36-FE0248B191A2}" srcOrd="2" destOrd="0" parTransId="{6A53BCEE-4FF7-4AED-835E-D42F11C4BCCF}" sibTransId="{EB6A1F26-9BE1-4BD8-AD13-127B70544E13}"/>
    <dgm:cxn modelId="{E2158C7F-0FBE-4BD6-B5A9-584ADE07A39F}" type="presOf" srcId="{2FAD6E96-BD74-41B0-902B-9044BEB0B6C7}" destId="{42520CEF-6319-45B4-BFE6-035113AF5F91}" srcOrd="0" destOrd="0" presId="urn:microsoft.com/office/officeart/2005/8/layout/vList2"/>
    <dgm:cxn modelId="{A64995B8-0A34-45BD-8485-1A64298CC841}" srcId="{2FAD6E96-BD74-41B0-902B-9044BEB0B6C7}" destId="{C8FFC683-CA6F-4F9C-BB6F-E74731A1B34B}" srcOrd="1" destOrd="0" parTransId="{B7FF4E51-ECF4-4833-AA32-41452E81A428}" sibTransId="{84F95F9C-4AF1-4A75-A557-B8EB81EFE9C0}"/>
    <dgm:cxn modelId="{87FF31D1-8CC5-4520-A71D-BE6CB3EF047D}" type="presOf" srcId="{80599A1C-A1D0-41FC-AF36-FE0248B191A2}" destId="{EAF4B9C0-53D5-4219-A84C-1F3849386B42}" srcOrd="0" destOrd="0" presId="urn:microsoft.com/office/officeart/2005/8/layout/vList2"/>
    <dgm:cxn modelId="{E404AC19-D0C2-42DC-A728-0105737720F2}" type="presParOf" srcId="{42520CEF-6319-45B4-BFE6-035113AF5F91}" destId="{03630BE6-9B6B-4E9C-8BA9-9739F4BA85DD}" srcOrd="0" destOrd="0" presId="urn:microsoft.com/office/officeart/2005/8/layout/vList2"/>
    <dgm:cxn modelId="{CE2AA47A-0571-4ABA-9827-2AFD519E4C67}" type="presParOf" srcId="{42520CEF-6319-45B4-BFE6-035113AF5F91}" destId="{D7B6D968-DEA0-4019-9A78-29D954104CE9}" srcOrd="1" destOrd="0" presId="urn:microsoft.com/office/officeart/2005/8/layout/vList2"/>
    <dgm:cxn modelId="{3CF25C18-73A7-46C2-BF5D-F8985196ECAF}" type="presParOf" srcId="{42520CEF-6319-45B4-BFE6-035113AF5F91}" destId="{FA6EAAE3-96DF-488A-8144-1B5148697B73}" srcOrd="2" destOrd="0" presId="urn:microsoft.com/office/officeart/2005/8/layout/vList2"/>
    <dgm:cxn modelId="{F1B1AE05-21CB-4E45-AF06-EF1F98BFD681}" type="presParOf" srcId="{42520CEF-6319-45B4-BFE6-035113AF5F91}" destId="{06082C7A-B1D1-4212-B60C-6696E57236ED}" srcOrd="3" destOrd="0" presId="urn:microsoft.com/office/officeart/2005/8/layout/vList2"/>
    <dgm:cxn modelId="{0D261083-E783-4D4E-89C8-3301322E1394}" type="presParOf" srcId="{42520CEF-6319-45B4-BFE6-035113AF5F91}" destId="{EAF4B9C0-53D5-4219-A84C-1F3849386B42}" srcOrd="4" destOrd="0" presId="urn:microsoft.com/office/officeart/2005/8/layout/vList2"/>
    <dgm:cxn modelId="{161116C7-DBC4-47E3-8D12-3460CA787BC3}" type="presParOf" srcId="{42520CEF-6319-45B4-BFE6-035113AF5F91}" destId="{72B481AE-44C0-4F7E-8D48-A42062B62A2A}" srcOrd="5" destOrd="0" presId="urn:microsoft.com/office/officeart/2005/8/layout/vList2"/>
    <dgm:cxn modelId="{17FED51B-F6EA-4DEE-B19A-5EB6005B8FB3}" type="presParOf" srcId="{42520CEF-6319-45B4-BFE6-035113AF5F91}" destId="{4595CB5C-8E99-4459-9F2C-9EFD60BD6AA3}"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0180AFDF-16F6-48DA-9C62-8A723F7CD14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9A86727-5887-4920-9CF5-38352FACF3D8}">
      <dgm:prSet/>
      <dgm:spPr/>
      <dgm:t>
        <a:bodyPr/>
        <a:lstStyle/>
        <a:p>
          <a:r>
            <a:rPr lang="en-GB" i="1"/>
            <a:t>Most aware of individual needs and emotional undercurrents within the team. Most active internal communicator.</a:t>
          </a:r>
          <a:endParaRPr lang="en-US"/>
        </a:p>
      </dgm:t>
    </dgm:pt>
    <dgm:pt modelId="{0E03D37D-010E-4BD3-AA4C-DE141C86FAB7}" type="parTrans" cxnId="{08F29ED6-9DDA-4F37-ADC0-25028270964C}">
      <dgm:prSet/>
      <dgm:spPr/>
      <dgm:t>
        <a:bodyPr/>
        <a:lstStyle/>
        <a:p>
          <a:endParaRPr lang="en-US"/>
        </a:p>
      </dgm:t>
    </dgm:pt>
    <dgm:pt modelId="{818E8217-D825-4AA0-9E3B-12B0E6737D3E}" type="sibTrans" cxnId="{08F29ED6-9DDA-4F37-ADC0-25028270964C}">
      <dgm:prSet/>
      <dgm:spPr/>
      <dgm:t>
        <a:bodyPr/>
        <a:lstStyle/>
        <a:p>
          <a:endParaRPr lang="en-US"/>
        </a:p>
      </dgm:t>
    </dgm:pt>
    <dgm:pt modelId="{58A2BBE2-21CE-4EB1-A82E-5A7E78B6DE06}">
      <dgm:prSet/>
      <dgm:spPr/>
      <dgm:t>
        <a:bodyPr/>
        <a:lstStyle/>
        <a:p>
          <a:r>
            <a:rPr lang="en-GB" i="1"/>
            <a:t>Likeable, popular, unassertive: the cement of the team.</a:t>
          </a:r>
          <a:endParaRPr lang="en-US"/>
        </a:p>
      </dgm:t>
    </dgm:pt>
    <dgm:pt modelId="{C5BB5E48-0674-4730-B2D6-B35D3419EC1D}" type="parTrans" cxnId="{6740E48B-97A2-4A05-B6C4-F201EE8853EC}">
      <dgm:prSet/>
      <dgm:spPr/>
      <dgm:t>
        <a:bodyPr/>
        <a:lstStyle/>
        <a:p>
          <a:endParaRPr lang="en-US"/>
        </a:p>
      </dgm:t>
    </dgm:pt>
    <dgm:pt modelId="{E90B190B-6CD7-49C5-8D1B-7C77A7C75F81}" type="sibTrans" cxnId="{6740E48B-97A2-4A05-B6C4-F201EE8853EC}">
      <dgm:prSet/>
      <dgm:spPr/>
      <dgm:t>
        <a:bodyPr/>
        <a:lstStyle/>
        <a:p>
          <a:endParaRPr lang="en-US"/>
        </a:p>
      </dgm:t>
    </dgm:pt>
    <dgm:pt modelId="{74460B48-F0CE-4DF1-9FD5-28F18BBA158A}">
      <dgm:prSet/>
      <dgm:spPr/>
      <dgm:t>
        <a:bodyPr/>
        <a:lstStyle/>
        <a:p>
          <a:r>
            <a:rPr lang="en-GB" i="1"/>
            <a:t>Loyal to the team unit, builds on ideas rather than demolishes them. Dislikes confrontation, avoids it, and helps cool it down in others.</a:t>
          </a:r>
          <a:endParaRPr lang="en-US"/>
        </a:p>
      </dgm:t>
    </dgm:pt>
    <dgm:pt modelId="{BBA48ED1-A7B2-462A-8B4F-C73B97474FE1}" type="parTrans" cxnId="{5C89924A-0D74-4330-B0A4-B86EA50BD771}">
      <dgm:prSet/>
      <dgm:spPr/>
      <dgm:t>
        <a:bodyPr/>
        <a:lstStyle/>
        <a:p>
          <a:endParaRPr lang="en-US"/>
        </a:p>
      </dgm:t>
    </dgm:pt>
    <dgm:pt modelId="{E23BE498-EB8A-40B6-BF5A-AA0021EA1722}" type="sibTrans" cxnId="{5C89924A-0D74-4330-B0A4-B86EA50BD771}">
      <dgm:prSet/>
      <dgm:spPr/>
      <dgm:t>
        <a:bodyPr/>
        <a:lstStyle/>
        <a:p>
          <a:endParaRPr lang="en-US"/>
        </a:p>
      </dgm:t>
    </dgm:pt>
    <dgm:pt modelId="{9A951416-6A20-48F2-B4C3-9473B92D029E}" type="pres">
      <dgm:prSet presAssocID="{0180AFDF-16F6-48DA-9C62-8A723F7CD149}" presName="linear" presStyleCnt="0">
        <dgm:presLayoutVars>
          <dgm:animLvl val="lvl"/>
          <dgm:resizeHandles val="exact"/>
        </dgm:presLayoutVars>
      </dgm:prSet>
      <dgm:spPr/>
    </dgm:pt>
    <dgm:pt modelId="{FDD716A3-4425-41A1-A455-029799A05DAD}" type="pres">
      <dgm:prSet presAssocID="{69A86727-5887-4920-9CF5-38352FACF3D8}" presName="parentText" presStyleLbl="node1" presStyleIdx="0" presStyleCnt="3">
        <dgm:presLayoutVars>
          <dgm:chMax val="0"/>
          <dgm:bulletEnabled val="1"/>
        </dgm:presLayoutVars>
      </dgm:prSet>
      <dgm:spPr/>
    </dgm:pt>
    <dgm:pt modelId="{BAC193F5-9A31-4E64-B719-ABD575A151BA}" type="pres">
      <dgm:prSet presAssocID="{818E8217-D825-4AA0-9E3B-12B0E6737D3E}" presName="spacer" presStyleCnt="0"/>
      <dgm:spPr/>
    </dgm:pt>
    <dgm:pt modelId="{787929F8-FFB9-4B62-866D-3C4D2AB51142}" type="pres">
      <dgm:prSet presAssocID="{58A2BBE2-21CE-4EB1-A82E-5A7E78B6DE06}" presName="parentText" presStyleLbl="node1" presStyleIdx="1" presStyleCnt="3">
        <dgm:presLayoutVars>
          <dgm:chMax val="0"/>
          <dgm:bulletEnabled val="1"/>
        </dgm:presLayoutVars>
      </dgm:prSet>
      <dgm:spPr/>
    </dgm:pt>
    <dgm:pt modelId="{526D1FEB-8967-4048-81F6-A0126656DAE9}" type="pres">
      <dgm:prSet presAssocID="{E90B190B-6CD7-49C5-8D1B-7C77A7C75F81}" presName="spacer" presStyleCnt="0"/>
      <dgm:spPr/>
    </dgm:pt>
    <dgm:pt modelId="{957E4D06-8A5A-43BA-9FDB-F96921CB7367}" type="pres">
      <dgm:prSet presAssocID="{74460B48-F0CE-4DF1-9FD5-28F18BBA158A}" presName="parentText" presStyleLbl="node1" presStyleIdx="2" presStyleCnt="3">
        <dgm:presLayoutVars>
          <dgm:chMax val="0"/>
          <dgm:bulletEnabled val="1"/>
        </dgm:presLayoutVars>
      </dgm:prSet>
      <dgm:spPr/>
    </dgm:pt>
  </dgm:ptLst>
  <dgm:cxnLst>
    <dgm:cxn modelId="{37BD1E65-E273-49DC-AA70-F74F6F5671AC}" type="presOf" srcId="{58A2BBE2-21CE-4EB1-A82E-5A7E78B6DE06}" destId="{787929F8-FFB9-4B62-866D-3C4D2AB51142}" srcOrd="0" destOrd="0" presId="urn:microsoft.com/office/officeart/2005/8/layout/vList2"/>
    <dgm:cxn modelId="{5C89924A-0D74-4330-B0A4-B86EA50BD771}" srcId="{0180AFDF-16F6-48DA-9C62-8A723F7CD149}" destId="{74460B48-F0CE-4DF1-9FD5-28F18BBA158A}" srcOrd="2" destOrd="0" parTransId="{BBA48ED1-A7B2-462A-8B4F-C73B97474FE1}" sibTransId="{E23BE498-EB8A-40B6-BF5A-AA0021EA1722}"/>
    <dgm:cxn modelId="{BEE6A677-FF7B-4511-8753-A0CD1DC7AB43}" type="presOf" srcId="{69A86727-5887-4920-9CF5-38352FACF3D8}" destId="{FDD716A3-4425-41A1-A455-029799A05DAD}" srcOrd="0" destOrd="0" presId="urn:microsoft.com/office/officeart/2005/8/layout/vList2"/>
    <dgm:cxn modelId="{6740E48B-97A2-4A05-B6C4-F201EE8853EC}" srcId="{0180AFDF-16F6-48DA-9C62-8A723F7CD149}" destId="{58A2BBE2-21CE-4EB1-A82E-5A7E78B6DE06}" srcOrd="1" destOrd="0" parTransId="{C5BB5E48-0674-4730-B2D6-B35D3419EC1D}" sibTransId="{E90B190B-6CD7-49C5-8D1B-7C77A7C75F81}"/>
    <dgm:cxn modelId="{540AC298-75BF-46D2-AD48-DFCE06B630C0}" type="presOf" srcId="{0180AFDF-16F6-48DA-9C62-8A723F7CD149}" destId="{9A951416-6A20-48F2-B4C3-9473B92D029E}" srcOrd="0" destOrd="0" presId="urn:microsoft.com/office/officeart/2005/8/layout/vList2"/>
    <dgm:cxn modelId="{08F29ED6-9DDA-4F37-ADC0-25028270964C}" srcId="{0180AFDF-16F6-48DA-9C62-8A723F7CD149}" destId="{69A86727-5887-4920-9CF5-38352FACF3D8}" srcOrd="0" destOrd="0" parTransId="{0E03D37D-010E-4BD3-AA4C-DE141C86FAB7}" sibTransId="{818E8217-D825-4AA0-9E3B-12B0E6737D3E}"/>
    <dgm:cxn modelId="{548D1AE5-F7CF-43E7-B7C7-392E2F2CB159}" type="presOf" srcId="{74460B48-F0CE-4DF1-9FD5-28F18BBA158A}" destId="{957E4D06-8A5A-43BA-9FDB-F96921CB7367}" srcOrd="0" destOrd="0" presId="urn:microsoft.com/office/officeart/2005/8/layout/vList2"/>
    <dgm:cxn modelId="{88451E8F-521E-42D0-AE0C-85F4A3C4FB56}" type="presParOf" srcId="{9A951416-6A20-48F2-B4C3-9473B92D029E}" destId="{FDD716A3-4425-41A1-A455-029799A05DAD}" srcOrd="0" destOrd="0" presId="urn:microsoft.com/office/officeart/2005/8/layout/vList2"/>
    <dgm:cxn modelId="{5BA1880B-28FF-41CC-B585-FDA8B30E3558}" type="presParOf" srcId="{9A951416-6A20-48F2-B4C3-9473B92D029E}" destId="{BAC193F5-9A31-4E64-B719-ABD575A151BA}" srcOrd="1" destOrd="0" presId="urn:microsoft.com/office/officeart/2005/8/layout/vList2"/>
    <dgm:cxn modelId="{2D859A5D-AC28-44A0-9835-40B397249E15}" type="presParOf" srcId="{9A951416-6A20-48F2-B4C3-9473B92D029E}" destId="{787929F8-FFB9-4B62-866D-3C4D2AB51142}" srcOrd="2" destOrd="0" presId="urn:microsoft.com/office/officeart/2005/8/layout/vList2"/>
    <dgm:cxn modelId="{096C5FF3-FC96-4664-9348-7D5C73CC2E01}" type="presParOf" srcId="{9A951416-6A20-48F2-B4C3-9473B92D029E}" destId="{526D1FEB-8967-4048-81F6-A0126656DAE9}" srcOrd="3" destOrd="0" presId="urn:microsoft.com/office/officeart/2005/8/layout/vList2"/>
    <dgm:cxn modelId="{50A2C149-C8B1-4698-8082-A75EDB76963E}" type="presParOf" srcId="{9A951416-6A20-48F2-B4C3-9473B92D029E}" destId="{957E4D06-8A5A-43BA-9FDB-F96921CB7367}"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EACC8796-9CDF-4087-B714-D462C90CDA0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D8DBC83-EDC3-4B75-A73A-9BCAB110A170}">
      <dgm:prSet/>
      <dgm:spPr/>
      <dgm:t>
        <a:bodyPr/>
        <a:lstStyle/>
        <a:p>
          <a:r>
            <a:rPr lang="en-GB"/>
            <a:t>The task leader, where the Coordinator is a sociable leader.</a:t>
          </a:r>
          <a:endParaRPr lang="en-US"/>
        </a:p>
      </dgm:t>
    </dgm:pt>
    <dgm:pt modelId="{71149286-4DD9-4A14-919D-18A156FDB2B4}" type="parTrans" cxnId="{3930EE59-BDF8-4654-80D8-2B6029775728}">
      <dgm:prSet/>
      <dgm:spPr/>
      <dgm:t>
        <a:bodyPr/>
        <a:lstStyle/>
        <a:p>
          <a:endParaRPr lang="en-US"/>
        </a:p>
      </dgm:t>
    </dgm:pt>
    <dgm:pt modelId="{649CAFA8-51E1-4FD2-9E5E-7177B51A86EB}" type="sibTrans" cxnId="{3930EE59-BDF8-4654-80D8-2B6029775728}">
      <dgm:prSet/>
      <dgm:spPr/>
      <dgm:t>
        <a:bodyPr/>
        <a:lstStyle/>
        <a:p>
          <a:endParaRPr lang="en-US"/>
        </a:p>
      </dgm:t>
    </dgm:pt>
    <dgm:pt modelId="{5105FCE9-7D42-43A0-93F2-C4BD1900EFFF}">
      <dgm:prSet/>
      <dgm:spPr/>
      <dgm:t>
        <a:bodyPr/>
        <a:lstStyle/>
        <a:p>
          <a:r>
            <a:rPr lang="en-GB"/>
            <a:t>If no Coordinator is present, the Shaper will lead and give shape to the application of the team’s efforts. </a:t>
          </a:r>
          <a:endParaRPr lang="en-US"/>
        </a:p>
      </dgm:t>
    </dgm:pt>
    <dgm:pt modelId="{20DD3E3B-BC72-473C-AD90-A53155EE3428}" type="parTrans" cxnId="{775548CD-83B6-4DFE-A5F1-8771EE23749A}">
      <dgm:prSet/>
      <dgm:spPr/>
      <dgm:t>
        <a:bodyPr/>
        <a:lstStyle/>
        <a:p>
          <a:endParaRPr lang="en-US"/>
        </a:p>
      </dgm:t>
    </dgm:pt>
    <dgm:pt modelId="{4E34236E-187A-42D3-A4FB-74202A395022}" type="sibTrans" cxnId="{775548CD-83B6-4DFE-A5F1-8771EE23749A}">
      <dgm:prSet/>
      <dgm:spPr/>
      <dgm:t>
        <a:bodyPr/>
        <a:lstStyle/>
        <a:p>
          <a:endParaRPr lang="en-US"/>
        </a:p>
      </dgm:t>
    </dgm:pt>
    <dgm:pt modelId="{0122EE2F-5265-4925-9E6C-5ACA401DD825}">
      <dgm:prSet/>
      <dgm:spPr/>
      <dgm:t>
        <a:bodyPr/>
        <a:lstStyle/>
        <a:p>
          <a:r>
            <a:rPr lang="en-GB"/>
            <a:t>Seeks to convert ideas into decisions and action.</a:t>
          </a:r>
          <a:endParaRPr lang="en-US"/>
        </a:p>
      </dgm:t>
    </dgm:pt>
    <dgm:pt modelId="{594DB974-6DA7-40F8-B0E9-4FC71DD805A6}" type="parTrans" cxnId="{C8D3349B-328C-4890-B87E-A5DB2C1A0F81}">
      <dgm:prSet/>
      <dgm:spPr/>
      <dgm:t>
        <a:bodyPr/>
        <a:lstStyle/>
        <a:p>
          <a:endParaRPr lang="en-US"/>
        </a:p>
      </dgm:t>
    </dgm:pt>
    <dgm:pt modelId="{941FA1C0-D63D-4430-A660-C6FD955360DE}" type="sibTrans" cxnId="{C8D3349B-328C-4890-B87E-A5DB2C1A0F81}">
      <dgm:prSet/>
      <dgm:spPr/>
      <dgm:t>
        <a:bodyPr/>
        <a:lstStyle/>
        <a:p>
          <a:endParaRPr lang="en-US"/>
        </a:p>
      </dgm:t>
    </dgm:pt>
    <dgm:pt modelId="{8EAA6A03-F1DB-4777-A76D-2EB6B585607F}">
      <dgm:prSet/>
      <dgm:spPr/>
      <dgm:t>
        <a:bodyPr/>
        <a:lstStyle/>
        <a:p>
          <a:r>
            <a:rPr lang="en-GB"/>
            <a:t>Impulsive and impatient, people outside the team regard him/ her as arrogant.</a:t>
          </a:r>
          <a:endParaRPr lang="en-US"/>
        </a:p>
      </dgm:t>
    </dgm:pt>
    <dgm:pt modelId="{6811B687-1869-4D5E-BD45-18A0A9B171F2}" type="parTrans" cxnId="{F071CABB-9825-43AF-909B-9F8075C5829B}">
      <dgm:prSet/>
      <dgm:spPr/>
      <dgm:t>
        <a:bodyPr/>
        <a:lstStyle/>
        <a:p>
          <a:endParaRPr lang="en-US"/>
        </a:p>
      </dgm:t>
    </dgm:pt>
    <dgm:pt modelId="{BBE552E9-41C8-4A0E-9922-B821430E3E9D}" type="sibTrans" cxnId="{F071CABB-9825-43AF-909B-9F8075C5829B}">
      <dgm:prSet/>
      <dgm:spPr/>
      <dgm:t>
        <a:bodyPr/>
        <a:lstStyle/>
        <a:p>
          <a:endParaRPr lang="en-US"/>
        </a:p>
      </dgm:t>
    </dgm:pt>
    <dgm:pt modelId="{D21DD832-BD80-4207-B9AA-EF6019D41D45}" type="pres">
      <dgm:prSet presAssocID="{EACC8796-9CDF-4087-B714-D462C90CDA04}" presName="linear" presStyleCnt="0">
        <dgm:presLayoutVars>
          <dgm:animLvl val="lvl"/>
          <dgm:resizeHandles val="exact"/>
        </dgm:presLayoutVars>
      </dgm:prSet>
      <dgm:spPr/>
    </dgm:pt>
    <dgm:pt modelId="{3D8BB7C5-F229-48F9-A315-8551105BE100}" type="pres">
      <dgm:prSet presAssocID="{BD8DBC83-EDC3-4B75-A73A-9BCAB110A170}" presName="parentText" presStyleLbl="node1" presStyleIdx="0" presStyleCnt="4">
        <dgm:presLayoutVars>
          <dgm:chMax val="0"/>
          <dgm:bulletEnabled val="1"/>
        </dgm:presLayoutVars>
      </dgm:prSet>
      <dgm:spPr/>
    </dgm:pt>
    <dgm:pt modelId="{E913C00A-04D1-425E-BC19-4455ECD2178A}" type="pres">
      <dgm:prSet presAssocID="{649CAFA8-51E1-4FD2-9E5E-7177B51A86EB}" presName="spacer" presStyleCnt="0"/>
      <dgm:spPr/>
    </dgm:pt>
    <dgm:pt modelId="{4CDABC60-BDFC-45A8-97C5-9DD0C4AAEF7B}" type="pres">
      <dgm:prSet presAssocID="{5105FCE9-7D42-43A0-93F2-C4BD1900EFFF}" presName="parentText" presStyleLbl="node1" presStyleIdx="1" presStyleCnt="4">
        <dgm:presLayoutVars>
          <dgm:chMax val="0"/>
          <dgm:bulletEnabled val="1"/>
        </dgm:presLayoutVars>
      </dgm:prSet>
      <dgm:spPr/>
    </dgm:pt>
    <dgm:pt modelId="{A7722040-E1C1-4CDF-AC47-E3E91DCDE6A4}" type="pres">
      <dgm:prSet presAssocID="{4E34236E-187A-42D3-A4FB-74202A395022}" presName="spacer" presStyleCnt="0"/>
      <dgm:spPr/>
    </dgm:pt>
    <dgm:pt modelId="{E2BAFAFF-6253-4958-B1F0-C7FBF58AE252}" type="pres">
      <dgm:prSet presAssocID="{0122EE2F-5265-4925-9E6C-5ACA401DD825}" presName="parentText" presStyleLbl="node1" presStyleIdx="2" presStyleCnt="4">
        <dgm:presLayoutVars>
          <dgm:chMax val="0"/>
          <dgm:bulletEnabled val="1"/>
        </dgm:presLayoutVars>
      </dgm:prSet>
      <dgm:spPr/>
    </dgm:pt>
    <dgm:pt modelId="{4A8C4E44-3318-40CA-ADF6-A32F5FAE4479}" type="pres">
      <dgm:prSet presAssocID="{941FA1C0-D63D-4430-A660-C6FD955360DE}" presName="spacer" presStyleCnt="0"/>
      <dgm:spPr/>
    </dgm:pt>
    <dgm:pt modelId="{38CCDFF3-21DA-4CF4-B521-6B8CFEC0A518}" type="pres">
      <dgm:prSet presAssocID="{8EAA6A03-F1DB-4777-A76D-2EB6B585607F}" presName="parentText" presStyleLbl="node1" presStyleIdx="3" presStyleCnt="4">
        <dgm:presLayoutVars>
          <dgm:chMax val="0"/>
          <dgm:bulletEnabled val="1"/>
        </dgm:presLayoutVars>
      </dgm:prSet>
      <dgm:spPr/>
    </dgm:pt>
  </dgm:ptLst>
  <dgm:cxnLst>
    <dgm:cxn modelId="{16481805-9C31-4106-B13F-953C368CCD15}" type="presOf" srcId="{5105FCE9-7D42-43A0-93F2-C4BD1900EFFF}" destId="{4CDABC60-BDFC-45A8-97C5-9DD0C4AAEF7B}" srcOrd="0" destOrd="0" presId="urn:microsoft.com/office/officeart/2005/8/layout/vList2"/>
    <dgm:cxn modelId="{27BF0844-D805-4F97-BB49-A708FE0F3FBB}" type="presOf" srcId="{BD8DBC83-EDC3-4B75-A73A-9BCAB110A170}" destId="{3D8BB7C5-F229-48F9-A315-8551105BE100}" srcOrd="0" destOrd="0" presId="urn:microsoft.com/office/officeart/2005/8/layout/vList2"/>
    <dgm:cxn modelId="{82AAA167-4256-4C5F-929E-18EAA792D2C5}" type="presOf" srcId="{8EAA6A03-F1DB-4777-A76D-2EB6B585607F}" destId="{38CCDFF3-21DA-4CF4-B521-6B8CFEC0A518}" srcOrd="0" destOrd="0" presId="urn:microsoft.com/office/officeart/2005/8/layout/vList2"/>
    <dgm:cxn modelId="{CC806F58-8AAC-441B-9E7C-578FE011F492}" type="presOf" srcId="{EACC8796-9CDF-4087-B714-D462C90CDA04}" destId="{D21DD832-BD80-4207-B9AA-EF6019D41D45}" srcOrd="0" destOrd="0" presId="urn:microsoft.com/office/officeart/2005/8/layout/vList2"/>
    <dgm:cxn modelId="{3930EE59-BDF8-4654-80D8-2B6029775728}" srcId="{EACC8796-9CDF-4087-B714-D462C90CDA04}" destId="{BD8DBC83-EDC3-4B75-A73A-9BCAB110A170}" srcOrd="0" destOrd="0" parTransId="{71149286-4DD9-4A14-919D-18A156FDB2B4}" sibTransId="{649CAFA8-51E1-4FD2-9E5E-7177B51A86EB}"/>
    <dgm:cxn modelId="{C8D3349B-328C-4890-B87E-A5DB2C1A0F81}" srcId="{EACC8796-9CDF-4087-B714-D462C90CDA04}" destId="{0122EE2F-5265-4925-9E6C-5ACA401DD825}" srcOrd="2" destOrd="0" parTransId="{594DB974-6DA7-40F8-B0E9-4FC71DD805A6}" sibTransId="{941FA1C0-D63D-4430-A660-C6FD955360DE}"/>
    <dgm:cxn modelId="{0B58FCB1-48FE-4264-803C-B8666056C761}" type="presOf" srcId="{0122EE2F-5265-4925-9E6C-5ACA401DD825}" destId="{E2BAFAFF-6253-4958-B1F0-C7FBF58AE252}" srcOrd="0" destOrd="0" presId="urn:microsoft.com/office/officeart/2005/8/layout/vList2"/>
    <dgm:cxn modelId="{F071CABB-9825-43AF-909B-9F8075C5829B}" srcId="{EACC8796-9CDF-4087-B714-D462C90CDA04}" destId="{8EAA6A03-F1DB-4777-A76D-2EB6B585607F}" srcOrd="3" destOrd="0" parTransId="{6811B687-1869-4D5E-BD45-18A0A9B171F2}" sibTransId="{BBE552E9-41C8-4A0E-9922-B821430E3E9D}"/>
    <dgm:cxn modelId="{775548CD-83B6-4DFE-A5F1-8771EE23749A}" srcId="{EACC8796-9CDF-4087-B714-D462C90CDA04}" destId="{5105FCE9-7D42-43A0-93F2-C4BD1900EFFF}" srcOrd="1" destOrd="0" parTransId="{20DD3E3B-BC72-473C-AD90-A53155EE3428}" sibTransId="{4E34236E-187A-42D3-A4FB-74202A395022}"/>
    <dgm:cxn modelId="{E78E9AB5-E0F6-4472-8625-6800E99B5B34}" type="presParOf" srcId="{D21DD832-BD80-4207-B9AA-EF6019D41D45}" destId="{3D8BB7C5-F229-48F9-A315-8551105BE100}" srcOrd="0" destOrd="0" presId="urn:microsoft.com/office/officeart/2005/8/layout/vList2"/>
    <dgm:cxn modelId="{A1F01541-3634-48D8-9C70-1FAAEE9DEA7D}" type="presParOf" srcId="{D21DD832-BD80-4207-B9AA-EF6019D41D45}" destId="{E913C00A-04D1-425E-BC19-4455ECD2178A}" srcOrd="1" destOrd="0" presId="urn:microsoft.com/office/officeart/2005/8/layout/vList2"/>
    <dgm:cxn modelId="{A55039D4-D821-4DD3-B2F2-789F34068D43}" type="presParOf" srcId="{D21DD832-BD80-4207-B9AA-EF6019D41D45}" destId="{4CDABC60-BDFC-45A8-97C5-9DD0C4AAEF7B}" srcOrd="2" destOrd="0" presId="urn:microsoft.com/office/officeart/2005/8/layout/vList2"/>
    <dgm:cxn modelId="{73D7D6AD-7961-42A1-8A8D-A3CBE76263EC}" type="presParOf" srcId="{D21DD832-BD80-4207-B9AA-EF6019D41D45}" destId="{A7722040-E1C1-4CDF-AC47-E3E91DCDE6A4}" srcOrd="3" destOrd="0" presId="urn:microsoft.com/office/officeart/2005/8/layout/vList2"/>
    <dgm:cxn modelId="{8A900258-80C7-4679-A947-098F6FBAD6C7}" type="presParOf" srcId="{D21DD832-BD80-4207-B9AA-EF6019D41D45}" destId="{E2BAFAFF-6253-4958-B1F0-C7FBF58AE252}" srcOrd="4" destOrd="0" presId="urn:microsoft.com/office/officeart/2005/8/layout/vList2"/>
    <dgm:cxn modelId="{A0C74230-9FFF-4907-A70E-3C5585271C64}" type="presParOf" srcId="{D21DD832-BD80-4207-B9AA-EF6019D41D45}" destId="{4A8C4E44-3318-40CA-ADF6-A32F5FAE4479}" srcOrd="5" destOrd="0" presId="urn:microsoft.com/office/officeart/2005/8/layout/vList2"/>
    <dgm:cxn modelId="{C7BBA551-93C5-4B31-BCF7-3BAA29E8245D}" type="presParOf" srcId="{D21DD832-BD80-4207-B9AA-EF6019D41D45}" destId="{38CCDFF3-21DA-4CF4-B521-6B8CFEC0A518}"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2D14FC8C-CA3F-4097-A287-21B035D0034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903B38D-2021-4715-8A01-9723FBE3E2B1}">
      <dgm:prSet/>
      <dgm:spPr/>
      <dgm:t>
        <a:bodyPr/>
        <a:lstStyle/>
        <a:p>
          <a:r>
            <a:rPr lang="en-GB" i="1"/>
            <a:t>Worries about what might go wrong.</a:t>
          </a:r>
          <a:endParaRPr lang="en-US"/>
        </a:p>
      </dgm:t>
    </dgm:pt>
    <dgm:pt modelId="{F90AE6CC-895A-4B3C-92FF-5DF6AAF9D1FE}" type="parTrans" cxnId="{B9F60E7F-BE27-42CD-A2DA-7F6E59258DBB}">
      <dgm:prSet/>
      <dgm:spPr/>
      <dgm:t>
        <a:bodyPr/>
        <a:lstStyle/>
        <a:p>
          <a:endParaRPr lang="en-US"/>
        </a:p>
      </dgm:t>
    </dgm:pt>
    <dgm:pt modelId="{A7B26F61-4730-47D6-B559-F3253B108AFF}" type="sibTrans" cxnId="{B9F60E7F-BE27-42CD-A2DA-7F6E59258DBB}">
      <dgm:prSet/>
      <dgm:spPr/>
      <dgm:t>
        <a:bodyPr/>
        <a:lstStyle/>
        <a:p>
          <a:endParaRPr lang="en-US"/>
        </a:p>
      </dgm:t>
    </dgm:pt>
    <dgm:pt modelId="{A5C1C4E8-9CA3-41B2-8A45-FE265D77E65F}">
      <dgm:prSet/>
      <dgm:spPr/>
      <dgm:t>
        <a:bodyPr/>
        <a:lstStyle/>
        <a:p>
          <a:r>
            <a:rPr lang="en-GB" i="1"/>
            <a:t>Checks every detail, this obsession being an expression of anxiety.</a:t>
          </a:r>
          <a:endParaRPr lang="en-US"/>
        </a:p>
      </dgm:t>
    </dgm:pt>
    <dgm:pt modelId="{4C44694A-AF7E-478B-A3DC-CEF39DC8A8E6}" type="parTrans" cxnId="{1B5F4BE9-860F-499C-A8FC-76272E100407}">
      <dgm:prSet/>
      <dgm:spPr/>
      <dgm:t>
        <a:bodyPr/>
        <a:lstStyle/>
        <a:p>
          <a:endParaRPr lang="en-US"/>
        </a:p>
      </dgm:t>
    </dgm:pt>
    <dgm:pt modelId="{3F33B02C-8CBE-4E1A-BF0F-C48DE3FE40E4}" type="sibTrans" cxnId="{1B5F4BE9-860F-499C-A8FC-76272E100407}">
      <dgm:prSet/>
      <dgm:spPr/>
      <dgm:t>
        <a:bodyPr/>
        <a:lstStyle/>
        <a:p>
          <a:endParaRPr lang="en-US"/>
        </a:p>
      </dgm:t>
    </dgm:pt>
    <dgm:pt modelId="{6F67C530-13D9-49F6-9015-49BCB9E02DAA}">
      <dgm:prSet/>
      <dgm:spPr/>
      <dgm:t>
        <a:bodyPr/>
        <a:lstStyle/>
        <a:p>
          <a:r>
            <a:rPr lang="en-GB" i="1"/>
            <a:t>Preoccupied with order, compulsive in meeting deadlines, maintains a permanent sense of urgency.</a:t>
          </a:r>
          <a:br>
            <a:rPr lang="en-US"/>
          </a:br>
          <a:endParaRPr lang="en-US"/>
        </a:p>
      </dgm:t>
    </dgm:pt>
    <dgm:pt modelId="{1AB565A0-28EF-40C2-A2F0-1B9EB66696ED}" type="parTrans" cxnId="{F246A1F8-77FF-4965-9D7E-E3C60A702C5A}">
      <dgm:prSet/>
      <dgm:spPr/>
      <dgm:t>
        <a:bodyPr/>
        <a:lstStyle/>
        <a:p>
          <a:endParaRPr lang="en-US"/>
        </a:p>
      </dgm:t>
    </dgm:pt>
    <dgm:pt modelId="{2B564E31-4907-4242-B99D-CA2E08FE5FAD}" type="sibTrans" cxnId="{F246A1F8-77FF-4965-9D7E-E3C60A702C5A}">
      <dgm:prSet/>
      <dgm:spPr/>
      <dgm:t>
        <a:bodyPr/>
        <a:lstStyle/>
        <a:p>
          <a:endParaRPr lang="en-US"/>
        </a:p>
      </dgm:t>
    </dgm:pt>
    <dgm:pt modelId="{1C90C837-BC93-48A2-AF7A-F8C0694E37AC}" type="pres">
      <dgm:prSet presAssocID="{2D14FC8C-CA3F-4097-A287-21B035D00344}" presName="linear" presStyleCnt="0">
        <dgm:presLayoutVars>
          <dgm:animLvl val="lvl"/>
          <dgm:resizeHandles val="exact"/>
        </dgm:presLayoutVars>
      </dgm:prSet>
      <dgm:spPr/>
    </dgm:pt>
    <dgm:pt modelId="{D7B044DE-38B3-43BD-803C-5DFD2CF80489}" type="pres">
      <dgm:prSet presAssocID="{6903B38D-2021-4715-8A01-9723FBE3E2B1}" presName="parentText" presStyleLbl="node1" presStyleIdx="0" presStyleCnt="3">
        <dgm:presLayoutVars>
          <dgm:chMax val="0"/>
          <dgm:bulletEnabled val="1"/>
        </dgm:presLayoutVars>
      </dgm:prSet>
      <dgm:spPr/>
    </dgm:pt>
    <dgm:pt modelId="{E506860C-67C6-40B4-A221-431F0C28AC71}" type="pres">
      <dgm:prSet presAssocID="{A7B26F61-4730-47D6-B559-F3253B108AFF}" presName="spacer" presStyleCnt="0"/>
      <dgm:spPr/>
    </dgm:pt>
    <dgm:pt modelId="{AC1F8712-E6B9-4FD9-AC37-9A0870F0CACD}" type="pres">
      <dgm:prSet presAssocID="{A5C1C4E8-9CA3-41B2-8A45-FE265D77E65F}" presName="parentText" presStyleLbl="node1" presStyleIdx="1" presStyleCnt="3">
        <dgm:presLayoutVars>
          <dgm:chMax val="0"/>
          <dgm:bulletEnabled val="1"/>
        </dgm:presLayoutVars>
      </dgm:prSet>
      <dgm:spPr/>
    </dgm:pt>
    <dgm:pt modelId="{C24BB075-8B83-42CA-978B-0CCCABDF6F2C}" type="pres">
      <dgm:prSet presAssocID="{3F33B02C-8CBE-4E1A-BF0F-C48DE3FE40E4}" presName="spacer" presStyleCnt="0"/>
      <dgm:spPr/>
    </dgm:pt>
    <dgm:pt modelId="{29A0EE60-A44F-4B1E-9E3F-A738ED6A3CC7}" type="pres">
      <dgm:prSet presAssocID="{6F67C530-13D9-49F6-9015-49BCB9E02DAA}" presName="parentText" presStyleLbl="node1" presStyleIdx="2" presStyleCnt="3">
        <dgm:presLayoutVars>
          <dgm:chMax val="0"/>
          <dgm:bulletEnabled val="1"/>
        </dgm:presLayoutVars>
      </dgm:prSet>
      <dgm:spPr/>
    </dgm:pt>
  </dgm:ptLst>
  <dgm:cxnLst>
    <dgm:cxn modelId="{F326C210-B956-4F47-87BA-6E7937AE2A63}" type="presOf" srcId="{2D14FC8C-CA3F-4097-A287-21B035D00344}" destId="{1C90C837-BC93-48A2-AF7A-F8C0694E37AC}" srcOrd="0" destOrd="0" presId="urn:microsoft.com/office/officeart/2005/8/layout/vList2"/>
    <dgm:cxn modelId="{3C360734-1EE1-44BF-B52E-1B2A361C8807}" type="presOf" srcId="{6903B38D-2021-4715-8A01-9723FBE3E2B1}" destId="{D7B044DE-38B3-43BD-803C-5DFD2CF80489}" srcOrd="0" destOrd="0" presId="urn:microsoft.com/office/officeart/2005/8/layout/vList2"/>
    <dgm:cxn modelId="{980BF646-C58C-464A-8CB9-92D8111F2991}" type="presOf" srcId="{A5C1C4E8-9CA3-41B2-8A45-FE265D77E65F}" destId="{AC1F8712-E6B9-4FD9-AC37-9A0870F0CACD}" srcOrd="0" destOrd="0" presId="urn:microsoft.com/office/officeart/2005/8/layout/vList2"/>
    <dgm:cxn modelId="{FA9CFD7D-8F6E-4882-9980-8BB065009AC9}" type="presOf" srcId="{6F67C530-13D9-49F6-9015-49BCB9E02DAA}" destId="{29A0EE60-A44F-4B1E-9E3F-A738ED6A3CC7}" srcOrd="0" destOrd="0" presId="urn:microsoft.com/office/officeart/2005/8/layout/vList2"/>
    <dgm:cxn modelId="{B9F60E7F-BE27-42CD-A2DA-7F6E59258DBB}" srcId="{2D14FC8C-CA3F-4097-A287-21B035D00344}" destId="{6903B38D-2021-4715-8A01-9723FBE3E2B1}" srcOrd="0" destOrd="0" parTransId="{F90AE6CC-895A-4B3C-92FF-5DF6AAF9D1FE}" sibTransId="{A7B26F61-4730-47D6-B559-F3253B108AFF}"/>
    <dgm:cxn modelId="{1B5F4BE9-860F-499C-A8FC-76272E100407}" srcId="{2D14FC8C-CA3F-4097-A287-21B035D00344}" destId="{A5C1C4E8-9CA3-41B2-8A45-FE265D77E65F}" srcOrd="1" destOrd="0" parTransId="{4C44694A-AF7E-478B-A3DC-CEF39DC8A8E6}" sibTransId="{3F33B02C-8CBE-4E1A-BF0F-C48DE3FE40E4}"/>
    <dgm:cxn modelId="{F246A1F8-77FF-4965-9D7E-E3C60A702C5A}" srcId="{2D14FC8C-CA3F-4097-A287-21B035D00344}" destId="{6F67C530-13D9-49F6-9015-49BCB9E02DAA}" srcOrd="2" destOrd="0" parTransId="{1AB565A0-28EF-40C2-A2F0-1B9EB66696ED}" sibTransId="{2B564E31-4907-4242-B99D-CA2E08FE5FAD}"/>
    <dgm:cxn modelId="{684F71B2-BD20-4A9F-A3CD-ADCFA176CCF2}" type="presParOf" srcId="{1C90C837-BC93-48A2-AF7A-F8C0694E37AC}" destId="{D7B044DE-38B3-43BD-803C-5DFD2CF80489}" srcOrd="0" destOrd="0" presId="urn:microsoft.com/office/officeart/2005/8/layout/vList2"/>
    <dgm:cxn modelId="{D4AFA187-758E-4B91-86F3-8A2F3893421E}" type="presParOf" srcId="{1C90C837-BC93-48A2-AF7A-F8C0694E37AC}" destId="{E506860C-67C6-40B4-A221-431F0C28AC71}" srcOrd="1" destOrd="0" presId="urn:microsoft.com/office/officeart/2005/8/layout/vList2"/>
    <dgm:cxn modelId="{7FFEB200-19F7-46B0-9CA3-26A0A537D293}" type="presParOf" srcId="{1C90C837-BC93-48A2-AF7A-F8C0694E37AC}" destId="{AC1F8712-E6B9-4FD9-AC37-9A0870F0CACD}" srcOrd="2" destOrd="0" presId="urn:microsoft.com/office/officeart/2005/8/layout/vList2"/>
    <dgm:cxn modelId="{4B4CED7D-BE21-4234-AA88-8B20E82BAD53}" type="presParOf" srcId="{1C90C837-BC93-48A2-AF7A-F8C0694E37AC}" destId="{C24BB075-8B83-42CA-978B-0CCCABDF6F2C}" srcOrd="3" destOrd="0" presId="urn:microsoft.com/office/officeart/2005/8/layout/vList2"/>
    <dgm:cxn modelId="{C4288C05-973C-4E08-820D-36A91633C199}" type="presParOf" srcId="{1C90C837-BC93-48A2-AF7A-F8C0694E37AC}" destId="{29A0EE60-A44F-4B1E-9E3F-A738ED6A3CC7}"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537A5B07-B5CB-4E5C-A575-B76BDC442D25}" type="doc">
      <dgm:prSet loTypeId="urn:microsoft.com/office/officeart/2016/7/layout/RepeatingBendingProcessNew" loCatId="process" qsTypeId="urn:microsoft.com/office/officeart/2005/8/quickstyle/simple5" qsCatId="simple" csTypeId="urn:microsoft.com/office/officeart/2005/8/colors/colorful1" csCatId="colorful"/>
      <dgm:spPr/>
      <dgm:t>
        <a:bodyPr/>
        <a:lstStyle/>
        <a:p>
          <a:endParaRPr lang="en-US"/>
        </a:p>
      </dgm:t>
    </dgm:pt>
    <dgm:pt modelId="{8C16B457-EE9F-42E9-B163-1994390F4488}">
      <dgm:prSet/>
      <dgm:spPr/>
      <dgm:t>
        <a:bodyPr/>
        <a:lstStyle/>
        <a:p>
          <a:r>
            <a:rPr lang="en-GB"/>
            <a:t>Trust </a:t>
          </a:r>
          <a:endParaRPr lang="en-US"/>
        </a:p>
      </dgm:t>
    </dgm:pt>
    <dgm:pt modelId="{7CBD79C2-26A0-473E-AEBC-C2EB1C73FA0F}" type="parTrans" cxnId="{C5F33B0B-CCD0-481A-AEA6-BC16F15A3DEF}">
      <dgm:prSet/>
      <dgm:spPr/>
      <dgm:t>
        <a:bodyPr/>
        <a:lstStyle/>
        <a:p>
          <a:endParaRPr lang="en-US"/>
        </a:p>
      </dgm:t>
    </dgm:pt>
    <dgm:pt modelId="{40C40100-C970-42CC-9039-F90D3E02CD06}" type="sibTrans" cxnId="{C5F33B0B-CCD0-481A-AEA6-BC16F15A3DEF}">
      <dgm:prSet/>
      <dgm:spPr/>
      <dgm:t>
        <a:bodyPr/>
        <a:lstStyle/>
        <a:p>
          <a:endParaRPr lang="en-US"/>
        </a:p>
      </dgm:t>
    </dgm:pt>
    <dgm:pt modelId="{2EE70678-1D19-47D0-98B0-42F67FD44C21}">
      <dgm:prSet/>
      <dgm:spPr/>
      <dgm:t>
        <a:bodyPr/>
        <a:lstStyle/>
        <a:p>
          <a:r>
            <a:rPr lang="en-GB"/>
            <a:t>Talk straight</a:t>
          </a:r>
          <a:endParaRPr lang="en-US"/>
        </a:p>
      </dgm:t>
    </dgm:pt>
    <dgm:pt modelId="{EAB0A8CC-5C71-4611-9264-DA8DF773DD27}" type="parTrans" cxnId="{2CC73967-1AF1-45AC-A32D-AD889B58948C}">
      <dgm:prSet/>
      <dgm:spPr/>
      <dgm:t>
        <a:bodyPr/>
        <a:lstStyle/>
        <a:p>
          <a:endParaRPr lang="en-US"/>
        </a:p>
      </dgm:t>
    </dgm:pt>
    <dgm:pt modelId="{A52F3BD2-F568-4B6E-9F18-47DAA7A0476F}" type="sibTrans" cxnId="{2CC73967-1AF1-45AC-A32D-AD889B58948C}">
      <dgm:prSet/>
      <dgm:spPr/>
      <dgm:t>
        <a:bodyPr/>
        <a:lstStyle/>
        <a:p>
          <a:endParaRPr lang="en-US"/>
        </a:p>
      </dgm:t>
    </dgm:pt>
    <dgm:pt modelId="{C2864F35-656B-4113-862E-9A11C2784675}">
      <dgm:prSet/>
      <dgm:spPr/>
      <dgm:t>
        <a:bodyPr/>
        <a:lstStyle/>
        <a:p>
          <a:r>
            <a:rPr lang="en-GB"/>
            <a:t>Demonstrate respect</a:t>
          </a:r>
          <a:endParaRPr lang="en-US"/>
        </a:p>
      </dgm:t>
    </dgm:pt>
    <dgm:pt modelId="{BD359BD1-14B1-48E2-83F9-6BAF3B1AA878}" type="parTrans" cxnId="{7FE58110-BAC8-4989-A76A-239D84779387}">
      <dgm:prSet/>
      <dgm:spPr/>
      <dgm:t>
        <a:bodyPr/>
        <a:lstStyle/>
        <a:p>
          <a:endParaRPr lang="en-US"/>
        </a:p>
      </dgm:t>
    </dgm:pt>
    <dgm:pt modelId="{674F679A-1430-421F-B397-52FD049B0AC7}" type="sibTrans" cxnId="{7FE58110-BAC8-4989-A76A-239D84779387}">
      <dgm:prSet/>
      <dgm:spPr/>
      <dgm:t>
        <a:bodyPr/>
        <a:lstStyle/>
        <a:p>
          <a:endParaRPr lang="en-US"/>
        </a:p>
      </dgm:t>
    </dgm:pt>
    <dgm:pt modelId="{721033D0-F1B9-43E4-9544-8038CC7DED21}">
      <dgm:prSet/>
      <dgm:spPr/>
      <dgm:t>
        <a:bodyPr/>
        <a:lstStyle/>
        <a:p>
          <a:r>
            <a:rPr lang="en-GB"/>
            <a:t>Create transparency</a:t>
          </a:r>
          <a:endParaRPr lang="en-US"/>
        </a:p>
      </dgm:t>
    </dgm:pt>
    <dgm:pt modelId="{D15E297F-29E1-4B21-A896-219946DA20A8}" type="parTrans" cxnId="{76866222-47F3-4BCD-8E51-53C139AADF09}">
      <dgm:prSet/>
      <dgm:spPr/>
      <dgm:t>
        <a:bodyPr/>
        <a:lstStyle/>
        <a:p>
          <a:endParaRPr lang="en-US"/>
        </a:p>
      </dgm:t>
    </dgm:pt>
    <dgm:pt modelId="{37CB98D8-F4B7-4298-A9E8-A07CF243206F}" type="sibTrans" cxnId="{76866222-47F3-4BCD-8E51-53C139AADF09}">
      <dgm:prSet/>
      <dgm:spPr/>
      <dgm:t>
        <a:bodyPr/>
        <a:lstStyle/>
        <a:p>
          <a:endParaRPr lang="en-US"/>
        </a:p>
      </dgm:t>
    </dgm:pt>
    <dgm:pt modelId="{A19A9F62-45D1-42F4-810C-21254B4F83BB}">
      <dgm:prSet/>
      <dgm:spPr/>
      <dgm:t>
        <a:bodyPr/>
        <a:lstStyle/>
        <a:p>
          <a:r>
            <a:rPr lang="en-GB"/>
            <a:t>Right Wrongs</a:t>
          </a:r>
          <a:endParaRPr lang="en-US"/>
        </a:p>
      </dgm:t>
    </dgm:pt>
    <dgm:pt modelId="{679E049F-047F-4BAF-B479-93FC4621599C}" type="parTrans" cxnId="{22D5EB4C-F81D-43F1-AD6B-C63BC3524AC8}">
      <dgm:prSet/>
      <dgm:spPr/>
      <dgm:t>
        <a:bodyPr/>
        <a:lstStyle/>
        <a:p>
          <a:endParaRPr lang="en-US"/>
        </a:p>
      </dgm:t>
    </dgm:pt>
    <dgm:pt modelId="{D6A5C28E-C953-4DD2-9152-84B5CBE01155}" type="sibTrans" cxnId="{22D5EB4C-F81D-43F1-AD6B-C63BC3524AC8}">
      <dgm:prSet/>
      <dgm:spPr/>
      <dgm:t>
        <a:bodyPr/>
        <a:lstStyle/>
        <a:p>
          <a:endParaRPr lang="en-US"/>
        </a:p>
      </dgm:t>
    </dgm:pt>
    <dgm:pt modelId="{CE56637A-F9D1-4C1C-A212-D55D69B53387}">
      <dgm:prSet/>
      <dgm:spPr/>
      <dgm:t>
        <a:bodyPr/>
        <a:lstStyle/>
        <a:p>
          <a:r>
            <a:rPr lang="en-GB"/>
            <a:t>Show loyalty</a:t>
          </a:r>
          <a:endParaRPr lang="en-US"/>
        </a:p>
      </dgm:t>
    </dgm:pt>
    <dgm:pt modelId="{D4CE2D72-ED3A-4B50-8409-BBEB82C753CB}" type="parTrans" cxnId="{547B83BD-BC9B-4999-87E5-C6CA128BD959}">
      <dgm:prSet/>
      <dgm:spPr/>
      <dgm:t>
        <a:bodyPr/>
        <a:lstStyle/>
        <a:p>
          <a:endParaRPr lang="en-US"/>
        </a:p>
      </dgm:t>
    </dgm:pt>
    <dgm:pt modelId="{5B4E8EF6-8E46-40F9-BFF9-903BB80A09EC}" type="sibTrans" cxnId="{547B83BD-BC9B-4999-87E5-C6CA128BD959}">
      <dgm:prSet/>
      <dgm:spPr/>
      <dgm:t>
        <a:bodyPr/>
        <a:lstStyle/>
        <a:p>
          <a:endParaRPr lang="en-US"/>
        </a:p>
      </dgm:t>
    </dgm:pt>
    <dgm:pt modelId="{DBFA2642-51D6-4056-BA36-327CBE6173CE}">
      <dgm:prSet/>
      <dgm:spPr/>
      <dgm:t>
        <a:bodyPr/>
        <a:lstStyle/>
        <a:p>
          <a:r>
            <a:rPr lang="en-GB"/>
            <a:t>Deliver results</a:t>
          </a:r>
          <a:endParaRPr lang="en-US"/>
        </a:p>
      </dgm:t>
    </dgm:pt>
    <dgm:pt modelId="{BB5EE3CE-ECB4-43B1-BCC5-DFB451290A92}" type="parTrans" cxnId="{2EA36A2C-D788-410B-B0CC-78B11FA9C946}">
      <dgm:prSet/>
      <dgm:spPr/>
      <dgm:t>
        <a:bodyPr/>
        <a:lstStyle/>
        <a:p>
          <a:endParaRPr lang="en-US"/>
        </a:p>
      </dgm:t>
    </dgm:pt>
    <dgm:pt modelId="{9B5EF1FE-CFA3-4952-B40B-C71802D61426}" type="sibTrans" cxnId="{2EA36A2C-D788-410B-B0CC-78B11FA9C946}">
      <dgm:prSet/>
      <dgm:spPr/>
      <dgm:t>
        <a:bodyPr/>
        <a:lstStyle/>
        <a:p>
          <a:endParaRPr lang="en-US"/>
        </a:p>
      </dgm:t>
    </dgm:pt>
    <dgm:pt modelId="{358E6AC6-CBA4-4DB4-8EDC-73F4B323641C}">
      <dgm:prSet/>
      <dgm:spPr/>
      <dgm:t>
        <a:bodyPr/>
        <a:lstStyle/>
        <a:p>
          <a:r>
            <a:rPr lang="en-GB"/>
            <a:t>Get better</a:t>
          </a:r>
          <a:endParaRPr lang="en-US"/>
        </a:p>
      </dgm:t>
    </dgm:pt>
    <dgm:pt modelId="{51FD611D-9F61-44E5-805E-C047C6C7C1D2}" type="parTrans" cxnId="{5B5B3FD2-2750-4ADA-BA57-A29659501CAC}">
      <dgm:prSet/>
      <dgm:spPr/>
      <dgm:t>
        <a:bodyPr/>
        <a:lstStyle/>
        <a:p>
          <a:endParaRPr lang="en-US"/>
        </a:p>
      </dgm:t>
    </dgm:pt>
    <dgm:pt modelId="{77F2765B-FAE7-4627-83FE-C59B77F497F9}" type="sibTrans" cxnId="{5B5B3FD2-2750-4ADA-BA57-A29659501CAC}">
      <dgm:prSet/>
      <dgm:spPr/>
      <dgm:t>
        <a:bodyPr/>
        <a:lstStyle/>
        <a:p>
          <a:endParaRPr lang="en-US"/>
        </a:p>
      </dgm:t>
    </dgm:pt>
    <dgm:pt modelId="{25A80B5B-D3D9-46DE-9D7D-DCC432BB36DD}">
      <dgm:prSet/>
      <dgm:spPr/>
      <dgm:t>
        <a:bodyPr/>
        <a:lstStyle/>
        <a:p>
          <a:r>
            <a:rPr lang="en-US"/>
            <a:t>Good Training</a:t>
          </a:r>
          <a:br>
            <a:rPr lang="en-US"/>
          </a:br>
          <a:endParaRPr lang="en-US"/>
        </a:p>
      </dgm:t>
    </dgm:pt>
    <dgm:pt modelId="{005BD429-CDC6-45D0-90B6-3EA2318CF289}" type="parTrans" cxnId="{395761D3-2B1B-403E-822C-C080D9551F81}">
      <dgm:prSet/>
      <dgm:spPr/>
      <dgm:t>
        <a:bodyPr/>
        <a:lstStyle/>
        <a:p>
          <a:endParaRPr lang="en-US"/>
        </a:p>
      </dgm:t>
    </dgm:pt>
    <dgm:pt modelId="{E36AFB52-D00C-45E8-B7AE-657740803394}" type="sibTrans" cxnId="{395761D3-2B1B-403E-822C-C080D9551F81}">
      <dgm:prSet/>
      <dgm:spPr/>
      <dgm:t>
        <a:bodyPr/>
        <a:lstStyle/>
        <a:p>
          <a:endParaRPr lang="en-US"/>
        </a:p>
      </dgm:t>
    </dgm:pt>
    <dgm:pt modelId="{E147BB6A-ACEE-4555-B423-94D2A40BBC49}" type="pres">
      <dgm:prSet presAssocID="{537A5B07-B5CB-4E5C-A575-B76BDC442D25}" presName="Name0" presStyleCnt="0">
        <dgm:presLayoutVars>
          <dgm:dir/>
          <dgm:resizeHandles val="exact"/>
        </dgm:presLayoutVars>
      </dgm:prSet>
      <dgm:spPr/>
    </dgm:pt>
    <dgm:pt modelId="{DDE20CC8-EDE5-4073-95AF-498436954494}" type="pres">
      <dgm:prSet presAssocID="{8C16B457-EE9F-42E9-B163-1994390F4488}" presName="node" presStyleLbl="node1" presStyleIdx="0" presStyleCnt="9">
        <dgm:presLayoutVars>
          <dgm:bulletEnabled val="1"/>
        </dgm:presLayoutVars>
      </dgm:prSet>
      <dgm:spPr/>
    </dgm:pt>
    <dgm:pt modelId="{078BF789-F00D-4FF7-ADCE-1544DA94E679}" type="pres">
      <dgm:prSet presAssocID="{40C40100-C970-42CC-9039-F90D3E02CD06}" presName="sibTrans" presStyleLbl="sibTrans1D1" presStyleIdx="0" presStyleCnt="8"/>
      <dgm:spPr/>
    </dgm:pt>
    <dgm:pt modelId="{4BB21C14-4385-4AC5-8FA4-96C3CE88FD19}" type="pres">
      <dgm:prSet presAssocID="{40C40100-C970-42CC-9039-F90D3E02CD06}" presName="connectorText" presStyleLbl="sibTrans1D1" presStyleIdx="0" presStyleCnt="8"/>
      <dgm:spPr/>
    </dgm:pt>
    <dgm:pt modelId="{5CFBAA82-8D6E-4A42-AD7A-9328CC54277D}" type="pres">
      <dgm:prSet presAssocID="{2EE70678-1D19-47D0-98B0-42F67FD44C21}" presName="node" presStyleLbl="node1" presStyleIdx="1" presStyleCnt="9">
        <dgm:presLayoutVars>
          <dgm:bulletEnabled val="1"/>
        </dgm:presLayoutVars>
      </dgm:prSet>
      <dgm:spPr/>
    </dgm:pt>
    <dgm:pt modelId="{EC7FD0D8-E33D-4354-8030-297880A3A94F}" type="pres">
      <dgm:prSet presAssocID="{A52F3BD2-F568-4B6E-9F18-47DAA7A0476F}" presName="sibTrans" presStyleLbl="sibTrans1D1" presStyleIdx="1" presStyleCnt="8"/>
      <dgm:spPr/>
    </dgm:pt>
    <dgm:pt modelId="{23E16BBC-F7F3-4844-B54C-701E1D6336FB}" type="pres">
      <dgm:prSet presAssocID="{A52F3BD2-F568-4B6E-9F18-47DAA7A0476F}" presName="connectorText" presStyleLbl="sibTrans1D1" presStyleIdx="1" presStyleCnt="8"/>
      <dgm:spPr/>
    </dgm:pt>
    <dgm:pt modelId="{D9D2932A-506A-48FE-BAE2-D4FEF728A032}" type="pres">
      <dgm:prSet presAssocID="{C2864F35-656B-4113-862E-9A11C2784675}" presName="node" presStyleLbl="node1" presStyleIdx="2" presStyleCnt="9">
        <dgm:presLayoutVars>
          <dgm:bulletEnabled val="1"/>
        </dgm:presLayoutVars>
      </dgm:prSet>
      <dgm:spPr/>
    </dgm:pt>
    <dgm:pt modelId="{38EBFE1E-5A6B-431A-AA40-ED8E94B7E2E3}" type="pres">
      <dgm:prSet presAssocID="{674F679A-1430-421F-B397-52FD049B0AC7}" presName="sibTrans" presStyleLbl="sibTrans1D1" presStyleIdx="2" presStyleCnt="8"/>
      <dgm:spPr/>
    </dgm:pt>
    <dgm:pt modelId="{254B543D-6D2E-46B7-8714-0DA647C7E62D}" type="pres">
      <dgm:prSet presAssocID="{674F679A-1430-421F-B397-52FD049B0AC7}" presName="connectorText" presStyleLbl="sibTrans1D1" presStyleIdx="2" presStyleCnt="8"/>
      <dgm:spPr/>
    </dgm:pt>
    <dgm:pt modelId="{03FD3015-5E8D-4E28-838F-705A90B9DF14}" type="pres">
      <dgm:prSet presAssocID="{721033D0-F1B9-43E4-9544-8038CC7DED21}" presName="node" presStyleLbl="node1" presStyleIdx="3" presStyleCnt="9">
        <dgm:presLayoutVars>
          <dgm:bulletEnabled val="1"/>
        </dgm:presLayoutVars>
      </dgm:prSet>
      <dgm:spPr/>
    </dgm:pt>
    <dgm:pt modelId="{311802B9-D6B0-4714-A591-D1FEC2F9B450}" type="pres">
      <dgm:prSet presAssocID="{37CB98D8-F4B7-4298-A9E8-A07CF243206F}" presName="sibTrans" presStyleLbl="sibTrans1D1" presStyleIdx="3" presStyleCnt="8"/>
      <dgm:spPr/>
    </dgm:pt>
    <dgm:pt modelId="{5D9ED204-616A-4958-AD55-93D697D0C1C0}" type="pres">
      <dgm:prSet presAssocID="{37CB98D8-F4B7-4298-A9E8-A07CF243206F}" presName="connectorText" presStyleLbl="sibTrans1D1" presStyleIdx="3" presStyleCnt="8"/>
      <dgm:spPr/>
    </dgm:pt>
    <dgm:pt modelId="{00739AAC-7F8A-4422-8C78-B445557FFA95}" type="pres">
      <dgm:prSet presAssocID="{A19A9F62-45D1-42F4-810C-21254B4F83BB}" presName="node" presStyleLbl="node1" presStyleIdx="4" presStyleCnt="9">
        <dgm:presLayoutVars>
          <dgm:bulletEnabled val="1"/>
        </dgm:presLayoutVars>
      </dgm:prSet>
      <dgm:spPr/>
    </dgm:pt>
    <dgm:pt modelId="{29884D0E-2862-4EE2-9C4A-6D56582AB79A}" type="pres">
      <dgm:prSet presAssocID="{D6A5C28E-C953-4DD2-9152-84B5CBE01155}" presName="sibTrans" presStyleLbl="sibTrans1D1" presStyleIdx="4" presStyleCnt="8"/>
      <dgm:spPr/>
    </dgm:pt>
    <dgm:pt modelId="{A28D62B3-D06E-4B29-9FBE-C1B89A14D2E5}" type="pres">
      <dgm:prSet presAssocID="{D6A5C28E-C953-4DD2-9152-84B5CBE01155}" presName="connectorText" presStyleLbl="sibTrans1D1" presStyleIdx="4" presStyleCnt="8"/>
      <dgm:spPr/>
    </dgm:pt>
    <dgm:pt modelId="{0A1BAE9B-DD13-4FFF-A864-46397FEE92A4}" type="pres">
      <dgm:prSet presAssocID="{CE56637A-F9D1-4C1C-A212-D55D69B53387}" presName="node" presStyleLbl="node1" presStyleIdx="5" presStyleCnt="9">
        <dgm:presLayoutVars>
          <dgm:bulletEnabled val="1"/>
        </dgm:presLayoutVars>
      </dgm:prSet>
      <dgm:spPr/>
    </dgm:pt>
    <dgm:pt modelId="{5FD38373-B365-42B2-AC6C-BEE63528EA42}" type="pres">
      <dgm:prSet presAssocID="{5B4E8EF6-8E46-40F9-BFF9-903BB80A09EC}" presName="sibTrans" presStyleLbl="sibTrans1D1" presStyleIdx="5" presStyleCnt="8"/>
      <dgm:spPr/>
    </dgm:pt>
    <dgm:pt modelId="{DD03DDA3-2432-472C-A812-3F6E6BDFFE20}" type="pres">
      <dgm:prSet presAssocID="{5B4E8EF6-8E46-40F9-BFF9-903BB80A09EC}" presName="connectorText" presStyleLbl="sibTrans1D1" presStyleIdx="5" presStyleCnt="8"/>
      <dgm:spPr/>
    </dgm:pt>
    <dgm:pt modelId="{438E0686-3714-4AA5-BCC3-65D371E457C7}" type="pres">
      <dgm:prSet presAssocID="{DBFA2642-51D6-4056-BA36-327CBE6173CE}" presName="node" presStyleLbl="node1" presStyleIdx="6" presStyleCnt="9">
        <dgm:presLayoutVars>
          <dgm:bulletEnabled val="1"/>
        </dgm:presLayoutVars>
      </dgm:prSet>
      <dgm:spPr/>
    </dgm:pt>
    <dgm:pt modelId="{9E0FD779-5FEB-42FF-8859-610C9A2418B8}" type="pres">
      <dgm:prSet presAssocID="{9B5EF1FE-CFA3-4952-B40B-C71802D61426}" presName="sibTrans" presStyleLbl="sibTrans1D1" presStyleIdx="6" presStyleCnt="8"/>
      <dgm:spPr/>
    </dgm:pt>
    <dgm:pt modelId="{A8C6F6A5-1AEC-490F-A135-E7EE58471010}" type="pres">
      <dgm:prSet presAssocID="{9B5EF1FE-CFA3-4952-B40B-C71802D61426}" presName="connectorText" presStyleLbl="sibTrans1D1" presStyleIdx="6" presStyleCnt="8"/>
      <dgm:spPr/>
    </dgm:pt>
    <dgm:pt modelId="{47FE638B-831E-4CE5-A7A6-2BF3B65A9503}" type="pres">
      <dgm:prSet presAssocID="{358E6AC6-CBA4-4DB4-8EDC-73F4B323641C}" presName="node" presStyleLbl="node1" presStyleIdx="7" presStyleCnt="9">
        <dgm:presLayoutVars>
          <dgm:bulletEnabled val="1"/>
        </dgm:presLayoutVars>
      </dgm:prSet>
      <dgm:spPr/>
    </dgm:pt>
    <dgm:pt modelId="{3A8FA108-DBC7-4985-92F8-00926621475C}" type="pres">
      <dgm:prSet presAssocID="{77F2765B-FAE7-4627-83FE-C59B77F497F9}" presName="sibTrans" presStyleLbl="sibTrans1D1" presStyleIdx="7" presStyleCnt="8"/>
      <dgm:spPr/>
    </dgm:pt>
    <dgm:pt modelId="{271F6665-04D9-47E6-A602-CF02F86F6731}" type="pres">
      <dgm:prSet presAssocID="{77F2765B-FAE7-4627-83FE-C59B77F497F9}" presName="connectorText" presStyleLbl="sibTrans1D1" presStyleIdx="7" presStyleCnt="8"/>
      <dgm:spPr/>
    </dgm:pt>
    <dgm:pt modelId="{8B619401-2CE4-4829-A422-D7619CBA4038}" type="pres">
      <dgm:prSet presAssocID="{25A80B5B-D3D9-46DE-9D7D-DCC432BB36DD}" presName="node" presStyleLbl="node1" presStyleIdx="8" presStyleCnt="9">
        <dgm:presLayoutVars>
          <dgm:bulletEnabled val="1"/>
        </dgm:presLayoutVars>
      </dgm:prSet>
      <dgm:spPr/>
    </dgm:pt>
  </dgm:ptLst>
  <dgm:cxnLst>
    <dgm:cxn modelId="{57CA0103-E23C-4611-A86E-581C6232C82A}" type="presOf" srcId="{D6A5C28E-C953-4DD2-9152-84B5CBE01155}" destId="{29884D0E-2862-4EE2-9C4A-6D56582AB79A}" srcOrd="0" destOrd="0" presId="urn:microsoft.com/office/officeart/2016/7/layout/RepeatingBendingProcessNew"/>
    <dgm:cxn modelId="{F6F14E05-7CD2-4475-94ED-C8F83137BA59}" type="presOf" srcId="{37CB98D8-F4B7-4298-A9E8-A07CF243206F}" destId="{311802B9-D6B0-4714-A591-D1FEC2F9B450}" srcOrd="0" destOrd="0" presId="urn:microsoft.com/office/officeart/2016/7/layout/RepeatingBendingProcessNew"/>
    <dgm:cxn modelId="{DF93D509-4290-4C00-B11F-9AF613A053A5}" type="presOf" srcId="{A19A9F62-45D1-42F4-810C-21254B4F83BB}" destId="{00739AAC-7F8A-4422-8C78-B445557FFA95}" srcOrd="0" destOrd="0" presId="urn:microsoft.com/office/officeart/2016/7/layout/RepeatingBendingProcessNew"/>
    <dgm:cxn modelId="{C5F33B0B-CCD0-481A-AEA6-BC16F15A3DEF}" srcId="{537A5B07-B5CB-4E5C-A575-B76BDC442D25}" destId="{8C16B457-EE9F-42E9-B163-1994390F4488}" srcOrd="0" destOrd="0" parTransId="{7CBD79C2-26A0-473E-AEBC-C2EB1C73FA0F}" sibTransId="{40C40100-C970-42CC-9039-F90D3E02CD06}"/>
    <dgm:cxn modelId="{7FE58110-BAC8-4989-A76A-239D84779387}" srcId="{537A5B07-B5CB-4E5C-A575-B76BDC442D25}" destId="{C2864F35-656B-4113-862E-9A11C2784675}" srcOrd="2" destOrd="0" parTransId="{BD359BD1-14B1-48E2-83F9-6BAF3B1AA878}" sibTransId="{674F679A-1430-421F-B397-52FD049B0AC7}"/>
    <dgm:cxn modelId="{E2B3CD10-C3A0-4046-B12F-0A348038EE4A}" type="presOf" srcId="{2EE70678-1D19-47D0-98B0-42F67FD44C21}" destId="{5CFBAA82-8D6E-4A42-AD7A-9328CC54277D}" srcOrd="0" destOrd="0" presId="urn:microsoft.com/office/officeart/2016/7/layout/RepeatingBendingProcessNew"/>
    <dgm:cxn modelId="{80FC0E12-4234-4F50-9914-22F5002F920F}" type="presOf" srcId="{674F679A-1430-421F-B397-52FD049B0AC7}" destId="{254B543D-6D2E-46B7-8714-0DA647C7E62D}" srcOrd="1" destOrd="0" presId="urn:microsoft.com/office/officeart/2016/7/layout/RepeatingBendingProcessNew"/>
    <dgm:cxn modelId="{A3B7311C-ACE3-456A-BF73-E1B0C3B25FE2}" type="presOf" srcId="{25A80B5B-D3D9-46DE-9D7D-DCC432BB36DD}" destId="{8B619401-2CE4-4829-A422-D7619CBA4038}" srcOrd="0" destOrd="0" presId="urn:microsoft.com/office/officeart/2016/7/layout/RepeatingBendingProcessNew"/>
    <dgm:cxn modelId="{76866222-47F3-4BCD-8E51-53C139AADF09}" srcId="{537A5B07-B5CB-4E5C-A575-B76BDC442D25}" destId="{721033D0-F1B9-43E4-9544-8038CC7DED21}" srcOrd="3" destOrd="0" parTransId="{D15E297F-29E1-4B21-A896-219946DA20A8}" sibTransId="{37CB98D8-F4B7-4298-A9E8-A07CF243206F}"/>
    <dgm:cxn modelId="{2EA36A2C-D788-410B-B0CC-78B11FA9C946}" srcId="{537A5B07-B5CB-4E5C-A575-B76BDC442D25}" destId="{DBFA2642-51D6-4056-BA36-327CBE6173CE}" srcOrd="6" destOrd="0" parTransId="{BB5EE3CE-ECB4-43B1-BCC5-DFB451290A92}" sibTransId="{9B5EF1FE-CFA3-4952-B40B-C71802D61426}"/>
    <dgm:cxn modelId="{5767B538-65FC-4659-9CA3-386F15497B72}" type="presOf" srcId="{40C40100-C970-42CC-9039-F90D3E02CD06}" destId="{078BF789-F00D-4FF7-ADCE-1544DA94E679}" srcOrd="0" destOrd="0" presId="urn:microsoft.com/office/officeart/2016/7/layout/RepeatingBendingProcessNew"/>
    <dgm:cxn modelId="{888F2A5C-1FD0-4F67-8920-189B6BAA3143}" type="presOf" srcId="{37CB98D8-F4B7-4298-A9E8-A07CF243206F}" destId="{5D9ED204-616A-4958-AD55-93D697D0C1C0}" srcOrd="1" destOrd="0" presId="urn:microsoft.com/office/officeart/2016/7/layout/RepeatingBendingProcessNew"/>
    <dgm:cxn modelId="{137E4A5E-9FDB-4CCC-A251-9E575F2DD45A}" type="presOf" srcId="{358E6AC6-CBA4-4DB4-8EDC-73F4B323641C}" destId="{47FE638B-831E-4CE5-A7A6-2BF3B65A9503}" srcOrd="0" destOrd="0" presId="urn:microsoft.com/office/officeart/2016/7/layout/RepeatingBendingProcessNew"/>
    <dgm:cxn modelId="{92738F41-BE93-455C-8C89-98F4F62049F4}" type="presOf" srcId="{77F2765B-FAE7-4627-83FE-C59B77F497F9}" destId="{271F6665-04D9-47E6-A602-CF02F86F6731}" srcOrd="1" destOrd="0" presId="urn:microsoft.com/office/officeart/2016/7/layout/RepeatingBendingProcessNew"/>
    <dgm:cxn modelId="{2CC73967-1AF1-45AC-A32D-AD889B58948C}" srcId="{537A5B07-B5CB-4E5C-A575-B76BDC442D25}" destId="{2EE70678-1D19-47D0-98B0-42F67FD44C21}" srcOrd="1" destOrd="0" parTransId="{EAB0A8CC-5C71-4611-9264-DA8DF773DD27}" sibTransId="{A52F3BD2-F568-4B6E-9F18-47DAA7A0476F}"/>
    <dgm:cxn modelId="{69D4FF6B-A611-4175-A67A-8BC615CCFB60}" type="presOf" srcId="{40C40100-C970-42CC-9039-F90D3E02CD06}" destId="{4BB21C14-4385-4AC5-8FA4-96C3CE88FD19}" srcOrd="1" destOrd="0" presId="urn:microsoft.com/office/officeart/2016/7/layout/RepeatingBendingProcessNew"/>
    <dgm:cxn modelId="{22D5EB4C-F81D-43F1-AD6B-C63BC3524AC8}" srcId="{537A5B07-B5CB-4E5C-A575-B76BDC442D25}" destId="{A19A9F62-45D1-42F4-810C-21254B4F83BB}" srcOrd="4" destOrd="0" parTransId="{679E049F-047F-4BAF-B479-93FC4621599C}" sibTransId="{D6A5C28E-C953-4DD2-9152-84B5CBE01155}"/>
    <dgm:cxn modelId="{47E95A75-5644-4235-A297-4AE9151B7E36}" type="presOf" srcId="{A52F3BD2-F568-4B6E-9F18-47DAA7A0476F}" destId="{EC7FD0D8-E33D-4354-8030-297880A3A94F}" srcOrd="0" destOrd="0" presId="urn:microsoft.com/office/officeart/2016/7/layout/RepeatingBendingProcessNew"/>
    <dgm:cxn modelId="{C3E69976-F68A-4812-884E-FDB0A5376727}" type="presOf" srcId="{CE56637A-F9D1-4C1C-A212-D55D69B53387}" destId="{0A1BAE9B-DD13-4FFF-A864-46397FEE92A4}" srcOrd="0" destOrd="0" presId="urn:microsoft.com/office/officeart/2016/7/layout/RepeatingBendingProcessNew"/>
    <dgm:cxn modelId="{86551E77-0045-4D95-BA48-96D4B382E07A}" type="presOf" srcId="{DBFA2642-51D6-4056-BA36-327CBE6173CE}" destId="{438E0686-3714-4AA5-BCC3-65D371E457C7}" srcOrd="0" destOrd="0" presId="urn:microsoft.com/office/officeart/2016/7/layout/RepeatingBendingProcessNew"/>
    <dgm:cxn modelId="{FF048D78-A24A-4D53-843C-D2E4271655B9}" type="presOf" srcId="{A52F3BD2-F568-4B6E-9F18-47DAA7A0476F}" destId="{23E16BBC-F7F3-4844-B54C-701E1D6336FB}" srcOrd="1" destOrd="0" presId="urn:microsoft.com/office/officeart/2016/7/layout/RepeatingBendingProcessNew"/>
    <dgm:cxn modelId="{5F5F547B-E680-4C21-A168-E95CAFAFAF30}" type="presOf" srcId="{D6A5C28E-C953-4DD2-9152-84B5CBE01155}" destId="{A28D62B3-D06E-4B29-9FBE-C1B89A14D2E5}" srcOrd="1" destOrd="0" presId="urn:microsoft.com/office/officeart/2016/7/layout/RepeatingBendingProcessNew"/>
    <dgm:cxn modelId="{57C8FF86-1A7C-4936-A534-426435D50F41}" type="presOf" srcId="{5B4E8EF6-8E46-40F9-BFF9-903BB80A09EC}" destId="{DD03DDA3-2432-472C-A812-3F6E6BDFFE20}" srcOrd="1" destOrd="0" presId="urn:microsoft.com/office/officeart/2016/7/layout/RepeatingBendingProcessNew"/>
    <dgm:cxn modelId="{48A8DC91-AFBA-4AF0-B132-538B91999B49}" type="presOf" srcId="{537A5B07-B5CB-4E5C-A575-B76BDC442D25}" destId="{E147BB6A-ACEE-4555-B423-94D2A40BBC49}" srcOrd="0" destOrd="0" presId="urn:microsoft.com/office/officeart/2016/7/layout/RepeatingBendingProcessNew"/>
    <dgm:cxn modelId="{5344B59A-5EB6-4090-9790-5A2DCDC86EF6}" type="presOf" srcId="{9B5EF1FE-CFA3-4952-B40B-C71802D61426}" destId="{A8C6F6A5-1AEC-490F-A135-E7EE58471010}" srcOrd="1" destOrd="0" presId="urn:microsoft.com/office/officeart/2016/7/layout/RepeatingBendingProcessNew"/>
    <dgm:cxn modelId="{2F064C9E-85E7-4C11-9862-C3089D9E32E8}" type="presOf" srcId="{9B5EF1FE-CFA3-4952-B40B-C71802D61426}" destId="{9E0FD779-5FEB-42FF-8859-610C9A2418B8}" srcOrd="0" destOrd="0" presId="urn:microsoft.com/office/officeart/2016/7/layout/RepeatingBendingProcessNew"/>
    <dgm:cxn modelId="{74013EA4-04DC-43A5-BA6E-4CC11643DEAD}" type="presOf" srcId="{8C16B457-EE9F-42E9-B163-1994390F4488}" destId="{DDE20CC8-EDE5-4073-95AF-498436954494}" srcOrd="0" destOrd="0" presId="urn:microsoft.com/office/officeart/2016/7/layout/RepeatingBendingProcessNew"/>
    <dgm:cxn modelId="{547B83BD-BC9B-4999-87E5-C6CA128BD959}" srcId="{537A5B07-B5CB-4E5C-A575-B76BDC442D25}" destId="{CE56637A-F9D1-4C1C-A212-D55D69B53387}" srcOrd="5" destOrd="0" parTransId="{D4CE2D72-ED3A-4B50-8409-BBEB82C753CB}" sibTransId="{5B4E8EF6-8E46-40F9-BFF9-903BB80A09EC}"/>
    <dgm:cxn modelId="{8A51E7C5-5194-488C-869C-AF81E8D71688}" type="presOf" srcId="{C2864F35-656B-4113-862E-9A11C2784675}" destId="{D9D2932A-506A-48FE-BAE2-D4FEF728A032}" srcOrd="0" destOrd="0" presId="urn:microsoft.com/office/officeart/2016/7/layout/RepeatingBendingProcessNew"/>
    <dgm:cxn modelId="{64C911CD-99A6-4DB7-957B-7D8621A381B4}" type="presOf" srcId="{5B4E8EF6-8E46-40F9-BFF9-903BB80A09EC}" destId="{5FD38373-B365-42B2-AC6C-BEE63528EA42}" srcOrd="0" destOrd="0" presId="urn:microsoft.com/office/officeart/2016/7/layout/RepeatingBendingProcessNew"/>
    <dgm:cxn modelId="{27922CD0-13C2-4841-8046-7E20CBBB0538}" type="presOf" srcId="{77F2765B-FAE7-4627-83FE-C59B77F497F9}" destId="{3A8FA108-DBC7-4985-92F8-00926621475C}" srcOrd="0" destOrd="0" presId="urn:microsoft.com/office/officeart/2016/7/layout/RepeatingBendingProcessNew"/>
    <dgm:cxn modelId="{5B5B3FD2-2750-4ADA-BA57-A29659501CAC}" srcId="{537A5B07-B5CB-4E5C-A575-B76BDC442D25}" destId="{358E6AC6-CBA4-4DB4-8EDC-73F4B323641C}" srcOrd="7" destOrd="0" parTransId="{51FD611D-9F61-44E5-805E-C047C6C7C1D2}" sibTransId="{77F2765B-FAE7-4627-83FE-C59B77F497F9}"/>
    <dgm:cxn modelId="{395761D3-2B1B-403E-822C-C080D9551F81}" srcId="{537A5B07-B5CB-4E5C-A575-B76BDC442D25}" destId="{25A80B5B-D3D9-46DE-9D7D-DCC432BB36DD}" srcOrd="8" destOrd="0" parTransId="{005BD429-CDC6-45D0-90B6-3EA2318CF289}" sibTransId="{E36AFB52-D00C-45E8-B7AE-657740803394}"/>
    <dgm:cxn modelId="{BDA88BD4-C3FA-4FEA-87A8-1F0278D9E212}" type="presOf" srcId="{674F679A-1430-421F-B397-52FD049B0AC7}" destId="{38EBFE1E-5A6B-431A-AA40-ED8E94B7E2E3}" srcOrd="0" destOrd="0" presId="urn:microsoft.com/office/officeart/2016/7/layout/RepeatingBendingProcessNew"/>
    <dgm:cxn modelId="{C06F68FD-BD45-44F0-9D56-F0BF53E076E6}" type="presOf" srcId="{721033D0-F1B9-43E4-9544-8038CC7DED21}" destId="{03FD3015-5E8D-4E28-838F-705A90B9DF14}" srcOrd="0" destOrd="0" presId="urn:microsoft.com/office/officeart/2016/7/layout/RepeatingBendingProcessNew"/>
    <dgm:cxn modelId="{437D903E-2576-4E46-9B23-3AB8979F6CE1}" type="presParOf" srcId="{E147BB6A-ACEE-4555-B423-94D2A40BBC49}" destId="{DDE20CC8-EDE5-4073-95AF-498436954494}" srcOrd="0" destOrd="0" presId="urn:microsoft.com/office/officeart/2016/7/layout/RepeatingBendingProcessNew"/>
    <dgm:cxn modelId="{45911055-58DE-4DDB-AA62-8BA34BC0A269}" type="presParOf" srcId="{E147BB6A-ACEE-4555-B423-94D2A40BBC49}" destId="{078BF789-F00D-4FF7-ADCE-1544DA94E679}" srcOrd="1" destOrd="0" presId="urn:microsoft.com/office/officeart/2016/7/layout/RepeatingBendingProcessNew"/>
    <dgm:cxn modelId="{25DFD727-5DD3-440D-9B96-7D2AD14D72CD}" type="presParOf" srcId="{078BF789-F00D-4FF7-ADCE-1544DA94E679}" destId="{4BB21C14-4385-4AC5-8FA4-96C3CE88FD19}" srcOrd="0" destOrd="0" presId="urn:microsoft.com/office/officeart/2016/7/layout/RepeatingBendingProcessNew"/>
    <dgm:cxn modelId="{5EB9F8AB-C3DE-40D6-8220-50E11E158E68}" type="presParOf" srcId="{E147BB6A-ACEE-4555-B423-94D2A40BBC49}" destId="{5CFBAA82-8D6E-4A42-AD7A-9328CC54277D}" srcOrd="2" destOrd="0" presId="urn:microsoft.com/office/officeart/2016/7/layout/RepeatingBendingProcessNew"/>
    <dgm:cxn modelId="{30CBE585-48C0-4D9D-954C-BDACB4ED76D9}" type="presParOf" srcId="{E147BB6A-ACEE-4555-B423-94D2A40BBC49}" destId="{EC7FD0D8-E33D-4354-8030-297880A3A94F}" srcOrd="3" destOrd="0" presId="urn:microsoft.com/office/officeart/2016/7/layout/RepeatingBendingProcessNew"/>
    <dgm:cxn modelId="{F02D2848-64C2-40DF-87E3-FC16E902A6C7}" type="presParOf" srcId="{EC7FD0D8-E33D-4354-8030-297880A3A94F}" destId="{23E16BBC-F7F3-4844-B54C-701E1D6336FB}" srcOrd="0" destOrd="0" presId="urn:microsoft.com/office/officeart/2016/7/layout/RepeatingBendingProcessNew"/>
    <dgm:cxn modelId="{AF1C0439-407A-4C9F-85CC-8C407A325CCC}" type="presParOf" srcId="{E147BB6A-ACEE-4555-B423-94D2A40BBC49}" destId="{D9D2932A-506A-48FE-BAE2-D4FEF728A032}" srcOrd="4" destOrd="0" presId="urn:microsoft.com/office/officeart/2016/7/layout/RepeatingBendingProcessNew"/>
    <dgm:cxn modelId="{2A4A2893-0BF7-4F1D-9048-ACE1A349F701}" type="presParOf" srcId="{E147BB6A-ACEE-4555-B423-94D2A40BBC49}" destId="{38EBFE1E-5A6B-431A-AA40-ED8E94B7E2E3}" srcOrd="5" destOrd="0" presId="urn:microsoft.com/office/officeart/2016/7/layout/RepeatingBendingProcessNew"/>
    <dgm:cxn modelId="{D35A9AED-365E-4148-9B1C-75F129000E32}" type="presParOf" srcId="{38EBFE1E-5A6B-431A-AA40-ED8E94B7E2E3}" destId="{254B543D-6D2E-46B7-8714-0DA647C7E62D}" srcOrd="0" destOrd="0" presId="urn:microsoft.com/office/officeart/2016/7/layout/RepeatingBendingProcessNew"/>
    <dgm:cxn modelId="{939B33D4-068D-4928-A499-AF1A65A08EE8}" type="presParOf" srcId="{E147BB6A-ACEE-4555-B423-94D2A40BBC49}" destId="{03FD3015-5E8D-4E28-838F-705A90B9DF14}" srcOrd="6" destOrd="0" presId="urn:microsoft.com/office/officeart/2016/7/layout/RepeatingBendingProcessNew"/>
    <dgm:cxn modelId="{225F0F04-BD9F-4C26-A76A-41FF01F493F2}" type="presParOf" srcId="{E147BB6A-ACEE-4555-B423-94D2A40BBC49}" destId="{311802B9-D6B0-4714-A591-D1FEC2F9B450}" srcOrd="7" destOrd="0" presId="urn:microsoft.com/office/officeart/2016/7/layout/RepeatingBendingProcessNew"/>
    <dgm:cxn modelId="{C94F9114-207C-400A-A1D5-8786689C837E}" type="presParOf" srcId="{311802B9-D6B0-4714-A591-D1FEC2F9B450}" destId="{5D9ED204-616A-4958-AD55-93D697D0C1C0}" srcOrd="0" destOrd="0" presId="urn:microsoft.com/office/officeart/2016/7/layout/RepeatingBendingProcessNew"/>
    <dgm:cxn modelId="{5D6A3B2C-DD32-4726-9272-EDC34E1A7E1C}" type="presParOf" srcId="{E147BB6A-ACEE-4555-B423-94D2A40BBC49}" destId="{00739AAC-7F8A-4422-8C78-B445557FFA95}" srcOrd="8" destOrd="0" presId="urn:microsoft.com/office/officeart/2016/7/layout/RepeatingBendingProcessNew"/>
    <dgm:cxn modelId="{3DAE714E-BF62-40DB-B0F6-0E681A0A0A33}" type="presParOf" srcId="{E147BB6A-ACEE-4555-B423-94D2A40BBC49}" destId="{29884D0E-2862-4EE2-9C4A-6D56582AB79A}" srcOrd="9" destOrd="0" presId="urn:microsoft.com/office/officeart/2016/7/layout/RepeatingBendingProcessNew"/>
    <dgm:cxn modelId="{6D637F2D-4CD1-415B-A7DB-F6387AA62E85}" type="presParOf" srcId="{29884D0E-2862-4EE2-9C4A-6D56582AB79A}" destId="{A28D62B3-D06E-4B29-9FBE-C1B89A14D2E5}" srcOrd="0" destOrd="0" presId="urn:microsoft.com/office/officeart/2016/7/layout/RepeatingBendingProcessNew"/>
    <dgm:cxn modelId="{B701D00F-2D85-4750-9114-C606150F38E8}" type="presParOf" srcId="{E147BB6A-ACEE-4555-B423-94D2A40BBC49}" destId="{0A1BAE9B-DD13-4FFF-A864-46397FEE92A4}" srcOrd="10" destOrd="0" presId="urn:microsoft.com/office/officeart/2016/7/layout/RepeatingBendingProcessNew"/>
    <dgm:cxn modelId="{93A3F141-7DD6-45AB-89EC-C5BDC015F653}" type="presParOf" srcId="{E147BB6A-ACEE-4555-B423-94D2A40BBC49}" destId="{5FD38373-B365-42B2-AC6C-BEE63528EA42}" srcOrd="11" destOrd="0" presId="urn:microsoft.com/office/officeart/2016/7/layout/RepeatingBendingProcessNew"/>
    <dgm:cxn modelId="{56797762-5EFD-4097-B116-2842E3760711}" type="presParOf" srcId="{5FD38373-B365-42B2-AC6C-BEE63528EA42}" destId="{DD03DDA3-2432-472C-A812-3F6E6BDFFE20}" srcOrd="0" destOrd="0" presId="urn:microsoft.com/office/officeart/2016/7/layout/RepeatingBendingProcessNew"/>
    <dgm:cxn modelId="{5F49092C-8795-46DA-B23E-2E6E853526C0}" type="presParOf" srcId="{E147BB6A-ACEE-4555-B423-94D2A40BBC49}" destId="{438E0686-3714-4AA5-BCC3-65D371E457C7}" srcOrd="12" destOrd="0" presId="urn:microsoft.com/office/officeart/2016/7/layout/RepeatingBendingProcessNew"/>
    <dgm:cxn modelId="{34F6C7FB-AC2F-4462-8A52-C4ACCAB7CDD9}" type="presParOf" srcId="{E147BB6A-ACEE-4555-B423-94D2A40BBC49}" destId="{9E0FD779-5FEB-42FF-8859-610C9A2418B8}" srcOrd="13" destOrd="0" presId="urn:microsoft.com/office/officeart/2016/7/layout/RepeatingBendingProcessNew"/>
    <dgm:cxn modelId="{378FACFA-F56F-4D54-B066-81B52FB8F1CD}" type="presParOf" srcId="{9E0FD779-5FEB-42FF-8859-610C9A2418B8}" destId="{A8C6F6A5-1AEC-490F-A135-E7EE58471010}" srcOrd="0" destOrd="0" presId="urn:microsoft.com/office/officeart/2016/7/layout/RepeatingBendingProcessNew"/>
    <dgm:cxn modelId="{D2573533-AE15-4DC4-AB4A-480FF247046B}" type="presParOf" srcId="{E147BB6A-ACEE-4555-B423-94D2A40BBC49}" destId="{47FE638B-831E-4CE5-A7A6-2BF3B65A9503}" srcOrd="14" destOrd="0" presId="urn:microsoft.com/office/officeart/2016/7/layout/RepeatingBendingProcessNew"/>
    <dgm:cxn modelId="{09F0E9B8-AD73-48E5-BEB1-EDE0F7DBE796}" type="presParOf" srcId="{E147BB6A-ACEE-4555-B423-94D2A40BBC49}" destId="{3A8FA108-DBC7-4985-92F8-00926621475C}" srcOrd="15" destOrd="0" presId="urn:microsoft.com/office/officeart/2016/7/layout/RepeatingBendingProcessNew"/>
    <dgm:cxn modelId="{0C7DD569-E0A1-417E-BDBB-239336CA7454}" type="presParOf" srcId="{3A8FA108-DBC7-4985-92F8-00926621475C}" destId="{271F6665-04D9-47E6-A602-CF02F86F6731}" srcOrd="0" destOrd="0" presId="urn:microsoft.com/office/officeart/2016/7/layout/RepeatingBendingProcessNew"/>
    <dgm:cxn modelId="{9BFC7815-3EEE-4FA8-AEB0-D89777BDF3C5}" type="presParOf" srcId="{E147BB6A-ACEE-4555-B423-94D2A40BBC49}" destId="{8B619401-2CE4-4829-A422-D7619CBA4038}" srcOrd="16"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202A0DE1-7308-4CB6-BBDC-0981063C2DEC}"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C78804A1-83FC-4AFC-A91D-B0BD3CFC3060}">
      <dgm:prSet/>
      <dgm:spPr/>
      <dgm:t>
        <a:bodyPr/>
        <a:lstStyle/>
        <a:p>
          <a:r>
            <a:rPr lang="en-GB"/>
            <a:t>Private agendas and mismatched needs</a:t>
          </a:r>
          <a:endParaRPr lang="en-US"/>
        </a:p>
      </dgm:t>
    </dgm:pt>
    <dgm:pt modelId="{EDADE1F5-6C1D-49A2-A51E-0276089C2422}" type="parTrans" cxnId="{1B93ACA3-6614-469A-8860-F33849EFCF6F}">
      <dgm:prSet/>
      <dgm:spPr/>
      <dgm:t>
        <a:bodyPr/>
        <a:lstStyle/>
        <a:p>
          <a:endParaRPr lang="en-US"/>
        </a:p>
      </dgm:t>
    </dgm:pt>
    <dgm:pt modelId="{E46015D0-C318-4DAA-9A14-110B19550B19}" type="sibTrans" cxnId="{1B93ACA3-6614-469A-8860-F33849EFCF6F}">
      <dgm:prSet/>
      <dgm:spPr/>
      <dgm:t>
        <a:bodyPr/>
        <a:lstStyle/>
        <a:p>
          <a:endParaRPr lang="en-US"/>
        </a:p>
      </dgm:t>
    </dgm:pt>
    <dgm:pt modelId="{ECC35B21-F3B3-4B18-B712-3DC10BE07B73}">
      <dgm:prSet/>
      <dgm:spPr/>
      <dgm:t>
        <a:bodyPr/>
        <a:lstStyle/>
        <a:p>
          <a:r>
            <a:rPr lang="en-GB"/>
            <a:t>Confused and cluttered goals</a:t>
          </a:r>
          <a:endParaRPr lang="en-US"/>
        </a:p>
      </dgm:t>
    </dgm:pt>
    <dgm:pt modelId="{7D9BB09B-39D4-4DCE-8AF8-1BA480B06C03}" type="parTrans" cxnId="{D4C10098-B45C-42CA-AEC5-74989E198B17}">
      <dgm:prSet/>
      <dgm:spPr/>
      <dgm:t>
        <a:bodyPr/>
        <a:lstStyle/>
        <a:p>
          <a:endParaRPr lang="en-US"/>
        </a:p>
      </dgm:t>
    </dgm:pt>
    <dgm:pt modelId="{9A458009-58A6-4DB7-BBFB-4346AAAB435E}" type="sibTrans" cxnId="{D4C10098-B45C-42CA-AEC5-74989E198B17}">
      <dgm:prSet/>
      <dgm:spPr/>
      <dgm:t>
        <a:bodyPr/>
        <a:lstStyle/>
        <a:p>
          <a:endParaRPr lang="en-US"/>
        </a:p>
      </dgm:t>
    </dgm:pt>
    <dgm:pt modelId="{C9F45FEF-2C09-441A-94EE-16636F8DFEB8}">
      <dgm:prSet/>
      <dgm:spPr/>
      <dgm:t>
        <a:bodyPr/>
        <a:lstStyle/>
        <a:p>
          <a:r>
            <a:rPr lang="en-GB"/>
            <a:t>Confused roles</a:t>
          </a:r>
          <a:endParaRPr lang="en-US"/>
        </a:p>
      </dgm:t>
    </dgm:pt>
    <dgm:pt modelId="{9E43EF09-458D-4A88-AF70-99BE386A45D7}" type="parTrans" cxnId="{60E1B2F2-7426-44F0-9F7F-1CC055CC3C63}">
      <dgm:prSet/>
      <dgm:spPr/>
      <dgm:t>
        <a:bodyPr/>
        <a:lstStyle/>
        <a:p>
          <a:endParaRPr lang="en-US"/>
        </a:p>
      </dgm:t>
    </dgm:pt>
    <dgm:pt modelId="{E36B613C-5279-4DEE-9AE8-23D926F4CD27}" type="sibTrans" cxnId="{60E1B2F2-7426-44F0-9F7F-1CC055CC3C63}">
      <dgm:prSet/>
      <dgm:spPr/>
      <dgm:t>
        <a:bodyPr/>
        <a:lstStyle/>
        <a:p>
          <a:endParaRPr lang="en-US"/>
        </a:p>
      </dgm:t>
    </dgm:pt>
    <dgm:pt modelId="{9B756E0A-51C8-43E7-9DCB-A520F97243BE}">
      <dgm:prSet/>
      <dgm:spPr/>
      <dgm:t>
        <a:bodyPr/>
        <a:lstStyle/>
        <a:p>
          <a:r>
            <a:rPr lang="en-GB"/>
            <a:t>Right decisions, wrong process</a:t>
          </a:r>
          <a:endParaRPr lang="en-US"/>
        </a:p>
      </dgm:t>
    </dgm:pt>
    <dgm:pt modelId="{7B2EFA14-E05C-42FC-9CD0-3A49B4CB879E}" type="parTrans" cxnId="{16893C65-01C0-437F-AD97-D01F137642BD}">
      <dgm:prSet/>
      <dgm:spPr/>
      <dgm:t>
        <a:bodyPr/>
        <a:lstStyle/>
        <a:p>
          <a:endParaRPr lang="en-US"/>
        </a:p>
      </dgm:t>
    </dgm:pt>
    <dgm:pt modelId="{63266DE6-5C02-4191-BD02-23EFCCC23F67}" type="sibTrans" cxnId="{16893C65-01C0-437F-AD97-D01F137642BD}">
      <dgm:prSet/>
      <dgm:spPr/>
      <dgm:t>
        <a:bodyPr/>
        <a:lstStyle/>
        <a:p>
          <a:endParaRPr lang="en-US"/>
        </a:p>
      </dgm:t>
    </dgm:pt>
    <dgm:pt modelId="{42279F0B-32BA-434F-8B42-18F6F10568F0}">
      <dgm:prSet/>
      <dgm:spPr/>
      <dgm:t>
        <a:bodyPr/>
        <a:lstStyle/>
        <a:p>
          <a:r>
            <a:rPr lang="en-GB"/>
            <a:t>Bad policies, stupid procedures</a:t>
          </a:r>
          <a:endParaRPr lang="en-US"/>
        </a:p>
      </dgm:t>
    </dgm:pt>
    <dgm:pt modelId="{2FC1B461-8DB8-426D-A8A7-8759E7934D0C}" type="parTrans" cxnId="{1E1773DC-C99B-4867-8B39-E4F6F03E752D}">
      <dgm:prSet/>
      <dgm:spPr/>
      <dgm:t>
        <a:bodyPr/>
        <a:lstStyle/>
        <a:p>
          <a:endParaRPr lang="en-US"/>
        </a:p>
      </dgm:t>
    </dgm:pt>
    <dgm:pt modelId="{BBC83138-4E32-408F-BB51-73518B759BB4}" type="sibTrans" cxnId="{1E1773DC-C99B-4867-8B39-E4F6F03E752D}">
      <dgm:prSet/>
      <dgm:spPr/>
      <dgm:t>
        <a:bodyPr/>
        <a:lstStyle/>
        <a:p>
          <a:endParaRPr lang="en-US"/>
        </a:p>
      </dgm:t>
    </dgm:pt>
    <dgm:pt modelId="{4F06D8CC-52B2-415D-8267-E43CA51492B1}">
      <dgm:prSet/>
      <dgm:spPr/>
      <dgm:t>
        <a:bodyPr/>
        <a:lstStyle/>
        <a:p>
          <a:r>
            <a:rPr lang="en-GB"/>
            <a:t>(Unresolved) personality conflicts</a:t>
          </a:r>
          <a:endParaRPr lang="en-US"/>
        </a:p>
      </dgm:t>
    </dgm:pt>
    <dgm:pt modelId="{DFEF72C3-4888-44FA-805D-3E056205B420}" type="parTrans" cxnId="{CF427120-2418-4F0F-A0CA-0C88E5B7B4A3}">
      <dgm:prSet/>
      <dgm:spPr/>
      <dgm:t>
        <a:bodyPr/>
        <a:lstStyle/>
        <a:p>
          <a:endParaRPr lang="en-US"/>
        </a:p>
      </dgm:t>
    </dgm:pt>
    <dgm:pt modelId="{CE17C49D-FED3-485D-A826-38258FC94A7A}" type="sibTrans" cxnId="{CF427120-2418-4F0F-A0CA-0C88E5B7B4A3}">
      <dgm:prSet/>
      <dgm:spPr/>
      <dgm:t>
        <a:bodyPr/>
        <a:lstStyle/>
        <a:p>
          <a:endParaRPr lang="en-US"/>
        </a:p>
      </dgm:t>
    </dgm:pt>
    <dgm:pt modelId="{1732A1C6-B416-4329-B334-89C94DE1B2D5}">
      <dgm:prSet/>
      <dgm:spPr/>
      <dgm:t>
        <a:bodyPr/>
        <a:lstStyle/>
        <a:p>
          <a:r>
            <a:rPr lang="en-GB"/>
            <a:t>Bad leadership</a:t>
          </a:r>
          <a:endParaRPr lang="en-US"/>
        </a:p>
      </dgm:t>
    </dgm:pt>
    <dgm:pt modelId="{DFB3393F-8F0B-4960-A15C-75D28A72FD3A}" type="parTrans" cxnId="{97E1D314-835C-4B26-95C4-A26F09F25D32}">
      <dgm:prSet/>
      <dgm:spPr/>
      <dgm:t>
        <a:bodyPr/>
        <a:lstStyle/>
        <a:p>
          <a:endParaRPr lang="en-US"/>
        </a:p>
      </dgm:t>
    </dgm:pt>
    <dgm:pt modelId="{6E0D88CD-573E-416A-9229-1D96AB924A44}" type="sibTrans" cxnId="{97E1D314-835C-4B26-95C4-A26F09F25D32}">
      <dgm:prSet/>
      <dgm:spPr/>
      <dgm:t>
        <a:bodyPr/>
        <a:lstStyle/>
        <a:p>
          <a:endParaRPr lang="en-US"/>
        </a:p>
      </dgm:t>
    </dgm:pt>
    <dgm:pt modelId="{F08E761A-BBEC-4F9B-817C-25877517AA4A}">
      <dgm:prSet/>
      <dgm:spPr/>
      <dgm:t>
        <a:bodyPr/>
        <a:lstStyle/>
        <a:p>
          <a:r>
            <a:rPr lang="en-GB"/>
            <a:t>Bleary vision</a:t>
          </a:r>
          <a:endParaRPr lang="en-US"/>
        </a:p>
      </dgm:t>
    </dgm:pt>
    <dgm:pt modelId="{8E8ED8CA-C4AC-400D-B5A5-B634F604393E}" type="parTrans" cxnId="{C68873F9-CBD4-41B3-94E5-F3A037DCAD92}">
      <dgm:prSet/>
      <dgm:spPr/>
      <dgm:t>
        <a:bodyPr/>
        <a:lstStyle/>
        <a:p>
          <a:endParaRPr lang="en-US"/>
        </a:p>
      </dgm:t>
    </dgm:pt>
    <dgm:pt modelId="{5D7CB03B-DB76-4F32-9C5E-A1D7A7951E57}" type="sibTrans" cxnId="{C68873F9-CBD4-41B3-94E5-F3A037DCAD92}">
      <dgm:prSet/>
      <dgm:spPr/>
      <dgm:t>
        <a:bodyPr/>
        <a:lstStyle/>
        <a:p>
          <a:endParaRPr lang="en-US"/>
        </a:p>
      </dgm:t>
    </dgm:pt>
    <dgm:pt modelId="{1D5F3F37-556A-4D14-A79D-E4D8C5928CF9}">
      <dgm:prSet/>
      <dgm:spPr/>
      <dgm:t>
        <a:bodyPr/>
        <a:lstStyle/>
        <a:p>
          <a:r>
            <a:rPr lang="en-GB"/>
            <a:t>Teams are not part of (my) thinking</a:t>
          </a:r>
          <a:endParaRPr lang="en-US"/>
        </a:p>
      </dgm:t>
    </dgm:pt>
    <dgm:pt modelId="{1F718D39-E100-4FDA-A72F-5602CFCB8B04}" type="parTrans" cxnId="{00A705DB-7637-46B4-859F-D48E13E3F1BE}">
      <dgm:prSet/>
      <dgm:spPr/>
      <dgm:t>
        <a:bodyPr/>
        <a:lstStyle/>
        <a:p>
          <a:endParaRPr lang="en-US"/>
        </a:p>
      </dgm:t>
    </dgm:pt>
    <dgm:pt modelId="{81545C9D-917A-4ED9-A81F-438B4394FF11}" type="sibTrans" cxnId="{00A705DB-7637-46B4-859F-D48E13E3F1BE}">
      <dgm:prSet/>
      <dgm:spPr/>
      <dgm:t>
        <a:bodyPr/>
        <a:lstStyle/>
        <a:p>
          <a:endParaRPr lang="en-US"/>
        </a:p>
      </dgm:t>
    </dgm:pt>
    <dgm:pt modelId="{763D48B9-7315-4213-86F2-0B723F3427D3}">
      <dgm:prSet/>
      <dgm:spPr/>
      <dgm:t>
        <a:bodyPr/>
        <a:lstStyle/>
        <a:p>
          <a:r>
            <a:rPr lang="en-GB"/>
            <a:t>Lack of feedback</a:t>
          </a:r>
          <a:br>
            <a:rPr lang="en-US"/>
          </a:br>
          <a:endParaRPr lang="en-US"/>
        </a:p>
      </dgm:t>
    </dgm:pt>
    <dgm:pt modelId="{59D1F31A-B59B-4E05-96F6-430B102370AA}" type="parTrans" cxnId="{8B36DBEB-3857-4683-A9B8-DFFC3F1D3763}">
      <dgm:prSet/>
      <dgm:spPr/>
      <dgm:t>
        <a:bodyPr/>
        <a:lstStyle/>
        <a:p>
          <a:endParaRPr lang="en-US"/>
        </a:p>
      </dgm:t>
    </dgm:pt>
    <dgm:pt modelId="{209E5043-C542-4177-BFF0-4CC5285A31EA}" type="sibTrans" cxnId="{8B36DBEB-3857-4683-A9B8-DFFC3F1D3763}">
      <dgm:prSet/>
      <dgm:spPr/>
      <dgm:t>
        <a:bodyPr/>
        <a:lstStyle/>
        <a:p>
          <a:endParaRPr lang="en-US"/>
        </a:p>
      </dgm:t>
    </dgm:pt>
    <dgm:pt modelId="{568371B5-ACD4-4F85-A4E4-AF576B03CEEE}" type="pres">
      <dgm:prSet presAssocID="{202A0DE1-7308-4CB6-BBDC-0981063C2DEC}" presName="diagram" presStyleCnt="0">
        <dgm:presLayoutVars>
          <dgm:dir/>
          <dgm:resizeHandles val="exact"/>
        </dgm:presLayoutVars>
      </dgm:prSet>
      <dgm:spPr/>
    </dgm:pt>
    <dgm:pt modelId="{795F253D-6C9F-4700-9A50-5FD5DAF523AB}" type="pres">
      <dgm:prSet presAssocID="{C78804A1-83FC-4AFC-A91D-B0BD3CFC3060}" presName="node" presStyleLbl="node1" presStyleIdx="0" presStyleCnt="10">
        <dgm:presLayoutVars>
          <dgm:bulletEnabled val="1"/>
        </dgm:presLayoutVars>
      </dgm:prSet>
      <dgm:spPr/>
    </dgm:pt>
    <dgm:pt modelId="{A26A5629-CADD-46BC-B7E5-4D8366159FDC}" type="pres">
      <dgm:prSet presAssocID="{E46015D0-C318-4DAA-9A14-110B19550B19}" presName="sibTrans" presStyleCnt="0"/>
      <dgm:spPr/>
    </dgm:pt>
    <dgm:pt modelId="{A46107A2-9CF7-474D-898E-CBC0749E5085}" type="pres">
      <dgm:prSet presAssocID="{ECC35B21-F3B3-4B18-B712-3DC10BE07B73}" presName="node" presStyleLbl="node1" presStyleIdx="1" presStyleCnt="10">
        <dgm:presLayoutVars>
          <dgm:bulletEnabled val="1"/>
        </dgm:presLayoutVars>
      </dgm:prSet>
      <dgm:spPr/>
    </dgm:pt>
    <dgm:pt modelId="{7CAF716A-708D-4F9D-AC8E-11859CC11151}" type="pres">
      <dgm:prSet presAssocID="{9A458009-58A6-4DB7-BBFB-4346AAAB435E}" presName="sibTrans" presStyleCnt="0"/>
      <dgm:spPr/>
    </dgm:pt>
    <dgm:pt modelId="{40A6696B-E083-4793-9EFB-A98E2FDF6BCD}" type="pres">
      <dgm:prSet presAssocID="{C9F45FEF-2C09-441A-94EE-16636F8DFEB8}" presName="node" presStyleLbl="node1" presStyleIdx="2" presStyleCnt="10">
        <dgm:presLayoutVars>
          <dgm:bulletEnabled val="1"/>
        </dgm:presLayoutVars>
      </dgm:prSet>
      <dgm:spPr/>
    </dgm:pt>
    <dgm:pt modelId="{9B5815BB-A518-4E8A-B0FA-3578AC198F62}" type="pres">
      <dgm:prSet presAssocID="{E36B613C-5279-4DEE-9AE8-23D926F4CD27}" presName="sibTrans" presStyleCnt="0"/>
      <dgm:spPr/>
    </dgm:pt>
    <dgm:pt modelId="{912D3887-43D0-4067-9475-1FE50067283E}" type="pres">
      <dgm:prSet presAssocID="{9B756E0A-51C8-43E7-9DCB-A520F97243BE}" presName="node" presStyleLbl="node1" presStyleIdx="3" presStyleCnt="10">
        <dgm:presLayoutVars>
          <dgm:bulletEnabled val="1"/>
        </dgm:presLayoutVars>
      </dgm:prSet>
      <dgm:spPr/>
    </dgm:pt>
    <dgm:pt modelId="{00416735-3148-4AE4-BA71-9B3A2E576D4C}" type="pres">
      <dgm:prSet presAssocID="{63266DE6-5C02-4191-BD02-23EFCCC23F67}" presName="sibTrans" presStyleCnt="0"/>
      <dgm:spPr/>
    </dgm:pt>
    <dgm:pt modelId="{F038596B-CE93-4F07-8BF8-3AD1A23864B2}" type="pres">
      <dgm:prSet presAssocID="{42279F0B-32BA-434F-8B42-18F6F10568F0}" presName="node" presStyleLbl="node1" presStyleIdx="4" presStyleCnt="10">
        <dgm:presLayoutVars>
          <dgm:bulletEnabled val="1"/>
        </dgm:presLayoutVars>
      </dgm:prSet>
      <dgm:spPr/>
    </dgm:pt>
    <dgm:pt modelId="{9008320D-80E9-44B7-846A-5369AC16D2AD}" type="pres">
      <dgm:prSet presAssocID="{BBC83138-4E32-408F-BB51-73518B759BB4}" presName="sibTrans" presStyleCnt="0"/>
      <dgm:spPr/>
    </dgm:pt>
    <dgm:pt modelId="{6D4DBCB5-4EB3-4AF4-90BA-45AC2DFB43A3}" type="pres">
      <dgm:prSet presAssocID="{4F06D8CC-52B2-415D-8267-E43CA51492B1}" presName="node" presStyleLbl="node1" presStyleIdx="5" presStyleCnt="10">
        <dgm:presLayoutVars>
          <dgm:bulletEnabled val="1"/>
        </dgm:presLayoutVars>
      </dgm:prSet>
      <dgm:spPr/>
    </dgm:pt>
    <dgm:pt modelId="{0D7D66F6-F224-4948-9F32-6BF7BDD23B05}" type="pres">
      <dgm:prSet presAssocID="{CE17C49D-FED3-485D-A826-38258FC94A7A}" presName="sibTrans" presStyleCnt="0"/>
      <dgm:spPr/>
    </dgm:pt>
    <dgm:pt modelId="{72CFE6DF-1F5B-426D-A977-DED9DFD3AC92}" type="pres">
      <dgm:prSet presAssocID="{1732A1C6-B416-4329-B334-89C94DE1B2D5}" presName="node" presStyleLbl="node1" presStyleIdx="6" presStyleCnt="10">
        <dgm:presLayoutVars>
          <dgm:bulletEnabled val="1"/>
        </dgm:presLayoutVars>
      </dgm:prSet>
      <dgm:spPr/>
    </dgm:pt>
    <dgm:pt modelId="{D9DD8012-1A50-4115-A7B3-04A9911F1817}" type="pres">
      <dgm:prSet presAssocID="{6E0D88CD-573E-416A-9229-1D96AB924A44}" presName="sibTrans" presStyleCnt="0"/>
      <dgm:spPr/>
    </dgm:pt>
    <dgm:pt modelId="{BBE5A777-2F92-4CC4-AE35-A79122533135}" type="pres">
      <dgm:prSet presAssocID="{F08E761A-BBEC-4F9B-817C-25877517AA4A}" presName="node" presStyleLbl="node1" presStyleIdx="7" presStyleCnt="10">
        <dgm:presLayoutVars>
          <dgm:bulletEnabled val="1"/>
        </dgm:presLayoutVars>
      </dgm:prSet>
      <dgm:spPr/>
    </dgm:pt>
    <dgm:pt modelId="{7DEA9B5F-0AB0-4C97-88C8-364DC79371CE}" type="pres">
      <dgm:prSet presAssocID="{5D7CB03B-DB76-4F32-9C5E-A1D7A7951E57}" presName="sibTrans" presStyleCnt="0"/>
      <dgm:spPr/>
    </dgm:pt>
    <dgm:pt modelId="{2DDA6474-AD12-4319-8334-47F2A9A3575C}" type="pres">
      <dgm:prSet presAssocID="{1D5F3F37-556A-4D14-A79D-E4D8C5928CF9}" presName="node" presStyleLbl="node1" presStyleIdx="8" presStyleCnt="10">
        <dgm:presLayoutVars>
          <dgm:bulletEnabled val="1"/>
        </dgm:presLayoutVars>
      </dgm:prSet>
      <dgm:spPr/>
    </dgm:pt>
    <dgm:pt modelId="{22C83566-1CE4-4719-8509-2483AC29E8DD}" type="pres">
      <dgm:prSet presAssocID="{81545C9D-917A-4ED9-A81F-438B4394FF11}" presName="sibTrans" presStyleCnt="0"/>
      <dgm:spPr/>
    </dgm:pt>
    <dgm:pt modelId="{31805C3F-CEEF-4E80-B056-AE9DD720516C}" type="pres">
      <dgm:prSet presAssocID="{763D48B9-7315-4213-86F2-0B723F3427D3}" presName="node" presStyleLbl="node1" presStyleIdx="9" presStyleCnt="10">
        <dgm:presLayoutVars>
          <dgm:bulletEnabled val="1"/>
        </dgm:presLayoutVars>
      </dgm:prSet>
      <dgm:spPr/>
    </dgm:pt>
  </dgm:ptLst>
  <dgm:cxnLst>
    <dgm:cxn modelId="{97E1D314-835C-4B26-95C4-A26F09F25D32}" srcId="{202A0DE1-7308-4CB6-BBDC-0981063C2DEC}" destId="{1732A1C6-B416-4329-B334-89C94DE1B2D5}" srcOrd="6" destOrd="0" parTransId="{DFB3393F-8F0B-4960-A15C-75D28A72FD3A}" sibTransId="{6E0D88CD-573E-416A-9229-1D96AB924A44}"/>
    <dgm:cxn modelId="{011B301E-0BEB-4C6E-9FD9-8D335FB8AA98}" type="presOf" srcId="{4F06D8CC-52B2-415D-8267-E43CA51492B1}" destId="{6D4DBCB5-4EB3-4AF4-90BA-45AC2DFB43A3}" srcOrd="0" destOrd="0" presId="urn:microsoft.com/office/officeart/2005/8/layout/default"/>
    <dgm:cxn modelId="{56382D1F-C972-4748-919F-D11055D037E5}" type="presOf" srcId="{C9F45FEF-2C09-441A-94EE-16636F8DFEB8}" destId="{40A6696B-E083-4793-9EFB-A98E2FDF6BCD}" srcOrd="0" destOrd="0" presId="urn:microsoft.com/office/officeart/2005/8/layout/default"/>
    <dgm:cxn modelId="{CF427120-2418-4F0F-A0CA-0C88E5B7B4A3}" srcId="{202A0DE1-7308-4CB6-BBDC-0981063C2DEC}" destId="{4F06D8CC-52B2-415D-8267-E43CA51492B1}" srcOrd="5" destOrd="0" parTransId="{DFEF72C3-4888-44FA-805D-3E056205B420}" sibTransId="{CE17C49D-FED3-485D-A826-38258FC94A7A}"/>
    <dgm:cxn modelId="{9A38842F-841A-4A8F-AEED-A11459E0BA58}" type="presOf" srcId="{1732A1C6-B416-4329-B334-89C94DE1B2D5}" destId="{72CFE6DF-1F5B-426D-A977-DED9DFD3AC92}" srcOrd="0" destOrd="0" presId="urn:microsoft.com/office/officeart/2005/8/layout/default"/>
    <dgm:cxn modelId="{16893C65-01C0-437F-AD97-D01F137642BD}" srcId="{202A0DE1-7308-4CB6-BBDC-0981063C2DEC}" destId="{9B756E0A-51C8-43E7-9DCB-A520F97243BE}" srcOrd="3" destOrd="0" parTransId="{7B2EFA14-E05C-42FC-9CD0-3A49B4CB879E}" sibTransId="{63266DE6-5C02-4191-BD02-23EFCCC23F67}"/>
    <dgm:cxn modelId="{8ECFB546-D046-48A1-825A-3CA730C7A2EF}" type="presOf" srcId="{763D48B9-7315-4213-86F2-0B723F3427D3}" destId="{31805C3F-CEEF-4E80-B056-AE9DD720516C}" srcOrd="0" destOrd="0" presId="urn:microsoft.com/office/officeart/2005/8/layout/default"/>
    <dgm:cxn modelId="{805E9F74-4560-472E-BED4-E1B5247AC930}" type="presOf" srcId="{9B756E0A-51C8-43E7-9DCB-A520F97243BE}" destId="{912D3887-43D0-4067-9475-1FE50067283E}" srcOrd="0" destOrd="0" presId="urn:microsoft.com/office/officeart/2005/8/layout/default"/>
    <dgm:cxn modelId="{06A17084-39D9-4A55-A754-6325E3FB642B}" type="presOf" srcId="{C78804A1-83FC-4AFC-A91D-B0BD3CFC3060}" destId="{795F253D-6C9F-4700-9A50-5FD5DAF523AB}" srcOrd="0" destOrd="0" presId="urn:microsoft.com/office/officeart/2005/8/layout/default"/>
    <dgm:cxn modelId="{4CA7CF90-BE2F-4A14-A9B0-9D617B2F115C}" type="presOf" srcId="{202A0DE1-7308-4CB6-BBDC-0981063C2DEC}" destId="{568371B5-ACD4-4F85-A4E4-AF576B03CEEE}" srcOrd="0" destOrd="0" presId="urn:microsoft.com/office/officeart/2005/8/layout/default"/>
    <dgm:cxn modelId="{FAC25991-7117-4EFC-8BFE-058813A812CC}" type="presOf" srcId="{42279F0B-32BA-434F-8B42-18F6F10568F0}" destId="{F038596B-CE93-4F07-8BF8-3AD1A23864B2}" srcOrd="0" destOrd="0" presId="urn:microsoft.com/office/officeart/2005/8/layout/default"/>
    <dgm:cxn modelId="{D4C10098-B45C-42CA-AEC5-74989E198B17}" srcId="{202A0DE1-7308-4CB6-BBDC-0981063C2DEC}" destId="{ECC35B21-F3B3-4B18-B712-3DC10BE07B73}" srcOrd="1" destOrd="0" parTransId="{7D9BB09B-39D4-4DCE-8AF8-1BA480B06C03}" sibTransId="{9A458009-58A6-4DB7-BBFB-4346AAAB435E}"/>
    <dgm:cxn modelId="{1B93ACA3-6614-469A-8860-F33849EFCF6F}" srcId="{202A0DE1-7308-4CB6-BBDC-0981063C2DEC}" destId="{C78804A1-83FC-4AFC-A91D-B0BD3CFC3060}" srcOrd="0" destOrd="0" parTransId="{EDADE1F5-6C1D-49A2-A51E-0276089C2422}" sibTransId="{E46015D0-C318-4DAA-9A14-110B19550B19}"/>
    <dgm:cxn modelId="{62A67ABA-36C1-48F9-AD50-D760AE1D2C76}" type="presOf" srcId="{F08E761A-BBEC-4F9B-817C-25877517AA4A}" destId="{BBE5A777-2F92-4CC4-AE35-A79122533135}" srcOrd="0" destOrd="0" presId="urn:microsoft.com/office/officeart/2005/8/layout/default"/>
    <dgm:cxn modelId="{095137D5-1AE5-4358-BCEA-FBA37C285BE9}" type="presOf" srcId="{1D5F3F37-556A-4D14-A79D-E4D8C5928CF9}" destId="{2DDA6474-AD12-4319-8334-47F2A9A3575C}" srcOrd="0" destOrd="0" presId="urn:microsoft.com/office/officeart/2005/8/layout/default"/>
    <dgm:cxn modelId="{00A705DB-7637-46B4-859F-D48E13E3F1BE}" srcId="{202A0DE1-7308-4CB6-BBDC-0981063C2DEC}" destId="{1D5F3F37-556A-4D14-A79D-E4D8C5928CF9}" srcOrd="8" destOrd="0" parTransId="{1F718D39-E100-4FDA-A72F-5602CFCB8B04}" sibTransId="{81545C9D-917A-4ED9-A81F-438B4394FF11}"/>
    <dgm:cxn modelId="{1E1773DC-C99B-4867-8B39-E4F6F03E752D}" srcId="{202A0DE1-7308-4CB6-BBDC-0981063C2DEC}" destId="{42279F0B-32BA-434F-8B42-18F6F10568F0}" srcOrd="4" destOrd="0" parTransId="{2FC1B461-8DB8-426D-A8A7-8759E7934D0C}" sibTransId="{BBC83138-4E32-408F-BB51-73518B759BB4}"/>
    <dgm:cxn modelId="{34AC55E3-714E-45D3-86D4-A6506F013E3C}" type="presOf" srcId="{ECC35B21-F3B3-4B18-B712-3DC10BE07B73}" destId="{A46107A2-9CF7-474D-898E-CBC0749E5085}" srcOrd="0" destOrd="0" presId="urn:microsoft.com/office/officeart/2005/8/layout/default"/>
    <dgm:cxn modelId="{8B36DBEB-3857-4683-A9B8-DFFC3F1D3763}" srcId="{202A0DE1-7308-4CB6-BBDC-0981063C2DEC}" destId="{763D48B9-7315-4213-86F2-0B723F3427D3}" srcOrd="9" destOrd="0" parTransId="{59D1F31A-B59B-4E05-96F6-430B102370AA}" sibTransId="{209E5043-C542-4177-BFF0-4CC5285A31EA}"/>
    <dgm:cxn modelId="{60E1B2F2-7426-44F0-9F7F-1CC055CC3C63}" srcId="{202A0DE1-7308-4CB6-BBDC-0981063C2DEC}" destId="{C9F45FEF-2C09-441A-94EE-16636F8DFEB8}" srcOrd="2" destOrd="0" parTransId="{9E43EF09-458D-4A88-AF70-99BE386A45D7}" sibTransId="{E36B613C-5279-4DEE-9AE8-23D926F4CD27}"/>
    <dgm:cxn modelId="{C68873F9-CBD4-41B3-94E5-F3A037DCAD92}" srcId="{202A0DE1-7308-4CB6-BBDC-0981063C2DEC}" destId="{F08E761A-BBEC-4F9B-817C-25877517AA4A}" srcOrd="7" destOrd="0" parTransId="{8E8ED8CA-C4AC-400D-B5A5-B634F604393E}" sibTransId="{5D7CB03B-DB76-4F32-9C5E-A1D7A7951E57}"/>
    <dgm:cxn modelId="{12EC5297-60C1-4F5E-B165-D4A907C0F214}" type="presParOf" srcId="{568371B5-ACD4-4F85-A4E4-AF576B03CEEE}" destId="{795F253D-6C9F-4700-9A50-5FD5DAF523AB}" srcOrd="0" destOrd="0" presId="urn:microsoft.com/office/officeart/2005/8/layout/default"/>
    <dgm:cxn modelId="{1AB47DBC-FAF8-4B12-9378-946984EFF625}" type="presParOf" srcId="{568371B5-ACD4-4F85-A4E4-AF576B03CEEE}" destId="{A26A5629-CADD-46BC-B7E5-4D8366159FDC}" srcOrd="1" destOrd="0" presId="urn:microsoft.com/office/officeart/2005/8/layout/default"/>
    <dgm:cxn modelId="{18D52299-B2BB-499F-AF27-B00170C43477}" type="presParOf" srcId="{568371B5-ACD4-4F85-A4E4-AF576B03CEEE}" destId="{A46107A2-9CF7-474D-898E-CBC0749E5085}" srcOrd="2" destOrd="0" presId="urn:microsoft.com/office/officeart/2005/8/layout/default"/>
    <dgm:cxn modelId="{4889D1BC-59AB-4AB2-9F39-B7E612AD4D02}" type="presParOf" srcId="{568371B5-ACD4-4F85-A4E4-AF576B03CEEE}" destId="{7CAF716A-708D-4F9D-AC8E-11859CC11151}" srcOrd="3" destOrd="0" presId="urn:microsoft.com/office/officeart/2005/8/layout/default"/>
    <dgm:cxn modelId="{2BF254EA-D704-4E44-8F5C-370558CB474D}" type="presParOf" srcId="{568371B5-ACD4-4F85-A4E4-AF576B03CEEE}" destId="{40A6696B-E083-4793-9EFB-A98E2FDF6BCD}" srcOrd="4" destOrd="0" presId="urn:microsoft.com/office/officeart/2005/8/layout/default"/>
    <dgm:cxn modelId="{A125E782-6314-4D37-B26F-50231CAC31B3}" type="presParOf" srcId="{568371B5-ACD4-4F85-A4E4-AF576B03CEEE}" destId="{9B5815BB-A518-4E8A-B0FA-3578AC198F62}" srcOrd="5" destOrd="0" presId="urn:microsoft.com/office/officeart/2005/8/layout/default"/>
    <dgm:cxn modelId="{8656838C-5EC3-4ECB-8DAB-159F8DC027F5}" type="presParOf" srcId="{568371B5-ACD4-4F85-A4E4-AF576B03CEEE}" destId="{912D3887-43D0-4067-9475-1FE50067283E}" srcOrd="6" destOrd="0" presId="urn:microsoft.com/office/officeart/2005/8/layout/default"/>
    <dgm:cxn modelId="{D5B509D2-2AEB-49FE-910C-A0B479CE2139}" type="presParOf" srcId="{568371B5-ACD4-4F85-A4E4-AF576B03CEEE}" destId="{00416735-3148-4AE4-BA71-9B3A2E576D4C}" srcOrd="7" destOrd="0" presId="urn:microsoft.com/office/officeart/2005/8/layout/default"/>
    <dgm:cxn modelId="{C0C80AE7-E391-48E3-ACC2-1356A1528C17}" type="presParOf" srcId="{568371B5-ACD4-4F85-A4E4-AF576B03CEEE}" destId="{F038596B-CE93-4F07-8BF8-3AD1A23864B2}" srcOrd="8" destOrd="0" presId="urn:microsoft.com/office/officeart/2005/8/layout/default"/>
    <dgm:cxn modelId="{928A9374-520C-4474-A1D4-3CFD39D93F4A}" type="presParOf" srcId="{568371B5-ACD4-4F85-A4E4-AF576B03CEEE}" destId="{9008320D-80E9-44B7-846A-5369AC16D2AD}" srcOrd="9" destOrd="0" presId="urn:microsoft.com/office/officeart/2005/8/layout/default"/>
    <dgm:cxn modelId="{C3292181-63EC-4B4D-AAD2-B82F3DDD7402}" type="presParOf" srcId="{568371B5-ACD4-4F85-A4E4-AF576B03CEEE}" destId="{6D4DBCB5-4EB3-4AF4-90BA-45AC2DFB43A3}" srcOrd="10" destOrd="0" presId="urn:microsoft.com/office/officeart/2005/8/layout/default"/>
    <dgm:cxn modelId="{163EFB0F-8BF8-42F2-8352-6F0F4AE62A2F}" type="presParOf" srcId="{568371B5-ACD4-4F85-A4E4-AF576B03CEEE}" destId="{0D7D66F6-F224-4948-9F32-6BF7BDD23B05}" srcOrd="11" destOrd="0" presId="urn:microsoft.com/office/officeart/2005/8/layout/default"/>
    <dgm:cxn modelId="{8FFBA6CF-F264-421F-9F2D-E0A5AE14CF61}" type="presParOf" srcId="{568371B5-ACD4-4F85-A4E4-AF576B03CEEE}" destId="{72CFE6DF-1F5B-426D-A977-DED9DFD3AC92}" srcOrd="12" destOrd="0" presId="urn:microsoft.com/office/officeart/2005/8/layout/default"/>
    <dgm:cxn modelId="{F267C481-D1E7-4BBB-82B3-FD846BE790BA}" type="presParOf" srcId="{568371B5-ACD4-4F85-A4E4-AF576B03CEEE}" destId="{D9DD8012-1A50-4115-A7B3-04A9911F1817}" srcOrd="13" destOrd="0" presId="urn:microsoft.com/office/officeart/2005/8/layout/default"/>
    <dgm:cxn modelId="{8712AEEF-4D4A-4A7A-8D58-EF28935D2FD2}" type="presParOf" srcId="{568371B5-ACD4-4F85-A4E4-AF576B03CEEE}" destId="{BBE5A777-2F92-4CC4-AE35-A79122533135}" srcOrd="14" destOrd="0" presId="urn:microsoft.com/office/officeart/2005/8/layout/default"/>
    <dgm:cxn modelId="{D6928DFB-F9A8-4758-AC4D-F08F32395519}" type="presParOf" srcId="{568371B5-ACD4-4F85-A4E4-AF576B03CEEE}" destId="{7DEA9B5F-0AB0-4C97-88C8-364DC79371CE}" srcOrd="15" destOrd="0" presId="urn:microsoft.com/office/officeart/2005/8/layout/default"/>
    <dgm:cxn modelId="{0618D85D-5AF1-46D9-9240-22265B639A55}" type="presParOf" srcId="{568371B5-ACD4-4F85-A4E4-AF576B03CEEE}" destId="{2DDA6474-AD12-4319-8334-47F2A9A3575C}" srcOrd="16" destOrd="0" presId="urn:microsoft.com/office/officeart/2005/8/layout/default"/>
    <dgm:cxn modelId="{492165D4-F261-4BB2-B698-D0EB70361084}" type="presParOf" srcId="{568371B5-ACD4-4F85-A4E4-AF576B03CEEE}" destId="{22C83566-1CE4-4719-8509-2483AC29E8DD}" srcOrd="17" destOrd="0" presId="urn:microsoft.com/office/officeart/2005/8/layout/default"/>
    <dgm:cxn modelId="{FE3A0430-BB29-44F3-9483-90B3F04F4486}" type="presParOf" srcId="{568371B5-ACD4-4F85-A4E4-AF576B03CEEE}" destId="{31805C3F-CEEF-4E80-B056-AE9DD720516C}" srcOrd="1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173BC5-42EE-4096-B2DD-6D9F1497A39E}">
      <dsp:nvSpPr>
        <dsp:cNvPr id="0" name=""/>
        <dsp:cNvSpPr/>
      </dsp:nvSpPr>
      <dsp:spPr>
        <a:xfrm>
          <a:off x="0" y="65196"/>
          <a:ext cx="7104549" cy="1233179"/>
        </a:xfrm>
        <a:prstGeom prst="round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A group is a collection of individuals who coordinate their individual efforts</a:t>
          </a:r>
          <a:endParaRPr lang="en-US" sz="3100" kern="1200"/>
        </a:p>
      </dsp:txBody>
      <dsp:txXfrm>
        <a:off x="60199" y="125395"/>
        <a:ext cx="6984151" cy="1112781"/>
      </dsp:txXfrm>
    </dsp:sp>
    <dsp:sp modelId="{F6FEE75C-EEEE-4D44-942D-2A224E6E57DD}">
      <dsp:nvSpPr>
        <dsp:cNvPr id="0" name=""/>
        <dsp:cNvSpPr/>
      </dsp:nvSpPr>
      <dsp:spPr>
        <a:xfrm>
          <a:off x="0" y="1387656"/>
          <a:ext cx="7104549" cy="1233179"/>
        </a:xfrm>
        <a:prstGeom prst="roundRect">
          <a:avLst/>
        </a:prstGeom>
        <a:solidFill>
          <a:schemeClr val="accent5">
            <a:hueOff val="3726106"/>
            <a:satOff val="-3211"/>
            <a:lumOff val="4249"/>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Focus on individual goals</a:t>
          </a:r>
          <a:endParaRPr lang="en-US" sz="3100" kern="1200"/>
        </a:p>
      </dsp:txBody>
      <dsp:txXfrm>
        <a:off x="60199" y="1447855"/>
        <a:ext cx="6984151" cy="1112781"/>
      </dsp:txXfrm>
    </dsp:sp>
    <dsp:sp modelId="{863B496F-6422-4CED-A3EA-6C3E20C47535}">
      <dsp:nvSpPr>
        <dsp:cNvPr id="0" name=""/>
        <dsp:cNvSpPr/>
      </dsp:nvSpPr>
      <dsp:spPr>
        <a:xfrm>
          <a:off x="0" y="2710116"/>
          <a:ext cx="7104549" cy="1233179"/>
        </a:xfrm>
        <a:prstGeom prst="roundRect">
          <a:avLst/>
        </a:prstGeom>
        <a:solidFill>
          <a:schemeClr val="accent5">
            <a:hueOff val="7452213"/>
            <a:satOff val="-6423"/>
            <a:lumOff val="8497"/>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Define individual roles, responsibilities and tasks</a:t>
          </a:r>
          <a:endParaRPr lang="en-US" sz="3100" kern="1200"/>
        </a:p>
      </dsp:txBody>
      <dsp:txXfrm>
        <a:off x="60199" y="2770315"/>
        <a:ext cx="6984151" cy="1112781"/>
      </dsp:txXfrm>
    </dsp:sp>
    <dsp:sp modelId="{9E2384D5-0BFF-4AB1-ADBE-516D6754F28C}">
      <dsp:nvSpPr>
        <dsp:cNvPr id="0" name=""/>
        <dsp:cNvSpPr/>
      </dsp:nvSpPr>
      <dsp:spPr>
        <a:xfrm>
          <a:off x="0" y="4032576"/>
          <a:ext cx="7104549" cy="1233179"/>
        </a:xfrm>
        <a:prstGeom prst="roundRect">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Concern with ones own outcomes and challenges</a:t>
          </a:r>
          <a:endParaRPr lang="en-US" sz="3100" kern="1200"/>
        </a:p>
      </dsp:txBody>
      <dsp:txXfrm>
        <a:off x="60199" y="4092775"/>
        <a:ext cx="6984151" cy="11127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0894A2-9C96-4101-9409-EC5A04FDA53C}">
      <dsp:nvSpPr>
        <dsp:cNvPr id="0" name=""/>
        <dsp:cNvSpPr/>
      </dsp:nvSpPr>
      <dsp:spPr>
        <a:xfrm>
          <a:off x="0" y="571218"/>
          <a:ext cx="7104549" cy="993128"/>
        </a:xfrm>
        <a:prstGeom prst="round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Interdependent relationships</a:t>
          </a:r>
          <a:endParaRPr lang="en-US" sz="2500" kern="1200"/>
        </a:p>
      </dsp:txBody>
      <dsp:txXfrm>
        <a:off x="48481" y="619699"/>
        <a:ext cx="7007587" cy="896166"/>
      </dsp:txXfrm>
    </dsp:sp>
    <dsp:sp modelId="{A7ECC53D-49FA-4BAE-84F3-F38CCFB2912C}">
      <dsp:nvSpPr>
        <dsp:cNvPr id="0" name=""/>
        <dsp:cNvSpPr/>
      </dsp:nvSpPr>
      <dsp:spPr>
        <a:xfrm>
          <a:off x="0" y="1636347"/>
          <a:ext cx="7104549" cy="993128"/>
        </a:xfrm>
        <a:prstGeom prst="roundRect">
          <a:avLst/>
        </a:prstGeom>
        <a:solidFill>
          <a:schemeClr val="accent5">
            <a:hueOff val="3726106"/>
            <a:satOff val="-3211"/>
            <a:lumOff val="4249"/>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Mutual accountability</a:t>
          </a:r>
          <a:endParaRPr lang="en-US" sz="2500" kern="1200"/>
        </a:p>
      </dsp:txBody>
      <dsp:txXfrm>
        <a:off x="48481" y="1684828"/>
        <a:ext cx="7007587" cy="896166"/>
      </dsp:txXfrm>
    </dsp:sp>
    <dsp:sp modelId="{7FE11CF6-08D4-48DB-9DDC-EEEE1BE091DC}">
      <dsp:nvSpPr>
        <dsp:cNvPr id="0" name=""/>
        <dsp:cNvSpPr/>
      </dsp:nvSpPr>
      <dsp:spPr>
        <a:xfrm>
          <a:off x="0" y="2701476"/>
          <a:ext cx="7104549" cy="993128"/>
        </a:xfrm>
        <a:prstGeom prst="roundRect">
          <a:avLst/>
        </a:prstGeom>
        <a:solidFill>
          <a:schemeClr val="accent5">
            <a:hueOff val="7452213"/>
            <a:satOff val="-6423"/>
            <a:lumOff val="8497"/>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A common goal</a:t>
          </a:r>
          <a:endParaRPr lang="en-US" sz="2500" kern="1200"/>
        </a:p>
      </dsp:txBody>
      <dsp:txXfrm>
        <a:off x="48481" y="2749957"/>
        <a:ext cx="7007587" cy="896166"/>
      </dsp:txXfrm>
    </dsp:sp>
    <dsp:sp modelId="{8F98FE84-22F0-4109-A7E0-BFD27B7717CB}">
      <dsp:nvSpPr>
        <dsp:cNvPr id="0" name=""/>
        <dsp:cNvSpPr/>
      </dsp:nvSpPr>
      <dsp:spPr>
        <a:xfrm>
          <a:off x="0" y="3766604"/>
          <a:ext cx="7104549" cy="993128"/>
        </a:xfrm>
        <a:prstGeom prst="roundRect">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Team Members focus on achieving the Team Goals</a:t>
          </a:r>
          <a:br>
            <a:rPr lang="en-US" sz="2500" kern="1200"/>
          </a:br>
          <a:endParaRPr lang="en-US" sz="2500" kern="1200"/>
        </a:p>
      </dsp:txBody>
      <dsp:txXfrm>
        <a:off x="48481" y="3815085"/>
        <a:ext cx="7007587" cy="8961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D0C720-1168-487A-8E62-B8434BA889F1}">
      <dsp:nvSpPr>
        <dsp:cNvPr id="0" name=""/>
        <dsp:cNvSpPr/>
      </dsp:nvSpPr>
      <dsp:spPr>
        <a:xfrm>
          <a:off x="2189512" y="646906"/>
          <a:ext cx="472931" cy="91440"/>
        </a:xfrm>
        <a:custGeom>
          <a:avLst/>
          <a:gdLst/>
          <a:ahLst/>
          <a:cxnLst/>
          <a:rect l="0" t="0" r="0" b="0"/>
          <a:pathLst>
            <a:path>
              <a:moveTo>
                <a:pt x="0" y="45720"/>
              </a:moveTo>
              <a:lnTo>
                <a:pt x="472931" y="45720"/>
              </a:lnTo>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13390" y="690108"/>
        <a:ext cx="25176" cy="5035"/>
      </dsp:txXfrm>
    </dsp:sp>
    <dsp:sp modelId="{91A291E4-3D24-4943-8EA7-8689BD631BBE}">
      <dsp:nvSpPr>
        <dsp:cNvPr id="0" name=""/>
        <dsp:cNvSpPr/>
      </dsp:nvSpPr>
      <dsp:spPr>
        <a:xfrm>
          <a:off x="2043" y="35845"/>
          <a:ext cx="2189269" cy="1313561"/>
        </a:xfrm>
        <a:prstGeom prst="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276" tIns="112605" rIns="107276" bIns="112605" numCol="1" spcCol="1270" anchor="ctr" anchorCtr="0">
          <a:noAutofit/>
        </a:bodyPr>
        <a:lstStyle/>
        <a:p>
          <a:pPr marL="0" lvl="0" indent="0" algn="ctr" defTabSz="844550">
            <a:lnSpc>
              <a:spcPct val="90000"/>
            </a:lnSpc>
            <a:spcBef>
              <a:spcPct val="0"/>
            </a:spcBef>
            <a:spcAft>
              <a:spcPct val="35000"/>
            </a:spcAft>
            <a:buNone/>
          </a:pPr>
          <a:r>
            <a:rPr lang="en-GB" sz="1900" b="1" i="1" kern="1200"/>
            <a:t>Team members meet for the first time</a:t>
          </a:r>
          <a:endParaRPr lang="en-US" sz="1900" kern="1200"/>
        </a:p>
      </dsp:txBody>
      <dsp:txXfrm>
        <a:off x="2043" y="35845"/>
        <a:ext cx="2189269" cy="1313561"/>
      </dsp:txXfrm>
    </dsp:sp>
    <dsp:sp modelId="{7AB4BE66-AEC9-493E-A5E9-4724220336E2}">
      <dsp:nvSpPr>
        <dsp:cNvPr id="0" name=""/>
        <dsp:cNvSpPr/>
      </dsp:nvSpPr>
      <dsp:spPr>
        <a:xfrm>
          <a:off x="4882314" y="646906"/>
          <a:ext cx="472931" cy="91440"/>
        </a:xfrm>
        <a:custGeom>
          <a:avLst/>
          <a:gdLst/>
          <a:ahLst/>
          <a:cxnLst/>
          <a:rect l="0" t="0" r="0" b="0"/>
          <a:pathLst>
            <a:path>
              <a:moveTo>
                <a:pt x="0" y="45720"/>
              </a:moveTo>
              <a:lnTo>
                <a:pt x="472931" y="45720"/>
              </a:lnTo>
            </a:path>
          </a:pathLst>
        </a:custGeom>
        <a:noFill/>
        <a:ln w="9525" cap="flat" cmpd="sng" algn="ctr">
          <a:solidFill>
            <a:schemeClr val="accent5">
              <a:hueOff val="1863053"/>
              <a:satOff val="-1606"/>
              <a:lumOff val="2124"/>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106191" y="690108"/>
        <a:ext cx="25176" cy="5035"/>
      </dsp:txXfrm>
    </dsp:sp>
    <dsp:sp modelId="{E68F79AB-F4EC-4238-9BB9-64F68F1E9198}">
      <dsp:nvSpPr>
        <dsp:cNvPr id="0" name=""/>
        <dsp:cNvSpPr/>
      </dsp:nvSpPr>
      <dsp:spPr>
        <a:xfrm>
          <a:off x="2694844" y="35845"/>
          <a:ext cx="2189269" cy="1313561"/>
        </a:xfrm>
        <a:prstGeom prst="rect">
          <a:avLst/>
        </a:prstGeom>
        <a:solidFill>
          <a:schemeClr val="accent5">
            <a:hueOff val="1596903"/>
            <a:satOff val="-1376"/>
            <a:lumOff val="1821"/>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276" tIns="112605" rIns="107276" bIns="112605" numCol="1" spcCol="1270" anchor="ctr" anchorCtr="0">
          <a:noAutofit/>
        </a:bodyPr>
        <a:lstStyle/>
        <a:p>
          <a:pPr marL="0" lvl="0" indent="0" algn="ctr" defTabSz="844550">
            <a:lnSpc>
              <a:spcPct val="90000"/>
            </a:lnSpc>
            <a:spcBef>
              <a:spcPct val="0"/>
            </a:spcBef>
            <a:spcAft>
              <a:spcPct val="35000"/>
            </a:spcAft>
            <a:buNone/>
          </a:pPr>
          <a:r>
            <a:rPr lang="en-GB" sz="1900" b="1" i="1" kern="1200"/>
            <a:t>Relationships have not yet formed</a:t>
          </a:r>
          <a:endParaRPr lang="en-US" sz="1900" kern="1200"/>
        </a:p>
      </dsp:txBody>
      <dsp:txXfrm>
        <a:off x="2694844" y="35845"/>
        <a:ext cx="2189269" cy="1313561"/>
      </dsp:txXfrm>
    </dsp:sp>
    <dsp:sp modelId="{E934BCE8-F317-4FBD-A335-CECD94DB919F}">
      <dsp:nvSpPr>
        <dsp:cNvPr id="0" name=""/>
        <dsp:cNvSpPr/>
      </dsp:nvSpPr>
      <dsp:spPr>
        <a:xfrm>
          <a:off x="7575115" y="646906"/>
          <a:ext cx="472931" cy="91440"/>
        </a:xfrm>
        <a:custGeom>
          <a:avLst/>
          <a:gdLst/>
          <a:ahLst/>
          <a:cxnLst/>
          <a:rect l="0" t="0" r="0" b="0"/>
          <a:pathLst>
            <a:path>
              <a:moveTo>
                <a:pt x="0" y="45720"/>
              </a:moveTo>
              <a:lnTo>
                <a:pt x="472931" y="45720"/>
              </a:lnTo>
            </a:path>
          </a:pathLst>
        </a:custGeom>
        <a:noFill/>
        <a:ln w="9525" cap="flat" cmpd="sng" algn="ctr">
          <a:solidFill>
            <a:schemeClr val="accent5">
              <a:hueOff val="3726106"/>
              <a:satOff val="-3211"/>
              <a:lumOff val="4249"/>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798992" y="690108"/>
        <a:ext cx="25176" cy="5035"/>
      </dsp:txXfrm>
    </dsp:sp>
    <dsp:sp modelId="{C9D0117A-5214-4EE7-8359-7BAAA4A28427}">
      <dsp:nvSpPr>
        <dsp:cNvPr id="0" name=""/>
        <dsp:cNvSpPr/>
      </dsp:nvSpPr>
      <dsp:spPr>
        <a:xfrm>
          <a:off x="5387645" y="35845"/>
          <a:ext cx="2189269" cy="1313561"/>
        </a:xfrm>
        <a:prstGeom prst="rect">
          <a:avLst/>
        </a:prstGeom>
        <a:solidFill>
          <a:schemeClr val="accent5">
            <a:hueOff val="3193805"/>
            <a:satOff val="-2753"/>
            <a:lumOff val="3642"/>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276" tIns="112605" rIns="107276" bIns="112605" numCol="1" spcCol="1270" anchor="ctr" anchorCtr="0">
          <a:noAutofit/>
        </a:bodyPr>
        <a:lstStyle/>
        <a:p>
          <a:pPr marL="0" lvl="0" indent="0" algn="ctr" defTabSz="844550">
            <a:lnSpc>
              <a:spcPct val="90000"/>
            </a:lnSpc>
            <a:spcBef>
              <a:spcPct val="0"/>
            </a:spcBef>
            <a:spcAft>
              <a:spcPct val="35000"/>
            </a:spcAft>
            <a:buNone/>
          </a:pPr>
          <a:r>
            <a:rPr lang="en-GB" sz="1900" b="1" i="1" kern="1200"/>
            <a:t>People are “weighing” each other up</a:t>
          </a:r>
          <a:endParaRPr lang="en-US" sz="1900" kern="1200"/>
        </a:p>
      </dsp:txBody>
      <dsp:txXfrm>
        <a:off x="5387645" y="35845"/>
        <a:ext cx="2189269" cy="1313561"/>
      </dsp:txXfrm>
    </dsp:sp>
    <dsp:sp modelId="{A6E11A2D-E4D8-4868-A7A5-C41785D463CF}">
      <dsp:nvSpPr>
        <dsp:cNvPr id="0" name=""/>
        <dsp:cNvSpPr/>
      </dsp:nvSpPr>
      <dsp:spPr>
        <a:xfrm>
          <a:off x="1096678" y="1347607"/>
          <a:ext cx="8078403" cy="472931"/>
        </a:xfrm>
        <a:custGeom>
          <a:avLst/>
          <a:gdLst/>
          <a:ahLst/>
          <a:cxnLst/>
          <a:rect l="0" t="0" r="0" b="0"/>
          <a:pathLst>
            <a:path>
              <a:moveTo>
                <a:pt x="8078403" y="0"/>
              </a:moveTo>
              <a:lnTo>
                <a:pt x="8078403" y="253565"/>
              </a:lnTo>
              <a:lnTo>
                <a:pt x="0" y="253565"/>
              </a:lnTo>
              <a:lnTo>
                <a:pt x="0" y="472931"/>
              </a:lnTo>
            </a:path>
          </a:pathLst>
        </a:custGeom>
        <a:noFill/>
        <a:ln w="9525" cap="flat" cmpd="sng" algn="ctr">
          <a:solidFill>
            <a:schemeClr val="accent5">
              <a:hueOff val="5589159"/>
              <a:satOff val="-4817"/>
              <a:lumOff val="6373"/>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933527" y="1581555"/>
        <a:ext cx="404704" cy="5035"/>
      </dsp:txXfrm>
    </dsp:sp>
    <dsp:sp modelId="{DD0B20B3-99FD-4AD0-88E4-43D244B405D4}">
      <dsp:nvSpPr>
        <dsp:cNvPr id="0" name=""/>
        <dsp:cNvSpPr/>
      </dsp:nvSpPr>
      <dsp:spPr>
        <a:xfrm>
          <a:off x="8080447" y="35845"/>
          <a:ext cx="2189269" cy="1313561"/>
        </a:xfrm>
        <a:prstGeom prst="rect">
          <a:avLst/>
        </a:prstGeom>
        <a:solidFill>
          <a:schemeClr val="accent5">
            <a:hueOff val="4790708"/>
            <a:satOff val="-4129"/>
            <a:lumOff val="5463"/>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276" tIns="112605" rIns="107276" bIns="112605" numCol="1" spcCol="1270" anchor="ctr" anchorCtr="0">
          <a:noAutofit/>
        </a:bodyPr>
        <a:lstStyle/>
        <a:p>
          <a:pPr marL="0" lvl="0" indent="0" algn="ctr" defTabSz="844550">
            <a:lnSpc>
              <a:spcPct val="90000"/>
            </a:lnSpc>
            <a:spcBef>
              <a:spcPct val="0"/>
            </a:spcBef>
            <a:spcAft>
              <a:spcPct val="35000"/>
            </a:spcAft>
            <a:buNone/>
          </a:pPr>
          <a:r>
            <a:rPr lang="en-GB" sz="1900" b="1" i="1" kern="1200"/>
            <a:t>People wonder what is expected of them and how to behave</a:t>
          </a:r>
          <a:endParaRPr lang="en-US" sz="1900" kern="1200"/>
        </a:p>
      </dsp:txBody>
      <dsp:txXfrm>
        <a:off x="8080447" y="35845"/>
        <a:ext cx="2189269" cy="1313561"/>
      </dsp:txXfrm>
    </dsp:sp>
    <dsp:sp modelId="{A0EDECBE-81A1-40AB-9569-C86413D36361}">
      <dsp:nvSpPr>
        <dsp:cNvPr id="0" name=""/>
        <dsp:cNvSpPr/>
      </dsp:nvSpPr>
      <dsp:spPr>
        <a:xfrm>
          <a:off x="2189512" y="2463999"/>
          <a:ext cx="472931" cy="91440"/>
        </a:xfrm>
        <a:custGeom>
          <a:avLst/>
          <a:gdLst/>
          <a:ahLst/>
          <a:cxnLst/>
          <a:rect l="0" t="0" r="0" b="0"/>
          <a:pathLst>
            <a:path>
              <a:moveTo>
                <a:pt x="0" y="45720"/>
              </a:moveTo>
              <a:lnTo>
                <a:pt x="472931" y="45720"/>
              </a:lnTo>
            </a:path>
          </a:pathLst>
        </a:custGeom>
        <a:noFill/>
        <a:ln w="9525" cap="flat" cmpd="sng" algn="ctr">
          <a:solidFill>
            <a:schemeClr val="accent5">
              <a:hueOff val="7452213"/>
              <a:satOff val="-6423"/>
              <a:lumOff val="8497"/>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13390" y="2507202"/>
        <a:ext cx="25176" cy="5035"/>
      </dsp:txXfrm>
    </dsp:sp>
    <dsp:sp modelId="{5A5EF18A-91AE-41EA-9045-0E7FA8FABC9F}">
      <dsp:nvSpPr>
        <dsp:cNvPr id="0" name=""/>
        <dsp:cNvSpPr/>
      </dsp:nvSpPr>
      <dsp:spPr>
        <a:xfrm>
          <a:off x="2043" y="1852938"/>
          <a:ext cx="2189269" cy="1313561"/>
        </a:xfrm>
        <a:prstGeom prst="rect">
          <a:avLst/>
        </a:prstGeom>
        <a:solidFill>
          <a:schemeClr val="accent5">
            <a:hueOff val="6387611"/>
            <a:satOff val="-5505"/>
            <a:lumOff val="7283"/>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276" tIns="112605" rIns="107276" bIns="112605" numCol="1" spcCol="1270" anchor="ctr" anchorCtr="0">
          <a:noAutofit/>
        </a:bodyPr>
        <a:lstStyle/>
        <a:p>
          <a:pPr marL="0" lvl="0" indent="0" algn="ctr" defTabSz="844550">
            <a:lnSpc>
              <a:spcPct val="90000"/>
            </a:lnSpc>
            <a:spcBef>
              <a:spcPct val="0"/>
            </a:spcBef>
            <a:spcAft>
              <a:spcPct val="35000"/>
            </a:spcAft>
            <a:buNone/>
          </a:pPr>
          <a:r>
            <a:rPr lang="en-GB" sz="1900" b="1" i="1" kern="1200"/>
            <a:t>Communications will be formal and perhaps brief</a:t>
          </a:r>
          <a:endParaRPr lang="en-US" sz="1900" kern="1200"/>
        </a:p>
      </dsp:txBody>
      <dsp:txXfrm>
        <a:off x="2043" y="1852938"/>
        <a:ext cx="2189269" cy="1313561"/>
      </dsp:txXfrm>
    </dsp:sp>
    <dsp:sp modelId="{D56D2714-25CE-4D8F-BCEC-04480390BCB2}">
      <dsp:nvSpPr>
        <dsp:cNvPr id="0" name=""/>
        <dsp:cNvSpPr/>
      </dsp:nvSpPr>
      <dsp:spPr>
        <a:xfrm>
          <a:off x="4882314" y="2463999"/>
          <a:ext cx="472931" cy="91440"/>
        </a:xfrm>
        <a:custGeom>
          <a:avLst/>
          <a:gdLst/>
          <a:ahLst/>
          <a:cxnLst/>
          <a:rect l="0" t="0" r="0" b="0"/>
          <a:pathLst>
            <a:path>
              <a:moveTo>
                <a:pt x="0" y="45720"/>
              </a:moveTo>
              <a:lnTo>
                <a:pt x="472931" y="45720"/>
              </a:lnTo>
            </a:path>
          </a:pathLst>
        </a:custGeom>
        <a:noFill/>
        <a:ln w="9525" cap="flat" cmpd="sng" algn="ctr">
          <a:solidFill>
            <a:schemeClr val="accent5">
              <a:hueOff val="9315266"/>
              <a:satOff val="-8028"/>
              <a:lumOff val="10622"/>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106191" y="2507202"/>
        <a:ext cx="25176" cy="5035"/>
      </dsp:txXfrm>
    </dsp:sp>
    <dsp:sp modelId="{B7E6E777-8A0B-427C-B49E-538F3798A67D}">
      <dsp:nvSpPr>
        <dsp:cNvPr id="0" name=""/>
        <dsp:cNvSpPr/>
      </dsp:nvSpPr>
      <dsp:spPr>
        <a:xfrm>
          <a:off x="2694844" y="1852938"/>
          <a:ext cx="2189269" cy="1313561"/>
        </a:xfrm>
        <a:prstGeom prst="rect">
          <a:avLst/>
        </a:prstGeom>
        <a:solidFill>
          <a:schemeClr val="accent5">
            <a:hueOff val="7984514"/>
            <a:satOff val="-6881"/>
            <a:lumOff val="9104"/>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276" tIns="112605" rIns="107276" bIns="112605" numCol="1" spcCol="1270" anchor="ctr" anchorCtr="0">
          <a:noAutofit/>
        </a:bodyPr>
        <a:lstStyle/>
        <a:p>
          <a:pPr marL="0" lvl="0" indent="0" algn="ctr" defTabSz="844550">
            <a:lnSpc>
              <a:spcPct val="90000"/>
            </a:lnSpc>
            <a:spcBef>
              <a:spcPct val="0"/>
            </a:spcBef>
            <a:spcAft>
              <a:spcPct val="35000"/>
            </a:spcAft>
            <a:buNone/>
          </a:pPr>
          <a:r>
            <a:rPr lang="en-GB" sz="1900" b="1" i="1" kern="1200"/>
            <a:t>Introductions will be important</a:t>
          </a:r>
          <a:endParaRPr lang="en-US" sz="1900" kern="1200"/>
        </a:p>
      </dsp:txBody>
      <dsp:txXfrm>
        <a:off x="2694844" y="1852938"/>
        <a:ext cx="2189269" cy="1313561"/>
      </dsp:txXfrm>
    </dsp:sp>
    <dsp:sp modelId="{4FE79E83-F67E-491A-9FD3-199FA778E20B}">
      <dsp:nvSpPr>
        <dsp:cNvPr id="0" name=""/>
        <dsp:cNvSpPr/>
      </dsp:nvSpPr>
      <dsp:spPr>
        <a:xfrm>
          <a:off x="7575115" y="2463999"/>
          <a:ext cx="472931" cy="91440"/>
        </a:xfrm>
        <a:custGeom>
          <a:avLst/>
          <a:gdLst/>
          <a:ahLst/>
          <a:cxnLst/>
          <a:rect l="0" t="0" r="0" b="0"/>
          <a:pathLst>
            <a:path>
              <a:moveTo>
                <a:pt x="0" y="45720"/>
              </a:moveTo>
              <a:lnTo>
                <a:pt x="472931" y="45720"/>
              </a:lnTo>
            </a:path>
          </a:pathLst>
        </a:custGeom>
        <a:noFill/>
        <a:ln w="9525" cap="flat" cmpd="sng" algn="ctr">
          <a:solidFill>
            <a:schemeClr val="accent5">
              <a:hueOff val="11178319"/>
              <a:satOff val="-9634"/>
              <a:lumOff val="12746"/>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798992" y="2507202"/>
        <a:ext cx="25176" cy="5035"/>
      </dsp:txXfrm>
    </dsp:sp>
    <dsp:sp modelId="{CF044503-73E6-423A-B164-6FE024B2FA57}">
      <dsp:nvSpPr>
        <dsp:cNvPr id="0" name=""/>
        <dsp:cNvSpPr/>
      </dsp:nvSpPr>
      <dsp:spPr>
        <a:xfrm>
          <a:off x="5387645" y="1852938"/>
          <a:ext cx="2189269" cy="1313561"/>
        </a:xfrm>
        <a:prstGeom prst="rect">
          <a:avLst/>
        </a:prstGeom>
        <a:solidFill>
          <a:schemeClr val="accent5">
            <a:hueOff val="9581417"/>
            <a:satOff val="-8258"/>
            <a:lumOff val="10925"/>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276" tIns="112605" rIns="107276" bIns="112605" numCol="1" spcCol="1270" anchor="ctr" anchorCtr="0">
          <a:noAutofit/>
        </a:bodyPr>
        <a:lstStyle/>
        <a:p>
          <a:pPr marL="0" lvl="0" indent="0" algn="ctr" defTabSz="844550">
            <a:lnSpc>
              <a:spcPct val="90000"/>
            </a:lnSpc>
            <a:spcBef>
              <a:spcPct val="0"/>
            </a:spcBef>
            <a:spcAft>
              <a:spcPct val="35000"/>
            </a:spcAft>
            <a:buNone/>
          </a:pPr>
          <a:r>
            <a:rPr lang="en-GB" sz="1900" b="1" i="1" kern="1200"/>
            <a:t>Outgoing characters may dominate</a:t>
          </a:r>
          <a:endParaRPr lang="en-US" sz="1900" kern="1200"/>
        </a:p>
      </dsp:txBody>
      <dsp:txXfrm>
        <a:off x="5387645" y="1852938"/>
        <a:ext cx="2189269" cy="1313561"/>
      </dsp:txXfrm>
    </dsp:sp>
    <dsp:sp modelId="{1BCB27B2-A575-49E4-A671-DEA2F9C81C94}">
      <dsp:nvSpPr>
        <dsp:cNvPr id="0" name=""/>
        <dsp:cNvSpPr/>
      </dsp:nvSpPr>
      <dsp:spPr>
        <a:xfrm>
          <a:off x="8080447" y="1852938"/>
          <a:ext cx="2189269" cy="1313561"/>
        </a:xfrm>
        <a:prstGeom prst="rect">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7276" tIns="112605" rIns="107276" bIns="112605" numCol="1" spcCol="1270" anchor="ctr" anchorCtr="0">
          <a:noAutofit/>
        </a:bodyPr>
        <a:lstStyle/>
        <a:p>
          <a:pPr marL="0" lvl="0" indent="0" algn="ctr" defTabSz="844550">
            <a:lnSpc>
              <a:spcPct val="90000"/>
            </a:lnSpc>
            <a:spcBef>
              <a:spcPct val="0"/>
            </a:spcBef>
            <a:spcAft>
              <a:spcPct val="35000"/>
            </a:spcAft>
            <a:buNone/>
          </a:pPr>
          <a:r>
            <a:rPr lang="en-GB" sz="1900" b="1" i="1" kern="1200"/>
            <a:t>There is a need for some formal leadership</a:t>
          </a:r>
          <a:endParaRPr lang="en-US" sz="1900" kern="1200"/>
        </a:p>
      </dsp:txBody>
      <dsp:txXfrm>
        <a:off x="8080447" y="1852938"/>
        <a:ext cx="2189269" cy="131356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E6D48A-18B5-4C32-922B-15F54400B9B8}">
      <dsp:nvSpPr>
        <dsp:cNvPr id="0" name=""/>
        <dsp:cNvSpPr/>
      </dsp:nvSpPr>
      <dsp:spPr>
        <a:xfrm>
          <a:off x="0" y="100925"/>
          <a:ext cx="7104549" cy="1630980"/>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b="1" i="1" kern="1200"/>
            <a:t>Team members are vying for position</a:t>
          </a:r>
          <a:endParaRPr lang="en-US" sz="4100" kern="1200"/>
        </a:p>
      </dsp:txBody>
      <dsp:txXfrm>
        <a:off x="79618" y="180543"/>
        <a:ext cx="6945313" cy="1471744"/>
      </dsp:txXfrm>
    </dsp:sp>
    <dsp:sp modelId="{5CC59EC3-1087-4067-9DEE-185AD4C9A03B}">
      <dsp:nvSpPr>
        <dsp:cNvPr id="0" name=""/>
        <dsp:cNvSpPr/>
      </dsp:nvSpPr>
      <dsp:spPr>
        <a:xfrm>
          <a:off x="0" y="1849986"/>
          <a:ext cx="7104549" cy="1630980"/>
        </a:xfrm>
        <a:prstGeom prst="roundRect">
          <a:avLst/>
        </a:prstGeom>
        <a:solidFill>
          <a:schemeClr val="accent2">
            <a:hueOff val="977227"/>
            <a:satOff val="-15767"/>
            <a:lumOff val="-2745"/>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b="1" i="1" kern="1200"/>
            <a:t>Conflict occurs whilst sorting out roles and responsibilities</a:t>
          </a:r>
          <a:endParaRPr lang="en-US" sz="4100" kern="1200"/>
        </a:p>
      </dsp:txBody>
      <dsp:txXfrm>
        <a:off x="79618" y="1929604"/>
        <a:ext cx="6945313" cy="1471744"/>
      </dsp:txXfrm>
    </dsp:sp>
    <dsp:sp modelId="{FE529CC6-1B3D-4319-A2E9-E13C252B784B}">
      <dsp:nvSpPr>
        <dsp:cNvPr id="0" name=""/>
        <dsp:cNvSpPr/>
      </dsp:nvSpPr>
      <dsp:spPr>
        <a:xfrm>
          <a:off x="0" y="3599046"/>
          <a:ext cx="7104549" cy="1630980"/>
        </a:xfrm>
        <a:prstGeom prst="roundRect">
          <a:avLst/>
        </a:prstGeom>
        <a:solidFill>
          <a:schemeClr val="accent2">
            <a:hueOff val="1954454"/>
            <a:satOff val="-31534"/>
            <a:lumOff val="-549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b="1" i="1" kern="1200"/>
            <a:t>Team members may resist the task at an emotional level</a:t>
          </a:r>
          <a:endParaRPr lang="en-US" sz="4100" kern="1200"/>
        </a:p>
      </dsp:txBody>
      <dsp:txXfrm>
        <a:off x="79618" y="3678664"/>
        <a:ext cx="6945313" cy="147174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D39C12-B85F-4198-B17B-E9963D08F0E9}">
      <dsp:nvSpPr>
        <dsp:cNvPr id="0" name=""/>
        <dsp:cNvSpPr/>
      </dsp:nvSpPr>
      <dsp:spPr>
        <a:xfrm>
          <a:off x="0" y="504352"/>
          <a:ext cx="7728267" cy="935415"/>
        </a:xfrm>
        <a:prstGeom prst="round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b="1" i="1" kern="1200"/>
            <a:t>Co-operation develops</a:t>
          </a:r>
          <a:endParaRPr lang="en-US" sz="3900" kern="1200"/>
        </a:p>
      </dsp:txBody>
      <dsp:txXfrm>
        <a:off x="45663" y="550015"/>
        <a:ext cx="7636941" cy="844089"/>
      </dsp:txXfrm>
    </dsp:sp>
    <dsp:sp modelId="{0246F791-A70E-482E-A575-23681FFF1FA9}">
      <dsp:nvSpPr>
        <dsp:cNvPr id="0" name=""/>
        <dsp:cNvSpPr/>
      </dsp:nvSpPr>
      <dsp:spPr>
        <a:xfrm>
          <a:off x="0" y="1552087"/>
          <a:ext cx="7728267" cy="935415"/>
        </a:xfrm>
        <a:prstGeom prst="roundRect">
          <a:avLst/>
        </a:prstGeom>
        <a:solidFill>
          <a:schemeClr val="accent5">
            <a:hueOff val="3726106"/>
            <a:satOff val="-3211"/>
            <a:lumOff val="4249"/>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b="1" i="1" kern="1200"/>
            <a:t>The team’s “norms” are developed</a:t>
          </a:r>
          <a:endParaRPr lang="en-US" sz="3900" kern="1200"/>
        </a:p>
      </dsp:txBody>
      <dsp:txXfrm>
        <a:off x="45663" y="1597750"/>
        <a:ext cx="7636941" cy="844089"/>
      </dsp:txXfrm>
    </dsp:sp>
    <dsp:sp modelId="{59C628E5-9BEA-469B-9F5A-1319CAA6620C}">
      <dsp:nvSpPr>
        <dsp:cNvPr id="0" name=""/>
        <dsp:cNvSpPr/>
      </dsp:nvSpPr>
      <dsp:spPr>
        <a:xfrm>
          <a:off x="0" y="2599822"/>
          <a:ext cx="7728267" cy="935415"/>
        </a:xfrm>
        <a:prstGeom prst="roundRect">
          <a:avLst/>
        </a:prstGeom>
        <a:solidFill>
          <a:schemeClr val="accent5">
            <a:hueOff val="7452213"/>
            <a:satOff val="-6423"/>
            <a:lumOff val="8497"/>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b="1" i="1" kern="1200"/>
            <a:t>Conflicts are settled</a:t>
          </a:r>
          <a:endParaRPr lang="en-US" sz="3900" kern="1200"/>
        </a:p>
      </dsp:txBody>
      <dsp:txXfrm>
        <a:off x="45663" y="2645485"/>
        <a:ext cx="7636941" cy="844089"/>
      </dsp:txXfrm>
    </dsp:sp>
    <dsp:sp modelId="{C183E509-9D41-454C-AE4B-54BA07CCC0A2}">
      <dsp:nvSpPr>
        <dsp:cNvPr id="0" name=""/>
        <dsp:cNvSpPr/>
      </dsp:nvSpPr>
      <dsp:spPr>
        <a:xfrm>
          <a:off x="0" y="3647557"/>
          <a:ext cx="7728267" cy="935415"/>
        </a:xfrm>
        <a:prstGeom prst="roundRect">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b="1" i="1" kern="1200"/>
            <a:t>Views are exchanged</a:t>
          </a:r>
          <a:endParaRPr lang="en-US" sz="3900" kern="1200"/>
        </a:p>
      </dsp:txBody>
      <dsp:txXfrm>
        <a:off x="45663" y="3693220"/>
        <a:ext cx="7636941" cy="84408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EDC6B7-8E7C-4E14-BA8E-3E9E1A98A8D9}">
      <dsp:nvSpPr>
        <dsp:cNvPr id="0" name=""/>
        <dsp:cNvSpPr/>
      </dsp:nvSpPr>
      <dsp:spPr>
        <a:xfrm>
          <a:off x="0" y="38653"/>
          <a:ext cx="7104549" cy="993128"/>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i="1" kern="1200"/>
            <a:t>Teamwork is achieved</a:t>
          </a:r>
          <a:endParaRPr lang="en-US" sz="2500" kern="1200"/>
        </a:p>
      </dsp:txBody>
      <dsp:txXfrm>
        <a:off x="48481" y="87134"/>
        <a:ext cx="7007587" cy="896166"/>
      </dsp:txXfrm>
    </dsp:sp>
    <dsp:sp modelId="{B91A082C-7D8E-48C5-BC12-6440F08E84C9}">
      <dsp:nvSpPr>
        <dsp:cNvPr id="0" name=""/>
        <dsp:cNvSpPr/>
      </dsp:nvSpPr>
      <dsp:spPr>
        <a:xfrm>
          <a:off x="0" y="1103782"/>
          <a:ext cx="7104549" cy="993128"/>
        </a:xfrm>
        <a:prstGeom prst="roundRect">
          <a:avLst/>
        </a:prstGeom>
        <a:solidFill>
          <a:schemeClr val="accent2">
            <a:hueOff val="488613"/>
            <a:satOff val="-7883"/>
            <a:lumOff val="-1373"/>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i="1" kern="1200"/>
            <a:t>Roles are flexible and fully supported</a:t>
          </a:r>
          <a:endParaRPr lang="en-US" sz="2500" kern="1200"/>
        </a:p>
      </dsp:txBody>
      <dsp:txXfrm>
        <a:off x="48481" y="1152263"/>
        <a:ext cx="7007587" cy="896166"/>
      </dsp:txXfrm>
    </dsp:sp>
    <dsp:sp modelId="{F3F8F4DF-A948-4C6C-BE60-F75DA76A0324}">
      <dsp:nvSpPr>
        <dsp:cNvPr id="0" name=""/>
        <dsp:cNvSpPr/>
      </dsp:nvSpPr>
      <dsp:spPr>
        <a:xfrm>
          <a:off x="0" y="2168911"/>
          <a:ext cx="7104549" cy="993128"/>
        </a:xfrm>
        <a:prstGeom prst="roundRect">
          <a:avLst/>
        </a:prstGeom>
        <a:solidFill>
          <a:schemeClr val="accent2">
            <a:hueOff val="977227"/>
            <a:satOff val="-15767"/>
            <a:lumOff val="-2745"/>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i="1" kern="1200"/>
            <a:t>Solutions are found and implemented</a:t>
          </a:r>
          <a:endParaRPr lang="en-US" sz="2500" kern="1200"/>
        </a:p>
      </dsp:txBody>
      <dsp:txXfrm>
        <a:off x="48481" y="2217392"/>
        <a:ext cx="7007587" cy="896166"/>
      </dsp:txXfrm>
    </dsp:sp>
    <dsp:sp modelId="{6823B3AA-C9CD-4626-B3F5-D03B68574084}">
      <dsp:nvSpPr>
        <dsp:cNvPr id="0" name=""/>
        <dsp:cNvSpPr/>
      </dsp:nvSpPr>
      <dsp:spPr>
        <a:xfrm>
          <a:off x="0" y="3234040"/>
          <a:ext cx="7104549" cy="993128"/>
        </a:xfrm>
        <a:prstGeom prst="roundRect">
          <a:avLst/>
        </a:prstGeom>
        <a:solidFill>
          <a:schemeClr val="accent2">
            <a:hueOff val="1465840"/>
            <a:satOff val="-23650"/>
            <a:lumOff val="-4118"/>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i="1" kern="1200"/>
            <a:t>Excellence is achieved in standards of working</a:t>
          </a:r>
          <a:endParaRPr lang="en-US" sz="2500" kern="1200"/>
        </a:p>
      </dsp:txBody>
      <dsp:txXfrm>
        <a:off x="48481" y="3282521"/>
        <a:ext cx="7007587" cy="896166"/>
      </dsp:txXfrm>
    </dsp:sp>
    <dsp:sp modelId="{C871B9C0-82E6-412F-A60C-B5C8BFEEE8DF}">
      <dsp:nvSpPr>
        <dsp:cNvPr id="0" name=""/>
        <dsp:cNvSpPr/>
      </dsp:nvSpPr>
      <dsp:spPr>
        <a:xfrm>
          <a:off x="0" y="4299169"/>
          <a:ext cx="7104549" cy="993128"/>
        </a:xfrm>
        <a:prstGeom prst="roundRect">
          <a:avLst/>
        </a:prstGeom>
        <a:solidFill>
          <a:schemeClr val="accent2">
            <a:hueOff val="1954454"/>
            <a:satOff val="-31534"/>
            <a:lumOff val="-549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b="1" i="1" kern="1200"/>
            <a:t>External leadership is minimised as team self-manages</a:t>
          </a:r>
          <a:endParaRPr lang="en-US" sz="2500" kern="1200"/>
        </a:p>
      </dsp:txBody>
      <dsp:txXfrm>
        <a:off x="48481" y="4347650"/>
        <a:ext cx="7007587" cy="89616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7FD1D9-3C3F-4048-980C-2ABCA4D87073}">
      <dsp:nvSpPr>
        <dsp:cNvPr id="0" name=""/>
        <dsp:cNvSpPr/>
      </dsp:nvSpPr>
      <dsp:spPr>
        <a:xfrm>
          <a:off x="0" y="41662"/>
          <a:ext cx="7728267" cy="1591200"/>
        </a:xfrm>
        <a:prstGeom prst="round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b="1" i="1" kern="1200"/>
            <a:t>bittersweet sense of accomplishment</a:t>
          </a:r>
          <a:endParaRPr lang="en-US" sz="4000" kern="1200"/>
        </a:p>
      </dsp:txBody>
      <dsp:txXfrm>
        <a:off x="77676" y="119338"/>
        <a:ext cx="7572915" cy="1435848"/>
      </dsp:txXfrm>
    </dsp:sp>
    <dsp:sp modelId="{871759FB-4A1D-4C63-A1EC-C06E13DC65C0}">
      <dsp:nvSpPr>
        <dsp:cNvPr id="0" name=""/>
        <dsp:cNvSpPr/>
      </dsp:nvSpPr>
      <dsp:spPr>
        <a:xfrm>
          <a:off x="0" y="1748062"/>
          <a:ext cx="7728267" cy="1591200"/>
        </a:xfrm>
        <a:prstGeom prst="roundRect">
          <a:avLst/>
        </a:prstGeom>
        <a:solidFill>
          <a:schemeClr val="accent5">
            <a:hueOff val="5589159"/>
            <a:satOff val="-4817"/>
            <a:lumOff val="6373"/>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b="1" i="1" kern="1200"/>
            <a:t>reluctance to say good-bye</a:t>
          </a:r>
          <a:endParaRPr lang="en-US" sz="4000" kern="1200"/>
        </a:p>
      </dsp:txBody>
      <dsp:txXfrm>
        <a:off x="77676" y="1825738"/>
        <a:ext cx="7572915" cy="1435848"/>
      </dsp:txXfrm>
    </dsp:sp>
    <dsp:sp modelId="{03DA74B4-CBA1-4C95-A5AF-2F491262F19E}">
      <dsp:nvSpPr>
        <dsp:cNvPr id="0" name=""/>
        <dsp:cNvSpPr/>
      </dsp:nvSpPr>
      <dsp:spPr>
        <a:xfrm>
          <a:off x="0" y="3454462"/>
          <a:ext cx="7728267" cy="1591200"/>
        </a:xfrm>
        <a:prstGeom prst="roundRect">
          <a:avLst/>
        </a:prstGeom>
        <a:solidFill>
          <a:schemeClr val="accent5">
            <a:hueOff val="11178319"/>
            <a:satOff val="-9634"/>
            <a:lumOff val="12746"/>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b="1" i="1" kern="1200"/>
            <a:t>Many personal relationships formed</a:t>
          </a:r>
          <a:endParaRPr lang="en-US" sz="4000" kern="1200"/>
        </a:p>
      </dsp:txBody>
      <dsp:txXfrm>
        <a:off x="77676" y="3532138"/>
        <a:ext cx="7572915" cy="143584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BFD260-8C20-46E9-8CF4-F6AF8E48B078}">
      <dsp:nvSpPr>
        <dsp:cNvPr id="0" name=""/>
        <dsp:cNvSpPr/>
      </dsp:nvSpPr>
      <dsp:spPr>
        <a:xfrm>
          <a:off x="0" y="350855"/>
          <a:ext cx="7104549" cy="875160"/>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i="1" kern="1200"/>
            <a:t>Presides over the team and coordinates efforts to meet targets.</a:t>
          </a:r>
          <a:endParaRPr lang="en-US" sz="2200" kern="1200"/>
        </a:p>
      </dsp:txBody>
      <dsp:txXfrm>
        <a:off x="42722" y="393577"/>
        <a:ext cx="7019105" cy="789716"/>
      </dsp:txXfrm>
    </dsp:sp>
    <dsp:sp modelId="{13307BE7-4CCC-4B67-8375-0248F28CBF5F}">
      <dsp:nvSpPr>
        <dsp:cNvPr id="0" name=""/>
        <dsp:cNvSpPr/>
      </dsp:nvSpPr>
      <dsp:spPr>
        <a:xfrm>
          <a:off x="0" y="1289375"/>
          <a:ext cx="7104549" cy="875160"/>
        </a:xfrm>
        <a:prstGeom prst="roundRect">
          <a:avLst/>
        </a:prstGeom>
        <a:solidFill>
          <a:schemeClr val="accent2">
            <a:hueOff val="488613"/>
            <a:satOff val="-7883"/>
            <a:lumOff val="-1373"/>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i="1" kern="1200"/>
            <a:t>Intelligent rather than brilliant; not really an ‘ideas’ person.</a:t>
          </a:r>
          <a:endParaRPr lang="en-US" sz="2200" kern="1200"/>
        </a:p>
      </dsp:txBody>
      <dsp:txXfrm>
        <a:off x="42722" y="1332097"/>
        <a:ext cx="7019105" cy="789716"/>
      </dsp:txXfrm>
    </dsp:sp>
    <dsp:sp modelId="{2A5F5D40-E1EB-41E1-AF0F-2CC967CF5F46}">
      <dsp:nvSpPr>
        <dsp:cNvPr id="0" name=""/>
        <dsp:cNvSpPr/>
      </dsp:nvSpPr>
      <dsp:spPr>
        <a:xfrm>
          <a:off x="0" y="2227895"/>
          <a:ext cx="7104549" cy="875160"/>
        </a:xfrm>
        <a:prstGeom prst="roundRect">
          <a:avLst/>
        </a:prstGeom>
        <a:solidFill>
          <a:schemeClr val="accent2">
            <a:hueOff val="977227"/>
            <a:satOff val="-15767"/>
            <a:lumOff val="-2745"/>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i="1" kern="1200"/>
            <a:t>Establishes roles/work boundaries according to individual abilities and focuses people on what they do best.</a:t>
          </a:r>
          <a:endParaRPr lang="en-US" sz="2200" kern="1200"/>
        </a:p>
      </dsp:txBody>
      <dsp:txXfrm>
        <a:off x="42722" y="2270617"/>
        <a:ext cx="7019105" cy="789716"/>
      </dsp:txXfrm>
    </dsp:sp>
    <dsp:sp modelId="{52E1AB6C-C18F-42D8-AC2F-1B505F6CE02B}">
      <dsp:nvSpPr>
        <dsp:cNvPr id="0" name=""/>
        <dsp:cNvSpPr/>
      </dsp:nvSpPr>
      <dsp:spPr>
        <a:xfrm>
          <a:off x="0" y="3166416"/>
          <a:ext cx="7104549" cy="875160"/>
        </a:xfrm>
        <a:prstGeom prst="roundRect">
          <a:avLst/>
        </a:prstGeom>
        <a:solidFill>
          <a:schemeClr val="accent2">
            <a:hueOff val="1465840"/>
            <a:satOff val="-23650"/>
            <a:lumOff val="-4118"/>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i="1" kern="1200"/>
            <a:t>A good two-way communicator and self-disciplined in approach.</a:t>
          </a:r>
          <a:endParaRPr lang="en-US" sz="2200" kern="1200"/>
        </a:p>
      </dsp:txBody>
      <dsp:txXfrm>
        <a:off x="42722" y="3209138"/>
        <a:ext cx="7019105" cy="789716"/>
      </dsp:txXfrm>
    </dsp:sp>
    <dsp:sp modelId="{6803E508-3D4D-4921-A170-06C2214C86AE}">
      <dsp:nvSpPr>
        <dsp:cNvPr id="0" name=""/>
        <dsp:cNvSpPr/>
      </dsp:nvSpPr>
      <dsp:spPr>
        <a:xfrm>
          <a:off x="0" y="4104936"/>
          <a:ext cx="7104549" cy="875160"/>
        </a:xfrm>
        <a:prstGeom prst="roundRect">
          <a:avLst/>
        </a:prstGeom>
        <a:solidFill>
          <a:schemeClr val="accent2">
            <a:hueOff val="1954454"/>
            <a:satOff val="-31534"/>
            <a:lumOff val="-549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i="1" kern="1200"/>
            <a:t>If a decision is necessary, it is taken firmly after everyone has had a say.</a:t>
          </a:r>
          <a:endParaRPr lang="en-US" sz="2200" kern="1200"/>
        </a:p>
      </dsp:txBody>
      <dsp:txXfrm>
        <a:off x="42722" y="4147658"/>
        <a:ext cx="7019105" cy="78971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FDEB1C-4EC0-4786-8B5B-A073EC177136}">
      <dsp:nvSpPr>
        <dsp:cNvPr id="0" name=""/>
        <dsp:cNvSpPr/>
      </dsp:nvSpPr>
      <dsp:spPr>
        <a:xfrm>
          <a:off x="0" y="8148"/>
          <a:ext cx="7728267" cy="1220236"/>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i="1" kern="1200"/>
            <a:t>The ‘ideas’ person.</a:t>
          </a:r>
          <a:endParaRPr lang="en-US" sz="2200" kern="1200"/>
        </a:p>
      </dsp:txBody>
      <dsp:txXfrm>
        <a:off x="59567" y="67715"/>
        <a:ext cx="7609133" cy="1101102"/>
      </dsp:txXfrm>
    </dsp:sp>
    <dsp:sp modelId="{9633313C-C844-4A7E-9765-583C7811D035}">
      <dsp:nvSpPr>
        <dsp:cNvPr id="0" name=""/>
        <dsp:cNvSpPr/>
      </dsp:nvSpPr>
      <dsp:spPr>
        <a:xfrm>
          <a:off x="0" y="1291745"/>
          <a:ext cx="7728267" cy="1220236"/>
        </a:xfrm>
        <a:prstGeom prst="roundRect">
          <a:avLst/>
        </a:prstGeom>
        <a:solidFill>
          <a:schemeClr val="accent2">
            <a:hueOff val="651485"/>
            <a:satOff val="-10511"/>
            <a:lumOff val="-183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i="1" kern="1200"/>
            <a:t>Most imaginative and intelligent member of the team and the one most likely to look for a new approach to a problem if the team gets bogged down.</a:t>
          </a:r>
          <a:endParaRPr lang="en-US" sz="2200" kern="1200"/>
        </a:p>
      </dsp:txBody>
      <dsp:txXfrm>
        <a:off x="59567" y="1351312"/>
        <a:ext cx="7609133" cy="1101102"/>
      </dsp:txXfrm>
    </dsp:sp>
    <dsp:sp modelId="{6974A460-7ADD-4C23-BDA4-84CF7863A01D}">
      <dsp:nvSpPr>
        <dsp:cNvPr id="0" name=""/>
        <dsp:cNvSpPr/>
      </dsp:nvSpPr>
      <dsp:spPr>
        <a:xfrm>
          <a:off x="0" y="2575342"/>
          <a:ext cx="7728267" cy="1220236"/>
        </a:xfrm>
        <a:prstGeom prst="roundRect">
          <a:avLst/>
        </a:prstGeom>
        <a:solidFill>
          <a:schemeClr val="accent2">
            <a:hueOff val="1302969"/>
            <a:satOff val="-21023"/>
            <a:lumOff val="-366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i="1" kern="1200"/>
            <a:t>Can cause offence when criticising other people’s ideas, usually counter-proposing own ideas.</a:t>
          </a:r>
          <a:endParaRPr lang="en-US" sz="2200" kern="1200"/>
        </a:p>
      </dsp:txBody>
      <dsp:txXfrm>
        <a:off x="59567" y="2634909"/>
        <a:ext cx="7609133" cy="1101102"/>
      </dsp:txXfrm>
    </dsp:sp>
    <dsp:sp modelId="{99A9E947-155D-4AE2-B08B-6FA8AC31FAE6}">
      <dsp:nvSpPr>
        <dsp:cNvPr id="0" name=""/>
        <dsp:cNvSpPr/>
      </dsp:nvSpPr>
      <dsp:spPr>
        <a:xfrm>
          <a:off x="0" y="3858938"/>
          <a:ext cx="7728267" cy="1220236"/>
        </a:xfrm>
        <a:prstGeom prst="roundRect">
          <a:avLst/>
        </a:prstGeom>
        <a:solidFill>
          <a:schemeClr val="accent2">
            <a:hueOff val="1954454"/>
            <a:satOff val="-31534"/>
            <a:lumOff val="-549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i="1" kern="1200"/>
            <a:t>Can sulk if own ideas are dissected or rejected.</a:t>
          </a:r>
          <a:endParaRPr lang="en-US" sz="2200" kern="1200"/>
        </a:p>
      </dsp:txBody>
      <dsp:txXfrm>
        <a:off x="59567" y="3918505"/>
        <a:ext cx="7609133" cy="110110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15E69D-3651-437A-B4DC-356067ADC1A8}">
      <dsp:nvSpPr>
        <dsp:cNvPr id="0" name=""/>
        <dsp:cNvSpPr/>
      </dsp:nvSpPr>
      <dsp:spPr>
        <a:xfrm>
          <a:off x="0" y="38653"/>
          <a:ext cx="7104549" cy="993128"/>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i="1" kern="1200"/>
            <a:t>Sociable, gregarious, positive, enthusiastic.</a:t>
          </a:r>
          <a:endParaRPr lang="en-US" sz="2500" kern="1200"/>
        </a:p>
      </dsp:txBody>
      <dsp:txXfrm>
        <a:off x="48481" y="87134"/>
        <a:ext cx="7007587" cy="896166"/>
      </dsp:txXfrm>
    </dsp:sp>
    <dsp:sp modelId="{D811CF1D-5F8F-4881-9A37-F83A3A233AE8}">
      <dsp:nvSpPr>
        <dsp:cNvPr id="0" name=""/>
        <dsp:cNvSpPr/>
      </dsp:nvSpPr>
      <dsp:spPr>
        <a:xfrm>
          <a:off x="0" y="1103782"/>
          <a:ext cx="7104549" cy="993128"/>
        </a:xfrm>
        <a:prstGeom prst="roundRect">
          <a:avLst/>
        </a:prstGeom>
        <a:solidFill>
          <a:schemeClr val="accent2">
            <a:hueOff val="488613"/>
            <a:satOff val="-7883"/>
            <a:lumOff val="-1373"/>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i="1" kern="1200"/>
            <a:t>Goes outside the group and brings back information, ideas etc.</a:t>
          </a:r>
          <a:endParaRPr lang="en-US" sz="2500" kern="1200"/>
        </a:p>
      </dsp:txBody>
      <dsp:txXfrm>
        <a:off x="48481" y="1152263"/>
        <a:ext cx="7007587" cy="896166"/>
      </dsp:txXfrm>
    </dsp:sp>
    <dsp:sp modelId="{0E1FFE9C-2241-44D7-B874-3A2455164E07}">
      <dsp:nvSpPr>
        <dsp:cNvPr id="0" name=""/>
        <dsp:cNvSpPr/>
      </dsp:nvSpPr>
      <dsp:spPr>
        <a:xfrm>
          <a:off x="0" y="2168911"/>
          <a:ext cx="7104549" cy="993128"/>
        </a:xfrm>
        <a:prstGeom prst="roundRect">
          <a:avLst/>
        </a:prstGeom>
        <a:solidFill>
          <a:schemeClr val="accent2">
            <a:hueOff val="977227"/>
            <a:satOff val="-15767"/>
            <a:lumOff val="-2745"/>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i="1" kern="1200"/>
            <a:t>The diplomat, the liaison officer, always looking for new possibilities in the wider world outside.</a:t>
          </a:r>
          <a:endParaRPr lang="en-US" sz="2500" kern="1200"/>
        </a:p>
      </dsp:txBody>
      <dsp:txXfrm>
        <a:off x="48481" y="2217392"/>
        <a:ext cx="7007587" cy="896166"/>
      </dsp:txXfrm>
    </dsp:sp>
    <dsp:sp modelId="{FCFF2384-8EA8-4F5D-A1E7-97F9E5459437}">
      <dsp:nvSpPr>
        <dsp:cNvPr id="0" name=""/>
        <dsp:cNvSpPr/>
      </dsp:nvSpPr>
      <dsp:spPr>
        <a:xfrm>
          <a:off x="0" y="3234040"/>
          <a:ext cx="7104549" cy="993128"/>
        </a:xfrm>
        <a:prstGeom prst="roundRect">
          <a:avLst/>
        </a:prstGeom>
        <a:solidFill>
          <a:schemeClr val="accent2">
            <a:hueOff val="1465840"/>
            <a:satOff val="-23650"/>
            <a:lumOff val="-4118"/>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i="1" kern="1200"/>
            <a:t>Needs the stimulus of others, gets bored in solitary work.</a:t>
          </a:r>
          <a:endParaRPr lang="en-US" sz="2500" kern="1200"/>
        </a:p>
      </dsp:txBody>
      <dsp:txXfrm>
        <a:off x="48481" y="3282521"/>
        <a:ext cx="7007587" cy="896166"/>
      </dsp:txXfrm>
    </dsp:sp>
    <dsp:sp modelId="{6E19B015-3D48-4915-A049-62C68A249FFA}">
      <dsp:nvSpPr>
        <dsp:cNvPr id="0" name=""/>
        <dsp:cNvSpPr/>
      </dsp:nvSpPr>
      <dsp:spPr>
        <a:xfrm>
          <a:off x="0" y="4299169"/>
          <a:ext cx="7104549" cy="993128"/>
        </a:xfrm>
        <a:prstGeom prst="roundRect">
          <a:avLst/>
        </a:prstGeom>
        <a:solidFill>
          <a:schemeClr val="accent2">
            <a:hueOff val="1954454"/>
            <a:satOff val="-31534"/>
            <a:lumOff val="-549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i="1" kern="1200"/>
            <a:t>Within the team, though, a good improviser, active under pressure.</a:t>
          </a:r>
          <a:endParaRPr lang="en-US" sz="2500" kern="1200"/>
        </a:p>
      </dsp:txBody>
      <dsp:txXfrm>
        <a:off x="48481" y="4347650"/>
        <a:ext cx="7007587" cy="89616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8ABCFB-05C8-4918-ACED-40B9F36C0BA1}">
      <dsp:nvSpPr>
        <dsp:cNvPr id="0" name=""/>
        <dsp:cNvSpPr/>
      </dsp:nvSpPr>
      <dsp:spPr>
        <a:xfrm>
          <a:off x="0" y="65196"/>
          <a:ext cx="7104549" cy="1233179"/>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i="1" kern="1200"/>
            <a:t>Measured, dispassionate, analysis is his/her forte.</a:t>
          </a:r>
          <a:endParaRPr lang="en-US" sz="3100" kern="1200"/>
        </a:p>
      </dsp:txBody>
      <dsp:txXfrm>
        <a:off x="60199" y="125395"/>
        <a:ext cx="6984151" cy="1112781"/>
      </dsp:txXfrm>
    </dsp:sp>
    <dsp:sp modelId="{F2276A62-D8A3-4F8D-B624-5A9DD2E68E69}">
      <dsp:nvSpPr>
        <dsp:cNvPr id="0" name=""/>
        <dsp:cNvSpPr/>
      </dsp:nvSpPr>
      <dsp:spPr>
        <a:xfrm>
          <a:off x="0" y="1387656"/>
          <a:ext cx="7104549" cy="1233179"/>
        </a:xfrm>
        <a:prstGeom prst="roundRect">
          <a:avLst/>
        </a:prstGeom>
        <a:solidFill>
          <a:schemeClr val="accent2">
            <a:hueOff val="651485"/>
            <a:satOff val="-10511"/>
            <a:lumOff val="-183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i="1" kern="1200"/>
            <a:t>Critic rather than creator – but only if he/she can see a flaw in the argument.</a:t>
          </a:r>
          <a:endParaRPr lang="en-US" sz="3100" kern="1200"/>
        </a:p>
      </dsp:txBody>
      <dsp:txXfrm>
        <a:off x="60199" y="1447855"/>
        <a:ext cx="6984151" cy="1112781"/>
      </dsp:txXfrm>
    </dsp:sp>
    <dsp:sp modelId="{7D8BD318-66BB-453A-A4DF-927C594AFFBA}">
      <dsp:nvSpPr>
        <dsp:cNvPr id="0" name=""/>
        <dsp:cNvSpPr/>
      </dsp:nvSpPr>
      <dsp:spPr>
        <a:xfrm>
          <a:off x="0" y="2710116"/>
          <a:ext cx="7104549" cy="1233179"/>
        </a:xfrm>
        <a:prstGeom prst="roundRect">
          <a:avLst/>
        </a:prstGeom>
        <a:solidFill>
          <a:schemeClr val="accent2">
            <a:hueOff val="1302969"/>
            <a:satOff val="-21023"/>
            <a:lumOff val="-366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i="1" kern="1200"/>
            <a:t>The most objective mind in the team, likes time to mull things over.</a:t>
          </a:r>
          <a:endParaRPr lang="en-US" sz="3100" kern="1200"/>
        </a:p>
      </dsp:txBody>
      <dsp:txXfrm>
        <a:off x="60199" y="2770315"/>
        <a:ext cx="6984151" cy="1112781"/>
      </dsp:txXfrm>
    </dsp:sp>
    <dsp:sp modelId="{5BC96D96-23C7-45C9-9F6F-CDB72F002E68}">
      <dsp:nvSpPr>
        <dsp:cNvPr id="0" name=""/>
        <dsp:cNvSpPr/>
      </dsp:nvSpPr>
      <dsp:spPr>
        <a:xfrm>
          <a:off x="0" y="4032576"/>
          <a:ext cx="7104549" cy="1233179"/>
        </a:xfrm>
        <a:prstGeom prst="roundRect">
          <a:avLst/>
        </a:prstGeom>
        <a:solidFill>
          <a:schemeClr val="accent2">
            <a:hueOff val="1954454"/>
            <a:satOff val="-31534"/>
            <a:lumOff val="-549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i="1" kern="1200"/>
            <a:t>Most likely to stop the team from committing itself to a misguided project.</a:t>
          </a:r>
          <a:endParaRPr lang="en-US" sz="3100" kern="1200"/>
        </a:p>
      </dsp:txBody>
      <dsp:txXfrm>
        <a:off x="60199" y="4092775"/>
        <a:ext cx="6984151" cy="1112781"/>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630BE6-9B6B-4E9C-8BA9-9739F4BA85DD}">
      <dsp:nvSpPr>
        <dsp:cNvPr id="0" name=""/>
        <dsp:cNvSpPr/>
      </dsp:nvSpPr>
      <dsp:spPr>
        <a:xfrm>
          <a:off x="0" y="232956"/>
          <a:ext cx="7104549" cy="1153620"/>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i="1" kern="1200"/>
            <a:t>The practical organiser, concerned with what is feasible.</a:t>
          </a:r>
          <a:endParaRPr lang="en-US" sz="2900" kern="1200"/>
        </a:p>
      </dsp:txBody>
      <dsp:txXfrm>
        <a:off x="56315" y="289271"/>
        <a:ext cx="6991919" cy="1040990"/>
      </dsp:txXfrm>
    </dsp:sp>
    <dsp:sp modelId="{FA6EAAE3-96DF-488A-8144-1B5148697B73}">
      <dsp:nvSpPr>
        <dsp:cNvPr id="0" name=""/>
        <dsp:cNvSpPr/>
      </dsp:nvSpPr>
      <dsp:spPr>
        <a:xfrm>
          <a:off x="0" y="1470096"/>
          <a:ext cx="7104549" cy="1153620"/>
        </a:xfrm>
        <a:prstGeom prst="roundRect">
          <a:avLst/>
        </a:prstGeom>
        <a:solidFill>
          <a:schemeClr val="accent2">
            <a:hueOff val="651485"/>
            <a:satOff val="-10511"/>
            <a:lumOff val="-183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i="1" kern="1200"/>
            <a:t>Turns decisions into defined and manageable tasks that people can actually get on with.</a:t>
          </a:r>
          <a:endParaRPr lang="en-US" sz="2900" kern="1200"/>
        </a:p>
      </dsp:txBody>
      <dsp:txXfrm>
        <a:off x="56315" y="1526411"/>
        <a:ext cx="6991919" cy="1040990"/>
      </dsp:txXfrm>
    </dsp:sp>
    <dsp:sp modelId="{EAF4B9C0-53D5-4219-A84C-1F3849386B42}">
      <dsp:nvSpPr>
        <dsp:cNvPr id="0" name=""/>
        <dsp:cNvSpPr/>
      </dsp:nvSpPr>
      <dsp:spPr>
        <a:xfrm>
          <a:off x="0" y="2707235"/>
          <a:ext cx="7104549" cy="1153620"/>
        </a:xfrm>
        <a:prstGeom prst="roundRect">
          <a:avLst/>
        </a:prstGeom>
        <a:solidFill>
          <a:schemeClr val="accent2">
            <a:hueOff val="1302969"/>
            <a:satOff val="-21023"/>
            <a:lumOff val="-366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i="1" kern="1200"/>
            <a:t>Not easily discouraged, though will not do so well in unstable, quickly changing situations.</a:t>
          </a:r>
          <a:endParaRPr lang="en-US" sz="2900" kern="1200"/>
        </a:p>
      </dsp:txBody>
      <dsp:txXfrm>
        <a:off x="56315" y="2763550"/>
        <a:ext cx="6991919" cy="1040990"/>
      </dsp:txXfrm>
    </dsp:sp>
    <dsp:sp modelId="{4595CB5C-8E99-4459-9F2C-9EFD60BD6AA3}">
      <dsp:nvSpPr>
        <dsp:cNvPr id="0" name=""/>
        <dsp:cNvSpPr/>
      </dsp:nvSpPr>
      <dsp:spPr>
        <a:xfrm>
          <a:off x="0" y="3944376"/>
          <a:ext cx="7104549" cy="1153620"/>
        </a:xfrm>
        <a:prstGeom prst="roundRect">
          <a:avLst/>
        </a:prstGeom>
        <a:solidFill>
          <a:schemeClr val="accent2">
            <a:hueOff val="1954454"/>
            <a:satOff val="-31534"/>
            <a:lumOff val="-549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i="1" kern="1200"/>
            <a:t>Efficient, systematic, methodical, but can be inflexible.</a:t>
          </a:r>
          <a:endParaRPr lang="en-US" sz="2900" kern="1200"/>
        </a:p>
      </dsp:txBody>
      <dsp:txXfrm>
        <a:off x="56315" y="4000691"/>
        <a:ext cx="6991919" cy="104099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D716A3-4425-41A1-A455-029799A05DAD}">
      <dsp:nvSpPr>
        <dsp:cNvPr id="0" name=""/>
        <dsp:cNvSpPr/>
      </dsp:nvSpPr>
      <dsp:spPr>
        <a:xfrm>
          <a:off x="0" y="275256"/>
          <a:ext cx="7104549" cy="1539719"/>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i="1" kern="1200"/>
            <a:t>Most aware of individual needs and emotional undercurrents within the team. Most active internal communicator.</a:t>
          </a:r>
          <a:endParaRPr lang="en-US" sz="2800" kern="1200"/>
        </a:p>
      </dsp:txBody>
      <dsp:txXfrm>
        <a:off x="75163" y="350419"/>
        <a:ext cx="6954223" cy="1389393"/>
      </dsp:txXfrm>
    </dsp:sp>
    <dsp:sp modelId="{787929F8-FFB9-4B62-866D-3C4D2AB51142}">
      <dsp:nvSpPr>
        <dsp:cNvPr id="0" name=""/>
        <dsp:cNvSpPr/>
      </dsp:nvSpPr>
      <dsp:spPr>
        <a:xfrm>
          <a:off x="0" y="1895616"/>
          <a:ext cx="7104549" cy="1539719"/>
        </a:xfrm>
        <a:prstGeom prst="roundRect">
          <a:avLst/>
        </a:prstGeom>
        <a:solidFill>
          <a:schemeClr val="accent2">
            <a:hueOff val="977227"/>
            <a:satOff val="-15767"/>
            <a:lumOff val="-2745"/>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i="1" kern="1200"/>
            <a:t>Likeable, popular, unassertive: the cement of the team.</a:t>
          </a:r>
          <a:endParaRPr lang="en-US" sz="2800" kern="1200"/>
        </a:p>
      </dsp:txBody>
      <dsp:txXfrm>
        <a:off x="75163" y="1970779"/>
        <a:ext cx="6954223" cy="1389393"/>
      </dsp:txXfrm>
    </dsp:sp>
    <dsp:sp modelId="{957E4D06-8A5A-43BA-9FDB-F96921CB7367}">
      <dsp:nvSpPr>
        <dsp:cNvPr id="0" name=""/>
        <dsp:cNvSpPr/>
      </dsp:nvSpPr>
      <dsp:spPr>
        <a:xfrm>
          <a:off x="0" y="3515976"/>
          <a:ext cx="7104549" cy="1539719"/>
        </a:xfrm>
        <a:prstGeom prst="roundRect">
          <a:avLst/>
        </a:prstGeom>
        <a:solidFill>
          <a:schemeClr val="accent2">
            <a:hueOff val="1954454"/>
            <a:satOff val="-31534"/>
            <a:lumOff val="-549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i="1" kern="1200"/>
            <a:t>Loyal to the team unit, builds on ideas rather than demolishes them. Dislikes confrontation, avoids it, and helps cool it down in others.</a:t>
          </a:r>
          <a:endParaRPr lang="en-US" sz="2800" kern="1200"/>
        </a:p>
      </dsp:txBody>
      <dsp:txXfrm>
        <a:off x="75163" y="3591139"/>
        <a:ext cx="6954223" cy="1389393"/>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8BB7C5-F229-48F9-A315-8551105BE100}">
      <dsp:nvSpPr>
        <dsp:cNvPr id="0" name=""/>
        <dsp:cNvSpPr/>
      </dsp:nvSpPr>
      <dsp:spPr>
        <a:xfrm>
          <a:off x="0" y="278902"/>
          <a:ext cx="7728267" cy="1074060"/>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The task leader, where the Coordinator is a sociable leader.</a:t>
          </a:r>
          <a:endParaRPr lang="en-US" sz="2700" kern="1200"/>
        </a:p>
      </dsp:txBody>
      <dsp:txXfrm>
        <a:off x="52431" y="331333"/>
        <a:ext cx="7623405" cy="969198"/>
      </dsp:txXfrm>
    </dsp:sp>
    <dsp:sp modelId="{4CDABC60-BDFC-45A8-97C5-9DD0C4AAEF7B}">
      <dsp:nvSpPr>
        <dsp:cNvPr id="0" name=""/>
        <dsp:cNvSpPr/>
      </dsp:nvSpPr>
      <dsp:spPr>
        <a:xfrm>
          <a:off x="0" y="1430722"/>
          <a:ext cx="7728267" cy="1074060"/>
        </a:xfrm>
        <a:prstGeom prst="roundRect">
          <a:avLst/>
        </a:prstGeom>
        <a:solidFill>
          <a:schemeClr val="accent2">
            <a:hueOff val="651485"/>
            <a:satOff val="-10511"/>
            <a:lumOff val="-183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If no Coordinator is present, the Shaper will lead and give shape to the application of the team’s efforts. </a:t>
          </a:r>
          <a:endParaRPr lang="en-US" sz="2700" kern="1200"/>
        </a:p>
      </dsp:txBody>
      <dsp:txXfrm>
        <a:off x="52431" y="1483153"/>
        <a:ext cx="7623405" cy="969198"/>
      </dsp:txXfrm>
    </dsp:sp>
    <dsp:sp modelId="{E2BAFAFF-6253-4958-B1F0-C7FBF58AE252}">
      <dsp:nvSpPr>
        <dsp:cNvPr id="0" name=""/>
        <dsp:cNvSpPr/>
      </dsp:nvSpPr>
      <dsp:spPr>
        <a:xfrm>
          <a:off x="0" y="2582542"/>
          <a:ext cx="7728267" cy="1074060"/>
        </a:xfrm>
        <a:prstGeom prst="roundRect">
          <a:avLst/>
        </a:prstGeom>
        <a:solidFill>
          <a:schemeClr val="accent2">
            <a:hueOff val="1302969"/>
            <a:satOff val="-21023"/>
            <a:lumOff val="-366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Seeks to convert ideas into decisions and action.</a:t>
          </a:r>
          <a:endParaRPr lang="en-US" sz="2700" kern="1200"/>
        </a:p>
      </dsp:txBody>
      <dsp:txXfrm>
        <a:off x="52431" y="2634973"/>
        <a:ext cx="7623405" cy="969198"/>
      </dsp:txXfrm>
    </dsp:sp>
    <dsp:sp modelId="{38CCDFF3-21DA-4CF4-B521-6B8CFEC0A518}">
      <dsp:nvSpPr>
        <dsp:cNvPr id="0" name=""/>
        <dsp:cNvSpPr/>
      </dsp:nvSpPr>
      <dsp:spPr>
        <a:xfrm>
          <a:off x="0" y="3734362"/>
          <a:ext cx="7728267" cy="1074060"/>
        </a:xfrm>
        <a:prstGeom prst="roundRect">
          <a:avLst/>
        </a:prstGeom>
        <a:solidFill>
          <a:schemeClr val="accent2">
            <a:hueOff val="1954454"/>
            <a:satOff val="-31534"/>
            <a:lumOff val="-549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Impulsive and impatient, people outside the team regard him/ her as arrogant.</a:t>
          </a:r>
          <a:endParaRPr lang="en-US" sz="2700" kern="1200"/>
        </a:p>
      </dsp:txBody>
      <dsp:txXfrm>
        <a:off x="52431" y="3786793"/>
        <a:ext cx="7623405" cy="96919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B044DE-38B3-43BD-803C-5DFD2CF80489}">
      <dsp:nvSpPr>
        <dsp:cNvPr id="0" name=""/>
        <dsp:cNvSpPr/>
      </dsp:nvSpPr>
      <dsp:spPr>
        <a:xfrm>
          <a:off x="0" y="116754"/>
          <a:ext cx="7728267" cy="1564178"/>
        </a:xfrm>
        <a:prstGeom prst="round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i="1" kern="1200"/>
            <a:t>Worries about what might go wrong.</a:t>
          </a:r>
          <a:endParaRPr lang="en-US" sz="2800" kern="1200"/>
        </a:p>
      </dsp:txBody>
      <dsp:txXfrm>
        <a:off x="76357" y="193111"/>
        <a:ext cx="7575553" cy="1411464"/>
      </dsp:txXfrm>
    </dsp:sp>
    <dsp:sp modelId="{AC1F8712-E6B9-4FD9-AC37-9A0870F0CACD}">
      <dsp:nvSpPr>
        <dsp:cNvPr id="0" name=""/>
        <dsp:cNvSpPr/>
      </dsp:nvSpPr>
      <dsp:spPr>
        <a:xfrm>
          <a:off x="0" y="1761572"/>
          <a:ext cx="7728267" cy="1564178"/>
        </a:xfrm>
        <a:prstGeom prst="roundRect">
          <a:avLst/>
        </a:prstGeom>
        <a:solidFill>
          <a:schemeClr val="accent2">
            <a:hueOff val="977227"/>
            <a:satOff val="-15767"/>
            <a:lumOff val="-2745"/>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i="1" kern="1200"/>
            <a:t>Checks every detail, this obsession being an expression of anxiety.</a:t>
          </a:r>
          <a:endParaRPr lang="en-US" sz="2800" kern="1200"/>
        </a:p>
      </dsp:txBody>
      <dsp:txXfrm>
        <a:off x="76357" y="1837929"/>
        <a:ext cx="7575553" cy="1411464"/>
      </dsp:txXfrm>
    </dsp:sp>
    <dsp:sp modelId="{29A0EE60-A44F-4B1E-9E3F-A738ED6A3CC7}">
      <dsp:nvSpPr>
        <dsp:cNvPr id="0" name=""/>
        <dsp:cNvSpPr/>
      </dsp:nvSpPr>
      <dsp:spPr>
        <a:xfrm>
          <a:off x="0" y="3406391"/>
          <a:ext cx="7728267" cy="1564178"/>
        </a:xfrm>
        <a:prstGeom prst="roundRect">
          <a:avLst/>
        </a:prstGeom>
        <a:solidFill>
          <a:schemeClr val="accent2">
            <a:hueOff val="1954454"/>
            <a:satOff val="-31534"/>
            <a:lumOff val="-549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i="1" kern="1200"/>
            <a:t>Preoccupied with order, compulsive in meeting deadlines, maintains a permanent sense of urgency.</a:t>
          </a:r>
          <a:br>
            <a:rPr lang="en-US" sz="2800" kern="1200"/>
          </a:br>
          <a:endParaRPr lang="en-US" sz="2800" kern="1200"/>
        </a:p>
      </dsp:txBody>
      <dsp:txXfrm>
        <a:off x="76357" y="3482748"/>
        <a:ext cx="7575553" cy="1411464"/>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8BF789-F00D-4FF7-ADCE-1544DA94E679}">
      <dsp:nvSpPr>
        <dsp:cNvPr id="0" name=""/>
        <dsp:cNvSpPr/>
      </dsp:nvSpPr>
      <dsp:spPr>
        <a:xfrm>
          <a:off x="2114785" y="762488"/>
          <a:ext cx="454924" cy="91440"/>
        </a:xfrm>
        <a:custGeom>
          <a:avLst/>
          <a:gdLst/>
          <a:ahLst/>
          <a:cxnLst/>
          <a:rect l="0" t="0" r="0" b="0"/>
          <a:pathLst>
            <a:path>
              <a:moveTo>
                <a:pt x="0" y="45720"/>
              </a:moveTo>
              <a:lnTo>
                <a:pt x="454924"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30110" y="805780"/>
        <a:ext cx="24276" cy="4855"/>
      </dsp:txXfrm>
    </dsp:sp>
    <dsp:sp modelId="{DDE20CC8-EDE5-4073-95AF-498436954494}">
      <dsp:nvSpPr>
        <dsp:cNvPr id="0" name=""/>
        <dsp:cNvSpPr/>
      </dsp:nvSpPr>
      <dsp:spPr>
        <a:xfrm>
          <a:off x="5607" y="174914"/>
          <a:ext cx="2110978" cy="1266586"/>
        </a:xfrm>
        <a:prstGeom prst="rect">
          <a:avLst/>
        </a:prstGeom>
        <a:solidFill>
          <a:schemeClr val="accent2">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103440" tIns="108578" rIns="103440" bIns="108578" numCol="1" spcCol="1270" anchor="ctr" anchorCtr="0">
          <a:noAutofit/>
        </a:bodyPr>
        <a:lstStyle/>
        <a:p>
          <a:pPr marL="0" lvl="0" indent="0" algn="ctr" defTabSz="1111250">
            <a:lnSpc>
              <a:spcPct val="90000"/>
            </a:lnSpc>
            <a:spcBef>
              <a:spcPct val="0"/>
            </a:spcBef>
            <a:spcAft>
              <a:spcPct val="35000"/>
            </a:spcAft>
            <a:buNone/>
          </a:pPr>
          <a:r>
            <a:rPr lang="en-GB" sz="2500" kern="1200"/>
            <a:t>Trust </a:t>
          </a:r>
          <a:endParaRPr lang="en-US" sz="2500" kern="1200"/>
        </a:p>
      </dsp:txBody>
      <dsp:txXfrm>
        <a:off x="5607" y="174914"/>
        <a:ext cx="2110978" cy="1266586"/>
      </dsp:txXfrm>
    </dsp:sp>
    <dsp:sp modelId="{EC7FD0D8-E33D-4354-8030-297880A3A94F}">
      <dsp:nvSpPr>
        <dsp:cNvPr id="0" name=""/>
        <dsp:cNvSpPr/>
      </dsp:nvSpPr>
      <dsp:spPr>
        <a:xfrm>
          <a:off x="4711289" y="762488"/>
          <a:ext cx="454924" cy="91440"/>
        </a:xfrm>
        <a:custGeom>
          <a:avLst/>
          <a:gdLst/>
          <a:ahLst/>
          <a:cxnLst/>
          <a:rect l="0" t="0" r="0" b="0"/>
          <a:pathLst>
            <a:path>
              <a:moveTo>
                <a:pt x="0" y="45720"/>
              </a:moveTo>
              <a:lnTo>
                <a:pt x="454924" y="45720"/>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926613" y="805780"/>
        <a:ext cx="24276" cy="4855"/>
      </dsp:txXfrm>
    </dsp:sp>
    <dsp:sp modelId="{5CFBAA82-8D6E-4A42-AD7A-9328CC54277D}">
      <dsp:nvSpPr>
        <dsp:cNvPr id="0" name=""/>
        <dsp:cNvSpPr/>
      </dsp:nvSpPr>
      <dsp:spPr>
        <a:xfrm>
          <a:off x="2602110" y="174914"/>
          <a:ext cx="2110978" cy="1266586"/>
        </a:xfrm>
        <a:prstGeom prst="rect">
          <a:avLst/>
        </a:prstGeom>
        <a:solidFill>
          <a:schemeClr val="accent3">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103440" tIns="108578" rIns="103440" bIns="108578" numCol="1" spcCol="1270" anchor="ctr" anchorCtr="0">
          <a:noAutofit/>
        </a:bodyPr>
        <a:lstStyle/>
        <a:p>
          <a:pPr marL="0" lvl="0" indent="0" algn="ctr" defTabSz="1111250">
            <a:lnSpc>
              <a:spcPct val="90000"/>
            </a:lnSpc>
            <a:spcBef>
              <a:spcPct val="0"/>
            </a:spcBef>
            <a:spcAft>
              <a:spcPct val="35000"/>
            </a:spcAft>
            <a:buNone/>
          </a:pPr>
          <a:r>
            <a:rPr lang="en-GB" sz="2500" kern="1200"/>
            <a:t>Talk straight</a:t>
          </a:r>
          <a:endParaRPr lang="en-US" sz="2500" kern="1200"/>
        </a:p>
      </dsp:txBody>
      <dsp:txXfrm>
        <a:off x="2602110" y="174914"/>
        <a:ext cx="2110978" cy="1266586"/>
      </dsp:txXfrm>
    </dsp:sp>
    <dsp:sp modelId="{38EBFE1E-5A6B-431A-AA40-ED8E94B7E2E3}">
      <dsp:nvSpPr>
        <dsp:cNvPr id="0" name=""/>
        <dsp:cNvSpPr/>
      </dsp:nvSpPr>
      <dsp:spPr>
        <a:xfrm>
          <a:off x="1061096" y="1439701"/>
          <a:ext cx="5193006" cy="454924"/>
        </a:xfrm>
        <a:custGeom>
          <a:avLst/>
          <a:gdLst/>
          <a:ahLst/>
          <a:cxnLst/>
          <a:rect l="0" t="0" r="0" b="0"/>
          <a:pathLst>
            <a:path>
              <a:moveTo>
                <a:pt x="5193006" y="0"/>
              </a:moveTo>
              <a:lnTo>
                <a:pt x="5193006" y="244562"/>
              </a:lnTo>
              <a:lnTo>
                <a:pt x="0" y="244562"/>
              </a:lnTo>
              <a:lnTo>
                <a:pt x="0" y="454924"/>
              </a:lnTo>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27208" y="1664736"/>
        <a:ext cx="260782" cy="4855"/>
      </dsp:txXfrm>
    </dsp:sp>
    <dsp:sp modelId="{D9D2932A-506A-48FE-BAE2-D4FEF728A032}">
      <dsp:nvSpPr>
        <dsp:cNvPr id="0" name=""/>
        <dsp:cNvSpPr/>
      </dsp:nvSpPr>
      <dsp:spPr>
        <a:xfrm>
          <a:off x="5198614" y="174914"/>
          <a:ext cx="2110978" cy="1266586"/>
        </a:xfrm>
        <a:prstGeom prst="rect">
          <a:avLst/>
        </a:prstGeom>
        <a:solidFill>
          <a:schemeClr val="accent4">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103440" tIns="108578" rIns="103440" bIns="108578" numCol="1" spcCol="1270" anchor="ctr" anchorCtr="0">
          <a:noAutofit/>
        </a:bodyPr>
        <a:lstStyle/>
        <a:p>
          <a:pPr marL="0" lvl="0" indent="0" algn="ctr" defTabSz="1111250">
            <a:lnSpc>
              <a:spcPct val="90000"/>
            </a:lnSpc>
            <a:spcBef>
              <a:spcPct val="0"/>
            </a:spcBef>
            <a:spcAft>
              <a:spcPct val="35000"/>
            </a:spcAft>
            <a:buNone/>
          </a:pPr>
          <a:r>
            <a:rPr lang="en-GB" sz="2500" kern="1200"/>
            <a:t>Demonstrate respect</a:t>
          </a:r>
          <a:endParaRPr lang="en-US" sz="2500" kern="1200"/>
        </a:p>
      </dsp:txBody>
      <dsp:txXfrm>
        <a:off x="5198614" y="174914"/>
        <a:ext cx="2110978" cy="1266586"/>
      </dsp:txXfrm>
    </dsp:sp>
    <dsp:sp modelId="{311802B9-D6B0-4714-A591-D1FEC2F9B450}">
      <dsp:nvSpPr>
        <dsp:cNvPr id="0" name=""/>
        <dsp:cNvSpPr/>
      </dsp:nvSpPr>
      <dsp:spPr>
        <a:xfrm>
          <a:off x="2114785" y="2514600"/>
          <a:ext cx="454924" cy="91440"/>
        </a:xfrm>
        <a:custGeom>
          <a:avLst/>
          <a:gdLst/>
          <a:ahLst/>
          <a:cxnLst/>
          <a:rect l="0" t="0" r="0" b="0"/>
          <a:pathLst>
            <a:path>
              <a:moveTo>
                <a:pt x="0" y="45720"/>
              </a:moveTo>
              <a:lnTo>
                <a:pt x="454924" y="45720"/>
              </a:lnTo>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30110" y="2557892"/>
        <a:ext cx="24276" cy="4855"/>
      </dsp:txXfrm>
    </dsp:sp>
    <dsp:sp modelId="{03FD3015-5E8D-4E28-838F-705A90B9DF14}">
      <dsp:nvSpPr>
        <dsp:cNvPr id="0" name=""/>
        <dsp:cNvSpPr/>
      </dsp:nvSpPr>
      <dsp:spPr>
        <a:xfrm>
          <a:off x="5607" y="1927026"/>
          <a:ext cx="2110978" cy="1266586"/>
        </a:xfrm>
        <a:prstGeom prst="rect">
          <a:avLst/>
        </a:prstGeom>
        <a:solidFill>
          <a:schemeClr val="accent5">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103440" tIns="108578" rIns="103440" bIns="108578" numCol="1" spcCol="1270" anchor="ctr" anchorCtr="0">
          <a:noAutofit/>
        </a:bodyPr>
        <a:lstStyle/>
        <a:p>
          <a:pPr marL="0" lvl="0" indent="0" algn="ctr" defTabSz="1111250">
            <a:lnSpc>
              <a:spcPct val="90000"/>
            </a:lnSpc>
            <a:spcBef>
              <a:spcPct val="0"/>
            </a:spcBef>
            <a:spcAft>
              <a:spcPct val="35000"/>
            </a:spcAft>
            <a:buNone/>
          </a:pPr>
          <a:r>
            <a:rPr lang="en-GB" sz="2500" kern="1200"/>
            <a:t>Create transparency</a:t>
          </a:r>
          <a:endParaRPr lang="en-US" sz="2500" kern="1200"/>
        </a:p>
      </dsp:txBody>
      <dsp:txXfrm>
        <a:off x="5607" y="1927026"/>
        <a:ext cx="2110978" cy="1266586"/>
      </dsp:txXfrm>
    </dsp:sp>
    <dsp:sp modelId="{29884D0E-2862-4EE2-9C4A-6D56582AB79A}">
      <dsp:nvSpPr>
        <dsp:cNvPr id="0" name=""/>
        <dsp:cNvSpPr/>
      </dsp:nvSpPr>
      <dsp:spPr>
        <a:xfrm>
          <a:off x="4711289" y="2514600"/>
          <a:ext cx="454924" cy="91440"/>
        </a:xfrm>
        <a:custGeom>
          <a:avLst/>
          <a:gdLst/>
          <a:ahLst/>
          <a:cxnLst/>
          <a:rect l="0" t="0" r="0" b="0"/>
          <a:pathLst>
            <a:path>
              <a:moveTo>
                <a:pt x="0" y="45720"/>
              </a:moveTo>
              <a:lnTo>
                <a:pt x="454924" y="45720"/>
              </a:lnTo>
            </a:path>
          </a:pathLst>
        </a:custGeom>
        <a:noFill/>
        <a:ln w="9525" cap="flat" cmpd="sng" algn="ctr">
          <a:solidFill>
            <a:schemeClr val="accent6">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926613" y="2557892"/>
        <a:ext cx="24276" cy="4855"/>
      </dsp:txXfrm>
    </dsp:sp>
    <dsp:sp modelId="{00739AAC-7F8A-4422-8C78-B445557FFA95}">
      <dsp:nvSpPr>
        <dsp:cNvPr id="0" name=""/>
        <dsp:cNvSpPr/>
      </dsp:nvSpPr>
      <dsp:spPr>
        <a:xfrm>
          <a:off x="2602110" y="1927026"/>
          <a:ext cx="2110978" cy="1266586"/>
        </a:xfrm>
        <a:prstGeom prst="rect">
          <a:avLst/>
        </a:prstGeom>
        <a:solidFill>
          <a:schemeClr val="accent6">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103440" tIns="108578" rIns="103440" bIns="108578" numCol="1" spcCol="1270" anchor="ctr" anchorCtr="0">
          <a:noAutofit/>
        </a:bodyPr>
        <a:lstStyle/>
        <a:p>
          <a:pPr marL="0" lvl="0" indent="0" algn="ctr" defTabSz="1111250">
            <a:lnSpc>
              <a:spcPct val="90000"/>
            </a:lnSpc>
            <a:spcBef>
              <a:spcPct val="0"/>
            </a:spcBef>
            <a:spcAft>
              <a:spcPct val="35000"/>
            </a:spcAft>
            <a:buNone/>
          </a:pPr>
          <a:r>
            <a:rPr lang="en-GB" sz="2500" kern="1200"/>
            <a:t>Right Wrongs</a:t>
          </a:r>
          <a:endParaRPr lang="en-US" sz="2500" kern="1200"/>
        </a:p>
      </dsp:txBody>
      <dsp:txXfrm>
        <a:off x="2602110" y="1927026"/>
        <a:ext cx="2110978" cy="1266586"/>
      </dsp:txXfrm>
    </dsp:sp>
    <dsp:sp modelId="{5FD38373-B365-42B2-AC6C-BEE63528EA42}">
      <dsp:nvSpPr>
        <dsp:cNvPr id="0" name=""/>
        <dsp:cNvSpPr/>
      </dsp:nvSpPr>
      <dsp:spPr>
        <a:xfrm>
          <a:off x="1061096" y="3191813"/>
          <a:ext cx="5193006" cy="454924"/>
        </a:xfrm>
        <a:custGeom>
          <a:avLst/>
          <a:gdLst/>
          <a:ahLst/>
          <a:cxnLst/>
          <a:rect l="0" t="0" r="0" b="0"/>
          <a:pathLst>
            <a:path>
              <a:moveTo>
                <a:pt x="5193006" y="0"/>
              </a:moveTo>
              <a:lnTo>
                <a:pt x="5193006" y="244562"/>
              </a:lnTo>
              <a:lnTo>
                <a:pt x="0" y="244562"/>
              </a:lnTo>
              <a:lnTo>
                <a:pt x="0" y="454924"/>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27208" y="3416848"/>
        <a:ext cx="260782" cy="4855"/>
      </dsp:txXfrm>
    </dsp:sp>
    <dsp:sp modelId="{0A1BAE9B-DD13-4FFF-A864-46397FEE92A4}">
      <dsp:nvSpPr>
        <dsp:cNvPr id="0" name=""/>
        <dsp:cNvSpPr/>
      </dsp:nvSpPr>
      <dsp:spPr>
        <a:xfrm>
          <a:off x="5198614" y="1927026"/>
          <a:ext cx="2110978" cy="1266586"/>
        </a:xfrm>
        <a:prstGeom prst="rect">
          <a:avLst/>
        </a:prstGeom>
        <a:solidFill>
          <a:schemeClr val="accent2">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103440" tIns="108578" rIns="103440" bIns="108578" numCol="1" spcCol="1270" anchor="ctr" anchorCtr="0">
          <a:noAutofit/>
        </a:bodyPr>
        <a:lstStyle/>
        <a:p>
          <a:pPr marL="0" lvl="0" indent="0" algn="ctr" defTabSz="1111250">
            <a:lnSpc>
              <a:spcPct val="90000"/>
            </a:lnSpc>
            <a:spcBef>
              <a:spcPct val="0"/>
            </a:spcBef>
            <a:spcAft>
              <a:spcPct val="35000"/>
            </a:spcAft>
            <a:buNone/>
          </a:pPr>
          <a:r>
            <a:rPr lang="en-GB" sz="2500" kern="1200"/>
            <a:t>Show loyalty</a:t>
          </a:r>
          <a:endParaRPr lang="en-US" sz="2500" kern="1200"/>
        </a:p>
      </dsp:txBody>
      <dsp:txXfrm>
        <a:off x="5198614" y="1927026"/>
        <a:ext cx="2110978" cy="1266586"/>
      </dsp:txXfrm>
    </dsp:sp>
    <dsp:sp modelId="{9E0FD779-5FEB-42FF-8859-610C9A2418B8}">
      <dsp:nvSpPr>
        <dsp:cNvPr id="0" name=""/>
        <dsp:cNvSpPr/>
      </dsp:nvSpPr>
      <dsp:spPr>
        <a:xfrm>
          <a:off x="2114785" y="4266711"/>
          <a:ext cx="454924" cy="91440"/>
        </a:xfrm>
        <a:custGeom>
          <a:avLst/>
          <a:gdLst/>
          <a:ahLst/>
          <a:cxnLst/>
          <a:rect l="0" t="0" r="0" b="0"/>
          <a:pathLst>
            <a:path>
              <a:moveTo>
                <a:pt x="0" y="45720"/>
              </a:moveTo>
              <a:lnTo>
                <a:pt x="454924" y="45720"/>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30110" y="4310004"/>
        <a:ext cx="24276" cy="4855"/>
      </dsp:txXfrm>
    </dsp:sp>
    <dsp:sp modelId="{438E0686-3714-4AA5-BCC3-65D371E457C7}">
      <dsp:nvSpPr>
        <dsp:cNvPr id="0" name=""/>
        <dsp:cNvSpPr/>
      </dsp:nvSpPr>
      <dsp:spPr>
        <a:xfrm>
          <a:off x="5607" y="3679138"/>
          <a:ext cx="2110978" cy="1266586"/>
        </a:xfrm>
        <a:prstGeom prst="rect">
          <a:avLst/>
        </a:prstGeom>
        <a:solidFill>
          <a:schemeClr val="accent3">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103440" tIns="108578" rIns="103440" bIns="108578" numCol="1" spcCol="1270" anchor="ctr" anchorCtr="0">
          <a:noAutofit/>
        </a:bodyPr>
        <a:lstStyle/>
        <a:p>
          <a:pPr marL="0" lvl="0" indent="0" algn="ctr" defTabSz="1111250">
            <a:lnSpc>
              <a:spcPct val="90000"/>
            </a:lnSpc>
            <a:spcBef>
              <a:spcPct val="0"/>
            </a:spcBef>
            <a:spcAft>
              <a:spcPct val="35000"/>
            </a:spcAft>
            <a:buNone/>
          </a:pPr>
          <a:r>
            <a:rPr lang="en-GB" sz="2500" kern="1200"/>
            <a:t>Deliver results</a:t>
          </a:r>
          <a:endParaRPr lang="en-US" sz="2500" kern="1200"/>
        </a:p>
      </dsp:txBody>
      <dsp:txXfrm>
        <a:off x="5607" y="3679138"/>
        <a:ext cx="2110978" cy="1266586"/>
      </dsp:txXfrm>
    </dsp:sp>
    <dsp:sp modelId="{3A8FA108-DBC7-4985-92F8-00926621475C}">
      <dsp:nvSpPr>
        <dsp:cNvPr id="0" name=""/>
        <dsp:cNvSpPr/>
      </dsp:nvSpPr>
      <dsp:spPr>
        <a:xfrm>
          <a:off x="4711289" y="4266711"/>
          <a:ext cx="454924" cy="91440"/>
        </a:xfrm>
        <a:custGeom>
          <a:avLst/>
          <a:gdLst/>
          <a:ahLst/>
          <a:cxnLst/>
          <a:rect l="0" t="0" r="0" b="0"/>
          <a:pathLst>
            <a:path>
              <a:moveTo>
                <a:pt x="0" y="45720"/>
              </a:moveTo>
              <a:lnTo>
                <a:pt x="454924" y="45720"/>
              </a:lnTo>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926613" y="4310004"/>
        <a:ext cx="24276" cy="4855"/>
      </dsp:txXfrm>
    </dsp:sp>
    <dsp:sp modelId="{47FE638B-831E-4CE5-A7A6-2BF3B65A9503}">
      <dsp:nvSpPr>
        <dsp:cNvPr id="0" name=""/>
        <dsp:cNvSpPr/>
      </dsp:nvSpPr>
      <dsp:spPr>
        <a:xfrm>
          <a:off x="2602110" y="3679138"/>
          <a:ext cx="2110978" cy="1266586"/>
        </a:xfrm>
        <a:prstGeom prst="rect">
          <a:avLst/>
        </a:prstGeom>
        <a:solidFill>
          <a:schemeClr val="accent4">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103440" tIns="108578" rIns="103440" bIns="108578" numCol="1" spcCol="1270" anchor="ctr" anchorCtr="0">
          <a:noAutofit/>
        </a:bodyPr>
        <a:lstStyle/>
        <a:p>
          <a:pPr marL="0" lvl="0" indent="0" algn="ctr" defTabSz="1111250">
            <a:lnSpc>
              <a:spcPct val="90000"/>
            </a:lnSpc>
            <a:spcBef>
              <a:spcPct val="0"/>
            </a:spcBef>
            <a:spcAft>
              <a:spcPct val="35000"/>
            </a:spcAft>
            <a:buNone/>
          </a:pPr>
          <a:r>
            <a:rPr lang="en-GB" sz="2500" kern="1200"/>
            <a:t>Get better</a:t>
          </a:r>
          <a:endParaRPr lang="en-US" sz="2500" kern="1200"/>
        </a:p>
      </dsp:txBody>
      <dsp:txXfrm>
        <a:off x="2602110" y="3679138"/>
        <a:ext cx="2110978" cy="1266586"/>
      </dsp:txXfrm>
    </dsp:sp>
    <dsp:sp modelId="{8B619401-2CE4-4829-A422-D7619CBA4038}">
      <dsp:nvSpPr>
        <dsp:cNvPr id="0" name=""/>
        <dsp:cNvSpPr/>
      </dsp:nvSpPr>
      <dsp:spPr>
        <a:xfrm>
          <a:off x="5198614" y="3679138"/>
          <a:ext cx="2110978" cy="1266586"/>
        </a:xfrm>
        <a:prstGeom prst="rect">
          <a:avLst/>
        </a:prstGeom>
        <a:solidFill>
          <a:schemeClr val="accent5">
            <a:hueOff val="0"/>
            <a:satOff val="0"/>
            <a:lumOff val="0"/>
            <a:alphaOff val="0"/>
          </a:schemeClr>
        </a:solidFill>
        <a:ln>
          <a:noFill/>
        </a:ln>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dsp:spPr>
      <dsp:style>
        <a:lnRef idx="0">
          <a:scrgbClr r="0" g="0" b="0"/>
        </a:lnRef>
        <a:fillRef idx="3">
          <a:scrgbClr r="0" g="0" b="0"/>
        </a:fillRef>
        <a:effectRef idx="3">
          <a:scrgbClr r="0" g="0" b="0"/>
        </a:effectRef>
        <a:fontRef idx="minor">
          <a:schemeClr val="lt1"/>
        </a:fontRef>
      </dsp:style>
      <dsp:txBody>
        <a:bodyPr spcFirstLastPara="0" vert="horz" wrap="square" lIns="103440" tIns="108578" rIns="103440" bIns="108578" numCol="1" spcCol="1270" anchor="ctr" anchorCtr="0">
          <a:noAutofit/>
        </a:bodyPr>
        <a:lstStyle/>
        <a:p>
          <a:pPr marL="0" lvl="0" indent="0" algn="ctr" defTabSz="1111250">
            <a:lnSpc>
              <a:spcPct val="90000"/>
            </a:lnSpc>
            <a:spcBef>
              <a:spcPct val="0"/>
            </a:spcBef>
            <a:spcAft>
              <a:spcPct val="35000"/>
            </a:spcAft>
            <a:buNone/>
          </a:pPr>
          <a:r>
            <a:rPr lang="en-US" sz="2500" kern="1200"/>
            <a:t>Good Training</a:t>
          </a:r>
          <a:br>
            <a:rPr lang="en-US" sz="2500" kern="1200"/>
          </a:br>
          <a:endParaRPr lang="en-US" sz="2500" kern="1200"/>
        </a:p>
      </dsp:txBody>
      <dsp:txXfrm>
        <a:off x="5198614" y="3679138"/>
        <a:ext cx="2110978" cy="1266586"/>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5F253D-6C9F-4700-9A50-5FD5DAF523AB}">
      <dsp:nvSpPr>
        <dsp:cNvPr id="0" name=""/>
        <dsp:cNvSpPr/>
      </dsp:nvSpPr>
      <dsp:spPr>
        <a:xfrm>
          <a:off x="628650" y="4643"/>
          <a:ext cx="1893093" cy="1135856"/>
        </a:xfrm>
        <a:prstGeom prst="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Private agendas and mismatched needs</a:t>
          </a:r>
          <a:endParaRPr lang="en-US" sz="1900" kern="1200"/>
        </a:p>
      </dsp:txBody>
      <dsp:txXfrm>
        <a:off x="628650" y="4643"/>
        <a:ext cx="1893093" cy="1135856"/>
      </dsp:txXfrm>
    </dsp:sp>
    <dsp:sp modelId="{A46107A2-9CF7-474D-898E-CBC0749E5085}">
      <dsp:nvSpPr>
        <dsp:cNvPr id="0" name=""/>
        <dsp:cNvSpPr/>
      </dsp:nvSpPr>
      <dsp:spPr>
        <a:xfrm>
          <a:off x="2711053" y="4643"/>
          <a:ext cx="1893093" cy="1135856"/>
        </a:xfrm>
        <a:prstGeom prst="rect">
          <a:avLst/>
        </a:prstGeom>
        <a:solidFill>
          <a:schemeClr val="accent3">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Confused and cluttered goals</a:t>
          </a:r>
          <a:endParaRPr lang="en-US" sz="1900" kern="1200"/>
        </a:p>
      </dsp:txBody>
      <dsp:txXfrm>
        <a:off x="2711053" y="4643"/>
        <a:ext cx="1893093" cy="1135856"/>
      </dsp:txXfrm>
    </dsp:sp>
    <dsp:sp modelId="{40A6696B-E083-4793-9EFB-A98E2FDF6BCD}">
      <dsp:nvSpPr>
        <dsp:cNvPr id="0" name=""/>
        <dsp:cNvSpPr/>
      </dsp:nvSpPr>
      <dsp:spPr>
        <a:xfrm>
          <a:off x="4793456" y="4643"/>
          <a:ext cx="1893093" cy="1135856"/>
        </a:xfrm>
        <a:prstGeom prst="rect">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Confused roles</a:t>
          </a:r>
          <a:endParaRPr lang="en-US" sz="1900" kern="1200"/>
        </a:p>
      </dsp:txBody>
      <dsp:txXfrm>
        <a:off x="4793456" y="4643"/>
        <a:ext cx="1893093" cy="1135856"/>
      </dsp:txXfrm>
    </dsp:sp>
    <dsp:sp modelId="{912D3887-43D0-4067-9475-1FE50067283E}">
      <dsp:nvSpPr>
        <dsp:cNvPr id="0" name=""/>
        <dsp:cNvSpPr/>
      </dsp:nvSpPr>
      <dsp:spPr>
        <a:xfrm>
          <a:off x="628650" y="1329809"/>
          <a:ext cx="1893093" cy="1135856"/>
        </a:xfrm>
        <a:prstGeom prst="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Right decisions, wrong process</a:t>
          </a:r>
          <a:endParaRPr lang="en-US" sz="1900" kern="1200"/>
        </a:p>
      </dsp:txBody>
      <dsp:txXfrm>
        <a:off x="628650" y="1329809"/>
        <a:ext cx="1893093" cy="1135856"/>
      </dsp:txXfrm>
    </dsp:sp>
    <dsp:sp modelId="{F038596B-CE93-4F07-8BF8-3AD1A23864B2}">
      <dsp:nvSpPr>
        <dsp:cNvPr id="0" name=""/>
        <dsp:cNvSpPr/>
      </dsp:nvSpPr>
      <dsp:spPr>
        <a:xfrm>
          <a:off x="2711053" y="1329809"/>
          <a:ext cx="1893093" cy="1135856"/>
        </a:xfrm>
        <a:prstGeom prst="rect">
          <a:avLst/>
        </a:prstGeom>
        <a:solidFill>
          <a:schemeClr val="accent6">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Bad policies, stupid procedures</a:t>
          </a:r>
          <a:endParaRPr lang="en-US" sz="1900" kern="1200"/>
        </a:p>
      </dsp:txBody>
      <dsp:txXfrm>
        <a:off x="2711053" y="1329809"/>
        <a:ext cx="1893093" cy="1135856"/>
      </dsp:txXfrm>
    </dsp:sp>
    <dsp:sp modelId="{6D4DBCB5-4EB3-4AF4-90BA-45AC2DFB43A3}">
      <dsp:nvSpPr>
        <dsp:cNvPr id="0" name=""/>
        <dsp:cNvSpPr/>
      </dsp:nvSpPr>
      <dsp:spPr>
        <a:xfrm>
          <a:off x="4793456" y="1329809"/>
          <a:ext cx="1893093" cy="1135856"/>
        </a:xfrm>
        <a:prstGeom prst="rect">
          <a:avLst/>
        </a:prstGeom>
        <a:solidFill>
          <a:schemeClr val="accent2">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(Unresolved) personality conflicts</a:t>
          </a:r>
          <a:endParaRPr lang="en-US" sz="1900" kern="1200"/>
        </a:p>
      </dsp:txBody>
      <dsp:txXfrm>
        <a:off x="4793456" y="1329809"/>
        <a:ext cx="1893093" cy="1135856"/>
      </dsp:txXfrm>
    </dsp:sp>
    <dsp:sp modelId="{72CFE6DF-1F5B-426D-A977-DED9DFD3AC92}">
      <dsp:nvSpPr>
        <dsp:cNvPr id="0" name=""/>
        <dsp:cNvSpPr/>
      </dsp:nvSpPr>
      <dsp:spPr>
        <a:xfrm>
          <a:off x="628650" y="2654974"/>
          <a:ext cx="1893093" cy="1135856"/>
        </a:xfrm>
        <a:prstGeom prst="rect">
          <a:avLst/>
        </a:prstGeom>
        <a:solidFill>
          <a:schemeClr val="accent3">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Bad leadership</a:t>
          </a:r>
          <a:endParaRPr lang="en-US" sz="1900" kern="1200"/>
        </a:p>
      </dsp:txBody>
      <dsp:txXfrm>
        <a:off x="628650" y="2654974"/>
        <a:ext cx="1893093" cy="1135856"/>
      </dsp:txXfrm>
    </dsp:sp>
    <dsp:sp modelId="{BBE5A777-2F92-4CC4-AE35-A79122533135}">
      <dsp:nvSpPr>
        <dsp:cNvPr id="0" name=""/>
        <dsp:cNvSpPr/>
      </dsp:nvSpPr>
      <dsp:spPr>
        <a:xfrm>
          <a:off x="2711053" y="2654974"/>
          <a:ext cx="1893093" cy="1135856"/>
        </a:xfrm>
        <a:prstGeom prst="rect">
          <a:avLst/>
        </a:prstGeom>
        <a:solidFill>
          <a:schemeClr val="accent4">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Bleary vision</a:t>
          </a:r>
          <a:endParaRPr lang="en-US" sz="1900" kern="1200"/>
        </a:p>
      </dsp:txBody>
      <dsp:txXfrm>
        <a:off x="2711053" y="2654974"/>
        <a:ext cx="1893093" cy="1135856"/>
      </dsp:txXfrm>
    </dsp:sp>
    <dsp:sp modelId="{2DDA6474-AD12-4319-8334-47F2A9A3575C}">
      <dsp:nvSpPr>
        <dsp:cNvPr id="0" name=""/>
        <dsp:cNvSpPr/>
      </dsp:nvSpPr>
      <dsp:spPr>
        <a:xfrm>
          <a:off x="4793456" y="2654974"/>
          <a:ext cx="1893093" cy="1135856"/>
        </a:xfrm>
        <a:prstGeom prst="rect">
          <a:avLst/>
        </a:prstGeom>
        <a:solidFill>
          <a:schemeClr val="accent5">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Teams are not part of (my) thinking</a:t>
          </a:r>
          <a:endParaRPr lang="en-US" sz="1900" kern="1200"/>
        </a:p>
      </dsp:txBody>
      <dsp:txXfrm>
        <a:off x="4793456" y="2654974"/>
        <a:ext cx="1893093" cy="1135856"/>
      </dsp:txXfrm>
    </dsp:sp>
    <dsp:sp modelId="{31805C3F-CEEF-4E80-B056-AE9DD720516C}">
      <dsp:nvSpPr>
        <dsp:cNvPr id="0" name=""/>
        <dsp:cNvSpPr/>
      </dsp:nvSpPr>
      <dsp:spPr>
        <a:xfrm>
          <a:off x="2711053" y="3980140"/>
          <a:ext cx="1893093" cy="1135856"/>
        </a:xfrm>
        <a:prstGeom prst="rect">
          <a:avLst/>
        </a:prstGeom>
        <a:solidFill>
          <a:schemeClr val="accent6">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Lack of feedback</a:t>
          </a:r>
          <a:br>
            <a:rPr lang="en-US" sz="1900" kern="1200"/>
          </a:br>
          <a:endParaRPr lang="en-US" sz="1900" kern="1200"/>
        </a:p>
      </dsp:txBody>
      <dsp:txXfrm>
        <a:off x="2711053" y="3980140"/>
        <a:ext cx="1893093" cy="113585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9CB4EF-5A98-4D5E-83D4-ED20BB743F84}" type="datetimeFigureOut">
              <a:rPr lang="en-GB"/>
              <a:t>20/05/2021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9661AA-946D-4896-9F52-5AD685E60106}" type="slidenum">
              <a:rPr lang="en-GB"/>
              <a:t>‹#›</a:t>
            </a:fld>
            <a:endParaRPr lang="en-GB"/>
          </a:p>
        </p:txBody>
      </p:sp>
    </p:spTree>
    <p:extLst>
      <p:ext uri="{BB962C8B-B14F-4D97-AF65-F5344CB8AC3E}">
        <p14:creationId xmlns:p14="http://schemas.microsoft.com/office/powerpoint/2010/main" val="12096094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cs typeface="Calibri"/>
              </a:rPr>
              <a:t>A Group is a Collection of Individuals who co-ordinate their individual efforts such as a universitiy class group.</a:t>
            </a:r>
          </a:p>
        </p:txBody>
      </p:sp>
      <p:sp>
        <p:nvSpPr>
          <p:cNvPr id="4" name="Slide Number Placeholder 3"/>
          <p:cNvSpPr>
            <a:spLocks noGrp="1"/>
          </p:cNvSpPr>
          <p:nvPr>
            <p:ph type="sldNum" sz="quarter" idx="5"/>
          </p:nvPr>
        </p:nvSpPr>
        <p:spPr/>
        <p:txBody>
          <a:bodyPr/>
          <a:lstStyle/>
          <a:p>
            <a:fld id="{529661AA-946D-4896-9F52-5AD685E60106}" type="slidenum">
              <a:rPr lang="en-GB"/>
              <a:t>5</a:t>
            </a:fld>
            <a:endParaRPr lang="en-GB"/>
          </a:p>
        </p:txBody>
      </p:sp>
    </p:spTree>
    <p:extLst>
      <p:ext uri="{BB962C8B-B14F-4D97-AF65-F5344CB8AC3E}">
        <p14:creationId xmlns:p14="http://schemas.microsoft.com/office/powerpoint/2010/main" val="42593021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cs typeface="Calibri"/>
              </a:rPr>
              <a:t>A team is a group of people who share a common goal and work collectiverly together to achieve the required outcome or desired result such as a football team </a:t>
            </a:r>
          </a:p>
        </p:txBody>
      </p:sp>
      <p:sp>
        <p:nvSpPr>
          <p:cNvPr id="4" name="Slide Number Placeholder 3"/>
          <p:cNvSpPr>
            <a:spLocks noGrp="1"/>
          </p:cNvSpPr>
          <p:nvPr>
            <p:ph type="sldNum" sz="quarter" idx="5"/>
          </p:nvPr>
        </p:nvSpPr>
        <p:spPr/>
        <p:txBody>
          <a:bodyPr/>
          <a:lstStyle/>
          <a:p>
            <a:fld id="{529661AA-946D-4896-9F52-5AD685E60106}" type="slidenum">
              <a:rPr lang="en-GB"/>
              <a:t>6</a:t>
            </a:fld>
            <a:endParaRPr lang="en-GB"/>
          </a:p>
        </p:txBody>
      </p:sp>
    </p:spTree>
    <p:extLst>
      <p:ext uri="{BB962C8B-B14F-4D97-AF65-F5344CB8AC3E}">
        <p14:creationId xmlns:p14="http://schemas.microsoft.com/office/powerpoint/2010/main" val="38733898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We are now going to look a theory that focuses on a way a team is formed. Bruce Tuckman a psychologist who created a model that looked at forming storming norming and </a:t>
            </a:r>
            <a:r>
              <a:rPr lang="en-US" dirty="0" err="1">
                <a:cs typeface="Calibri"/>
              </a:rPr>
              <a:t>perfoming</a:t>
            </a:r>
            <a:r>
              <a:rPr lang="en-US" dirty="0">
                <a:cs typeface="Calibri"/>
              </a:rPr>
              <a:t> then finally adjourning </a:t>
            </a:r>
            <a:endParaRPr lang="en-US" dirty="0"/>
          </a:p>
          <a:p>
            <a:endParaRPr lang="en-US" dirty="0">
              <a:cs typeface="Calibri"/>
            </a:endParaRPr>
          </a:p>
          <a:p>
            <a:r>
              <a:rPr lang="en-US" dirty="0" err="1">
                <a:cs typeface="Calibri"/>
              </a:rPr>
              <a:t>Tuckmans</a:t>
            </a:r>
            <a:r>
              <a:rPr lang="en-US" dirty="0">
                <a:cs typeface="Calibri"/>
              </a:rPr>
              <a:t> model is </a:t>
            </a:r>
            <a:r>
              <a:rPr lang="en-US" dirty="0" err="1">
                <a:cs typeface="Calibri"/>
              </a:rPr>
              <a:t>signincant</a:t>
            </a:r>
            <a:r>
              <a:rPr lang="en-US" dirty="0">
                <a:cs typeface="Calibri"/>
              </a:rPr>
              <a:t> as it </a:t>
            </a:r>
            <a:r>
              <a:rPr lang="en-US" dirty="0" err="1">
                <a:cs typeface="Calibri"/>
              </a:rPr>
              <a:t>recognises</a:t>
            </a:r>
            <a:r>
              <a:rPr lang="en-US" dirty="0">
                <a:cs typeface="Calibri"/>
              </a:rPr>
              <a:t> the fact that groups don’t start off fully formed and functioning they have to go through these stages from their creation as groups to individuals to a task focused team. </a:t>
            </a:r>
          </a:p>
        </p:txBody>
      </p:sp>
      <p:sp>
        <p:nvSpPr>
          <p:cNvPr id="4" name="Slide Number Placeholder 3"/>
          <p:cNvSpPr>
            <a:spLocks noGrp="1"/>
          </p:cNvSpPr>
          <p:nvPr>
            <p:ph type="sldNum" sz="quarter" idx="5"/>
          </p:nvPr>
        </p:nvSpPr>
        <p:spPr/>
        <p:txBody>
          <a:bodyPr/>
          <a:lstStyle/>
          <a:p>
            <a:fld id="{529661AA-946D-4896-9F52-5AD685E60106}" type="slidenum">
              <a:rPr lang="en-GB"/>
              <a:t>7</a:t>
            </a:fld>
            <a:endParaRPr lang="en-GB"/>
          </a:p>
        </p:txBody>
      </p:sp>
    </p:spTree>
    <p:extLst>
      <p:ext uri="{BB962C8B-B14F-4D97-AF65-F5344CB8AC3E}">
        <p14:creationId xmlns:p14="http://schemas.microsoft.com/office/powerpoint/2010/main" val="39732151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 first stage of this is forming this is when team members meet for the first time so they havent formed any relationships yet. People are weighing each other up and wondering what is expected from them and are feeling possibly anxiuos and unsure if themselves </a:t>
            </a:r>
          </a:p>
        </p:txBody>
      </p:sp>
      <p:sp>
        <p:nvSpPr>
          <p:cNvPr id="4" name="Slide Number Placeholder 3"/>
          <p:cNvSpPr>
            <a:spLocks noGrp="1"/>
          </p:cNvSpPr>
          <p:nvPr>
            <p:ph type="sldNum" sz="quarter" idx="5"/>
          </p:nvPr>
        </p:nvSpPr>
        <p:spPr/>
        <p:txBody>
          <a:bodyPr/>
          <a:lstStyle/>
          <a:p>
            <a:fld id="{529661AA-946D-4896-9F52-5AD685E60106}" type="slidenum">
              <a:rPr lang="en-GB"/>
              <a:t>8</a:t>
            </a:fld>
            <a:endParaRPr lang="en-GB"/>
          </a:p>
        </p:txBody>
      </p:sp>
    </p:spTree>
    <p:extLst>
      <p:ext uri="{BB962C8B-B14F-4D97-AF65-F5344CB8AC3E}">
        <p14:creationId xmlns:p14="http://schemas.microsoft.com/office/powerpoint/2010/main" val="6546615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 next stage is what is called storming where team members are competing for different roles so you would often get conflict at this stage Team members may be unhappy with the position they are given so it can be an emotional part of the process</a:t>
            </a:r>
          </a:p>
        </p:txBody>
      </p:sp>
      <p:sp>
        <p:nvSpPr>
          <p:cNvPr id="4" name="Slide Number Placeholder 3"/>
          <p:cNvSpPr>
            <a:spLocks noGrp="1"/>
          </p:cNvSpPr>
          <p:nvPr>
            <p:ph type="sldNum" sz="quarter" idx="5"/>
          </p:nvPr>
        </p:nvSpPr>
        <p:spPr/>
        <p:txBody>
          <a:bodyPr/>
          <a:lstStyle/>
          <a:p>
            <a:fld id="{529661AA-946D-4896-9F52-5AD685E60106}" type="slidenum">
              <a:rPr lang="en-GB"/>
              <a:t>9</a:t>
            </a:fld>
            <a:endParaRPr lang="en-GB"/>
          </a:p>
        </p:txBody>
      </p:sp>
    </p:spTree>
    <p:extLst>
      <p:ext uri="{BB962C8B-B14F-4D97-AF65-F5344CB8AC3E}">
        <p14:creationId xmlns:p14="http://schemas.microsoft.com/office/powerpoint/2010/main" val="6372424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After this is norming where the roles are now determined so co-operation begins to develop and any conflicts are usually settled and team members begin to exchange views and settle down </a:t>
            </a:r>
          </a:p>
        </p:txBody>
      </p:sp>
      <p:sp>
        <p:nvSpPr>
          <p:cNvPr id="4" name="Slide Number Placeholder 3"/>
          <p:cNvSpPr>
            <a:spLocks noGrp="1"/>
          </p:cNvSpPr>
          <p:nvPr>
            <p:ph type="sldNum" sz="quarter" idx="5"/>
          </p:nvPr>
        </p:nvSpPr>
        <p:spPr/>
        <p:txBody>
          <a:bodyPr/>
          <a:lstStyle/>
          <a:p>
            <a:fld id="{529661AA-946D-4896-9F52-5AD685E60106}" type="slidenum">
              <a:rPr lang="en-GB"/>
              <a:t>10</a:t>
            </a:fld>
            <a:endParaRPr lang="en-GB"/>
          </a:p>
        </p:txBody>
      </p:sp>
    </p:spTree>
    <p:extLst>
      <p:ext uri="{BB962C8B-B14F-4D97-AF65-F5344CB8AC3E}">
        <p14:creationId xmlns:p14="http://schemas.microsoft.com/office/powerpoint/2010/main" val="30464671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Perfoming is where the team starts to schieve its goals and solutions are found to issues and implemented. This is the stage where the team starts producing the work it was put together to do. </a:t>
            </a:r>
          </a:p>
        </p:txBody>
      </p:sp>
      <p:sp>
        <p:nvSpPr>
          <p:cNvPr id="4" name="Slide Number Placeholder 3"/>
          <p:cNvSpPr>
            <a:spLocks noGrp="1"/>
          </p:cNvSpPr>
          <p:nvPr>
            <p:ph type="sldNum" sz="quarter" idx="5"/>
          </p:nvPr>
        </p:nvSpPr>
        <p:spPr/>
        <p:txBody>
          <a:bodyPr/>
          <a:lstStyle/>
          <a:p>
            <a:fld id="{529661AA-946D-4896-9F52-5AD685E60106}" type="slidenum">
              <a:rPr lang="en-GB"/>
              <a:t>11</a:t>
            </a:fld>
            <a:endParaRPr lang="en-GB"/>
          </a:p>
        </p:txBody>
      </p:sp>
    </p:spTree>
    <p:extLst>
      <p:ext uri="{BB962C8B-B14F-4D97-AF65-F5344CB8AC3E}">
        <p14:creationId xmlns:p14="http://schemas.microsoft.com/office/powerpoint/2010/main" val="9910668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Finally at the adjourning stage the teams work is accomplished and begins to break up as the tasks are finished. This can be an emotional time as bonds have been formed. </a:t>
            </a:r>
          </a:p>
        </p:txBody>
      </p:sp>
      <p:sp>
        <p:nvSpPr>
          <p:cNvPr id="4" name="Slide Number Placeholder 3"/>
          <p:cNvSpPr>
            <a:spLocks noGrp="1"/>
          </p:cNvSpPr>
          <p:nvPr>
            <p:ph type="sldNum" sz="quarter" idx="5"/>
          </p:nvPr>
        </p:nvSpPr>
        <p:spPr/>
        <p:txBody>
          <a:bodyPr/>
          <a:lstStyle/>
          <a:p>
            <a:fld id="{529661AA-946D-4896-9F52-5AD685E60106}" type="slidenum">
              <a:rPr lang="en-GB"/>
              <a:t>12</a:t>
            </a:fld>
            <a:endParaRPr lang="en-GB"/>
          </a:p>
        </p:txBody>
      </p:sp>
    </p:spTree>
    <p:extLst>
      <p:ext uri="{BB962C8B-B14F-4D97-AF65-F5344CB8AC3E}">
        <p14:creationId xmlns:p14="http://schemas.microsoft.com/office/powerpoint/2010/main" val="16739049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We will now look at a theory by </a:t>
            </a:r>
            <a:r>
              <a:rPr lang="en-US" dirty="0" err="1">
                <a:cs typeface="Calibri"/>
              </a:rPr>
              <a:t>belbin</a:t>
            </a:r>
            <a:r>
              <a:rPr lang="en-US" dirty="0">
                <a:cs typeface="Calibri"/>
              </a:rPr>
              <a:t> and explore team roles. There are various roles that </a:t>
            </a:r>
            <a:r>
              <a:rPr lang="en-US" dirty="0" err="1">
                <a:cs typeface="Calibri"/>
              </a:rPr>
              <a:t>belbin</a:t>
            </a:r>
            <a:r>
              <a:rPr lang="en-US" dirty="0">
                <a:cs typeface="Calibri"/>
              </a:rPr>
              <a:t> identified based on individual </a:t>
            </a:r>
            <a:r>
              <a:rPr lang="en-US" dirty="0" err="1">
                <a:cs typeface="Calibri"/>
              </a:rPr>
              <a:t>abilites</a:t>
            </a:r>
            <a:r>
              <a:rPr lang="en-US" dirty="0">
                <a:cs typeface="Calibri"/>
              </a:rPr>
              <a:t>. </a:t>
            </a:r>
            <a:endParaRPr lang="en-US" dirty="0"/>
          </a:p>
        </p:txBody>
      </p:sp>
      <p:sp>
        <p:nvSpPr>
          <p:cNvPr id="4" name="Slide Number Placeholder 3"/>
          <p:cNvSpPr>
            <a:spLocks noGrp="1"/>
          </p:cNvSpPr>
          <p:nvPr>
            <p:ph type="sldNum" sz="quarter" idx="5"/>
          </p:nvPr>
        </p:nvSpPr>
        <p:spPr/>
        <p:txBody>
          <a:bodyPr/>
          <a:lstStyle/>
          <a:p>
            <a:fld id="{529661AA-946D-4896-9F52-5AD685E60106}" type="slidenum">
              <a:rPr lang="en-GB"/>
              <a:t>13</a:t>
            </a:fld>
            <a:endParaRPr lang="en-GB"/>
          </a:p>
        </p:txBody>
      </p:sp>
    </p:spTree>
    <p:extLst>
      <p:ext uri="{BB962C8B-B14F-4D97-AF65-F5344CB8AC3E}">
        <p14:creationId xmlns:p14="http://schemas.microsoft.com/office/powerpoint/2010/main" val="31189215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 first role is a </a:t>
            </a:r>
            <a:r>
              <a:rPr lang="en-US" dirty="0" err="1">
                <a:cs typeface="Calibri"/>
              </a:rPr>
              <a:t>co-ordinator</a:t>
            </a:r>
            <a:r>
              <a:rPr lang="en-US" dirty="0">
                <a:cs typeface="Calibri"/>
              </a:rPr>
              <a:t> who is mature confident and can identify talent clarifies goals and delegates effectively. Can sometimes be seen as manipulative and often offloads their own share of work on others. </a:t>
            </a:r>
          </a:p>
        </p:txBody>
      </p:sp>
      <p:sp>
        <p:nvSpPr>
          <p:cNvPr id="4" name="Slide Number Placeholder 3"/>
          <p:cNvSpPr>
            <a:spLocks noGrp="1"/>
          </p:cNvSpPr>
          <p:nvPr>
            <p:ph type="sldNum" sz="quarter" idx="5"/>
          </p:nvPr>
        </p:nvSpPr>
        <p:spPr/>
        <p:txBody>
          <a:bodyPr/>
          <a:lstStyle/>
          <a:p>
            <a:fld id="{529661AA-946D-4896-9F52-5AD685E60106}" type="slidenum">
              <a:rPr lang="en-GB"/>
              <a:t>14</a:t>
            </a:fld>
            <a:endParaRPr lang="en-GB"/>
          </a:p>
        </p:txBody>
      </p:sp>
    </p:spTree>
    <p:extLst>
      <p:ext uri="{BB962C8B-B14F-4D97-AF65-F5344CB8AC3E}">
        <p14:creationId xmlns:p14="http://schemas.microsoft.com/office/powerpoint/2010/main" val="37698437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 plant is very creative and free thinking and can easily generate new ideas and solve difficult problems but is sometimes </a:t>
            </a:r>
            <a:r>
              <a:rPr lang="en-US" dirty="0" err="1">
                <a:cs typeface="Calibri"/>
              </a:rPr>
              <a:t>to</a:t>
            </a:r>
            <a:r>
              <a:rPr lang="en-US" dirty="0">
                <a:cs typeface="Calibri"/>
              </a:rPr>
              <a:t> preoccupied to communicate effectively and can sometimes ignore team members</a:t>
            </a:r>
          </a:p>
        </p:txBody>
      </p:sp>
      <p:sp>
        <p:nvSpPr>
          <p:cNvPr id="4" name="Slide Number Placeholder 3"/>
          <p:cNvSpPr>
            <a:spLocks noGrp="1"/>
          </p:cNvSpPr>
          <p:nvPr>
            <p:ph type="sldNum" sz="quarter" idx="5"/>
          </p:nvPr>
        </p:nvSpPr>
        <p:spPr/>
        <p:txBody>
          <a:bodyPr/>
          <a:lstStyle/>
          <a:p>
            <a:fld id="{529661AA-946D-4896-9F52-5AD685E60106}" type="slidenum">
              <a:rPr lang="en-GB"/>
              <a:t>15</a:t>
            </a:fld>
            <a:endParaRPr lang="en-GB"/>
          </a:p>
        </p:txBody>
      </p:sp>
    </p:spTree>
    <p:extLst>
      <p:ext uri="{BB962C8B-B14F-4D97-AF65-F5344CB8AC3E}">
        <p14:creationId xmlns:p14="http://schemas.microsoft.com/office/powerpoint/2010/main" val="21245254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 resource investigator is very outgoing and enthusiastic communicator who will explore opportunities and develops new contacts easily the only issue is they are over optimistic and can lose interest once initial enthusiasm has passed  </a:t>
            </a:r>
          </a:p>
        </p:txBody>
      </p:sp>
      <p:sp>
        <p:nvSpPr>
          <p:cNvPr id="4" name="Slide Number Placeholder 3"/>
          <p:cNvSpPr>
            <a:spLocks noGrp="1"/>
          </p:cNvSpPr>
          <p:nvPr>
            <p:ph type="sldNum" sz="quarter" idx="5"/>
          </p:nvPr>
        </p:nvSpPr>
        <p:spPr/>
        <p:txBody>
          <a:bodyPr/>
          <a:lstStyle/>
          <a:p>
            <a:fld id="{529661AA-946D-4896-9F52-5AD685E60106}" type="slidenum">
              <a:rPr lang="en-GB"/>
              <a:t>16</a:t>
            </a:fld>
            <a:endParaRPr lang="en-GB"/>
          </a:p>
        </p:txBody>
      </p:sp>
    </p:spTree>
    <p:extLst>
      <p:ext uri="{BB962C8B-B14F-4D97-AF65-F5344CB8AC3E}">
        <p14:creationId xmlns:p14="http://schemas.microsoft.com/office/powerpoint/2010/main" val="27455144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 monitor evaluator is sober strategic and sees all options and always judges accurately but can be overly critical and lack drive and ability to inspire others</a:t>
            </a:r>
          </a:p>
        </p:txBody>
      </p:sp>
      <p:sp>
        <p:nvSpPr>
          <p:cNvPr id="4" name="Slide Number Placeholder 3"/>
          <p:cNvSpPr>
            <a:spLocks noGrp="1"/>
          </p:cNvSpPr>
          <p:nvPr>
            <p:ph type="sldNum" sz="quarter" idx="5"/>
          </p:nvPr>
        </p:nvSpPr>
        <p:spPr/>
        <p:txBody>
          <a:bodyPr/>
          <a:lstStyle/>
          <a:p>
            <a:fld id="{529661AA-946D-4896-9F52-5AD685E60106}" type="slidenum">
              <a:rPr lang="en-GB"/>
              <a:t>17</a:t>
            </a:fld>
            <a:endParaRPr lang="en-GB"/>
          </a:p>
        </p:txBody>
      </p:sp>
    </p:spTree>
    <p:extLst>
      <p:ext uri="{BB962C8B-B14F-4D97-AF65-F5344CB8AC3E}">
        <p14:creationId xmlns:p14="http://schemas.microsoft.com/office/powerpoint/2010/main" val="1348522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An implementor is practical reliable and </a:t>
            </a:r>
            <a:r>
              <a:rPr lang="en-US" dirty="0" err="1">
                <a:cs typeface="Calibri"/>
              </a:rPr>
              <a:t>efficent</a:t>
            </a:r>
            <a:r>
              <a:rPr lang="en-US" dirty="0">
                <a:cs typeface="Calibri"/>
              </a:rPr>
              <a:t> who always turns ideas into actions and </a:t>
            </a:r>
            <a:r>
              <a:rPr lang="en-US" dirty="0" err="1">
                <a:cs typeface="Calibri"/>
              </a:rPr>
              <a:t>organises</a:t>
            </a:r>
            <a:r>
              <a:rPr lang="en-US" dirty="0">
                <a:cs typeface="Calibri"/>
              </a:rPr>
              <a:t> work that needs to be done. Can be somewhat inflexible and slow to respond to new </a:t>
            </a:r>
            <a:r>
              <a:rPr lang="en-US" dirty="0" err="1">
                <a:cs typeface="Calibri"/>
              </a:rPr>
              <a:t>possiblities</a:t>
            </a:r>
            <a:r>
              <a:rPr lang="en-US" dirty="0">
                <a:cs typeface="Calibri"/>
              </a:rPr>
              <a:t>.</a:t>
            </a:r>
          </a:p>
        </p:txBody>
      </p:sp>
      <p:sp>
        <p:nvSpPr>
          <p:cNvPr id="4" name="Slide Number Placeholder 3"/>
          <p:cNvSpPr>
            <a:spLocks noGrp="1"/>
          </p:cNvSpPr>
          <p:nvPr>
            <p:ph type="sldNum" sz="quarter" idx="5"/>
          </p:nvPr>
        </p:nvSpPr>
        <p:spPr/>
        <p:txBody>
          <a:bodyPr/>
          <a:lstStyle/>
          <a:p>
            <a:fld id="{529661AA-946D-4896-9F52-5AD685E60106}" type="slidenum">
              <a:rPr lang="en-GB"/>
              <a:t>18</a:t>
            </a:fld>
            <a:endParaRPr lang="en-GB"/>
          </a:p>
        </p:txBody>
      </p:sp>
    </p:spTree>
    <p:extLst>
      <p:ext uri="{BB962C8B-B14F-4D97-AF65-F5344CB8AC3E}">
        <p14:creationId xmlns:p14="http://schemas.microsoft.com/office/powerpoint/2010/main" val="36017670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 </a:t>
            </a:r>
            <a:r>
              <a:rPr lang="en-US" dirty="0" err="1">
                <a:cs typeface="Calibri"/>
              </a:rPr>
              <a:t>teamworker</a:t>
            </a:r>
            <a:r>
              <a:rPr lang="en-US" dirty="0">
                <a:cs typeface="Calibri"/>
              </a:rPr>
              <a:t> is co- operative Perceptive and diplomatic always listens well and stops friction. However they can indecisive in crunch situations and avoids </a:t>
            </a:r>
            <a:r>
              <a:rPr lang="en-US" dirty="0" err="1">
                <a:cs typeface="Calibri"/>
              </a:rPr>
              <a:t>confrotations</a:t>
            </a:r>
            <a:r>
              <a:rPr lang="en-US" dirty="0">
                <a:cs typeface="Calibri"/>
              </a:rPr>
              <a:t> </a:t>
            </a:r>
          </a:p>
        </p:txBody>
      </p:sp>
      <p:sp>
        <p:nvSpPr>
          <p:cNvPr id="4" name="Slide Number Placeholder 3"/>
          <p:cNvSpPr>
            <a:spLocks noGrp="1"/>
          </p:cNvSpPr>
          <p:nvPr>
            <p:ph type="sldNum" sz="quarter" idx="5"/>
          </p:nvPr>
        </p:nvSpPr>
        <p:spPr/>
        <p:txBody>
          <a:bodyPr/>
          <a:lstStyle/>
          <a:p>
            <a:fld id="{529661AA-946D-4896-9F52-5AD685E60106}" type="slidenum">
              <a:rPr lang="en-GB"/>
              <a:t>19</a:t>
            </a:fld>
            <a:endParaRPr lang="en-GB"/>
          </a:p>
        </p:txBody>
      </p:sp>
    </p:spTree>
    <p:extLst>
      <p:ext uri="{BB962C8B-B14F-4D97-AF65-F5344CB8AC3E}">
        <p14:creationId xmlns:p14="http://schemas.microsoft.com/office/powerpoint/2010/main" val="10824417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 shaper is challenging and dynamic and thrives on pressure and has the drive and courage to overcome obstacles the down side is they are prone to provocation and can be offensive to </a:t>
            </a:r>
            <a:r>
              <a:rPr lang="en-US" dirty="0" err="1">
                <a:cs typeface="Calibri"/>
              </a:rPr>
              <a:t>peoples</a:t>
            </a:r>
            <a:r>
              <a:rPr lang="en-US" dirty="0">
                <a:cs typeface="Calibri"/>
              </a:rPr>
              <a:t> feelings.</a:t>
            </a:r>
          </a:p>
        </p:txBody>
      </p:sp>
      <p:sp>
        <p:nvSpPr>
          <p:cNvPr id="4" name="Slide Number Placeholder 3"/>
          <p:cNvSpPr>
            <a:spLocks noGrp="1"/>
          </p:cNvSpPr>
          <p:nvPr>
            <p:ph type="sldNum" sz="quarter" idx="5"/>
          </p:nvPr>
        </p:nvSpPr>
        <p:spPr/>
        <p:txBody>
          <a:bodyPr/>
          <a:lstStyle/>
          <a:p>
            <a:fld id="{529661AA-946D-4896-9F52-5AD685E60106}" type="slidenum">
              <a:rPr lang="en-GB"/>
              <a:t>20</a:t>
            </a:fld>
            <a:endParaRPr lang="en-GB"/>
          </a:p>
        </p:txBody>
      </p:sp>
    </p:spTree>
    <p:extLst>
      <p:ext uri="{BB962C8B-B14F-4D97-AF65-F5344CB8AC3E}">
        <p14:creationId xmlns:p14="http://schemas.microsoft.com/office/powerpoint/2010/main" val="64496462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 finisher is painstaking </a:t>
            </a:r>
            <a:r>
              <a:rPr lang="en-US" dirty="0" err="1">
                <a:cs typeface="Calibri"/>
              </a:rPr>
              <a:t>concientious</a:t>
            </a:r>
            <a:r>
              <a:rPr lang="en-US" dirty="0">
                <a:cs typeface="Calibri"/>
              </a:rPr>
              <a:t> anxious and searches out errors polishes and perfects but can worry and is reluctant to delegate.</a:t>
            </a:r>
          </a:p>
        </p:txBody>
      </p:sp>
      <p:sp>
        <p:nvSpPr>
          <p:cNvPr id="4" name="Slide Number Placeholder 3"/>
          <p:cNvSpPr>
            <a:spLocks noGrp="1"/>
          </p:cNvSpPr>
          <p:nvPr>
            <p:ph type="sldNum" sz="quarter" idx="5"/>
          </p:nvPr>
        </p:nvSpPr>
        <p:spPr/>
        <p:txBody>
          <a:bodyPr/>
          <a:lstStyle/>
          <a:p>
            <a:fld id="{529661AA-946D-4896-9F52-5AD685E60106}" type="slidenum">
              <a:rPr lang="en-GB"/>
              <a:t>21</a:t>
            </a:fld>
            <a:endParaRPr lang="en-GB"/>
          </a:p>
        </p:txBody>
      </p:sp>
    </p:spTree>
    <p:extLst>
      <p:ext uri="{BB962C8B-B14F-4D97-AF65-F5344CB8AC3E}">
        <p14:creationId xmlns:p14="http://schemas.microsoft.com/office/powerpoint/2010/main" val="42425514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Positive Team dynamics occur when team members trust each others work </a:t>
            </a:r>
            <a:r>
              <a:rPr lang="en-US" dirty="0" err="1">
                <a:cs typeface="Calibri"/>
              </a:rPr>
              <a:t>collectiviley</a:t>
            </a:r>
            <a:r>
              <a:rPr lang="en-US">
                <a:cs typeface="Calibri"/>
              </a:rPr>
              <a:t> and hold each other accountable they must be willing to correct mistakes and follow leadership another winning team dynamic would be recognition and rewards on good performance this helps teams members to feel appriciated and work well and feel a sense of achievment and belonging within the workplace </a:t>
            </a:r>
          </a:p>
        </p:txBody>
      </p:sp>
      <p:sp>
        <p:nvSpPr>
          <p:cNvPr id="4" name="Slide Number Placeholder 3"/>
          <p:cNvSpPr>
            <a:spLocks noGrp="1"/>
          </p:cNvSpPr>
          <p:nvPr>
            <p:ph type="sldNum" sz="quarter" idx="5"/>
          </p:nvPr>
        </p:nvSpPr>
        <p:spPr/>
        <p:txBody>
          <a:bodyPr/>
          <a:lstStyle/>
          <a:p>
            <a:fld id="{529661AA-946D-4896-9F52-5AD685E60106}" type="slidenum">
              <a:rPr lang="en-GB"/>
              <a:t>22</a:t>
            </a:fld>
            <a:endParaRPr lang="en-GB"/>
          </a:p>
        </p:txBody>
      </p:sp>
    </p:spTree>
    <p:extLst>
      <p:ext uri="{BB962C8B-B14F-4D97-AF65-F5344CB8AC3E}">
        <p14:creationId xmlns:p14="http://schemas.microsoft.com/office/powerpoint/2010/main" val="235936149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 </a:t>
            </a:r>
            <a:r>
              <a:rPr lang="en-US" dirty="0" err="1">
                <a:cs typeface="Calibri"/>
              </a:rPr>
              <a:t>succesfull</a:t>
            </a:r>
            <a:r>
              <a:rPr lang="en-US" dirty="0">
                <a:cs typeface="Calibri"/>
              </a:rPr>
              <a:t> team needs to have trust and be transparent. They will respectfully resolve issues making them a better team. </a:t>
            </a:r>
            <a:endParaRPr lang="en-US">
              <a:cs typeface="Calibri"/>
            </a:endParaRPr>
          </a:p>
          <a:p>
            <a:r>
              <a:rPr lang="en-US" dirty="0">
                <a:cs typeface="Calibri"/>
              </a:rPr>
              <a:t>They have good training and deliver results.</a:t>
            </a:r>
          </a:p>
        </p:txBody>
      </p:sp>
      <p:sp>
        <p:nvSpPr>
          <p:cNvPr id="4" name="Slide Number Placeholder 3"/>
          <p:cNvSpPr>
            <a:spLocks noGrp="1"/>
          </p:cNvSpPr>
          <p:nvPr>
            <p:ph type="sldNum" sz="quarter" idx="5"/>
          </p:nvPr>
        </p:nvSpPr>
        <p:spPr/>
        <p:txBody>
          <a:bodyPr/>
          <a:lstStyle/>
          <a:p>
            <a:fld id="{529661AA-946D-4896-9F52-5AD685E60106}" type="slidenum">
              <a:rPr lang="en-GB"/>
              <a:t>23</a:t>
            </a:fld>
            <a:endParaRPr lang="en-GB"/>
          </a:p>
        </p:txBody>
      </p:sp>
    </p:spTree>
    <p:extLst>
      <p:ext uri="{BB962C8B-B14F-4D97-AF65-F5344CB8AC3E}">
        <p14:creationId xmlns:p14="http://schemas.microsoft.com/office/powerpoint/2010/main" val="104761721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Teams fail for several reasons. Team </a:t>
            </a:r>
            <a:r>
              <a:rPr lang="en-US" err="1">
                <a:cs typeface="Calibri"/>
              </a:rPr>
              <a:t>mambers</a:t>
            </a:r>
            <a:r>
              <a:rPr lang="en-US" dirty="0">
                <a:cs typeface="Calibri"/>
              </a:rPr>
              <a:t> can have private agenda's which obstruct progress. </a:t>
            </a:r>
            <a:endParaRPr lang="en-US" dirty="0"/>
          </a:p>
          <a:p>
            <a:r>
              <a:rPr lang="en-US" dirty="0">
                <a:cs typeface="Calibri"/>
              </a:rPr>
              <a:t>The guidelines can be confused causing members to pull in the wrong direction.</a:t>
            </a:r>
          </a:p>
          <a:p>
            <a:r>
              <a:rPr lang="en-US" dirty="0">
                <a:cs typeface="Calibri"/>
              </a:rPr>
              <a:t>Roles can overlap or bad processes can cause confusion.</a:t>
            </a:r>
          </a:p>
          <a:p>
            <a:r>
              <a:rPr lang="en-US">
                <a:cs typeface="Calibri"/>
              </a:rPr>
              <a:t>Personal conflicts can ruin progress and bad leadership or lack of feedback can stop the end goals being reached.</a:t>
            </a:r>
          </a:p>
        </p:txBody>
      </p:sp>
      <p:sp>
        <p:nvSpPr>
          <p:cNvPr id="4" name="Slide Number Placeholder 3"/>
          <p:cNvSpPr>
            <a:spLocks noGrp="1"/>
          </p:cNvSpPr>
          <p:nvPr>
            <p:ph type="sldNum" sz="quarter" idx="5"/>
          </p:nvPr>
        </p:nvSpPr>
        <p:spPr/>
        <p:txBody>
          <a:bodyPr/>
          <a:lstStyle/>
          <a:p>
            <a:fld id="{529661AA-946D-4896-9F52-5AD685E60106}" type="slidenum">
              <a:rPr lang="en-GB"/>
              <a:t>24</a:t>
            </a:fld>
            <a:endParaRPr lang="en-GB"/>
          </a:p>
        </p:txBody>
      </p:sp>
    </p:spTree>
    <p:extLst>
      <p:ext uri="{BB962C8B-B14F-4D97-AF65-F5344CB8AC3E}">
        <p14:creationId xmlns:p14="http://schemas.microsoft.com/office/powerpoint/2010/main" val="21202899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dirty="0"/>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5/20/2021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5397696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5/20/2021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4889819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dirty="0"/>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5/20/2021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2406843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5/20/2021</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4816862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5/20/2021</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9225600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5/20/2021</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9971291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5/20/2021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5981554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dirty="0"/>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5/20/2021</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1229854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dirty="0"/>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5/20/2021</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5425888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5/20/2021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9117569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5/20/2021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1422902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dirty="0"/>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5/20/2021</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744842069"/>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9" name="Rectangle 58">
            <a:extLst>
              <a:ext uri="{FF2B5EF4-FFF2-40B4-BE49-F238E27FC236}">
                <a16:creationId xmlns:a16="http://schemas.microsoft.com/office/drawing/2014/main" id="{827C386B-FBEE-434F-B519-2A935AF426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1516351" y="772833"/>
            <a:ext cx="6597678" cy="3840384"/>
          </a:xfrm>
        </p:spPr>
        <p:txBody>
          <a:bodyPr anchor="b">
            <a:normAutofit/>
          </a:bodyPr>
          <a:lstStyle/>
          <a:p>
            <a:r>
              <a:rPr lang="en-US" sz="6000">
                <a:solidFill>
                  <a:schemeClr val="tx1"/>
                </a:solidFill>
              </a:rPr>
              <a:t>Effective Team Working and Communication </a:t>
            </a:r>
          </a:p>
        </p:txBody>
      </p:sp>
      <p:sp>
        <p:nvSpPr>
          <p:cNvPr id="3" name="Subtitle 2"/>
          <p:cNvSpPr>
            <a:spLocks noGrp="1"/>
          </p:cNvSpPr>
          <p:nvPr>
            <p:ph type="subTitle" idx="1"/>
          </p:nvPr>
        </p:nvSpPr>
        <p:spPr>
          <a:xfrm>
            <a:off x="1524009" y="4613218"/>
            <a:ext cx="6590020" cy="1490566"/>
          </a:xfrm>
        </p:spPr>
        <p:txBody>
          <a:bodyPr>
            <a:normAutofit/>
          </a:bodyPr>
          <a:lstStyle/>
          <a:p>
            <a:r>
              <a:rPr lang="en-US" sz="2500" b="1">
                <a:solidFill>
                  <a:schemeClr val="accent1"/>
                </a:solidFill>
              </a:rPr>
              <a:t>Name</a:t>
            </a:r>
            <a:r>
              <a:rPr lang="en-US" sz="2500">
                <a:solidFill>
                  <a:schemeClr val="accent1"/>
                </a:solidFill>
              </a:rPr>
              <a:t> Nicola Dacosta</a:t>
            </a:r>
          </a:p>
          <a:p>
            <a:r>
              <a:rPr lang="en-US" sz="2500" b="1">
                <a:solidFill>
                  <a:schemeClr val="accent1"/>
                </a:solidFill>
              </a:rPr>
              <a:t>Student Number </a:t>
            </a:r>
            <a:r>
              <a:rPr lang="en-US" sz="2500">
                <a:solidFill>
                  <a:schemeClr val="accent1"/>
                </a:solidFill>
              </a:rPr>
              <a:t>2016821</a:t>
            </a:r>
          </a:p>
          <a:p>
            <a:r>
              <a:rPr lang="en-US" sz="2500" b="1">
                <a:solidFill>
                  <a:schemeClr val="accent1"/>
                </a:solidFill>
              </a:rPr>
              <a:t>Module No</a:t>
            </a:r>
            <a:r>
              <a:rPr lang="en-US" sz="2500">
                <a:solidFill>
                  <a:schemeClr val="accent1"/>
                </a:solidFill>
              </a:rPr>
              <a:t> </a:t>
            </a:r>
            <a:r>
              <a:rPr lang="en-US" sz="2500">
                <a:solidFill>
                  <a:schemeClr val="accent1"/>
                </a:solidFill>
                <a:ea typeface="+mn-lt"/>
                <a:cs typeface="+mn-lt"/>
              </a:rPr>
              <a:t>BMSK4002</a:t>
            </a:r>
          </a:p>
        </p:txBody>
      </p:sp>
      <p:sp>
        <p:nvSpPr>
          <p:cNvPr id="70" name="Rectangle 60">
            <a:extLst>
              <a:ext uri="{FF2B5EF4-FFF2-40B4-BE49-F238E27FC236}">
                <a16:creationId xmlns:a16="http://schemas.microsoft.com/office/drawing/2014/main" id="{66085C62-ADF2-4CC0-B14D-F4B678F116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72832"/>
            <a:ext cx="1194619"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1" name="Rectangle 62">
            <a:extLst>
              <a:ext uri="{FF2B5EF4-FFF2-40B4-BE49-F238E27FC236}">
                <a16:creationId xmlns:a16="http://schemas.microsoft.com/office/drawing/2014/main" id="{034EF5D1-2322-4C79-BA38-EDD477732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16784" y="758952"/>
            <a:ext cx="2783126"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260699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0516254-1D9F-4F3A-9870-3A3280BE2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A78BD5B-F010-4222-9EC5-04F16A6BAEDE}"/>
              </a:ext>
            </a:extLst>
          </p:cNvPr>
          <p:cNvSpPr>
            <a:spLocks noGrp="1"/>
          </p:cNvSpPr>
          <p:nvPr>
            <p:ph type="title"/>
          </p:nvPr>
        </p:nvSpPr>
        <p:spPr>
          <a:xfrm>
            <a:off x="1539116" y="864108"/>
            <a:ext cx="3073914" cy="5120639"/>
          </a:xfrm>
        </p:spPr>
        <p:txBody>
          <a:bodyPr>
            <a:normAutofit/>
          </a:bodyPr>
          <a:lstStyle/>
          <a:p>
            <a:pPr algn="r"/>
            <a:r>
              <a:rPr lang="en-GB" b="1">
                <a:solidFill>
                  <a:schemeClr val="tx1">
                    <a:lumMod val="85000"/>
                    <a:lumOff val="15000"/>
                  </a:schemeClr>
                </a:solidFill>
                <a:ea typeface="+mj-lt"/>
                <a:cs typeface="+mj-lt"/>
              </a:rPr>
              <a:t>Statement of Confirmation of Authenticity</a:t>
            </a:r>
            <a:endParaRPr lang="en-US">
              <a:solidFill>
                <a:schemeClr val="tx1">
                  <a:lumMod val="85000"/>
                  <a:lumOff val="15000"/>
                </a:schemeClr>
              </a:solidFill>
            </a:endParaRPr>
          </a:p>
        </p:txBody>
      </p:sp>
      <p:sp>
        <p:nvSpPr>
          <p:cNvPr id="10" name="Rectangle 9">
            <a:extLst>
              <a:ext uri="{FF2B5EF4-FFF2-40B4-BE49-F238E27FC236}">
                <a16:creationId xmlns:a16="http://schemas.microsoft.com/office/drawing/2014/main" id="{FC14672B-27A5-4CDA-ABAF-5E4CF4B41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8693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51129"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42B751B-93CD-4CB9-9A74-AD5AA6E41E89}"/>
              </a:ext>
            </a:extLst>
          </p:cNvPr>
          <p:cNvSpPr>
            <a:spLocks noGrp="1"/>
          </p:cNvSpPr>
          <p:nvPr>
            <p:ph idx="1"/>
          </p:nvPr>
        </p:nvSpPr>
        <p:spPr>
          <a:xfrm>
            <a:off x="5289229" y="864108"/>
            <a:ext cx="5910677" cy="5120640"/>
          </a:xfrm>
        </p:spPr>
        <p:txBody>
          <a:bodyPr>
            <a:normAutofit/>
          </a:bodyPr>
          <a:lstStyle/>
          <a:p>
            <a:r>
              <a:rPr lang="en-GB" sz="1700" b="1">
                <a:ea typeface="+mn-lt"/>
                <a:cs typeface="+mn-lt"/>
              </a:rPr>
              <a:t>Statement of Confirmation of Authenticity</a:t>
            </a:r>
            <a:endParaRPr lang="en-GB" sz="1700"/>
          </a:p>
          <a:p>
            <a:pPr>
              <a:buSzPct val="114999"/>
            </a:pPr>
            <a:r>
              <a:rPr lang="en-GB" sz="1700">
                <a:ea typeface="+mn-lt"/>
                <a:cs typeface="+mn-lt"/>
              </a:rPr>
              <a:t>By the act of making this submission, the student declares that this is the work of the student named above. The work has not, in whole or in part, been knowingly presented elsewhere for assessment, or where assessment has been built on a previous assessment, this has been identified. Where materials have been used from other sources it has been properly acknowledged. If this statement is untrue, the student acknowledges that an assessment offence has been committed.</a:t>
            </a:r>
            <a:endParaRPr lang="en-GB" sz="1700"/>
          </a:p>
          <a:p>
            <a:pPr>
              <a:buSzPct val="114999"/>
            </a:pPr>
            <a:r>
              <a:rPr lang="en-GB" sz="1700">
                <a:ea typeface="+mn-lt"/>
                <a:cs typeface="+mn-lt"/>
              </a:rPr>
              <a:t>Attention is drawn to the plagiarism and unfair practice policies of both the University and of ILM.</a:t>
            </a:r>
            <a:endParaRPr lang="en-GB" sz="1700"/>
          </a:p>
          <a:p>
            <a:pPr>
              <a:buSzPct val="114999"/>
            </a:pPr>
            <a:r>
              <a:rPr lang="en-GB" sz="1700" b="1">
                <a:ea typeface="+mn-lt"/>
                <a:cs typeface="+mn-lt"/>
              </a:rPr>
              <a:t>Permission for ILM to use this script</a:t>
            </a:r>
            <a:br>
              <a:rPr lang="en-GB" sz="1700" b="1">
                <a:ea typeface="+mn-lt"/>
                <a:cs typeface="+mn-lt"/>
              </a:rPr>
            </a:br>
            <a:r>
              <a:rPr lang="en-GB" sz="1700" b="1">
                <a:ea typeface="+mn-lt"/>
                <a:cs typeface="+mn-lt"/>
              </a:rPr>
              <a:t>ILM uses learners’ submissions – on an anonymous basis – for assessment standardisation. By</a:t>
            </a:r>
            <a:r>
              <a:rPr lang="en-GB" sz="1700">
                <a:ea typeface="+mn-lt"/>
                <a:cs typeface="+mn-lt"/>
              </a:rPr>
              <a:t> submitting, both the centre and the learner agree that ILM may use this script on condition that identifying information is removed. However, if you are unwilling to allow ILM use this script, please refuse by ticking the box: </a:t>
            </a:r>
            <a:r>
              <a:rPr lang="en-GB" sz="1700" b="1">
                <a:ea typeface="+mn-lt"/>
                <a:cs typeface="+mn-lt"/>
              </a:rPr>
              <a:t>□</a:t>
            </a:r>
            <a:endParaRPr lang="en-GB" sz="1700"/>
          </a:p>
          <a:p>
            <a:pPr>
              <a:buSzPct val="114999"/>
            </a:pPr>
            <a:endParaRPr lang="en-GB" sz="1700"/>
          </a:p>
        </p:txBody>
      </p:sp>
      <p:sp>
        <p:nvSpPr>
          <p:cNvPr id="14" name="Rectangle 13">
            <a:extLst>
              <a:ext uri="{FF2B5EF4-FFF2-40B4-BE49-F238E27FC236}">
                <a16:creationId xmlns:a16="http://schemas.microsoft.com/office/drawing/2014/main" id="{9A206779-5C74-4555-94BC-5845C92E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83988" y="767825"/>
            <a:ext cx="508012"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459939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0516254-1D9F-4F3A-9870-3A3280BE2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905150C-DC34-4F95-8FF3-25CE61FC2D74}"/>
              </a:ext>
            </a:extLst>
          </p:cNvPr>
          <p:cNvSpPr>
            <a:spLocks noGrp="1"/>
          </p:cNvSpPr>
          <p:nvPr>
            <p:ph type="title"/>
          </p:nvPr>
        </p:nvSpPr>
        <p:spPr>
          <a:xfrm>
            <a:off x="1539116" y="864108"/>
            <a:ext cx="3073914" cy="5120639"/>
          </a:xfrm>
        </p:spPr>
        <p:txBody>
          <a:bodyPr>
            <a:normAutofit/>
          </a:bodyPr>
          <a:lstStyle/>
          <a:p>
            <a:pPr algn="r"/>
            <a:r>
              <a:rPr lang="en-GB">
                <a:solidFill>
                  <a:schemeClr val="tx1">
                    <a:lumMod val="85000"/>
                    <a:lumOff val="15000"/>
                  </a:schemeClr>
                </a:solidFill>
              </a:rPr>
              <a:t>Contents</a:t>
            </a:r>
          </a:p>
        </p:txBody>
      </p:sp>
      <p:sp>
        <p:nvSpPr>
          <p:cNvPr id="11" name="Rectangle 10">
            <a:extLst>
              <a:ext uri="{FF2B5EF4-FFF2-40B4-BE49-F238E27FC236}">
                <a16:creationId xmlns:a16="http://schemas.microsoft.com/office/drawing/2014/main" id="{FC14672B-27A5-4CDA-ABAF-5E4CF4B41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8693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3" name="Straight Connector 12">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51129"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7F0035E-A589-4F91-AEC3-35023AA1C550}"/>
              </a:ext>
            </a:extLst>
          </p:cNvPr>
          <p:cNvSpPr>
            <a:spLocks noGrp="1"/>
          </p:cNvSpPr>
          <p:nvPr>
            <p:ph idx="1"/>
          </p:nvPr>
        </p:nvSpPr>
        <p:spPr>
          <a:xfrm>
            <a:off x="5233473" y="1570352"/>
            <a:ext cx="5910677" cy="4721055"/>
          </a:xfrm>
        </p:spPr>
        <p:txBody>
          <a:bodyPr>
            <a:normAutofit/>
          </a:bodyPr>
          <a:lstStyle/>
          <a:p>
            <a:pPr marL="342900" indent="-342900">
              <a:buAutoNum type="arabicPeriod"/>
            </a:pPr>
            <a:r>
              <a:rPr lang="en-GB">
                <a:latin typeface="PMingLiU"/>
                <a:ea typeface="PMingLiU"/>
              </a:rPr>
              <a:t>Introduction</a:t>
            </a:r>
            <a:endParaRPr lang="en-US"/>
          </a:p>
          <a:p>
            <a:pPr marL="342900" indent="-342900">
              <a:buSzPct val="114999"/>
              <a:buAutoNum type="arabicPeriod"/>
            </a:pPr>
            <a:r>
              <a:rPr lang="en-GB">
                <a:latin typeface="PMingLiU"/>
                <a:ea typeface="PMingLiU"/>
              </a:rPr>
              <a:t>Groups</a:t>
            </a:r>
          </a:p>
          <a:p>
            <a:pPr marL="342900" indent="-342900">
              <a:buSzPct val="114999"/>
              <a:buAutoNum type="arabicPeriod"/>
            </a:pPr>
            <a:r>
              <a:rPr lang="en-GB">
                <a:latin typeface="PMingLiU"/>
                <a:ea typeface="PMingLiU"/>
              </a:rPr>
              <a:t>Teams</a:t>
            </a:r>
          </a:p>
          <a:p>
            <a:pPr marL="342900" indent="-342900">
              <a:buSzPct val="114999"/>
              <a:buAutoNum type="arabicPeriod"/>
            </a:pPr>
            <a:r>
              <a:rPr lang="en-GB">
                <a:latin typeface="PMingLiU"/>
                <a:ea typeface="PMingLiU"/>
              </a:rPr>
              <a:t>Tuckman</a:t>
            </a:r>
          </a:p>
          <a:p>
            <a:pPr marL="342900" indent="-342900">
              <a:buSzPct val="114999"/>
              <a:buAutoNum type="arabicPeriod"/>
            </a:pPr>
            <a:r>
              <a:rPr lang="en-GB">
                <a:latin typeface="PMingLiU"/>
                <a:ea typeface="PMingLiU"/>
              </a:rPr>
              <a:t>Belbin</a:t>
            </a:r>
          </a:p>
          <a:p>
            <a:pPr marL="342900" indent="-342900">
              <a:buSzPct val="114999"/>
              <a:buAutoNum type="arabicPeriod"/>
            </a:pPr>
            <a:r>
              <a:rPr lang="en-GB">
                <a:latin typeface="PMingLiU"/>
                <a:ea typeface="PMingLiU"/>
              </a:rPr>
              <a:t>Team Dynamics</a:t>
            </a:r>
            <a:endParaRPr lang="en-US">
              <a:ea typeface="+mn-lt"/>
              <a:cs typeface="+mn-lt"/>
            </a:endParaRPr>
          </a:p>
          <a:p>
            <a:pPr marL="342900" indent="-342900">
              <a:buSzPct val="114999"/>
              <a:buAutoNum type="arabicPeriod"/>
            </a:pPr>
            <a:r>
              <a:rPr lang="en-GB">
                <a:latin typeface="PMingLiU"/>
                <a:ea typeface="PMingLiU"/>
              </a:rPr>
              <a:t>What Makes a Successful Team</a:t>
            </a:r>
            <a:endParaRPr lang="en-US">
              <a:ea typeface="+mn-lt"/>
              <a:cs typeface="+mn-lt"/>
            </a:endParaRPr>
          </a:p>
          <a:p>
            <a:pPr marL="342900" indent="-342900">
              <a:buSzPct val="114999"/>
              <a:buAutoNum type="arabicPeriod"/>
            </a:pPr>
            <a:r>
              <a:rPr lang="en-GB">
                <a:latin typeface="PMingLiU"/>
                <a:ea typeface="PMingLiU"/>
              </a:rPr>
              <a:t>Why Teams Fail </a:t>
            </a:r>
            <a:endParaRPr lang="en-US">
              <a:ea typeface="+mn-lt"/>
              <a:cs typeface="+mn-lt"/>
            </a:endParaRPr>
          </a:p>
          <a:p>
            <a:pPr marL="342900" indent="-342900">
              <a:buSzPct val="114999"/>
              <a:buAutoNum type="arabicPeriod"/>
            </a:pPr>
            <a:r>
              <a:rPr lang="en-GB">
                <a:latin typeface="PMingLiU"/>
                <a:ea typeface="PMingLiU"/>
              </a:rPr>
              <a:t>References</a:t>
            </a:r>
            <a:endParaRPr lang="en-GB">
              <a:ea typeface="+mn-lt"/>
              <a:cs typeface="+mn-lt"/>
            </a:endParaRPr>
          </a:p>
          <a:p>
            <a:pPr>
              <a:buSzPct val="114999"/>
            </a:pPr>
            <a:endParaRPr lang="en-GB">
              <a:latin typeface="Corbel" panose="020B0503020204020204"/>
              <a:ea typeface="PMingLiU"/>
            </a:endParaRPr>
          </a:p>
          <a:p>
            <a:pPr>
              <a:buSzPct val="114999"/>
            </a:pPr>
            <a:endParaRPr lang="en-GB" i="1" dirty="0"/>
          </a:p>
        </p:txBody>
      </p:sp>
      <p:sp>
        <p:nvSpPr>
          <p:cNvPr id="15" name="Rectangle 14">
            <a:extLst>
              <a:ext uri="{FF2B5EF4-FFF2-40B4-BE49-F238E27FC236}">
                <a16:creationId xmlns:a16="http://schemas.microsoft.com/office/drawing/2014/main" id="{9A206779-5C74-4555-94BC-5845C92E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83988" y="767825"/>
            <a:ext cx="508012"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D086D722-6383-40A6-8F83-E11AB2C781D3}"/>
              </a:ext>
            </a:extLst>
          </p:cNvPr>
          <p:cNvSpPr txBox="1"/>
          <p:nvPr/>
        </p:nvSpPr>
        <p:spPr>
          <a:xfrm>
            <a:off x="6160814" y="277998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spcBef>
                <a:spcPct val="20000"/>
              </a:spcBef>
              <a:spcAft>
                <a:spcPts val="600"/>
              </a:spcAft>
              <a:buFont typeface="Arial"/>
              <a:buChar char="•"/>
            </a:pPr>
            <a:endParaRPr lang="en-GB" dirty="0">
              <a:latin typeface="Garamond"/>
              <a:ea typeface="PMingLiU"/>
            </a:endParaRPr>
          </a:p>
        </p:txBody>
      </p:sp>
    </p:spTree>
    <p:extLst>
      <p:ext uri="{BB962C8B-B14F-4D97-AF65-F5344CB8AC3E}">
        <p14:creationId xmlns:p14="http://schemas.microsoft.com/office/powerpoint/2010/main" val="5877101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22">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24">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C25F392C-2649-478A-BC7A-CAB04FB60E57}"/>
              </a:ext>
            </a:extLst>
          </p:cNvPr>
          <p:cNvSpPr>
            <a:spLocks noGrp="1"/>
          </p:cNvSpPr>
          <p:nvPr>
            <p:ph type="title"/>
          </p:nvPr>
        </p:nvSpPr>
        <p:spPr>
          <a:xfrm>
            <a:off x="1600754" y="1087374"/>
            <a:ext cx="8983489" cy="1000978"/>
          </a:xfrm>
        </p:spPr>
        <p:txBody>
          <a:bodyPr>
            <a:normAutofit/>
          </a:bodyPr>
          <a:lstStyle/>
          <a:p>
            <a:r>
              <a:rPr lang="en-GB"/>
              <a:t>Introduction</a:t>
            </a:r>
          </a:p>
        </p:txBody>
      </p:sp>
      <p:sp>
        <p:nvSpPr>
          <p:cNvPr id="40" name="Rectangle 26">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28">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2" name="Rectangle 30">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DE60AC23-92B2-4AA1-BFB1-343E99666921}"/>
              </a:ext>
            </a:extLst>
          </p:cNvPr>
          <p:cNvSpPr>
            <a:spLocks noGrp="1"/>
          </p:cNvSpPr>
          <p:nvPr>
            <p:ph idx="1"/>
          </p:nvPr>
        </p:nvSpPr>
        <p:spPr>
          <a:xfrm>
            <a:off x="1600753" y="2535446"/>
            <a:ext cx="8983489" cy="3554457"/>
          </a:xfrm>
        </p:spPr>
        <p:txBody>
          <a:bodyPr>
            <a:normAutofit/>
          </a:bodyPr>
          <a:lstStyle/>
          <a:p>
            <a:pPr marL="0" indent="0">
              <a:buNone/>
            </a:pPr>
            <a:r>
              <a:rPr lang="en-GB">
                <a:solidFill>
                  <a:schemeClr val="tx1"/>
                </a:solidFill>
              </a:rPr>
              <a:t>I will be discussing how teams are formed and the effects of different teams roles and what makes a good team and why teams fail.</a:t>
            </a:r>
            <a:endParaRPr lang="en-US"/>
          </a:p>
        </p:txBody>
      </p:sp>
    </p:spTree>
    <p:extLst>
      <p:ext uri="{BB962C8B-B14F-4D97-AF65-F5344CB8AC3E}">
        <p14:creationId xmlns:p14="http://schemas.microsoft.com/office/powerpoint/2010/main" val="38821957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CDF7C9B3-01BE-4D46-ACA2-312DFE36A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2000"/>
            <a:ext cx="3443591" cy="534003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47C7FDD-5A30-499A-AC0D-8CB225B29141}"/>
              </a:ext>
            </a:extLst>
          </p:cNvPr>
          <p:cNvSpPr>
            <a:spLocks noGrp="1"/>
          </p:cNvSpPr>
          <p:nvPr>
            <p:ph type="title"/>
          </p:nvPr>
        </p:nvSpPr>
        <p:spPr>
          <a:xfrm>
            <a:off x="252919" y="1123837"/>
            <a:ext cx="2947482" cy="4601183"/>
          </a:xfrm>
        </p:spPr>
        <p:txBody>
          <a:bodyPr>
            <a:normAutofit/>
          </a:bodyPr>
          <a:lstStyle/>
          <a:p>
            <a:r>
              <a:rPr lang="en-GB">
                <a:solidFill>
                  <a:schemeClr val="bg1"/>
                </a:solidFill>
              </a:rPr>
              <a:t>Groups </a:t>
            </a:r>
          </a:p>
        </p:txBody>
      </p:sp>
      <p:graphicFrame>
        <p:nvGraphicFramePr>
          <p:cNvPr id="15" name="Content Placeholder 2">
            <a:extLst>
              <a:ext uri="{FF2B5EF4-FFF2-40B4-BE49-F238E27FC236}">
                <a16:creationId xmlns:a16="http://schemas.microsoft.com/office/drawing/2014/main" id="{E9212784-E444-4F6B-AB7A-7F455D5AB33B}"/>
              </a:ext>
            </a:extLst>
          </p:cNvPr>
          <p:cNvGraphicFramePr>
            <a:graphicFrameLocks noGrp="1"/>
          </p:cNvGraphicFramePr>
          <p:nvPr>
            <p:ph idx="1"/>
            <p:extLst>
              <p:ext uri="{D42A27DB-BD31-4B8C-83A1-F6EECF244321}">
                <p14:modId xmlns:p14="http://schemas.microsoft.com/office/powerpoint/2010/main" val="781623776"/>
              </p:ext>
            </p:extLst>
          </p:nvPr>
        </p:nvGraphicFramePr>
        <p:xfrm>
          <a:off x="3946073" y="583780"/>
          <a:ext cx="7104549" cy="53309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034807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11">
            <a:extLst>
              <a:ext uri="{FF2B5EF4-FFF2-40B4-BE49-F238E27FC236}">
                <a16:creationId xmlns:a16="http://schemas.microsoft.com/office/drawing/2014/main" id="{CDF7C9B3-01BE-4D46-ACA2-312DFE36A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2000"/>
            <a:ext cx="3443591" cy="534003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0314102-81BB-4794-96C5-7E0FD0FF31AE}"/>
              </a:ext>
            </a:extLst>
          </p:cNvPr>
          <p:cNvSpPr>
            <a:spLocks noGrp="1"/>
          </p:cNvSpPr>
          <p:nvPr>
            <p:ph type="title"/>
          </p:nvPr>
        </p:nvSpPr>
        <p:spPr>
          <a:xfrm>
            <a:off x="252919" y="1123837"/>
            <a:ext cx="2947482" cy="4601183"/>
          </a:xfrm>
        </p:spPr>
        <p:txBody>
          <a:bodyPr>
            <a:normAutofit/>
          </a:bodyPr>
          <a:lstStyle/>
          <a:p>
            <a:r>
              <a:rPr lang="en-GB">
                <a:solidFill>
                  <a:schemeClr val="bg1"/>
                </a:solidFill>
              </a:rPr>
              <a:t>Teams</a:t>
            </a:r>
          </a:p>
        </p:txBody>
      </p:sp>
      <p:graphicFrame>
        <p:nvGraphicFramePr>
          <p:cNvPr id="5" name="Content Placeholder 2">
            <a:extLst>
              <a:ext uri="{FF2B5EF4-FFF2-40B4-BE49-F238E27FC236}">
                <a16:creationId xmlns:a16="http://schemas.microsoft.com/office/drawing/2014/main" id="{07A22B1B-B5AA-42DB-A6C9-F5848534410C}"/>
              </a:ext>
            </a:extLst>
          </p:cNvPr>
          <p:cNvGraphicFramePr>
            <a:graphicFrameLocks noGrp="1"/>
          </p:cNvGraphicFramePr>
          <p:nvPr>
            <p:ph idx="1"/>
            <p:extLst>
              <p:ext uri="{D42A27DB-BD31-4B8C-83A1-F6EECF244321}">
                <p14:modId xmlns:p14="http://schemas.microsoft.com/office/powerpoint/2010/main" val="819950423"/>
              </p:ext>
            </p:extLst>
          </p:nvPr>
        </p:nvGraphicFramePr>
        <p:xfrm>
          <a:off x="4059935" y="758952"/>
          <a:ext cx="7104549" cy="53309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657473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B8424AB-D56B-4256-866A-5B54DE93C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FC999C28-AD33-4EB7-A5F1-C06D10A5F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9203ABB4-7E2A-4248-9FE7-4A419AFF2F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26970D-C1E5-4FB1-84E8-86CB9CED1C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367639"/>
            <a:ext cx="11707367" cy="18521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A8CC468-7AB5-4EE0-9912-D33E99B0810C}"/>
              </a:ext>
            </a:extLst>
          </p:cNvPr>
          <p:cNvSpPr>
            <a:spLocks noGrp="1"/>
          </p:cNvSpPr>
          <p:nvPr>
            <p:ph type="title"/>
          </p:nvPr>
        </p:nvSpPr>
        <p:spPr>
          <a:xfrm>
            <a:off x="1069848" y="4590661"/>
            <a:ext cx="10210862" cy="1065690"/>
          </a:xfrm>
        </p:spPr>
        <p:txBody>
          <a:bodyPr vert="horz" lIns="91440" tIns="45720" rIns="91440" bIns="45720" rtlCol="0" anchor="b">
            <a:normAutofit/>
          </a:bodyPr>
          <a:lstStyle/>
          <a:p>
            <a:r>
              <a:rPr lang="en-US" sz="5900" spc="-100"/>
              <a:t>Tuckman</a:t>
            </a:r>
          </a:p>
        </p:txBody>
      </p:sp>
      <p:sp>
        <p:nvSpPr>
          <p:cNvPr id="3" name="Content Placeholder 2">
            <a:extLst>
              <a:ext uri="{FF2B5EF4-FFF2-40B4-BE49-F238E27FC236}">
                <a16:creationId xmlns:a16="http://schemas.microsoft.com/office/drawing/2014/main" id="{3F8FC99A-CBC6-405F-B225-669142142C88}"/>
              </a:ext>
            </a:extLst>
          </p:cNvPr>
          <p:cNvSpPr>
            <a:spLocks noGrp="1"/>
          </p:cNvSpPr>
          <p:nvPr>
            <p:ph idx="1"/>
          </p:nvPr>
        </p:nvSpPr>
        <p:spPr>
          <a:xfrm>
            <a:off x="1100014" y="5666792"/>
            <a:ext cx="10180696" cy="542592"/>
          </a:xfrm>
        </p:spPr>
        <p:txBody>
          <a:bodyPr vert="horz" lIns="91440" tIns="45720" rIns="91440" bIns="45720" rtlCol="0" anchor="t">
            <a:normAutofit/>
          </a:bodyPr>
          <a:lstStyle/>
          <a:p>
            <a:pPr marL="0" indent="0">
              <a:buSzPct val="114999"/>
              <a:buNone/>
            </a:pPr>
            <a:br>
              <a:rPr lang="en-US" sz="1500">
                <a:solidFill>
                  <a:schemeClr val="accent1">
                    <a:lumMod val="20000"/>
                    <a:lumOff val="80000"/>
                  </a:schemeClr>
                </a:solidFill>
              </a:rPr>
            </a:br>
            <a:endParaRPr lang="en-US" sz="1500">
              <a:solidFill>
                <a:schemeClr val="accent1">
                  <a:lumMod val="20000"/>
                  <a:lumOff val="80000"/>
                </a:schemeClr>
              </a:solidFill>
            </a:endParaRPr>
          </a:p>
        </p:txBody>
      </p:sp>
      <p:pic>
        <p:nvPicPr>
          <p:cNvPr id="4" name="Picture 4" descr="Diagram&#10;&#10;Description automatically generated">
            <a:extLst>
              <a:ext uri="{FF2B5EF4-FFF2-40B4-BE49-F238E27FC236}">
                <a16:creationId xmlns:a16="http://schemas.microsoft.com/office/drawing/2014/main" id="{0F91C7F8-7CD0-4098-A105-1A595EB6DFFC}"/>
              </a:ext>
            </a:extLst>
          </p:cNvPr>
          <p:cNvPicPr>
            <a:picLocks noChangeAspect="1"/>
          </p:cNvPicPr>
          <p:nvPr/>
        </p:nvPicPr>
        <p:blipFill>
          <a:blip r:embed="rId3"/>
          <a:stretch>
            <a:fillRect/>
          </a:stretch>
        </p:blipFill>
        <p:spPr>
          <a:xfrm>
            <a:off x="1614439" y="484632"/>
            <a:ext cx="9548336" cy="3556755"/>
          </a:xfrm>
          <a:prstGeom prst="rect">
            <a:avLst/>
          </a:prstGeom>
        </p:spPr>
      </p:pic>
    </p:spTree>
    <p:extLst>
      <p:ext uri="{BB962C8B-B14F-4D97-AF65-F5344CB8AC3E}">
        <p14:creationId xmlns:p14="http://schemas.microsoft.com/office/powerpoint/2010/main" val="15296597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652E5D6-E378-4614-BCBD-8663DD15B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A287AC3-AACF-4ADB-9F73-125E714D93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993" y="4367639"/>
            <a:ext cx="11430014" cy="1852186"/>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sp>
      <p:sp>
        <p:nvSpPr>
          <p:cNvPr id="2" name="Title 1">
            <a:extLst>
              <a:ext uri="{FF2B5EF4-FFF2-40B4-BE49-F238E27FC236}">
                <a16:creationId xmlns:a16="http://schemas.microsoft.com/office/drawing/2014/main" id="{0AC50968-3DD3-4CDD-94DA-6614F738E3BB}"/>
              </a:ext>
            </a:extLst>
          </p:cNvPr>
          <p:cNvSpPr>
            <a:spLocks noGrp="1"/>
          </p:cNvSpPr>
          <p:nvPr>
            <p:ph type="title"/>
          </p:nvPr>
        </p:nvSpPr>
        <p:spPr>
          <a:xfrm>
            <a:off x="554477" y="4599160"/>
            <a:ext cx="11079804" cy="1358020"/>
          </a:xfrm>
        </p:spPr>
        <p:txBody>
          <a:bodyPr anchor="ctr">
            <a:normAutofit/>
          </a:bodyPr>
          <a:lstStyle/>
          <a:p>
            <a:pPr algn="ctr"/>
            <a:r>
              <a:rPr lang="en-GB" sz="4400">
                <a:solidFill>
                  <a:schemeClr val="bg1"/>
                </a:solidFill>
              </a:rPr>
              <a:t>Forming </a:t>
            </a:r>
          </a:p>
        </p:txBody>
      </p:sp>
      <p:graphicFrame>
        <p:nvGraphicFramePr>
          <p:cNvPr id="11" name="Content Placeholder 2">
            <a:extLst>
              <a:ext uri="{FF2B5EF4-FFF2-40B4-BE49-F238E27FC236}">
                <a16:creationId xmlns:a16="http://schemas.microsoft.com/office/drawing/2014/main" id="{EB67918D-9279-4E28-A811-862BD31FA546}"/>
              </a:ext>
            </a:extLst>
          </p:cNvPr>
          <p:cNvGraphicFramePr>
            <a:graphicFrameLocks noGrp="1"/>
          </p:cNvGraphicFramePr>
          <p:nvPr>
            <p:ph idx="1"/>
            <p:extLst>
              <p:ext uri="{D42A27DB-BD31-4B8C-83A1-F6EECF244321}">
                <p14:modId xmlns:p14="http://schemas.microsoft.com/office/powerpoint/2010/main" val="1457288507"/>
              </p:ext>
            </p:extLst>
          </p:nvPr>
        </p:nvGraphicFramePr>
        <p:xfrm>
          <a:off x="960120" y="640080"/>
          <a:ext cx="10271760" cy="320234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084911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CDF7C9B3-01BE-4D46-ACA2-312DFE36A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2000"/>
            <a:ext cx="3443591" cy="534003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581FAEC-93A4-4DE7-9E69-652F7C50C498}"/>
              </a:ext>
            </a:extLst>
          </p:cNvPr>
          <p:cNvSpPr>
            <a:spLocks noGrp="1"/>
          </p:cNvSpPr>
          <p:nvPr>
            <p:ph type="title"/>
          </p:nvPr>
        </p:nvSpPr>
        <p:spPr>
          <a:xfrm>
            <a:off x="252919" y="1123837"/>
            <a:ext cx="2947482" cy="4601183"/>
          </a:xfrm>
        </p:spPr>
        <p:txBody>
          <a:bodyPr>
            <a:normAutofit/>
          </a:bodyPr>
          <a:lstStyle/>
          <a:p>
            <a:r>
              <a:rPr lang="en-GB">
                <a:solidFill>
                  <a:schemeClr val="bg1"/>
                </a:solidFill>
              </a:rPr>
              <a:t>Storming</a:t>
            </a:r>
          </a:p>
        </p:txBody>
      </p:sp>
      <p:graphicFrame>
        <p:nvGraphicFramePr>
          <p:cNvPr id="31" name="Content Placeholder 2">
            <a:extLst>
              <a:ext uri="{FF2B5EF4-FFF2-40B4-BE49-F238E27FC236}">
                <a16:creationId xmlns:a16="http://schemas.microsoft.com/office/drawing/2014/main" id="{40F5277C-B069-4584-8CCE-D994B779E1EE}"/>
              </a:ext>
            </a:extLst>
          </p:cNvPr>
          <p:cNvGraphicFramePr>
            <a:graphicFrameLocks noGrp="1"/>
          </p:cNvGraphicFramePr>
          <p:nvPr>
            <p:ph idx="1"/>
            <p:extLst>
              <p:ext uri="{D42A27DB-BD31-4B8C-83A1-F6EECF244321}">
                <p14:modId xmlns:p14="http://schemas.microsoft.com/office/powerpoint/2010/main" val="1459722511"/>
              </p:ext>
            </p:extLst>
          </p:nvPr>
        </p:nvGraphicFramePr>
        <p:xfrm>
          <a:off x="4059935" y="758952"/>
          <a:ext cx="7104549" cy="53309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92444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1B0BB-1CF7-4586-AE8C-DDCC49E83888}"/>
              </a:ext>
            </a:extLst>
          </p:cNvPr>
          <p:cNvSpPr>
            <a:spLocks noGrp="1"/>
          </p:cNvSpPr>
          <p:nvPr>
            <p:ph type="title"/>
          </p:nvPr>
        </p:nvSpPr>
        <p:spPr>
          <a:xfrm>
            <a:off x="252919" y="1123837"/>
            <a:ext cx="2947482" cy="4601183"/>
          </a:xfrm>
        </p:spPr>
        <p:txBody>
          <a:bodyPr>
            <a:normAutofit/>
          </a:bodyPr>
          <a:lstStyle/>
          <a:p>
            <a:r>
              <a:rPr lang="en-GB"/>
              <a:t>Norming</a:t>
            </a:r>
          </a:p>
        </p:txBody>
      </p:sp>
      <p:graphicFrame>
        <p:nvGraphicFramePr>
          <p:cNvPr id="5" name="Content Placeholder 2">
            <a:extLst>
              <a:ext uri="{FF2B5EF4-FFF2-40B4-BE49-F238E27FC236}">
                <a16:creationId xmlns:a16="http://schemas.microsoft.com/office/drawing/2014/main" id="{5519D83C-8F29-4883-8B6D-9A1EC46DBF4B}"/>
              </a:ext>
            </a:extLst>
          </p:cNvPr>
          <p:cNvGraphicFramePr>
            <a:graphicFrameLocks noGrp="1"/>
          </p:cNvGraphicFramePr>
          <p:nvPr>
            <p:ph idx="1"/>
            <p:extLst>
              <p:ext uri="{D42A27DB-BD31-4B8C-83A1-F6EECF244321}">
                <p14:modId xmlns:p14="http://schemas.microsoft.com/office/powerpoint/2010/main" val="4201523839"/>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341541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DF7C9B3-01BE-4D46-ACA2-312DFE36A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2000"/>
            <a:ext cx="3443591" cy="534003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D575005-BAE7-49E4-A5AA-B1DC3C3B4466}"/>
              </a:ext>
            </a:extLst>
          </p:cNvPr>
          <p:cNvSpPr>
            <a:spLocks noGrp="1"/>
          </p:cNvSpPr>
          <p:nvPr>
            <p:ph type="title"/>
          </p:nvPr>
        </p:nvSpPr>
        <p:spPr>
          <a:xfrm>
            <a:off x="252919" y="1123837"/>
            <a:ext cx="2947482" cy="4601183"/>
          </a:xfrm>
        </p:spPr>
        <p:txBody>
          <a:bodyPr>
            <a:normAutofit/>
          </a:bodyPr>
          <a:lstStyle/>
          <a:p>
            <a:r>
              <a:rPr lang="en-GB">
                <a:solidFill>
                  <a:schemeClr val="bg1"/>
                </a:solidFill>
              </a:rPr>
              <a:t>Performing</a:t>
            </a:r>
          </a:p>
        </p:txBody>
      </p:sp>
      <p:graphicFrame>
        <p:nvGraphicFramePr>
          <p:cNvPr id="5" name="Content Placeholder 2">
            <a:extLst>
              <a:ext uri="{FF2B5EF4-FFF2-40B4-BE49-F238E27FC236}">
                <a16:creationId xmlns:a16="http://schemas.microsoft.com/office/drawing/2014/main" id="{4040F264-BBA7-495A-A1F8-85CD7A5A5F67}"/>
              </a:ext>
            </a:extLst>
          </p:cNvPr>
          <p:cNvGraphicFramePr>
            <a:graphicFrameLocks noGrp="1"/>
          </p:cNvGraphicFramePr>
          <p:nvPr>
            <p:ph idx="1"/>
            <p:extLst>
              <p:ext uri="{D42A27DB-BD31-4B8C-83A1-F6EECF244321}">
                <p14:modId xmlns:p14="http://schemas.microsoft.com/office/powerpoint/2010/main" val="1737149752"/>
              </p:ext>
            </p:extLst>
          </p:nvPr>
        </p:nvGraphicFramePr>
        <p:xfrm>
          <a:off x="4059935" y="758952"/>
          <a:ext cx="7104549" cy="53309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364821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DF0C6-2EAF-4829-9F7A-A16199E74B40}"/>
              </a:ext>
            </a:extLst>
          </p:cNvPr>
          <p:cNvSpPr>
            <a:spLocks noGrp="1"/>
          </p:cNvSpPr>
          <p:nvPr>
            <p:ph type="title"/>
          </p:nvPr>
        </p:nvSpPr>
        <p:spPr>
          <a:xfrm>
            <a:off x="252919" y="1123837"/>
            <a:ext cx="2947482" cy="4601183"/>
          </a:xfrm>
        </p:spPr>
        <p:txBody>
          <a:bodyPr>
            <a:normAutofit/>
          </a:bodyPr>
          <a:lstStyle/>
          <a:p>
            <a:r>
              <a:rPr lang="en-GB"/>
              <a:t>Adjourning</a:t>
            </a:r>
          </a:p>
        </p:txBody>
      </p:sp>
      <p:graphicFrame>
        <p:nvGraphicFramePr>
          <p:cNvPr id="5" name="Content Placeholder 2">
            <a:extLst>
              <a:ext uri="{FF2B5EF4-FFF2-40B4-BE49-F238E27FC236}">
                <a16:creationId xmlns:a16="http://schemas.microsoft.com/office/drawing/2014/main" id="{14282181-CACA-489D-ADFD-87E6850CEACB}"/>
              </a:ext>
            </a:extLst>
          </p:cNvPr>
          <p:cNvGraphicFramePr>
            <a:graphicFrameLocks noGrp="1"/>
          </p:cNvGraphicFramePr>
          <p:nvPr>
            <p:ph idx="1"/>
            <p:extLst>
              <p:ext uri="{D42A27DB-BD31-4B8C-83A1-F6EECF244321}">
                <p14:modId xmlns:p14="http://schemas.microsoft.com/office/powerpoint/2010/main" val="1782704221"/>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876122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87EB24-A428-4E53-AB4E-AF19BFE964AE}"/>
              </a:ext>
            </a:extLst>
          </p:cNvPr>
          <p:cNvSpPr>
            <a:spLocks noGrp="1"/>
          </p:cNvSpPr>
          <p:nvPr>
            <p:ph type="title"/>
          </p:nvPr>
        </p:nvSpPr>
        <p:spPr>
          <a:xfrm>
            <a:off x="252919" y="1123837"/>
            <a:ext cx="2947482" cy="4601183"/>
          </a:xfrm>
        </p:spPr>
        <p:txBody>
          <a:bodyPr>
            <a:normAutofit/>
          </a:bodyPr>
          <a:lstStyle/>
          <a:p>
            <a:r>
              <a:rPr lang="en-GB" b="1"/>
              <a:t>Belbin</a:t>
            </a:r>
          </a:p>
        </p:txBody>
      </p:sp>
      <p:sp>
        <p:nvSpPr>
          <p:cNvPr id="3" name="Content Placeholder 2">
            <a:extLst>
              <a:ext uri="{FF2B5EF4-FFF2-40B4-BE49-F238E27FC236}">
                <a16:creationId xmlns:a16="http://schemas.microsoft.com/office/drawing/2014/main" id="{5F064B16-2A06-4352-BD9A-9875F70CCAD2}"/>
              </a:ext>
            </a:extLst>
          </p:cNvPr>
          <p:cNvSpPr>
            <a:spLocks noGrp="1"/>
          </p:cNvSpPr>
          <p:nvPr>
            <p:ph idx="1"/>
          </p:nvPr>
        </p:nvSpPr>
        <p:spPr>
          <a:xfrm>
            <a:off x="3869267" y="864108"/>
            <a:ext cx="3585891" cy="5120640"/>
          </a:xfrm>
        </p:spPr>
        <p:txBody>
          <a:bodyPr vert="horz" lIns="91440" tIns="45720" rIns="91440" bIns="45720" rtlCol="0">
            <a:normAutofit/>
          </a:bodyPr>
          <a:lstStyle/>
          <a:p>
            <a:pPr>
              <a:buSzPct val="114999"/>
            </a:pPr>
            <a:r>
              <a:rPr lang="en-GB" dirty="0"/>
              <a:t>Co-</a:t>
            </a:r>
            <a:r>
              <a:rPr lang="en-GB" dirty="0" err="1"/>
              <a:t>ordinater</a:t>
            </a:r>
            <a:endParaRPr lang="en-US" dirty="0" err="1"/>
          </a:p>
          <a:p>
            <a:pPr>
              <a:buSzPct val="114999"/>
            </a:pPr>
            <a:r>
              <a:rPr lang="en-GB" dirty="0"/>
              <a:t>Plant</a:t>
            </a:r>
          </a:p>
          <a:p>
            <a:pPr>
              <a:buSzPct val="114999"/>
            </a:pPr>
            <a:r>
              <a:rPr lang="en-GB" dirty="0"/>
              <a:t>Resource Investigator</a:t>
            </a:r>
          </a:p>
          <a:p>
            <a:pPr>
              <a:buSzPct val="114999"/>
            </a:pPr>
            <a:r>
              <a:rPr lang="en-GB" dirty="0"/>
              <a:t>Monitor Evaluator</a:t>
            </a:r>
          </a:p>
          <a:p>
            <a:pPr>
              <a:buSzPct val="114999"/>
            </a:pPr>
            <a:r>
              <a:rPr lang="en-GB" dirty="0"/>
              <a:t>Implementer</a:t>
            </a:r>
          </a:p>
          <a:p>
            <a:pPr>
              <a:buSzPct val="114999"/>
            </a:pPr>
            <a:r>
              <a:rPr lang="en-GB" dirty="0"/>
              <a:t>Team Worker</a:t>
            </a:r>
          </a:p>
          <a:p>
            <a:pPr>
              <a:buSzPct val="114999"/>
            </a:pPr>
            <a:r>
              <a:rPr lang="en-GB" dirty="0"/>
              <a:t>Shaper</a:t>
            </a:r>
          </a:p>
          <a:p>
            <a:pPr>
              <a:buSzPct val="114999"/>
            </a:pPr>
            <a:r>
              <a:rPr lang="en-GB" dirty="0"/>
              <a:t>Completer Finisher</a:t>
            </a:r>
          </a:p>
        </p:txBody>
      </p:sp>
      <p:pic>
        <p:nvPicPr>
          <p:cNvPr id="4" name="Picture 4" descr="A picture containing text, person&#10;&#10;Description automatically generated">
            <a:extLst>
              <a:ext uri="{FF2B5EF4-FFF2-40B4-BE49-F238E27FC236}">
                <a16:creationId xmlns:a16="http://schemas.microsoft.com/office/drawing/2014/main" id="{8DF95EA9-1385-4E38-B572-034482E48746}"/>
              </a:ext>
            </a:extLst>
          </p:cNvPr>
          <p:cNvPicPr>
            <a:picLocks noChangeAspect="1"/>
          </p:cNvPicPr>
          <p:nvPr/>
        </p:nvPicPr>
        <p:blipFill>
          <a:blip r:embed="rId3"/>
          <a:stretch>
            <a:fillRect/>
          </a:stretch>
        </p:blipFill>
        <p:spPr>
          <a:xfrm>
            <a:off x="7818120" y="2499512"/>
            <a:ext cx="3474720" cy="1858975"/>
          </a:xfrm>
          <a:prstGeom prst="rect">
            <a:avLst/>
          </a:prstGeom>
        </p:spPr>
      </p:pic>
    </p:spTree>
    <p:extLst>
      <p:ext uri="{BB962C8B-B14F-4D97-AF65-F5344CB8AC3E}">
        <p14:creationId xmlns:p14="http://schemas.microsoft.com/office/powerpoint/2010/main" val="6664249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DB8424AB-D56B-4256-866A-5B54DE93C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Rectangle 30">
            <a:extLst>
              <a:ext uri="{FF2B5EF4-FFF2-40B4-BE49-F238E27FC236}">
                <a16:creationId xmlns:a16="http://schemas.microsoft.com/office/drawing/2014/main" id="{FC999C28-AD33-4EB7-A5F1-C06D10A5F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33" name="Rectangle 32">
            <a:extLst>
              <a:ext uri="{FF2B5EF4-FFF2-40B4-BE49-F238E27FC236}">
                <a16:creationId xmlns:a16="http://schemas.microsoft.com/office/drawing/2014/main" id="{0864E5C9-52C9-4572-AC75-548B9B9C2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45CC6500-4DBD-4C34-BC14-2387FB483B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itle 4">
            <a:extLst>
              <a:ext uri="{FF2B5EF4-FFF2-40B4-BE49-F238E27FC236}">
                <a16:creationId xmlns:a16="http://schemas.microsoft.com/office/drawing/2014/main" id="{E3A818BB-5D07-4D97-9461-103F9E0857BE}"/>
              </a:ext>
            </a:extLst>
          </p:cNvPr>
          <p:cNvSpPr>
            <a:spLocks noGrp="1"/>
          </p:cNvSpPr>
          <p:nvPr>
            <p:ph type="title"/>
          </p:nvPr>
        </p:nvSpPr>
        <p:spPr>
          <a:xfrm>
            <a:off x="1069849" y="1298448"/>
            <a:ext cx="3258688" cy="3255264"/>
          </a:xfrm>
        </p:spPr>
        <p:txBody>
          <a:bodyPr vert="horz" lIns="91440" tIns="45720" rIns="91440" bIns="45720" rtlCol="0" anchor="b">
            <a:normAutofit/>
          </a:bodyPr>
          <a:lstStyle/>
          <a:p>
            <a:r>
              <a:rPr lang="en-US" sz="5900" spc="-100" dirty="0"/>
              <a:t>Co- </a:t>
            </a:r>
            <a:r>
              <a:rPr lang="en-US" sz="5900" spc="-100"/>
              <a:t>ordinator</a:t>
            </a:r>
          </a:p>
        </p:txBody>
      </p:sp>
      <p:sp>
        <p:nvSpPr>
          <p:cNvPr id="37" name="Rectangle 36">
            <a:extLst>
              <a:ext uri="{FF2B5EF4-FFF2-40B4-BE49-F238E27FC236}">
                <a16:creationId xmlns:a16="http://schemas.microsoft.com/office/drawing/2014/main" id="{4E34A3B6-BAD2-4156-BDC6-4736248BF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7" name="Content Placeholder 2">
            <a:extLst>
              <a:ext uri="{FF2B5EF4-FFF2-40B4-BE49-F238E27FC236}">
                <a16:creationId xmlns:a16="http://schemas.microsoft.com/office/drawing/2014/main" id="{CD491D05-8A63-4ADD-854E-95F951EA0692}"/>
              </a:ext>
            </a:extLst>
          </p:cNvPr>
          <p:cNvGraphicFramePr>
            <a:graphicFrameLocks noGrp="1"/>
          </p:cNvGraphicFramePr>
          <p:nvPr>
            <p:ph idx="1"/>
            <p:extLst>
              <p:ext uri="{D42A27DB-BD31-4B8C-83A1-F6EECF244321}">
                <p14:modId xmlns:p14="http://schemas.microsoft.com/office/powerpoint/2010/main" val="3795911171"/>
              </p:ext>
            </p:extLst>
          </p:nvPr>
        </p:nvGraphicFramePr>
        <p:xfrm>
          <a:off x="4059935" y="758952"/>
          <a:ext cx="7104549" cy="53309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602260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9" name="Rectangle 38">
            <a:extLst>
              <a:ext uri="{FF2B5EF4-FFF2-40B4-BE49-F238E27FC236}">
                <a16:creationId xmlns:a16="http://schemas.microsoft.com/office/drawing/2014/main" id="{17115F77-2FAE-4CA7-9A7F-10D5F2C8F8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a:extLst>
              <a:ext uri="{FF2B5EF4-FFF2-40B4-BE49-F238E27FC236}">
                <a16:creationId xmlns:a16="http://schemas.microsoft.com/office/drawing/2014/main" id="{5CD4C046-A04C-46CC-AFA3-6B0621F62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43" name="Rectangle 42">
            <a:extLst>
              <a:ext uri="{FF2B5EF4-FFF2-40B4-BE49-F238E27FC236}">
                <a16:creationId xmlns:a16="http://schemas.microsoft.com/office/drawing/2014/main" id="{66C7A97A-A7DE-4DFB-8542-1E4BF24C7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BE111DB0-3D73-4D20-9D57-CEF5A0D86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5CAD9E2-3956-4298-82F4-E98B959B03CA}"/>
              </a:ext>
            </a:extLst>
          </p:cNvPr>
          <p:cNvSpPr>
            <a:spLocks noGrp="1"/>
          </p:cNvSpPr>
          <p:nvPr>
            <p:ph type="title"/>
          </p:nvPr>
        </p:nvSpPr>
        <p:spPr>
          <a:xfrm>
            <a:off x="643467" y="1298448"/>
            <a:ext cx="3685070" cy="3255264"/>
          </a:xfrm>
        </p:spPr>
        <p:txBody>
          <a:bodyPr vert="horz" lIns="91440" tIns="45720" rIns="91440" bIns="45720" rtlCol="0" anchor="b">
            <a:normAutofit/>
          </a:bodyPr>
          <a:lstStyle/>
          <a:p>
            <a:r>
              <a:rPr lang="en-US" sz="5900" spc="-100"/>
              <a:t>Plant </a:t>
            </a:r>
          </a:p>
        </p:txBody>
      </p:sp>
      <p:sp>
        <p:nvSpPr>
          <p:cNvPr id="47" name="Rectangle 46">
            <a:extLst>
              <a:ext uri="{FF2B5EF4-FFF2-40B4-BE49-F238E27FC236}">
                <a16:creationId xmlns:a16="http://schemas.microsoft.com/office/drawing/2014/main" id="{027ADCA0-A066-4B16-8E1F-3C2483947B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34" name="Content Placeholder 2">
            <a:extLst>
              <a:ext uri="{FF2B5EF4-FFF2-40B4-BE49-F238E27FC236}">
                <a16:creationId xmlns:a16="http://schemas.microsoft.com/office/drawing/2014/main" id="{5B5213C4-1BF5-45B8-A4FD-BB781F47A231}"/>
              </a:ext>
            </a:extLst>
          </p:cNvPr>
          <p:cNvGraphicFramePr>
            <a:graphicFrameLocks noGrp="1"/>
          </p:cNvGraphicFramePr>
          <p:nvPr>
            <p:ph idx="1"/>
            <p:extLst>
              <p:ext uri="{D42A27DB-BD31-4B8C-83A1-F6EECF244321}">
                <p14:modId xmlns:p14="http://schemas.microsoft.com/office/powerpoint/2010/main" val="286122826"/>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975926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7115F77-2FAE-4CA7-9A7F-10D5F2C8F8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5CD4C046-A04C-46CC-AFA3-6B0621F62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8" name="Rectangle 17">
            <a:extLst>
              <a:ext uri="{FF2B5EF4-FFF2-40B4-BE49-F238E27FC236}">
                <a16:creationId xmlns:a16="http://schemas.microsoft.com/office/drawing/2014/main" id="{66C7A97A-A7DE-4DFB-8542-1E4BF24C7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BE111DB0-3D73-4D20-9D57-CEF5A0D86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027ADCA0-A066-4B16-8E1F-3C2483947B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E3D6153B-9527-4518-B630-D7306A6271D9}"/>
              </a:ext>
            </a:extLst>
          </p:cNvPr>
          <p:cNvGraphicFramePr>
            <a:graphicFrameLocks noGrp="1"/>
          </p:cNvGraphicFramePr>
          <p:nvPr>
            <p:ph idx="1"/>
            <p:extLst>
              <p:ext uri="{D42A27DB-BD31-4B8C-83A1-F6EECF244321}">
                <p14:modId xmlns:p14="http://schemas.microsoft.com/office/powerpoint/2010/main" val="1799138518"/>
              </p:ext>
            </p:extLst>
          </p:nvPr>
        </p:nvGraphicFramePr>
        <p:xfrm>
          <a:off x="4059935" y="758952"/>
          <a:ext cx="7104549" cy="53309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7" name="Title 26">
            <a:extLst>
              <a:ext uri="{FF2B5EF4-FFF2-40B4-BE49-F238E27FC236}">
                <a16:creationId xmlns:a16="http://schemas.microsoft.com/office/drawing/2014/main" id="{8C7F0F5C-FB90-4247-96B3-29524EAA8F48}"/>
              </a:ext>
            </a:extLst>
          </p:cNvPr>
          <p:cNvSpPr>
            <a:spLocks noGrp="1"/>
          </p:cNvSpPr>
          <p:nvPr>
            <p:ph type="title"/>
          </p:nvPr>
        </p:nvSpPr>
        <p:spPr>
          <a:xfrm>
            <a:off x="745432" y="854349"/>
            <a:ext cx="2139019" cy="4601183"/>
          </a:xfrm>
        </p:spPr>
        <p:txBody>
          <a:bodyPr>
            <a:normAutofit/>
          </a:bodyPr>
          <a:lstStyle/>
          <a:p>
            <a:pPr algn="r"/>
            <a:r>
              <a:rPr lang="en-GB" sz="3200"/>
              <a:t>Resource Investigator</a:t>
            </a:r>
          </a:p>
        </p:txBody>
      </p:sp>
    </p:spTree>
    <p:extLst>
      <p:ext uri="{BB962C8B-B14F-4D97-AF65-F5344CB8AC3E}">
        <p14:creationId xmlns:p14="http://schemas.microsoft.com/office/powerpoint/2010/main" val="2921263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7115F77-2FAE-4CA7-9A7F-10D5F2C8F8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5CD4C046-A04C-46CC-AFA3-6B0621F62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8" name="Rectangle 17">
            <a:extLst>
              <a:ext uri="{FF2B5EF4-FFF2-40B4-BE49-F238E27FC236}">
                <a16:creationId xmlns:a16="http://schemas.microsoft.com/office/drawing/2014/main" id="{66C7A97A-A7DE-4DFB-8542-1E4BF24C7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BE111DB0-3D73-4D20-9D57-CEF5A0D86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8B38645-96E0-4A6E-AEE4-CB60E5AF8D4A}"/>
              </a:ext>
            </a:extLst>
          </p:cNvPr>
          <p:cNvSpPr>
            <a:spLocks noGrp="1"/>
          </p:cNvSpPr>
          <p:nvPr>
            <p:ph type="title"/>
          </p:nvPr>
        </p:nvSpPr>
        <p:spPr>
          <a:xfrm>
            <a:off x="336808" y="1066131"/>
            <a:ext cx="3685070" cy="3255264"/>
          </a:xfrm>
        </p:spPr>
        <p:txBody>
          <a:bodyPr vert="horz" lIns="91440" tIns="45720" rIns="91440" bIns="45720" rtlCol="0" anchor="b">
            <a:normAutofit/>
          </a:bodyPr>
          <a:lstStyle/>
          <a:p>
            <a:r>
              <a:rPr lang="en-US" sz="5900" spc="-100"/>
              <a:t>Monitor Evaluator</a:t>
            </a:r>
          </a:p>
        </p:txBody>
      </p:sp>
      <p:sp>
        <p:nvSpPr>
          <p:cNvPr id="22" name="Rectangle 21">
            <a:extLst>
              <a:ext uri="{FF2B5EF4-FFF2-40B4-BE49-F238E27FC236}">
                <a16:creationId xmlns:a16="http://schemas.microsoft.com/office/drawing/2014/main" id="{027ADCA0-A066-4B16-8E1F-3C2483947B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1A1725A6-74CE-4BF4-8C81-31A0826B0AD2}"/>
              </a:ext>
            </a:extLst>
          </p:cNvPr>
          <p:cNvGraphicFramePr>
            <a:graphicFrameLocks noGrp="1"/>
          </p:cNvGraphicFramePr>
          <p:nvPr>
            <p:ph idx="1"/>
            <p:extLst>
              <p:ext uri="{D42A27DB-BD31-4B8C-83A1-F6EECF244321}">
                <p14:modId xmlns:p14="http://schemas.microsoft.com/office/powerpoint/2010/main" val="4084564406"/>
              </p:ext>
            </p:extLst>
          </p:nvPr>
        </p:nvGraphicFramePr>
        <p:xfrm>
          <a:off x="3883374" y="768245"/>
          <a:ext cx="7104549" cy="53309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781772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3">
            <a:extLst>
              <a:ext uri="{FF2B5EF4-FFF2-40B4-BE49-F238E27FC236}">
                <a16:creationId xmlns:a16="http://schemas.microsoft.com/office/drawing/2014/main" id="{DB8424AB-D56B-4256-866A-5B54DE93C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5">
            <a:extLst>
              <a:ext uri="{FF2B5EF4-FFF2-40B4-BE49-F238E27FC236}">
                <a16:creationId xmlns:a16="http://schemas.microsoft.com/office/drawing/2014/main" id="{FC999C28-AD33-4EB7-A5F1-C06D10A5F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8" name="Rectangle 17">
            <a:extLst>
              <a:ext uri="{FF2B5EF4-FFF2-40B4-BE49-F238E27FC236}">
                <a16:creationId xmlns:a16="http://schemas.microsoft.com/office/drawing/2014/main" id="{0864E5C9-52C9-4572-AC75-548B9B9C2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5CC6500-4DBD-4C34-BC14-2387FB483B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CD7FBB8-EDEA-4A93-86D2-E26EEFB3D1E9}"/>
              </a:ext>
            </a:extLst>
          </p:cNvPr>
          <p:cNvSpPr>
            <a:spLocks noGrp="1"/>
          </p:cNvSpPr>
          <p:nvPr>
            <p:ph type="title"/>
          </p:nvPr>
        </p:nvSpPr>
        <p:spPr>
          <a:xfrm>
            <a:off x="400776" y="731594"/>
            <a:ext cx="3258688" cy="3255264"/>
          </a:xfrm>
        </p:spPr>
        <p:txBody>
          <a:bodyPr vert="horz" lIns="91440" tIns="45720" rIns="91440" bIns="45720" rtlCol="0" anchor="b">
            <a:normAutofit/>
          </a:bodyPr>
          <a:lstStyle/>
          <a:p>
            <a:r>
              <a:rPr lang="en-US" sz="4600" i="1" spc="-100"/>
              <a:t>Implementer</a:t>
            </a:r>
            <a:endParaRPr lang="en-US" sz="4600" spc="-100"/>
          </a:p>
        </p:txBody>
      </p:sp>
      <p:sp>
        <p:nvSpPr>
          <p:cNvPr id="22" name="Rectangle 21">
            <a:extLst>
              <a:ext uri="{FF2B5EF4-FFF2-40B4-BE49-F238E27FC236}">
                <a16:creationId xmlns:a16="http://schemas.microsoft.com/office/drawing/2014/main" id="{4E34A3B6-BAD2-4156-BDC6-4736248BF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5DBB0C51-1389-43F5-A249-251E51EF2C25}"/>
              </a:ext>
            </a:extLst>
          </p:cNvPr>
          <p:cNvGraphicFramePr>
            <a:graphicFrameLocks noGrp="1"/>
          </p:cNvGraphicFramePr>
          <p:nvPr>
            <p:ph idx="1"/>
            <p:extLst>
              <p:ext uri="{D42A27DB-BD31-4B8C-83A1-F6EECF244321}">
                <p14:modId xmlns:p14="http://schemas.microsoft.com/office/powerpoint/2010/main" val="1622451582"/>
              </p:ext>
            </p:extLst>
          </p:nvPr>
        </p:nvGraphicFramePr>
        <p:xfrm>
          <a:off x="4059935" y="758952"/>
          <a:ext cx="7104549" cy="53309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622680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DB8424AB-D56B-4256-866A-5B54DE93C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FC999C28-AD33-4EB7-A5F1-C06D10A5F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8" name="Rectangle 17">
            <a:extLst>
              <a:ext uri="{FF2B5EF4-FFF2-40B4-BE49-F238E27FC236}">
                <a16:creationId xmlns:a16="http://schemas.microsoft.com/office/drawing/2014/main" id="{0864E5C9-52C9-4572-AC75-548B9B9C2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5CC6500-4DBD-4C34-BC14-2387FB483B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6257EB2-C830-4CC3-88AF-9BB3F89C083E}"/>
              </a:ext>
            </a:extLst>
          </p:cNvPr>
          <p:cNvSpPr>
            <a:spLocks noGrp="1"/>
          </p:cNvSpPr>
          <p:nvPr>
            <p:ph type="title"/>
          </p:nvPr>
        </p:nvSpPr>
        <p:spPr>
          <a:xfrm>
            <a:off x="1069849" y="1298448"/>
            <a:ext cx="3258688" cy="3255264"/>
          </a:xfrm>
        </p:spPr>
        <p:txBody>
          <a:bodyPr vert="horz" lIns="91440" tIns="45720" rIns="91440" bIns="45720" rtlCol="0" anchor="b">
            <a:normAutofit/>
          </a:bodyPr>
          <a:lstStyle/>
          <a:p>
            <a:r>
              <a:rPr lang="en-US" sz="5900" spc="-100"/>
              <a:t>Team worker</a:t>
            </a:r>
          </a:p>
        </p:txBody>
      </p:sp>
      <p:sp>
        <p:nvSpPr>
          <p:cNvPr id="22" name="Rectangle 21">
            <a:extLst>
              <a:ext uri="{FF2B5EF4-FFF2-40B4-BE49-F238E27FC236}">
                <a16:creationId xmlns:a16="http://schemas.microsoft.com/office/drawing/2014/main" id="{4E34A3B6-BAD2-4156-BDC6-4736248BF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84DD63DC-1530-4B39-893F-AEC1A3612B4A}"/>
              </a:ext>
            </a:extLst>
          </p:cNvPr>
          <p:cNvGraphicFramePr>
            <a:graphicFrameLocks noGrp="1"/>
          </p:cNvGraphicFramePr>
          <p:nvPr>
            <p:ph idx="1"/>
            <p:extLst>
              <p:ext uri="{D42A27DB-BD31-4B8C-83A1-F6EECF244321}">
                <p14:modId xmlns:p14="http://schemas.microsoft.com/office/powerpoint/2010/main" val="3476622665"/>
              </p:ext>
            </p:extLst>
          </p:nvPr>
        </p:nvGraphicFramePr>
        <p:xfrm>
          <a:off x="4059935" y="758952"/>
          <a:ext cx="7104549" cy="533095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17808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A40C2-818A-4DB2-B6E0-BBF46F623F8C}"/>
              </a:ext>
            </a:extLst>
          </p:cNvPr>
          <p:cNvSpPr>
            <a:spLocks noGrp="1"/>
          </p:cNvSpPr>
          <p:nvPr>
            <p:ph type="title"/>
          </p:nvPr>
        </p:nvSpPr>
        <p:spPr>
          <a:xfrm>
            <a:off x="252919" y="1123837"/>
            <a:ext cx="2947482" cy="4601183"/>
          </a:xfrm>
        </p:spPr>
        <p:txBody>
          <a:bodyPr>
            <a:normAutofit/>
          </a:bodyPr>
          <a:lstStyle/>
          <a:p>
            <a:r>
              <a:rPr lang="en-GB" dirty="0"/>
              <a:t>Shaper</a:t>
            </a:r>
          </a:p>
        </p:txBody>
      </p:sp>
      <p:graphicFrame>
        <p:nvGraphicFramePr>
          <p:cNvPr id="5" name="Content Placeholder 2">
            <a:extLst>
              <a:ext uri="{FF2B5EF4-FFF2-40B4-BE49-F238E27FC236}">
                <a16:creationId xmlns:a16="http://schemas.microsoft.com/office/drawing/2014/main" id="{8A77933F-9572-460E-968E-57E9F387EAC6}"/>
              </a:ext>
            </a:extLst>
          </p:cNvPr>
          <p:cNvGraphicFramePr>
            <a:graphicFrameLocks noGrp="1"/>
          </p:cNvGraphicFramePr>
          <p:nvPr>
            <p:ph idx="1"/>
            <p:extLst>
              <p:ext uri="{D42A27DB-BD31-4B8C-83A1-F6EECF244321}">
                <p14:modId xmlns:p14="http://schemas.microsoft.com/office/powerpoint/2010/main" val="741643455"/>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81795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17115F77-2FAE-4CA7-9A7F-10D5F2C8F8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11">
            <a:extLst>
              <a:ext uri="{FF2B5EF4-FFF2-40B4-BE49-F238E27FC236}">
                <a16:creationId xmlns:a16="http://schemas.microsoft.com/office/drawing/2014/main" id="{5CD4C046-A04C-46CC-AFA3-6B0621F62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9" name="Rectangle 13">
            <a:extLst>
              <a:ext uri="{FF2B5EF4-FFF2-40B4-BE49-F238E27FC236}">
                <a16:creationId xmlns:a16="http://schemas.microsoft.com/office/drawing/2014/main" id="{66C7A97A-A7DE-4DFB-8542-1E4BF24C7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5">
            <a:extLst>
              <a:ext uri="{FF2B5EF4-FFF2-40B4-BE49-F238E27FC236}">
                <a16:creationId xmlns:a16="http://schemas.microsoft.com/office/drawing/2014/main" id="{BE111DB0-3D73-4D20-9D57-CEF5A0D86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C6DD623-9810-45A5-8E75-24634EBB6ECB}"/>
              </a:ext>
            </a:extLst>
          </p:cNvPr>
          <p:cNvSpPr>
            <a:spLocks noGrp="1"/>
          </p:cNvSpPr>
          <p:nvPr>
            <p:ph type="title"/>
          </p:nvPr>
        </p:nvSpPr>
        <p:spPr>
          <a:xfrm>
            <a:off x="643467" y="1298448"/>
            <a:ext cx="3685070" cy="3255264"/>
          </a:xfrm>
        </p:spPr>
        <p:txBody>
          <a:bodyPr vert="horz" lIns="91440" tIns="45720" rIns="91440" bIns="45720" rtlCol="0" anchor="b">
            <a:normAutofit/>
          </a:bodyPr>
          <a:lstStyle/>
          <a:p>
            <a:r>
              <a:rPr lang="en-US" sz="5900" spc="-100"/>
              <a:t>Finisher</a:t>
            </a:r>
          </a:p>
        </p:txBody>
      </p:sp>
      <p:sp>
        <p:nvSpPr>
          <p:cNvPr id="13" name="Rectangle 17">
            <a:extLst>
              <a:ext uri="{FF2B5EF4-FFF2-40B4-BE49-F238E27FC236}">
                <a16:creationId xmlns:a16="http://schemas.microsoft.com/office/drawing/2014/main" id="{027ADCA0-A066-4B16-8E1F-3C2483947B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25CF1B8D-B863-4C7D-8283-363B92B13FC8}"/>
              </a:ext>
            </a:extLst>
          </p:cNvPr>
          <p:cNvGraphicFramePr>
            <a:graphicFrameLocks noGrp="1"/>
          </p:cNvGraphicFramePr>
          <p:nvPr>
            <p:ph idx="1"/>
            <p:extLst>
              <p:ext uri="{D42A27DB-BD31-4B8C-83A1-F6EECF244321}">
                <p14:modId xmlns:p14="http://schemas.microsoft.com/office/powerpoint/2010/main" val="2404122592"/>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938305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9255A7-4BC9-4933-AA71-9CEDCF6334E6}"/>
              </a:ext>
            </a:extLst>
          </p:cNvPr>
          <p:cNvSpPr>
            <a:spLocks noGrp="1"/>
          </p:cNvSpPr>
          <p:nvPr>
            <p:ph type="title"/>
          </p:nvPr>
        </p:nvSpPr>
        <p:spPr/>
        <p:txBody>
          <a:bodyPr/>
          <a:lstStyle/>
          <a:p>
            <a:r>
              <a:rPr lang="en-GB"/>
              <a:t>Team Dynamics</a:t>
            </a:r>
          </a:p>
        </p:txBody>
      </p:sp>
      <p:pic>
        <p:nvPicPr>
          <p:cNvPr id="4" name="Picture 4" descr="A picture containing text, outdoor&#10;&#10;Description automatically generated">
            <a:extLst>
              <a:ext uri="{FF2B5EF4-FFF2-40B4-BE49-F238E27FC236}">
                <a16:creationId xmlns:a16="http://schemas.microsoft.com/office/drawing/2014/main" id="{4A7E426B-8DE6-4BE4-A5BF-54FC094E74D8}"/>
              </a:ext>
            </a:extLst>
          </p:cNvPr>
          <p:cNvPicPr>
            <a:picLocks noGrp="1" noChangeAspect="1"/>
          </p:cNvPicPr>
          <p:nvPr>
            <p:ph idx="1"/>
          </p:nvPr>
        </p:nvPicPr>
        <p:blipFill>
          <a:blip r:embed="rId3"/>
          <a:stretch>
            <a:fillRect/>
          </a:stretch>
        </p:blipFill>
        <p:spPr>
          <a:xfrm>
            <a:off x="3826259" y="752088"/>
            <a:ext cx="7465206" cy="5381469"/>
          </a:xfrm>
        </p:spPr>
      </p:pic>
    </p:spTree>
    <p:extLst>
      <p:ext uri="{BB962C8B-B14F-4D97-AF65-F5344CB8AC3E}">
        <p14:creationId xmlns:p14="http://schemas.microsoft.com/office/powerpoint/2010/main" val="29364276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DCCCDCCF-DDE7-4FF9-BA8E-DFD3AC93A6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C2352FE0-ACFA-479E-A574-CED1C035D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03A3A3D-0984-4263-9BCC-F5A89674D49E}"/>
              </a:ext>
            </a:extLst>
          </p:cNvPr>
          <p:cNvSpPr>
            <a:spLocks noGrp="1"/>
          </p:cNvSpPr>
          <p:nvPr>
            <p:ph type="title"/>
          </p:nvPr>
        </p:nvSpPr>
        <p:spPr>
          <a:xfrm>
            <a:off x="252919" y="1123837"/>
            <a:ext cx="2947482" cy="4601183"/>
          </a:xfrm>
        </p:spPr>
        <p:txBody>
          <a:bodyPr>
            <a:normAutofit/>
          </a:bodyPr>
          <a:lstStyle/>
          <a:p>
            <a:r>
              <a:rPr lang="en-GB"/>
              <a:t>What Makes a Successful Team</a:t>
            </a:r>
          </a:p>
        </p:txBody>
      </p:sp>
      <p:sp>
        <p:nvSpPr>
          <p:cNvPr id="44" name="Rectangle 43">
            <a:extLst>
              <a:ext uri="{FF2B5EF4-FFF2-40B4-BE49-F238E27FC236}">
                <a16:creationId xmlns:a16="http://schemas.microsoft.com/office/drawing/2014/main" id="{401F5979-1992-492E-ABBD-62EBC1016C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97130" y="754144"/>
            <a:ext cx="7865196" cy="5335760"/>
          </a:xfrm>
          <a:prstGeom prst="rect">
            <a:avLst/>
          </a:prstGeom>
          <a:solidFill>
            <a:schemeClr val="bg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6" name="Rectangle 45">
            <a:extLst>
              <a:ext uri="{FF2B5EF4-FFF2-40B4-BE49-F238E27FC236}">
                <a16:creationId xmlns:a16="http://schemas.microsoft.com/office/drawing/2014/main" id="{377CB93F-A0E2-4BBE-B2FC-E93932C7E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28" name="Content Placeholder 2">
            <a:extLst>
              <a:ext uri="{FF2B5EF4-FFF2-40B4-BE49-F238E27FC236}">
                <a16:creationId xmlns:a16="http://schemas.microsoft.com/office/drawing/2014/main" id="{A564684D-9F11-4E37-B1CF-5C1C460176E3}"/>
              </a:ext>
            </a:extLst>
          </p:cNvPr>
          <p:cNvGraphicFramePr>
            <a:graphicFrameLocks noGrp="1"/>
          </p:cNvGraphicFramePr>
          <p:nvPr>
            <p:ph idx="1"/>
            <p:extLst>
              <p:ext uri="{D42A27DB-BD31-4B8C-83A1-F6EECF244321}">
                <p14:modId xmlns:p14="http://schemas.microsoft.com/office/powerpoint/2010/main" val="3750509443"/>
              </p:ext>
            </p:extLst>
          </p:nvPr>
        </p:nvGraphicFramePr>
        <p:xfrm>
          <a:off x="3869268" y="864108"/>
          <a:ext cx="7315200" cy="51206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362098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DCCCDCCF-DDE7-4FF9-BA8E-DFD3AC93A6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C2352FE0-ACFA-479E-A574-CED1C035D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84B2F03-CA99-4551-9B12-F7C0D8460650}"/>
              </a:ext>
            </a:extLst>
          </p:cNvPr>
          <p:cNvSpPr>
            <a:spLocks noGrp="1"/>
          </p:cNvSpPr>
          <p:nvPr>
            <p:ph type="title"/>
          </p:nvPr>
        </p:nvSpPr>
        <p:spPr>
          <a:xfrm>
            <a:off x="252919" y="1123837"/>
            <a:ext cx="2947482" cy="4601183"/>
          </a:xfrm>
        </p:spPr>
        <p:txBody>
          <a:bodyPr>
            <a:normAutofit/>
          </a:bodyPr>
          <a:lstStyle/>
          <a:p>
            <a:r>
              <a:rPr lang="en-GB"/>
              <a:t>Why Teams Fail</a:t>
            </a:r>
          </a:p>
        </p:txBody>
      </p:sp>
      <p:sp>
        <p:nvSpPr>
          <p:cNvPr id="41" name="Rectangle 40">
            <a:extLst>
              <a:ext uri="{FF2B5EF4-FFF2-40B4-BE49-F238E27FC236}">
                <a16:creationId xmlns:a16="http://schemas.microsoft.com/office/drawing/2014/main" id="{401F5979-1992-492E-ABBD-62EBC1016C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97130" y="754144"/>
            <a:ext cx="7865196" cy="5335760"/>
          </a:xfrm>
          <a:prstGeom prst="rect">
            <a:avLst/>
          </a:prstGeom>
          <a:solidFill>
            <a:schemeClr val="bg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3" name="Rectangle 42">
            <a:extLst>
              <a:ext uri="{FF2B5EF4-FFF2-40B4-BE49-F238E27FC236}">
                <a16:creationId xmlns:a16="http://schemas.microsoft.com/office/drawing/2014/main" id="{377CB93F-A0E2-4BBE-B2FC-E93932C7E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26" name="Content Placeholder 2">
            <a:extLst>
              <a:ext uri="{FF2B5EF4-FFF2-40B4-BE49-F238E27FC236}">
                <a16:creationId xmlns:a16="http://schemas.microsoft.com/office/drawing/2014/main" id="{3F67FA48-29E8-449D-951E-FE5883A4447B}"/>
              </a:ext>
            </a:extLst>
          </p:cNvPr>
          <p:cNvGraphicFramePr>
            <a:graphicFrameLocks noGrp="1"/>
          </p:cNvGraphicFramePr>
          <p:nvPr>
            <p:ph idx="1"/>
            <p:extLst>
              <p:ext uri="{D42A27DB-BD31-4B8C-83A1-F6EECF244321}">
                <p14:modId xmlns:p14="http://schemas.microsoft.com/office/powerpoint/2010/main" val="2742864536"/>
              </p:ext>
            </p:extLst>
          </p:nvPr>
        </p:nvGraphicFramePr>
        <p:xfrm>
          <a:off x="3869268" y="864108"/>
          <a:ext cx="7315200" cy="51206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629521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7">
            <a:extLst>
              <a:ext uri="{FF2B5EF4-FFF2-40B4-BE49-F238E27FC236}">
                <a16:creationId xmlns:a16="http://schemas.microsoft.com/office/drawing/2014/main" id="{80516254-1D9F-4F3A-9870-3A3280BE2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D2A13CE-4E7F-4A25-A9F9-B3BB8FA2C05B}"/>
              </a:ext>
            </a:extLst>
          </p:cNvPr>
          <p:cNvSpPr>
            <a:spLocks noGrp="1"/>
          </p:cNvSpPr>
          <p:nvPr>
            <p:ph type="title"/>
          </p:nvPr>
        </p:nvSpPr>
        <p:spPr>
          <a:xfrm>
            <a:off x="1539116" y="864108"/>
            <a:ext cx="3073914" cy="5120639"/>
          </a:xfrm>
        </p:spPr>
        <p:txBody>
          <a:bodyPr>
            <a:normAutofit/>
          </a:bodyPr>
          <a:lstStyle/>
          <a:p>
            <a:pPr algn="r"/>
            <a:r>
              <a:rPr lang="en-GB">
                <a:solidFill>
                  <a:schemeClr val="tx1">
                    <a:lumMod val="85000"/>
                    <a:lumOff val="15000"/>
                  </a:schemeClr>
                </a:solidFill>
              </a:rPr>
              <a:t>References</a:t>
            </a:r>
          </a:p>
        </p:txBody>
      </p:sp>
      <p:sp>
        <p:nvSpPr>
          <p:cNvPr id="45" name="Rectangle 9">
            <a:extLst>
              <a:ext uri="{FF2B5EF4-FFF2-40B4-BE49-F238E27FC236}">
                <a16:creationId xmlns:a16="http://schemas.microsoft.com/office/drawing/2014/main" id="{FC14672B-27A5-4CDA-ABAF-5E4CF4B41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8693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46" name="Straight Connector 11">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51129"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BC7A65D-1695-43D1-B42C-5B91FAE1936E}"/>
              </a:ext>
            </a:extLst>
          </p:cNvPr>
          <p:cNvSpPr>
            <a:spLocks noGrp="1"/>
          </p:cNvSpPr>
          <p:nvPr>
            <p:ph idx="1"/>
          </p:nvPr>
        </p:nvSpPr>
        <p:spPr>
          <a:xfrm>
            <a:off x="5070263" y="1214453"/>
            <a:ext cx="5910677" cy="5120640"/>
          </a:xfrm>
        </p:spPr>
        <p:txBody>
          <a:bodyPr>
            <a:normAutofit/>
          </a:bodyPr>
          <a:lstStyle/>
          <a:p>
            <a:r>
              <a:rPr lang="en-GB" sz="1200" i="1">
                <a:ea typeface="+mn-lt"/>
                <a:cs typeface="+mn-lt"/>
              </a:rPr>
              <a:t>BELBIN, R. MEREDITH, MANAGEMENT TEAMS: WHY THEY SUCCEED OR FAIL. BUTTERWORTH HEINEMANN, 3RD ED., 2010 </a:t>
            </a:r>
            <a:endParaRPr lang="en-GB" sz="1200" dirty="0"/>
          </a:p>
          <a:p>
            <a:r>
              <a:rPr lang="en-GB" sz="1200" i="1">
                <a:ea typeface="+mn-lt"/>
                <a:cs typeface="+mn-lt"/>
              </a:rPr>
              <a:t>BOWLER, M. &amp; BRASS, D. J. (2006). RELATIONAL CORRELATES OF INTERPERSONAL CITIZENSHIP BEHAVIOR, A SOCIAL NETWORK PERSPECTIVE. JOURNAL OF APPLIED PSYCHOLOGY, 91, 70-82. </a:t>
            </a:r>
            <a:endParaRPr lang="en-GB" sz="1200" dirty="0"/>
          </a:p>
          <a:p>
            <a:r>
              <a:rPr lang="en-GB" sz="1200" i="1">
                <a:ea typeface="+mn-lt"/>
                <a:cs typeface="+mn-lt"/>
              </a:rPr>
              <a:t>BRAY &amp; BRAWLEY, 2002, ROLE EFFICACY, ROLE CLARITY, AND ROLE PERFORMANCE EFFECTIVENESS P. 234 </a:t>
            </a:r>
            <a:endParaRPr lang="en-GB" sz="1200" dirty="0"/>
          </a:p>
          <a:p>
            <a:r>
              <a:rPr lang="en-GB" sz="1200" i="1">
                <a:ea typeface="+mn-lt"/>
                <a:cs typeface="+mn-lt"/>
              </a:rPr>
              <a:t>COVEY, S.M.R. 2006, “THE SPEED OF TRUST: THE ONE THING THAT CHANGES EVERYTHING” SIMON &amp; SCHUSTER, NEW YORK; LONDON </a:t>
            </a:r>
            <a:endParaRPr lang="en-GB" sz="1200" dirty="0"/>
          </a:p>
          <a:p>
            <a:r>
              <a:rPr lang="en-GB" sz="1200" i="1">
                <a:ea typeface="+mn-lt"/>
                <a:cs typeface="+mn-lt"/>
              </a:rPr>
              <a:t>MAUND, A, ET AL, CERTIFICATE IN HIGHER EDUCATION: SKILLS FOR THE WORKPLACE</a:t>
            </a:r>
            <a:endParaRPr lang="en-GB" sz="1200" dirty="0"/>
          </a:p>
          <a:p>
            <a:r>
              <a:rPr lang="en-GB" sz="1200" i="1">
                <a:ea typeface="+mn-lt"/>
                <a:cs typeface="+mn-lt"/>
              </a:rPr>
              <a:t>MORGAN, P (2017) THE BUSINESS STUDENTS GUIDE TO STUDY AND EMPLOYABILITY, P. 206 – 207 </a:t>
            </a:r>
            <a:endParaRPr lang="en-GB" sz="1200" dirty="0"/>
          </a:p>
          <a:p>
            <a:r>
              <a:rPr lang="en-GB" sz="1200" i="1">
                <a:ea typeface="+mn-lt"/>
                <a:cs typeface="+mn-lt"/>
              </a:rPr>
              <a:t>MORGAN, P (2017) THE BUSINESS STUDENTS GUIDE TO STUDY AND EMPLOYABILITY, P. 210 – 211 </a:t>
            </a:r>
            <a:endParaRPr lang="en-GB" sz="1200" dirty="0"/>
          </a:p>
          <a:p>
            <a:r>
              <a:rPr lang="en-GB" sz="1200" i="1">
                <a:ea typeface="+mn-lt"/>
                <a:cs typeface="+mn-lt"/>
              </a:rPr>
              <a:t>MUCHINSKY, P. (2003) PSYCHOLOGY APPLIED TO WORK (7TH EDITION) </a:t>
            </a:r>
            <a:endParaRPr lang="en-GB" sz="1200" dirty="0">
              <a:ea typeface="+mn-lt"/>
              <a:cs typeface="+mn-lt"/>
            </a:endParaRPr>
          </a:p>
          <a:p>
            <a:r>
              <a:rPr lang="en-GB" sz="1200" i="1">
                <a:ea typeface="+mn-lt"/>
                <a:cs typeface="+mn-lt"/>
              </a:rPr>
              <a:t>TUCKMAN, BRUCE W. (1965) 'DEVELOPMENTAL SEQUENCE IN SMALL GROUPS',  PSYCHOLOGICAL BULLETIN, 63, 384-399. </a:t>
            </a:r>
            <a:endParaRPr lang="en-GB" sz="1200" dirty="0"/>
          </a:p>
          <a:p>
            <a:endParaRPr lang="en-GB" sz="1200" dirty="0"/>
          </a:p>
        </p:txBody>
      </p:sp>
      <p:sp>
        <p:nvSpPr>
          <p:cNvPr id="47" name="Rectangle 13">
            <a:extLst>
              <a:ext uri="{FF2B5EF4-FFF2-40B4-BE49-F238E27FC236}">
                <a16:creationId xmlns:a16="http://schemas.microsoft.com/office/drawing/2014/main" id="{9A206779-5C74-4555-94BC-5845C92E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83988" y="767825"/>
            <a:ext cx="508012"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0956251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0516254-1D9F-4F3A-9870-3A3280BE2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92318BF-5258-4D2C-8808-2A057049D66F}"/>
              </a:ext>
            </a:extLst>
          </p:cNvPr>
          <p:cNvSpPr>
            <a:spLocks noGrp="1"/>
          </p:cNvSpPr>
          <p:nvPr>
            <p:ph type="title"/>
          </p:nvPr>
        </p:nvSpPr>
        <p:spPr>
          <a:xfrm>
            <a:off x="1539116" y="864108"/>
            <a:ext cx="3073914" cy="5120639"/>
          </a:xfrm>
        </p:spPr>
        <p:txBody>
          <a:bodyPr>
            <a:normAutofit/>
          </a:bodyPr>
          <a:lstStyle/>
          <a:p>
            <a:pPr algn="r"/>
            <a:r>
              <a:rPr lang="en-GB">
                <a:solidFill>
                  <a:schemeClr val="tx1">
                    <a:lumMod val="85000"/>
                    <a:lumOff val="15000"/>
                  </a:schemeClr>
                </a:solidFill>
              </a:rPr>
              <a:t>Any Questions?</a:t>
            </a:r>
          </a:p>
        </p:txBody>
      </p:sp>
      <p:sp>
        <p:nvSpPr>
          <p:cNvPr id="10" name="Rectangle 9">
            <a:extLst>
              <a:ext uri="{FF2B5EF4-FFF2-40B4-BE49-F238E27FC236}">
                <a16:creationId xmlns:a16="http://schemas.microsoft.com/office/drawing/2014/main" id="{FC14672B-27A5-4CDA-ABAF-5E4CF4B41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8693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51129"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3EE8097-AD07-4C91-97F1-21A88CDCA39E}"/>
              </a:ext>
            </a:extLst>
          </p:cNvPr>
          <p:cNvSpPr>
            <a:spLocks noGrp="1"/>
          </p:cNvSpPr>
          <p:nvPr>
            <p:ph idx="1"/>
          </p:nvPr>
        </p:nvSpPr>
        <p:spPr>
          <a:xfrm>
            <a:off x="5289229" y="864108"/>
            <a:ext cx="5910677" cy="5120640"/>
          </a:xfrm>
        </p:spPr>
        <p:txBody>
          <a:bodyPr>
            <a:normAutofit/>
          </a:bodyPr>
          <a:lstStyle/>
          <a:p>
            <a:endParaRPr lang="en-GB"/>
          </a:p>
        </p:txBody>
      </p:sp>
      <p:sp>
        <p:nvSpPr>
          <p:cNvPr id="14" name="Rectangle 13">
            <a:extLst>
              <a:ext uri="{FF2B5EF4-FFF2-40B4-BE49-F238E27FC236}">
                <a16:creationId xmlns:a16="http://schemas.microsoft.com/office/drawing/2014/main" id="{9A206779-5C74-4555-94BC-5845C92E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83988" y="767825"/>
            <a:ext cx="508012"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1074486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7">
            <a:extLst>
              <a:ext uri="{FF2B5EF4-FFF2-40B4-BE49-F238E27FC236}">
                <a16:creationId xmlns:a16="http://schemas.microsoft.com/office/drawing/2014/main" id="{80516254-1D9F-4F3A-9870-3A3280BE2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CA35125-F736-4527-942C-CF45BBB70381}"/>
              </a:ext>
            </a:extLst>
          </p:cNvPr>
          <p:cNvSpPr>
            <a:spLocks noGrp="1"/>
          </p:cNvSpPr>
          <p:nvPr>
            <p:ph type="title"/>
          </p:nvPr>
        </p:nvSpPr>
        <p:spPr>
          <a:xfrm>
            <a:off x="1539116" y="864108"/>
            <a:ext cx="3073914" cy="5120639"/>
          </a:xfrm>
        </p:spPr>
        <p:txBody>
          <a:bodyPr>
            <a:normAutofit/>
          </a:bodyPr>
          <a:lstStyle/>
          <a:p>
            <a:pPr algn="r"/>
            <a:r>
              <a:rPr lang="en-GB">
                <a:solidFill>
                  <a:schemeClr val="tx1">
                    <a:lumMod val="85000"/>
                    <a:lumOff val="15000"/>
                  </a:schemeClr>
                </a:solidFill>
              </a:rPr>
              <a:t>Evaluation Sheet </a:t>
            </a:r>
          </a:p>
        </p:txBody>
      </p:sp>
      <p:sp>
        <p:nvSpPr>
          <p:cNvPr id="21" name="Rectangle 9">
            <a:extLst>
              <a:ext uri="{FF2B5EF4-FFF2-40B4-BE49-F238E27FC236}">
                <a16:creationId xmlns:a16="http://schemas.microsoft.com/office/drawing/2014/main" id="{FC14672B-27A5-4CDA-ABAF-5E4CF4B41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8693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2" name="Straight Connector 11">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51129"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CE1B754-D566-49EB-A439-411A694EF69D}"/>
              </a:ext>
            </a:extLst>
          </p:cNvPr>
          <p:cNvSpPr>
            <a:spLocks noGrp="1"/>
          </p:cNvSpPr>
          <p:nvPr>
            <p:ph idx="1"/>
          </p:nvPr>
        </p:nvSpPr>
        <p:spPr>
          <a:xfrm>
            <a:off x="5289229" y="864108"/>
            <a:ext cx="5910677" cy="5120640"/>
          </a:xfrm>
        </p:spPr>
        <p:txBody>
          <a:bodyPr>
            <a:normAutofit/>
          </a:bodyPr>
          <a:lstStyle/>
          <a:p>
            <a:r>
              <a:rPr lang="en-GB"/>
              <a:t>How was my pace and tone</a:t>
            </a:r>
            <a:endParaRPr lang="en-US"/>
          </a:p>
          <a:p>
            <a:r>
              <a:rPr lang="en-GB"/>
              <a:t>What could I improve on</a:t>
            </a:r>
            <a:endParaRPr lang="en-GB" dirty="0"/>
          </a:p>
          <a:p>
            <a:r>
              <a:rPr lang="en-GB"/>
              <a:t>How did I come across</a:t>
            </a:r>
          </a:p>
          <a:p>
            <a:r>
              <a:rPr lang="en-GB"/>
              <a:t>What could have I done differently </a:t>
            </a:r>
            <a:endParaRPr lang="en-GB" dirty="0"/>
          </a:p>
        </p:txBody>
      </p:sp>
      <p:sp>
        <p:nvSpPr>
          <p:cNvPr id="23" name="Rectangle 13">
            <a:extLst>
              <a:ext uri="{FF2B5EF4-FFF2-40B4-BE49-F238E27FC236}">
                <a16:creationId xmlns:a16="http://schemas.microsoft.com/office/drawing/2014/main" id="{9A206779-5C74-4555-94BC-5845C92E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83988" y="767825"/>
            <a:ext cx="508012"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18637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42AC6D5-B712-4764-B691-2A72FAFE6025}"/>
              </a:ext>
            </a:extLst>
          </p:cNvPr>
          <p:cNvSpPr txBox="1"/>
          <p:nvPr/>
        </p:nvSpPr>
        <p:spPr>
          <a:xfrm>
            <a:off x="2959769" y="1716505"/>
            <a:ext cx="6282489"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buAutoNum type="arabicPeriod"/>
            </a:pPr>
            <a:r>
              <a:rPr lang="en-GB" dirty="0">
                <a:solidFill>
                  <a:srgbClr val="595959"/>
                </a:solidFill>
                <a:latin typeface="PMingLiU"/>
                <a:cs typeface="Arial"/>
              </a:rPr>
              <a:t>Introduction</a:t>
            </a:r>
            <a:r>
              <a:rPr lang="en-US" dirty="0">
                <a:latin typeface="PMingLiU"/>
                <a:cs typeface="Arial"/>
              </a:rPr>
              <a:t>​           30sec</a:t>
            </a:r>
          </a:p>
          <a:p>
            <a:pPr>
              <a:buAutoNum type="arabicPeriod"/>
            </a:pPr>
            <a:r>
              <a:rPr lang="en-GB" dirty="0">
                <a:solidFill>
                  <a:srgbClr val="595959"/>
                </a:solidFill>
                <a:latin typeface="PMingLiU"/>
                <a:cs typeface="Arial"/>
              </a:rPr>
              <a:t>Groups</a:t>
            </a:r>
            <a:r>
              <a:rPr lang="en-US" dirty="0">
                <a:latin typeface="PMingLiU"/>
                <a:cs typeface="Arial"/>
              </a:rPr>
              <a:t>​                      1 minute</a:t>
            </a:r>
            <a:endParaRPr lang="en-US" dirty="0">
              <a:latin typeface="PMingLiU"/>
              <a:ea typeface="PMingLiU"/>
              <a:cs typeface="Arial"/>
            </a:endParaRPr>
          </a:p>
          <a:p>
            <a:pPr>
              <a:buAutoNum type="arabicPeriod"/>
            </a:pPr>
            <a:r>
              <a:rPr lang="en-GB" dirty="0">
                <a:solidFill>
                  <a:srgbClr val="595959"/>
                </a:solidFill>
                <a:latin typeface="PMingLiU"/>
                <a:cs typeface="Arial"/>
              </a:rPr>
              <a:t>Teams</a:t>
            </a:r>
            <a:r>
              <a:rPr lang="en-US" dirty="0">
                <a:latin typeface="PMingLiU"/>
                <a:cs typeface="Arial"/>
              </a:rPr>
              <a:t>​                        1 mins</a:t>
            </a:r>
            <a:endParaRPr lang="en-US" dirty="0">
              <a:latin typeface="PMingLiU"/>
              <a:ea typeface="PMingLiU"/>
              <a:cs typeface="Arial"/>
            </a:endParaRPr>
          </a:p>
          <a:p>
            <a:pPr>
              <a:buAutoNum type="arabicPeriod"/>
            </a:pPr>
            <a:r>
              <a:rPr lang="en-GB" dirty="0">
                <a:solidFill>
                  <a:srgbClr val="595959"/>
                </a:solidFill>
                <a:latin typeface="PMingLiU"/>
                <a:cs typeface="Arial"/>
              </a:rPr>
              <a:t>Tuckman</a:t>
            </a:r>
            <a:r>
              <a:rPr lang="en-US" dirty="0">
                <a:latin typeface="PMingLiU"/>
                <a:cs typeface="Arial"/>
              </a:rPr>
              <a:t>​                   2min</a:t>
            </a:r>
            <a:endParaRPr lang="en-US" dirty="0">
              <a:latin typeface="PMingLiU"/>
              <a:ea typeface="PMingLiU"/>
              <a:cs typeface="Arial"/>
            </a:endParaRPr>
          </a:p>
          <a:p>
            <a:pPr>
              <a:buAutoNum type="arabicPeriod"/>
            </a:pPr>
            <a:r>
              <a:rPr lang="en-GB" dirty="0">
                <a:solidFill>
                  <a:srgbClr val="595959"/>
                </a:solidFill>
                <a:latin typeface="PMingLiU"/>
                <a:cs typeface="Arial"/>
              </a:rPr>
              <a:t>Belbin</a:t>
            </a:r>
            <a:r>
              <a:rPr lang="en-US" dirty="0">
                <a:latin typeface="PMingLiU"/>
                <a:cs typeface="Arial"/>
              </a:rPr>
              <a:t>​                         4min</a:t>
            </a:r>
            <a:endParaRPr lang="en-US" dirty="0">
              <a:latin typeface="PMingLiU"/>
              <a:ea typeface="PMingLiU"/>
              <a:cs typeface="Arial"/>
            </a:endParaRPr>
          </a:p>
          <a:p>
            <a:pPr>
              <a:buAutoNum type="arabicPeriod"/>
            </a:pPr>
            <a:r>
              <a:rPr lang="en-GB" dirty="0">
                <a:solidFill>
                  <a:srgbClr val="595959"/>
                </a:solidFill>
                <a:latin typeface="PMingLiU"/>
                <a:cs typeface="Arial"/>
              </a:rPr>
              <a:t>Team Dynamics</a:t>
            </a:r>
            <a:r>
              <a:rPr lang="en-US" dirty="0">
                <a:latin typeface="PMingLiU"/>
                <a:cs typeface="Arial"/>
              </a:rPr>
              <a:t>​          1min</a:t>
            </a:r>
            <a:endParaRPr lang="en-US" dirty="0">
              <a:latin typeface="PMingLiU"/>
              <a:ea typeface="PMingLiU"/>
              <a:cs typeface="Arial"/>
            </a:endParaRPr>
          </a:p>
          <a:p>
            <a:pPr>
              <a:buAutoNum type="arabicPeriod"/>
            </a:pPr>
            <a:r>
              <a:rPr lang="en-GB" dirty="0">
                <a:solidFill>
                  <a:srgbClr val="595959"/>
                </a:solidFill>
                <a:latin typeface="PMingLiU"/>
                <a:cs typeface="Arial"/>
              </a:rPr>
              <a:t>What Makes a Successful Team</a:t>
            </a:r>
            <a:r>
              <a:rPr lang="en-US" dirty="0">
                <a:latin typeface="PMingLiU"/>
                <a:cs typeface="Arial"/>
              </a:rPr>
              <a:t>​   1min</a:t>
            </a:r>
            <a:endParaRPr lang="en-US" dirty="0">
              <a:latin typeface="PMingLiU"/>
              <a:ea typeface="PMingLiU"/>
              <a:cs typeface="Arial"/>
            </a:endParaRPr>
          </a:p>
          <a:p>
            <a:pPr>
              <a:buAutoNum type="arabicPeriod"/>
            </a:pPr>
            <a:r>
              <a:rPr lang="en-GB" dirty="0">
                <a:solidFill>
                  <a:srgbClr val="595959"/>
                </a:solidFill>
                <a:latin typeface="PMingLiU"/>
                <a:cs typeface="Arial"/>
              </a:rPr>
              <a:t>Why Teams Fail </a:t>
            </a:r>
            <a:r>
              <a:rPr lang="en-US" dirty="0">
                <a:latin typeface="PMingLiU"/>
                <a:cs typeface="Arial"/>
              </a:rPr>
              <a:t>​  1min</a:t>
            </a:r>
            <a:endParaRPr lang="en-US" dirty="0">
              <a:latin typeface="PMingLiU"/>
              <a:ea typeface="PMingLiU"/>
              <a:cs typeface="Arial"/>
            </a:endParaRPr>
          </a:p>
          <a:p>
            <a:pPr>
              <a:buChar char="•"/>
            </a:pPr>
            <a:endParaRPr lang="en-GB" dirty="0">
              <a:solidFill>
                <a:srgbClr val="000000"/>
              </a:solidFill>
              <a:latin typeface="Corbel" panose="020B0503020204020204"/>
              <a:ea typeface="PMingLiU"/>
              <a:cs typeface="Arial"/>
            </a:endParaRPr>
          </a:p>
        </p:txBody>
      </p:sp>
    </p:spTree>
    <p:extLst>
      <p:ext uri="{BB962C8B-B14F-4D97-AF65-F5344CB8AC3E}">
        <p14:creationId xmlns:p14="http://schemas.microsoft.com/office/powerpoint/2010/main" val="1911161371"/>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0</TotalTime>
  <Words>0</Words>
  <Application>Microsoft Office PowerPoint</Application>
  <PresentationFormat>Widescreen</PresentationFormat>
  <Paragraphs>0</Paragraphs>
  <Slides>28</Slides>
  <Notes>20</Notes>
  <HiddenSlides>0</HiddenSlides>
  <MMClips>0</MMClip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Frame</vt:lpstr>
      <vt:lpstr>Effective Team Working and Communication </vt:lpstr>
      <vt:lpstr>Statement of Confirmation of Authenticity</vt:lpstr>
      <vt:lpstr>Contents</vt:lpstr>
      <vt:lpstr>Introduction</vt:lpstr>
      <vt:lpstr>Groups </vt:lpstr>
      <vt:lpstr>Teams</vt:lpstr>
      <vt:lpstr>Tuckman</vt:lpstr>
      <vt:lpstr>Forming </vt:lpstr>
      <vt:lpstr>Storming</vt:lpstr>
      <vt:lpstr>Norming</vt:lpstr>
      <vt:lpstr>Performing</vt:lpstr>
      <vt:lpstr>Adjourning</vt:lpstr>
      <vt:lpstr>Belbin</vt:lpstr>
      <vt:lpstr>Co- ordinator</vt:lpstr>
      <vt:lpstr>Plant </vt:lpstr>
      <vt:lpstr>Resource Investigator</vt:lpstr>
      <vt:lpstr>Monitor Evaluator</vt:lpstr>
      <vt:lpstr>Implementer</vt:lpstr>
      <vt:lpstr>Team worker</vt:lpstr>
      <vt:lpstr>Shaper</vt:lpstr>
      <vt:lpstr>Finisher</vt:lpstr>
      <vt:lpstr>Team Dynamics</vt:lpstr>
      <vt:lpstr>What Makes a Successful Team</vt:lpstr>
      <vt:lpstr>Why Teams Fail</vt:lpstr>
      <vt:lpstr>References</vt:lpstr>
      <vt:lpstr>Any Questions?</vt:lpstr>
      <vt:lpstr>Evaluation Sheet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1117</cp:revision>
  <dcterms:created xsi:type="dcterms:W3CDTF">2021-05-13T12:52:17Z</dcterms:created>
  <dcterms:modified xsi:type="dcterms:W3CDTF">2021-05-20T14:55:47Z</dcterms:modified>
</cp:coreProperties>
</file>