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7" r:id="rId3"/>
    <p:sldId id="258" r:id="rId4"/>
    <p:sldId id="259" r:id="rId5"/>
    <p:sldId id="260" r:id="rId6"/>
    <p:sldId id="271" r:id="rId7"/>
    <p:sldId id="269" r:id="rId8"/>
    <p:sldId id="268" r:id="rId9"/>
    <p:sldId id="270" r:id="rId10"/>
    <p:sldId id="261" r:id="rId11"/>
    <p:sldId id="262" r:id="rId12"/>
    <p:sldId id="263" r:id="rId13"/>
    <p:sldId id="264" r:id="rId14"/>
    <p:sldId id="265" r:id="rId15"/>
    <p:sldId id="267"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D02DFB-3EDF-94A3-E31E-544276AFCA84}" v="590" dt="2025-12-07T11:16:20.964"/>
    <p1510:client id="{C229F98B-F17B-21F8-A6A5-8467F36D88FB}" v="541" dt="2025-12-07T12:06:22.7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uris Skele (2430016)" userId="S::2430016@student.uwtsd.ac.uk::4edc618a-abc9-4c5c-b1c8-d2c94a8a95f4" providerId="AD" clId="Web-{C229F98B-F17B-21F8-A6A5-8467F36D88FB}"/>
    <pc:docChg chg="addSld delSld modSld sldOrd">
      <pc:chgData name="Nauris Skele (2430016)" userId="S::2430016@student.uwtsd.ac.uk::4edc618a-abc9-4c5c-b1c8-d2c94a8a95f4" providerId="AD" clId="Web-{C229F98B-F17B-21F8-A6A5-8467F36D88FB}" dt="2025-12-07T12:06:22.770" v="553"/>
      <pc:docMkLst>
        <pc:docMk/>
      </pc:docMkLst>
      <pc:sldChg chg="modSp">
        <pc:chgData name="Nauris Skele (2430016)" userId="S::2430016@student.uwtsd.ac.uk::4edc618a-abc9-4c5c-b1c8-d2c94a8a95f4" providerId="AD" clId="Web-{C229F98B-F17B-21F8-A6A5-8467F36D88FB}" dt="2025-12-07T11:32:39.166" v="46" actId="20577"/>
        <pc:sldMkLst>
          <pc:docMk/>
          <pc:sldMk cId="1837002697" sldId="257"/>
        </pc:sldMkLst>
        <pc:spChg chg="mod">
          <ac:chgData name="Nauris Skele (2430016)" userId="S::2430016@student.uwtsd.ac.uk::4edc618a-abc9-4c5c-b1c8-d2c94a8a95f4" providerId="AD" clId="Web-{C229F98B-F17B-21F8-A6A5-8467F36D88FB}" dt="2025-12-07T11:32:39.166" v="46" actId="20577"/>
          <ac:spMkLst>
            <pc:docMk/>
            <pc:sldMk cId="1837002697" sldId="257"/>
            <ac:spMk id="3" creationId="{4F3E4BBE-CC8F-86F6-3A8B-6CB92D548797}"/>
          </ac:spMkLst>
        </pc:spChg>
      </pc:sldChg>
      <pc:sldChg chg="modSp">
        <pc:chgData name="Nauris Skele (2430016)" userId="S::2430016@student.uwtsd.ac.uk::4edc618a-abc9-4c5c-b1c8-d2c94a8a95f4" providerId="AD" clId="Web-{C229F98B-F17B-21F8-A6A5-8467F36D88FB}" dt="2025-12-07T11:51:00.911" v="198" actId="20577"/>
        <pc:sldMkLst>
          <pc:docMk/>
          <pc:sldMk cId="3905219502" sldId="260"/>
        </pc:sldMkLst>
        <pc:spChg chg="mod">
          <ac:chgData name="Nauris Skele (2430016)" userId="S::2430016@student.uwtsd.ac.uk::4edc618a-abc9-4c5c-b1c8-d2c94a8a95f4" providerId="AD" clId="Web-{C229F98B-F17B-21F8-A6A5-8467F36D88FB}" dt="2025-12-07T11:51:00.911" v="198" actId="20577"/>
          <ac:spMkLst>
            <pc:docMk/>
            <pc:sldMk cId="3905219502" sldId="260"/>
            <ac:spMk id="2" creationId="{C79C5BE5-A52F-000E-5DC3-C73C8C554E21}"/>
          </ac:spMkLst>
        </pc:spChg>
      </pc:sldChg>
      <pc:sldChg chg="modSp">
        <pc:chgData name="Nauris Skele (2430016)" userId="S::2430016@student.uwtsd.ac.uk::4edc618a-abc9-4c5c-b1c8-d2c94a8a95f4" providerId="AD" clId="Web-{C229F98B-F17B-21F8-A6A5-8467F36D88FB}" dt="2025-12-07T11:36:20.857" v="162" actId="20577"/>
        <pc:sldMkLst>
          <pc:docMk/>
          <pc:sldMk cId="1730120406" sldId="261"/>
        </pc:sldMkLst>
        <pc:spChg chg="mod">
          <ac:chgData name="Nauris Skele (2430016)" userId="S::2430016@student.uwtsd.ac.uk::4edc618a-abc9-4c5c-b1c8-d2c94a8a95f4" providerId="AD" clId="Web-{C229F98B-F17B-21F8-A6A5-8467F36D88FB}" dt="2025-12-07T11:36:20.857" v="162" actId="20577"/>
          <ac:spMkLst>
            <pc:docMk/>
            <pc:sldMk cId="1730120406" sldId="261"/>
            <ac:spMk id="3" creationId="{BC811EB5-1C2C-04E7-2D1C-328E638074BA}"/>
          </ac:spMkLst>
        </pc:spChg>
      </pc:sldChg>
      <pc:sldChg chg="del">
        <pc:chgData name="Nauris Skele (2430016)" userId="S::2430016@student.uwtsd.ac.uk::4edc618a-abc9-4c5c-b1c8-d2c94a8a95f4" providerId="AD" clId="Web-{C229F98B-F17B-21F8-A6A5-8467F36D88FB}" dt="2025-12-07T11:32:09.457" v="29"/>
        <pc:sldMkLst>
          <pc:docMk/>
          <pc:sldMk cId="3240566345" sldId="266"/>
        </pc:sldMkLst>
      </pc:sldChg>
      <pc:sldChg chg="delSp modSp">
        <pc:chgData name="Nauris Skele (2430016)" userId="S::2430016@student.uwtsd.ac.uk::4edc618a-abc9-4c5c-b1c8-d2c94a8a95f4" providerId="AD" clId="Web-{C229F98B-F17B-21F8-A6A5-8467F36D88FB}" dt="2025-12-07T11:47:18.715" v="167"/>
        <pc:sldMkLst>
          <pc:docMk/>
          <pc:sldMk cId="1856326042" sldId="267"/>
        </pc:sldMkLst>
        <pc:picChg chg="del">
          <ac:chgData name="Nauris Skele (2430016)" userId="S::2430016@student.uwtsd.ac.uk::4edc618a-abc9-4c5c-b1c8-d2c94a8a95f4" providerId="AD" clId="Web-{C229F98B-F17B-21F8-A6A5-8467F36D88FB}" dt="2025-12-07T11:47:18.715" v="167"/>
          <ac:picMkLst>
            <pc:docMk/>
            <pc:sldMk cId="1856326042" sldId="267"/>
            <ac:picMk id="5" creationId="{F0263862-449B-9E0A-BDF6-B8384597C3F1}"/>
          </ac:picMkLst>
        </pc:picChg>
        <pc:picChg chg="mod">
          <ac:chgData name="Nauris Skele (2430016)" userId="S::2430016@student.uwtsd.ac.uk::4edc618a-abc9-4c5c-b1c8-d2c94a8a95f4" providerId="AD" clId="Web-{C229F98B-F17B-21F8-A6A5-8467F36D88FB}" dt="2025-12-07T11:47:05.745" v="166" actId="1076"/>
          <ac:picMkLst>
            <pc:docMk/>
            <pc:sldMk cId="1856326042" sldId="267"/>
            <ac:picMk id="7" creationId="{287F9E97-B31C-0C17-D016-91A743F15508}"/>
          </ac:picMkLst>
        </pc:picChg>
      </pc:sldChg>
      <pc:sldChg chg="modSp new ord">
        <pc:chgData name="Nauris Skele (2430016)" userId="S::2430016@student.uwtsd.ac.uk::4edc618a-abc9-4c5c-b1c8-d2c94a8a95f4" providerId="AD" clId="Web-{C229F98B-F17B-21F8-A6A5-8467F36D88FB}" dt="2025-12-07T11:59:51.687" v="508" actId="20577"/>
        <pc:sldMkLst>
          <pc:docMk/>
          <pc:sldMk cId="2537510607" sldId="268"/>
        </pc:sldMkLst>
        <pc:spChg chg="mod">
          <ac:chgData name="Nauris Skele (2430016)" userId="S::2430016@student.uwtsd.ac.uk::4edc618a-abc9-4c5c-b1c8-d2c94a8a95f4" providerId="AD" clId="Web-{C229F98B-F17B-21F8-A6A5-8467F36D88FB}" dt="2025-12-07T11:52:15.288" v="230" actId="20577"/>
          <ac:spMkLst>
            <pc:docMk/>
            <pc:sldMk cId="2537510607" sldId="268"/>
            <ac:spMk id="2" creationId="{6BA5B973-579A-1E8B-67DD-7D224CF7C3E6}"/>
          </ac:spMkLst>
        </pc:spChg>
        <pc:spChg chg="mod">
          <ac:chgData name="Nauris Skele (2430016)" userId="S::2430016@student.uwtsd.ac.uk::4edc618a-abc9-4c5c-b1c8-d2c94a8a95f4" providerId="AD" clId="Web-{C229F98B-F17B-21F8-A6A5-8467F36D88FB}" dt="2025-12-07T11:59:51.687" v="508" actId="20577"/>
          <ac:spMkLst>
            <pc:docMk/>
            <pc:sldMk cId="2537510607" sldId="268"/>
            <ac:spMk id="3" creationId="{DDD075A2-3B80-CE3A-4DE7-AD83D2FAE87D}"/>
          </ac:spMkLst>
        </pc:spChg>
      </pc:sldChg>
      <pc:sldChg chg="modSp new ord">
        <pc:chgData name="Nauris Skele (2430016)" userId="S::2430016@student.uwtsd.ac.uk::4edc618a-abc9-4c5c-b1c8-d2c94a8a95f4" providerId="AD" clId="Web-{C229F98B-F17B-21F8-A6A5-8467F36D88FB}" dt="2025-12-07T12:06:22.770" v="553"/>
        <pc:sldMkLst>
          <pc:docMk/>
          <pc:sldMk cId="930600841" sldId="269"/>
        </pc:sldMkLst>
        <pc:spChg chg="mod">
          <ac:chgData name="Nauris Skele (2430016)" userId="S::2430016@student.uwtsd.ac.uk::4edc618a-abc9-4c5c-b1c8-d2c94a8a95f4" providerId="AD" clId="Web-{C229F98B-F17B-21F8-A6A5-8467F36D88FB}" dt="2025-12-07T11:31:41.316" v="28" actId="20577"/>
          <ac:spMkLst>
            <pc:docMk/>
            <pc:sldMk cId="930600841" sldId="269"/>
            <ac:spMk id="2" creationId="{DA4B5DEC-2C03-23E5-7FE0-AFDFAFF32997}"/>
          </ac:spMkLst>
        </pc:spChg>
        <pc:spChg chg="mod">
          <ac:chgData name="Nauris Skele (2430016)" userId="S::2430016@student.uwtsd.ac.uk::4edc618a-abc9-4c5c-b1c8-d2c94a8a95f4" providerId="AD" clId="Web-{C229F98B-F17B-21F8-A6A5-8467F36D88FB}" dt="2025-12-07T11:29:57.610" v="26" actId="20577"/>
          <ac:spMkLst>
            <pc:docMk/>
            <pc:sldMk cId="930600841" sldId="269"/>
            <ac:spMk id="3" creationId="{B33C8369-EC5C-8971-55E6-3487AABCDCA5}"/>
          </ac:spMkLst>
        </pc:spChg>
      </pc:sldChg>
      <pc:sldChg chg="new del">
        <pc:chgData name="Nauris Skele (2430016)" userId="S::2430016@student.uwtsd.ac.uk::4edc618a-abc9-4c5c-b1c8-d2c94a8a95f4" providerId="AD" clId="Web-{C229F98B-F17B-21F8-A6A5-8467F36D88FB}" dt="2025-12-07T11:33:19.854" v="48"/>
        <pc:sldMkLst>
          <pc:docMk/>
          <pc:sldMk cId="344567069" sldId="270"/>
        </pc:sldMkLst>
      </pc:sldChg>
      <pc:sldChg chg="modSp new">
        <pc:chgData name="Nauris Skele (2430016)" userId="S::2430016@student.uwtsd.ac.uk::4edc618a-abc9-4c5c-b1c8-d2c94a8a95f4" providerId="AD" clId="Web-{C229F98B-F17B-21F8-A6A5-8467F36D88FB}" dt="2025-12-07T12:05:21.018" v="552" actId="20577"/>
        <pc:sldMkLst>
          <pc:docMk/>
          <pc:sldMk cId="3724383234" sldId="270"/>
        </pc:sldMkLst>
        <pc:spChg chg="mod">
          <ac:chgData name="Nauris Skele (2430016)" userId="S::2430016@student.uwtsd.ac.uk::4edc618a-abc9-4c5c-b1c8-d2c94a8a95f4" providerId="AD" clId="Web-{C229F98B-F17B-21F8-A6A5-8467F36D88FB}" dt="2025-12-07T11:50:38.035" v="194" actId="20577"/>
          <ac:spMkLst>
            <pc:docMk/>
            <pc:sldMk cId="3724383234" sldId="270"/>
            <ac:spMk id="2" creationId="{DCCDE619-C2DB-0840-23B9-8867B3B1FB4C}"/>
          </ac:spMkLst>
        </pc:spChg>
        <pc:spChg chg="mod">
          <ac:chgData name="Nauris Skele (2430016)" userId="S::2430016@student.uwtsd.ac.uk::4edc618a-abc9-4c5c-b1c8-d2c94a8a95f4" providerId="AD" clId="Web-{C229F98B-F17B-21F8-A6A5-8467F36D88FB}" dt="2025-12-07T12:05:21.018" v="552" actId="20577"/>
          <ac:spMkLst>
            <pc:docMk/>
            <pc:sldMk cId="3724383234" sldId="270"/>
            <ac:spMk id="3" creationId="{7A3CDA76-EF77-98D4-3E9E-69BCF5778D07}"/>
          </ac:spMkLst>
        </pc:spChg>
      </pc:sldChg>
      <pc:sldChg chg="addSp delSp modSp new mod setBg setClrOvrMap">
        <pc:chgData name="Nauris Skele (2430016)" userId="S::2430016@student.uwtsd.ac.uk::4edc618a-abc9-4c5c-b1c8-d2c94a8a95f4" providerId="AD" clId="Web-{C229F98B-F17B-21F8-A6A5-8467F36D88FB}" dt="2025-12-07T12:04:12.799" v="539"/>
        <pc:sldMkLst>
          <pc:docMk/>
          <pc:sldMk cId="58527939" sldId="271"/>
        </pc:sldMkLst>
        <pc:spChg chg="mod ord">
          <ac:chgData name="Nauris Skele (2430016)" userId="S::2430016@student.uwtsd.ac.uk::4edc618a-abc9-4c5c-b1c8-d2c94a8a95f4" providerId="AD" clId="Web-{C229F98B-F17B-21F8-A6A5-8467F36D88FB}" dt="2025-12-07T12:04:12.799" v="539"/>
          <ac:spMkLst>
            <pc:docMk/>
            <pc:sldMk cId="58527939" sldId="271"/>
            <ac:spMk id="2" creationId="{A1FF3221-C452-D189-449E-A8835BB3406A}"/>
          </ac:spMkLst>
        </pc:spChg>
        <pc:spChg chg="del mod">
          <ac:chgData name="Nauris Skele (2430016)" userId="S::2430016@student.uwtsd.ac.uk::4edc618a-abc9-4c5c-b1c8-d2c94a8a95f4" providerId="AD" clId="Web-{C229F98B-F17B-21F8-A6A5-8467F36D88FB}" dt="2025-12-07T12:00:38.781" v="513"/>
          <ac:spMkLst>
            <pc:docMk/>
            <pc:sldMk cId="58527939" sldId="271"/>
            <ac:spMk id="3" creationId="{85657382-E41C-C2A0-AB82-B52EC1BBF606}"/>
          </ac:spMkLst>
        </pc:spChg>
        <pc:spChg chg="add del">
          <ac:chgData name="Nauris Skele (2430016)" userId="S::2430016@student.uwtsd.ac.uk::4edc618a-abc9-4c5c-b1c8-d2c94a8a95f4" providerId="AD" clId="Web-{C229F98B-F17B-21F8-A6A5-8467F36D88FB}" dt="2025-12-07T12:01:29.907" v="519"/>
          <ac:spMkLst>
            <pc:docMk/>
            <pc:sldMk cId="58527939" sldId="271"/>
            <ac:spMk id="8" creationId="{EEAB91C6-A8F5-270B-186D-01D6E0B9B733}"/>
          </ac:spMkLst>
        </pc:spChg>
        <pc:spChg chg="add del">
          <ac:chgData name="Nauris Skele (2430016)" userId="S::2430016@student.uwtsd.ac.uk::4edc618a-abc9-4c5c-b1c8-d2c94a8a95f4" providerId="AD" clId="Web-{C229F98B-F17B-21F8-A6A5-8467F36D88FB}" dt="2025-12-07T12:01:29.907" v="519"/>
          <ac:spMkLst>
            <pc:docMk/>
            <pc:sldMk cId="58527939" sldId="271"/>
            <ac:spMk id="11" creationId="{E49D7415-2F11-44C2-B6AA-13A25B6814B9}"/>
          </ac:spMkLst>
        </pc:spChg>
        <pc:spChg chg="add del">
          <ac:chgData name="Nauris Skele (2430016)" userId="S::2430016@student.uwtsd.ac.uk::4edc618a-abc9-4c5c-b1c8-d2c94a8a95f4" providerId="AD" clId="Web-{C229F98B-F17B-21F8-A6A5-8467F36D88FB}" dt="2025-12-07T12:01:29.907" v="518"/>
          <ac:spMkLst>
            <pc:docMk/>
            <pc:sldMk cId="58527939" sldId="271"/>
            <ac:spMk id="24" creationId="{33E93247-6229-44AB-A550-739E971E690B}"/>
          </ac:spMkLst>
        </pc:spChg>
        <pc:spChg chg="add del">
          <ac:chgData name="Nauris Skele (2430016)" userId="S::2430016@student.uwtsd.ac.uk::4edc618a-abc9-4c5c-b1c8-d2c94a8a95f4" providerId="AD" clId="Web-{C229F98B-F17B-21F8-A6A5-8467F36D88FB}" dt="2025-12-07T12:02:06.876" v="526"/>
          <ac:spMkLst>
            <pc:docMk/>
            <pc:sldMk cId="58527939" sldId="271"/>
            <ac:spMk id="28" creationId="{E49D7415-2F11-44C2-B6AA-13A25B6814B9}"/>
          </ac:spMkLst>
        </pc:spChg>
        <pc:spChg chg="add del">
          <ac:chgData name="Nauris Skele (2430016)" userId="S::2430016@student.uwtsd.ac.uk::4edc618a-abc9-4c5c-b1c8-d2c94a8a95f4" providerId="AD" clId="Web-{C229F98B-F17B-21F8-A6A5-8467F36D88FB}" dt="2025-12-07T12:02:06.876" v="526"/>
          <ac:spMkLst>
            <pc:docMk/>
            <pc:sldMk cId="58527939" sldId="271"/>
            <ac:spMk id="31" creationId="{EEAB91C6-A8F5-270B-186D-01D6E0B9B733}"/>
          </ac:spMkLst>
        </pc:spChg>
        <pc:spChg chg="add del">
          <ac:chgData name="Nauris Skele (2430016)" userId="S::2430016@student.uwtsd.ac.uk::4edc618a-abc9-4c5c-b1c8-d2c94a8a95f4" providerId="AD" clId="Web-{C229F98B-F17B-21F8-A6A5-8467F36D88FB}" dt="2025-12-07T12:01:54.032" v="521"/>
          <ac:spMkLst>
            <pc:docMk/>
            <pc:sldMk cId="58527939" sldId="271"/>
            <ac:spMk id="40" creationId="{33E93247-6229-44AB-A550-739E971E690B}"/>
          </ac:spMkLst>
        </pc:spChg>
        <pc:spChg chg="add del">
          <ac:chgData name="Nauris Skele (2430016)" userId="S::2430016@student.uwtsd.ac.uk::4edc618a-abc9-4c5c-b1c8-d2c94a8a95f4" providerId="AD" clId="Web-{C229F98B-F17B-21F8-A6A5-8467F36D88FB}" dt="2025-12-07T12:01:54.032" v="521"/>
          <ac:spMkLst>
            <pc:docMk/>
            <pc:sldMk cId="58527939" sldId="271"/>
            <ac:spMk id="44" creationId="{EFBAAD93-7DE6-47D1-3609-446AE138A223}"/>
          </ac:spMkLst>
        </pc:spChg>
        <pc:spChg chg="add del">
          <ac:chgData name="Nauris Skele (2430016)" userId="S::2430016@student.uwtsd.ac.uk::4edc618a-abc9-4c5c-b1c8-d2c94a8a95f4" providerId="AD" clId="Web-{C229F98B-F17B-21F8-A6A5-8467F36D88FB}" dt="2025-12-07T12:01:56.688" v="523"/>
          <ac:spMkLst>
            <pc:docMk/>
            <pc:sldMk cId="58527939" sldId="271"/>
            <ac:spMk id="50" creationId="{33E93247-6229-44AB-A550-739E971E690B}"/>
          </ac:spMkLst>
        </pc:spChg>
        <pc:spChg chg="add del">
          <ac:chgData name="Nauris Skele (2430016)" userId="S::2430016@student.uwtsd.ac.uk::4edc618a-abc9-4c5c-b1c8-d2c94a8a95f4" providerId="AD" clId="Web-{C229F98B-F17B-21F8-A6A5-8467F36D88FB}" dt="2025-12-07T12:02:06.860" v="525"/>
          <ac:spMkLst>
            <pc:docMk/>
            <pc:sldMk cId="58527939" sldId="271"/>
            <ac:spMk id="53" creationId="{E49D7415-2F11-44C2-B6AA-13A25B6814B9}"/>
          </ac:spMkLst>
        </pc:spChg>
        <pc:spChg chg="add del">
          <ac:chgData name="Nauris Skele (2430016)" userId="S::2430016@student.uwtsd.ac.uk::4edc618a-abc9-4c5c-b1c8-d2c94a8a95f4" providerId="AD" clId="Web-{C229F98B-F17B-21F8-A6A5-8467F36D88FB}" dt="2025-12-07T12:02:06.860" v="525"/>
          <ac:spMkLst>
            <pc:docMk/>
            <pc:sldMk cId="58527939" sldId="271"/>
            <ac:spMk id="55" creationId="{EEAB91C6-A8F5-270B-186D-01D6E0B9B733}"/>
          </ac:spMkLst>
        </pc:spChg>
        <pc:spChg chg="add del">
          <ac:chgData name="Nauris Skele (2430016)" userId="S::2430016@student.uwtsd.ac.uk::4edc618a-abc9-4c5c-b1c8-d2c94a8a95f4" providerId="AD" clId="Web-{C229F98B-F17B-21F8-A6A5-8467F36D88FB}" dt="2025-12-07T12:02:18.220" v="528"/>
          <ac:spMkLst>
            <pc:docMk/>
            <pc:sldMk cId="58527939" sldId="271"/>
            <ac:spMk id="57" creationId="{E49D7415-2F11-44C2-B6AA-13A25B6814B9}"/>
          </ac:spMkLst>
        </pc:spChg>
        <pc:spChg chg="add del mod">
          <ac:chgData name="Nauris Skele (2430016)" userId="S::2430016@student.uwtsd.ac.uk::4edc618a-abc9-4c5c-b1c8-d2c94a8a95f4" providerId="AD" clId="Web-{C229F98B-F17B-21F8-A6A5-8467F36D88FB}" dt="2025-12-07T12:03:27.767" v="536"/>
          <ac:spMkLst>
            <pc:docMk/>
            <pc:sldMk cId="58527939" sldId="271"/>
            <ac:spMk id="59" creationId="{EEAB91C6-A8F5-270B-186D-01D6E0B9B733}"/>
          </ac:spMkLst>
        </pc:spChg>
        <pc:spChg chg="add del">
          <ac:chgData name="Nauris Skele (2430016)" userId="S::2430016@student.uwtsd.ac.uk::4edc618a-abc9-4c5c-b1c8-d2c94a8a95f4" providerId="AD" clId="Web-{C229F98B-F17B-21F8-A6A5-8467F36D88FB}" dt="2025-12-07T12:03:27.767" v="536"/>
          <ac:spMkLst>
            <pc:docMk/>
            <pc:sldMk cId="58527939" sldId="271"/>
            <ac:spMk id="64" creationId="{E49D7415-2F11-44C2-B6AA-13A25B6814B9}"/>
          </ac:spMkLst>
        </pc:spChg>
        <pc:spChg chg="add del">
          <ac:chgData name="Nauris Skele (2430016)" userId="S::2430016@student.uwtsd.ac.uk::4edc618a-abc9-4c5c-b1c8-d2c94a8a95f4" providerId="AD" clId="Web-{C229F98B-F17B-21F8-A6A5-8467F36D88FB}" dt="2025-12-07T12:03:23.298" v="533"/>
          <ac:spMkLst>
            <pc:docMk/>
            <pc:sldMk cId="58527939" sldId="271"/>
            <ac:spMk id="75" creationId="{33E93247-6229-44AB-A550-739E971E690B}"/>
          </ac:spMkLst>
        </pc:spChg>
        <pc:spChg chg="add del">
          <ac:chgData name="Nauris Skele (2430016)" userId="S::2430016@student.uwtsd.ac.uk::4edc618a-abc9-4c5c-b1c8-d2c94a8a95f4" providerId="AD" clId="Web-{C229F98B-F17B-21F8-A6A5-8467F36D88FB}" dt="2025-12-07T12:03:27.767" v="535"/>
          <ac:spMkLst>
            <pc:docMk/>
            <pc:sldMk cId="58527939" sldId="271"/>
            <ac:spMk id="81" creationId="{33E93247-6229-44AB-A550-739E971E690B}"/>
          </ac:spMkLst>
        </pc:spChg>
        <pc:spChg chg="add del">
          <ac:chgData name="Nauris Skele (2430016)" userId="S::2430016@student.uwtsd.ac.uk::4edc618a-abc9-4c5c-b1c8-d2c94a8a95f4" providerId="AD" clId="Web-{C229F98B-F17B-21F8-A6A5-8467F36D88FB}" dt="2025-12-07T12:04:12.799" v="539"/>
          <ac:spMkLst>
            <pc:docMk/>
            <pc:sldMk cId="58527939" sldId="271"/>
            <ac:spMk id="84" creationId="{E49D7415-2F11-44C2-B6AA-13A25B6814B9}"/>
          </ac:spMkLst>
        </pc:spChg>
        <pc:spChg chg="add del">
          <ac:chgData name="Nauris Skele (2430016)" userId="S::2430016@student.uwtsd.ac.uk::4edc618a-abc9-4c5c-b1c8-d2c94a8a95f4" providerId="AD" clId="Web-{C229F98B-F17B-21F8-A6A5-8467F36D88FB}" dt="2025-12-07T12:04:10.064" v="538"/>
          <ac:spMkLst>
            <pc:docMk/>
            <pc:sldMk cId="58527939" sldId="271"/>
            <ac:spMk id="86" creationId="{EEAB91C6-A8F5-270B-186D-01D6E0B9B733}"/>
          </ac:spMkLst>
        </pc:spChg>
        <pc:spChg chg="add">
          <ac:chgData name="Nauris Skele (2430016)" userId="S::2430016@student.uwtsd.ac.uk::4edc618a-abc9-4c5c-b1c8-d2c94a8a95f4" providerId="AD" clId="Web-{C229F98B-F17B-21F8-A6A5-8467F36D88FB}" dt="2025-12-07T12:04:12.799" v="539"/>
          <ac:spMkLst>
            <pc:docMk/>
            <pc:sldMk cId="58527939" sldId="271"/>
            <ac:spMk id="94" creationId="{33E93247-6229-44AB-A550-739E971E690B}"/>
          </ac:spMkLst>
        </pc:spChg>
        <pc:spChg chg="add">
          <ac:chgData name="Nauris Skele (2430016)" userId="S::2430016@student.uwtsd.ac.uk::4edc618a-abc9-4c5c-b1c8-d2c94a8a95f4" providerId="AD" clId="Web-{C229F98B-F17B-21F8-A6A5-8467F36D88FB}" dt="2025-12-07T12:04:12.799" v="539"/>
          <ac:spMkLst>
            <pc:docMk/>
            <pc:sldMk cId="58527939" sldId="271"/>
            <ac:spMk id="96" creationId="{D21F66AB-6D67-4C86-A415-0B6E4EEC5ABA}"/>
          </ac:spMkLst>
        </pc:spChg>
        <pc:picChg chg="add del mod ord modCrop">
          <ac:chgData name="Nauris Skele (2430016)" userId="S::2430016@student.uwtsd.ac.uk::4edc618a-abc9-4c5c-b1c8-d2c94a8a95f4" providerId="AD" clId="Web-{C229F98B-F17B-21F8-A6A5-8467F36D88FB}" dt="2025-12-07T12:03:43.517" v="537"/>
          <ac:picMkLst>
            <pc:docMk/>
            <pc:sldMk cId="58527939" sldId="271"/>
            <ac:picMk id="4" creationId="{6BC71005-4C27-1D0C-C915-801CD2E2FB24}"/>
          </ac:picMkLst>
        </pc:picChg>
        <pc:picChg chg="add mod ord">
          <ac:chgData name="Nauris Skele (2430016)" userId="S::2430016@student.uwtsd.ac.uk::4edc618a-abc9-4c5c-b1c8-d2c94a8a95f4" providerId="AD" clId="Web-{C229F98B-F17B-21F8-A6A5-8467F36D88FB}" dt="2025-12-07T12:04:12.799" v="539"/>
          <ac:picMkLst>
            <pc:docMk/>
            <pc:sldMk cId="58527939" sldId="271"/>
            <ac:picMk id="5" creationId="{5E55CBD4-606F-4D31-5611-EA6A71C390E2}"/>
          </ac:picMkLst>
        </pc:picChg>
        <pc:cxnChg chg="add del">
          <ac:chgData name="Nauris Skele (2430016)" userId="S::2430016@student.uwtsd.ac.uk::4edc618a-abc9-4c5c-b1c8-d2c94a8a95f4" providerId="AD" clId="Web-{C229F98B-F17B-21F8-A6A5-8467F36D88FB}" dt="2025-12-07T12:01:29.907" v="519"/>
          <ac:cxnSpMkLst>
            <pc:docMk/>
            <pc:sldMk cId="58527939" sldId="271"/>
            <ac:cxnSpMk id="13" creationId="{511FC409-B3C2-4F68-865C-C5333D6F2710}"/>
          </ac:cxnSpMkLst>
        </pc:cxnChg>
        <pc:cxnChg chg="add del">
          <ac:chgData name="Nauris Skele (2430016)" userId="S::2430016@student.uwtsd.ac.uk::4edc618a-abc9-4c5c-b1c8-d2c94a8a95f4" providerId="AD" clId="Web-{C229F98B-F17B-21F8-A6A5-8467F36D88FB}" dt="2025-12-07T12:01:29.907" v="519"/>
          <ac:cxnSpMkLst>
            <pc:docMk/>
            <pc:sldMk cId="58527939" sldId="271"/>
            <ac:cxnSpMk id="15" creationId="{B810270D-76A7-44B3-9746-7EDF5788602E}"/>
          </ac:cxnSpMkLst>
        </pc:cxnChg>
        <pc:cxnChg chg="add del">
          <ac:chgData name="Nauris Skele (2430016)" userId="S::2430016@student.uwtsd.ac.uk::4edc618a-abc9-4c5c-b1c8-d2c94a8a95f4" providerId="AD" clId="Web-{C229F98B-F17B-21F8-A6A5-8467F36D88FB}" dt="2025-12-07T12:01:29.907" v="518"/>
          <ac:cxnSpMkLst>
            <pc:docMk/>
            <pc:sldMk cId="58527939" sldId="271"/>
            <ac:cxnSpMk id="20" creationId="{F64F9B95-9045-48D2-B9F3-2927E98F54AA}"/>
          </ac:cxnSpMkLst>
        </pc:cxnChg>
        <pc:cxnChg chg="add del">
          <ac:chgData name="Nauris Skele (2430016)" userId="S::2430016@student.uwtsd.ac.uk::4edc618a-abc9-4c5c-b1c8-d2c94a8a95f4" providerId="AD" clId="Web-{C229F98B-F17B-21F8-A6A5-8467F36D88FB}" dt="2025-12-07T12:01:29.907" v="518"/>
          <ac:cxnSpMkLst>
            <pc:docMk/>
            <pc:sldMk cId="58527939" sldId="271"/>
            <ac:cxnSpMk id="22" creationId="{085AA86F-6A4D-4BCB-A045-D992CDC2959B}"/>
          </ac:cxnSpMkLst>
        </pc:cxnChg>
        <pc:cxnChg chg="add del">
          <ac:chgData name="Nauris Skele (2430016)" userId="S::2430016@student.uwtsd.ac.uk::4edc618a-abc9-4c5c-b1c8-d2c94a8a95f4" providerId="AD" clId="Web-{C229F98B-F17B-21F8-A6A5-8467F36D88FB}" dt="2025-12-07T12:01:29.907" v="518"/>
          <ac:cxnSpMkLst>
            <pc:docMk/>
            <pc:sldMk cId="58527939" sldId="271"/>
            <ac:cxnSpMk id="26" creationId="{EE2E603F-4A95-4FE8-BB06-211DFD75DBEF}"/>
          </ac:cxnSpMkLst>
        </pc:cxnChg>
        <pc:cxnChg chg="add del">
          <ac:chgData name="Nauris Skele (2430016)" userId="S::2430016@student.uwtsd.ac.uk::4edc618a-abc9-4c5c-b1c8-d2c94a8a95f4" providerId="AD" clId="Web-{C229F98B-F17B-21F8-A6A5-8467F36D88FB}" dt="2025-12-07T12:02:06.876" v="526"/>
          <ac:cxnSpMkLst>
            <pc:docMk/>
            <pc:sldMk cId="58527939" sldId="271"/>
            <ac:cxnSpMk id="29" creationId="{511FC409-B3C2-4F68-865C-C5333D6F2710}"/>
          </ac:cxnSpMkLst>
        </pc:cxnChg>
        <pc:cxnChg chg="add del">
          <ac:chgData name="Nauris Skele (2430016)" userId="S::2430016@student.uwtsd.ac.uk::4edc618a-abc9-4c5c-b1c8-d2c94a8a95f4" providerId="AD" clId="Web-{C229F98B-F17B-21F8-A6A5-8467F36D88FB}" dt="2025-12-07T12:02:06.876" v="526"/>
          <ac:cxnSpMkLst>
            <pc:docMk/>
            <pc:sldMk cId="58527939" sldId="271"/>
            <ac:cxnSpMk id="30" creationId="{B810270D-76A7-44B3-9746-7EDF5788602E}"/>
          </ac:cxnSpMkLst>
        </pc:cxnChg>
        <pc:cxnChg chg="add del">
          <ac:chgData name="Nauris Skele (2430016)" userId="S::2430016@student.uwtsd.ac.uk::4edc618a-abc9-4c5c-b1c8-d2c94a8a95f4" providerId="AD" clId="Web-{C229F98B-F17B-21F8-A6A5-8467F36D88FB}" dt="2025-12-07T12:01:54.032" v="521"/>
          <ac:cxnSpMkLst>
            <pc:docMk/>
            <pc:sldMk cId="58527939" sldId="271"/>
            <ac:cxnSpMk id="38" creationId="{085AA86F-6A4D-4BCB-A045-D992CDC2959B}"/>
          </ac:cxnSpMkLst>
        </pc:cxnChg>
        <pc:cxnChg chg="add del">
          <ac:chgData name="Nauris Skele (2430016)" userId="S::2430016@student.uwtsd.ac.uk::4edc618a-abc9-4c5c-b1c8-d2c94a8a95f4" providerId="AD" clId="Web-{C229F98B-F17B-21F8-A6A5-8467F36D88FB}" dt="2025-12-07T12:01:54.032" v="521"/>
          <ac:cxnSpMkLst>
            <pc:docMk/>
            <pc:sldMk cId="58527939" sldId="271"/>
            <ac:cxnSpMk id="46" creationId="{90236859-7780-1451-40B8-74A77E2715DD}"/>
          </ac:cxnSpMkLst>
        </pc:cxnChg>
        <pc:cxnChg chg="add del">
          <ac:chgData name="Nauris Skele (2430016)" userId="S::2430016@student.uwtsd.ac.uk::4edc618a-abc9-4c5c-b1c8-d2c94a8a95f4" providerId="AD" clId="Web-{C229F98B-F17B-21F8-A6A5-8467F36D88FB}" dt="2025-12-07T12:01:56.688" v="523"/>
          <ac:cxnSpMkLst>
            <pc:docMk/>
            <pc:sldMk cId="58527939" sldId="271"/>
            <ac:cxnSpMk id="48" creationId="{F64F9B95-9045-48D2-B9F3-2927E98F54AA}"/>
          </ac:cxnSpMkLst>
        </pc:cxnChg>
        <pc:cxnChg chg="add del">
          <ac:chgData name="Nauris Skele (2430016)" userId="S::2430016@student.uwtsd.ac.uk::4edc618a-abc9-4c5c-b1c8-d2c94a8a95f4" providerId="AD" clId="Web-{C229F98B-F17B-21F8-A6A5-8467F36D88FB}" dt="2025-12-07T12:01:56.688" v="523"/>
          <ac:cxnSpMkLst>
            <pc:docMk/>
            <pc:sldMk cId="58527939" sldId="271"/>
            <ac:cxnSpMk id="49" creationId="{085AA86F-6A4D-4BCB-A045-D992CDC2959B}"/>
          </ac:cxnSpMkLst>
        </pc:cxnChg>
        <pc:cxnChg chg="add del">
          <ac:chgData name="Nauris Skele (2430016)" userId="S::2430016@student.uwtsd.ac.uk::4edc618a-abc9-4c5c-b1c8-d2c94a8a95f4" providerId="AD" clId="Web-{C229F98B-F17B-21F8-A6A5-8467F36D88FB}" dt="2025-12-07T12:01:56.688" v="523"/>
          <ac:cxnSpMkLst>
            <pc:docMk/>
            <pc:sldMk cId="58527939" sldId="271"/>
            <ac:cxnSpMk id="51" creationId="{EE2E603F-4A95-4FE8-BB06-211DFD75DBEF}"/>
          </ac:cxnSpMkLst>
        </pc:cxnChg>
        <pc:cxnChg chg="add del">
          <ac:chgData name="Nauris Skele (2430016)" userId="S::2430016@student.uwtsd.ac.uk::4edc618a-abc9-4c5c-b1c8-d2c94a8a95f4" providerId="AD" clId="Web-{C229F98B-F17B-21F8-A6A5-8467F36D88FB}" dt="2025-12-07T12:02:06.860" v="525"/>
          <ac:cxnSpMkLst>
            <pc:docMk/>
            <pc:sldMk cId="58527939" sldId="271"/>
            <ac:cxnSpMk id="54" creationId="{D2E57F3D-33BE-4306-87E6-245763719516}"/>
          </ac:cxnSpMkLst>
        </pc:cxnChg>
        <pc:cxnChg chg="add del">
          <ac:chgData name="Nauris Skele (2430016)" userId="S::2430016@student.uwtsd.ac.uk::4edc618a-abc9-4c5c-b1c8-d2c94a8a95f4" providerId="AD" clId="Web-{C229F98B-F17B-21F8-A6A5-8467F36D88FB}" dt="2025-12-07T12:02:18.220" v="528"/>
          <ac:cxnSpMkLst>
            <pc:docMk/>
            <pc:sldMk cId="58527939" sldId="271"/>
            <ac:cxnSpMk id="58" creationId="{D2E57F3D-33BE-4306-87E6-245763719516}"/>
          </ac:cxnSpMkLst>
        </pc:cxnChg>
        <pc:cxnChg chg="add del">
          <ac:chgData name="Nauris Skele (2430016)" userId="S::2430016@student.uwtsd.ac.uk::4edc618a-abc9-4c5c-b1c8-d2c94a8a95f4" providerId="AD" clId="Web-{C229F98B-F17B-21F8-A6A5-8467F36D88FB}" dt="2025-12-07T12:03:27.767" v="536"/>
          <ac:cxnSpMkLst>
            <pc:docMk/>
            <pc:sldMk cId="58527939" sldId="271"/>
            <ac:cxnSpMk id="66" creationId="{D2E57F3D-33BE-4306-87E6-245763719516}"/>
          </ac:cxnSpMkLst>
        </pc:cxnChg>
        <pc:cxnChg chg="add del">
          <ac:chgData name="Nauris Skele (2430016)" userId="S::2430016@student.uwtsd.ac.uk::4edc618a-abc9-4c5c-b1c8-d2c94a8a95f4" providerId="AD" clId="Web-{C229F98B-F17B-21F8-A6A5-8467F36D88FB}" dt="2025-12-07T12:03:23.298" v="533"/>
          <ac:cxnSpMkLst>
            <pc:docMk/>
            <pc:sldMk cId="58527939" sldId="271"/>
            <ac:cxnSpMk id="71" creationId="{F64F9B95-9045-48D2-B9F3-2927E98F54AA}"/>
          </ac:cxnSpMkLst>
        </pc:cxnChg>
        <pc:cxnChg chg="add del">
          <ac:chgData name="Nauris Skele (2430016)" userId="S::2430016@student.uwtsd.ac.uk::4edc618a-abc9-4c5c-b1c8-d2c94a8a95f4" providerId="AD" clId="Web-{C229F98B-F17B-21F8-A6A5-8467F36D88FB}" dt="2025-12-07T12:03:23.298" v="533"/>
          <ac:cxnSpMkLst>
            <pc:docMk/>
            <pc:sldMk cId="58527939" sldId="271"/>
            <ac:cxnSpMk id="73" creationId="{085AA86F-6A4D-4BCB-A045-D992CDC2959B}"/>
          </ac:cxnSpMkLst>
        </pc:cxnChg>
        <pc:cxnChg chg="add del">
          <ac:chgData name="Nauris Skele (2430016)" userId="S::2430016@student.uwtsd.ac.uk::4edc618a-abc9-4c5c-b1c8-d2c94a8a95f4" providerId="AD" clId="Web-{C229F98B-F17B-21F8-A6A5-8467F36D88FB}" dt="2025-12-07T12:03:23.298" v="533"/>
          <ac:cxnSpMkLst>
            <pc:docMk/>
            <pc:sldMk cId="58527939" sldId="271"/>
            <ac:cxnSpMk id="77" creationId="{EE2E603F-4A95-4FE8-BB06-211DFD75DBEF}"/>
          </ac:cxnSpMkLst>
        </pc:cxnChg>
        <pc:cxnChg chg="add del">
          <ac:chgData name="Nauris Skele (2430016)" userId="S::2430016@student.uwtsd.ac.uk::4edc618a-abc9-4c5c-b1c8-d2c94a8a95f4" providerId="AD" clId="Web-{C229F98B-F17B-21F8-A6A5-8467F36D88FB}" dt="2025-12-07T12:03:27.767" v="535"/>
          <ac:cxnSpMkLst>
            <pc:docMk/>
            <pc:sldMk cId="58527939" sldId="271"/>
            <ac:cxnSpMk id="79" creationId="{F64F9B95-9045-48D2-B9F3-2927E98F54AA}"/>
          </ac:cxnSpMkLst>
        </pc:cxnChg>
        <pc:cxnChg chg="add del">
          <ac:chgData name="Nauris Skele (2430016)" userId="S::2430016@student.uwtsd.ac.uk::4edc618a-abc9-4c5c-b1c8-d2c94a8a95f4" providerId="AD" clId="Web-{C229F98B-F17B-21F8-A6A5-8467F36D88FB}" dt="2025-12-07T12:03:27.767" v="535"/>
          <ac:cxnSpMkLst>
            <pc:docMk/>
            <pc:sldMk cId="58527939" sldId="271"/>
            <ac:cxnSpMk id="80" creationId="{085AA86F-6A4D-4BCB-A045-D992CDC2959B}"/>
          </ac:cxnSpMkLst>
        </pc:cxnChg>
        <pc:cxnChg chg="add del">
          <ac:chgData name="Nauris Skele (2430016)" userId="S::2430016@student.uwtsd.ac.uk::4edc618a-abc9-4c5c-b1c8-d2c94a8a95f4" providerId="AD" clId="Web-{C229F98B-F17B-21F8-A6A5-8467F36D88FB}" dt="2025-12-07T12:03:27.767" v="535"/>
          <ac:cxnSpMkLst>
            <pc:docMk/>
            <pc:sldMk cId="58527939" sldId="271"/>
            <ac:cxnSpMk id="82" creationId="{EE2E603F-4A95-4FE8-BB06-211DFD75DBEF}"/>
          </ac:cxnSpMkLst>
        </pc:cxnChg>
        <pc:cxnChg chg="add del">
          <ac:chgData name="Nauris Skele (2430016)" userId="S::2430016@student.uwtsd.ac.uk::4edc618a-abc9-4c5c-b1c8-d2c94a8a95f4" providerId="AD" clId="Web-{C229F98B-F17B-21F8-A6A5-8467F36D88FB}" dt="2025-12-07T12:04:12.799" v="539"/>
          <ac:cxnSpMkLst>
            <pc:docMk/>
            <pc:sldMk cId="58527939" sldId="271"/>
            <ac:cxnSpMk id="85" creationId="{4583FD9E-C5A7-96F7-951D-7D292013CD58}"/>
          </ac:cxnSpMkLst>
        </pc:cxnChg>
        <pc:cxnChg chg="add">
          <ac:chgData name="Nauris Skele (2430016)" userId="S::2430016@student.uwtsd.ac.uk::4edc618a-abc9-4c5c-b1c8-d2c94a8a95f4" providerId="AD" clId="Web-{C229F98B-F17B-21F8-A6A5-8467F36D88FB}" dt="2025-12-07T12:04:12.799" v="539"/>
          <ac:cxnSpMkLst>
            <pc:docMk/>
            <pc:sldMk cId="58527939" sldId="271"/>
            <ac:cxnSpMk id="90" creationId="{F64F9B95-9045-48D2-B9F3-2927E98F54AA}"/>
          </ac:cxnSpMkLst>
        </pc:cxnChg>
        <pc:cxnChg chg="add">
          <ac:chgData name="Nauris Skele (2430016)" userId="S::2430016@student.uwtsd.ac.uk::4edc618a-abc9-4c5c-b1c8-d2c94a8a95f4" providerId="AD" clId="Web-{C229F98B-F17B-21F8-A6A5-8467F36D88FB}" dt="2025-12-07T12:04:12.799" v="539"/>
          <ac:cxnSpMkLst>
            <pc:docMk/>
            <pc:sldMk cId="58527939" sldId="271"/>
            <ac:cxnSpMk id="92" creationId="{085AA86F-6A4D-4BCB-A045-D992CDC2959B}"/>
          </ac:cxnSpMkLst>
        </pc:cxnChg>
        <pc:cxnChg chg="add">
          <ac:chgData name="Nauris Skele (2430016)" userId="S::2430016@student.uwtsd.ac.uk::4edc618a-abc9-4c5c-b1c8-d2c94a8a95f4" providerId="AD" clId="Web-{C229F98B-F17B-21F8-A6A5-8467F36D88FB}" dt="2025-12-07T12:04:12.799" v="539"/>
          <ac:cxnSpMkLst>
            <pc:docMk/>
            <pc:sldMk cId="58527939" sldId="271"/>
            <ac:cxnSpMk id="98" creationId="{0B66F5E1-B07D-4718-F4B4-5FCE4B7E8F44}"/>
          </ac:cxnSpMkLst>
        </pc:cxnChg>
      </pc:sldChg>
    </pc:docChg>
  </pc:docChgLst>
  <pc:docChgLst>
    <pc:chgData name="Nauris Skele (2430016)" userId="S::2430016@student.uwtsd.ac.uk::4edc618a-abc9-4c5c-b1c8-d2c94a8a95f4" providerId="AD" clId="Web-{5ED02DFB-3EDF-94A3-E31E-544276AFCA84}"/>
    <pc:docChg chg="addSld delSld modSld addMainMaster delMainMaster">
      <pc:chgData name="Nauris Skele (2430016)" userId="S::2430016@student.uwtsd.ac.uk::4edc618a-abc9-4c5c-b1c8-d2c94a8a95f4" providerId="AD" clId="Web-{5ED02DFB-3EDF-94A3-E31E-544276AFCA84}" dt="2025-12-07T11:16:20.964" v="569"/>
      <pc:docMkLst>
        <pc:docMk/>
      </pc:docMkLst>
      <pc:sldChg chg="addSp delSp modSp mod setBg modClrScheme setClrOvrMap chgLayout">
        <pc:chgData name="Nauris Skele (2430016)" userId="S::2430016@student.uwtsd.ac.uk::4edc618a-abc9-4c5c-b1c8-d2c94a8a95f4" providerId="AD" clId="Web-{5ED02DFB-3EDF-94A3-E31E-544276AFCA84}" dt="2025-12-07T10:12:39.132" v="63"/>
        <pc:sldMkLst>
          <pc:docMk/>
          <pc:sldMk cId="109857222" sldId="256"/>
        </pc:sldMkLst>
        <pc:spChg chg="mod">
          <ac:chgData name="Nauris Skele (2430016)" userId="S::2430016@student.uwtsd.ac.uk::4edc618a-abc9-4c5c-b1c8-d2c94a8a95f4" providerId="AD" clId="Web-{5ED02DFB-3EDF-94A3-E31E-544276AFCA84}" dt="2025-12-07T10:12:39.132" v="63"/>
          <ac:spMkLst>
            <pc:docMk/>
            <pc:sldMk cId="109857222" sldId="256"/>
            <ac:spMk id="2" creationId="{00000000-0000-0000-0000-000000000000}"/>
          </ac:spMkLst>
        </pc:spChg>
        <pc:spChg chg="mod">
          <ac:chgData name="Nauris Skele (2430016)" userId="S::2430016@student.uwtsd.ac.uk::4edc618a-abc9-4c5c-b1c8-d2c94a8a95f4" providerId="AD" clId="Web-{5ED02DFB-3EDF-94A3-E31E-544276AFCA84}" dt="2025-12-07T10:12:39.132" v="63"/>
          <ac:spMkLst>
            <pc:docMk/>
            <pc:sldMk cId="109857222" sldId="256"/>
            <ac:spMk id="3" creationId="{00000000-0000-0000-0000-000000000000}"/>
          </ac:spMkLst>
        </pc:spChg>
        <pc:spChg chg="add del">
          <ac:chgData name="Nauris Skele (2430016)" userId="S::2430016@student.uwtsd.ac.uk::4edc618a-abc9-4c5c-b1c8-d2c94a8a95f4" providerId="AD" clId="Web-{5ED02DFB-3EDF-94A3-E31E-544276AFCA84}" dt="2025-12-07T10:12:39.132" v="63"/>
          <ac:spMkLst>
            <pc:docMk/>
            <pc:sldMk cId="109857222" sldId="256"/>
            <ac:spMk id="9" creationId="{0EECA69B-4C2A-7F31-8019-E90DB3BD49CB}"/>
          </ac:spMkLst>
        </pc:spChg>
        <pc:spChg chg="add del">
          <ac:chgData name="Nauris Skele (2430016)" userId="S::2430016@student.uwtsd.ac.uk::4edc618a-abc9-4c5c-b1c8-d2c94a8a95f4" providerId="AD" clId="Web-{5ED02DFB-3EDF-94A3-E31E-544276AFCA84}" dt="2025-12-07T10:12:39.132" v="63"/>
          <ac:spMkLst>
            <pc:docMk/>
            <pc:sldMk cId="109857222" sldId="256"/>
            <ac:spMk id="11" creationId="{857DEAC1-B3AA-6569-0A44-A191DF2F3C67}"/>
          </ac:spMkLst>
        </pc:spChg>
        <pc:spChg chg="add">
          <ac:chgData name="Nauris Skele (2430016)" userId="S::2430016@student.uwtsd.ac.uk::4edc618a-abc9-4c5c-b1c8-d2c94a8a95f4" providerId="AD" clId="Web-{5ED02DFB-3EDF-94A3-E31E-544276AFCA84}" dt="2025-12-07T10:12:39.132" v="63"/>
          <ac:spMkLst>
            <pc:docMk/>
            <pc:sldMk cId="109857222" sldId="256"/>
            <ac:spMk id="20" creationId="{E53615EE-C559-4E03-999B-5477F1626FE5}"/>
          </ac:spMkLst>
        </pc:spChg>
        <pc:picChg chg="add mod ord">
          <ac:chgData name="Nauris Skele (2430016)" userId="S::2430016@student.uwtsd.ac.uk::4edc618a-abc9-4c5c-b1c8-d2c94a8a95f4" providerId="AD" clId="Web-{5ED02DFB-3EDF-94A3-E31E-544276AFCA84}" dt="2025-12-07T10:12:39.132" v="63"/>
          <ac:picMkLst>
            <pc:docMk/>
            <pc:sldMk cId="109857222" sldId="256"/>
            <ac:picMk id="4" creationId="{F3334B31-5E13-C199-390E-09225EA8DF77}"/>
          </ac:picMkLst>
        </pc:picChg>
        <pc:picChg chg="add mod">
          <ac:chgData name="Nauris Skele (2430016)" userId="S::2430016@student.uwtsd.ac.uk::4edc618a-abc9-4c5c-b1c8-d2c94a8a95f4" providerId="AD" clId="Web-{5ED02DFB-3EDF-94A3-E31E-544276AFCA84}" dt="2025-12-07T10:12:39.132" v="63"/>
          <ac:picMkLst>
            <pc:docMk/>
            <pc:sldMk cId="109857222" sldId="256"/>
            <ac:picMk id="5" creationId="{BA6CB732-A38E-1180-DC84-464C124D751F}"/>
          </ac:picMkLst>
        </pc:picChg>
        <pc:cxnChg chg="add">
          <ac:chgData name="Nauris Skele (2430016)" userId="S::2430016@student.uwtsd.ac.uk::4edc618a-abc9-4c5c-b1c8-d2c94a8a95f4" providerId="AD" clId="Web-{5ED02DFB-3EDF-94A3-E31E-544276AFCA84}" dt="2025-12-07T10:12:39.132" v="63"/>
          <ac:cxnSpMkLst>
            <pc:docMk/>
            <pc:sldMk cId="109857222" sldId="256"/>
            <ac:cxnSpMk id="18" creationId="{085AA86F-6A4D-4BCB-A045-D992CDC2959B}"/>
          </ac:cxnSpMkLst>
        </pc:cxnChg>
        <pc:cxnChg chg="add">
          <ac:chgData name="Nauris Skele (2430016)" userId="S::2430016@student.uwtsd.ac.uk::4edc618a-abc9-4c5c-b1c8-d2c94a8a95f4" providerId="AD" clId="Web-{5ED02DFB-3EDF-94A3-E31E-544276AFCA84}" dt="2025-12-07T10:12:39.132" v="63"/>
          <ac:cxnSpMkLst>
            <pc:docMk/>
            <pc:sldMk cId="109857222" sldId="256"/>
            <ac:cxnSpMk id="22" creationId="{799A8EBD-049C-48E6-97ED-C9102D78FC79}"/>
          </ac:cxnSpMkLst>
        </pc:cxnChg>
        <pc:cxnChg chg="add">
          <ac:chgData name="Nauris Skele (2430016)" userId="S::2430016@student.uwtsd.ac.uk::4edc618a-abc9-4c5c-b1c8-d2c94a8a95f4" providerId="AD" clId="Web-{5ED02DFB-3EDF-94A3-E31E-544276AFCA84}" dt="2025-12-07T10:12:39.132" v="63"/>
          <ac:cxnSpMkLst>
            <pc:docMk/>
            <pc:sldMk cId="109857222" sldId="256"/>
            <ac:cxnSpMk id="24" creationId="{07AB7C5C-C091-4C25-B1BD-93E2F6948C92}"/>
          </ac:cxnSpMkLst>
        </pc:cxnChg>
      </pc:sldChg>
      <pc:sldChg chg="modSp new">
        <pc:chgData name="Nauris Skele (2430016)" userId="S::2430016@student.uwtsd.ac.uk::4edc618a-abc9-4c5c-b1c8-d2c94a8a95f4" providerId="AD" clId="Web-{5ED02DFB-3EDF-94A3-E31E-544276AFCA84}" dt="2025-12-07T11:01:49.137" v="459" actId="20577"/>
        <pc:sldMkLst>
          <pc:docMk/>
          <pc:sldMk cId="1837002697" sldId="257"/>
        </pc:sldMkLst>
        <pc:spChg chg="mod">
          <ac:chgData name="Nauris Skele (2430016)" userId="S::2430016@student.uwtsd.ac.uk::4edc618a-abc9-4c5c-b1c8-d2c94a8a95f4" providerId="AD" clId="Web-{5ED02DFB-3EDF-94A3-E31E-544276AFCA84}" dt="2025-12-07T10:13:58.289" v="72" actId="20577"/>
          <ac:spMkLst>
            <pc:docMk/>
            <pc:sldMk cId="1837002697" sldId="257"/>
            <ac:spMk id="2" creationId="{8E48AB10-1861-FD64-DAD0-BB4B7B99D05F}"/>
          </ac:spMkLst>
        </pc:spChg>
        <pc:spChg chg="mod">
          <ac:chgData name="Nauris Skele (2430016)" userId="S::2430016@student.uwtsd.ac.uk::4edc618a-abc9-4c5c-b1c8-d2c94a8a95f4" providerId="AD" clId="Web-{5ED02DFB-3EDF-94A3-E31E-544276AFCA84}" dt="2025-12-07T11:01:49.137" v="459" actId="20577"/>
          <ac:spMkLst>
            <pc:docMk/>
            <pc:sldMk cId="1837002697" sldId="257"/>
            <ac:spMk id="3" creationId="{4F3E4BBE-CC8F-86F6-3A8B-6CB92D548797}"/>
          </ac:spMkLst>
        </pc:spChg>
      </pc:sldChg>
      <pc:sldChg chg="addSp delSp modSp new mod setBg">
        <pc:chgData name="Nauris Skele (2430016)" userId="S::2430016@student.uwtsd.ac.uk::4edc618a-abc9-4c5c-b1c8-d2c94a8a95f4" providerId="AD" clId="Web-{5ED02DFB-3EDF-94A3-E31E-544276AFCA84}" dt="2025-12-07T10:33:18.262" v="242"/>
        <pc:sldMkLst>
          <pc:docMk/>
          <pc:sldMk cId="4174605793" sldId="258"/>
        </pc:sldMkLst>
        <pc:spChg chg="mod">
          <ac:chgData name="Nauris Skele (2430016)" userId="S::2430016@student.uwtsd.ac.uk::4edc618a-abc9-4c5c-b1c8-d2c94a8a95f4" providerId="AD" clId="Web-{5ED02DFB-3EDF-94A3-E31E-544276AFCA84}" dt="2025-12-07T10:31:33.832" v="213"/>
          <ac:spMkLst>
            <pc:docMk/>
            <pc:sldMk cId="4174605793" sldId="258"/>
            <ac:spMk id="2" creationId="{44637CF4-AF41-DAE2-90F8-8B6ED131BC36}"/>
          </ac:spMkLst>
        </pc:spChg>
        <pc:spChg chg="mod">
          <ac:chgData name="Nauris Skele (2430016)" userId="S::2430016@student.uwtsd.ac.uk::4edc618a-abc9-4c5c-b1c8-d2c94a8a95f4" providerId="AD" clId="Web-{5ED02DFB-3EDF-94A3-E31E-544276AFCA84}" dt="2025-12-07T10:33:18.262" v="242"/>
          <ac:spMkLst>
            <pc:docMk/>
            <pc:sldMk cId="4174605793" sldId="258"/>
            <ac:spMk id="3" creationId="{5D851BA0-D03E-54E6-C6F4-D1A9D978C528}"/>
          </ac:spMkLst>
        </pc:spChg>
        <pc:spChg chg="add del">
          <ac:chgData name="Nauris Skele (2430016)" userId="S::2430016@student.uwtsd.ac.uk::4edc618a-abc9-4c5c-b1c8-d2c94a8a95f4" providerId="AD" clId="Web-{5ED02DFB-3EDF-94A3-E31E-544276AFCA84}" dt="2025-12-07T10:33:18.262" v="242"/>
          <ac:spMkLst>
            <pc:docMk/>
            <pc:sldMk cId="4174605793" sldId="258"/>
            <ac:spMk id="9" creationId="{E49D7415-2F11-44C2-B6AA-13A25B6814B9}"/>
          </ac:spMkLst>
        </pc:spChg>
        <pc:spChg chg="add">
          <ac:chgData name="Nauris Skele (2430016)" userId="S::2430016@student.uwtsd.ac.uk::4edc618a-abc9-4c5c-b1c8-d2c94a8a95f4" providerId="AD" clId="Web-{5ED02DFB-3EDF-94A3-E31E-544276AFCA84}" dt="2025-12-07T10:33:18.262" v="242"/>
          <ac:spMkLst>
            <pc:docMk/>
            <pc:sldMk cId="4174605793" sldId="258"/>
            <ac:spMk id="18" creationId="{E49D7415-2F11-44C2-B6AA-13A25B6814B9}"/>
          </ac:spMkLst>
        </pc:spChg>
        <pc:picChg chg="add mod">
          <ac:chgData name="Nauris Skele (2430016)" userId="S::2430016@student.uwtsd.ac.uk::4edc618a-abc9-4c5c-b1c8-d2c94a8a95f4" providerId="AD" clId="Web-{5ED02DFB-3EDF-94A3-E31E-544276AFCA84}" dt="2025-12-07T10:31:33.832" v="213"/>
          <ac:picMkLst>
            <pc:docMk/>
            <pc:sldMk cId="4174605793" sldId="258"/>
            <ac:picMk id="4" creationId="{1F40F292-9600-1259-A51D-F9FD99674D91}"/>
          </ac:picMkLst>
        </pc:picChg>
        <pc:cxnChg chg="add del">
          <ac:chgData name="Nauris Skele (2430016)" userId="S::2430016@student.uwtsd.ac.uk::4edc618a-abc9-4c5c-b1c8-d2c94a8a95f4" providerId="AD" clId="Web-{5ED02DFB-3EDF-94A3-E31E-544276AFCA84}" dt="2025-12-07T10:33:18.262" v="242"/>
          <ac:cxnSpMkLst>
            <pc:docMk/>
            <pc:sldMk cId="4174605793" sldId="258"/>
            <ac:cxnSpMk id="11" creationId="{8E813B4C-6731-0B72-5252-A79AB0E20B58}"/>
          </ac:cxnSpMkLst>
        </pc:cxnChg>
        <pc:cxnChg chg="add del">
          <ac:chgData name="Nauris Skele (2430016)" userId="S::2430016@student.uwtsd.ac.uk::4edc618a-abc9-4c5c-b1c8-d2c94a8a95f4" providerId="AD" clId="Web-{5ED02DFB-3EDF-94A3-E31E-544276AFCA84}" dt="2025-12-07T10:33:18.262" v="242"/>
          <ac:cxnSpMkLst>
            <pc:docMk/>
            <pc:sldMk cId="4174605793" sldId="258"/>
            <ac:cxnSpMk id="13" creationId="{6E0E8146-6E65-2E6C-0C86-547E3C925406}"/>
          </ac:cxnSpMkLst>
        </pc:cxnChg>
        <pc:cxnChg chg="add">
          <ac:chgData name="Nauris Skele (2430016)" userId="S::2430016@student.uwtsd.ac.uk::4edc618a-abc9-4c5c-b1c8-d2c94a8a95f4" providerId="AD" clId="Web-{5ED02DFB-3EDF-94A3-E31E-544276AFCA84}" dt="2025-12-07T10:33:18.262" v="242"/>
          <ac:cxnSpMkLst>
            <pc:docMk/>
            <pc:sldMk cId="4174605793" sldId="258"/>
            <ac:cxnSpMk id="20" creationId="{8E813B4C-6731-0B72-5252-A79AB0E20B58}"/>
          </ac:cxnSpMkLst>
        </pc:cxnChg>
        <pc:cxnChg chg="add">
          <ac:chgData name="Nauris Skele (2430016)" userId="S::2430016@student.uwtsd.ac.uk::4edc618a-abc9-4c5c-b1c8-d2c94a8a95f4" providerId="AD" clId="Web-{5ED02DFB-3EDF-94A3-E31E-544276AFCA84}" dt="2025-12-07T10:33:18.262" v="242"/>
          <ac:cxnSpMkLst>
            <pc:docMk/>
            <pc:sldMk cId="4174605793" sldId="258"/>
            <ac:cxnSpMk id="22" creationId="{6E0E8146-6E65-2E6C-0C86-547E3C925406}"/>
          </ac:cxnSpMkLst>
        </pc:cxnChg>
      </pc:sldChg>
      <pc:sldChg chg="addSp modSp new mod setBg">
        <pc:chgData name="Nauris Skele (2430016)" userId="S::2430016@student.uwtsd.ac.uk::4edc618a-abc9-4c5c-b1c8-d2c94a8a95f4" providerId="AD" clId="Web-{5ED02DFB-3EDF-94A3-E31E-544276AFCA84}" dt="2025-12-07T10:40:13.898" v="303" actId="20577"/>
        <pc:sldMkLst>
          <pc:docMk/>
          <pc:sldMk cId="4179296701" sldId="259"/>
        </pc:sldMkLst>
        <pc:spChg chg="mod">
          <ac:chgData name="Nauris Skele (2430016)" userId="S::2430016@student.uwtsd.ac.uk::4edc618a-abc9-4c5c-b1c8-d2c94a8a95f4" providerId="AD" clId="Web-{5ED02DFB-3EDF-94A3-E31E-544276AFCA84}" dt="2025-12-07T10:39:52.569" v="299"/>
          <ac:spMkLst>
            <pc:docMk/>
            <pc:sldMk cId="4179296701" sldId="259"/>
            <ac:spMk id="2" creationId="{534E3997-768A-566D-D1BF-CE530880FB01}"/>
          </ac:spMkLst>
        </pc:spChg>
        <pc:spChg chg="mod">
          <ac:chgData name="Nauris Skele (2430016)" userId="S::2430016@student.uwtsd.ac.uk::4edc618a-abc9-4c5c-b1c8-d2c94a8a95f4" providerId="AD" clId="Web-{5ED02DFB-3EDF-94A3-E31E-544276AFCA84}" dt="2025-12-07T10:40:13.898" v="303" actId="20577"/>
          <ac:spMkLst>
            <pc:docMk/>
            <pc:sldMk cId="4179296701" sldId="259"/>
            <ac:spMk id="3" creationId="{B3A73AD5-D4CF-8080-01EF-96D97860A530}"/>
          </ac:spMkLst>
        </pc:spChg>
        <pc:spChg chg="add">
          <ac:chgData name="Nauris Skele (2430016)" userId="S::2430016@student.uwtsd.ac.uk::4edc618a-abc9-4c5c-b1c8-d2c94a8a95f4" providerId="AD" clId="Web-{5ED02DFB-3EDF-94A3-E31E-544276AFCA84}" dt="2025-12-07T10:39:52.569" v="299"/>
          <ac:spMkLst>
            <pc:docMk/>
            <pc:sldMk cId="4179296701" sldId="259"/>
            <ac:spMk id="10" creationId="{E49D7415-2F11-44C2-B6AA-13A25B6814B9}"/>
          </ac:spMkLst>
        </pc:spChg>
        <pc:picChg chg="add mod">
          <ac:chgData name="Nauris Skele (2430016)" userId="S::2430016@student.uwtsd.ac.uk::4edc618a-abc9-4c5c-b1c8-d2c94a8a95f4" providerId="AD" clId="Web-{5ED02DFB-3EDF-94A3-E31E-544276AFCA84}" dt="2025-12-07T10:39:52.569" v="299"/>
          <ac:picMkLst>
            <pc:docMk/>
            <pc:sldMk cId="4179296701" sldId="259"/>
            <ac:picMk id="5" creationId="{A70EE88C-F80C-EDB5-2026-41D13FEC2008}"/>
          </ac:picMkLst>
        </pc:picChg>
        <pc:cxnChg chg="add">
          <ac:chgData name="Nauris Skele (2430016)" userId="S::2430016@student.uwtsd.ac.uk::4edc618a-abc9-4c5c-b1c8-d2c94a8a95f4" providerId="AD" clId="Web-{5ED02DFB-3EDF-94A3-E31E-544276AFCA84}" dt="2025-12-07T10:39:52.569" v="299"/>
          <ac:cxnSpMkLst>
            <pc:docMk/>
            <pc:sldMk cId="4179296701" sldId="259"/>
            <ac:cxnSpMk id="12" creationId="{8E813B4C-6731-0B72-5252-A79AB0E20B58}"/>
          </ac:cxnSpMkLst>
        </pc:cxnChg>
        <pc:cxnChg chg="add">
          <ac:chgData name="Nauris Skele (2430016)" userId="S::2430016@student.uwtsd.ac.uk::4edc618a-abc9-4c5c-b1c8-d2c94a8a95f4" providerId="AD" clId="Web-{5ED02DFB-3EDF-94A3-E31E-544276AFCA84}" dt="2025-12-07T10:39:52.569" v="299"/>
          <ac:cxnSpMkLst>
            <pc:docMk/>
            <pc:sldMk cId="4179296701" sldId="259"/>
            <ac:cxnSpMk id="14" creationId="{6E0E8146-6E65-2E6C-0C86-547E3C925406}"/>
          </ac:cxnSpMkLst>
        </pc:cxnChg>
      </pc:sldChg>
      <pc:sldChg chg="addSp modSp new mod setBg">
        <pc:chgData name="Nauris Skele (2430016)" userId="S::2430016@student.uwtsd.ac.uk::4edc618a-abc9-4c5c-b1c8-d2c94a8a95f4" providerId="AD" clId="Web-{5ED02DFB-3EDF-94A3-E31E-544276AFCA84}" dt="2025-12-07T10:47:14.829" v="346" actId="20577"/>
        <pc:sldMkLst>
          <pc:docMk/>
          <pc:sldMk cId="3905219502" sldId="260"/>
        </pc:sldMkLst>
        <pc:spChg chg="mod">
          <ac:chgData name="Nauris Skele (2430016)" userId="S::2430016@student.uwtsd.ac.uk::4edc618a-abc9-4c5c-b1c8-d2c94a8a95f4" providerId="AD" clId="Web-{5ED02DFB-3EDF-94A3-E31E-544276AFCA84}" dt="2025-12-07T10:45:04.436" v="340" actId="20577"/>
          <ac:spMkLst>
            <pc:docMk/>
            <pc:sldMk cId="3905219502" sldId="260"/>
            <ac:spMk id="2" creationId="{C79C5BE5-A52F-000E-5DC3-C73C8C554E21}"/>
          </ac:spMkLst>
        </pc:spChg>
        <pc:spChg chg="mod">
          <ac:chgData name="Nauris Skele (2430016)" userId="S::2430016@student.uwtsd.ac.uk::4edc618a-abc9-4c5c-b1c8-d2c94a8a95f4" providerId="AD" clId="Web-{5ED02DFB-3EDF-94A3-E31E-544276AFCA84}" dt="2025-12-07T10:47:14.829" v="346" actId="20577"/>
          <ac:spMkLst>
            <pc:docMk/>
            <pc:sldMk cId="3905219502" sldId="260"/>
            <ac:spMk id="3" creationId="{4F5CB831-B18F-5D40-F3D0-ABECBECB5F39}"/>
          </ac:spMkLst>
        </pc:spChg>
        <pc:spChg chg="add">
          <ac:chgData name="Nauris Skele (2430016)" userId="S::2430016@student.uwtsd.ac.uk::4edc618a-abc9-4c5c-b1c8-d2c94a8a95f4" providerId="AD" clId="Web-{5ED02DFB-3EDF-94A3-E31E-544276AFCA84}" dt="2025-12-07T10:41:20.962" v="316"/>
          <ac:spMkLst>
            <pc:docMk/>
            <pc:sldMk cId="3905219502" sldId="260"/>
            <ac:spMk id="8" creationId="{6B3CA38D-7BB0-4D35-BE00-0F487660272C}"/>
          </ac:spMkLst>
        </pc:spChg>
        <pc:cxnChg chg="add">
          <ac:chgData name="Nauris Skele (2430016)" userId="S::2430016@student.uwtsd.ac.uk::4edc618a-abc9-4c5c-b1c8-d2c94a8a95f4" providerId="AD" clId="Web-{5ED02DFB-3EDF-94A3-E31E-544276AFCA84}" dt="2025-12-07T10:41:20.962" v="316"/>
          <ac:cxnSpMkLst>
            <pc:docMk/>
            <pc:sldMk cId="3905219502" sldId="260"/>
            <ac:cxnSpMk id="10" creationId="{4514FD1B-A0BF-4C73-A68E-4B1F7299F6AE}"/>
          </ac:cxnSpMkLst>
        </pc:cxnChg>
        <pc:cxnChg chg="add">
          <ac:chgData name="Nauris Skele (2430016)" userId="S::2430016@student.uwtsd.ac.uk::4edc618a-abc9-4c5c-b1c8-d2c94a8a95f4" providerId="AD" clId="Web-{5ED02DFB-3EDF-94A3-E31E-544276AFCA84}" dt="2025-12-07T10:41:20.962" v="316"/>
          <ac:cxnSpMkLst>
            <pc:docMk/>
            <pc:sldMk cId="3905219502" sldId="260"/>
            <ac:cxnSpMk id="12" creationId="{18B100A6-1EBC-40AB-BB7E-26807F3CFC31}"/>
          </ac:cxnSpMkLst>
        </pc:cxnChg>
      </pc:sldChg>
      <pc:sldChg chg="modSp new">
        <pc:chgData name="Nauris Skele (2430016)" userId="S::2430016@student.uwtsd.ac.uk::4edc618a-abc9-4c5c-b1c8-d2c94a8a95f4" providerId="AD" clId="Web-{5ED02DFB-3EDF-94A3-E31E-544276AFCA84}" dt="2025-12-07T10:58:25.488" v="437" actId="20577"/>
        <pc:sldMkLst>
          <pc:docMk/>
          <pc:sldMk cId="1730120406" sldId="261"/>
        </pc:sldMkLst>
        <pc:spChg chg="mod">
          <ac:chgData name="Nauris Skele (2430016)" userId="S::2430016@student.uwtsd.ac.uk::4edc618a-abc9-4c5c-b1c8-d2c94a8a95f4" providerId="AD" clId="Web-{5ED02DFB-3EDF-94A3-E31E-544276AFCA84}" dt="2025-12-07T10:47:35.626" v="354" actId="20577"/>
          <ac:spMkLst>
            <pc:docMk/>
            <pc:sldMk cId="1730120406" sldId="261"/>
            <ac:spMk id="2" creationId="{F583B663-6598-4623-A6A6-FD95FD893E71}"/>
          </ac:spMkLst>
        </pc:spChg>
        <pc:spChg chg="mod">
          <ac:chgData name="Nauris Skele (2430016)" userId="S::2430016@student.uwtsd.ac.uk::4edc618a-abc9-4c5c-b1c8-d2c94a8a95f4" providerId="AD" clId="Web-{5ED02DFB-3EDF-94A3-E31E-544276AFCA84}" dt="2025-12-07T10:58:25.488" v="437" actId="20577"/>
          <ac:spMkLst>
            <pc:docMk/>
            <pc:sldMk cId="1730120406" sldId="261"/>
            <ac:spMk id="3" creationId="{BC811EB5-1C2C-04E7-2D1C-328E638074BA}"/>
          </ac:spMkLst>
        </pc:spChg>
      </pc:sldChg>
      <pc:sldChg chg="addSp delSp modSp new mod setBg">
        <pc:chgData name="Nauris Skele (2430016)" userId="S::2430016@student.uwtsd.ac.uk::4edc618a-abc9-4c5c-b1c8-d2c94a8a95f4" providerId="AD" clId="Web-{5ED02DFB-3EDF-94A3-E31E-544276AFCA84}" dt="2025-12-07T11:04:57.942" v="463"/>
        <pc:sldMkLst>
          <pc:docMk/>
          <pc:sldMk cId="3697277462" sldId="262"/>
        </pc:sldMkLst>
        <pc:spChg chg="mod">
          <ac:chgData name="Nauris Skele (2430016)" userId="S::2430016@student.uwtsd.ac.uk::4edc618a-abc9-4c5c-b1c8-d2c94a8a95f4" providerId="AD" clId="Web-{5ED02DFB-3EDF-94A3-E31E-544276AFCA84}" dt="2025-12-07T11:04:57.942" v="463"/>
          <ac:spMkLst>
            <pc:docMk/>
            <pc:sldMk cId="3697277462" sldId="262"/>
            <ac:spMk id="2" creationId="{F23262CB-DD7F-CAE7-62EE-12A10756F8F7}"/>
          </ac:spMkLst>
        </pc:spChg>
        <pc:spChg chg="del">
          <ac:chgData name="Nauris Skele (2430016)" userId="S::2430016@student.uwtsd.ac.uk::4edc618a-abc9-4c5c-b1c8-d2c94a8a95f4" providerId="AD" clId="Web-{5ED02DFB-3EDF-94A3-E31E-544276AFCA84}" dt="2025-12-07T11:04:50.504" v="462"/>
          <ac:spMkLst>
            <pc:docMk/>
            <pc:sldMk cId="3697277462" sldId="262"/>
            <ac:spMk id="3" creationId="{2519E5DF-8697-F3F2-CB92-67B6867EF42B}"/>
          </ac:spMkLst>
        </pc:spChg>
        <pc:spChg chg="add">
          <ac:chgData name="Nauris Skele (2430016)" userId="S::2430016@student.uwtsd.ac.uk::4edc618a-abc9-4c5c-b1c8-d2c94a8a95f4" providerId="AD" clId="Web-{5ED02DFB-3EDF-94A3-E31E-544276AFCA84}" dt="2025-12-07T11:04:57.942" v="463"/>
          <ac:spMkLst>
            <pc:docMk/>
            <pc:sldMk cId="3697277462" sldId="262"/>
            <ac:spMk id="14" creationId="{33E93247-6229-44AB-A550-739E971E690B}"/>
          </ac:spMkLst>
        </pc:spChg>
        <pc:graphicFrameChg chg="add mod ord modGraphic">
          <ac:chgData name="Nauris Skele (2430016)" userId="S::2430016@student.uwtsd.ac.uk::4edc618a-abc9-4c5c-b1c8-d2c94a8a95f4" providerId="AD" clId="Web-{5ED02DFB-3EDF-94A3-E31E-544276AFCA84}" dt="2025-12-07T11:04:57.942" v="463"/>
          <ac:graphicFrameMkLst>
            <pc:docMk/>
            <pc:sldMk cId="3697277462" sldId="262"/>
            <ac:graphicFrameMk id="5" creationId="{92301D9E-B019-CF2D-5F3C-6F3788D83BD6}"/>
          </ac:graphicFrameMkLst>
        </pc:graphicFrameChg>
        <pc:cxnChg chg="add">
          <ac:chgData name="Nauris Skele (2430016)" userId="S::2430016@student.uwtsd.ac.uk::4edc618a-abc9-4c5c-b1c8-d2c94a8a95f4" providerId="AD" clId="Web-{5ED02DFB-3EDF-94A3-E31E-544276AFCA84}" dt="2025-12-07T11:04:57.942" v="463"/>
          <ac:cxnSpMkLst>
            <pc:docMk/>
            <pc:sldMk cId="3697277462" sldId="262"/>
            <ac:cxnSpMk id="10" creationId="{F64F9B95-9045-48D2-B9F3-2927E98F54AA}"/>
          </ac:cxnSpMkLst>
        </pc:cxnChg>
        <pc:cxnChg chg="add">
          <ac:chgData name="Nauris Skele (2430016)" userId="S::2430016@student.uwtsd.ac.uk::4edc618a-abc9-4c5c-b1c8-d2c94a8a95f4" providerId="AD" clId="Web-{5ED02DFB-3EDF-94A3-E31E-544276AFCA84}" dt="2025-12-07T11:04:57.942" v="463"/>
          <ac:cxnSpMkLst>
            <pc:docMk/>
            <pc:sldMk cId="3697277462" sldId="262"/>
            <ac:cxnSpMk id="12" creationId="{085AA86F-6A4D-4BCB-A045-D992CDC2959B}"/>
          </ac:cxnSpMkLst>
        </pc:cxnChg>
        <pc:cxnChg chg="add">
          <ac:chgData name="Nauris Skele (2430016)" userId="S::2430016@student.uwtsd.ac.uk::4edc618a-abc9-4c5c-b1c8-d2c94a8a95f4" providerId="AD" clId="Web-{5ED02DFB-3EDF-94A3-E31E-544276AFCA84}" dt="2025-12-07T11:04:57.942" v="463"/>
          <ac:cxnSpMkLst>
            <pc:docMk/>
            <pc:sldMk cId="3697277462" sldId="262"/>
            <ac:cxnSpMk id="16" creationId="{EE2E603F-4A95-4FE8-BB06-211DFD75DBEF}"/>
          </ac:cxnSpMkLst>
        </pc:cxnChg>
      </pc:sldChg>
      <pc:sldChg chg="addSp delSp modSp new mod setBg">
        <pc:chgData name="Nauris Skele (2430016)" userId="S::2430016@student.uwtsd.ac.uk::4edc618a-abc9-4c5c-b1c8-d2c94a8a95f4" providerId="AD" clId="Web-{5ED02DFB-3EDF-94A3-E31E-544276AFCA84}" dt="2025-12-07T11:06:01.806" v="476"/>
        <pc:sldMkLst>
          <pc:docMk/>
          <pc:sldMk cId="4294698313" sldId="263"/>
        </pc:sldMkLst>
        <pc:spChg chg="mod">
          <ac:chgData name="Nauris Skele (2430016)" userId="S::2430016@student.uwtsd.ac.uk::4edc618a-abc9-4c5c-b1c8-d2c94a8a95f4" providerId="AD" clId="Web-{5ED02DFB-3EDF-94A3-E31E-544276AFCA84}" dt="2025-12-07T11:06:01.806" v="476"/>
          <ac:spMkLst>
            <pc:docMk/>
            <pc:sldMk cId="4294698313" sldId="263"/>
            <ac:spMk id="2" creationId="{5B47EFCF-484C-FB46-24AD-B5593898D017}"/>
          </ac:spMkLst>
        </pc:spChg>
        <pc:spChg chg="del">
          <ac:chgData name="Nauris Skele (2430016)" userId="S::2430016@student.uwtsd.ac.uk::4edc618a-abc9-4c5c-b1c8-d2c94a8a95f4" providerId="AD" clId="Web-{5ED02DFB-3EDF-94A3-E31E-544276AFCA84}" dt="2025-12-07T11:05:40.211" v="465"/>
          <ac:spMkLst>
            <pc:docMk/>
            <pc:sldMk cId="4294698313" sldId="263"/>
            <ac:spMk id="3" creationId="{97F89859-66E0-0581-E7A2-F0B39DF7BAE5}"/>
          </ac:spMkLst>
        </pc:spChg>
        <pc:spChg chg="add">
          <ac:chgData name="Nauris Skele (2430016)" userId="S::2430016@student.uwtsd.ac.uk::4edc618a-abc9-4c5c-b1c8-d2c94a8a95f4" providerId="AD" clId="Web-{5ED02DFB-3EDF-94A3-E31E-544276AFCA84}" dt="2025-12-07T11:06:01.806" v="476"/>
          <ac:spMkLst>
            <pc:docMk/>
            <pc:sldMk cId="4294698313" sldId="263"/>
            <ac:spMk id="14" creationId="{33E93247-6229-44AB-A550-739E971E690B}"/>
          </ac:spMkLst>
        </pc:spChg>
        <pc:graphicFrameChg chg="add mod ord modGraphic">
          <ac:chgData name="Nauris Skele (2430016)" userId="S::2430016@student.uwtsd.ac.uk::4edc618a-abc9-4c5c-b1c8-d2c94a8a95f4" providerId="AD" clId="Web-{5ED02DFB-3EDF-94A3-E31E-544276AFCA84}" dt="2025-12-07T11:06:01.806" v="476"/>
          <ac:graphicFrameMkLst>
            <pc:docMk/>
            <pc:sldMk cId="4294698313" sldId="263"/>
            <ac:graphicFrameMk id="5" creationId="{BFA4A0AA-D595-94C1-1E5B-AA867214669C}"/>
          </ac:graphicFrameMkLst>
        </pc:graphicFrameChg>
        <pc:cxnChg chg="add">
          <ac:chgData name="Nauris Skele (2430016)" userId="S::2430016@student.uwtsd.ac.uk::4edc618a-abc9-4c5c-b1c8-d2c94a8a95f4" providerId="AD" clId="Web-{5ED02DFB-3EDF-94A3-E31E-544276AFCA84}" dt="2025-12-07T11:06:01.806" v="476"/>
          <ac:cxnSpMkLst>
            <pc:docMk/>
            <pc:sldMk cId="4294698313" sldId="263"/>
            <ac:cxnSpMk id="10" creationId="{F64F9B95-9045-48D2-B9F3-2927E98F54AA}"/>
          </ac:cxnSpMkLst>
        </pc:cxnChg>
        <pc:cxnChg chg="add">
          <ac:chgData name="Nauris Skele (2430016)" userId="S::2430016@student.uwtsd.ac.uk::4edc618a-abc9-4c5c-b1c8-d2c94a8a95f4" providerId="AD" clId="Web-{5ED02DFB-3EDF-94A3-E31E-544276AFCA84}" dt="2025-12-07T11:06:01.806" v="476"/>
          <ac:cxnSpMkLst>
            <pc:docMk/>
            <pc:sldMk cId="4294698313" sldId="263"/>
            <ac:cxnSpMk id="12" creationId="{085AA86F-6A4D-4BCB-A045-D992CDC2959B}"/>
          </ac:cxnSpMkLst>
        </pc:cxnChg>
        <pc:cxnChg chg="add">
          <ac:chgData name="Nauris Skele (2430016)" userId="S::2430016@student.uwtsd.ac.uk::4edc618a-abc9-4c5c-b1c8-d2c94a8a95f4" providerId="AD" clId="Web-{5ED02DFB-3EDF-94A3-E31E-544276AFCA84}" dt="2025-12-07T11:06:01.806" v="476"/>
          <ac:cxnSpMkLst>
            <pc:docMk/>
            <pc:sldMk cId="4294698313" sldId="263"/>
            <ac:cxnSpMk id="16" creationId="{EE2E603F-4A95-4FE8-BB06-211DFD75DBEF}"/>
          </ac:cxnSpMkLst>
        </pc:cxnChg>
      </pc:sldChg>
      <pc:sldChg chg="addSp delSp modSp new del mod setBg">
        <pc:chgData name="Nauris Skele (2430016)" userId="S::2430016@student.uwtsd.ac.uk::4edc618a-abc9-4c5c-b1c8-d2c94a8a95f4" providerId="AD" clId="Web-{5ED02DFB-3EDF-94A3-E31E-544276AFCA84}" dt="2025-12-07T11:09:01.625" v="500"/>
        <pc:sldMkLst>
          <pc:docMk/>
          <pc:sldMk cId="2956340675" sldId="264"/>
        </pc:sldMkLst>
        <pc:spChg chg="mod">
          <ac:chgData name="Nauris Skele (2430016)" userId="S::2430016@student.uwtsd.ac.uk::4edc618a-abc9-4c5c-b1c8-d2c94a8a95f4" providerId="AD" clId="Web-{5ED02DFB-3EDF-94A3-E31E-544276AFCA84}" dt="2025-12-07T11:08:59.078" v="498" actId="20577"/>
          <ac:spMkLst>
            <pc:docMk/>
            <pc:sldMk cId="2956340675" sldId="264"/>
            <ac:spMk id="2" creationId="{2F781089-1E71-63EA-E40F-5DF5AE7969F6}"/>
          </ac:spMkLst>
        </pc:spChg>
        <pc:spChg chg="add del">
          <ac:chgData name="Nauris Skele (2430016)" userId="S::2430016@student.uwtsd.ac.uk::4edc618a-abc9-4c5c-b1c8-d2c94a8a95f4" providerId="AD" clId="Web-{5ED02DFB-3EDF-94A3-E31E-544276AFCA84}" dt="2025-12-07T11:09:00.938" v="499"/>
          <ac:spMkLst>
            <pc:docMk/>
            <pc:sldMk cId="2956340675" sldId="264"/>
            <ac:spMk id="3" creationId="{9A87D923-2274-BAB8-6A16-7AAB3942724F}"/>
          </ac:spMkLst>
        </pc:spChg>
        <pc:spChg chg="add del">
          <ac:chgData name="Nauris Skele (2430016)" userId="S::2430016@student.uwtsd.ac.uk::4edc618a-abc9-4c5c-b1c8-d2c94a8a95f4" providerId="AD" clId="Web-{5ED02DFB-3EDF-94A3-E31E-544276AFCA84}" dt="2025-12-07T11:08:52.342" v="493"/>
          <ac:spMkLst>
            <pc:docMk/>
            <pc:sldMk cId="2956340675" sldId="264"/>
            <ac:spMk id="14" creationId="{33E93247-6229-44AB-A550-739E971E690B}"/>
          </ac:spMkLst>
        </pc:spChg>
        <pc:graphicFrameChg chg="add del mod ord modGraphic">
          <ac:chgData name="Nauris Skele (2430016)" userId="S::2430016@student.uwtsd.ac.uk::4edc618a-abc9-4c5c-b1c8-d2c94a8a95f4" providerId="AD" clId="Web-{5ED02DFB-3EDF-94A3-E31E-544276AFCA84}" dt="2025-12-07T11:09:00.938" v="499"/>
          <ac:graphicFrameMkLst>
            <pc:docMk/>
            <pc:sldMk cId="2956340675" sldId="264"/>
            <ac:graphicFrameMk id="5" creationId="{5FD40536-F3D5-CC83-2347-03ABEC2E36F1}"/>
          </ac:graphicFrameMkLst>
        </pc:graphicFrameChg>
        <pc:cxnChg chg="add del">
          <ac:chgData name="Nauris Skele (2430016)" userId="S::2430016@student.uwtsd.ac.uk::4edc618a-abc9-4c5c-b1c8-d2c94a8a95f4" providerId="AD" clId="Web-{5ED02DFB-3EDF-94A3-E31E-544276AFCA84}" dt="2025-12-07T11:08:52.342" v="493"/>
          <ac:cxnSpMkLst>
            <pc:docMk/>
            <pc:sldMk cId="2956340675" sldId="264"/>
            <ac:cxnSpMk id="10" creationId="{F64F9B95-9045-48D2-B9F3-2927E98F54AA}"/>
          </ac:cxnSpMkLst>
        </pc:cxnChg>
        <pc:cxnChg chg="add del">
          <ac:chgData name="Nauris Skele (2430016)" userId="S::2430016@student.uwtsd.ac.uk::4edc618a-abc9-4c5c-b1c8-d2c94a8a95f4" providerId="AD" clId="Web-{5ED02DFB-3EDF-94A3-E31E-544276AFCA84}" dt="2025-12-07T11:08:52.342" v="493"/>
          <ac:cxnSpMkLst>
            <pc:docMk/>
            <pc:sldMk cId="2956340675" sldId="264"/>
            <ac:cxnSpMk id="12" creationId="{085AA86F-6A4D-4BCB-A045-D992CDC2959B}"/>
          </ac:cxnSpMkLst>
        </pc:cxnChg>
        <pc:cxnChg chg="add del">
          <ac:chgData name="Nauris Skele (2430016)" userId="S::2430016@student.uwtsd.ac.uk::4edc618a-abc9-4c5c-b1c8-d2c94a8a95f4" providerId="AD" clId="Web-{5ED02DFB-3EDF-94A3-E31E-544276AFCA84}" dt="2025-12-07T11:08:52.342" v="493"/>
          <ac:cxnSpMkLst>
            <pc:docMk/>
            <pc:sldMk cId="2956340675" sldId="264"/>
            <ac:cxnSpMk id="16" creationId="{EE2E603F-4A95-4FE8-BB06-211DFD75DBEF}"/>
          </ac:cxnSpMkLst>
        </pc:cxnChg>
        <pc:cxnChg chg="add del">
          <ac:chgData name="Nauris Skele (2430016)" userId="S::2430016@student.uwtsd.ac.uk::4edc618a-abc9-4c5c-b1c8-d2c94a8a95f4" providerId="AD" clId="Web-{5ED02DFB-3EDF-94A3-E31E-544276AFCA84}" dt="2025-12-07T11:08:52.342" v="493"/>
          <ac:cxnSpMkLst>
            <pc:docMk/>
            <pc:sldMk cId="2956340675" sldId="264"/>
            <ac:cxnSpMk id="18" creationId="{D7CC41EB-2D81-4303-9171-6401B388BA35}"/>
          </ac:cxnSpMkLst>
        </pc:cxnChg>
      </pc:sldChg>
      <pc:sldChg chg="addSp delSp modSp new mod setBg">
        <pc:chgData name="Nauris Skele (2430016)" userId="S::2430016@student.uwtsd.ac.uk::4edc618a-abc9-4c5c-b1c8-d2c94a8a95f4" providerId="AD" clId="Web-{5ED02DFB-3EDF-94A3-E31E-544276AFCA84}" dt="2025-12-07T11:09:37.377" v="517"/>
        <pc:sldMkLst>
          <pc:docMk/>
          <pc:sldMk cId="3562095574" sldId="264"/>
        </pc:sldMkLst>
        <pc:spChg chg="mod">
          <ac:chgData name="Nauris Skele (2430016)" userId="S::2430016@student.uwtsd.ac.uk::4edc618a-abc9-4c5c-b1c8-d2c94a8a95f4" providerId="AD" clId="Web-{5ED02DFB-3EDF-94A3-E31E-544276AFCA84}" dt="2025-12-07T11:09:37.377" v="517"/>
          <ac:spMkLst>
            <pc:docMk/>
            <pc:sldMk cId="3562095574" sldId="264"/>
            <ac:spMk id="2" creationId="{453AF3DE-6FFD-FF7E-E96B-04F2B205DEB8}"/>
          </ac:spMkLst>
        </pc:spChg>
        <pc:spChg chg="del">
          <ac:chgData name="Nauris Skele (2430016)" userId="S::2430016@student.uwtsd.ac.uk::4edc618a-abc9-4c5c-b1c8-d2c94a8a95f4" providerId="AD" clId="Web-{5ED02DFB-3EDF-94A3-E31E-544276AFCA84}" dt="2025-12-07T11:09:13.470" v="502"/>
          <ac:spMkLst>
            <pc:docMk/>
            <pc:sldMk cId="3562095574" sldId="264"/>
            <ac:spMk id="3" creationId="{48CCB805-5C94-906B-3123-1E9084E1D461}"/>
          </ac:spMkLst>
        </pc:spChg>
        <pc:spChg chg="add">
          <ac:chgData name="Nauris Skele (2430016)" userId="S::2430016@student.uwtsd.ac.uk::4edc618a-abc9-4c5c-b1c8-d2c94a8a95f4" providerId="AD" clId="Web-{5ED02DFB-3EDF-94A3-E31E-544276AFCA84}" dt="2025-12-07T11:09:37.377" v="517"/>
          <ac:spMkLst>
            <pc:docMk/>
            <pc:sldMk cId="3562095574" sldId="264"/>
            <ac:spMk id="14" creationId="{33E93247-6229-44AB-A550-739E971E690B}"/>
          </ac:spMkLst>
        </pc:spChg>
        <pc:graphicFrameChg chg="add mod ord modGraphic">
          <ac:chgData name="Nauris Skele (2430016)" userId="S::2430016@student.uwtsd.ac.uk::4edc618a-abc9-4c5c-b1c8-d2c94a8a95f4" providerId="AD" clId="Web-{5ED02DFB-3EDF-94A3-E31E-544276AFCA84}" dt="2025-12-07T11:09:37.377" v="517"/>
          <ac:graphicFrameMkLst>
            <pc:docMk/>
            <pc:sldMk cId="3562095574" sldId="264"/>
            <ac:graphicFrameMk id="5" creationId="{CF752C14-6A79-8EA1-A8FE-1E7CD2548A0C}"/>
          </ac:graphicFrameMkLst>
        </pc:graphicFrameChg>
        <pc:cxnChg chg="add">
          <ac:chgData name="Nauris Skele (2430016)" userId="S::2430016@student.uwtsd.ac.uk::4edc618a-abc9-4c5c-b1c8-d2c94a8a95f4" providerId="AD" clId="Web-{5ED02DFB-3EDF-94A3-E31E-544276AFCA84}" dt="2025-12-07T11:09:37.377" v="517"/>
          <ac:cxnSpMkLst>
            <pc:docMk/>
            <pc:sldMk cId="3562095574" sldId="264"/>
            <ac:cxnSpMk id="10" creationId="{F64F9B95-9045-48D2-B9F3-2927E98F54AA}"/>
          </ac:cxnSpMkLst>
        </pc:cxnChg>
        <pc:cxnChg chg="add">
          <ac:chgData name="Nauris Skele (2430016)" userId="S::2430016@student.uwtsd.ac.uk::4edc618a-abc9-4c5c-b1c8-d2c94a8a95f4" providerId="AD" clId="Web-{5ED02DFB-3EDF-94A3-E31E-544276AFCA84}" dt="2025-12-07T11:09:37.377" v="517"/>
          <ac:cxnSpMkLst>
            <pc:docMk/>
            <pc:sldMk cId="3562095574" sldId="264"/>
            <ac:cxnSpMk id="12" creationId="{085AA86F-6A4D-4BCB-A045-D992CDC2959B}"/>
          </ac:cxnSpMkLst>
        </pc:cxnChg>
        <pc:cxnChg chg="add">
          <ac:chgData name="Nauris Skele (2430016)" userId="S::2430016@student.uwtsd.ac.uk::4edc618a-abc9-4c5c-b1c8-d2c94a8a95f4" providerId="AD" clId="Web-{5ED02DFB-3EDF-94A3-E31E-544276AFCA84}" dt="2025-12-07T11:09:37.377" v="517"/>
          <ac:cxnSpMkLst>
            <pc:docMk/>
            <pc:sldMk cId="3562095574" sldId="264"/>
            <ac:cxnSpMk id="16" creationId="{EE2E603F-4A95-4FE8-BB06-211DFD75DBEF}"/>
          </ac:cxnSpMkLst>
        </pc:cxnChg>
      </pc:sldChg>
      <pc:sldChg chg="new del">
        <pc:chgData name="Nauris Skele (2430016)" userId="S::2430016@student.uwtsd.ac.uk::4edc618a-abc9-4c5c-b1c8-d2c94a8a95f4" providerId="AD" clId="Web-{5ED02DFB-3EDF-94A3-E31E-544276AFCA84}" dt="2025-12-07T11:08:50.483" v="492"/>
        <pc:sldMkLst>
          <pc:docMk/>
          <pc:sldMk cId="1679724506" sldId="265"/>
        </pc:sldMkLst>
      </pc:sldChg>
      <pc:sldChg chg="addSp delSp modSp new mod setBg">
        <pc:chgData name="Nauris Skele (2430016)" userId="S::2430016@student.uwtsd.ac.uk::4edc618a-abc9-4c5c-b1c8-d2c94a8a95f4" providerId="AD" clId="Web-{5ED02DFB-3EDF-94A3-E31E-544276AFCA84}" dt="2025-12-07T11:11:43.589" v="538"/>
        <pc:sldMkLst>
          <pc:docMk/>
          <pc:sldMk cId="3834375467" sldId="265"/>
        </pc:sldMkLst>
        <pc:spChg chg="mod">
          <ac:chgData name="Nauris Skele (2430016)" userId="S::2430016@student.uwtsd.ac.uk::4edc618a-abc9-4c5c-b1c8-d2c94a8a95f4" providerId="AD" clId="Web-{5ED02DFB-3EDF-94A3-E31E-544276AFCA84}" dt="2025-12-07T11:11:43.589" v="538"/>
          <ac:spMkLst>
            <pc:docMk/>
            <pc:sldMk cId="3834375467" sldId="265"/>
            <ac:spMk id="2" creationId="{23141A19-1398-BB91-4A7E-AD62B1D52A18}"/>
          </ac:spMkLst>
        </pc:spChg>
        <pc:spChg chg="del">
          <ac:chgData name="Nauris Skele (2430016)" userId="S::2430016@student.uwtsd.ac.uk::4edc618a-abc9-4c5c-b1c8-d2c94a8a95f4" providerId="AD" clId="Web-{5ED02DFB-3EDF-94A3-E31E-544276AFCA84}" dt="2025-12-07T11:10:54.009" v="519"/>
          <ac:spMkLst>
            <pc:docMk/>
            <pc:sldMk cId="3834375467" sldId="265"/>
            <ac:spMk id="3" creationId="{20ADD437-AAC2-03D1-70EB-E6940E84D507}"/>
          </ac:spMkLst>
        </pc:spChg>
        <pc:spChg chg="add del">
          <ac:chgData name="Nauris Skele (2430016)" userId="S::2430016@student.uwtsd.ac.uk::4edc618a-abc9-4c5c-b1c8-d2c94a8a95f4" providerId="AD" clId="Web-{5ED02DFB-3EDF-94A3-E31E-544276AFCA84}" dt="2025-12-07T11:11:33.386" v="535"/>
          <ac:spMkLst>
            <pc:docMk/>
            <pc:sldMk cId="3834375467" sldId="265"/>
            <ac:spMk id="10" creationId="{F68B2C62-7648-4430-90D5-AE0F252AF113}"/>
          </ac:spMkLst>
        </pc:spChg>
        <pc:spChg chg="add del">
          <ac:chgData name="Nauris Skele (2430016)" userId="S::2430016@student.uwtsd.ac.uk::4edc618a-abc9-4c5c-b1c8-d2c94a8a95f4" providerId="AD" clId="Web-{5ED02DFB-3EDF-94A3-E31E-544276AFCA84}" dt="2025-12-07T11:11:43.418" v="537"/>
          <ac:spMkLst>
            <pc:docMk/>
            <pc:sldMk cId="3834375467" sldId="265"/>
            <ac:spMk id="16" creationId="{F68B2C62-7648-4430-90D5-AE0F252AF113}"/>
          </ac:spMkLst>
        </pc:spChg>
        <pc:spChg chg="add">
          <ac:chgData name="Nauris Skele (2430016)" userId="S::2430016@student.uwtsd.ac.uk::4edc618a-abc9-4c5c-b1c8-d2c94a8a95f4" providerId="AD" clId="Web-{5ED02DFB-3EDF-94A3-E31E-544276AFCA84}" dt="2025-12-07T11:11:43.589" v="538"/>
          <ac:spMkLst>
            <pc:docMk/>
            <pc:sldMk cId="3834375467" sldId="265"/>
            <ac:spMk id="19" creationId="{F68B2C62-7648-4430-90D5-AE0F252AF113}"/>
          </ac:spMkLst>
        </pc:spChg>
        <pc:graphicFrameChg chg="add mod ord modGraphic">
          <ac:chgData name="Nauris Skele (2430016)" userId="S::2430016@student.uwtsd.ac.uk::4edc618a-abc9-4c5c-b1c8-d2c94a8a95f4" providerId="AD" clId="Web-{5ED02DFB-3EDF-94A3-E31E-544276AFCA84}" dt="2025-12-07T11:11:43.589" v="538"/>
          <ac:graphicFrameMkLst>
            <pc:docMk/>
            <pc:sldMk cId="3834375467" sldId="265"/>
            <ac:graphicFrameMk id="5" creationId="{0D0EA655-881D-95B4-BC3F-2BFD8EEF1622}"/>
          </ac:graphicFrameMkLst>
        </pc:graphicFrameChg>
        <pc:cxnChg chg="add del">
          <ac:chgData name="Nauris Skele (2430016)" userId="S::2430016@student.uwtsd.ac.uk::4edc618a-abc9-4c5c-b1c8-d2c94a8a95f4" providerId="AD" clId="Web-{5ED02DFB-3EDF-94A3-E31E-544276AFCA84}" dt="2025-12-07T11:11:33.386" v="535"/>
          <ac:cxnSpMkLst>
            <pc:docMk/>
            <pc:sldMk cId="3834375467" sldId="265"/>
            <ac:cxnSpMk id="12" creationId="{AAD0195E-7F27-4D06-9427-0C121D721A14}"/>
          </ac:cxnSpMkLst>
        </pc:cxnChg>
        <pc:cxnChg chg="add del">
          <ac:chgData name="Nauris Skele (2430016)" userId="S::2430016@student.uwtsd.ac.uk::4edc618a-abc9-4c5c-b1c8-d2c94a8a95f4" providerId="AD" clId="Web-{5ED02DFB-3EDF-94A3-E31E-544276AFCA84}" dt="2025-12-07T11:11:33.386" v="535"/>
          <ac:cxnSpMkLst>
            <pc:docMk/>
            <pc:sldMk cId="3834375467" sldId="265"/>
            <ac:cxnSpMk id="14" creationId="{9D74C2FC-3228-4FC1-B97B-87AD35508D91}"/>
          </ac:cxnSpMkLst>
        </pc:cxnChg>
        <pc:cxnChg chg="add del">
          <ac:chgData name="Nauris Skele (2430016)" userId="S::2430016@student.uwtsd.ac.uk::4edc618a-abc9-4c5c-b1c8-d2c94a8a95f4" providerId="AD" clId="Web-{5ED02DFB-3EDF-94A3-E31E-544276AFCA84}" dt="2025-12-07T11:11:43.418" v="537"/>
          <ac:cxnSpMkLst>
            <pc:docMk/>
            <pc:sldMk cId="3834375467" sldId="265"/>
            <ac:cxnSpMk id="17" creationId="{9BB96FAB-CCBF-4D1E-9D0D-B038ACC29BD0}"/>
          </ac:cxnSpMkLst>
        </pc:cxnChg>
        <pc:cxnChg chg="add">
          <ac:chgData name="Nauris Skele (2430016)" userId="S::2430016@student.uwtsd.ac.uk::4edc618a-abc9-4c5c-b1c8-d2c94a8a95f4" providerId="AD" clId="Web-{5ED02DFB-3EDF-94A3-E31E-544276AFCA84}" dt="2025-12-07T11:11:43.589" v="538"/>
          <ac:cxnSpMkLst>
            <pc:docMk/>
            <pc:sldMk cId="3834375467" sldId="265"/>
            <ac:cxnSpMk id="20" creationId="{B75B4F83-6FDB-4998-8E11-31CE6E7040B7}"/>
          </ac:cxnSpMkLst>
        </pc:cxnChg>
        <pc:cxnChg chg="add">
          <ac:chgData name="Nauris Skele (2430016)" userId="S::2430016@student.uwtsd.ac.uk::4edc618a-abc9-4c5c-b1c8-d2c94a8a95f4" providerId="AD" clId="Web-{5ED02DFB-3EDF-94A3-E31E-544276AFCA84}" dt="2025-12-07T11:11:43.589" v="538"/>
          <ac:cxnSpMkLst>
            <pc:docMk/>
            <pc:sldMk cId="3834375467" sldId="265"/>
            <ac:cxnSpMk id="21" creationId="{B0794B99-5B9D-4B94-9505-1EDED76CD61F}"/>
          </ac:cxnSpMkLst>
        </pc:cxnChg>
      </pc:sldChg>
      <pc:sldChg chg="modSp new">
        <pc:chgData name="Nauris Skele (2430016)" userId="S::2430016@student.uwtsd.ac.uk::4edc618a-abc9-4c5c-b1c8-d2c94a8a95f4" providerId="AD" clId="Web-{5ED02DFB-3EDF-94A3-E31E-544276AFCA84}" dt="2025-12-07T11:14:18.008" v="560" actId="20577"/>
        <pc:sldMkLst>
          <pc:docMk/>
          <pc:sldMk cId="3240566345" sldId="266"/>
        </pc:sldMkLst>
        <pc:spChg chg="mod">
          <ac:chgData name="Nauris Skele (2430016)" userId="S::2430016@student.uwtsd.ac.uk::4edc618a-abc9-4c5c-b1c8-d2c94a8a95f4" providerId="AD" clId="Web-{5ED02DFB-3EDF-94A3-E31E-544276AFCA84}" dt="2025-12-07T11:13:45.413" v="550" actId="20577"/>
          <ac:spMkLst>
            <pc:docMk/>
            <pc:sldMk cId="3240566345" sldId="266"/>
            <ac:spMk id="2" creationId="{9C0141BD-D482-1D7A-47CD-99500E44732F}"/>
          </ac:spMkLst>
        </pc:spChg>
        <pc:spChg chg="mod">
          <ac:chgData name="Nauris Skele (2430016)" userId="S::2430016@student.uwtsd.ac.uk::4edc618a-abc9-4c5c-b1c8-d2c94a8a95f4" providerId="AD" clId="Web-{5ED02DFB-3EDF-94A3-E31E-544276AFCA84}" dt="2025-12-07T11:14:18.008" v="560" actId="20577"/>
          <ac:spMkLst>
            <pc:docMk/>
            <pc:sldMk cId="3240566345" sldId="266"/>
            <ac:spMk id="3" creationId="{30AAFEE2-9992-CE12-CAEB-FDD809769BE6}"/>
          </ac:spMkLst>
        </pc:spChg>
      </pc:sldChg>
      <pc:sldChg chg="addSp modSp new mod setBg">
        <pc:chgData name="Nauris Skele (2430016)" userId="S::2430016@student.uwtsd.ac.uk::4edc618a-abc9-4c5c-b1c8-d2c94a8a95f4" providerId="AD" clId="Web-{5ED02DFB-3EDF-94A3-E31E-544276AFCA84}" dt="2025-12-07T11:16:20.964" v="569"/>
        <pc:sldMkLst>
          <pc:docMk/>
          <pc:sldMk cId="1856326042" sldId="267"/>
        </pc:sldMkLst>
        <pc:spChg chg="mod">
          <ac:chgData name="Nauris Skele (2430016)" userId="S::2430016@student.uwtsd.ac.uk::4edc618a-abc9-4c5c-b1c8-d2c94a8a95f4" providerId="AD" clId="Web-{5ED02DFB-3EDF-94A3-E31E-544276AFCA84}" dt="2025-12-07T11:15:27.119" v="568"/>
          <ac:spMkLst>
            <pc:docMk/>
            <pc:sldMk cId="1856326042" sldId="267"/>
            <ac:spMk id="2" creationId="{D1B8D10D-13CB-74C3-3957-A15781A78FAC}"/>
          </ac:spMkLst>
        </pc:spChg>
        <pc:spChg chg="mod">
          <ac:chgData name="Nauris Skele (2430016)" userId="S::2430016@student.uwtsd.ac.uk::4edc618a-abc9-4c5c-b1c8-d2c94a8a95f4" providerId="AD" clId="Web-{5ED02DFB-3EDF-94A3-E31E-544276AFCA84}" dt="2025-12-07T11:15:27.119" v="568"/>
          <ac:spMkLst>
            <pc:docMk/>
            <pc:sldMk cId="1856326042" sldId="267"/>
            <ac:spMk id="3" creationId="{6F2E3D99-9CCA-99CB-DD74-840818A4A2FB}"/>
          </ac:spMkLst>
        </pc:spChg>
        <pc:spChg chg="add">
          <ac:chgData name="Nauris Skele (2430016)" userId="S::2430016@student.uwtsd.ac.uk::4edc618a-abc9-4c5c-b1c8-d2c94a8a95f4" providerId="AD" clId="Web-{5ED02DFB-3EDF-94A3-E31E-544276AFCA84}" dt="2025-12-07T11:15:27.119" v="568"/>
          <ac:spMkLst>
            <pc:docMk/>
            <pc:sldMk cId="1856326042" sldId="267"/>
            <ac:spMk id="10" creationId="{E49D7415-2F11-44C2-B6AA-13A25B6814B9}"/>
          </ac:spMkLst>
        </pc:spChg>
        <pc:picChg chg="add">
          <ac:chgData name="Nauris Skele (2430016)" userId="S::2430016@student.uwtsd.ac.uk::4edc618a-abc9-4c5c-b1c8-d2c94a8a95f4" providerId="AD" clId="Web-{5ED02DFB-3EDF-94A3-E31E-544276AFCA84}" dt="2025-12-07T11:15:18.775" v="567"/>
          <ac:picMkLst>
            <pc:docMk/>
            <pc:sldMk cId="1856326042" sldId="267"/>
            <ac:picMk id="5" creationId="{F0263862-449B-9E0A-BDF6-B8384597C3F1}"/>
          </ac:picMkLst>
        </pc:picChg>
        <pc:picChg chg="add">
          <ac:chgData name="Nauris Skele (2430016)" userId="S::2430016@student.uwtsd.ac.uk::4edc618a-abc9-4c5c-b1c8-d2c94a8a95f4" providerId="AD" clId="Web-{5ED02DFB-3EDF-94A3-E31E-544276AFCA84}" dt="2025-12-07T11:16:20.964" v="569"/>
          <ac:picMkLst>
            <pc:docMk/>
            <pc:sldMk cId="1856326042" sldId="267"/>
            <ac:picMk id="7" creationId="{287F9E97-B31C-0C17-D016-91A743F15508}"/>
          </ac:picMkLst>
        </pc:picChg>
        <pc:cxnChg chg="add">
          <ac:chgData name="Nauris Skele (2430016)" userId="S::2430016@student.uwtsd.ac.uk::4edc618a-abc9-4c5c-b1c8-d2c94a8a95f4" providerId="AD" clId="Web-{5ED02DFB-3EDF-94A3-E31E-544276AFCA84}" dt="2025-12-07T11:15:27.119" v="568"/>
          <ac:cxnSpMkLst>
            <pc:docMk/>
            <pc:sldMk cId="1856326042" sldId="267"/>
            <ac:cxnSpMk id="12" creationId="{8E813B4C-6731-0B72-5252-A79AB0E20B58}"/>
          </ac:cxnSpMkLst>
        </pc:cxnChg>
        <pc:cxnChg chg="add">
          <ac:chgData name="Nauris Skele (2430016)" userId="S::2430016@student.uwtsd.ac.uk::4edc618a-abc9-4c5c-b1c8-d2c94a8a95f4" providerId="AD" clId="Web-{5ED02DFB-3EDF-94A3-E31E-544276AFCA84}" dt="2025-12-07T11:15:27.119" v="568"/>
          <ac:cxnSpMkLst>
            <pc:docMk/>
            <pc:sldMk cId="1856326042" sldId="267"/>
            <ac:cxnSpMk id="14" creationId="{6E0E8146-6E65-2E6C-0C86-547E3C925406}"/>
          </ac:cxnSpMkLst>
        </pc:cxnChg>
      </pc:sldChg>
      <pc:sldMasterChg chg="del delSldLayout">
        <pc:chgData name="Nauris Skele (2430016)" userId="S::2430016@student.uwtsd.ac.uk::4edc618a-abc9-4c5c-b1c8-d2c94a8a95f4" providerId="AD" clId="Web-{5ED02DFB-3EDF-94A3-E31E-544276AFCA84}" dt="2025-12-07T10:05:48.326" v="13"/>
        <pc:sldMasterMkLst>
          <pc:docMk/>
          <pc:sldMasterMk cId="2460954070" sldId="2147483660"/>
        </pc:sldMasterMkLst>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2385387890" sldId="2147483661"/>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949138452" sldId="2147483662"/>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2591524520" sldId="2147483663"/>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1203092039" sldId="2147483664"/>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3733172339" sldId="2147483665"/>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3210312558" sldId="2147483666"/>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3146388984" sldId="2147483667"/>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3171841454" sldId="2147483668"/>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1718958274" sldId="2147483669"/>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2202905451" sldId="2147483670"/>
          </pc:sldLayoutMkLst>
        </pc:sldLayoutChg>
        <pc:sldLayoutChg chg="del">
          <pc:chgData name="Nauris Skele (2430016)" userId="S::2430016@student.uwtsd.ac.uk::4edc618a-abc9-4c5c-b1c8-d2c94a8a95f4" providerId="AD" clId="Web-{5ED02DFB-3EDF-94A3-E31E-544276AFCA84}" dt="2025-12-07T10:05:48.326" v="13"/>
          <pc:sldLayoutMkLst>
            <pc:docMk/>
            <pc:sldMasterMk cId="2460954070" sldId="2147483660"/>
            <pc:sldLayoutMk cId="3479445657" sldId="2147483671"/>
          </pc:sldLayoutMkLst>
        </pc:sldLayoutChg>
      </pc:sldMasterChg>
      <pc:sldMasterChg chg="add addSldLayout">
        <pc:chgData name="Nauris Skele (2430016)" userId="S::2430016@student.uwtsd.ac.uk::4edc618a-abc9-4c5c-b1c8-d2c94a8a95f4" providerId="AD" clId="Web-{5ED02DFB-3EDF-94A3-E31E-544276AFCA84}" dt="2025-12-07T10:05:48.326" v="13"/>
        <pc:sldMasterMkLst>
          <pc:docMk/>
          <pc:sldMasterMk cId="3928609978" sldId="2147483721"/>
        </pc:sldMasterMkLst>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2478915997" sldId="2147483710"/>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2866462220" sldId="2147483711"/>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921369475" sldId="2147483712"/>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366583714" sldId="2147483713"/>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1441874084" sldId="2147483714"/>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2864734403" sldId="2147483715"/>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469180293" sldId="2147483716"/>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1754630604" sldId="2147483717"/>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1004809902" sldId="2147483718"/>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1043375754" sldId="2147483719"/>
          </pc:sldLayoutMkLst>
        </pc:sldLayoutChg>
        <pc:sldLayoutChg chg="add">
          <pc:chgData name="Nauris Skele (2430016)" userId="S::2430016@student.uwtsd.ac.uk::4edc618a-abc9-4c5c-b1c8-d2c94a8a95f4" providerId="AD" clId="Web-{5ED02DFB-3EDF-94A3-E31E-544276AFCA84}" dt="2025-12-07T10:05:48.326" v="13"/>
          <pc:sldLayoutMkLst>
            <pc:docMk/>
            <pc:sldMasterMk cId="3928609978" sldId="2147483721"/>
            <pc:sldLayoutMk cId="1554892904" sldId="214748372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12/7/2025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69180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12/7/2025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54630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12/7/2025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04809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12/7/2025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3375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12/7/2025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54892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12/7/2025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1874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12/7/2025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8915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12/7/2025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66462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12/7/2025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21369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12/7/2025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583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12/7/2025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64734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12/7/2025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8609978"/>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abi.org.uk/products-and-issues/choosing-the-right-insurance/business-insuranc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0088" y="909637"/>
            <a:ext cx="5958216" cy="1316736"/>
          </a:xfrm>
        </p:spPr>
        <p:txBody>
          <a:bodyPr vert="horz" lIns="91440" tIns="45720" rIns="91440" bIns="45720" rtlCol="0" anchor="t">
            <a:normAutofit/>
          </a:bodyPr>
          <a:lstStyle/>
          <a:p>
            <a:pPr>
              <a:lnSpc>
                <a:spcPct val="90000"/>
              </a:lnSpc>
            </a:pPr>
            <a:r>
              <a:rPr lang="en-US" sz="2800"/>
              <a:t>Business plan  </a:t>
            </a:r>
            <a:br>
              <a:rPr lang="en-US" sz="2800"/>
            </a:br>
            <a:r>
              <a:rPr lang="en-US" sz="2800"/>
              <a:t>enterprise and entrepreneurship</a:t>
            </a:r>
          </a:p>
        </p:txBody>
      </p:sp>
      <p:cxnSp>
        <p:nvCxnSpPr>
          <p:cNvPr id="22" name="Straight Connector 21">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700088" y="2235251"/>
            <a:ext cx="5958216" cy="3713109"/>
          </a:xfrm>
        </p:spPr>
        <p:txBody>
          <a:bodyPr vert="horz" lIns="91440" tIns="45720" rIns="91440" bIns="45720" rtlCol="0">
            <a:normAutofit/>
          </a:bodyPr>
          <a:lstStyle/>
          <a:p>
            <a:pPr indent="-228600">
              <a:buFont typeface="Arial" panose="020B0604020202020204" pitchFamily="34" charset="0"/>
              <a:buChar char="•"/>
            </a:pPr>
            <a:r>
              <a:rPr lang="en-US" b="1"/>
              <a:t>Student:  Nauris Skele</a:t>
            </a:r>
            <a:endParaRPr lang="en-US"/>
          </a:p>
          <a:p>
            <a:pPr indent="-228600">
              <a:buFont typeface="Arial" panose="020B0604020202020204" pitchFamily="34" charset="0"/>
              <a:buChar char="•"/>
            </a:pPr>
            <a:r>
              <a:rPr lang="en-US" b="1" dirty="0"/>
              <a:t>Student Number:   2430016</a:t>
            </a:r>
            <a:endParaRPr lang="en-US" dirty="0"/>
          </a:p>
          <a:p>
            <a:pPr indent="-228600">
              <a:buFont typeface="Arial" panose="020B0604020202020204" pitchFamily="34" charset="0"/>
              <a:buChar char="•"/>
            </a:pPr>
            <a:r>
              <a:rPr lang="en-US" b="1" dirty="0"/>
              <a:t> Weekend group:   3</a:t>
            </a:r>
            <a:endParaRPr lang="en-US" dirty="0"/>
          </a:p>
          <a:p>
            <a:pPr indent="-228600">
              <a:buFont typeface="Arial" panose="020B0604020202020204" pitchFamily="34" charset="0"/>
              <a:buChar char="•"/>
            </a:pPr>
            <a:r>
              <a:rPr lang="en-US" b="1"/>
              <a:t>Lecturer:   Charles Obinwa</a:t>
            </a:r>
            <a:endParaRPr lang="en-US"/>
          </a:p>
          <a:p>
            <a:pPr indent="-228600">
              <a:buFont typeface="Arial" panose="020B0604020202020204" pitchFamily="34" charset="0"/>
              <a:buChar char="•"/>
            </a:pPr>
            <a:endParaRPr lang="en-US"/>
          </a:p>
        </p:txBody>
      </p:sp>
      <p:pic>
        <p:nvPicPr>
          <p:cNvPr id="4" name="Picture 3">
            <a:extLst>
              <a:ext uri="{FF2B5EF4-FFF2-40B4-BE49-F238E27FC236}">
                <a16:creationId xmlns:a16="http://schemas.microsoft.com/office/drawing/2014/main" id="{F3334B31-5E13-C199-390E-09225EA8DF77}"/>
              </a:ext>
            </a:extLst>
          </p:cNvPr>
          <p:cNvPicPr>
            <a:picLocks noChangeAspect="1"/>
          </p:cNvPicPr>
          <p:nvPr/>
        </p:nvPicPr>
        <p:blipFill>
          <a:blip r:embed="rId2"/>
          <a:srcRect t="23032" r="9085" b="240"/>
          <a:stretch>
            <a:fillRect/>
          </a:stretch>
        </p:blipFill>
        <p:spPr>
          <a:xfrm>
            <a:off x="7315200" y="869452"/>
            <a:ext cx="4076700" cy="2296562"/>
          </a:xfrm>
          <a:prstGeom prst="rect">
            <a:avLst/>
          </a:prstGeom>
        </p:spPr>
      </p:pic>
      <p:cxnSp>
        <p:nvCxnSpPr>
          <p:cNvPr id="24" name="Straight Connector 23">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black text on a white background&#10;&#10;AI-generated content may be incorrect.">
            <a:extLst>
              <a:ext uri="{FF2B5EF4-FFF2-40B4-BE49-F238E27FC236}">
                <a16:creationId xmlns:a16="http://schemas.microsoft.com/office/drawing/2014/main" id="{BA6CB732-A38E-1180-DC84-464C124D751F}"/>
              </a:ext>
            </a:extLst>
          </p:cNvPr>
          <p:cNvPicPr>
            <a:picLocks noChangeAspect="1"/>
          </p:cNvPicPr>
          <p:nvPr/>
        </p:nvPicPr>
        <p:blipFill>
          <a:blip r:embed="rId3"/>
          <a:stretch>
            <a:fillRect/>
          </a:stretch>
        </p:blipFill>
        <p:spPr>
          <a:xfrm>
            <a:off x="7315200" y="3729145"/>
            <a:ext cx="4076700" cy="228295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8AB10-1861-FD64-DAD0-BB4B7B99D05F}"/>
              </a:ext>
            </a:extLst>
          </p:cNvPr>
          <p:cNvSpPr>
            <a:spLocks noGrp="1"/>
          </p:cNvSpPr>
          <p:nvPr>
            <p:ph type="title"/>
          </p:nvPr>
        </p:nvSpPr>
        <p:spPr/>
        <p:txBody>
          <a:bodyPr>
            <a:normAutofit/>
          </a:bodyPr>
          <a:lstStyle/>
          <a:p>
            <a:r>
              <a:rPr lang="en-GB" sz="2800" dirty="0"/>
              <a:t>Introduction </a:t>
            </a:r>
          </a:p>
        </p:txBody>
      </p:sp>
      <p:sp>
        <p:nvSpPr>
          <p:cNvPr id="3" name="Content Placeholder 2">
            <a:extLst>
              <a:ext uri="{FF2B5EF4-FFF2-40B4-BE49-F238E27FC236}">
                <a16:creationId xmlns:a16="http://schemas.microsoft.com/office/drawing/2014/main" id="{4F3E4BBE-CC8F-86F6-3A8B-6CB92D548797}"/>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 </a:t>
            </a:r>
            <a:endParaRPr lang="en-GB" dirty="0"/>
          </a:p>
          <a:p>
            <a:endParaRPr lang="en-GB" dirty="0"/>
          </a:p>
          <a:p>
            <a:r>
              <a:rPr lang="en-GB" b="1" dirty="0">
                <a:latin typeface="Arial"/>
                <a:cs typeface="Arial"/>
              </a:rPr>
              <a:t>Business overview</a:t>
            </a:r>
            <a:r>
              <a:rPr lang="en-GB" dirty="0">
                <a:latin typeface="Arial"/>
                <a:cs typeface="Arial"/>
              </a:rPr>
              <a:t> </a:t>
            </a:r>
            <a:endParaRPr lang="en-GB" dirty="0"/>
          </a:p>
          <a:p>
            <a:r>
              <a:rPr lang="en-GB" sz="1800" b="1" dirty="0">
                <a:latin typeface="Arial"/>
                <a:cs typeface="Arial"/>
              </a:rPr>
              <a:t> Skills, experience and motivation for starting the business</a:t>
            </a:r>
          </a:p>
          <a:p>
            <a:r>
              <a:rPr lang="en-GB" sz="1800" b="1" dirty="0">
                <a:latin typeface="Arial"/>
                <a:cs typeface="Arial"/>
              </a:rPr>
              <a:t>Legal format and management structure</a:t>
            </a:r>
          </a:p>
          <a:p>
            <a:r>
              <a:rPr lang="en-GB" sz="1800" b="1" dirty="0">
                <a:latin typeface="Arial"/>
                <a:cs typeface="Arial"/>
              </a:rPr>
              <a:t>Pestel analyse</a:t>
            </a:r>
          </a:p>
          <a:p>
            <a:r>
              <a:rPr lang="en-GB" sz="1800" b="1" dirty="0">
                <a:latin typeface="Arial"/>
                <a:cs typeface="Arial"/>
              </a:rPr>
              <a:t>Start up costs </a:t>
            </a:r>
          </a:p>
          <a:p>
            <a:r>
              <a:rPr lang="en-GB" sz="1800" b="1" dirty="0">
                <a:latin typeface="Arial"/>
                <a:cs typeface="Arial"/>
              </a:rPr>
              <a:t>Conclusion </a:t>
            </a:r>
          </a:p>
        </p:txBody>
      </p:sp>
    </p:spTree>
    <p:extLst>
      <p:ext uri="{BB962C8B-B14F-4D97-AF65-F5344CB8AC3E}">
        <p14:creationId xmlns:p14="http://schemas.microsoft.com/office/powerpoint/2010/main" val="1837002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37CF4-AF41-DAE2-90F8-8B6ED131BC36}"/>
              </a:ext>
            </a:extLst>
          </p:cNvPr>
          <p:cNvSpPr>
            <a:spLocks noGrp="1"/>
          </p:cNvSpPr>
          <p:nvPr>
            <p:ph type="title"/>
          </p:nvPr>
        </p:nvSpPr>
        <p:spPr>
          <a:xfrm>
            <a:off x="700088" y="909637"/>
            <a:ext cx="6400800" cy="1307592"/>
          </a:xfrm>
        </p:spPr>
        <p:txBody>
          <a:bodyPr>
            <a:normAutofit/>
          </a:bodyPr>
          <a:lstStyle/>
          <a:p>
            <a:pPr>
              <a:lnSpc>
                <a:spcPct val="90000"/>
              </a:lnSpc>
            </a:pPr>
            <a:r>
              <a:rPr lang="en-GB" dirty="0"/>
              <a:t>Business </a:t>
            </a:r>
            <a:r>
              <a:rPr lang="en-GB" dirty="0" err="1"/>
              <a:t>overwiev</a:t>
            </a:r>
            <a:br>
              <a:rPr lang="en-GB" dirty="0"/>
            </a:br>
            <a:endParaRPr lang="en-GB"/>
          </a:p>
        </p:txBody>
      </p:sp>
      <p:cxnSp>
        <p:nvCxnSpPr>
          <p:cNvPr id="20" name="Straight Connector 19">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851BA0-D03E-54E6-C6F4-D1A9D978C528}"/>
              </a:ext>
            </a:extLst>
          </p:cNvPr>
          <p:cNvSpPr>
            <a:spLocks noGrp="1"/>
          </p:cNvSpPr>
          <p:nvPr>
            <p:ph idx="1"/>
          </p:nvPr>
        </p:nvSpPr>
        <p:spPr>
          <a:xfrm>
            <a:off x="700088" y="2221992"/>
            <a:ext cx="6400800" cy="3739896"/>
          </a:xfrm>
        </p:spPr>
        <p:txBody>
          <a:bodyPr vert="horz" lIns="91440" tIns="45720" rIns="91440" bIns="45720" rtlCol="0">
            <a:normAutofit/>
          </a:bodyPr>
          <a:lstStyle/>
          <a:p>
            <a:r>
              <a:rPr lang="en-GB" dirty="0">
                <a:latin typeface="Arial"/>
                <a:cs typeface="Arial"/>
              </a:rPr>
              <a:t>My business will be a car repair shop        </a:t>
            </a:r>
          </a:p>
          <a:p>
            <a:r>
              <a:rPr lang="en-GB" dirty="0">
                <a:latin typeface="Arial"/>
                <a:cs typeface="Arial"/>
              </a:rPr>
              <a:t>We specialise in engine repairs</a:t>
            </a:r>
          </a:p>
          <a:p>
            <a:r>
              <a:rPr lang="en-GB" dirty="0">
                <a:latin typeface="Arial"/>
                <a:cs typeface="Arial"/>
              </a:rPr>
              <a:t>Wheel alignment</a:t>
            </a:r>
          </a:p>
          <a:p>
            <a:r>
              <a:rPr lang="en-GB" dirty="0">
                <a:latin typeface="Arial"/>
                <a:cs typeface="Arial"/>
              </a:rPr>
              <a:t>Located in Ipswich </a:t>
            </a:r>
          </a:p>
          <a:p>
            <a:r>
              <a:rPr lang="en-GB" dirty="0">
                <a:latin typeface="Arial"/>
                <a:cs typeface="Arial"/>
              </a:rPr>
              <a:t>MOT tests </a:t>
            </a:r>
          </a:p>
          <a:p>
            <a:r>
              <a:rPr lang="en-GB" dirty="0">
                <a:latin typeface="Arial"/>
                <a:cs typeface="Arial"/>
              </a:rPr>
              <a:t>Tire replacement</a:t>
            </a:r>
          </a:p>
          <a:p>
            <a:r>
              <a:rPr lang="en-GB" dirty="0">
                <a:latin typeface="Arial"/>
                <a:cs typeface="Arial"/>
              </a:rPr>
              <a:t>Oil change</a:t>
            </a:r>
          </a:p>
          <a:p>
            <a:endParaRPr lang="en-GB" dirty="0">
              <a:latin typeface="Arial"/>
              <a:cs typeface="Arial"/>
            </a:endParaRPr>
          </a:p>
          <a:p>
            <a:endParaRPr lang="en-GB" dirty="0">
              <a:latin typeface="Arial"/>
              <a:cs typeface="Arial"/>
            </a:endParaRPr>
          </a:p>
          <a:p>
            <a:endParaRPr lang="en-GB" dirty="0">
              <a:latin typeface="Arial"/>
              <a:cs typeface="Arial"/>
            </a:endParaRPr>
          </a:p>
        </p:txBody>
      </p:sp>
      <p:pic>
        <p:nvPicPr>
          <p:cNvPr id="4" name="Picture 3" descr="A black text on a white background&#10;&#10;AI-generated content may be incorrect.">
            <a:extLst>
              <a:ext uri="{FF2B5EF4-FFF2-40B4-BE49-F238E27FC236}">
                <a16:creationId xmlns:a16="http://schemas.microsoft.com/office/drawing/2014/main" id="{1F40F292-9600-1259-A51D-F9FD99674D91}"/>
              </a:ext>
            </a:extLst>
          </p:cNvPr>
          <p:cNvPicPr>
            <a:picLocks noChangeAspect="1"/>
          </p:cNvPicPr>
          <p:nvPr/>
        </p:nvPicPr>
        <p:blipFill>
          <a:blip r:embed="rId2"/>
          <a:stretch>
            <a:fillRect/>
          </a:stretch>
        </p:blipFill>
        <p:spPr>
          <a:xfrm>
            <a:off x="7487920" y="3820013"/>
            <a:ext cx="3903980" cy="2186228"/>
          </a:xfrm>
          <a:prstGeom prst="rect">
            <a:avLst/>
          </a:prstGeom>
        </p:spPr>
      </p:pic>
      <p:cxnSp>
        <p:nvCxnSpPr>
          <p:cNvPr id="22" name="Straight Connector 21">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4605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E3997-768A-566D-D1BF-CE530880FB01}"/>
              </a:ext>
            </a:extLst>
          </p:cNvPr>
          <p:cNvSpPr>
            <a:spLocks noGrp="1"/>
          </p:cNvSpPr>
          <p:nvPr>
            <p:ph type="title"/>
          </p:nvPr>
        </p:nvSpPr>
        <p:spPr>
          <a:xfrm>
            <a:off x="700088" y="909637"/>
            <a:ext cx="6400800" cy="1307592"/>
          </a:xfrm>
        </p:spPr>
        <p:txBody>
          <a:bodyPr>
            <a:normAutofit/>
          </a:bodyPr>
          <a:lstStyle/>
          <a:p>
            <a:pPr marL="285750" indent="-285750">
              <a:lnSpc>
                <a:spcPct val="90000"/>
              </a:lnSpc>
              <a:spcBef>
                <a:spcPts val="1000"/>
              </a:spcBef>
              <a:buFont typeface="Arial"/>
              <a:buChar char="•"/>
            </a:pPr>
            <a:r>
              <a:rPr lang="en-GB" sz="2800" b="1">
                <a:latin typeface="Arial"/>
                <a:cs typeface="Arial"/>
              </a:rPr>
              <a:t> Skills, experience and motivation for starting the business</a:t>
            </a:r>
            <a:endParaRPr lang="en-US" sz="2800">
              <a:latin typeface="Arial"/>
              <a:cs typeface="Arial"/>
            </a:endParaRPr>
          </a:p>
          <a:p>
            <a:pPr>
              <a:lnSpc>
                <a:spcPct val="90000"/>
              </a:lnSpc>
            </a:pPr>
            <a:endParaRPr lang="en-GB" sz="2800"/>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A73AD5-D4CF-8080-01EF-96D97860A530}"/>
              </a:ext>
            </a:extLst>
          </p:cNvPr>
          <p:cNvSpPr>
            <a:spLocks noGrp="1"/>
          </p:cNvSpPr>
          <p:nvPr>
            <p:ph idx="1"/>
          </p:nvPr>
        </p:nvSpPr>
        <p:spPr>
          <a:xfrm>
            <a:off x="700088" y="2221992"/>
            <a:ext cx="6400800" cy="3739896"/>
          </a:xfrm>
        </p:spPr>
        <p:txBody>
          <a:bodyPr vert="horz" lIns="91440" tIns="45720" rIns="91440" bIns="45720" rtlCol="0" anchor="t">
            <a:normAutofit/>
          </a:bodyPr>
          <a:lstStyle/>
          <a:p>
            <a:r>
              <a:rPr lang="en-GB" dirty="0"/>
              <a:t>5 years experience </a:t>
            </a:r>
            <a:endParaRPr lang="en-US" dirty="0"/>
          </a:p>
          <a:p>
            <a:r>
              <a:rPr lang="en-GB" dirty="0"/>
              <a:t>Working  in same business before </a:t>
            </a:r>
          </a:p>
          <a:p>
            <a:r>
              <a:rPr lang="en-GB" dirty="0"/>
              <a:t>Origin country </a:t>
            </a:r>
          </a:p>
          <a:p>
            <a:endParaRPr lang="en-GB" dirty="0"/>
          </a:p>
          <a:p>
            <a:endParaRPr lang="en-GB" dirty="0"/>
          </a:p>
        </p:txBody>
      </p:sp>
      <p:pic>
        <p:nvPicPr>
          <p:cNvPr id="5" name="Picture 4" descr="A black text on a white background&#10;&#10;AI-generated content may be incorrect.">
            <a:extLst>
              <a:ext uri="{FF2B5EF4-FFF2-40B4-BE49-F238E27FC236}">
                <a16:creationId xmlns:a16="http://schemas.microsoft.com/office/drawing/2014/main" id="{A70EE88C-F80C-EDB5-2026-41D13FEC2008}"/>
              </a:ext>
            </a:extLst>
          </p:cNvPr>
          <p:cNvPicPr>
            <a:picLocks noChangeAspect="1"/>
          </p:cNvPicPr>
          <p:nvPr/>
        </p:nvPicPr>
        <p:blipFill>
          <a:blip r:embed="rId2"/>
          <a:stretch>
            <a:fillRect/>
          </a:stretch>
        </p:blipFill>
        <p:spPr>
          <a:xfrm>
            <a:off x="7487920" y="3820013"/>
            <a:ext cx="3903980" cy="2186228"/>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9296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5BE5-A52F-000E-5DC3-C73C8C554E21}"/>
              </a:ext>
            </a:extLst>
          </p:cNvPr>
          <p:cNvSpPr>
            <a:spLocks noGrp="1"/>
          </p:cNvSpPr>
          <p:nvPr>
            <p:ph type="title"/>
          </p:nvPr>
        </p:nvSpPr>
        <p:spPr>
          <a:xfrm>
            <a:off x="700635" y="913218"/>
            <a:ext cx="10691265" cy="1371030"/>
          </a:xfrm>
        </p:spPr>
        <p:txBody>
          <a:bodyPr>
            <a:normAutofit/>
          </a:bodyPr>
          <a:lstStyle/>
          <a:p>
            <a:pPr>
              <a:lnSpc>
                <a:spcPct val="110000"/>
              </a:lnSpc>
              <a:spcBef>
                <a:spcPts val="1000"/>
              </a:spcBef>
            </a:pPr>
            <a:r>
              <a:rPr lang="en-GB" sz="3600" b="1" dirty="0">
                <a:latin typeface="Arial"/>
                <a:cs typeface="Arial"/>
              </a:rPr>
              <a:t>Legal format </a:t>
            </a:r>
            <a:br>
              <a:rPr lang="en-GB" dirty="0"/>
            </a:br>
            <a:endParaRPr lang="en-GB"/>
          </a:p>
        </p:txBody>
      </p:sp>
      <p:sp>
        <p:nvSpPr>
          <p:cNvPr id="3" name="Content Placeholder 2">
            <a:extLst>
              <a:ext uri="{FF2B5EF4-FFF2-40B4-BE49-F238E27FC236}">
                <a16:creationId xmlns:a16="http://schemas.microsoft.com/office/drawing/2014/main" id="{4F5CB831-B18F-5D40-F3D0-ABECBECB5F39}"/>
              </a:ext>
            </a:extLst>
          </p:cNvPr>
          <p:cNvSpPr>
            <a:spLocks noGrp="1"/>
          </p:cNvSpPr>
          <p:nvPr>
            <p:ph idx="1"/>
          </p:nvPr>
        </p:nvSpPr>
        <p:spPr>
          <a:xfrm>
            <a:off x="26983" y="1990079"/>
            <a:ext cx="11364917" cy="3971809"/>
          </a:xfrm>
        </p:spPr>
        <p:txBody>
          <a:bodyPr vert="horz" lIns="91440" tIns="45720" rIns="91440" bIns="45720" rtlCol="0" anchor="t">
            <a:normAutofit/>
          </a:bodyPr>
          <a:lstStyle/>
          <a:p>
            <a:r>
              <a:rPr lang="en-GB" dirty="0">
                <a:latin typeface="Arial"/>
                <a:cs typeface="Arial"/>
              </a:rPr>
              <a:t> Motor Wheels will be registered as a Sole Trader</a:t>
            </a:r>
          </a:p>
          <a:p>
            <a:r>
              <a:rPr lang="en-GB" dirty="0">
                <a:latin typeface="Arial"/>
                <a:cs typeface="Arial"/>
              </a:rPr>
              <a:t>It also further states that you can keep all your business’s profits after you have paid tax on them. You’re personally responsible for any losses your business makes</a:t>
            </a:r>
          </a:p>
          <a:p>
            <a:r>
              <a:rPr lang="en-GB" dirty="0">
                <a:latin typeface="Arial"/>
                <a:cs typeface="Arial"/>
              </a:rPr>
              <a:t>Sole trader businesses have ‘unlimited liability’ which means owners are personally responsible for all of the debts of the business. If something goes wrong, you will have less protection. You may be able to get more protection with </a:t>
            </a:r>
            <a:r>
              <a:rPr lang="en-GB" dirty="0">
                <a:latin typeface="Arial"/>
                <a:cs typeface="Arial"/>
                <a:hlinkClick r:id="rId2"/>
              </a:rPr>
              <a:t>business insurance</a:t>
            </a:r>
            <a:r>
              <a:rPr lang="en-GB" dirty="0">
                <a:latin typeface="Arial"/>
                <a:cs typeface="Arial"/>
              </a:rPr>
              <a:t>.</a:t>
            </a:r>
            <a:endParaRPr lang="en-GB" dirty="0"/>
          </a:p>
          <a:p>
            <a:endParaRPr lang="en-GB" sz="1200" dirty="0">
              <a:latin typeface="Arial"/>
              <a:cs typeface="Arial"/>
            </a:endParaRPr>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5219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0" name="Straight Connector 8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94" name="Rectangle 9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5" name="Content Placeholder 4" descr="A computer screen shot of a diagram&#10;&#10;AI-generated content may be incorrect.">
            <a:extLst>
              <a:ext uri="{FF2B5EF4-FFF2-40B4-BE49-F238E27FC236}">
                <a16:creationId xmlns:a16="http://schemas.microsoft.com/office/drawing/2014/main" id="{5E55CBD4-606F-4D31-5611-EA6A71C390E2}"/>
              </a:ext>
            </a:extLst>
          </p:cNvPr>
          <p:cNvPicPr>
            <a:picLocks noGrp="1" noChangeAspect="1"/>
          </p:cNvPicPr>
          <p:nvPr>
            <p:ph idx="1"/>
          </p:nvPr>
        </p:nvPicPr>
        <p:blipFill>
          <a:blip r:embed="rId2"/>
          <a:srcRect l="4556" r="997" b="11085"/>
          <a:stretch>
            <a:fillRect/>
          </a:stretch>
        </p:blipFill>
        <p:spPr>
          <a:xfrm>
            <a:off x="20" y="10"/>
            <a:ext cx="12191979" cy="6857990"/>
          </a:xfrm>
          <a:prstGeom prst="rect">
            <a:avLst/>
          </a:prstGeom>
        </p:spPr>
      </p:pic>
      <p:sp>
        <p:nvSpPr>
          <p:cNvPr id="96" name="Rectangle 95">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A1FF3221-C452-D189-449E-A8835BB3406A}"/>
              </a:ext>
            </a:extLst>
          </p:cNvPr>
          <p:cNvSpPr>
            <a:spLocks noGrp="1"/>
          </p:cNvSpPr>
          <p:nvPr>
            <p:ph type="title"/>
          </p:nvPr>
        </p:nvSpPr>
        <p:spPr>
          <a:xfrm>
            <a:off x="313786" y="908651"/>
            <a:ext cx="5230366" cy="4005454"/>
          </a:xfrm>
        </p:spPr>
        <p:txBody>
          <a:bodyPr vert="horz" lIns="91440" tIns="45720" rIns="91440" bIns="45720" rtlCol="0" anchor="t">
            <a:normAutofit/>
          </a:bodyPr>
          <a:lstStyle/>
          <a:p>
            <a:pPr>
              <a:lnSpc>
                <a:spcPct val="90000"/>
              </a:lnSpc>
            </a:pPr>
            <a:r>
              <a:rPr lang="en-US" sz="5300" b="1"/>
              <a:t>and management structure</a:t>
            </a:r>
            <a:endParaRPr lang="en-US" sz="5300"/>
          </a:p>
          <a:p>
            <a:pPr>
              <a:lnSpc>
                <a:spcPct val="90000"/>
              </a:lnSpc>
            </a:pPr>
            <a:br>
              <a:rPr lang="en-US" sz="5300"/>
            </a:br>
            <a:endParaRPr lang="en-US" sz="5300"/>
          </a:p>
        </p:txBody>
      </p:sp>
      <p:cxnSp>
        <p:nvCxnSpPr>
          <p:cNvPr id="98" name="Straight Connector 97">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52793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B5DEC-2C03-23E5-7FE0-AFDFAFF32997}"/>
              </a:ext>
            </a:extLst>
          </p:cNvPr>
          <p:cNvSpPr>
            <a:spLocks noGrp="1"/>
          </p:cNvSpPr>
          <p:nvPr>
            <p:ph type="title"/>
          </p:nvPr>
        </p:nvSpPr>
        <p:spPr/>
        <p:txBody>
          <a:bodyPr>
            <a:normAutofit/>
          </a:bodyPr>
          <a:lstStyle/>
          <a:p>
            <a:r>
              <a:rPr lang="en-GB" sz="3600" b="1" dirty="0">
                <a:latin typeface="Arial"/>
                <a:cs typeface="Arial"/>
              </a:rPr>
              <a:t>management structure</a:t>
            </a:r>
            <a:endParaRPr lang="en-US" sz="3600" dirty="0"/>
          </a:p>
        </p:txBody>
      </p:sp>
      <p:sp>
        <p:nvSpPr>
          <p:cNvPr id="3" name="Content Placeholder 2">
            <a:extLst>
              <a:ext uri="{FF2B5EF4-FFF2-40B4-BE49-F238E27FC236}">
                <a16:creationId xmlns:a16="http://schemas.microsoft.com/office/drawing/2014/main" id="{B33C8369-EC5C-8971-55E6-3487AABCDCA5}"/>
              </a:ext>
            </a:extLst>
          </p:cNvPr>
          <p:cNvSpPr>
            <a:spLocks noGrp="1"/>
          </p:cNvSpPr>
          <p:nvPr>
            <p:ph idx="1"/>
          </p:nvPr>
        </p:nvSpPr>
        <p:spPr/>
        <p:txBody>
          <a:bodyPr vert="horz" lIns="91440" tIns="45720" rIns="91440" bIns="45720" rtlCol="0" anchor="t">
            <a:normAutofit lnSpcReduction="10000"/>
          </a:bodyPr>
          <a:lstStyle/>
          <a:p>
            <a:r>
              <a:rPr lang="en-GB" dirty="0">
                <a:latin typeface="Arial"/>
                <a:cs typeface="Arial"/>
              </a:rPr>
              <a:t>Mechanic; Runs and fix all costumer cars which are arrive to shop for all costumer needs  and do its on time </a:t>
            </a:r>
            <a:r>
              <a:rPr lang="en-GB" b="1" dirty="0">
                <a:latin typeface="Arial"/>
                <a:cs typeface="Arial"/>
              </a:rPr>
              <a:t>Roles and Responsibilities of management:</a:t>
            </a:r>
            <a:endParaRPr lang="en-GB" dirty="0"/>
          </a:p>
          <a:p>
            <a:r>
              <a:rPr lang="en-GB" dirty="0">
                <a:latin typeface="Arial"/>
                <a:cs typeface="Arial"/>
              </a:rPr>
              <a:t>Owner; That's who have and own this company and looks after all business and take final decision </a:t>
            </a:r>
            <a:endParaRPr lang="en-GB" dirty="0"/>
          </a:p>
          <a:p>
            <a:r>
              <a:rPr lang="en-GB" dirty="0">
                <a:latin typeface="Arial"/>
                <a:cs typeface="Arial"/>
              </a:rPr>
              <a:t>Manager; That's who have wrights run business under the owners wrights and explain to owner</a:t>
            </a:r>
            <a:endParaRPr lang="en-GB" dirty="0"/>
          </a:p>
          <a:p>
            <a:r>
              <a:rPr lang="en-GB" dirty="0">
                <a:latin typeface="Arial"/>
                <a:cs typeface="Arial"/>
              </a:rPr>
              <a:t>Part Manager; Person who order parts and take care about all staff what company needs to order for wright order </a:t>
            </a:r>
            <a:endParaRPr lang="en-GB" dirty="0"/>
          </a:p>
          <a:p>
            <a:r>
              <a:rPr lang="en-GB" dirty="0">
                <a:latin typeface="Arial"/>
                <a:cs typeface="Arial"/>
              </a:rPr>
              <a:t>Mot Inspector ; Take cars to check Yearly cars condition to ensure its on good condition yearly certificate and give </a:t>
            </a:r>
            <a:endParaRPr lang="en-GB" dirty="0"/>
          </a:p>
        </p:txBody>
      </p:sp>
    </p:spTree>
    <p:extLst>
      <p:ext uri="{BB962C8B-B14F-4D97-AF65-F5344CB8AC3E}">
        <p14:creationId xmlns:p14="http://schemas.microsoft.com/office/powerpoint/2010/main" val="930600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5B973-579A-1E8B-67DD-7D224CF7C3E6}"/>
              </a:ext>
            </a:extLst>
          </p:cNvPr>
          <p:cNvSpPr>
            <a:spLocks noGrp="1"/>
          </p:cNvSpPr>
          <p:nvPr>
            <p:ph type="title"/>
          </p:nvPr>
        </p:nvSpPr>
        <p:spPr/>
        <p:txBody>
          <a:bodyPr>
            <a:normAutofit fontScale="90000"/>
          </a:bodyPr>
          <a:lstStyle/>
          <a:p>
            <a:r>
              <a:rPr lang="en-GB" dirty="0"/>
              <a:t>Marketing strategy –Segmentation, Targeting and Positioning</a:t>
            </a:r>
          </a:p>
        </p:txBody>
      </p:sp>
      <p:sp>
        <p:nvSpPr>
          <p:cNvPr id="3" name="Content Placeholder 2">
            <a:extLst>
              <a:ext uri="{FF2B5EF4-FFF2-40B4-BE49-F238E27FC236}">
                <a16:creationId xmlns:a16="http://schemas.microsoft.com/office/drawing/2014/main" id="{DDD075A2-3B80-CE3A-4DE7-AD83D2FAE87D}"/>
              </a:ext>
            </a:extLst>
          </p:cNvPr>
          <p:cNvSpPr>
            <a:spLocks noGrp="1"/>
          </p:cNvSpPr>
          <p:nvPr>
            <p:ph idx="1"/>
          </p:nvPr>
        </p:nvSpPr>
        <p:spPr/>
        <p:txBody>
          <a:bodyPr vert="horz" lIns="91440" tIns="45720" rIns="91440" bIns="45720" rtlCol="0" anchor="t">
            <a:normAutofit/>
          </a:bodyPr>
          <a:lstStyle/>
          <a:p>
            <a:pPr lvl="1"/>
            <a:r>
              <a:rPr lang="en-GB" b="1" dirty="0">
                <a:solidFill>
                  <a:schemeClr val="tx2"/>
                </a:solidFill>
                <a:latin typeface="Roboto"/>
                <a:ea typeface="Roboto"/>
                <a:cs typeface="Roboto"/>
              </a:rPr>
              <a:t>Product: we fix any type cars </a:t>
            </a:r>
          </a:p>
          <a:p>
            <a:pPr lvl="1"/>
            <a:r>
              <a:rPr lang="en-GB" b="1" dirty="0">
                <a:solidFill>
                  <a:schemeClr val="tx2"/>
                </a:solidFill>
                <a:latin typeface="Roboto"/>
                <a:ea typeface="Roboto"/>
                <a:cs typeface="Roboto"/>
              </a:rPr>
              <a:t>Price:</a:t>
            </a:r>
            <a:r>
              <a:rPr lang="en-GB" dirty="0">
                <a:solidFill>
                  <a:schemeClr val="tx2"/>
                </a:solidFill>
                <a:latin typeface="Roboto"/>
                <a:ea typeface="Roboto"/>
                <a:cs typeface="Roboto"/>
              </a:rPr>
              <a:t> </a:t>
            </a:r>
            <a:r>
              <a:rPr lang="en-GB" err="1">
                <a:solidFill>
                  <a:schemeClr val="tx2"/>
                </a:solidFill>
                <a:latin typeface="Roboto"/>
                <a:ea typeface="Roboto"/>
                <a:cs typeface="Roboto"/>
              </a:rPr>
              <a:t>realable</a:t>
            </a:r>
            <a:r>
              <a:rPr lang="en-GB" dirty="0">
                <a:solidFill>
                  <a:schemeClr val="tx2"/>
                </a:solidFill>
                <a:latin typeface="Roboto"/>
                <a:ea typeface="Roboto"/>
                <a:cs typeface="Roboto"/>
              </a:rPr>
              <a:t> price </a:t>
            </a:r>
            <a:endParaRPr lang="en-GB" dirty="0">
              <a:solidFill>
                <a:schemeClr val="tx2"/>
              </a:solidFill>
            </a:endParaRPr>
          </a:p>
          <a:p>
            <a:pPr lvl="1"/>
            <a:r>
              <a:rPr lang="en-GB" b="1" dirty="0">
                <a:solidFill>
                  <a:schemeClr val="tx2"/>
                </a:solidFill>
                <a:latin typeface="Roboto"/>
                <a:ea typeface="Roboto"/>
                <a:cs typeface="Roboto"/>
              </a:rPr>
              <a:t>Place:</a:t>
            </a:r>
            <a:r>
              <a:rPr lang="en-GB" dirty="0">
                <a:solidFill>
                  <a:schemeClr val="tx2"/>
                </a:solidFill>
                <a:latin typeface="Roboto"/>
                <a:ea typeface="Roboto"/>
                <a:cs typeface="Roboto"/>
              </a:rPr>
              <a:t> this service </a:t>
            </a:r>
            <a:r>
              <a:rPr lang="en-GB" err="1">
                <a:solidFill>
                  <a:schemeClr val="tx2"/>
                </a:solidFill>
                <a:latin typeface="Roboto"/>
                <a:ea typeface="Roboto"/>
                <a:cs typeface="Roboto"/>
              </a:rPr>
              <a:t>vill</a:t>
            </a:r>
            <a:r>
              <a:rPr lang="en-GB" dirty="0">
                <a:solidFill>
                  <a:schemeClr val="tx2"/>
                </a:solidFill>
                <a:latin typeface="Roboto"/>
                <a:ea typeface="Roboto"/>
                <a:cs typeface="Roboto"/>
              </a:rPr>
              <a:t> be located at Ipswich </a:t>
            </a:r>
            <a:endParaRPr lang="en-GB" dirty="0">
              <a:solidFill>
                <a:schemeClr val="tx2"/>
              </a:solidFill>
            </a:endParaRPr>
          </a:p>
          <a:p>
            <a:r>
              <a:rPr lang="en-GB" sz="1800" b="1" dirty="0">
                <a:solidFill>
                  <a:schemeClr val="tx2"/>
                </a:solidFill>
                <a:latin typeface="Roboto"/>
                <a:ea typeface="Roboto"/>
                <a:cs typeface="Roboto"/>
              </a:rPr>
              <a:t>Promotion:</a:t>
            </a:r>
            <a:r>
              <a:rPr lang="en-GB" sz="1800" dirty="0">
                <a:solidFill>
                  <a:schemeClr val="tx2"/>
                </a:solidFill>
                <a:latin typeface="Roboto"/>
                <a:ea typeface="Roboto"/>
                <a:cs typeface="Roboto"/>
              </a:rPr>
              <a:t> we will have warranty</a:t>
            </a:r>
          </a:p>
          <a:p>
            <a:pPr lvl="1"/>
            <a:r>
              <a:rPr lang="en-GB" sz="2000" b="1" dirty="0">
                <a:solidFill>
                  <a:schemeClr val="tx2"/>
                </a:solidFill>
                <a:latin typeface="Roboto"/>
                <a:ea typeface="Roboto"/>
                <a:cs typeface="Roboto"/>
              </a:rPr>
              <a:t>People:</a:t>
            </a:r>
            <a:r>
              <a:rPr lang="en-GB" sz="2000" dirty="0">
                <a:solidFill>
                  <a:schemeClr val="tx2"/>
                </a:solidFill>
                <a:latin typeface="Roboto"/>
                <a:ea typeface="Roboto"/>
                <a:cs typeface="Roboto"/>
              </a:rPr>
              <a:t> will be all over 18 years </a:t>
            </a:r>
            <a:endParaRPr lang="en-GB" dirty="0">
              <a:solidFill>
                <a:schemeClr val="tx2"/>
              </a:solidFill>
              <a:latin typeface="Roboto"/>
              <a:ea typeface="Roboto"/>
              <a:cs typeface="Roboto"/>
            </a:endParaRPr>
          </a:p>
          <a:p>
            <a:pPr lvl="1"/>
            <a:r>
              <a:rPr lang="en-GB" b="1" dirty="0">
                <a:solidFill>
                  <a:schemeClr val="tx2"/>
                </a:solidFill>
                <a:latin typeface="Roboto"/>
                <a:ea typeface="Roboto"/>
                <a:cs typeface="Roboto"/>
              </a:rPr>
              <a:t>Process:</a:t>
            </a:r>
            <a:r>
              <a:rPr lang="en-GB" dirty="0">
                <a:solidFill>
                  <a:schemeClr val="tx2"/>
                </a:solidFill>
                <a:latin typeface="Roboto"/>
                <a:ea typeface="Roboto"/>
                <a:cs typeface="Roboto"/>
              </a:rPr>
              <a:t> fix cars with warranty 1 year or 20.000 miles </a:t>
            </a:r>
          </a:p>
          <a:p>
            <a:pPr lvl="1"/>
            <a:r>
              <a:rPr lang="en-GB" b="1" dirty="0">
                <a:solidFill>
                  <a:schemeClr val="tx2"/>
                </a:solidFill>
                <a:latin typeface="Roboto"/>
                <a:ea typeface="Roboto"/>
                <a:cs typeface="Roboto"/>
              </a:rPr>
              <a:t>Physical Evidence:</a:t>
            </a:r>
            <a:r>
              <a:rPr lang="en-GB" dirty="0">
                <a:solidFill>
                  <a:schemeClr val="tx2"/>
                </a:solidFill>
                <a:latin typeface="Roboto"/>
                <a:ea typeface="Roboto"/>
                <a:cs typeface="Roboto"/>
              </a:rPr>
              <a:t> The tangible aspects  website or a physical location. </a:t>
            </a:r>
            <a:endParaRPr lang="en-GB">
              <a:solidFill>
                <a:schemeClr val="tx2"/>
              </a:solidFill>
            </a:endParaRPr>
          </a:p>
          <a:p>
            <a:endParaRPr lang="en-GB" sz="1800" dirty="0">
              <a:solidFill>
                <a:schemeClr val="tx2"/>
              </a:solidFill>
              <a:latin typeface="Roboto"/>
              <a:ea typeface="Roboto"/>
              <a:cs typeface="Roboto"/>
            </a:endParaRPr>
          </a:p>
        </p:txBody>
      </p:sp>
    </p:spTree>
    <p:extLst>
      <p:ext uri="{BB962C8B-B14F-4D97-AF65-F5344CB8AC3E}">
        <p14:creationId xmlns:p14="http://schemas.microsoft.com/office/powerpoint/2010/main" val="2537510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DE619-C2DB-0840-23B9-8867B3B1FB4C}"/>
              </a:ext>
            </a:extLst>
          </p:cNvPr>
          <p:cNvSpPr>
            <a:spLocks noGrp="1"/>
          </p:cNvSpPr>
          <p:nvPr>
            <p:ph type="title"/>
          </p:nvPr>
        </p:nvSpPr>
        <p:spPr/>
        <p:txBody>
          <a:bodyPr/>
          <a:lstStyle/>
          <a:p>
            <a:r>
              <a:rPr lang="en-GB" dirty="0"/>
              <a:t>Channels </a:t>
            </a:r>
            <a:r>
              <a:rPr lang="en-GB" dirty="0" err="1"/>
              <a:t>hOW</a:t>
            </a:r>
            <a:r>
              <a:rPr lang="en-GB" dirty="0"/>
              <a:t>  TO REACH  YOUR  CUSTOMERS</a:t>
            </a:r>
          </a:p>
        </p:txBody>
      </p:sp>
      <p:sp>
        <p:nvSpPr>
          <p:cNvPr id="3" name="Content Placeholder 2">
            <a:extLst>
              <a:ext uri="{FF2B5EF4-FFF2-40B4-BE49-F238E27FC236}">
                <a16:creationId xmlns:a16="http://schemas.microsoft.com/office/drawing/2014/main" id="{7A3CDA76-EF77-98D4-3E9E-69BCF5778D07}"/>
              </a:ext>
            </a:extLst>
          </p:cNvPr>
          <p:cNvSpPr>
            <a:spLocks noGrp="1"/>
          </p:cNvSpPr>
          <p:nvPr>
            <p:ph idx="1"/>
          </p:nvPr>
        </p:nvSpPr>
        <p:spPr/>
        <p:txBody>
          <a:bodyPr vert="horz" lIns="91440" tIns="45720" rIns="91440" bIns="45720" rtlCol="0" anchor="t">
            <a:normAutofit/>
          </a:bodyPr>
          <a:lstStyle/>
          <a:p>
            <a:r>
              <a:rPr lang="en-GB" dirty="0"/>
              <a:t>Social </a:t>
            </a:r>
            <a:r>
              <a:rPr lang="en-GB" dirty="0" err="1"/>
              <a:t>e.t.c</a:t>
            </a:r>
          </a:p>
          <a:p>
            <a:r>
              <a:rPr lang="en-GB" dirty="0"/>
              <a:t>Leaflets </a:t>
            </a:r>
          </a:p>
          <a:p>
            <a:r>
              <a:rPr lang="en-GB" dirty="0"/>
              <a:t>Newspaper</a:t>
            </a:r>
          </a:p>
          <a:p>
            <a:r>
              <a:rPr lang="en-GB" dirty="0"/>
              <a:t>Radio</a:t>
            </a:r>
          </a:p>
          <a:p>
            <a:r>
              <a:rPr lang="en-GB" dirty="0"/>
              <a:t>Facebook</a:t>
            </a:r>
          </a:p>
          <a:p>
            <a:r>
              <a:rPr lang="en-GB" dirty="0"/>
              <a:t>Instagram</a:t>
            </a:r>
          </a:p>
          <a:p>
            <a:endParaRPr lang="en-GB" dirty="0"/>
          </a:p>
        </p:txBody>
      </p:sp>
    </p:spTree>
    <p:extLst>
      <p:ext uri="{BB962C8B-B14F-4D97-AF65-F5344CB8AC3E}">
        <p14:creationId xmlns:p14="http://schemas.microsoft.com/office/powerpoint/2010/main" val="3724383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3B663-6598-4623-A6A6-FD95FD893E71}"/>
              </a:ext>
            </a:extLst>
          </p:cNvPr>
          <p:cNvSpPr>
            <a:spLocks noGrp="1"/>
          </p:cNvSpPr>
          <p:nvPr>
            <p:ph type="title"/>
          </p:nvPr>
        </p:nvSpPr>
        <p:spPr/>
        <p:txBody>
          <a:bodyPr/>
          <a:lstStyle/>
          <a:p>
            <a:r>
              <a:rPr lang="en-GB" dirty="0"/>
              <a:t>Pestel analyse </a:t>
            </a:r>
          </a:p>
        </p:txBody>
      </p:sp>
      <p:sp>
        <p:nvSpPr>
          <p:cNvPr id="3" name="Content Placeholder 2">
            <a:extLst>
              <a:ext uri="{FF2B5EF4-FFF2-40B4-BE49-F238E27FC236}">
                <a16:creationId xmlns:a16="http://schemas.microsoft.com/office/drawing/2014/main" id="{BC811EB5-1C2C-04E7-2D1C-328E638074BA}"/>
              </a:ext>
            </a:extLst>
          </p:cNvPr>
          <p:cNvSpPr>
            <a:spLocks noGrp="1"/>
          </p:cNvSpPr>
          <p:nvPr>
            <p:ph idx="1"/>
          </p:nvPr>
        </p:nvSpPr>
        <p:spPr/>
        <p:txBody>
          <a:bodyPr vert="horz" lIns="91440" tIns="45720" rIns="91440" bIns="45720" rtlCol="0" anchor="t">
            <a:noAutofit/>
          </a:bodyPr>
          <a:lstStyle/>
          <a:p>
            <a:pPr marL="457200" lvl="1" indent="0">
              <a:buNone/>
            </a:pPr>
            <a:r>
              <a:rPr lang="en-US" sz="1600" dirty="0">
                <a:latin typeface="Arial"/>
                <a:cs typeface="Arial"/>
              </a:rPr>
              <a:t>Political increase in electric and hybrid vehicles, which require different maintenance and repair skills, equipment, and parts compared to traditional internal combustion engines.</a:t>
            </a:r>
            <a:endParaRPr lang="en-GB" sz="1600">
              <a:latin typeface="Calisto MT"/>
              <a:cs typeface="Arial"/>
            </a:endParaRPr>
          </a:p>
          <a:p>
            <a:r>
              <a:rPr lang="en-US" sz="1600" dirty="0">
                <a:latin typeface="Arial"/>
                <a:cs typeface="Arial"/>
              </a:rPr>
              <a:t> low-emission vehicles</a:t>
            </a:r>
            <a:endParaRPr lang="en-GB" sz="1600"/>
          </a:p>
          <a:p>
            <a:r>
              <a:rPr lang="en-GB" sz="1600" b="1" dirty="0">
                <a:latin typeface="Arial"/>
                <a:cs typeface="Arial"/>
              </a:rPr>
              <a:t>Environmental Regulations and Emission Standards </a:t>
            </a:r>
            <a:endParaRPr lang="en-US" sz="1600" dirty="0">
              <a:latin typeface="Arial"/>
              <a:cs typeface="Arial"/>
            </a:endParaRPr>
          </a:p>
          <a:p>
            <a:r>
              <a:rPr lang="en-US" sz="1600" dirty="0">
                <a:latin typeface="Arial"/>
                <a:cs typeface="Arial"/>
              </a:rPr>
              <a:t>Parts recycling and oil disposal</a:t>
            </a:r>
            <a:endParaRPr lang="en-GB" dirty="0"/>
          </a:p>
          <a:p>
            <a:r>
              <a:rPr lang="en-US" sz="1600" b="1" dirty="0">
                <a:latin typeface="Arial"/>
                <a:cs typeface="Arial"/>
              </a:rPr>
              <a:t>Social:</a:t>
            </a:r>
            <a:r>
              <a:rPr lang="en-US" sz="1600" b="1" dirty="0">
                <a:ea typeface="+mn-lt"/>
                <a:cs typeface="+mn-lt"/>
              </a:rPr>
              <a:t> </a:t>
            </a:r>
            <a:endParaRPr lang="en-GB" sz="1600" b="1" dirty="0">
              <a:latin typeface="Arial"/>
              <a:cs typeface="Arial"/>
            </a:endParaRPr>
          </a:p>
          <a:p>
            <a:r>
              <a:rPr lang="en-GB" sz="1600" dirty="0">
                <a:latin typeface="Arial"/>
                <a:cs typeface="Arial"/>
              </a:rPr>
              <a:t> factors in a PESTLE analysis that are affecting car repair businesses include </a:t>
            </a:r>
            <a:r>
              <a:rPr lang="en-GB" sz="1600" b="1" dirty="0">
                <a:latin typeface="Arial"/>
                <a:cs typeface="Arial"/>
              </a:rPr>
              <a:t>changing consumer attitudes toward car ownership</a:t>
            </a:r>
            <a:r>
              <a:rPr lang="en-GB" sz="1600" dirty="0">
                <a:latin typeface="Arial"/>
                <a:cs typeface="Arial"/>
              </a:rPr>
              <a:t>, </a:t>
            </a:r>
            <a:r>
              <a:rPr lang="en-GB" sz="1600" b="1" dirty="0">
                <a:latin typeface="Arial"/>
                <a:cs typeface="Arial"/>
              </a:rPr>
              <a:t>increased demand for transparency and convenience</a:t>
            </a:r>
            <a:r>
              <a:rPr lang="en-GB" sz="1600" dirty="0">
                <a:latin typeface="Arial"/>
                <a:cs typeface="Arial"/>
              </a:rPr>
              <a:t>, and </a:t>
            </a:r>
            <a:r>
              <a:rPr lang="en-GB" sz="1600" b="1" dirty="0">
                <a:latin typeface="Arial"/>
                <a:cs typeface="Arial"/>
              </a:rPr>
              <a:t>demographic shifts</a:t>
            </a:r>
            <a:endParaRPr lang="en-GB" sz="1600" dirty="0">
              <a:latin typeface="Arial"/>
              <a:cs typeface="Arial"/>
            </a:endParaRPr>
          </a:p>
          <a:p>
            <a:r>
              <a:rPr lang="en-GB" sz="1600" b="1" dirty="0">
                <a:solidFill>
                  <a:srgbClr val="0A0A0A"/>
                </a:solidFill>
                <a:latin typeface="Roboto"/>
                <a:ea typeface="Roboto"/>
                <a:cs typeface="Roboto"/>
              </a:rPr>
              <a:t> </a:t>
            </a:r>
            <a:r>
              <a:rPr lang="en-GB" sz="1600" b="1" dirty="0">
                <a:latin typeface="Arial"/>
                <a:cs typeface="Arial"/>
              </a:rPr>
              <a:t>Advanced Diagnostic Systems:</a:t>
            </a:r>
            <a:r>
              <a:rPr lang="en-GB" sz="1600" dirty="0">
                <a:latin typeface="Arial"/>
                <a:cs typeface="Arial"/>
              </a:rPr>
              <a:t> Modern cars are equipped with complex onboard computers and sensors (OBD-II systems)  diagnostic software and scanners to identify problems accurately. This technology save time </a:t>
            </a:r>
          </a:p>
          <a:p>
            <a:endParaRPr lang="en-GB" sz="1600" dirty="0">
              <a:latin typeface="Arial"/>
              <a:cs typeface="Arial"/>
            </a:endParaRPr>
          </a:p>
        </p:txBody>
      </p:sp>
    </p:spTree>
    <p:extLst>
      <p:ext uri="{BB962C8B-B14F-4D97-AF65-F5344CB8AC3E}">
        <p14:creationId xmlns:p14="http://schemas.microsoft.com/office/powerpoint/2010/main" val="1730120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3262CB-DD7F-CAE7-62EE-12A10756F8F7}"/>
              </a:ext>
            </a:extLst>
          </p:cNvPr>
          <p:cNvSpPr>
            <a:spLocks noGrp="1"/>
          </p:cNvSpPr>
          <p:nvPr>
            <p:ph type="title"/>
          </p:nvPr>
        </p:nvSpPr>
        <p:spPr>
          <a:xfrm>
            <a:off x="685800" y="899024"/>
            <a:ext cx="3076032" cy="3914947"/>
          </a:xfrm>
        </p:spPr>
        <p:txBody>
          <a:bodyPr vert="horz" lIns="91440" tIns="45720" rIns="91440" bIns="45720" rtlCol="0" anchor="t">
            <a:normAutofit/>
          </a:bodyPr>
          <a:lstStyle/>
          <a:p>
            <a:r>
              <a:rPr lang="en-US" b="1"/>
              <a:t>Start up costs </a:t>
            </a:r>
            <a:endParaRPr lang="en-US"/>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92301D9E-B019-CF2D-5F3C-6F3788D83BD6}"/>
              </a:ext>
            </a:extLst>
          </p:cNvPr>
          <p:cNvGraphicFramePr>
            <a:graphicFrameLocks noGrp="1"/>
          </p:cNvGraphicFramePr>
          <p:nvPr>
            <p:ph idx="1"/>
          </p:nvPr>
        </p:nvGraphicFramePr>
        <p:xfrm>
          <a:off x="4038600" y="1213161"/>
          <a:ext cx="7353301" cy="4431688"/>
        </p:xfrm>
        <a:graphic>
          <a:graphicData uri="http://schemas.openxmlformats.org/drawingml/2006/table">
            <a:tbl>
              <a:tblPr firstRow="1" firstCol="1" bandRow="1">
                <a:noFill/>
                <a:tableStyleId>{5C22544A-7EE6-4342-B048-85BDC9FD1C3A}</a:tableStyleId>
              </a:tblPr>
              <a:tblGrid>
                <a:gridCol w="3804821">
                  <a:extLst>
                    <a:ext uri="{9D8B030D-6E8A-4147-A177-3AD203B41FA5}">
                      <a16:colId xmlns:a16="http://schemas.microsoft.com/office/drawing/2014/main" val="2723414184"/>
                    </a:ext>
                  </a:extLst>
                </a:gridCol>
                <a:gridCol w="867179">
                  <a:extLst>
                    <a:ext uri="{9D8B030D-6E8A-4147-A177-3AD203B41FA5}">
                      <a16:colId xmlns:a16="http://schemas.microsoft.com/office/drawing/2014/main" val="2945541961"/>
                    </a:ext>
                  </a:extLst>
                </a:gridCol>
                <a:gridCol w="1814122">
                  <a:extLst>
                    <a:ext uri="{9D8B030D-6E8A-4147-A177-3AD203B41FA5}">
                      <a16:colId xmlns:a16="http://schemas.microsoft.com/office/drawing/2014/main" val="3272265766"/>
                    </a:ext>
                  </a:extLst>
                </a:gridCol>
                <a:gridCol w="867179">
                  <a:extLst>
                    <a:ext uri="{9D8B030D-6E8A-4147-A177-3AD203B41FA5}">
                      <a16:colId xmlns:a16="http://schemas.microsoft.com/office/drawing/2014/main" val="1987541636"/>
                    </a:ext>
                  </a:extLst>
                </a:gridCol>
              </a:tblGrid>
              <a:tr h="465667">
                <a:tc>
                  <a:txBody>
                    <a:bodyPr/>
                    <a:lstStyle/>
                    <a:p>
                      <a:pPr>
                        <a:lnSpc>
                          <a:spcPct val="107000"/>
                        </a:lnSpc>
                        <a:buNone/>
                      </a:pPr>
                      <a:r>
                        <a:rPr lang="en-GB" sz="1400" b="1" cap="all" spc="60">
                          <a:solidFill>
                            <a:schemeClr val="tx1"/>
                          </a:solidFill>
                          <a:effectLst/>
                          <a:latin typeface="Arial" panose="020B0604020202020204" pitchFamily="34" charset="0"/>
                          <a:ea typeface="Arial" panose="020B0604020202020204" pitchFamily="34" charset="0"/>
                        </a:rPr>
                        <a:t>Start up costs </a:t>
                      </a:r>
                      <a:endParaRPr lang="en-GB" sz="1400" b="1" cap="all" spc="60">
                        <a:solidFill>
                          <a:schemeClr val="tx1"/>
                        </a:solidFill>
                        <a:effectLst/>
                      </a:endParaRPr>
                    </a:p>
                  </a:txBody>
                  <a:tcPr marL="79639" marR="79639" marT="106185" marB="106185" anchor="b">
                    <a:lnL w="12700" cmpd="sng">
                      <a:noFill/>
                    </a:lnL>
                    <a:lnR w="12700" cmpd="sng">
                      <a:noFill/>
                    </a:lnR>
                    <a:lnT w="12700" cmpd="sng">
                      <a:noFill/>
                    </a:lnT>
                    <a:lnB w="38100" cmpd="sng">
                      <a:noFill/>
                    </a:lnB>
                    <a:noFill/>
                  </a:tcPr>
                </a:tc>
                <a:tc>
                  <a:txBody>
                    <a:bodyPr/>
                    <a:lstStyle/>
                    <a:p>
                      <a:pPr>
                        <a:buNone/>
                      </a:pPr>
                      <a:endParaRPr lang="en-GB" sz="1400" b="1" cap="all" spc="60">
                        <a:solidFill>
                          <a:schemeClr val="tx1"/>
                        </a:solidFill>
                        <a:effectLst/>
                      </a:endParaRPr>
                    </a:p>
                  </a:txBody>
                  <a:tcPr marL="79639" marR="79639" marT="106185" marB="106185" anchor="b">
                    <a:lnL w="12700" cmpd="sng">
                      <a:noFill/>
                    </a:lnL>
                    <a:lnR w="12700" cmpd="sng">
                      <a:noFill/>
                    </a:lnR>
                    <a:lnT w="12700" cmpd="sng">
                      <a:noFill/>
                    </a:lnT>
                    <a:lnB w="38100" cmpd="sng">
                      <a:noFill/>
                    </a:lnB>
                    <a:noFill/>
                  </a:tcPr>
                </a:tc>
                <a:tc>
                  <a:txBody>
                    <a:bodyPr/>
                    <a:lstStyle/>
                    <a:p>
                      <a:pPr>
                        <a:lnSpc>
                          <a:spcPct val="107000"/>
                        </a:lnSpc>
                        <a:buNone/>
                      </a:pPr>
                      <a:r>
                        <a:rPr lang="en-GB" sz="1400" b="1" cap="all" spc="60">
                          <a:solidFill>
                            <a:schemeClr val="tx1"/>
                          </a:solidFill>
                          <a:effectLst/>
                          <a:latin typeface="Arial" panose="020B0604020202020204" pitchFamily="34" charset="0"/>
                          <a:ea typeface="Arial" panose="020B0604020202020204" pitchFamily="34" charset="0"/>
                        </a:rPr>
                        <a:t>Amount</a:t>
                      </a:r>
                      <a:endParaRPr lang="en-GB" sz="1400" b="1" cap="all" spc="60">
                        <a:solidFill>
                          <a:schemeClr val="tx1"/>
                        </a:solidFill>
                        <a:effectLst/>
                      </a:endParaRPr>
                    </a:p>
                  </a:txBody>
                  <a:tcPr marL="79639" marR="79639" marT="106185" marB="106185" anchor="b">
                    <a:lnL w="12700" cmpd="sng">
                      <a:noFill/>
                    </a:lnL>
                    <a:lnR w="12700" cmpd="sng">
                      <a:noFill/>
                    </a:lnR>
                    <a:lnT w="12700" cmpd="sng">
                      <a:noFill/>
                    </a:lnT>
                    <a:lnB w="38100" cmpd="sng">
                      <a:noFill/>
                    </a:lnB>
                    <a:noFill/>
                  </a:tcPr>
                </a:tc>
                <a:tc>
                  <a:txBody>
                    <a:bodyPr/>
                    <a:lstStyle/>
                    <a:p>
                      <a:pPr>
                        <a:buNone/>
                      </a:pPr>
                      <a:endParaRPr lang="en-GB" sz="1400" b="1" cap="all" spc="60">
                        <a:solidFill>
                          <a:schemeClr val="tx1"/>
                        </a:solidFill>
                        <a:effectLst/>
                      </a:endParaRPr>
                    </a:p>
                  </a:txBody>
                  <a:tcPr marL="79639" marR="79639" marT="106185" marB="106185" anchor="b">
                    <a:lnL w="12700" cmpd="sng">
                      <a:noFill/>
                    </a:lnL>
                    <a:lnR w="12700" cmpd="sng">
                      <a:noFill/>
                    </a:lnR>
                    <a:lnT w="12700" cmpd="sng">
                      <a:noFill/>
                    </a:lnT>
                    <a:lnB w="38100" cmpd="sng">
                      <a:noFill/>
                    </a:lnB>
                    <a:noFill/>
                  </a:tcPr>
                </a:tc>
                <a:extLst>
                  <a:ext uri="{0D108BD9-81ED-4DB2-BD59-A6C34878D82A}">
                    <a16:rowId xmlns:a16="http://schemas.microsoft.com/office/drawing/2014/main" val="406814929"/>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Rent Deposit</a:t>
                      </a:r>
                      <a:endParaRPr lang="en-GB" sz="1400" b="1" cap="none" spc="0">
                        <a:solidFill>
                          <a:schemeClr val="tx1"/>
                        </a:solidFill>
                        <a:effectLst/>
                      </a:endParaRPr>
                    </a:p>
                  </a:txBody>
                  <a:tcPr marL="79639" marR="79639" marT="11061" marB="106185" anchor="b">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38100" cmpd="sng">
                      <a:noFill/>
                    </a:lnT>
                    <a:lnB w="12700" cmpd="sng">
                      <a:noFill/>
                      <a:prstDash val="solid"/>
                    </a:lnB>
                    <a:no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4000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38100" cmpd="sng">
                      <a:noFill/>
                    </a:lnT>
                    <a:lnB w="12700" cmpd="sng">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640307059"/>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Accessories</a:t>
                      </a:r>
                      <a:endParaRPr lang="en-GB" sz="1400" b="1"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1500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602971289"/>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Toiletries</a:t>
                      </a:r>
                      <a:endParaRPr lang="en-GB" sz="1400" b="1" cap="none" spc="0">
                        <a:solidFill>
                          <a:schemeClr val="tx1"/>
                        </a:solidFill>
                        <a:effectLst/>
                      </a:endParaRPr>
                    </a:p>
                  </a:txBody>
                  <a:tcPr marL="79639" marR="79639" marT="11061" marB="106185" anchor="b">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100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804546947"/>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Insurance </a:t>
                      </a:r>
                      <a:endParaRPr lang="en-GB" sz="1400" b="1"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300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825434980"/>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Parts</a:t>
                      </a:r>
                      <a:endParaRPr lang="en-GB" sz="1400" b="1" cap="none" spc="0">
                        <a:solidFill>
                          <a:schemeClr val="tx1"/>
                        </a:solidFill>
                        <a:effectLst/>
                      </a:endParaRPr>
                    </a:p>
                  </a:txBody>
                  <a:tcPr marL="79639" marR="79639" marT="11061" marB="106185" anchor="b">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2800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82216529"/>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Accountant</a:t>
                      </a:r>
                      <a:endParaRPr lang="en-GB" sz="1400" b="1"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150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808189171"/>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Marketing fees</a:t>
                      </a:r>
                      <a:endParaRPr lang="en-GB" sz="1400" b="1" cap="none" spc="0">
                        <a:solidFill>
                          <a:schemeClr val="tx1"/>
                        </a:solidFill>
                        <a:effectLst/>
                      </a:endParaRPr>
                    </a:p>
                  </a:txBody>
                  <a:tcPr marL="79639" marR="79639" marT="11061" marB="106185" anchor="b">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400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872623"/>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Facilities and equipment</a:t>
                      </a:r>
                      <a:endParaRPr lang="en-GB" sz="1400" b="1"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8200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822633328"/>
                  </a:ext>
                </a:extLst>
              </a:tr>
              <a:tr h="440669">
                <a:tc>
                  <a:txBody>
                    <a:bodyPr/>
                    <a:lstStyle/>
                    <a:p>
                      <a:pPr>
                        <a:lnSpc>
                          <a:spcPct val="107000"/>
                        </a:lnSpc>
                        <a:buNone/>
                      </a:pPr>
                      <a:r>
                        <a:rPr lang="en-GB" sz="1400" b="1" cap="none" spc="0">
                          <a:solidFill>
                            <a:schemeClr val="tx1"/>
                          </a:solidFill>
                          <a:effectLst/>
                          <a:latin typeface="Arial" panose="020B0604020202020204" pitchFamily="34" charset="0"/>
                          <a:ea typeface="Arial" panose="020B0604020202020204" pitchFamily="34" charset="0"/>
                        </a:rPr>
                        <a:t>Total</a:t>
                      </a:r>
                      <a:endParaRPr lang="en-GB" sz="1400" b="1" cap="none" spc="0">
                        <a:solidFill>
                          <a:schemeClr val="tx1"/>
                        </a:solidFill>
                        <a:effectLst/>
                      </a:endParaRPr>
                    </a:p>
                  </a:txBody>
                  <a:tcPr marL="79639" marR="79639" marT="11061" marB="106185" anchor="b">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07000"/>
                        </a:lnSpc>
                        <a:buNone/>
                      </a:pPr>
                      <a:r>
                        <a:rPr lang="en-GB" sz="1900" cap="none" spc="0">
                          <a:solidFill>
                            <a:schemeClr val="tx1"/>
                          </a:solidFill>
                          <a:effectLst/>
                          <a:latin typeface="Arial" panose="020B0604020202020204" pitchFamily="34" charset="0"/>
                          <a:ea typeface="Arial" panose="020B0604020202020204" pitchFamily="34" charset="0"/>
                        </a:rPr>
                        <a:t>17450</a:t>
                      </a: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endParaRPr lang="en-GB" sz="1900" cap="none" spc="0">
                        <a:solidFill>
                          <a:schemeClr val="tx1"/>
                        </a:solidFill>
                        <a:effectLst/>
                      </a:endParaRPr>
                    </a:p>
                  </a:txBody>
                  <a:tcPr marL="79639" marR="79639" marT="11061" marB="106185" anchor="b">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616906426"/>
                  </a:ext>
                </a:extLst>
              </a:tr>
            </a:tbl>
          </a:graphicData>
        </a:graphic>
      </p:graphicFrame>
    </p:spTree>
    <p:extLst>
      <p:ext uri="{BB962C8B-B14F-4D97-AF65-F5344CB8AC3E}">
        <p14:creationId xmlns:p14="http://schemas.microsoft.com/office/powerpoint/2010/main" val="3697277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7EFCF-484C-FB46-24AD-B5593898D017}"/>
              </a:ext>
            </a:extLst>
          </p:cNvPr>
          <p:cNvSpPr>
            <a:spLocks noGrp="1"/>
          </p:cNvSpPr>
          <p:nvPr>
            <p:ph type="title"/>
          </p:nvPr>
        </p:nvSpPr>
        <p:spPr>
          <a:xfrm>
            <a:off x="685800" y="899024"/>
            <a:ext cx="3076032" cy="3914947"/>
          </a:xfrm>
        </p:spPr>
        <p:txBody>
          <a:bodyPr vert="horz" lIns="91440" tIns="45720" rIns="91440" bIns="45720" rtlCol="0" anchor="t">
            <a:normAutofit/>
          </a:bodyPr>
          <a:lstStyle/>
          <a:p>
            <a:r>
              <a:rPr lang="en-US"/>
              <a:t>Fixed costs </a:t>
            </a:r>
            <a:br>
              <a:rPr lang="en-US"/>
            </a:br>
            <a:endParaRPr lang="en-US"/>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BFA4A0AA-D595-94C1-1E5B-AA867214669C}"/>
              </a:ext>
            </a:extLst>
          </p:cNvPr>
          <p:cNvGraphicFramePr>
            <a:graphicFrameLocks noGrp="1"/>
          </p:cNvGraphicFramePr>
          <p:nvPr>
            <p:ph idx="1"/>
          </p:nvPr>
        </p:nvGraphicFramePr>
        <p:xfrm>
          <a:off x="4038600" y="850170"/>
          <a:ext cx="7353301" cy="5157666"/>
        </p:xfrm>
        <a:graphic>
          <a:graphicData uri="http://schemas.openxmlformats.org/drawingml/2006/table">
            <a:tbl>
              <a:tblPr firstRow="1" firstCol="1" bandRow="1">
                <a:solidFill>
                  <a:schemeClr val="bg1">
                    <a:lumMod val="95000"/>
                  </a:schemeClr>
                </a:solidFill>
                <a:tableStyleId>{5C22544A-7EE6-4342-B048-85BDC9FD1C3A}</a:tableStyleId>
              </a:tblPr>
              <a:tblGrid>
                <a:gridCol w="1360202">
                  <a:extLst>
                    <a:ext uri="{9D8B030D-6E8A-4147-A177-3AD203B41FA5}">
                      <a16:colId xmlns:a16="http://schemas.microsoft.com/office/drawing/2014/main" val="2009143268"/>
                    </a:ext>
                  </a:extLst>
                </a:gridCol>
                <a:gridCol w="3613325">
                  <a:extLst>
                    <a:ext uri="{9D8B030D-6E8A-4147-A177-3AD203B41FA5}">
                      <a16:colId xmlns:a16="http://schemas.microsoft.com/office/drawing/2014/main" val="4151946144"/>
                    </a:ext>
                  </a:extLst>
                </a:gridCol>
                <a:gridCol w="1019572">
                  <a:extLst>
                    <a:ext uri="{9D8B030D-6E8A-4147-A177-3AD203B41FA5}">
                      <a16:colId xmlns:a16="http://schemas.microsoft.com/office/drawing/2014/main" val="2007400142"/>
                    </a:ext>
                  </a:extLst>
                </a:gridCol>
                <a:gridCol w="1360202">
                  <a:extLst>
                    <a:ext uri="{9D8B030D-6E8A-4147-A177-3AD203B41FA5}">
                      <a16:colId xmlns:a16="http://schemas.microsoft.com/office/drawing/2014/main" val="2968477229"/>
                    </a:ext>
                  </a:extLst>
                </a:gridCol>
              </a:tblGrid>
              <a:tr h="694675">
                <a:tc>
                  <a:txBody>
                    <a:bodyPr/>
                    <a:lstStyle/>
                    <a:p>
                      <a:pPr>
                        <a:buNone/>
                      </a:pPr>
                      <a:endParaRPr lang="en-GB" sz="2900" b="0" cap="none" spc="0">
                        <a:solidFill>
                          <a:schemeClr val="bg1"/>
                        </a:solidFill>
                        <a:effectLst/>
                      </a:endParaRPr>
                    </a:p>
                  </a:txBody>
                  <a:tcPr marL="124916" marR="124916" marT="166555" marB="17350" anchor="ctr">
                    <a:lnL w="12700" cmpd="sng">
                      <a:noFill/>
                    </a:lnL>
                    <a:lnR w="12700" cmpd="sng">
                      <a:noFill/>
                    </a:lnR>
                    <a:lnT w="19050" cap="flat" cmpd="sng" algn="ctr">
                      <a:noFill/>
                      <a:prstDash val="solid"/>
                    </a:lnT>
                    <a:lnB w="38100" cmpd="sng">
                      <a:noFill/>
                    </a:lnB>
                    <a:solidFill>
                      <a:schemeClr val="accent2"/>
                    </a:solidFill>
                  </a:tcPr>
                </a:tc>
                <a:tc>
                  <a:txBody>
                    <a:bodyPr/>
                    <a:lstStyle/>
                    <a:p>
                      <a:pPr>
                        <a:buNone/>
                      </a:pPr>
                      <a:r>
                        <a:rPr lang="en-GB" sz="2900" b="0" cap="none" spc="0">
                          <a:solidFill>
                            <a:schemeClr val="bg1"/>
                          </a:solidFill>
                          <a:effectLst/>
                          <a:latin typeface="Aptos Narrow" panose="020B0004020202020204" pitchFamily="34" charset="0"/>
                          <a:ea typeface="Times New Roman" panose="02020603050405020304" pitchFamily="18" charset="0"/>
                          <a:cs typeface="Times New Roman" panose="02020603050405020304" pitchFamily="18" charset="0"/>
                        </a:rPr>
                        <a:t>Fixed Cost per month</a:t>
                      </a:r>
                      <a:endParaRPr lang="en-GB" sz="2900" b="0" cap="none" spc="0">
                        <a:solidFill>
                          <a:schemeClr val="bg1"/>
                        </a:solidFill>
                        <a:effectLst/>
                      </a:endParaRPr>
                    </a:p>
                  </a:txBody>
                  <a:tcPr marL="124916" marR="124916" marT="166555" marB="17350" anchor="ctr">
                    <a:lnL w="12700" cmpd="sng">
                      <a:noFill/>
                    </a:lnL>
                    <a:lnR w="12700" cmpd="sng">
                      <a:noFill/>
                    </a:lnR>
                    <a:lnT w="19050" cap="flat" cmpd="sng" algn="ctr">
                      <a:noFill/>
                      <a:prstDash val="solid"/>
                    </a:lnT>
                    <a:lnB w="38100" cmpd="sng">
                      <a:noFill/>
                    </a:lnB>
                    <a:solidFill>
                      <a:schemeClr val="accent2"/>
                    </a:solidFill>
                  </a:tcPr>
                </a:tc>
                <a:tc>
                  <a:txBody>
                    <a:bodyPr/>
                    <a:lstStyle/>
                    <a:p>
                      <a:pPr>
                        <a:buNone/>
                      </a:pPr>
                      <a:endParaRPr lang="en-GB" sz="2900" b="0" cap="none" spc="0">
                        <a:solidFill>
                          <a:schemeClr val="bg1"/>
                        </a:solidFill>
                        <a:effectLst/>
                      </a:endParaRPr>
                    </a:p>
                  </a:txBody>
                  <a:tcPr marL="124916" marR="124916" marT="166555" marB="17350" anchor="ctr">
                    <a:lnL w="12700" cmpd="sng">
                      <a:noFill/>
                    </a:lnL>
                    <a:lnR w="12700" cmpd="sng">
                      <a:noFill/>
                    </a:lnR>
                    <a:lnT w="19050" cap="flat" cmpd="sng" algn="ctr">
                      <a:noFill/>
                      <a:prstDash val="solid"/>
                    </a:lnT>
                    <a:lnB w="38100" cmpd="sng">
                      <a:noFill/>
                    </a:lnB>
                    <a:solidFill>
                      <a:schemeClr val="accent2"/>
                    </a:solidFill>
                  </a:tcPr>
                </a:tc>
                <a:tc>
                  <a:txBody>
                    <a:bodyPr/>
                    <a:lstStyle/>
                    <a:p>
                      <a:pPr>
                        <a:buNone/>
                      </a:pPr>
                      <a:endParaRPr lang="en-GB" sz="2900" b="0" cap="none" spc="0">
                        <a:solidFill>
                          <a:schemeClr val="bg1"/>
                        </a:solidFill>
                        <a:effectLst/>
                      </a:endParaRPr>
                    </a:p>
                  </a:txBody>
                  <a:tcPr marL="124916" marR="124916" marT="166555" marB="1735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4248636650"/>
                  </a:ext>
                </a:extLst>
              </a:tr>
              <a:tr h="583638">
                <a:tc>
                  <a:txBody>
                    <a:bodyPr/>
                    <a:lstStyle/>
                    <a:p>
                      <a:pPr>
                        <a:buNone/>
                      </a:pPr>
                      <a:endParaRPr lang="en-GB" sz="2200" b="1" cap="none" spc="0">
                        <a:solidFill>
                          <a:schemeClr val="tx1"/>
                        </a:solidFill>
                        <a:effectLst/>
                      </a:endParaRPr>
                    </a:p>
                  </a:txBody>
                  <a:tcPr marL="124916" marR="124916" marT="166555" marB="17350"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License and software</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300</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028200115"/>
                  </a:ext>
                </a:extLst>
              </a:tr>
              <a:tr h="628053">
                <a:tc>
                  <a:txBody>
                    <a:bodyPr/>
                    <a:lstStyle/>
                    <a:p>
                      <a:pPr>
                        <a:buNone/>
                      </a:pPr>
                      <a:endParaRPr lang="en-GB" sz="2200" b="1"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540061504"/>
                  </a:ext>
                </a:extLst>
              </a:tr>
              <a:tr h="583638">
                <a:tc>
                  <a:txBody>
                    <a:bodyPr/>
                    <a:lstStyle/>
                    <a:p>
                      <a:pPr>
                        <a:buNone/>
                      </a:pPr>
                      <a:endParaRPr lang="en-GB" sz="2200" b="1"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Salary</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2800</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632007377"/>
                  </a:ext>
                </a:extLst>
              </a:tr>
              <a:tr h="583638">
                <a:tc>
                  <a:txBody>
                    <a:bodyPr/>
                    <a:lstStyle/>
                    <a:p>
                      <a:pPr>
                        <a:buNone/>
                      </a:pPr>
                      <a:endParaRPr lang="en-GB" sz="2200" b="1"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Marketing</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150</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075861325"/>
                  </a:ext>
                </a:extLst>
              </a:tr>
              <a:tr h="583638">
                <a:tc>
                  <a:txBody>
                    <a:bodyPr/>
                    <a:lstStyle/>
                    <a:p>
                      <a:pPr>
                        <a:buNone/>
                      </a:pPr>
                      <a:endParaRPr lang="en-GB" sz="2200" b="1"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Rent</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3000</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69441900"/>
                  </a:ext>
                </a:extLst>
              </a:tr>
              <a:tr h="583638">
                <a:tc>
                  <a:txBody>
                    <a:bodyPr/>
                    <a:lstStyle/>
                    <a:p>
                      <a:pPr>
                        <a:buNone/>
                      </a:pPr>
                      <a:endParaRPr lang="en-GB" sz="2200" b="1"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Total</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22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6250</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94146120"/>
                  </a:ext>
                </a:extLst>
              </a:tr>
              <a:tr h="916748">
                <a:tc>
                  <a:txBody>
                    <a:bodyPr/>
                    <a:lstStyle/>
                    <a:p>
                      <a:pPr>
                        <a:buNone/>
                      </a:pPr>
                      <a:endParaRPr lang="en-GB" sz="2200" b="1"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2200" cap="none" spc="0">
                          <a:solidFill>
                            <a:schemeClr val="tx1"/>
                          </a:solidFill>
                          <a:effectLst/>
                          <a:latin typeface="Times New Roman" panose="02020603050405020304" pitchFamily="18" charset="0"/>
                          <a:ea typeface="Times New Roman" panose="02020603050405020304" pitchFamily="18" charset="0"/>
                        </a:rPr>
                        <a:t> </a:t>
                      </a:r>
                      <a:endParaRPr lang="en-GB" sz="2200" cap="none" spc="0">
                        <a:solidFill>
                          <a:schemeClr val="tx1"/>
                        </a:solidFill>
                        <a:effectLst/>
                      </a:endParaRPr>
                    </a:p>
                    <a:p>
                      <a:pPr>
                        <a:buNone/>
                      </a:pPr>
                      <a:r>
                        <a:rPr lang="en-GB" sz="2200" cap="none" spc="0">
                          <a:solidFill>
                            <a:schemeClr val="tx1"/>
                          </a:solidFill>
                          <a:effectLst/>
                          <a:latin typeface="Times New Roman" panose="02020603050405020304" pitchFamily="18" charset="0"/>
                          <a:ea typeface="Times New Roman" panose="02020603050405020304" pitchFamily="18" charset="0"/>
                        </a:rPr>
                        <a:t> </a:t>
                      </a: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endParaRPr lang="en-GB" sz="2200" cap="none" spc="0">
                        <a:solidFill>
                          <a:schemeClr val="tx1"/>
                        </a:solidFill>
                        <a:effectLst/>
                      </a:endParaRPr>
                    </a:p>
                  </a:txBody>
                  <a:tcPr marL="124916" marR="124916" marT="166555" marB="17350"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756996994"/>
                  </a:ext>
                </a:extLst>
              </a:tr>
            </a:tbl>
          </a:graphicData>
        </a:graphic>
      </p:graphicFrame>
    </p:spTree>
    <p:extLst>
      <p:ext uri="{BB962C8B-B14F-4D97-AF65-F5344CB8AC3E}">
        <p14:creationId xmlns:p14="http://schemas.microsoft.com/office/powerpoint/2010/main" val="4294698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AF3DE-6FFD-FF7E-E96B-04F2B205DEB8}"/>
              </a:ext>
            </a:extLst>
          </p:cNvPr>
          <p:cNvSpPr>
            <a:spLocks noGrp="1"/>
          </p:cNvSpPr>
          <p:nvPr>
            <p:ph type="title"/>
          </p:nvPr>
        </p:nvSpPr>
        <p:spPr>
          <a:xfrm>
            <a:off x="685800" y="899024"/>
            <a:ext cx="3076032" cy="3914947"/>
          </a:xfrm>
        </p:spPr>
        <p:txBody>
          <a:bodyPr vert="horz" lIns="91440" tIns="45720" rIns="91440" bIns="45720" rtlCol="0" anchor="t">
            <a:normAutofit/>
          </a:bodyPr>
          <a:lstStyle/>
          <a:p>
            <a:r>
              <a:rPr lang="en-US"/>
              <a:t>Variable costs</a:t>
            </a:r>
            <a:br>
              <a:rPr lang="en-US"/>
            </a:br>
            <a:endParaRPr lang="en-US"/>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CF752C14-6A79-8EA1-A8FE-1E7CD2548A0C}"/>
              </a:ext>
            </a:extLst>
          </p:cNvPr>
          <p:cNvGraphicFramePr>
            <a:graphicFrameLocks noGrp="1"/>
          </p:cNvGraphicFramePr>
          <p:nvPr>
            <p:ph idx="1"/>
          </p:nvPr>
        </p:nvGraphicFramePr>
        <p:xfrm>
          <a:off x="4038600" y="2093570"/>
          <a:ext cx="7450015" cy="2670868"/>
        </p:xfrm>
        <a:graphic>
          <a:graphicData uri="http://schemas.openxmlformats.org/drawingml/2006/table">
            <a:tbl>
              <a:tblPr firstRow="1" firstCol="1" bandRow="1">
                <a:solidFill>
                  <a:schemeClr val="bg1">
                    <a:lumMod val="95000"/>
                  </a:schemeClr>
                </a:solidFill>
                <a:tableStyleId>{5C22544A-7EE6-4342-B048-85BDC9FD1C3A}</a:tableStyleId>
              </a:tblPr>
              <a:tblGrid>
                <a:gridCol w="363653">
                  <a:extLst>
                    <a:ext uri="{9D8B030D-6E8A-4147-A177-3AD203B41FA5}">
                      <a16:colId xmlns:a16="http://schemas.microsoft.com/office/drawing/2014/main" val="3859304134"/>
                    </a:ext>
                  </a:extLst>
                </a:gridCol>
                <a:gridCol w="1598528">
                  <a:extLst>
                    <a:ext uri="{9D8B030D-6E8A-4147-A177-3AD203B41FA5}">
                      <a16:colId xmlns:a16="http://schemas.microsoft.com/office/drawing/2014/main" val="2062810178"/>
                    </a:ext>
                  </a:extLst>
                </a:gridCol>
                <a:gridCol w="706694">
                  <a:extLst>
                    <a:ext uri="{9D8B030D-6E8A-4147-A177-3AD203B41FA5}">
                      <a16:colId xmlns:a16="http://schemas.microsoft.com/office/drawing/2014/main" val="3559206815"/>
                    </a:ext>
                  </a:extLst>
                </a:gridCol>
                <a:gridCol w="706694">
                  <a:extLst>
                    <a:ext uri="{9D8B030D-6E8A-4147-A177-3AD203B41FA5}">
                      <a16:colId xmlns:a16="http://schemas.microsoft.com/office/drawing/2014/main" val="2518364218"/>
                    </a:ext>
                  </a:extLst>
                </a:gridCol>
                <a:gridCol w="706694">
                  <a:extLst>
                    <a:ext uri="{9D8B030D-6E8A-4147-A177-3AD203B41FA5}">
                      <a16:colId xmlns:a16="http://schemas.microsoft.com/office/drawing/2014/main" val="1687366154"/>
                    </a:ext>
                  </a:extLst>
                </a:gridCol>
                <a:gridCol w="706694">
                  <a:extLst>
                    <a:ext uri="{9D8B030D-6E8A-4147-A177-3AD203B41FA5}">
                      <a16:colId xmlns:a16="http://schemas.microsoft.com/office/drawing/2014/main" val="2411472521"/>
                    </a:ext>
                  </a:extLst>
                </a:gridCol>
                <a:gridCol w="723534">
                  <a:extLst>
                    <a:ext uri="{9D8B030D-6E8A-4147-A177-3AD203B41FA5}">
                      <a16:colId xmlns:a16="http://schemas.microsoft.com/office/drawing/2014/main" val="2890076590"/>
                    </a:ext>
                  </a:extLst>
                </a:gridCol>
                <a:gridCol w="104903">
                  <a:extLst>
                    <a:ext uri="{9D8B030D-6E8A-4147-A177-3AD203B41FA5}">
                      <a16:colId xmlns:a16="http://schemas.microsoft.com/office/drawing/2014/main" val="1189765566"/>
                    </a:ext>
                  </a:extLst>
                </a:gridCol>
                <a:gridCol w="648907">
                  <a:extLst>
                    <a:ext uri="{9D8B030D-6E8A-4147-A177-3AD203B41FA5}">
                      <a16:colId xmlns:a16="http://schemas.microsoft.com/office/drawing/2014/main" val="4144162959"/>
                    </a:ext>
                  </a:extLst>
                </a:gridCol>
                <a:gridCol w="575294">
                  <a:extLst>
                    <a:ext uri="{9D8B030D-6E8A-4147-A177-3AD203B41FA5}">
                      <a16:colId xmlns:a16="http://schemas.microsoft.com/office/drawing/2014/main" val="2139551103"/>
                    </a:ext>
                  </a:extLst>
                </a:gridCol>
                <a:gridCol w="608420">
                  <a:extLst>
                    <a:ext uri="{9D8B030D-6E8A-4147-A177-3AD203B41FA5}">
                      <a16:colId xmlns:a16="http://schemas.microsoft.com/office/drawing/2014/main" val="1932705148"/>
                    </a:ext>
                  </a:extLst>
                </a:gridCol>
              </a:tblGrid>
              <a:tr h="442126">
                <a:tc>
                  <a:txBody>
                    <a:bodyPr/>
                    <a:lstStyle/>
                    <a:p>
                      <a:pPr>
                        <a:buNone/>
                      </a:pPr>
                      <a:r>
                        <a:rPr lang="en-GB" sz="1900" b="0" cap="none" spc="0">
                          <a:solidFill>
                            <a:schemeClr val="bg1"/>
                          </a:solidFill>
                          <a:effectLst/>
                          <a:latin typeface="Times New Roman" panose="02020603050405020304" pitchFamily="18" charset="0"/>
                          <a:ea typeface="Times New Roman" panose="02020603050405020304" pitchFamily="18" charset="0"/>
                        </a:rPr>
                        <a:t> </a:t>
                      </a:r>
                      <a:endParaRPr lang="en-GB" sz="1900" b="0" cap="none" spc="0">
                        <a:solidFill>
                          <a:schemeClr val="bg1"/>
                        </a:solidFill>
                        <a:effectLst/>
                      </a:endParaRPr>
                    </a:p>
                  </a:txBody>
                  <a:tcPr marL="79503" marR="79503" marT="106004" marB="11042" anchor="ctr">
                    <a:lnL w="12700" cmpd="sng">
                      <a:noFill/>
                    </a:lnL>
                    <a:lnR w="12700" cmpd="sng">
                      <a:noFill/>
                    </a:lnR>
                    <a:lnT w="19050" cap="flat" cmpd="sng" algn="ctr">
                      <a:noFill/>
                      <a:prstDash val="solid"/>
                    </a:lnT>
                    <a:lnB w="38100" cmpd="sng">
                      <a:noFill/>
                    </a:lnB>
                    <a:solidFill>
                      <a:schemeClr val="accent2"/>
                    </a:solidFill>
                  </a:tcPr>
                </a:tc>
                <a:tc gridSpan="2">
                  <a:txBody>
                    <a:bodyPr/>
                    <a:lstStyle/>
                    <a:p>
                      <a:pPr>
                        <a:buNone/>
                      </a:pPr>
                      <a:r>
                        <a:rPr lang="en-GB" sz="1900" b="0" cap="none" spc="0">
                          <a:solidFill>
                            <a:schemeClr val="bg1"/>
                          </a:solidFill>
                          <a:effectLst/>
                          <a:latin typeface="Times New Roman" panose="02020603050405020304" pitchFamily="18" charset="0"/>
                          <a:ea typeface="Times New Roman" panose="02020603050405020304" pitchFamily="18" charset="0"/>
                        </a:rPr>
                        <a:t> </a:t>
                      </a:r>
                      <a:endParaRPr lang="en-GB" sz="1900" b="0" cap="none" spc="0">
                        <a:solidFill>
                          <a:schemeClr val="bg1"/>
                        </a:solidFill>
                        <a:effectLst/>
                      </a:endParaRPr>
                    </a:p>
                  </a:txBody>
                  <a:tcPr marL="79503" marR="79503" marT="106004" marB="11042"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GB"/>
                    </a:p>
                  </a:txBody>
                  <a:tcPr/>
                </a:tc>
                <a:tc gridSpan="2">
                  <a:txBody>
                    <a:bodyPr/>
                    <a:lstStyle/>
                    <a:p>
                      <a:pPr>
                        <a:buNone/>
                      </a:pPr>
                      <a:r>
                        <a:rPr lang="en-GB" sz="1900" b="0" cap="none" spc="0">
                          <a:solidFill>
                            <a:schemeClr val="bg1"/>
                          </a:solidFill>
                          <a:effectLst/>
                          <a:latin typeface="Times New Roman" panose="02020603050405020304" pitchFamily="18" charset="0"/>
                          <a:ea typeface="Times New Roman" panose="02020603050405020304" pitchFamily="18" charset="0"/>
                        </a:rPr>
                        <a:t> </a:t>
                      </a:r>
                      <a:endParaRPr lang="en-GB" sz="1900" b="0" cap="none" spc="0">
                        <a:solidFill>
                          <a:schemeClr val="bg1"/>
                        </a:solidFill>
                        <a:effectLst/>
                      </a:endParaRPr>
                    </a:p>
                  </a:txBody>
                  <a:tcPr marL="79503" marR="79503" marT="106004" marB="11042"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GB"/>
                    </a:p>
                  </a:txBody>
                  <a:tcPr/>
                </a:tc>
                <a:tc gridSpan="2">
                  <a:txBody>
                    <a:bodyPr/>
                    <a:lstStyle/>
                    <a:p>
                      <a:pPr>
                        <a:buNone/>
                      </a:pPr>
                      <a:r>
                        <a:rPr lang="en-GB" sz="1900" b="0" cap="none" spc="0">
                          <a:solidFill>
                            <a:schemeClr val="bg1"/>
                          </a:solidFill>
                          <a:effectLst/>
                          <a:latin typeface="Times New Roman" panose="02020603050405020304" pitchFamily="18" charset="0"/>
                          <a:ea typeface="Times New Roman" panose="02020603050405020304" pitchFamily="18" charset="0"/>
                        </a:rPr>
                        <a:t> </a:t>
                      </a:r>
                      <a:endParaRPr lang="en-GB" sz="1900" b="0" cap="none" spc="0">
                        <a:solidFill>
                          <a:schemeClr val="bg1"/>
                        </a:solidFill>
                        <a:effectLst/>
                      </a:endParaRPr>
                    </a:p>
                  </a:txBody>
                  <a:tcPr marL="79503" marR="79503" marT="106004" marB="11042"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GB"/>
                    </a:p>
                  </a:txBody>
                  <a:tcPr/>
                </a:tc>
                <a:tc gridSpan="4">
                  <a:txBody>
                    <a:bodyPr/>
                    <a:lstStyle/>
                    <a:p>
                      <a:pPr>
                        <a:buNone/>
                      </a:pPr>
                      <a:r>
                        <a:rPr lang="en-GB" sz="1900" b="0" cap="none" spc="0">
                          <a:solidFill>
                            <a:schemeClr val="bg1"/>
                          </a:solidFill>
                          <a:effectLst/>
                        </a:rPr>
                        <a:t> </a:t>
                      </a:r>
                    </a:p>
                  </a:txBody>
                  <a:tcPr marL="0" marR="0" marT="106004" marB="0"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80706083"/>
                  </a:ext>
                </a:extLst>
              </a:tr>
              <a:tr h="371457">
                <a:tc>
                  <a:txBody>
                    <a:bodyPr/>
                    <a:lstStyle/>
                    <a:p>
                      <a:pPr>
                        <a:buNone/>
                      </a:pPr>
                      <a:endParaRPr lang="en-GB" sz="1400" b="1" cap="none" spc="0">
                        <a:solidFill>
                          <a:schemeClr val="tx1"/>
                        </a:solidFill>
                        <a:effectLst/>
                      </a:endParaRPr>
                    </a:p>
                  </a:txBody>
                  <a:tcPr marL="79503" marR="79503" marT="106004" marB="1104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Variable  costs </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gridSpan="2">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Jan </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Feb</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March</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April</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May</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June</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982944492"/>
                  </a:ext>
                </a:extLst>
              </a:tr>
              <a:tr h="371457">
                <a:tc>
                  <a:txBody>
                    <a:bodyPr/>
                    <a:lstStyle/>
                    <a:p>
                      <a:pPr>
                        <a:buNone/>
                      </a:pPr>
                      <a:endParaRPr lang="en-GB" sz="1400" b="1"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Accessories</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400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350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250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350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120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259848288"/>
                  </a:ext>
                </a:extLst>
              </a:tr>
              <a:tr h="371457">
                <a:tc>
                  <a:txBody>
                    <a:bodyPr/>
                    <a:lstStyle/>
                    <a:p>
                      <a:pPr>
                        <a:buNone/>
                      </a:pPr>
                      <a:endParaRPr lang="en-GB" sz="1400" b="1"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marketing fees</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250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300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250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200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180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200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464852396"/>
                  </a:ext>
                </a:extLst>
              </a:tr>
              <a:tr h="371457">
                <a:tc>
                  <a:txBody>
                    <a:bodyPr/>
                    <a:lstStyle/>
                    <a:p>
                      <a:pPr>
                        <a:buNone/>
                      </a:pPr>
                      <a:endParaRPr lang="en-GB" sz="1400" b="1"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Toiletries</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125</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100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75</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90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100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890492900"/>
                  </a:ext>
                </a:extLst>
              </a:tr>
              <a:tr h="371457">
                <a:tc>
                  <a:txBody>
                    <a:bodyPr/>
                    <a:lstStyle/>
                    <a:p>
                      <a:pPr>
                        <a:buNone/>
                      </a:pPr>
                      <a:endParaRPr lang="en-GB" sz="1400" b="1"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Gas and electricity</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775</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750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650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hMerge="1">
                  <a:txBody>
                    <a:bodyPr/>
                    <a:lstStyle/>
                    <a:p>
                      <a:endParaRPr lang="en-GB"/>
                    </a:p>
                  </a:txBody>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625</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420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420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252539437"/>
                  </a:ext>
                </a:extLst>
              </a:tr>
              <a:tr h="371457">
                <a:tc>
                  <a:txBody>
                    <a:bodyPr/>
                    <a:lstStyle/>
                    <a:p>
                      <a:pPr>
                        <a:buNone/>
                      </a:pPr>
                      <a:endParaRPr lang="en-GB" sz="1400" b="1"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total</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1550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1500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hMerge="1">
                  <a:txBody>
                    <a:bodyPr/>
                    <a:lstStyle/>
                    <a:p>
                      <a:endParaRPr lang="en-GB"/>
                    </a:p>
                  </a:txBody>
                  <a:tcPr/>
                </a:tc>
                <a:tc gridSpan="2">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1300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hMerge="1">
                  <a:txBody>
                    <a:bodyPr/>
                    <a:lstStyle/>
                    <a:p>
                      <a:endParaRPr lang="en-GB"/>
                    </a:p>
                  </a:txBody>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1250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840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r">
                        <a:buNone/>
                      </a:pPr>
                      <a:r>
                        <a:rPr lang="en-GB" sz="1400" cap="none" spc="0">
                          <a:solidFill>
                            <a:schemeClr val="tx1"/>
                          </a:solidFill>
                          <a:effectLst/>
                          <a:latin typeface="Aptos Narrow" panose="020B0004020202020204" pitchFamily="34" charset="0"/>
                          <a:ea typeface="Times New Roman" panose="02020603050405020304" pitchFamily="18" charset="0"/>
                          <a:cs typeface="Times New Roman" panose="02020603050405020304" pitchFamily="18" charset="0"/>
                        </a:rPr>
                        <a:t>840</a:t>
                      </a:r>
                      <a:endParaRPr lang="en-GB" sz="1400" cap="none" spc="0">
                        <a:solidFill>
                          <a:schemeClr val="tx1"/>
                        </a:solidFill>
                        <a:effectLst/>
                      </a:endParaRPr>
                    </a:p>
                  </a:txBody>
                  <a:tcPr marL="79503" marR="79503" marT="106004" marB="1104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954381148"/>
                  </a:ext>
                </a:extLst>
              </a:tr>
            </a:tbl>
          </a:graphicData>
        </a:graphic>
      </p:graphicFrame>
    </p:spTree>
    <p:extLst>
      <p:ext uri="{BB962C8B-B14F-4D97-AF65-F5344CB8AC3E}">
        <p14:creationId xmlns:p14="http://schemas.microsoft.com/office/powerpoint/2010/main" val="3562095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41A19-1398-BB91-4A7E-AD62B1D52A18}"/>
              </a:ext>
            </a:extLst>
          </p:cNvPr>
          <p:cNvSpPr>
            <a:spLocks noGrp="1"/>
          </p:cNvSpPr>
          <p:nvPr>
            <p:ph type="title"/>
          </p:nvPr>
        </p:nvSpPr>
        <p:spPr>
          <a:xfrm>
            <a:off x="704088" y="914400"/>
            <a:ext cx="3660776" cy="4404064"/>
          </a:xfrm>
        </p:spPr>
        <p:txBody>
          <a:bodyPr>
            <a:normAutofit/>
          </a:bodyPr>
          <a:lstStyle/>
          <a:p>
            <a:r>
              <a:rPr lang="en-GB" dirty="0"/>
              <a:t>Cash flow forecast</a:t>
            </a:r>
            <a:br>
              <a:rPr lang="en-GB" dirty="0"/>
            </a:br>
            <a:endParaRPr lang="en-GB" dirty="0"/>
          </a:p>
        </p:txBody>
      </p:sp>
      <p:cxnSp>
        <p:nvCxnSpPr>
          <p:cNvPr id="20" name="Straight Connector 19">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0D0EA655-881D-95B4-BC3F-2BFD8EEF1622}"/>
              </a:ext>
            </a:extLst>
          </p:cNvPr>
          <p:cNvGraphicFramePr>
            <a:graphicFrameLocks noGrp="1"/>
          </p:cNvGraphicFramePr>
          <p:nvPr>
            <p:ph idx="1"/>
          </p:nvPr>
        </p:nvGraphicFramePr>
        <p:xfrm>
          <a:off x="4876800" y="1693758"/>
          <a:ext cx="6581779" cy="3560190"/>
        </p:xfrm>
        <a:graphic>
          <a:graphicData uri="http://schemas.openxmlformats.org/drawingml/2006/table">
            <a:tbl>
              <a:tblPr firstRow="1" firstCol="1" bandRow="1">
                <a:tableStyleId>{5C22544A-7EE6-4342-B048-85BDC9FD1C3A}</a:tableStyleId>
              </a:tblPr>
              <a:tblGrid>
                <a:gridCol w="1325195">
                  <a:extLst>
                    <a:ext uri="{9D8B030D-6E8A-4147-A177-3AD203B41FA5}">
                      <a16:colId xmlns:a16="http://schemas.microsoft.com/office/drawing/2014/main" val="847399862"/>
                    </a:ext>
                  </a:extLst>
                </a:gridCol>
                <a:gridCol w="731129">
                  <a:extLst>
                    <a:ext uri="{9D8B030D-6E8A-4147-A177-3AD203B41FA5}">
                      <a16:colId xmlns:a16="http://schemas.microsoft.com/office/drawing/2014/main" val="1472425198"/>
                    </a:ext>
                  </a:extLst>
                </a:gridCol>
                <a:gridCol w="1600939">
                  <a:extLst>
                    <a:ext uri="{9D8B030D-6E8A-4147-A177-3AD203B41FA5}">
                      <a16:colId xmlns:a16="http://schemas.microsoft.com/office/drawing/2014/main" val="2449416653"/>
                    </a:ext>
                  </a:extLst>
                </a:gridCol>
                <a:gridCol w="731129">
                  <a:extLst>
                    <a:ext uri="{9D8B030D-6E8A-4147-A177-3AD203B41FA5}">
                      <a16:colId xmlns:a16="http://schemas.microsoft.com/office/drawing/2014/main" val="904802145"/>
                    </a:ext>
                  </a:extLst>
                </a:gridCol>
                <a:gridCol w="731129">
                  <a:extLst>
                    <a:ext uri="{9D8B030D-6E8A-4147-A177-3AD203B41FA5}">
                      <a16:colId xmlns:a16="http://schemas.microsoft.com/office/drawing/2014/main" val="3441137044"/>
                    </a:ext>
                  </a:extLst>
                </a:gridCol>
                <a:gridCol w="731129">
                  <a:extLst>
                    <a:ext uri="{9D8B030D-6E8A-4147-A177-3AD203B41FA5}">
                      <a16:colId xmlns:a16="http://schemas.microsoft.com/office/drawing/2014/main" val="468889990"/>
                    </a:ext>
                  </a:extLst>
                </a:gridCol>
                <a:gridCol w="731129">
                  <a:extLst>
                    <a:ext uri="{9D8B030D-6E8A-4147-A177-3AD203B41FA5}">
                      <a16:colId xmlns:a16="http://schemas.microsoft.com/office/drawing/2014/main" val="3822187547"/>
                    </a:ext>
                  </a:extLst>
                </a:gridCol>
              </a:tblGrid>
              <a:tr h="491474">
                <a:tc>
                  <a:txBody>
                    <a:bodyPr/>
                    <a:lstStyle/>
                    <a:p>
                      <a:pPr>
                        <a:buNone/>
                      </a:pPr>
                      <a:endParaRPr lang="en-GB" sz="2300">
                        <a:effectLst/>
                      </a:endParaRPr>
                    </a:p>
                  </a:txBody>
                  <a:tcPr marL="87589" marR="87589" marT="12165" marB="12165"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a:noFill/>
                    </a:lnL>
                    <a:lnR>
                      <a:noFill/>
                    </a:lnR>
                    <a:lnT>
                      <a:noFill/>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94671831"/>
                  </a:ext>
                </a:extLst>
              </a:tr>
              <a:tr h="285153">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cash flow forecast</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2856554"/>
                  </a:ext>
                </a:extLst>
              </a:tr>
              <a:tr h="491474">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364270"/>
                  </a:ext>
                </a:extLst>
              </a:tr>
              <a:tr h="285153">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Description</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Jan</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Feb</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Mar</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April</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May </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June</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78436245"/>
                  </a:ext>
                </a:extLst>
              </a:tr>
              <a:tr h="285153">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Fixed costs </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6250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6250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6250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6250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6250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6250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5772478"/>
                  </a:ext>
                </a:extLst>
              </a:tr>
              <a:tr h="285153">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variable  costs</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1550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1500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1300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1250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840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840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92722650"/>
                  </a:ext>
                </a:extLst>
              </a:tr>
              <a:tr h="285153">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Total costs </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7800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7750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7550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7500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7090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7090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7233904"/>
                  </a:ext>
                </a:extLst>
              </a:tr>
              <a:tr h="285153">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Ravenue</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4D93D9"/>
                          </a:solidFill>
                          <a:effectLst/>
                          <a:latin typeface="Aptos Narrow" panose="020B0004020202020204" pitchFamily="34" charset="0"/>
                          <a:ea typeface="Times New Roman" panose="02020603050405020304" pitchFamily="18" charset="0"/>
                          <a:cs typeface="Times New Roman" panose="02020603050405020304" pitchFamily="18" charset="0"/>
                        </a:rPr>
                        <a:t>1500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4D93D9"/>
                          </a:solidFill>
                          <a:effectLst/>
                          <a:latin typeface="Aptos Narrow" panose="020B0004020202020204" pitchFamily="34" charset="0"/>
                          <a:ea typeface="Times New Roman" panose="02020603050405020304" pitchFamily="18" charset="0"/>
                          <a:cs typeface="Times New Roman" panose="02020603050405020304" pitchFamily="18" charset="0"/>
                        </a:rPr>
                        <a:t>2500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4D93D9"/>
                          </a:solidFill>
                          <a:effectLst/>
                          <a:latin typeface="Aptos Narrow" panose="020B0004020202020204" pitchFamily="34" charset="0"/>
                          <a:ea typeface="Times New Roman" panose="02020603050405020304" pitchFamily="18" charset="0"/>
                          <a:cs typeface="Times New Roman" panose="02020603050405020304" pitchFamily="18" charset="0"/>
                        </a:rPr>
                        <a:t>2800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4D93D9"/>
                          </a:solidFill>
                          <a:effectLst/>
                          <a:latin typeface="Aptos Narrow" panose="020B0004020202020204" pitchFamily="34" charset="0"/>
                          <a:ea typeface="Times New Roman" panose="02020603050405020304" pitchFamily="18" charset="0"/>
                          <a:cs typeface="Times New Roman" panose="02020603050405020304" pitchFamily="18" charset="0"/>
                        </a:rPr>
                        <a:t>3700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4D93D9"/>
                          </a:solidFill>
                          <a:effectLst/>
                          <a:latin typeface="Aptos Narrow" panose="020B0004020202020204" pitchFamily="34" charset="0"/>
                          <a:ea typeface="Times New Roman" panose="02020603050405020304" pitchFamily="18" charset="0"/>
                          <a:cs typeface="Times New Roman" panose="02020603050405020304" pitchFamily="18" charset="0"/>
                        </a:rPr>
                        <a:t>4300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4D93D9"/>
                          </a:solidFill>
                          <a:effectLst/>
                          <a:latin typeface="Aptos Narrow" panose="020B0004020202020204" pitchFamily="34" charset="0"/>
                          <a:ea typeface="Times New Roman" panose="02020603050405020304" pitchFamily="18" charset="0"/>
                          <a:cs typeface="Times New Roman" panose="02020603050405020304" pitchFamily="18" charset="0"/>
                        </a:rPr>
                        <a:t>5800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05560765"/>
                  </a:ext>
                </a:extLst>
              </a:tr>
              <a:tr h="285153">
                <a:tc>
                  <a:txBody>
                    <a:bodyPr/>
                    <a:lstStyle/>
                    <a:p>
                      <a:pPr>
                        <a:buNone/>
                      </a:pPr>
                      <a:r>
                        <a:rPr lang="en-GB" sz="140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Profit/loss</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FF0000"/>
                          </a:solidFill>
                          <a:effectLst/>
                          <a:latin typeface="Aptos Narrow" panose="020B0004020202020204" pitchFamily="34" charset="0"/>
                          <a:ea typeface="Times New Roman" panose="02020603050405020304" pitchFamily="18" charset="0"/>
                          <a:cs typeface="Times New Roman" panose="02020603050405020304" pitchFamily="18" charset="0"/>
                        </a:rPr>
                        <a:t>-6300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FF0000"/>
                          </a:solidFill>
                          <a:effectLst/>
                          <a:latin typeface="Aptos Narrow" panose="020B0004020202020204" pitchFamily="34" charset="0"/>
                          <a:ea typeface="Times New Roman" panose="02020603050405020304" pitchFamily="18" charset="0"/>
                          <a:cs typeface="Times New Roman" panose="02020603050405020304" pitchFamily="18" charset="0"/>
                        </a:rPr>
                        <a:t>-5250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FF0000"/>
                          </a:solidFill>
                          <a:effectLst/>
                          <a:latin typeface="Aptos Narrow" panose="020B0004020202020204" pitchFamily="34" charset="0"/>
                          <a:ea typeface="Times New Roman" panose="02020603050405020304" pitchFamily="18" charset="0"/>
                          <a:cs typeface="Times New Roman" panose="02020603050405020304" pitchFamily="18" charset="0"/>
                        </a:rPr>
                        <a:t>-4750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FF0000"/>
                          </a:solidFill>
                          <a:effectLst/>
                          <a:latin typeface="Aptos Narrow" panose="020B0004020202020204" pitchFamily="34" charset="0"/>
                          <a:ea typeface="Times New Roman" panose="02020603050405020304" pitchFamily="18" charset="0"/>
                          <a:cs typeface="Times New Roman" panose="02020603050405020304" pitchFamily="18" charset="0"/>
                        </a:rPr>
                        <a:t>-3800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FF0000"/>
                          </a:solidFill>
                          <a:effectLst/>
                          <a:latin typeface="Aptos Narrow" panose="020B0004020202020204" pitchFamily="34" charset="0"/>
                          <a:ea typeface="Times New Roman" panose="02020603050405020304" pitchFamily="18" charset="0"/>
                          <a:cs typeface="Times New Roman" panose="02020603050405020304" pitchFamily="18" charset="0"/>
                        </a:rPr>
                        <a:t>-2790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sz="1400">
                          <a:solidFill>
                            <a:srgbClr val="FF0000"/>
                          </a:solidFill>
                          <a:effectLst/>
                          <a:latin typeface="Aptos Narrow" panose="020B0004020202020204" pitchFamily="34" charset="0"/>
                          <a:ea typeface="Times New Roman" panose="02020603050405020304" pitchFamily="18" charset="0"/>
                          <a:cs typeface="Times New Roman" panose="02020603050405020304" pitchFamily="18" charset="0"/>
                        </a:rPr>
                        <a:t>-1290</a:t>
                      </a: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4800244"/>
                  </a:ext>
                </a:extLst>
              </a:tr>
              <a:tr h="491474">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2300">
                        <a:effectLst/>
                      </a:endParaRPr>
                    </a:p>
                  </a:txBody>
                  <a:tcPr marL="87589" marR="87589" marT="12165" marB="1216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67454132"/>
                  </a:ext>
                </a:extLst>
              </a:tr>
            </a:tbl>
          </a:graphicData>
        </a:graphic>
      </p:graphicFrame>
    </p:spTree>
    <p:extLst>
      <p:ext uri="{BB962C8B-B14F-4D97-AF65-F5344CB8AC3E}">
        <p14:creationId xmlns:p14="http://schemas.microsoft.com/office/powerpoint/2010/main" val="3834375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8D10D-13CB-74C3-3957-A15781A78FAC}"/>
              </a:ext>
            </a:extLst>
          </p:cNvPr>
          <p:cNvSpPr>
            <a:spLocks noGrp="1"/>
          </p:cNvSpPr>
          <p:nvPr>
            <p:ph type="title"/>
          </p:nvPr>
        </p:nvSpPr>
        <p:spPr>
          <a:xfrm>
            <a:off x="700088" y="909637"/>
            <a:ext cx="6400800" cy="1307592"/>
          </a:xfrm>
        </p:spPr>
        <p:txBody>
          <a:bodyPr>
            <a:normAutofit/>
          </a:bodyPr>
          <a:lstStyle/>
          <a:p>
            <a:pPr>
              <a:lnSpc>
                <a:spcPct val="90000"/>
              </a:lnSpc>
            </a:pPr>
            <a:r>
              <a:rPr lang="en-GB" dirty="0"/>
              <a:t>Thanks </a:t>
            </a:r>
            <a:br>
              <a:rPr lang="en-GB" dirty="0"/>
            </a:br>
            <a:endParaRPr lang="en-GB"/>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2E3D99-9CCA-99CB-DD74-840818A4A2FB}"/>
              </a:ext>
            </a:extLst>
          </p:cNvPr>
          <p:cNvSpPr>
            <a:spLocks noGrp="1"/>
          </p:cNvSpPr>
          <p:nvPr>
            <p:ph idx="1"/>
          </p:nvPr>
        </p:nvSpPr>
        <p:spPr>
          <a:xfrm>
            <a:off x="700088" y="2221992"/>
            <a:ext cx="6400800" cy="3739896"/>
          </a:xfrm>
        </p:spPr>
        <p:txBody>
          <a:bodyPr>
            <a:normAutofit/>
          </a:bodyPr>
          <a:lstStyle/>
          <a:p>
            <a:endParaRPr lang="en-GB"/>
          </a:p>
        </p:txBody>
      </p:sp>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black text on a white background&#10;&#10;AI-generated content may be incorrect.">
            <a:extLst>
              <a:ext uri="{FF2B5EF4-FFF2-40B4-BE49-F238E27FC236}">
                <a16:creationId xmlns:a16="http://schemas.microsoft.com/office/drawing/2014/main" id="{287F9E97-B31C-0C17-D016-91A743F15508}"/>
              </a:ext>
            </a:extLst>
          </p:cNvPr>
          <p:cNvPicPr>
            <a:picLocks noChangeAspect="1"/>
          </p:cNvPicPr>
          <p:nvPr/>
        </p:nvPicPr>
        <p:blipFill>
          <a:blip r:embed="rId2"/>
          <a:stretch>
            <a:fillRect/>
          </a:stretch>
        </p:blipFill>
        <p:spPr>
          <a:xfrm>
            <a:off x="695510" y="2342312"/>
            <a:ext cx="3903980" cy="2186228"/>
          </a:xfrm>
          <a:prstGeom prst="rect">
            <a:avLst/>
          </a:prstGeom>
        </p:spPr>
      </p:pic>
    </p:spTree>
    <p:extLst>
      <p:ext uri="{BB962C8B-B14F-4D97-AF65-F5344CB8AC3E}">
        <p14:creationId xmlns:p14="http://schemas.microsoft.com/office/powerpoint/2010/main" val="185632604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ChronicleVTI</vt:lpstr>
      <vt:lpstr>Business plan   enterprise and entrepreneurship</vt:lpstr>
      <vt:lpstr>Introduction </vt:lpstr>
      <vt:lpstr>Business overwiev </vt:lpstr>
      <vt:lpstr> Skills, experience and motivation for starting the business </vt:lpstr>
      <vt:lpstr>Legal format  </vt:lpstr>
      <vt:lpstr>and management structure  </vt:lpstr>
      <vt:lpstr>management structure</vt:lpstr>
      <vt:lpstr>Marketing strategy –Segmentation, Targeting and Positioning</vt:lpstr>
      <vt:lpstr>Channels hOW  TO REACH  YOUR  CUSTOMERS</vt:lpstr>
      <vt:lpstr>Pestel analyse </vt:lpstr>
      <vt:lpstr>Start up costs </vt:lpstr>
      <vt:lpstr>Fixed costs  </vt:lpstr>
      <vt:lpstr>Variable costs </vt:lpstr>
      <vt:lpstr>Cash flow forecast </vt:lpstr>
      <vt:lpstr>Thanks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362</cp:revision>
  <dcterms:created xsi:type="dcterms:W3CDTF">2025-12-07T10:04:32Z</dcterms:created>
  <dcterms:modified xsi:type="dcterms:W3CDTF">2025-12-07T12:06:23Z</dcterms:modified>
</cp:coreProperties>
</file>