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1" r:id="rId3"/>
    <p:sldId id="260" r:id="rId4"/>
    <p:sldId id="267" r:id="rId5"/>
    <p:sldId id="264" r:id="rId6"/>
    <p:sldId id="257" r:id="rId7"/>
    <p:sldId id="258" r:id="rId8"/>
    <p:sldId id="259" r:id="rId9"/>
    <p:sldId id="262" r:id="rId10"/>
    <p:sldId id="263"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A9ECC9-8FB4-4A1C-B055-A46E8EDC23C7}" type="doc">
      <dgm:prSet loTypeId="urn:microsoft.com/office/officeart/2005/8/layout/process1" loCatId="process" qsTypeId="urn:microsoft.com/office/officeart/2005/8/quickstyle/3d1" qsCatId="3D" csTypeId="urn:microsoft.com/office/officeart/2005/8/colors/accent1_2" csCatId="accent1" phldr="1"/>
      <dgm:spPr/>
    </dgm:pt>
    <dgm:pt modelId="{DF969007-C9BC-4CF5-83D4-4B3600A8EE28}">
      <dgm:prSet phldrT="[Text]"/>
      <dgm:spPr/>
      <dgm:t>
        <a:bodyPr/>
        <a:lstStyle/>
        <a:p>
          <a:r>
            <a:rPr lang="en-GB" dirty="0"/>
            <a:t>Academic knowledge</a:t>
          </a:r>
        </a:p>
      </dgm:t>
    </dgm:pt>
    <dgm:pt modelId="{BB414769-3B83-40D0-982F-C20871435823}" type="parTrans" cxnId="{572073A2-B322-4D2B-B828-A8529435A533}">
      <dgm:prSet/>
      <dgm:spPr/>
      <dgm:t>
        <a:bodyPr/>
        <a:lstStyle/>
        <a:p>
          <a:endParaRPr lang="en-GB"/>
        </a:p>
      </dgm:t>
    </dgm:pt>
    <dgm:pt modelId="{41265794-3AF8-4B0B-982A-85DB0B25EDB0}" type="sibTrans" cxnId="{572073A2-B322-4D2B-B828-A8529435A533}">
      <dgm:prSet/>
      <dgm:spPr/>
      <dgm:t>
        <a:bodyPr/>
        <a:lstStyle/>
        <a:p>
          <a:endParaRPr lang="en-GB"/>
        </a:p>
      </dgm:t>
    </dgm:pt>
    <dgm:pt modelId="{972A7642-88C0-4F6D-988A-45AC1AB7B8B1}">
      <dgm:prSet phldrT="[Text]"/>
      <dgm:spPr/>
      <dgm:t>
        <a:bodyPr/>
        <a:lstStyle/>
        <a:p>
          <a:r>
            <a:rPr lang="en-GB" dirty="0"/>
            <a:t>Personal experience</a:t>
          </a:r>
        </a:p>
      </dgm:t>
    </dgm:pt>
    <dgm:pt modelId="{F6205F61-327A-4969-80AF-CF71F7D2E8A5}" type="parTrans" cxnId="{E38CDF8C-0050-4B9B-9A46-60C2963577A7}">
      <dgm:prSet/>
      <dgm:spPr/>
      <dgm:t>
        <a:bodyPr/>
        <a:lstStyle/>
        <a:p>
          <a:endParaRPr lang="en-GB"/>
        </a:p>
      </dgm:t>
    </dgm:pt>
    <dgm:pt modelId="{DD1ED4F1-DF09-4381-8C23-15B9C966E8F1}" type="sibTrans" cxnId="{E38CDF8C-0050-4B9B-9A46-60C2963577A7}">
      <dgm:prSet/>
      <dgm:spPr/>
      <dgm:t>
        <a:bodyPr/>
        <a:lstStyle/>
        <a:p>
          <a:endParaRPr lang="en-GB"/>
        </a:p>
      </dgm:t>
    </dgm:pt>
    <dgm:pt modelId="{3AC41D4E-0133-4219-B62B-65E909D49078}">
      <dgm:prSet phldrT="[Text]"/>
      <dgm:spPr/>
      <dgm:t>
        <a:bodyPr/>
        <a:lstStyle/>
        <a:p>
          <a:r>
            <a:rPr lang="en-GB" dirty="0"/>
            <a:t>Career and personal growth</a:t>
          </a:r>
        </a:p>
      </dgm:t>
    </dgm:pt>
    <dgm:pt modelId="{B3729D9E-D7C9-4BF9-BB5D-1D46279436E2}" type="parTrans" cxnId="{87658BE3-EA2F-42D1-86B8-E3CB48929306}">
      <dgm:prSet/>
      <dgm:spPr/>
      <dgm:t>
        <a:bodyPr/>
        <a:lstStyle/>
        <a:p>
          <a:endParaRPr lang="en-GB"/>
        </a:p>
      </dgm:t>
    </dgm:pt>
    <dgm:pt modelId="{A020F214-D6CD-4C43-B871-894C452CE796}" type="sibTrans" cxnId="{87658BE3-EA2F-42D1-86B8-E3CB48929306}">
      <dgm:prSet/>
      <dgm:spPr/>
      <dgm:t>
        <a:bodyPr/>
        <a:lstStyle/>
        <a:p>
          <a:endParaRPr lang="en-GB"/>
        </a:p>
      </dgm:t>
    </dgm:pt>
    <dgm:pt modelId="{CAD372E2-1CC1-4C68-B8FC-7F7C0D417E87}" type="pres">
      <dgm:prSet presAssocID="{60A9ECC9-8FB4-4A1C-B055-A46E8EDC23C7}" presName="Name0" presStyleCnt="0">
        <dgm:presLayoutVars>
          <dgm:dir/>
          <dgm:resizeHandles val="exact"/>
        </dgm:presLayoutVars>
      </dgm:prSet>
      <dgm:spPr/>
    </dgm:pt>
    <dgm:pt modelId="{5D3F3C80-4221-409C-988E-C21491AD2EFB}" type="pres">
      <dgm:prSet presAssocID="{DF969007-C9BC-4CF5-83D4-4B3600A8EE28}" presName="node" presStyleLbl="node1" presStyleIdx="0" presStyleCnt="3">
        <dgm:presLayoutVars>
          <dgm:bulletEnabled val="1"/>
        </dgm:presLayoutVars>
      </dgm:prSet>
      <dgm:spPr/>
    </dgm:pt>
    <dgm:pt modelId="{2596AA3E-0F12-4194-B621-A53A9FDCFF3F}" type="pres">
      <dgm:prSet presAssocID="{41265794-3AF8-4B0B-982A-85DB0B25EDB0}" presName="sibTrans" presStyleLbl="sibTrans2D1" presStyleIdx="0" presStyleCnt="2"/>
      <dgm:spPr/>
    </dgm:pt>
    <dgm:pt modelId="{E1592C48-9600-4AB0-A237-44EFB60D9703}" type="pres">
      <dgm:prSet presAssocID="{41265794-3AF8-4B0B-982A-85DB0B25EDB0}" presName="connectorText" presStyleLbl="sibTrans2D1" presStyleIdx="0" presStyleCnt="2"/>
      <dgm:spPr/>
    </dgm:pt>
    <dgm:pt modelId="{1343E164-5B96-4EFD-AF21-1902F142FB0A}" type="pres">
      <dgm:prSet presAssocID="{972A7642-88C0-4F6D-988A-45AC1AB7B8B1}" presName="node" presStyleLbl="node1" presStyleIdx="1" presStyleCnt="3">
        <dgm:presLayoutVars>
          <dgm:bulletEnabled val="1"/>
        </dgm:presLayoutVars>
      </dgm:prSet>
      <dgm:spPr/>
    </dgm:pt>
    <dgm:pt modelId="{74954CA2-0EA0-4FFF-B6C9-06773E38BF05}" type="pres">
      <dgm:prSet presAssocID="{DD1ED4F1-DF09-4381-8C23-15B9C966E8F1}" presName="sibTrans" presStyleLbl="sibTrans2D1" presStyleIdx="1" presStyleCnt="2"/>
      <dgm:spPr/>
    </dgm:pt>
    <dgm:pt modelId="{25F5AD6F-5A67-4CBE-84F4-DCF9177FD63B}" type="pres">
      <dgm:prSet presAssocID="{DD1ED4F1-DF09-4381-8C23-15B9C966E8F1}" presName="connectorText" presStyleLbl="sibTrans2D1" presStyleIdx="1" presStyleCnt="2"/>
      <dgm:spPr/>
    </dgm:pt>
    <dgm:pt modelId="{5AAF7DD4-1870-4A94-B723-17C1E5F9FF3A}" type="pres">
      <dgm:prSet presAssocID="{3AC41D4E-0133-4219-B62B-65E909D49078}" presName="node" presStyleLbl="node1" presStyleIdx="2" presStyleCnt="3">
        <dgm:presLayoutVars>
          <dgm:bulletEnabled val="1"/>
        </dgm:presLayoutVars>
      </dgm:prSet>
      <dgm:spPr/>
    </dgm:pt>
  </dgm:ptLst>
  <dgm:cxnLst>
    <dgm:cxn modelId="{652F6126-1E85-4CF3-97FF-A13652AB9FD8}" type="presOf" srcId="{972A7642-88C0-4F6D-988A-45AC1AB7B8B1}" destId="{1343E164-5B96-4EFD-AF21-1902F142FB0A}" srcOrd="0" destOrd="0" presId="urn:microsoft.com/office/officeart/2005/8/layout/process1"/>
    <dgm:cxn modelId="{7ACE9F40-459C-4D04-AB5F-ED493370C3EC}" type="presOf" srcId="{3AC41D4E-0133-4219-B62B-65E909D49078}" destId="{5AAF7DD4-1870-4A94-B723-17C1E5F9FF3A}" srcOrd="0" destOrd="0" presId="urn:microsoft.com/office/officeart/2005/8/layout/process1"/>
    <dgm:cxn modelId="{330B5552-C26E-4C75-8E89-7B760FFD262C}" type="presOf" srcId="{41265794-3AF8-4B0B-982A-85DB0B25EDB0}" destId="{E1592C48-9600-4AB0-A237-44EFB60D9703}" srcOrd="1" destOrd="0" presId="urn:microsoft.com/office/officeart/2005/8/layout/process1"/>
    <dgm:cxn modelId="{E38CDF8C-0050-4B9B-9A46-60C2963577A7}" srcId="{60A9ECC9-8FB4-4A1C-B055-A46E8EDC23C7}" destId="{972A7642-88C0-4F6D-988A-45AC1AB7B8B1}" srcOrd="1" destOrd="0" parTransId="{F6205F61-327A-4969-80AF-CF71F7D2E8A5}" sibTransId="{DD1ED4F1-DF09-4381-8C23-15B9C966E8F1}"/>
    <dgm:cxn modelId="{572073A2-B322-4D2B-B828-A8529435A533}" srcId="{60A9ECC9-8FB4-4A1C-B055-A46E8EDC23C7}" destId="{DF969007-C9BC-4CF5-83D4-4B3600A8EE28}" srcOrd="0" destOrd="0" parTransId="{BB414769-3B83-40D0-982F-C20871435823}" sibTransId="{41265794-3AF8-4B0B-982A-85DB0B25EDB0}"/>
    <dgm:cxn modelId="{63AEDCB6-2392-4146-AFDA-C77B1DEACEE3}" type="presOf" srcId="{DD1ED4F1-DF09-4381-8C23-15B9C966E8F1}" destId="{74954CA2-0EA0-4FFF-B6C9-06773E38BF05}" srcOrd="0" destOrd="0" presId="urn:microsoft.com/office/officeart/2005/8/layout/process1"/>
    <dgm:cxn modelId="{39F05FC0-BD1D-472E-9E92-84EB3AD80358}" type="presOf" srcId="{41265794-3AF8-4B0B-982A-85DB0B25EDB0}" destId="{2596AA3E-0F12-4194-B621-A53A9FDCFF3F}" srcOrd="0" destOrd="0" presId="urn:microsoft.com/office/officeart/2005/8/layout/process1"/>
    <dgm:cxn modelId="{30DDCADB-AB02-4430-9E7D-EDF5F038957E}" type="presOf" srcId="{60A9ECC9-8FB4-4A1C-B055-A46E8EDC23C7}" destId="{CAD372E2-1CC1-4C68-B8FC-7F7C0D417E87}" srcOrd="0" destOrd="0" presId="urn:microsoft.com/office/officeart/2005/8/layout/process1"/>
    <dgm:cxn modelId="{87658BE3-EA2F-42D1-86B8-E3CB48929306}" srcId="{60A9ECC9-8FB4-4A1C-B055-A46E8EDC23C7}" destId="{3AC41D4E-0133-4219-B62B-65E909D49078}" srcOrd="2" destOrd="0" parTransId="{B3729D9E-D7C9-4BF9-BB5D-1D46279436E2}" sibTransId="{A020F214-D6CD-4C43-B871-894C452CE796}"/>
    <dgm:cxn modelId="{E2DF86EC-E8C8-41CA-8479-D80E63947082}" type="presOf" srcId="{DD1ED4F1-DF09-4381-8C23-15B9C966E8F1}" destId="{25F5AD6F-5A67-4CBE-84F4-DCF9177FD63B}" srcOrd="1" destOrd="0" presId="urn:microsoft.com/office/officeart/2005/8/layout/process1"/>
    <dgm:cxn modelId="{E50EE8EE-846F-46C3-8CA5-4D08E7548C27}" type="presOf" srcId="{DF969007-C9BC-4CF5-83D4-4B3600A8EE28}" destId="{5D3F3C80-4221-409C-988E-C21491AD2EFB}" srcOrd="0" destOrd="0" presId="urn:microsoft.com/office/officeart/2005/8/layout/process1"/>
    <dgm:cxn modelId="{1F055DF9-6D51-413B-B336-9A0A5890C7C0}" type="presParOf" srcId="{CAD372E2-1CC1-4C68-B8FC-7F7C0D417E87}" destId="{5D3F3C80-4221-409C-988E-C21491AD2EFB}" srcOrd="0" destOrd="0" presId="urn:microsoft.com/office/officeart/2005/8/layout/process1"/>
    <dgm:cxn modelId="{99D5E989-5720-4270-934C-F356281C773E}" type="presParOf" srcId="{CAD372E2-1CC1-4C68-B8FC-7F7C0D417E87}" destId="{2596AA3E-0F12-4194-B621-A53A9FDCFF3F}" srcOrd="1" destOrd="0" presId="urn:microsoft.com/office/officeart/2005/8/layout/process1"/>
    <dgm:cxn modelId="{FDCD7018-7821-488B-B04F-38BEEAA7EA97}" type="presParOf" srcId="{2596AA3E-0F12-4194-B621-A53A9FDCFF3F}" destId="{E1592C48-9600-4AB0-A237-44EFB60D9703}" srcOrd="0" destOrd="0" presId="urn:microsoft.com/office/officeart/2005/8/layout/process1"/>
    <dgm:cxn modelId="{CBA1B1C9-E423-42B8-861E-9DB05B74C691}" type="presParOf" srcId="{CAD372E2-1CC1-4C68-B8FC-7F7C0D417E87}" destId="{1343E164-5B96-4EFD-AF21-1902F142FB0A}" srcOrd="2" destOrd="0" presId="urn:microsoft.com/office/officeart/2005/8/layout/process1"/>
    <dgm:cxn modelId="{D64B3C9C-84DF-4825-93A7-743327C030DC}" type="presParOf" srcId="{CAD372E2-1CC1-4C68-B8FC-7F7C0D417E87}" destId="{74954CA2-0EA0-4FFF-B6C9-06773E38BF05}" srcOrd="3" destOrd="0" presId="urn:microsoft.com/office/officeart/2005/8/layout/process1"/>
    <dgm:cxn modelId="{E0B745CC-51B1-4D15-8EF5-5E7D31FD7653}" type="presParOf" srcId="{74954CA2-0EA0-4FFF-B6C9-06773E38BF05}" destId="{25F5AD6F-5A67-4CBE-84F4-DCF9177FD63B}" srcOrd="0" destOrd="0" presId="urn:microsoft.com/office/officeart/2005/8/layout/process1"/>
    <dgm:cxn modelId="{B830792D-9D65-4B80-B523-234AD15F641A}" type="presParOf" srcId="{CAD372E2-1CC1-4C68-B8FC-7F7C0D417E87}" destId="{5AAF7DD4-1870-4A94-B723-17C1E5F9FF3A}"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3A5541-4D11-464E-B9FB-29E99874054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51F8123E-E0E2-4B63-B1AA-C6B6D9031A51}">
      <dgm:prSet phldrT="[Text]"/>
      <dgm:spPr/>
      <dgm:t>
        <a:bodyPr/>
        <a:lstStyle/>
        <a:p>
          <a:r>
            <a:rPr lang="en-US" dirty="0"/>
            <a:t>Description</a:t>
          </a:r>
          <a:endParaRPr lang="en-GB" dirty="0"/>
        </a:p>
      </dgm:t>
    </dgm:pt>
    <dgm:pt modelId="{9A5CA4E5-F611-445C-B2BD-BAF6A4D20C98}" type="parTrans" cxnId="{6354A616-5534-4613-88AF-9ED6959B6977}">
      <dgm:prSet/>
      <dgm:spPr/>
      <dgm:t>
        <a:bodyPr/>
        <a:lstStyle/>
        <a:p>
          <a:endParaRPr lang="en-GB"/>
        </a:p>
      </dgm:t>
    </dgm:pt>
    <dgm:pt modelId="{4FF9F33C-9647-4959-AC4F-3898DFD833EE}" type="sibTrans" cxnId="{6354A616-5534-4613-88AF-9ED6959B6977}">
      <dgm:prSet/>
      <dgm:spPr/>
      <dgm:t>
        <a:bodyPr/>
        <a:lstStyle/>
        <a:p>
          <a:endParaRPr lang="en-GB"/>
        </a:p>
      </dgm:t>
    </dgm:pt>
    <dgm:pt modelId="{A324811F-3598-48DE-A265-210B9223CF9C}">
      <dgm:prSet phldrT="[Text]"/>
      <dgm:spPr/>
      <dgm:t>
        <a:bodyPr/>
        <a:lstStyle/>
        <a:p>
          <a:r>
            <a:rPr lang="en-US" dirty="0"/>
            <a:t>Feelings</a:t>
          </a:r>
          <a:endParaRPr lang="en-GB" dirty="0"/>
        </a:p>
      </dgm:t>
    </dgm:pt>
    <dgm:pt modelId="{8AE72B7D-B041-4D74-9ECE-AD4E591F12A9}" type="parTrans" cxnId="{D32B0904-DA90-4894-A0EB-417E1AEF5391}">
      <dgm:prSet/>
      <dgm:spPr/>
      <dgm:t>
        <a:bodyPr/>
        <a:lstStyle/>
        <a:p>
          <a:endParaRPr lang="en-GB"/>
        </a:p>
      </dgm:t>
    </dgm:pt>
    <dgm:pt modelId="{EADE9596-8B40-4E8A-A1A4-A148610E35AF}" type="sibTrans" cxnId="{D32B0904-DA90-4894-A0EB-417E1AEF5391}">
      <dgm:prSet/>
      <dgm:spPr/>
      <dgm:t>
        <a:bodyPr/>
        <a:lstStyle/>
        <a:p>
          <a:endParaRPr lang="en-GB"/>
        </a:p>
      </dgm:t>
    </dgm:pt>
    <dgm:pt modelId="{87EB598E-5013-48A5-A1DA-2898E6CD5B53}">
      <dgm:prSet phldrT="[Text]"/>
      <dgm:spPr/>
      <dgm:t>
        <a:bodyPr/>
        <a:lstStyle/>
        <a:p>
          <a:r>
            <a:rPr lang="en-US" dirty="0"/>
            <a:t>Evaluation</a:t>
          </a:r>
          <a:endParaRPr lang="en-GB" dirty="0"/>
        </a:p>
      </dgm:t>
    </dgm:pt>
    <dgm:pt modelId="{AECB0A6D-0983-48DB-A177-4F273A101D5B}" type="parTrans" cxnId="{2669AA87-5963-4DB6-95A4-B0201AF560DB}">
      <dgm:prSet/>
      <dgm:spPr/>
      <dgm:t>
        <a:bodyPr/>
        <a:lstStyle/>
        <a:p>
          <a:endParaRPr lang="en-GB"/>
        </a:p>
      </dgm:t>
    </dgm:pt>
    <dgm:pt modelId="{A0278F2A-D406-48D0-B878-BC405F8C1984}" type="sibTrans" cxnId="{2669AA87-5963-4DB6-95A4-B0201AF560DB}">
      <dgm:prSet/>
      <dgm:spPr/>
      <dgm:t>
        <a:bodyPr/>
        <a:lstStyle/>
        <a:p>
          <a:endParaRPr lang="en-GB"/>
        </a:p>
      </dgm:t>
    </dgm:pt>
    <dgm:pt modelId="{F6DA95EA-2B62-469F-9D51-15D859582EAB}">
      <dgm:prSet phldrT="[Text]"/>
      <dgm:spPr/>
      <dgm:t>
        <a:bodyPr/>
        <a:lstStyle/>
        <a:p>
          <a:r>
            <a:rPr lang="en-US" dirty="0"/>
            <a:t>Analysis</a:t>
          </a:r>
          <a:endParaRPr lang="en-GB" dirty="0"/>
        </a:p>
      </dgm:t>
    </dgm:pt>
    <dgm:pt modelId="{54FCCF35-0452-4289-BDB0-ADF68309143E}" type="parTrans" cxnId="{8E41D9F4-A6F1-4E66-AD3D-412B0C9D511E}">
      <dgm:prSet/>
      <dgm:spPr/>
      <dgm:t>
        <a:bodyPr/>
        <a:lstStyle/>
        <a:p>
          <a:endParaRPr lang="en-GB"/>
        </a:p>
      </dgm:t>
    </dgm:pt>
    <dgm:pt modelId="{717DD47D-C181-456B-8731-1BE773F6A2B4}" type="sibTrans" cxnId="{8E41D9F4-A6F1-4E66-AD3D-412B0C9D511E}">
      <dgm:prSet/>
      <dgm:spPr/>
      <dgm:t>
        <a:bodyPr/>
        <a:lstStyle/>
        <a:p>
          <a:endParaRPr lang="en-GB"/>
        </a:p>
      </dgm:t>
    </dgm:pt>
    <dgm:pt modelId="{D0F683E5-721A-4B30-92AB-3A495CC6A2D5}">
      <dgm:prSet phldrT="[Text]"/>
      <dgm:spPr/>
      <dgm:t>
        <a:bodyPr/>
        <a:lstStyle/>
        <a:p>
          <a:r>
            <a:rPr lang="en-US" dirty="0"/>
            <a:t>Conclusion</a:t>
          </a:r>
          <a:endParaRPr lang="en-GB" dirty="0"/>
        </a:p>
      </dgm:t>
    </dgm:pt>
    <dgm:pt modelId="{0A8F136D-A3B2-4E95-B91A-A2D8EF7F4072}" type="parTrans" cxnId="{24B16A7D-FABD-40D7-9284-D4A36191C197}">
      <dgm:prSet/>
      <dgm:spPr/>
      <dgm:t>
        <a:bodyPr/>
        <a:lstStyle/>
        <a:p>
          <a:endParaRPr lang="en-GB"/>
        </a:p>
      </dgm:t>
    </dgm:pt>
    <dgm:pt modelId="{E3F1CF84-6C49-4AA4-A268-BF633AD63B78}" type="sibTrans" cxnId="{24B16A7D-FABD-40D7-9284-D4A36191C197}">
      <dgm:prSet/>
      <dgm:spPr/>
      <dgm:t>
        <a:bodyPr/>
        <a:lstStyle/>
        <a:p>
          <a:endParaRPr lang="en-GB"/>
        </a:p>
      </dgm:t>
    </dgm:pt>
    <dgm:pt modelId="{4E67E909-66A7-49AB-A558-485480945230}">
      <dgm:prSet phldrT="[Text]"/>
      <dgm:spPr/>
      <dgm:t>
        <a:bodyPr/>
        <a:lstStyle/>
        <a:p>
          <a:r>
            <a:rPr lang="en-US" dirty="0"/>
            <a:t>Action Plan</a:t>
          </a:r>
          <a:endParaRPr lang="en-GB" dirty="0"/>
        </a:p>
      </dgm:t>
    </dgm:pt>
    <dgm:pt modelId="{CA5FD32F-CE69-41E2-94F5-5F8159629452}" type="parTrans" cxnId="{4B40F30A-B465-4F02-8448-1ACF0DFE147A}">
      <dgm:prSet/>
      <dgm:spPr/>
      <dgm:t>
        <a:bodyPr/>
        <a:lstStyle/>
        <a:p>
          <a:endParaRPr lang="en-GB"/>
        </a:p>
      </dgm:t>
    </dgm:pt>
    <dgm:pt modelId="{51A58EBD-BAF1-403D-8FB4-D4A9CEB35B15}" type="sibTrans" cxnId="{4B40F30A-B465-4F02-8448-1ACF0DFE147A}">
      <dgm:prSet/>
      <dgm:spPr/>
      <dgm:t>
        <a:bodyPr/>
        <a:lstStyle/>
        <a:p>
          <a:endParaRPr lang="en-GB"/>
        </a:p>
      </dgm:t>
    </dgm:pt>
    <dgm:pt modelId="{7868CF31-9807-495F-B876-3D061EF846D6}" type="pres">
      <dgm:prSet presAssocID="{DC3A5541-4D11-464E-B9FB-29E99874054B}" presName="cycle" presStyleCnt="0">
        <dgm:presLayoutVars>
          <dgm:dir/>
          <dgm:resizeHandles val="exact"/>
        </dgm:presLayoutVars>
      </dgm:prSet>
      <dgm:spPr/>
    </dgm:pt>
    <dgm:pt modelId="{BB8D0B08-313A-481C-8966-4C35282942AB}" type="pres">
      <dgm:prSet presAssocID="{51F8123E-E0E2-4B63-B1AA-C6B6D9031A51}" presName="node" presStyleLbl="node1" presStyleIdx="0" presStyleCnt="6">
        <dgm:presLayoutVars>
          <dgm:bulletEnabled val="1"/>
        </dgm:presLayoutVars>
      </dgm:prSet>
      <dgm:spPr/>
    </dgm:pt>
    <dgm:pt modelId="{6CE42170-7EE6-48F7-AC41-637C9E98BDDE}" type="pres">
      <dgm:prSet presAssocID="{51F8123E-E0E2-4B63-B1AA-C6B6D9031A51}" presName="spNode" presStyleCnt="0"/>
      <dgm:spPr/>
    </dgm:pt>
    <dgm:pt modelId="{CE8E349F-3638-4CDB-B0FB-F92B551846D1}" type="pres">
      <dgm:prSet presAssocID="{4FF9F33C-9647-4959-AC4F-3898DFD833EE}" presName="sibTrans" presStyleLbl="sibTrans1D1" presStyleIdx="0" presStyleCnt="6"/>
      <dgm:spPr/>
    </dgm:pt>
    <dgm:pt modelId="{C4D0506E-5350-4E33-86F7-8781DCF9887D}" type="pres">
      <dgm:prSet presAssocID="{A324811F-3598-48DE-A265-210B9223CF9C}" presName="node" presStyleLbl="node1" presStyleIdx="1" presStyleCnt="6">
        <dgm:presLayoutVars>
          <dgm:bulletEnabled val="1"/>
        </dgm:presLayoutVars>
      </dgm:prSet>
      <dgm:spPr/>
    </dgm:pt>
    <dgm:pt modelId="{8881C9D6-6225-4936-9F04-930397FD5538}" type="pres">
      <dgm:prSet presAssocID="{A324811F-3598-48DE-A265-210B9223CF9C}" presName="spNode" presStyleCnt="0"/>
      <dgm:spPr/>
    </dgm:pt>
    <dgm:pt modelId="{1538AC4E-6738-4784-9BFE-B5936AB9C543}" type="pres">
      <dgm:prSet presAssocID="{EADE9596-8B40-4E8A-A1A4-A148610E35AF}" presName="sibTrans" presStyleLbl="sibTrans1D1" presStyleIdx="1" presStyleCnt="6"/>
      <dgm:spPr/>
    </dgm:pt>
    <dgm:pt modelId="{AA497CF1-DB64-4B05-A077-1D8B3C24EBD1}" type="pres">
      <dgm:prSet presAssocID="{87EB598E-5013-48A5-A1DA-2898E6CD5B53}" presName="node" presStyleLbl="node1" presStyleIdx="2" presStyleCnt="6">
        <dgm:presLayoutVars>
          <dgm:bulletEnabled val="1"/>
        </dgm:presLayoutVars>
      </dgm:prSet>
      <dgm:spPr/>
    </dgm:pt>
    <dgm:pt modelId="{2D380477-3976-4AD9-AB43-C46631445808}" type="pres">
      <dgm:prSet presAssocID="{87EB598E-5013-48A5-A1DA-2898E6CD5B53}" presName="spNode" presStyleCnt="0"/>
      <dgm:spPr/>
    </dgm:pt>
    <dgm:pt modelId="{C0D850CA-5DA7-4024-8E28-1E4AA97F513B}" type="pres">
      <dgm:prSet presAssocID="{A0278F2A-D406-48D0-B878-BC405F8C1984}" presName="sibTrans" presStyleLbl="sibTrans1D1" presStyleIdx="2" presStyleCnt="6"/>
      <dgm:spPr/>
    </dgm:pt>
    <dgm:pt modelId="{E0A3CE00-A344-4C44-9B03-FD7E48DE2D0B}" type="pres">
      <dgm:prSet presAssocID="{F6DA95EA-2B62-469F-9D51-15D859582EAB}" presName="node" presStyleLbl="node1" presStyleIdx="3" presStyleCnt="6">
        <dgm:presLayoutVars>
          <dgm:bulletEnabled val="1"/>
        </dgm:presLayoutVars>
      </dgm:prSet>
      <dgm:spPr/>
    </dgm:pt>
    <dgm:pt modelId="{BCD7D041-33C7-4C1B-8DE8-D3327E2E82CF}" type="pres">
      <dgm:prSet presAssocID="{F6DA95EA-2B62-469F-9D51-15D859582EAB}" presName="spNode" presStyleCnt="0"/>
      <dgm:spPr/>
    </dgm:pt>
    <dgm:pt modelId="{8A75F6B8-F208-423D-8866-63CDC1B817DE}" type="pres">
      <dgm:prSet presAssocID="{717DD47D-C181-456B-8731-1BE773F6A2B4}" presName="sibTrans" presStyleLbl="sibTrans1D1" presStyleIdx="3" presStyleCnt="6"/>
      <dgm:spPr/>
    </dgm:pt>
    <dgm:pt modelId="{1EEA11DF-B640-4867-B9CA-EACE256460AB}" type="pres">
      <dgm:prSet presAssocID="{D0F683E5-721A-4B30-92AB-3A495CC6A2D5}" presName="node" presStyleLbl="node1" presStyleIdx="4" presStyleCnt="6">
        <dgm:presLayoutVars>
          <dgm:bulletEnabled val="1"/>
        </dgm:presLayoutVars>
      </dgm:prSet>
      <dgm:spPr/>
    </dgm:pt>
    <dgm:pt modelId="{04FCCA02-6813-4CA1-BB5F-AA7C397725AF}" type="pres">
      <dgm:prSet presAssocID="{D0F683E5-721A-4B30-92AB-3A495CC6A2D5}" presName="spNode" presStyleCnt="0"/>
      <dgm:spPr/>
    </dgm:pt>
    <dgm:pt modelId="{5E47A1F9-3EE5-42C7-A4D0-6F281099D1BC}" type="pres">
      <dgm:prSet presAssocID="{E3F1CF84-6C49-4AA4-A268-BF633AD63B78}" presName="sibTrans" presStyleLbl="sibTrans1D1" presStyleIdx="4" presStyleCnt="6"/>
      <dgm:spPr/>
    </dgm:pt>
    <dgm:pt modelId="{3C9E9C23-CA1B-480C-9BC8-6970CD301E06}" type="pres">
      <dgm:prSet presAssocID="{4E67E909-66A7-49AB-A558-485480945230}" presName="node" presStyleLbl="node1" presStyleIdx="5" presStyleCnt="6">
        <dgm:presLayoutVars>
          <dgm:bulletEnabled val="1"/>
        </dgm:presLayoutVars>
      </dgm:prSet>
      <dgm:spPr/>
    </dgm:pt>
    <dgm:pt modelId="{CB325EE4-D0BA-49D9-BB1B-7F405F884405}" type="pres">
      <dgm:prSet presAssocID="{4E67E909-66A7-49AB-A558-485480945230}" presName="spNode" presStyleCnt="0"/>
      <dgm:spPr/>
    </dgm:pt>
    <dgm:pt modelId="{4EFAF364-AB10-48A3-B9AA-BD1B33AE0F45}" type="pres">
      <dgm:prSet presAssocID="{51A58EBD-BAF1-403D-8FB4-D4A9CEB35B15}" presName="sibTrans" presStyleLbl="sibTrans1D1" presStyleIdx="5" presStyleCnt="6"/>
      <dgm:spPr/>
    </dgm:pt>
  </dgm:ptLst>
  <dgm:cxnLst>
    <dgm:cxn modelId="{D32B0904-DA90-4894-A0EB-417E1AEF5391}" srcId="{DC3A5541-4D11-464E-B9FB-29E99874054B}" destId="{A324811F-3598-48DE-A265-210B9223CF9C}" srcOrd="1" destOrd="0" parTransId="{8AE72B7D-B041-4D74-9ECE-AD4E591F12A9}" sibTransId="{EADE9596-8B40-4E8A-A1A4-A148610E35AF}"/>
    <dgm:cxn modelId="{FF093009-FEEF-43D7-A604-B4CD011784C9}" type="presOf" srcId="{4E67E909-66A7-49AB-A558-485480945230}" destId="{3C9E9C23-CA1B-480C-9BC8-6970CD301E06}" srcOrd="0" destOrd="0" presId="urn:microsoft.com/office/officeart/2005/8/layout/cycle6"/>
    <dgm:cxn modelId="{4B40F30A-B465-4F02-8448-1ACF0DFE147A}" srcId="{DC3A5541-4D11-464E-B9FB-29E99874054B}" destId="{4E67E909-66A7-49AB-A558-485480945230}" srcOrd="5" destOrd="0" parTransId="{CA5FD32F-CE69-41E2-94F5-5F8159629452}" sibTransId="{51A58EBD-BAF1-403D-8FB4-D4A9CEB35B15}"/>
    <dgm:cxn modelId="{A2990D12-68E8-4C96-AEA8-C8F9EFEBE458}" type="presOf" srcId="{DC3A5541-4D11-464E-B9FB-29E99874054B}" destId="{7868CF31-9807-495F-B876-3D061EF846D6}" srcOrd="0" destOrd="0" presId="urn:microsoft.com/office/officeart/2005/8/layout/cycle6"/>
    <dgm:cxn modelId="{6354A616-5534-4613-88AF-9ED6959B6977}" srcId="{DC3A5541-4D11-464E-B9FB-29E99874054B}" destId="{51F8123E-E0E2-4B63-B1AA-C6B6D9031A51}" srcOrd="0" destOrd="0" parTransId="{9A5CA4E5-F611-445C-B2BD-BAF6A4D20C98}" sibTransId="{4FF9F33C-9647-4959-AC4F-3898DFD833EE}"/>
    <dgm:cxn modelId="{4AA7881E-BD4A-4B4A-BEB6-CCEA1DD17974}" type="presOf" srcId="{EADE9596-8B40-4E8A-A1A4-A148610E35AF}" destId="{1538AC4E-6738-4784-9BFE-B5936AB9C543}" srcOrd="0" destOrd="0" presId="urn:microsoft.com/office/officeart/2005/8/layout/cycle6"/>
    <dgm:cxn modelId="{9A678829-A69F-47B7-A794-0274D741590A}" type="presOf" srcId="{87EB598E-5013-48A5-A1DA-2898E6CD5B53}" destId="{AA497CF1-DB64-4B05-A077-1D8B3C24EBD1}" srcOrd="0" destOrd="0" presId="urn:microsoft.com/office/officeart/2005/8/layout/cycle6"/>
    <dgm:cxn modelId="{24B16A7D-FABD-40D7-9284-D4A36191C197}" srcId="{DC3A5541-4D11-464E-B9FB-29E99874054B}" destId="{D0F683E5-721A-4B30-92AB-3A495CC6A2D5}" srcOrd="4" destOrd="0" parTransId="{0A8F136D-A3B2-4E95-B91A-A2D8EF7F4072}" sibTransId="{E3F1CF84-6C49-4AA4-A268-BF633AD63B78}"/>
    <dgm:cxn modelId="{C7F36E7F-4D7D-4982-B15F-171F534AEADC}" type="presOf" srcId="{A0278F2A-D406-48D0-B878-BC405F8C1984}" destId="{C0D850CA-5DA7-4024-8E28-1E4AA97F513B}" srcOrd="0" destOrd="0" presId="urn:microsoft.com/office/officeart/2005/8/layout/cycle6"/>
    <dgm:cxn modelId="{2669AA87-5963-4DB6-95A4-B0201AF560DB}" srcId="{DC3A5541-4D11-464E-B9FB-29E99874054B}" destId="{87EB598E-5013-48A5-A1DA-2898E6CD5B53}" srcOrd="2" destOrd="0" parTransId="{AECB0A6D-0983-48DB-A177-4F273A101D5B}" sibTransId="{A0278F2A-D406-48D0-B878-BC405F8C1984}"/>
    <dgm:cxn modelId="{FD66C190-8A35-4CCC-BC80-EBB3FB65A474}" type="presOf" srcId="{717DD47D-C181-456B-8731-1BE773F6A2B4}" destId="{8A75F6B8-F208-423D-8866-63CDC1B817DE}" srcOrd="0" destOrd="0" presId="urn:microsoft.com/office/officeart/2005/8/layout/cycle6"/>
    <dgm:cxn modelId="{B3BB6B94-F455-403A-8958-4A113CD93D7A}" type="presOf" srcId="{51F8123E-E0E2-4B63-B1AA-C6B6D9031A51}" destId="{BB8D0B08-313A-481C-8966-4C35282942AB}" srcOrd="0" destOrd="0" presId="urn:microsoft.com/office/officeart/2005/8/layout/cycle6"/>
    <dgm:cxn modelId="{303C6FA6-A171-4AC8-A8A5-1379B196E4A3}" type="presOf" srcId="{A324811F-3598-48DE-A265-210B9223CF9C}" destId="{C4D0506E-5350-4E33-86F7-8781DCF9887D}" srcOrd="0" destOrd="0" presId="urn:microsoft.com/office/officeart/2005/8/layout/cycle6"/>
    <dgm:cxn modelId="{A48C40A7-9F74-48EA-985B-96C5BCA3CFDE}" type="presOf" srcId="{51A58EBD-BAF1-403D-8FB4-D4A9CEB35B15}" destId="{4EFAF364-AB10-48A3-B9AA-BD1B33AE0F45}" srcOrd="0" destOrd="0" presId="urn:microsoft.com/office/officeart/2005/8/layout/cycle6"/>
    <dgm:cxn modelId="{D3B403B3-6EE5-44ED-80B4-BA0425B10ED6}" type="presOf" srcId="{E3F1CF84-6C49-4AA4-A268-BF633AD63B78}" destId="{5E47A1F9-3EE5-42C7-A4D0-6F281099D1BC}" srcOrd="0" destOrd="0" presId="urn:microsoft.com/office/officeart/2005/8/layout/cycle6"/>
    <dgm:cxn modelId="{81F9C4CE-5B2F-47A0-8EBD-701E7546A5E5}" type="presOf" srcId="{4FF9F33C-9647-4959-AC4F-3898DFD833EE}" destId="{CE8E349F-3638-4CDB-B0FB-F92B551846D1}" srcOrd="0" destOrd="0" presId="urn:microsoft.com/office/officeart/2005/8/layout/cycle6"/>
    <dgm:cxn modelId="{A69AC8D4-E27D-4416-A5E3-396B3103BD73}" type="presOf" srcId="{D0F683E5-721A-4B30-92AB-3A495CC6A2D5}" destId="{1EEA11DF-B640-4867-B9CA-EACE256460AB}" srcOrd="0" destOrd="0" presId="urn:microsoft.com/office/officeart/2005/8/layout/cycle6"/>
    <dgm:cxn modelId="{8E41D9F4-A6F1-4E66-AD3D-412B0C9D511E}" srcId="{DC3A5541-4D11-464E-B9FB-29E99874054B}" destId="{F6DA95EA-2B62-469F-9D51-15D859582EAB}" srcOrd="3" destOrd="0" parTransId="{54FCCF35-0452-4289-BDB0-ADF68309143E}" sibTransId="{717DD47D-C181-456B-8731-1BE773F6A2B4}"/>
    <dgm:cxn modelId="{2B163CF9-1E3F-4521-AD58-F176E4FA91E8}" type="presOf" srcId="{F6DA95EA-2B62-469F-9D51-15D859582EAB}" destId="{E0A3CE00-A344-4C44-9B03-FD7E48DE2D0B}" srcOrd="0" destOrd="0" presId="urn:microsoft.com/office/officeart/2005/8/layout/cycle6"/>
    <dgm:cxn modelId="{79A16A1E-D416-4AA8-94AD-D84F820A6D4F}" type="presParOf" srcId="{7868CF31-9807-495F-B876-3D061EF846D6}" destId="{BB8D0B08-313A-481C-8966-4C35282942AB}" srcOrd="0" destOrd="0" presId="urn:microsoft.com/office/officeart/2005/8/layout/cycle6"/>
    <dgm:cxn modelId="{FDF1B9CB-A8BE-43E0-95B7-B3936F645A19}" type="presParOf" srcId="{7868CF31-9807-495F-B876-3D061EF846D6}" destId="{6CE42170-7EE6-48F7-AC41-637C9E98BDDE}" srcOrd="1" destOrd="0" presId="urn:microsoft.com/office/officeart/2005/8/layout/cycle6"/>
    <dgm:cxn modelId="{2DF63637-28AB-4BB1-A3EF-E467ACC93DFE}" type="presParOf" srcId="{7868CF31-9807-495F-B876-3D061EF846D6}" destId="{CE8E349F-3638-4CDB-B0FB-F92B551846D1}" srcOrd="2" destOrd="0" presId="urn:microsoft.com/office/officeart/2005/8/layout/cycle6"/>
    <dgm:cxn modelId="{6D5BB975-9D05-470F-94DE-B01B25C656CB}" type="presParOf" srcId="{7868CF31-9807-495F-B876-3D061EF846D6}" destId="{C4D0506E-5350-4E33-86F7-8781DCF9887D}" srcOrd="3" destOrd="0" presId="urn:microsoft.com/office/officeart/2005/8/layout/cycle6"/>
    <dgm:cxn modelId="{7228D72F-B76E-42A9-9FB0-5ED5BD4CC896}" type="presParOf" srcId="{7868CF31-9807-495F-B876-3D061EF846D6}" destId="{8881C9D6-6225-4936-9F04-930397FD5538}" srcOrd="4" destOrd="0" presId="urn:microsoft.com/office/officeart/2005/8/layout/cycle6"/>
    <dgm:cxn modelId="{5D44CF61-AD25-47C6-B2CC-427DF0DAB1A2}" type="presParOf" srcId="{7868CF31-9807-495F-B876-3D061EF846D6}" destId="{1538AC4E-6738-4784-9BFE-B5936AB9C543}" srcOrd="5" destOrd="0" presId="urn:microsoft.com/office/officeart/2005/8/layout/cycle6"/>
    <dgm:cxn modelId="{444F49F3-F3EE-46EC-AF89-57D01B885F86}" type="presParOf" srcId="{7868CF31-9807-495F-B876-3D061EF846D6}" destId="{AA497CF1-DB64-4B05-A077-1D8B3C24EBD1}" srcOrd="6" destOrd="0" presId="urn:microsoft.com/office/officeart/2005/8/layout/cycle6"/>
    <dgm:cxn modelId="{220049E9-A847-4D62-8005-6D1CC39E6AF8}" type="presParOf" srcId="{7868CF31-9807-495F-B876-3D061EF846D6}" destId="{2D380477-3976-4AD9-AB43-C46631445808}" srcOrd="7" destOrd="0" presId="urn:microsoft.com/office/officeart/2005/8/layout/cycle6"/>
    <dgm:cxn modelId="{2D54FCD1-F599-436E-B621-35D668035066}" type="presParOf" srcId="{7868CF31-9807-495F-B876-3D061EF846D6}" destId="{C0D850CA-5DA7-4024-8E28-1E4AA97F513B}" srcOrd="8" destOrd="0" presId="urn:microsoft.com/office/officeart/2005/8/layout/cycle6"/>
    <dgm:cxn modelId="{0D6852C7-4D7A-47FB-AFEB-EBFD2ADCD002}" type="presParOf" srcId="{7868CF31-9807-495F-B876-3D061EF846D6}" destId="{E0A3CE00-A344-4C44-9B03-FD7E48DE2D0B}" srcOrd="9" destOrd="0" presId="urn:microsoft.com/office/officeart/2005/8/layout/cycle6"/>
    <dgm:cxn modelId="{F01CF987-11A8-4B21-B214-EB4043A1A983}" type="presParOf" srcId="{7868CF31-9807-495F-B876-3D061EF846D6}" destId="{BCD7D041-33C7-4C1B-8DE8-D3327E2E82CF}" srcOrd="10" destOrd="0" presId="urn:microsoft.com/office/officeart/2005/8/layout/cycle6"/>
    <dgm:cxn modelId="{EB69610D-F35A-4009-96BA-A8282DCAE7FF}" type="presParOf" srcId="{7868CF31-9807-495F-B876-3D061EF846D6}" destId="{8A75F6B8-F208-423D-8866-63CDC1B817DE}" srcOrd="11" destOrd="0" presId="urn:microsoft.com/office/officeart/2005/8/layout/cycle6"/>
    <dgm:cxn modelId="{1DF4D309-B93C-4758-8110-32EEBF8B53B2}" type="presParOf" srcId="{7868CF31-9807-495F-B876-3D061EF846D6}" destId="{1EEA11DF-B640-4867-B9CA-EACE256460AB}" srcOrd="12" destOrd="0" presId="urn:microsoft.com/office/officeart/2005/8/layout/cycle6"/>
    <dgm:cxn modelId="{0EC9A406-FDA1-4FD4-821A-DE7C5F9CD276}" type="presParOf" srcId="{7868CF31-9807-495F-B876-3D061EF846D6}" destId="{04FCCA02-6813-4CA1-BB5F-AA7C397725AF}" srcOrd="13" destOrd="0" presId="urn:microsoft.com/office/officeart/2005/8/layout/cycle6"/>
    <dgm:cxn modelId="{3CE35E63-B869-4677-B56F-A40DA47070A1}" type="presParOf" srcId="{7868CF31-9807-495F-B876-3D061EF846D6}" destId="{5E47A1F9-3EE5-42C7-A4D0-6F281099D1BC}" srcOrd="14" destOrd="0" presId="urn:microsoft.com/office/officeart/2005/8/layout/cycle6"/>
    <dgm:cxn modelId="{9521D1C9-15A5-4517-8FA2-E51A1CD53F67}" type="presParOf" srcId="{7868CF31-9807-495F-B876-3D061EF846D6}" destId="{3C9E9C23-CA1B-480C-9BC8-6970CD301E06}" srcOrd="15" destOrd="0" presId="urn:microsoft.com/office/officeart/2005/8/layout/cycle6"/>
    <dgm:cxn modelId="{452755E1-5F44-48FA-9BBC-127FC496F74E}" type="presParOf" srcId="{7868CF31-9807-495F-B876-3D061EF846D6}" destId="{CB325EE4-D0BA-49D9-BB1B-7F405F884405}" srcOrd="16" destOrd="0" presId="urn:microsoft.com/office/officeart/2005/8/layout/cycle6"/>
    <dgm:cxn modelId="{723464F4-9575-40BE-9E6A-BCFBB4738C5F}" type="presParOf" srcId="{7868CF31-9807-495F-B876-3D061EF846D6}" destId="{4EFAF364-AB10-48A3-B9AA-BD1B33AE0F45}" srcOrd="17"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2EDE83-402D-4ECB-A458-095707357C43}"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6FCA3D8A-04E4-41E2-842A-E8253B9FE28D}">
      <dgm:prSet/>
      <dgm:spPr/>
      <dgm:t>
        <a:bodyPr/>
        <a:lstStyle/>
        <a:p>
          <a:r>
            <a:rPr lang="en-GB" baseline="0"/>
            <a:t>Strengths</a:t>
          </a:r>
          <a:endParaRPr lang="en-GB"/>
        </a:p>
      </dgm:t>
    </dgm:pt>
    <dgm:pt modelId="{F0E6A7A9-CEFA-4AD3-B1B3-45FD2A5510A0}" type="parTrans" cxnId="{822333EB-B975-4CA8-8F79-8E8A27A7CD35}">
      <dgm:prSet/>
      <dgm:spPr/>
      <dgm:t>
        <a:bodyPr/>
        <a:lstStyle/>
        <a:p>
          <a:endParaRPr lang="en-GB"/>
        </a:p>
      </dgm:t>
    </dgm:pt>
    <dgm:pt modelId="{90218B48-2FB2-42F0-80D1-02CC2E6DF040}" type="sibTrans" cxnId="{822333EB-B975-4CA8-8F79-8E8A27A7CD35}">
      <dgm:prSet/>
      <dgm:spPr/>
      <dgm:t>
        <a:bodyPr/>
        <a:lstStyle/>
        <a:p>
          <a:endParaRPr lang="en-GB"/>
        </a:p>
      </dgm:t>
    </dgm:pt>
    <dgm:pt modelId="{65C272D7-9A09-4AF2-8701-2C237025BC8F}">
      <dgm:prSet/>
      <dgm:spPr/>
      <dgm:t>
        <a:bodyPr/>
        <a:lstStyle/>
        <a:p>
          <a:r>
            <a:rPr lang="en-GB" baseline="0"/>
            <a:t>Weaknesses</a:t>
          </a:r>
          <a:endParaRPr lang="en-GB"/>
        </a:p>
      </dgm:t>
    </dgm:pt>
    <dgm:pt modelId="{62996BBA-B10F-47F0-801E-CC1FBFDF1D64}" type="parTrans" cxnId="{60CDC7BA-825D-4632-B4D8-90A9637595FF}">
      <dgm:prSet/>
      <dgm:spPr/>
      <dgm:t>
        <a:bodyPr/>
        <a:lstStyle/>
        <a:p>
          <a:endParaRPr lang="en-GB"/>
        </a:p>
      </dgm:t>
    </dgm:pt>
    <dgm:pt modelId="{0EBF1380-09BC-465B-8367-38D0AD67E98A}" type="sibTrans" cxnId="{60CDC7BA-825D-4632-B4D8-90A9637595FF}">
      <dgm:prSet/>
      <dgm:spPr/>
      <dgm:t>
        <a:bodyPr/>
        <a:lstStyle/>
        <a:p>
          <a:endParaRPr lang="en-GB"/>
        </a:p>
      </dgm:t>
    </dgm:pt>
    <dgm:pt modelId="{E748FF04-D2E9-42BC-934A-F073B1955906}">
      <dgm:prSet/>
      <dgm:spPr/>
      <dgm:t>
        <a:bodyPr/>
        <a:lstStyle/>
        <a:p>
          <a:r>
            <a:rPr lang="en-GB" dirty="0"/>
            <a:t>I am a quick learner. </a:t>
          </a:r>
        </a:p>
      </dgm:t>
    </dgm:pt>
    <dgm:pt modelId="{E14E4CA0-6BF3-4151-AE07-FA17960B2DA0}" type="parTrans" cxnId="{5F3DBC34-90F5-49EC-8B08-2891D3655D0E}">
      <dgm:prSet/>
      <dgm:spPr/>
      <dgm:t>
        <a:bodyPr/>
        <a:lstStyle/>
        <a:p>
          <a:endParaRPr lang="en-GB"/>
        </a:p>
      </dgm:t>
    </dgm:pt>
    <dgm:pt modelId="{FFC14146-1441-4E46-9762-4E0F836BA472}" type="sibTrans" cxnId="{5F3DBC34-90F5-49EC-8B08-2891D3655D0E}">
      <dgm:prSet/>
      <dgm:spPr/>
      <dgm:t>
        <a:bodyPr/>
        <a:lstStyle/>
        <a:p>
          <a:endParaRPr lang="en-US"/>
        </a:p>
      </dgm:t>
    </dgm:pt>
    <dgm:pt modelId="{C584DD27-4734-4F67-8771-1FC4AECE1A35}">
      <dgm:prSet/>
      <dgm:spPr/>
      <dgm:t>
        <a:bodyPr/>
        <a:lstStyle/>
        <a:p>
          <a:endParaRPr lang="en-GB" dirty="0"/>
        </a:p>
      </dgm:t>
    </dgm:pt>
    <dgm:pt modelId="{CF163F5A-6573-4CB7-A814-96BBF7B32E31}" type="parTrans" cxnId="{E378AA96-8B9C-44D6-A9C3-5583237C03D8}">
      <dgm:prSet/>
      <dgm:spPr/>
      <dgm:t>
        <a:bodyPr/>
        <a:lstStyle/>
        <a:p>
          <a:endParaRPr lang="en-GB"/>
        </a:p>
      </dgm:t>
    </dgm:pt>
    <dgm:pt modelId="{74046737-27DC-407D-B640-FC68B92B6D7B}" type="sibTrans" cxnId="{E378AA96-8B9C-44D6-A9C3-5583237C03D8}">
      <dgm:prSet/>
      <dgm:spPr/>
      <dgm:t>
        <a:bodyPr/>
        <a:lstStyle/>
        <a:p>
          <a:endParaRPr lang="en-US"/>
        </a:p>
      </dgm:t>
    </dgm:pt>
    <dgm:pt modelId="{C2958F24-7A4B-4BAE-AAE1-66FD98963908}">
      <dgm:prSet/>
      <dgm:spPr/>
      <dgm:t>
        <a:bodyPr/>
        <a:lstStyle/>
        <a:p>
          <a:r>
            <a:rPr lang="en-GB" noProof="0" dirty="0"/>
            <a:t>Decision-making</a:t>
          </a:r>
        </a:p>
      </dgm:t>
    </dgm:pt>
    <dgm:pt modelId="{F9C10B2F-1471-4B03-BB98-9692DEAF7489}" type="parTrans" cxnId="{2DAA5506-3142-4E86-A99C-528F9F0D3DED}">
      <dgm:prSet/>
      <dgm:spPr/>
      <dgm:t>
        <a:bodyPr/>
        <a:lstStyle/>
        <a:p>
          <a:endParaRPr lang="en-GB"/>
        </a:p>
      </dgm:t>
    </dgm:pt>
    <dgm:pt modelId="{D472DABE-2EDA-4137-8F3A-C25668DD4D81}" type="sibTrans" cxnId="{2DAA5506-3142-4E86-A99C-528F9F0D3DED}">
      <dgm:prSet/>
      <dgm:spPr/>
    </dgm:pt>
    <dgm:pt modelId="{2F926C13-91BF-4EEC-8CB6-59C9D9949F76}">
      <dgm:prSet/>
      <dgm:spPr/>
      <dgm:t>
        <a:bodyPr/>
        <a:lstStyle/>
        <a:p>
          <a:r>
            <a:rPr lang="en-US" dirty="0"/>
            <a:t>Oral Communication</a:t>
          </a:r>
          <a:endParaRPr lang="en-GB" dirty="0"/>
        </a:p>
      </dgm:t>
    </dgm:pt>
    <dgm:pt modelId="{66342187-FE72-478C-8C9B-853AF304F123}" type="parTrans" cxnId="{BB3C31EE-122D-4EBA-B56D-F045A5DF2F11}">
      <dgm:prSet/>
      <dgm:spPr/>
      <dgm:t>
        <a:bodyPr/>
        <a:lstStyle/>
        <a:p>
          <a:endParaRPr lang="en-GB"/>
        </a:p>
      </dgm:t>
    </dgm:pt>
    <dgm:pt modelId="{198BF1BD-1993-43F5-B7DC-796A24FADB69}" type="sibTrans" cxnId="{BB3C31EE-122D-4EBA-B56D-F045A5DF2F11}">
      <dgm:prSet/>
      <dgm:spPr/>
    </dgm:pt>
    <dgm:pt modelId="{F055DC37-CCFA-4732-8B0D-BA74426B0541}">
      <dgm:prSet/>
      <dgm:spPr/>
      <dgm:t>
        <a:bodyPr/>
        <a:lstStyle/>
        <a:p>
          <a:r>
            <a:rPr lang="en-US" dirty="0"/>
            <a:t>Observation on situation</a:t>
          </a:r>
          <a:endParaRPr lang="en-GB" dirty="0"/>
        </a:p>
      </dgm:t>
    </dgm:pt>
    <dgm:pt modelId="{B1277550-F29D-455D-ACC2-5DB4285D99FF}" type="parTrans" cxnId="{F3A2E325-FE42-4FF8-BAA3-4F59D50F0B01}">
      <dgm:prSet/>
      <dgm:spPr/>
      <dgm:t>
        <a:bodyPr/>
        <a:lstStyle/>
        <a:p>
          <a:endParaRPr lang="en-GB"/>
        </a:p>
      </dgm:t>
    </dgm:pt>
    <dgm:pt modelId="{579F7F78-9954-4D3A-8BA8-A170B46DC1AE}" type="sibTrans" cxnId="{F3A2E325-FE42-4FF8-BAA3-4F59D50F0B01}">
      <dgm:prSet/>
      <dgm:spPr/>
    </dgm:pt>
    <dgm:pt modelId="{5CE81FE2-C981-46E4-85A9-3F7450E336C2}">
      <dgm:prSet/>
      <dgm:spPr/>
      <dgm:t>
        <a:bodyPr/>
        <a:lstStyle/>
        <a:p>
          <a:r>
            <a:rPr lang="en-GB" noProof="0" dirty="0"/>
            <a:t>Data Analytics</a:t>
          </a:r>
        </a:p>
      </dgm:t>
    </dgm:pt>
    <dgm:pt modelId="{0949EE0F-74BF-4481-AB92-410EF5D024FD}" type="parTrans" cxnId="{AA8F205A-6AE3-422E-A8D6-81A04373E34A}">
      <dgm:prSet/>
      <dgm:spPr/>
      <dgm:t>
        <a:bodyPr/>
        <a:lstStyle/>
        <a:p>
          <a:endParaRPr lang="en-GB"/>
        </a:p>
      </dgm:t>
    </dgm:pt>
    <dgm:pt modelId="{26555EEC-FCE8-4401-9673-7AB5D14A0ADB}" type="sibTrans" cxnId="{AA8F205A-6AE3-422E-A8D6-81A04373E34A}">
      <dgm:prSet/>
      <dgm:spPr/>
    </dgm:pt>
    <dgm:pt modelId="{4E460F8B-0CE3-4EFA-BA37-E26A5030EDB4}">
      <dgm:prSet/>
      <dgm:spPr/>
      <dgm:t>
        <a:bodyPr/>
        <a:lstStyle/>
        <a:p>
          <a:r>
            <a:rPr lang="en-GB" noProof="0" dirty="0"/>
            <a:t>Digital Communication</a:t>
          </a:r>
        </a:p>
      </dgm:t>
    </dgm:pt>
    <dgm:pt modelId="{BA51277A-2180-42CD-A209-E4E0FB263485}" type="parTrans" cxnId="{B9B392B6-1EC7-4881-942C-0E9B04081FE1}">
      <dgm:prSet/>
      <dgm:spPr/>
    </dgm:pt>
    <dgm:pt modelId="{48E9938A-7FFD-4BBA-A0CC-751BB7627740}" type="sibTrans" cxnId="{B9B392B6-1EC7-4881-942C-0E9B04081FE1}">
      <dgm:prSet/>
      <dgm:spPr/>
    </dgm:pt>
    <dgm:pt modelId="{72F2227C-3AA9-4C26-8BE4-0299D604809F}" type="pres">
      <dgm:prSet presAssocID="{5E2EDE83-402D-4ECB-A458-095707357C43}" presName="Name0" presStyleCnt="0">
        <dgm:presLayoutVars>
          <dgm:dir/>
          <dgm:animLvl val="lvl"/>
          <dgm:resizeHandles val="exact"/>
        </dgm:presLayoutVars>
      </dgm:prSet>
      <dgm:spPr/>
    </dgm:pt>
    <dgm:pt modelId="{E443B98F-0C6B-4030-9D25-9A0E19FE3C9F}" type="pres">
      <dgm:prSet presAssocID="{6FCA3D8A-04E4-41E2-842A-E8253B9FE28D}" presName="composite" presStyleCnt="0"/>
      <dgm:spPr/>
    </dgm:pt>
    <dgm:pt modelId="{CCE8159B-F259-48B2-B6FD-15FE7D7DC801}" type="pres">
      <dgm:prSet presAssocID="{6FCA3D8A-04E4-41E2-842A-E8253B9FE28D}" presName="parTx" presStyleLbl="alignNode1" presStyleIdx="0" presStyleCnt="2">
        <dgm:presLayoutVars>
          <dgm:chMax val="0"/>
          <dgm:chPref val="0"/>
          <dgm:bulletEnabled val="1"/>
        </dgm:presLayoutVars>
      </dgm:prSet>
      <dgm:spPr/>
    </dgm:pt>
    <dgm:pt modelId="{8611E249-76CD-4FF5-B8B0-9C0C75ED92FB}" type="pres">
      <dgm:prSet presAssocID="{6FCA3D8A-04E4-41E2-842A-E8253B9FE28D}" presName="desTx" presStyleLbl="alignAccFollowNode1" presStyleIdx="0" presStyleCnt="2">
        <dgm:presLayoutVars>
          <dgm:bulletEnabled val="1"/>
        </dgm:presLayoutVars>
      </dgm:prSet>
      <dgm:spPr/>
    </dgm:pt>
    <dgm:pt modelId="{3182A034-A3CF-42CC-8B26-59641A5A443A}" type="pres">
      <dgm:prSet presAssocID="{90218B48-2FB2-42F0-80D1-02CC2E6DF040}" presName="space" presStyleCnt="0"/>
      <dgm:spPr/>
    </dgm:pt>
    <dgm:pt modelId="{BAE79F5C-85B5-465A-A06F-1DA9F943BD6A}" type="pres">
      <dgm:prSet presAssocID="{65C272D7-9A09-4AF2-8701-2C237025BC8F}" presName="composite" presStyleCnt="0"/>
      <dgm:spPr/>
    </dgm:pt>
    <dgm:pt modelId="{C140F978-8B23-41B6-96C5-DD66CD8680A1}" type="pres">
      <dgm:prSet presAssocID="{65C272D7-9A09-4AF2-8701-2C237025BC8F}" presName="parTx" presStyleLbl="alignNode1" presStyleIdx="1" presStyleCnt="2">
        <dgm:presLayoutVars>
          <dgm:chMax val="0"/>
          <dgm:chPref val="0"/>
          <dgm:bulletEnabled val="1"/>
        </dgm:presLayoutVars>
      </dgm:prSet>
      <dgm:spPr/>
    </dgm:pt>
    <dgm:pt modelId="{FDEACA11-6F24-4071-B0F8-C7FD4B4D4B3F}" type="pres">
      <dgm:prSet presAssocID="{65C272D7-9A09-4AF2-8701-2C237025BC8F}" presName="desTx" presStyleLbl="alignAccFollowNode1" presStyleIdx="1" presStyleCnt="2">
        <dgm:presLayoutVars>
          <dgm:bulletEnabled val="1"/>
        </dgm:presLayoutVars>
      </dgm:prSet>
      <dgm:spPr/>
    </dgm:pt>
  </dgm:ptLst>
  <dgm:cxnLst>
    <dgm:cxn modelId="{2DAA5506-3142-4E86-A99C-528F9F0D3DED}" srcId="{65C272D7-9A09-4AF2-8701-2C237025BC8F}" destId="{C2958F24-7A4B-4BAE-AAE1-66FD98963908}" srcOrd="0" destOrd="0" parTransId="{F9C10B2F-1471-4B03-BB98-9692DEAF7489}" sibTransId="{D472DABE-2EDA-4137-8F3A-C25668DD4D81}"/>
    <dgm:cxn modelId="{F3A2E325-FE42-4FF8-BAA3-4F59D50F0B01}" srcId="{6FCA3D8A-04E4-41E2-842A-E8253B9FE28D}" destId="{F055DC37-CCFA-4732-8B0D-BA74426B0541}" srcOrd="2" destOrd="0" parTransId="{B1277550-F29D-455D-ACC2-5DB4285D99FF}" sibTransId="{579F7F78-9954-4D3A-8BA8-A170B46DC1AE}"/>
    <dgm:cxn modelId="{D76DFB28-A790-4901-9763-09BE2C29B931}" type="presOf" srcId="{6FCA3D8A-04E4-41E2-842A-E8253B9FE28D}" destId="{CCE8159B-F259-48B2-B6FD-15FE7D7DC801}" srcOrd="0" destOrd="0" presId="urn:microsoft.com/office/officeart/2005/8/layout/hList1"/>
    <dgm:cxn modelId="{5F3DBC34-90F5-49EC-8B08-2891D3655D0E}" srcId="{6FCA3D8A-04E4-41E2-842A-E8253B9FE28D}" destId="{E748FF04-D2E9-42BC-934A-F073B1955906}" srcOrd="0" destOrd="0" parTransId="{E14E4CA0-6BF3-4151-AE07-FA17960B2DA0}" sibTransId="{FFC14146-1441-4E46-9762-4E0F836BA472}"/>
    <dgm:cxn modelId="{6533B337-EA39-4097-8252-9448D9D2492F}" type="presOf" srcId="{5CE81FE2-C981-46E4-85A9-3F7450E336C2}" destId="{FDEACA11-6F24-4071-B0F8-C7FD4B4D4B3F}" srcOrd="0" destOrd="1" presId="urn:microsoft.com/office/officeart/2005/8/layout/hList1"/>
    <dgm:cxn modelId="{8518FA5B-B408-4A0B-B30F-7FEFA889B2D7}" type="presOf" srcId="{F055DC37-CCFA-4732-8B0D-BA74426B0541}" destId="{8611E249-76CD-4FF5-B8B0-9C0C75ED92FB}" srcOrd="0" destOrd="2" presId="urn:microsoft.com/office/officeart/2005/8/layout/hList1"/>
    <dgm:cxn modelId="{54BD234B-9780-4CB2-9AEC-BB65C5F329A2}" type="presOf" srcId="{E748FF04-D2E9-42BC-934A-F073B1955906}" destId="{8611E249-76CD-4FF5-B8B0-9C0C75ED92FB}" srcOrd="0" destOrd="0" presId="urn:microsoft.com/office/officeart/2005/8/layout/hList1"/>
    <dgm:cxn modelId="{0116F74C-46A7-4387-905D-496D3AC923A6}" type="presOf" srcId="{5E2EDE83-402D-4ECB-A458-095707357C43}" destId="{72F2227C-3AA9-4C26-8BE4-0299D604809F}" srcOrd="0" destOrd="0" presId="urn:microsoft.com/office/officeart/2005/8/layout/hList1"/>
    <dgm:cxn modelId="{2179D054-838A-4FF9-8D68-C398744F40D7}" type="presOf" srcId="{C584DD27-4734-4F67-8771-1FC4AECE1A35}" destId="{8611E249-76CD-4FF5-B8B0-9C0C75ED92FB}" srcOrd="0" destOrd="3" presId="urn:microsoft.com/office/officeart/2005/8/layout/hList1"/>
    <dgm:cxn modelId="{AA8F205A-6AE3-422E-A8D6-81A04373E34A}" srcId="{65C272D7-9A09-4AF2-8701-2C237025BC8F}" destId="{5CE81FE2-C981-46E4-85A9-3F7450E336C2}" srcOrd="1" destOrd="0" parTransId="{0949EE0F-74BF-4481-AB92-410EF5D024FD}" sibTransId="{26555EEC-FCE8-4401-9673-7AB5D14A0ADB}"/>
    <dgm:cxn modelId="{E378AA96-8B9C-44D6-A9C3-5583237C03D8}" srcId="{6FCA3D8A-04E4-41E2-842A-E8253B9FE28D}" destId="{C584DD27-4734-4F67-8771-1FC4AECE1A35}" srcOrd="3" destOrd="0" parTransId="{CF163F5A-6573-4CB7-A814-96BBF7B32E31}" sibTransId="{74046737-27DC-407D-B640-FC68B92B6D7B}"/>
    <dgm:cxn modelId="{6C6B00A3-4725-46DB-B0E8-FB7D8109E21F}" type="presOf" srcId="{65C272D7-9A09-4AF2-8701-2C237025BC8F}" destId="{C140F978-8B23-41B6-96C5-DD66CD8680A1}" srcOrd="0" destOrd="0" presId="urn:microsoft.com/office/officeart/2005/8/layout/hList1"/>
    <dgm:cxn modelId="{152831A3-31A0-480E-A860-9187503FC7A6}" type="presOf" srcId="{C2958F24-7A4B-4BAE-AAE1-66FD98963908}" destId="{FDEACA11-6F24-4071-B0F8-C7FD4B4D4B3F}" srcOrd="0" destOrd="0" presId="urn:microsoft.com/office/officeart/2005/8/layout/hList1"/>
    <dgm:cxn modelId="{B9B392B6-1EC7-4881-942C-0E9B04081FE1}" srcId="{65C272D7-9A09-4AF2-8701-2C237025BC8F}" destId="{4E460F8B-0CE3-4EFA-BA37-E26A5030EDB4}" srcOrd="2" destOrd="0" parTransId="{BA51277A-2180-42CD-A209-E4E0FB263485}" sibTransId="{48E9938A-7FFD-4BBA-A0CC-751BB7627740}"/>
    <dgm:cxn modelId="{60CDC7BA-825D-4632-B4D8-90A9637595FF}" srcId="{5E2EDE83-402D-4ECB-A458-095707357C43}" destId="{65C272D7-9A09-4AF2-8701-2C237025BC8F}" srcOrd="1" destOrd="0" parTransId="{62996BBA-B10F-47F0-801E-CC1FBFDF1D64}" sibTransId="{0EBF1380-09BC-465B-8367-38D0AD67E98A}"/>
    <dgm:cxn modelId="{1408A4E8-4805-4B20-9A4D-743091680326}" type="presOf" srcId="{2F926C13-91BF-4EEC-8CB6-59C9D9949F76}" destId="{8611E249-76CD-4FF5-B8B0-9C0C75ED92FB}" srcOrd="0" destOrd="1" presId="urn:microsoft.com/office/officeart/2005/8/layout/hList1"/>
    <dgm:cxn modelId="{822333EB-B975-4CA8-8F79-8E8A27A7CD35}" srcId="{5E2EDE83-402D-4ECB-A458-095707357C43}" destId="{6FCA3D8A-04E4-41E2-842A-E8253B9FE28D}" srcOrd="0" destOrd="0" parTransId="{F0E6A7A9-CEFA-4AD3-B1B3-45FD2A5510A0}" sibTransId="{90218B48-2FB2-42F0-80D1-02CC2E6DF040}"/>
    <dgm:cxn modelId="{BB3C31EE-122D-4EBA-B56D-F045A5DF2F11}" srcId="{6FCA3D8A-04E4-41E2-842A-E8253B9FE28D}" destId="{2F926C13-91BF-4EEC-8CB6-59C9D9949F76}" srcOrd="1" destOrd="0" parTransId="{66342187-FE72-478C-8C9B-853AF304F123}" sibTransId="{198BF1BD-1993-43F5-B7DC-796A24FADB69}"/>
    <dgm:cxn modelId="{A0EF59F5-AD8B-45A1-B1BC-EAEA4692EE74}" type="presOf" srcId="{4E460F8B-0CE3-4EFA-BA37-E26A5030EDB4}" destId="{FDEACA11-6F24-4071-B0F8-C7FD4B4D4B3F}" srcOrd="0" destOrd="2" presId="urn:microsoft.com/office/officeart/2005/8/layout/hList1"/>
    <dgm:cxn modelId="{2D2EE49D-1157-4710-94B8-F85B3BEE459E}" type="presParOf" srcId="{72F2227C-3AA9-4C26-8BE4-0299D604809F}" destId="{E443B98F-0C6B-4030-9D25-9A0E19FE3C9F}" srcOrd="0" destOrd="0" presId="urn:microsoft.com/office/officeart/2005/8/layout/hList1"/>
    <dgm:cxn modelId="{789F5D3B-6BD8-4ED5-99E3-FDC44C698F8F}" type="presParOf" srcId="{E443B98F-0C6B-4030-9D25-9A0E19FE3C9F}" destId="{CCE8159B-F259-48B2-B6FD-15FE7D7DC801}" srcOrd="0" destOrd="0" presId="urn:microsoft.com/office/officeart/2005/8/layout/hList1"/>
    <dgm:cxn modelId="{C6407928-E59D-48E6-9839-3ADACA6FD845}" type="presParOf" srcId="{E443B98F-0C6B-4030-9D25-9A0E19FE3C9F}" destId="{8611E249-76CD-4FF5-B8B0-9C0C75ED92FB}" srcOrd="1" destOrd="0" presId="urn:microsoft.com/office/officeart/2005/8/layout/hList1"/>
    <dgm:cxn modelId="{CAF71627-EBD8-4B5B-89B8-50ECBAF57371}" type="presParOf" srcId="{72F2227C-3AA9-4C26-8BE4-0299D604809F}" destId="{3182A034-A3CF-42CC-8B26-59641A5A443A}" srcOrd="1" destOrd="0" presId="urn:microsoft.com/office/officeart/2005/8/layout/hList1"/>
    <dgm:cxn modelId="{0C36BA05-1647-4D79-91FB-D53F31BF0B3F}" type="presParOf" srcId="{72F2227C-3AA9-4C26-8BE4-0299D604809F}" destId="{BAE79F5C-85B5-465A-A06F-1DA9F943BD6A}" srcOrd="2" destOrd="0" presId="urn:microsoft.com/office/officeart/2005/8/layout/hList1"/>
    <dgm:cxn modelId="{30293D4B-4BB7-439B-9B3B-33A8ED467230}" type="presParOf" srcId="{BAE79F5C-85B5-465A-A06F-1DA9F943BD6A}" destId="{C140F978-8B23-41B6-96C5-DD66CD8680A1}" srcOrd="0" destOrd="0" presId="urn:microsoft.com/office/officeart/2005/8/layout/hList1"/>
    <dgm:cxn modelId="{8103C400-571F-4834-84D8-FEC687F7B1A0}" type="presParOf" srcId="{BAE79F5C-85B5-465A-A06F-1DA9F943BD6A}" destId="{FDEACA11-6F24-4071-B0F8-C7FD4B4D4B3F}"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BAB5C7-1F62-4DB7-A587-60A5357AB10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545666C-20CD-487E-9ED1-21FA8EC8880B}">
      <dgm:prSet/>
      <dgm:spPr/>
      <dgm:t>
        <a:bodyPr/>
        <a:lstStyle/>
        <a:p>
          <a:r>
            <a:rPr lang="en-GB" b="0" i="0" u="none" dirty="0"/>
            <a:t>Effective communication</a:t>
          </a:r>
          <a:endParaRPr lang="en-GB" dirty="0"/>
        </a:p>
      </dgm:t>
    </dgm:pt>
    <dgm:pt modelId="{45AC4B40-AE02-444B-AB8D-A39343FD0FDA}" type="parTrans" cxnId="{163CB770-4E99-4304-ACE5-B6006870DAAF}">
      <dgm:prSet/>
      <dgm:spPr/>
      <dgm:t>
        <a:bodyPr/>
        <a:lstStyle/>
        <a:p>
          <a:endParaRPr lang="en-GB"/>
        </a:p>
      </dgm:t>
    </dgm:pt>
    <dgm:pt modelId="{D810EA19-C069-482C-B6D7-4D5D3DBE3E12}" type="sibTrans" cxnId="{163CB770-4E99-4304-ACE5-B6006870DAAF}">
      <dgm:prSet/>
      <dgm:spPr/>
      <dgm:t>
        <a:bodyPr/>
        <a:lstStyle/>
        <a:p>
          <a:endParaRPr lang="en-GB"/>
        </a:p>
      </dgm:t>
    </dgm:pt>
    <dgm:pt modelId="{135890A7-7916-4C80-9305-DBEC8855332E}">
      <dgm:prSet/>
      <dgm:spPr/>
      <dgm:t>
        <a:bodyPr/>
        <a:lstStyle/>
        <a:p>
          <a:r>
            <a:rPr lang="en-GB" b="0" i="0" u="none" dirty="0"/>
            <a:t>Critical thinking</a:t>
          </a:r>
          <a:endParaRPr lang="en-GB" dirty="0"/>
        </a:p>
      </dgm:t>
    </dgm:pt>
    <dgm:pt modelId="{DD1139E7-D036-4A2C-BC00-484E3A3B4F30}" type="parTrans" cxnId="{CB54402E-4B4C-435C-A3AA-4CE5E89F7037}">
      <dgm:prSet/>
      <dgm:spPr/>
      <dgm:t>
        <a:bodyPr/>
        <a:lstStyle/>
        <a:p>
          <a:endParaRPr lang="en-GB"/>
        </a:p>
      </dgm:t>
    </dgm:pt>
    <dgm:pt modelId="{69379B71-2E0B-450E-AE53-4F203AF20146}" type="sibTrans" cxnId="{CB54402E-4B4C-435C-A3AA-4CE5E89F7037}">
      <dgm:prSet/>
      <dgm:spPr/>
      <dgm:t>
        <a:bodyPr/>
        <a:lstStyle/>
        <a:p>
          <a:endParaRPr lang="en-GB"/>
        </a:p>
      </dgm:t>
    </dgm:pt>
    <dgm:pt modelId="{7ACEC770-C24F-499A-AF15-100923BF0718}">
      <dgm:prSet/>
      <dgm:spPr/>
      <dgm:t>
        <a:bodyPr/>
        <a:lstStyle/>
        <a:p>
          <a:r>
            <a:rPr lang="en-US" b="0" i="0" u="none" dirty="0"/>
            <a:t>Basic application of digital technology</a:t>
          </a:r>
          <a:endParaRPr lang="en-GB" dirty="0"/>
        </a:p>
      </dgm:t>
    </dgm:pt>
    <dgm:pt modelId="{B2C015C9-6900-459D-94A2-676677C50E1A}" type="parTrans" cxnId="{A1FACF62-78E7-4734-B94C-1DC3BA052D42}">
      <dgm:prSet/>
      <dgm:spPr/>
      <dgm:t>
        <a:bodyPr/>
        <a:lstStyle/>
        <a:p>
          <a:endParaRPr lang="en-GB"/>
        </a:p>
      </dgm:t>
    </dgm:pt>
    <dgm:pt modelId="{822C0E71-B5DD-46B6-A8FC-2A5C5207F4D6}" type="sibTrans" cxnId="{A1FACF62-78E7-4734-B94C-1DC3BA052D42}">
      <dgm:prSet/>
      <dgm:spPr/>
      <dgm:t>
        <a:bodyPr/>
        <a:lstStyle/>
        <a:p>
          <a:endParaRPr lang="en-GB"/>
        </a:p>
      </dgm:t>
    </dgm:pt>
    <dgm:pt modelId="{43F3B763-0D24-4919-8079-1499F480D6EF}" type="pres">
      <dgm:prSet presAssocID="{29BAB5C7-1F62-4DB7-A587-60A5357AB107}" presName="linear" presStyleCnt="0">
        <dgm:presLayoutVars>
          <dgm:dir/>
          <dgm:animLvl val="lvl"/>
          <dgm:resizeHandles val="exact"/>
        </dgm:presLayoutVars>
      </dgm:prSet>
      <dgm:spPr/>
    </dgm:pt>
    <dgm:pt modelId="{5A39F536-7306-4E14-9A99-B0E0311B9FEE}" type="pres">
      <dgm:prSet presAssocID="{A545666C-20CD-487E-9ED1-21FA8EC8880B}" presName="parentLin" presStyleCnt="0"/>
      <dgm:spPr/>
    </dgm:pt>
    <dgm:pt modelId="{43952880-1D29-4B37-996A-7F9DD7F0C517}" type="pres">
      <dgm:prSet presAssocID="{A545666C-20CD-487E-9ED1-21FA8EC8880B}" presName="parentLeftMargin" presStyleLbl="node1" presStyleIdx="0" presStyleCnt="3"/>
      <dgm:spPr/>
    </dgm:pt>
    <dgm:pt modelId="{9F3FA8ED-C720-4905-9418-C6704E1F732D}" type="pres">
      <dgm:prSet presAssocID="{A545666C-20CD-487E-9ED1-21FA8EC8880B}" presName="parentText" presStyleLbl="node1" presStyleIdx="0" presStyleCnt="3">
        <dgm:presLayoutVars>
          <dgm:chMax val="0"/>
          <dgm:bulletEnabled val="1"/>
        </dgm:presLayoutVars>
      </dgm:prSet>
      <dgm:spPr/>
    </dgm:pt>
    <dgm:pt modelId="{9ABC00FB-EE0E-4B18-8D1D-768AB1BF3D7F}" type="pres">
      <dgm:prSet presAssocID="{A545666C-20CD-487E-9ED1-21FA8EC8880B}" presName="negativeSpace" presStyleCnt="0"/>
      <dgm:spPr/>
    </dgm:pt>
    <dgm:pt modelId="{B53D792B-4CCF-46D7-AD1F-6169C241CF7F}" type="pres">
      <dgm:prSet presAssocID="{A545666C-20CD-487E-9ED1-21FA8EC8880B}" presName="childText" presStyleLbl="conFgAcc1" presStyleIdx="0" presStyleCnt="3">
        <dgm:presLayoutVars>
          <dgm:bulletEnabled val="1"/>
        </dgm:presLayoutVars>
      </dgm:prSet>
      <dgm:spPr/>
    </dgm:pt>
    <dgm:pt modelId="{26883C18-599D-468E-9F16-8FD73BC28629}" type="pres">
      <dgm:prSet presAssocID="{D810EA19-C069-482C-B6D7-4D5D3DBE3E12}" presName="spaceBetweenRectangles" presStyleCnt="0"/>
      <dgm:spPr/>
    </dgm:pt>
    <dgm:pt modelId="{25C05819-90BA-4191-8924-BD363823FBC4}" type="pres">
      <dgm:prSet presAssocID="{135890A7-7916-4C80-9305-DBEC8855332E}" presName="parentLin" presStyleCnt="0"/>
      <dgm:spPr/>
    </dgm:pt>
    <dgm:pt modelId="{F0ED71A9-22E5-4624-ABE1-F869B0103123}" type="pres">
      <dgm:prSet presAssocID="{135890A7-7916-4C80-9305-DBEC8855332E}" presName="parentLeftMargin" presStyleLbl="node1" presStyleIdx="0" presStyleCnt="3"/>
      <dgm:spPr/>
    </dgm:pt>
    <dgm:pt modelId="{D2E0FC5B-6E20-4A4E-B0B8-021E8B9D8096}" type="pres">
      <dgm:prSet presAssocID="{135890A7-7916-4C80-9305-DBEC8855332E}" presName="parentText" presStyleLbl="node1" presStyleIdx="1" presStyleCnt="3">
        <dgm:presLayoutVars>
          <dgm:chMax val="0"/>
          <dgm:bulletEnabled val="1"/>
        </dgm:presLayoutVars>
      </dgm:prSet>
      <dgm:spPr/>
    </dgm:pt>
    <dgm:pt modelId="{CE3C2594-5329-4F7F-B9C8-B23208C6D443}" type="pres">
      <dgm:prSet presAssocID="{135890A7-7916-4C80-9305-DBEC8855332E}" presName="negativeSpace" presStyleCnt="0"/>
      <dgm:spPr/>
    </dgm:pt>
    <dgm:pt modelId="{292CBF2E-B5D4-4609-B5F9-7C0722C924FF}" type="pres">
      <dgm:prSet presAssocID="{135890A7-7916-4C80-9305-DBEC8855332E}" presName="childText" presStyleLbl="conFgAcc1" presStyleIdx="1" presStyleCnt="3">
        <dgm:presLayoutVars>
          <dgm:bulletEnabled val="1"/>
        </dgm:presLayoutVars>
      </dgm:prSet>
      <dgm:spPr/>
    </dgm:pt>
    <dgm:pt modelId="{F0FA17A6-9378-4BFF-A132-2119B8077137}" type="pres">
      <dgm:prSet presAssocID="{69379B71-2E0B-450E-AE53-4F203AF20146}" presName="spaceBetweenRectangles" presStyleCnt="0"/>
      <dgm:spPr/>
    </dgm:pt>
    <dgm:pt modelId="{960E10A9-420E-47E4-8B4D-F6FE1FBA0445}" type="pres">
      <dgm:prSet presAssocID="{7ACEC770-C24F-499A-AF15-100923BF0718}" presName="parentLin" presStyleCnt="0"/>
      <dgm:spPr/>
    </dgm:pt>
    <dgm:pt modelId="{ED8048F1-0581-438A-8D3B-E28293E88E69}" type="pres">
      <dgm:prSet presAssocID="{7ACEC770-C24F-499A-AF15-100923BF0718}" presName="parentLeftMargin" presStyleLbl="node1" presStyleIdx="1" presStyleCnt="3"/>
      <dgm:spPr/>
    </dgm:pt>
    <dgm:pt modelId="{AAE6E410-8316-487B-8369-46501A30C35B}" type="pres">
      <dgm:prSet presAssocID="{7ACEC770-C24F-499A-AF15-100923BF0718}" presName="parentText" presStyleLbl="node1" presStyleIdx="2" presStyleCnt="3">
        <dgm:presLayoutVars>
          <dgm:chMax val="0"/>
          <dgm:bulletEnabled val="1"/>
        </dgm:presLayoutVars>
      </dgm:prSet>
      <dgm:spPr/>
    </dgm:pt>
    <dgm:pt modelId="{20BA27F1-C883-4A19-9AED-1FF47A915549}" type="pres">
      <dgm:prSet presAssocID="{7ACEC770-C24F-499A-AF15-100923BF0718}" presName="negativeSpace" presStyleCnt="0"/>
      <dgm:spPr/>
    </dgm:pt>
    <dgm:pt modelId="{E88D1AEB-E03D-4649-AC46-AE237FD2CAC8}" type="pres">
      <dgm:prSet presAssocID="{7ACEC770-C24F-499A-AF15-100923BF0718}" presName="childText" presStyleLbl="conFgAcc1" presStyleIdx="2" presStyleCnt="3">
        <dgm:presLayoutVars>
          <dgm:bulletEnabled val="1"/>
        </dgm:presLayoutVars>
      </dgm:prSet>
      <dgm:spPr/>
    </dgm:pt>
  </dgm:ptLst>
  <dgm:cxnLst>
    <dgm:cxn modelId="{589DBC02-7611-417F-A6CF-7F701A83FE09}" type="presOf" srcId="{7ACEC770-C24F-499A-AF15-100923BF0718}" destId="{AAE6E410-8316-487B-8369-46501A30C35B}" srcOrd="1" destOrd="0" presId="urn:microsoft.com/office/officeart/2005/8/layout/list1"/>
    <dgm:cxn modelId="{6BD2AD24-4FDC-410A-8E33-0C2171AF1AF3}" type="presOf" srcId="{135890A7-7916-4C80-9305-DBEC8855332E}" destId="{D2E0FC5B-6E20-4A4E-B0B8-021E8B9D8096}" srcOrd="1" destOrd="0" presId="urn:microsoft.com/office/officeart/2005/8/layout/list1"/>
    <dgm:cxn modelId="{F78D5D26-3FA8-4952-9A8E-4C61C560B496}" type="presOf" srcId="{135890A7-7916-4C80-9305-DBEC8855332E}" destId="{F0ED71A9-22E5-4624-ABE1-F869B0103123}" srcOrd="0" destOrd="0" presId="urn:microsoft.com/office/officeart/2005/8/layout/list1"/>
    <dgm:cxn modelId="{CB54402E-4B4C-435C-A3AA-4CE5E89F7037}" srcId="{29BAB5C7-1F62-4DB7-A587-60A5357AB107}" destId="{135890A7-7916-4C80-9305-DBEC8855332E}" srcOrd="1" destOrd="0" parTransId="{DD1139E7-D036-4A2C-BC00-484E3A3B4F30}" sibTransId="{69379B71-2E0B-450E-AE53-4F203AF20146}"/>
    <dgm:cxn modelId="{60231A34-B1D4-459F-8D8A-E69DD9A96B32}" type="presOf" srcId="{7ACEC770-C24F-499A-AF15-100923BF0718}" destId="{ED8048F1-0581-438A-8D3B-E28293E88E69}" srcOrd="0" destOrd="0" presId="urn:microsoft.com/office/officeart/2005/8/layout/list1"/>
    <dgm:cxn modelId="{A1FACF62-78E7-4734-B94C-1DC3BA052D42}" srcId="{29BAB5C7-1F62-4DB7-A587-60A5357AB107}" destId="{7ACEC770-C24F-499A-AF15-100923BF0718}" srcOrd="2" destOrd="0" parTransId="{B2C015C9-6900-459D-94A2-676677C50E1A}" sibTransId="{822C0E71-B5DD-46B6-A8FC-2A5C5207F4D6}"/>
    <dgm:cxn modelId="{D5A74567-48A1-4899-949F-9E8C5FDDF387}" type="presOf" srcId="{A545666C-20CD-487E-9ED1-21FA8EC8880B}" destId="{9F3FA8ED-C720-4905-9418-C6704E1F732D}" srcOrd="1" destOrd="0" presId="urn:microsoft.com/office/officeart/2005/8/layout/list1"/>
    <dgm:cxn modelId="{24531F6A-3C20-4D9B-9E42-2C46ABB85B70}" type="presOf" srcId="{29BAB5C7-1F62-4DB7-A587-60A5357AB107}" destId="{43F3B763-0D24-4919-8079-1499F480D6EF}" srcOrd="0" destOrd="0" presId="urn:microsoft.com/office/officeart/2005/8/layout/list1"/>
    <dgm:cxn modelId="{163CB770-4E99-4304-ACE5-B6006870DAAF}" srcId="{29BAB5C7-1F62-4DB7-A587-60A5357AB107}" destId="{A545666C-20CD-487E-9ED1-21FA8EC8880B}" srcOrd="0" destOrd="0" parTransId="{45AC4B40-AE02-444B-AB8D-A39343FD0FDA}" sibTransId="{D810EA19-C069-482C-B6D7-4D5D3DBE3E12}"/>
    <dgm:cxn modelId="{E2B22292-038A-4351-9C0F-9350F912B6D3}" type="presOf" srcId="{A545666C-20CD-487E-9ED1-21FA8EC8880B}" destId="{43952880-1D29-4B37-996A-7F9DD7F0C517}" srcOrd="0" destOrd="0" presId="urn:microsoft.com/office/officeart/2005/8/layout/list1"/>
    <dgm:cxn modelId="{FF57E70D-276E-4042-8EE9-EB976642210E}" type="presParOf" srcId="{43F3B763-0D24-4919-8079-1499F480D6EF}" destId="{5A39F536-7306-4E14-9A99-B0E0311B9FEE}" srcOrd="0" destOrd="0" presId="urn:microsoft.com/office/officeart/2005/8/layout/list1"/>
    <dgm:cxn modelId="{8101E1EC-844F-4995-ADAF-26D634D6D5E0}" type="presParOf" srcId="{5A39F536-7306-4E14-9A99-B0E0311B9FEE}" destId="{43952880-1D29-4B37-996A-7F9DD7F0C517}" srcOrd="0" destOrd="0" presId="urn:microsoft.com/office/officeart/2005/8/layout/list1"/>
    <dgm:cxn modelId="{904E03A5-5CD4-43C3-98B3-9F437490DCE4}" type="presParOf" srcId="{5A39F536-7306-4E14-9A99-B0E0311B9FEE}" destId="{9F3FA8ED-C720-4905-9418-C6704E1F732D}" srcOrd="1" destOrd="0" presId="urn:microsoft.com/office/officeart/2005/8/layout/list1"/>
    <dgm:cxn modelId="{34273FDA-C604-4089-96B6-232CF0C388C2}" type="presParOf" srcId="{43F3B763-0D24-4919-8079-1499F480D6EF}" destId="{9ABC00FB-EE0E-4B18-8D1D-768AB1BF3D7F}" srcOrd="1" destOrd="0" presId="urn:microsoft.com/office/officeart/2005/8/layout/list1"/>
    <dgm:cxn modelId="{7F0DAA87-F0DC-4364-B196-A66EA733C33E}" type="presParOf" srcId="{43F3B763-0D24-4919-8079-1499F480D6EF}" destId="{B53D792B-4CCF-46D7-AD1F-6169C241CF7F}" srcOrd="2" destOrd="0" presId="urn:microsoft.com/office/officeart/2005/8/layout/list1"/>
    <dgm:cxn modelId="{3EDF7912-420D-48FB-B2F5-5FF9C9BCFDBF}" type="presParOf" srcId="{43F3B763-0D24-4919-8079-1499F480D6EF}" destId="{26883C18-599D-468E-9F16-8FD73BC28629}" srcOrd="3" destOrd="0" presId="urn:microsoft.com/office/officeart/2005/8/layout/list1"/>
    <dgm:cxn modelId="{998FD2E6-EAEF-4B42-9E5A-44FE75E11CF9}" type="presParOf" srcId="{43F3B763-0D24-4919-8079-1499F480D6EF}" destId="{25C05819-90BA-4191-8924-BD363823FBC4}" srcOrd="4" destOrd="0" presId="urn:microsoft.com/office/officeart/2005/8/layout/list1"/>
    <dgm:cxn modelId="{893D8404-1E48-4CE8-9A09-C1386A768E41}" type="presParOf" srcId="{25C05819-90BA-4191-8924-BD363823FBC4}" destId="{F0ED71A9-22E5-4624-ABE1-F869B0103123}" srcOrd="0" destOrd="0" presId="urn:microsoft.com/office/officeart/2005/8/layout/list1"/>
    <dgm:cxn modelId="{92E99D6B-8380-4D46-998F-7B39CC5FA1EC}" type="presParOf" srcId="{25C05819-90BA-4191-8924-BD363823FBC4}" destId="{D2E0FC5B-6E20-4A4E-B0B8-021E8B9D8096}" srcOrd="1" destOrd="0" presId="urn:microsoft.com/office/officeart/2005/8/layout/list1"/>
    <dgm:cxn modelId="{63B42AF4-642B-4E72-81AF-C600FF39B889}" type="presParOf" srcId="{43F3B763-0D24-4919-8079-1499F480D6EF}" destId="{CE3C2594-5329-4F7F-B9C8-B23208C6D443}" srcOrd="5" destOrd="0" presId="urn:microsoft.com/office/officeart/2005/8/layout/list1"/>
    <dgm:cxn modelId="{3EF26909-4EEE-420D-920B-86A5ADE65E5D}" type="presParOf" srcId="{43F3B763-0D24-4919-8079-1499F480D6EF}" destId="{292CBF2E-B5D4-4609-B5F9-7C0722C924FF}" srcOrd="6" destOrd="0" presId="urn:microsoft.com/office/officeart/2005/8/layout/list1"/>
    <dgm:cxn modelId="{53935A41-B1E9-4FF6-B3B5-B5E57B69854C}" type="presParOf" srcId="{43F3B763-0D24-4919-8079-1499F480D6EF}" destId="{F0FA17A6-9378-4BFF-A132-2119B8077137}" srcOrd="7" destOrd="0" presId="urn:microsoft.com/office/officeart/2005/8/layout/list1"/>
    <dgm:cxn modelId="{650095B0-861A-4404-868C-7ED3367E2B9E}" type="presParOf" srcId="{43F3B763-0D24-4919-8079-1499F480D6EF}" destId="{960E10A9-420E-47E4-8B4D-F6FE1FBA0445}" srcOrd="8" destOrd="0" presId="urn:microsoft.com/office/officeart/2005/8/layout/list1"/>
    <dgm:cxn modelId="{52623BB6-C555-43D4-8151-CD9C905A6548}" type="presParOf" srcId="{960E10A9-420E-47E4-8B4D-F6FE1FBA0445}" destId="{ED8048F1-0581-438A-8D3B-E28293E88E69}" srcOrd="0" destOrd="0" presId="urn:microsoft.com/office/officeart/2005/8/layout/list1"/>
    <dgm:cxn modelId="{BC18FFF2-C676-4B01-9F2F-D8E2263D0FB0}" type="presParOf" srcId="{960E10A9-420E-47E4-8B4D-F6FE1FBA0445}" destId="{AAE6E410-8316-487B-8369-46501A30C35B}" srcOrd="1" destOrd="0" presId="urn:microsoft.com/office/officeart/2005/8/layout/list1"/>
    <dgm:cxn modelId="{BE3705B7-7D77-4AC6-9176-7D3DD9D7E02A}" type="presParOf" srcId="{43F3B763-0D24-4919-8079-1499F480D6EF}" destId="{20BA27F1-C883-4A19-9AED-1FF47A915549}" srcOrd="9" destOrd="0" presId="urn:microsoft.com/office/officeart/2005/8/layout/list1"/>
    <dgm:cxn modelId="{87C2CEDB-E1B1-48C9-A3F1-1664CC833414}" type="presParOf" srcId="{43F3B763-0D24-4919-8079-1499F480D6EF}" destId="{E88D1AEB-E03D-4649-AC46-AE237FD2CAC8}"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9BA710-960E-4BAF-93D8-FA1E9528DED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02E2F06-B25E-417E-9477-A81DEEC9F045}">
      <dgm:prSet phldrT="[Text]"/>
      <dgm:spPr/>
      <dgm:t>
        <a:bodyPr/>
        <a:lstStyle/>
        <a:p>
          <a:r>
            <a:rPr lang="en-US" dirty="0">
              <a:latin typeface="Arial" panose="020B0604020202020204" pitchFamily="34" charset="0"/>
              <a:cs typeface="Arial" panose="020B0604020202020204" pitchFamily="34" charset="0"/>
            </a:rPr>
            <a:t>Digital Communication</a:t>
          </a:r>
          <a:endParaRPr lang="en-GB" dirty="0">
            <a:latin typeface="Arial" panose="020B0604020202020204" pitchFamily="34" charset="0"/>
            <a:cs typeface="Arial" panose="020B0604020202020204" pitchFamily="34" charset="0"/>
          </a:endParaRPr>
        </a:p>
      </dgm:t>
    </dgm:pt>
    <dgm:pt modelId="{65E2CC9F-4C0D-4748-98F4-5D2BFD4B4503}" type="parTrans" cxnId="{671B3B6D-077A-4C22-9464-D47C269AADB0}">
      <dgm:prSet/>
      <dgm:spPr/>
      <dgm:t>
        <a:bodyPr/>
        <a:lstStyle/>
        <a:p>
          <a:endParaRPr lang="en-GB"/>
        </a:p>
      </dgm:t>
    </dgm:pt>
    <dgm:pt modelId="{6CB74082-FA87-417F-8E98-4F6D1429C169}" type="sibTrans" cxnId="{671B3B6D-077A-4C22-9464-D47C269AADB0}">
      <dgm:prSet/>
      <dgm:spPr/>
      <dgm:t>
        <a:bodyPr/>
        <a:lstStyle/>
        <a:p>
          <a:endParaRPr lang="en-GB"/>
        </a:p>
      </dgm:t>
    </dgm:pt>
    <dgm:pt modelId="{9BD35F2C-3BA7-4885-97D2-332CB2971FDE}">
      <dgm:prSet phldrT="[Text]"/>
      <dgm:spPr/>
      <dgm:t>
        <a:bodyPr/>
        <a:lstStyle/>
        <a:p>
          <a:r>
            <a:rPr lang="en-US" dirty="0">
              <a:latin typeface="Arial" panose="020B0604020202020204" pitchFamily="34" charset="0"/>
              <a:cs typeface="Arial" panose="020B0604020202020204" pitchFamily="34" charset="0"/>
            </a:rPr>
            <a:t>Data Analytics</a:t>
          </a:r>
          <a:endParaRPr lang="en-GB" dirty="0">
            <a:latin typeface="Arial" panose="020B0604020202020204" pitchFamily="34" charset="0"/>
            <a:cs typeface="Arial" panose="020B0604020202020204" pitchFamily="34" charset="0"/>
          </a:endParaRPr>
        </a:p>
      </dgm:t>
    </dgm:pt>
    <dgm:pt modelId="{EBBEFA92-D672-4D39-A493-467A61C04C1F}" type="parTrans" cxnId="{3CEEEC81-7C6D-41EC-8E1B-4AF176E5BB9C}">
      <dgm:prSet/>
      <dgm:spPr/>
      <dgm:t>
        <a:bodyPr/>
        <a:lstStyle/>
        <a:p>
          <a:endParaRPr lang="en-GB"/>
        </a:p>
      </dgm:t>
    </dgm:pt>
    <dgm:pt modelId="{85CAC522-552E-4E12-8B36-1970E4336B47}" type="sibTrans" cxnId="{3CEEEC81-7C6D-41EC-8E1B-4AF176E5BB9C}">
      <dgm:prSet/>
      <dgm:spPr/>
      <dgm:t>
        <a:bodyPr/>
        <a:lstStyle/>
        <a:p>
          <a:endParaRPr lang="en-GB"/>
        </a:p>
      </dgm:t>
    </dgm:pt>
    <dgm:pt modelId="{CE816F1D-0FCE-44B6-8436-D2485325F2FB}">
      <dgm:prSet phldrT="[Text]"/>
      <dgm:spPr/>
      <dgm:t>
        <a:bodyPr/>
        <a:lstStyle/>
        <a:p>
          <a:r>
            <a:rPr lang="en-US" dirty="0">
              <a:latin typeface="Arial" panose="020B0604020202020204" pitchFamily="34" charset="0"/>
              <a:cs typeface="Arial" panose="020B0604020202020204" pitchFamily="34" charset="0"/>
            </a:rPr>
            <a:t>Decision Making</a:t>
          </a:r>
          <a:endParaRPr lang="en-GB" dirty="0">
            <a:latin typeface="Arial" panose="020B0604020202020204" pitchFamily="34" charset="0"/>
            <a:cs typeface="Arial" panose="020B0604020202020204" pitchFamily="34" charset="0"/>
          </a:endParaRPr>
        </a:p>
      </dgm:t>
    </dgm:pt>
    <dgm:pt modelId="{B08BB3EF-9209-4E05-B7D2-535CE87B5B69}" type="parTrans" cxnId="{C0683127-AA2E-4F85-B10B-09F9791E6D4C}">
      <dgm:prSet/>
      <dgm:spPr/>
      <dgm:t>
        <a:bodyPr/>
        <a:lstStyle/>
        <a:p>
          <a:endParaRPr lang="en-GB"/>
        </a:p>
      </dgm:t>
    </dgm:pt>
    <dgm:pt modelId="{16F09273-CE8A-4073-860C-767353DBDC2C}" type="sibTrans" cxnId="{C0683127-AA2E-4F85-B10B-09F9791E6D4C}">
      <dgm:prSet/>
      <dgm:spPr/>
      <dgm:t>
        <a:bodyPr/>
        <a:lstStyle/>
        <a:p>
          <a:endParaRPr lang="en-GB"/>
        </a:p>
      </dgm:t>
    </dgm:pt>
    <dgm:pt modelId="{624E0F01-CE97-4E24-8EB3-6DBD69C6673D}">
      <dgm:prSet phldrT="[Text]"/>
      <dgm:spPr/>
      <dgm:t>
        <a:bodyPr/>
        <a:lstStyle/>
        <a:p>
          <a:r>
            <a:rPr lang="en-US" dirty="0">
              <a:latin typeface="Arial" panose="020B0604020202020204" pitchFamily="34" charset="0"/>
              <a:cs typeface="Arial" panose="020B0604020202020204" pitchFamily="34" charset="0"/>
            </a:rPr>
            <a:t>Teamwork</a:t>
          </a:r>
          <a:endParaRPr lang="en-GB" dirty="0">
            <a:latin typeface="Arial" panose="020B0604020202020204" pitchFamily="34" charset="0"/>
            <a:cs typeface="Arial" panose="020B0604020202020204" pitchFamily="34" charset="0"/>
          </a:endParaRPr>
        </a:p>
      </dgm:t>
    </dgm:pt>
    <dgm:pt modelId="{03A1E5D9-FA28-4630-9DA2-168511E09C21}" type="parTrans" cxnId="{586C6C58-D1AA-4086-9175-E054C42A2249}">
      <dgm:prSet/>
      <dgm:spPr/>
      <dgm:t>
        <a:bodyPr/>
        <a:lstStyle/>
        <a:p>
          <a:endParaRPr lang="en-GB"/>
        </a:p>
      </dgm:t>
    </dgm:pt>
    <dgm:pt modelId="{ECCC6C78-53DA-4C6B-B0EA-DB0FAE778598}" type="sibTrans" cxnId="{586C6C58-D1AA-4086-9175-E054C42A2249}">
      <dgm:prSet/>
      <dgm:spPr/>
      <dgm:t>
        <a:bodyPr/>
        <a:lstStyle/>
        <a:p>
          <a:endParaRPr lang="en-GB"/>
        </a:p>
      </dgm:t>
    </dgm:pt>
    <dgm:pt modelId="{56764574-98B0-4C8D-A866-BC360C7A3411}" type="pres">
      <dgm:prSet presAssocID="{CF9BA710-960E-4BAF-93D8-FA1E9528DEDC}" presName="linear" presStyleCnt="0">
        <dgm:presLayoutVars>
          <dgm:dir/>
          <dgm:animLvl val="lvl"/>
          <dgm:resizeHandles val="exact"/>
        </dgm:presLayoutVars>
      </dgm:prSet>
      <dgm:spPr/>
    </dgm:pt>
    <dgm:pt modelId="{AA4CCAFB-C7D0-4493-B6EB-F5F6E6072C60}" type="pres">
      <dgm:prSet presAssocID="{D02E2F06-B25E-417E-9477-A81DEEC9F045}" presName="parentLin" presStyleCnt="0"/>
      <dgm:spPr/>
    </dgm:pt>
    <dgm:pt modelId="{14FB8584-0022-4CCF-ADE6-07248D14C845}" type="pres">
      <dgm:prSet presAssocID="{D02E2F06-B25E-417E-9477-A81DEEC9F045}" presName="parentLeftMargin" presStyleLbl="node1" presStyleIdx="0" presStyleCnt="4"/>
      <dgm:spPr/>
    </dgm:pt>
    <dgm:pt modelId="{B320C4D0-CC94-419A-976C-7E735ACF1406}" type="pres">
      <dgm:prSet presAssocID="{D02E2F06-B25E-417E-9477-A81DEEC9F045}" presName="parentText" presStyleLbl="node1" presStyleIdx="0" presStyleCnt="4">
        <dgm:presLayoutVars>
          <dgm:chMax val="0"/>
          <dgm:bulletEnabled val="1"/>
        </dgm:presLayoutVars>
      </dgm:prSet>
      <dgm:spPr/>
    </dgm:pt>
    <dgm:pt modelId="{C669AEB3-EFFC-4262-A29F-7CD8D3AEC937}" type="pres">
      <dgm:prSet presAssocID="{D02E2F06-B25E-417E-9477-A81DEEC9F045}" presName="negativeSpace" presStyleCnt="0"/>
      <dgm:spPr/>
    </dgm:pt>
    <dgm:pt modelId="{91B4F95D-B163-46BE-BF48-CD672AACADE6}" type="pres">
      <dgm:prSet presAssocID="{D02E2F06-B25E-417E-9477-A81DEEC9F045}" presName="childText" presStyleLbl="conFgAcc1" presStyleIdx="0" presStyleCnt="4">
        <dgm:presLayoutVars>
          <dgm:bulletEnabled val="1"/>
        </dgm:presLayoutVars>
      </dgm:prSet>
      <dgm:spPr/>
    </dgm:pt>
    <dgm:pt modelId="{28D61A79-2132-4B7B-A185-7BD277C55575}" type="pres">
      <dgm:prSet presAssocID="{6CB74082-FA87-417F-8E98-4F6D1429C169}" presName="spaceBetweenRectangles" presStyleCnt="0"/>
      <dgm:spPr/>
    </dgm:pt>
    <dgm:pt modelId="{79C59ED1-40FB-4804-87F0-FA5A780D7B95}" type="pres">
      <dgm:prSet presAssocID="{9BD35F2C-3BA7-4885-97D2-332CB2971FDE}" presName="parentLin" presStyleCnt="0"/>
      <dgm:spPr/>
    </dgm:pt>
    <dgm:pt modelId="{AA6F4536-B180-43C5-80A7-00972720BCF4}" type="pres">
      <dgm:prSet presAssocID="{9BD35F2C-3BA7-4885-97D2-332CB2971FDE}" presName="parentLeftMargin" presStyleLbl="node1" presStyleIdx="0" presStyleCnt="4"/>
      <dgm:spPr/>
    </dgm:pt>
    <dgm:pt modelId="{EA7F6363-7FEF-44C1-87B3-EB56634B9ED1}" type="pres">
      <dgm:prSet presAssocID="{9BD35F2C-3BA7-4885-97D2-332CB2971FDE}" presName="parentText" presStyleLbl="node1" presStyleIdx="1" presStyleCnt="4">
        <dgm:presLayoutVars>
          <dgm:chMax val="0"/>
          <dgm:bulletEnabled val="1"/>
        </dgm:presLayoutVars>
      </dgm:prSet>
      <dgm:spPr/>
    </dgm:pt>
    <dgm:pt modelId="{748D4A07-38EC-4CAA-8E8A-FDA906109AD3}" type="pres">
      <dgm:prSet presAssocID="{9BD35F2C-3BA7-4885-97D2-332CB2971FDE}" presName="negativeSpace" presStyleCnt="0"/>
      <dgm:spPr/>
    </dgm:pt>
    <dgm:pt modelId="{15CED99C-0995-49B9-A596-34A3CE1C98B7}" type="pres">
      <dgm:prSet presAssocID="{9BD35F2C-3BA7-4885-97D2-332CB2971FDE}" presName="childText" presStyleLbl="conFgAcc1" presStyleIdx="1" presStyleCnt="4">
        <dgm:presLayoutVars>
          <dgm:bulletEnabled val="1"/>
        </dgm:presLayoutVars>
      </dgm:prSet>
      <dgm:spPr/>
    </dgm:pt>
    <dgm:pt modelId="{E4341C25-FCE9-4C33-AC47-8C5CCBE717CD}" type="pres">
      <dgm:prSet presAssocID="{85CAC522-552E-4E12-8B36-1970E4336B47}" presName="spaceBetweenRectangles" presStyleCnt="0"/>
      <dgm:spPr/>
    </dgm:pt>
    <dgm:pt modelId="{7751D077-6A3C-42E5-85BF-9086C05BBCA1}" type="pres">
      <dgm:prSet presAssocID="{CE816F1D-0FCE-44B6-8436-D2485325F2FB}" presName="parentLin" presStyleCnt="0"/>
      <dgm:spPr/>
    </dgm:pt>
    <dgm:pt modelId="{96B6EDC2-DB1F-4BD8-8551-DE29CDC1C71C}" type="pres">
      <dgm:prSet presAssocID="{CE816F1D-0FCE-44B6-8436-D2485325F2FB}" presName="parentLeftMargin" presStyleLbl="node1" presStyleIdx="1" presStyleCnt="4"/>
      <dgm:spPr/>
    </dgm:pt>
    <dgm:pt modelId="{F725D0EA-C374-49BB-8B2E-E11ECB932891}" type="pres">
      <dgm:prSet presAssocID="{CE816F1D-0FCE-44B6-8436-D2485325F2FB}" presName="parentText" presStyleLbl="node1" presStyleIdx="2" presStyleCnt="4">
        <dgm:presLayoutVars>
          <dgm:chMax val="0"/>
          <dgm:bulletEnabled val="1"/>
        </dgm:presLayoutVars>
      </dgm:prSet>
      <dgm:spPr/>
    </dgm:pt>
    <dgm:pt modelId="{6569171C-C00C-4698-A657-5E6B6A7B76DA}" type="pres">
      <dgm:prSet presAssocID="{CE816F1D-0FCE-44B6-8436-D2485325F2FB}" presName="negativeSpace" presStyleCnt="0"/>
      <dgm:spPr/>
    </dgm:pt>
    <dgm:pt modelId="{A2BA2278-38D2-493D-8952-F1F3CAB288F7}" type="pres">
      <dgm:prSet presAssocID="{CE816F1D-0FCE-44B6-8436-D2485325F2FB}" presName="childText" presStyleLbl="conFgAcc1" presStyleIdx="2" presStyleCnt="4">
        <dgm:presLayoutVars>
          <dgm:bulletEnabled val="1"/>
        </dgm:presLayoutVars>
      </dgm:prSet>
      <dgm:spPr/>
    </dgm:pt>
    <dgm:pt modelId="{91C89DEA-6761-43A0-90BD-E8AFEB50CEC1}" type="pres">
      <dgm:prSet presAssocID="{16F09273-CE8A-4073-860C-767353DBDC2C}" presName="spaceBetweenRectangles" presStyleCnt="0"/>
      <dgm:spPr/>
    </dgm:pt>
    <dgm:pt modelId="{1F55D528-ECEC-4D69-B82C-4D870BF50127}" type="pres">
      <dgm:prSet presAssocID="{624E0F01-CE97-4E24-8EB3-6DBD69C6673D}" presName="parentLin" presStyleCnt="0"/>
      <dgm:spPr/>
    </dgm:pt>
    <dgm:pt modelId="{8D89432F-17F7-411C-AC09-98CC6A578023}" type="pres">
      <dgm:prSet presAssocID="{624E0F01-CE97-4E24-8EB3-6DBD69C6673D}" presName="parentLeftMargin" presStyleLbl="node1" presStyleIdx="2" presStyleCnt="4"/>
      <dgm:spPr/>
    </dgm:pt>
    <dgm:pt modelId="{2EDA5197-957D-40E7-B8FD-3C3DE1DE4F3D}" type="pres">
      <dgm:prSet presAssocID="{624E0F01-CE97-4E24-8EB3-6DBD69C6673D}" presName="parentText" presStyleLbl="node1" presStyleIdx="3" presStyleCnt="4">
        <dgm:presLayoutVars>
          <dgm:chMax val="0"/>
          <dgm:bulletEnabled val="1"/>
        </dgm:presLayoutVars>
      </dgm:prSet>
      <dgm:spPr/>
    </dgm:pt>
    <dgm:pt modelId="{CFDFCF1C-486C-4BDD-888C-F5BB90349220}" type="pres">
      <dgm:prSet presAssocID="{624E0F01-CE97-4E24-8EB3-6DBD69C6673D}" presName="negativeSpace" presStyleCnt="0"/>
      <dgm:spPr/>
    </dgm:pt>
    <dgm:pt modelId="{1CE53DEC-1EB5-46C4-AD15-37E6300B993A}" type="pres">
      <dgm:prSet presAssocID="{624E0F01-CE97-4E24-8EB3-6DBD69C6673D}" presName="childText" presStyleLbl="conFgAcc1" presStyleIdx="3" presStyleCnt="4">
        <dgm:presLayoutVars>
          <dgm:bulletEnabled val="1"/>
        </dgm:presLayoutVars>
      </dgm:prSet>
      <dgm:spPr/>
    </dgm:pt>
  </dgm:ptLst>
  <dgm:cxnLst>
    <dgm:cxn modelId="{E54CFE08-D78B-4E78-B077-B4C7156E2C18}" type="presOf" srcId="{CF9BA710-960E-4BAF-93D8-FA1E9528DEDC}" destId="{56764574-98B0-4C8D-A866-BC360C7A3411}" srcOrd="0" destOrd="0" presId="urn:microsoft.com/office/officeart/2005/8/layout/list1"/>
    <dgm:cxn modelId="{C0683127-AA2E-4F85-B10B-09F9791E6D4C}" srcId="{CF9BA710-960E-4BAF-93D8-FA1E9528DEDC}" destId="{CE816F1D-0FCE-44B6-8436-D2485325F2FB}" srcOrd="2" destOrd="0" parTransId="{B08BB3EF-9209-4E05-B7D2-535CE87B5B69}" sibTransId="{16F09273-CE8A-4073-860C-767353DBDC2C}"/>
    <dgm:cxn modelId="{FF2EAB3B-FFA3-4FC0-BAB2-6FCC0590147A}" type="presOf" srcId="{624E0F01-CE97-4E24-8EB3-6DBD69C6673D}" destId="{8D89432F-17F7-411C-AC09-98CC6A578023}" srcOrd="0" destOrd="0" presId="urn:microsoft.com/office/officeart/2005/8/layout/list1"/>
    <dgm:cxn modelId="{E03C8F40-C0F6-43CD-8422-B8CAE8FF54CB}" type="presOf" srcId="{D02E2F06-B25E-417E-9477-A81DEEC9F045}" destId="{14FB8584-0022-4CCF-ADE6-07248D14C845}" srcOrd="0" destOrd="0" presId="urn:microsoft.com/office/officeart/2005/8/layout/list1"/>
    <dgm:cxn modelId="{C44AE066-5EC8-45E9-B12E-CEF04A67A215}" type="presOf" srcId="{CE816F1D-0FCE-44B6-8436-D2485325F2FB}" destId="{96B6EDC2-DB1F-4BD8-8551-DE29CDC1C71C}" srcOrd="0" destOrd="0" presId="urn:microsoft.com/office/officeart/2005/8/layout/list1"/>
    <dgm:cxn modelId="{3F5A9F49-5B23-4772-890B-7B946DFCF300}" type="presOf" srcId="{D02E2F06-B25E-417E-9477-A81DEEC9F045}" destId="{B320C4D0-CC94-419A-976C-7E735ACF1406}" srcOrd="1" destOrd="0" presId="urn:microsoft.com/office/officeart/2005/8/layout/list1"/>
    <dgm:cxn modelId="{671B3B6D-077A-4C22-9464-D47C269AADB0}" srcId="{CF9BA710-960E-4BAF-93D8-FA1E9528DEDC}" destId="{D02E2F06-B25E-417E-9477-A81DEEC9F045}" srcOrd="0" destOrd="0" parTransId="{65E2CC9F-4C0D-4748-98F4-5D2BFD4B4503}" sibTransId="{6CB74082-FA87-417F-8E98-4F6D1429C169}"/>
    <dgm:cxn modelId="{586C6C58-D1AA-4086-9175-E054C42A2249}" srcId="{CF9BA710-960E-4BAF-93D8-FA1E9528DEDC}" destId="{624E0F01-CE97-4E24-8EB3-6DBD69C6673D}" srcOrd="3" destOrd="0" parTransId="{03A1E5D9-FA28-4630-9DA2-168511E09C21}" sibTransId="{ECCC6C78-53DA-4C6B-B0EA-DB0FAE778598}"/>
    <dgm:cxn modelId="{3CEEEC81-7C6D-41EC-8E1B-4AF176E5BB9C}" srcId="{CF9BA710-960E-4BAF-93D8-FA1E9528DEDC}" destId="{9BD35F2C-3BA7-4885-97D2-332CB2971FDE}" srcOrd="1" destOrd="0" parTransId="{EBBEFA92-D672-4D39-A493-467A61C04C1F}" sibTransId="{85CAC522-552E-4E12-8B36-1970E4336B47}"/>
    <dgm:cxn modelId="{10E7888E-1430-4CAE-8656-088FEF6AFAEF}" type="presOf" srcId="{9BD35F2C-3BA7-4885-97D2-332CB2971FDE}" destId="{AA6F4536-B180-43C5-80A7-00972720BCF4}" srcOrd="0" destOrd="0" presId="urn:microsoft.com/office/officeart/2005/8/layout/list1"/>
    <dgm:cxn modelId="{ED104391-7064-41E9-A90D-F7E4A796ECAB}" type="presOf" srcId="{624E0F01-CE97-4E24-8EB3-6DBD69C6673D}" destId="{2EDA5197-957D-40E7-B8FD-3C3DE1DE4F3D}" srcOrd="1" destOrd="0" presId="urn:microsoft.com/office/officeart/2005/8/layout/list1"/>
    <dgm:cxn modelId="{7F513199-E472-4E7D-9054-3155F881A494}" type="presOf" srcId="{9BD35F2C-3BA7-4885-97D2-332CB2971FDE}" destId="{EA7F6363-7FEF-44C1-87B3-EB56634B9ED1}" srcOrd="1" destOrd="0" presId="urn:microsoft.com/office/officeart/2005/8/layout/list1"/>
    <dgm:cxn modelId="{4A252BA8-6C7D-414B-9417-55605AECF42D}" type="presOf" srcId="{CE816F1D-0FCE-44B6-8436-D2485325F2FB}" destId="{F725D0EA-C374-49BB-8B2E-E11ECB932891}" srcOrd="1" destOrd="0" presId="urn:microsoft.com/office/officeart/2005/8/layout/list1"/>
    <dgm:cxn modelId="{FDA77248-D1CD-451E-B88B-8F5067B9EE8E}" type="presParOf" srcId="{56764574-98B0-4C8D-A866-BC360C7A3411}" destId="{AA4CCAFB-C7D0-4493-B6EB-F5F6E6072C60}" srcOrd="0" destOrd="0" presId="urn:microsoft.com/office/officeart/2005/8/layout/list1"/>
    <dgm:cxn modelId="{6CCEF990-1CE8-4DC8-B4AA-380D2B3E5EDB}" type="presParOf" srcId="{AA4CCAFB-C7D0-4493-B6EB-F5F6E6072C60}" destId="{14FB8584-0022-4CCF-ADE6-07248D14C845}" srcOrd="0" destOrd="0" presId="urn:microsoft.com/office/officeart/2005/8/layout/list1"/>
    <dgm:cxn modelId="{7A82D963-8BD3-45F9-AE44-6631DEAFF381}" type="presParOf" srcId="{AA4CCAFB-C7D0-4493-B6EB-F5F6E6072C60}" destId="{B320C4D0-CC94-419A-976C-7E735ACF1406}" srcOrd="1" destOrd="0" presId="urn:microsoft.com/office/officeart/2005/8/layout/list1"/>
    <dgm:cxn modelId="{711CCFD4-3F9F-4A8F-B106-761389F2AB2A}" type="presParOf" srcId="{56764574-98B0-4C8D-A866-BC360C7A3411}" destId="{C669AEB3-EFFC-4262-A29F-7CD8D3AEC937}" srcOrd="1" destOrd="0" presId="urn:microsoft.com/office/officeart/2005/8/layout/list1"/>
    <dgm:cxn modelId="{AE65F440-AF93-4713-B1F2-2407579D09F6}" type="presParOf" srcId="{56764574-98B0-4C8D-A866-BC360C7A3411}" destId="{91B4F95D-B163-46BE-BF48-CD672AACADE6}" srcOrd="2" destOrd="0" presId="urn:microsoft.com/office/officeart/2005/8/layout/list1"/>
    <dgm:cxn modelId="{6DB1A948-6D63-423D-B969-7CB7D38A5A4E}" type="presParOf" srcId="{56764574-98B0-4C8D-A866-BC360C7A3411}" destId="{28D61A79-2132-4B7B-A185-7BD277C55575}" srcOrd="3" destOrd="0" presId="urn:microsoft.com/office/officeart/2005/8/layout/list1"/>
    <dgm:cxn modelId="{628D4CB1-B917-4DF8-84DD-99DA93476429}" type="presParOf" srcId="{56764574-98B0-4C8D-A866-BC360C7A3411}" destId="{79C59ED1-40FB-4804-87F0-FA5A780D7B95}" srcOrd="4" destOrd="0" presId="urn:microsoft.com/office/officeart/2005/8/layout/list1"/>
    <dgm:cxn modelId="{5506F6BF-D72A-4D0D-9A3F-366F62EF6D29}" type="presParOf" srcId="{79C59ED1-40FB-4804-87F0-FA5A780D7B95}" destId="{AA6F4536-B180-43C5-80A7-00972720BCF4}" srcOrd="0" destOrd="0" presId="urn:microsoft.com/office/officeart/2005/8/layout/list1"/>
    <dgm:cxn modelId="{9BAB66DF-477B-4637-AEC0-55AB12F8F246}" type="presParOf" srcId="{79C59ED1-40FB-4804-87F0-FA5A780D7B95}" destId="{EA7F6363-7FEF-44C1-87B3-EB56634B9ED1}" srcOrd="1" destOrd="0" presId="urn:microsoft.com/office/officeart/2005/8/layout/list1"/>
    <dgm:cxn modelId="{4488A236-D2B6-4D64-9641-2499DD9F32F4}" type="presParOf" srcId="{56764574-98B0-4C8D-A866-BC360C7A3411}" destId="{748D4A07-38EC-4CAA-8E8A-FDA906109AD3}" srcOrd="5" destOrd="0" presId="urn:microsoft.com/office/officeart/2005/8/layout/list1"/>
    <dgm:cxn modelId="{5396EEAC-089A-4988-9525-F3AFFBCFCA62}" type="presParOf" srcId="{56764574-98B0-4C8D-A866-BC360C7A3411}" destId="{15CED99C-0995-49B9-A596-34A3CE1C98B7}" srcOrd="6" destOrd="0" presId="urn:microsoft.com/office/officeart/2005/8/layout/list1"/>
    <dgm:cxn modelId="{08BB08E6-AFDC-482A-848C-61627639DD7D}" type="presParOf" srcId="{56764574-98B0-4C8D-A866-BC360C7A3411}" destId="{E4341C25-FCE9-4C33-AC47-8C5CCBE717CD}" srcOrd="7" destOrd="0" presId="urn:microsoft.com/office/officeart/2005/8/layout/list1"/>
    <dgm:cxn modelId="{00E6F219-228F-4D60-BF4F-A7935FD546C1}" type="presParOf" srcId="{56764574-98B0-4C8D-A866-BC360C7A3411}" destId="{7751D077-6A3C-42E5-85BF-9086C05BBCA1}" srcOrd="8" destOrd="0" presId="urn:microsoft.com/office/officeart/2005/8/layout/list1"/>
    <dgm:cxn modelId="{C2C7C1EF-396D-4D23-912D-9CC22A27C4CB}" type="presParOf" srcId="{7751D077-6A3C-42E5-85BF-9086C05BBCA1}" destId="{96B6EDC2-DB1F-4BD8-8551-DE29CDC1C71C}" srcOrd="0" destOrd="0" presId="urn:microsoft.com/office/officeart/2005/8/layout/list1"/>
    <dgm:cxn modelId="{697EA3F6-D980-4B42-9203-986847F0F1EF}" type="presParOf" srcId="{7751D077-6A3C-42E5-85BF-9086C05BBCA1}" destId="{F725D0EA-C374-49BB-8B2E-E11ECB932891}" srcOrd="1" destOrd="0" presId="urn:microsoft.com/office/officeart/2005/8/layout/list1"/>
    <dgm:cxn modelId="{45DBA5B7-0636-46B2-87D8-22B656BE3357}" type="presParOf" srcId="{56764574-98B0-4C8D-A866-BC360C7A3411}" destId="{6569171C-C00C-4698-A657-5E6B6A7B76DA}" srcOrd="9" destOrd="0" presId="urn:microsoft.com/office/officeart/2005/8/layout/list1"/>
    <dgm:cxn modelId="{4C4B7CB8-BBF9-4541-BD78-7DC4BB5D7F24}" type="presParOf" srcId="{56764574-98B0-4C8D-A866-BC360C7A3411}" destId="{A2BA2278-38D2-493D-8952-F1F3CAB288F7}" srcOrd="10" destOrd="0" presId="urn:microsoft.com/office/officeart/2005/8/layout/list1"/>
    <dgm:cxn modelId="{BA68AF75-8A1C-4DC1-9D07-511EF8F698AF}" type="presParOf" srcId="{56764574-98B0-4C8D-A866-BC360C7A3411}" destId="{91C89DEA-6761-43A0-90BD-E8AFEB50CEC1}" srcOrd="11" destOrd="0" presId="urn:microsoft.com/office/officeart/2005/8/layout/list1"/>
    <dgm:cxn modelId="{2225FD4B-7982-400C-BB67-361861322768}" type="presParOf" srcId="{56764574-98B0-4C8D-A866-BC360C7A3411}" destId="{1F55D528-ECEC-4D69-B82C-4D870BF50127}" srcOrd="12" destOrd="0" presId="urn:microsoft.com/office/officeart/2005/8/layout/list1"/>
    <dgm:cxn modelId="{2F2DA31E-FDA1-4EFE-9BFF-261CC7AB2A53}" type="presParOf" srcId="{1F55D528-ECEC-4D69-B82C-4D870BF50127}" destId="{8D89432F-17F7-411C-AC09-98CC6A578023}" srcOrd="0" destOrd="0" presId="urn:microsoft.com/office/officeart/2005/8/layout/list1"/>
    <dgm:cxn modelId="{885893EE-ED05-4B1D-9C2B-76B411998AF9}" type="presParOf" srcId="{1F55D528-ECEC-4D69-B82C-4D870BF50127}" destId="{2EDA5197-957D-40E7-B8FD-3C3DE1DE4F3D}" srcOrd="1" destOrd="0" presId="urn:microsoft.com/office/officeart/2005/8/layout/list1"/>
    <dgm:cxn modelId="{DD2F4AB9-A766-47E0-A58D-2510E1B5A9B4}" type="presParOf" srcId="{56764574-98B0-4C8D-A866-BC360C7A3411}" destId="{CFDFCF1C-486C-4BDD-888C-F5BB90349220}" srcOrd="13" destOrd="0" presId="urn:microsoft.com/office/officeart/2005/8/layout/list1"/>
    <dgm:cxn modelId="{181324A3-3A8E-4B10-90DE-929BE74BB858}" type="presParOf" srcId="{56764574-98B0-4C8D-A866-BC360C7A3411}" destId="{1CE53DEC-1EB5-46C4-AD15-37E6300B993A}"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C80-4221-409C-988E-C21491AD2EFB}">
      <dsp:nvSpPr>
        <dsp:cNvPr id="0" name=""/>
        <dsp:cNvSpPr/>
      </dsp:nvSpPr>
      <dsp:spPr>
        <a:xfrm>
          <a:off x="9093" y="254374"/>
          <a:ext cx="2717982" cy="163078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Academic knowledge</a:t>
          </a:r>
        </a:p>
      </dsp:txBody>
      <dsp:txXfrm>
        <a:off x="56857" y="302138"/>
        <a:ext cx="2622454" cy="1535261"/>
      </dsp:txXfrm>
    </dsp:sp>
    <dsp:sp modelId="{2596AA3E-0F12-4194-B621-A53A9FDCFF3F}">
      <dsp:nvSpPr>
        <dsp:cNvPr id="0" name=""/>
        <dsp:cNvSpPr/>
      </dsp:nvSpPr>
      <dsp:spPr>
        <a:xfrm>
          <a:off x="2998873" y="732739"/>
          <a:ext cx="576212" cy="674059"/>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998873" y="867551"/>
        <a:ext cx="403348" cy="404435"/>
      </dsp:txXfrm>
    </dsp:sp>
    <dsp:sp modelId="{1343E164-5B96-4EFD-AF21-1902F142FB0A}">
      <dsp:nvSpPr>
        <dsp:cNvPr id="0" name=""/>
        <dsp:cNvSpPr/>
      </dsp:nvSpPr>
      <dsp:spPr>
        <a:xfrm>
          <a:off x="3814268" y="254374"/>
          <a:ext cx="2717982" cy="163078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Personal experience</a:t>
          </a:r>
        </a:p>
      </dsp:txBody>
      <dsp:txXfrm>
        <a:off x="3862032" y="302138"/>
        <a:ext cx="2622454" cy="1535261"/>
      </dsp:txXfrm>
    </dsp:sp>
    <dsp:sp modelId="{74954CA2-0EA0-4FFF-B6C9-06773E38BF05}">
      <dsp:nvSpPr>
        <dsp:cNvPr id="0" name=""/>
        <dsp:cNvSpPr/>
      </dsp:nvSpPr>
      <dsp:spPr>
        <a:xfrm>
          <a:off x="6804048" y="732739"/>
          <a:ext cx="576212" cy="674059"/>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804048" y="867551"/>
        <a:ext cx="403348" cy="404435"/>
      </dsp:txXfrm>
    </dsp:sp>
    <dsp:sp modelId="{5AAF7DD4-1870-4A94-B723-17C1E5F9FF3A}">
      <dsp:nvSpPr>
        <dsp:cNvPr id="0" name=""/>
        <dsp:cNvSpPr/>
      </dsp:nvSpPr>
      <dsp:spPr>
        <a:xfrm>
          <a:off x="7619443" y="254374"/>
          <a:ext cx="2717982" cy="163078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Career and personal growth</a:t>
          </a:r>
        </a:p>
      </dsp:txBody>
      <dsp:txXfrm>
        <a:off x="7667207" y="302138"/>
        <a:ext cx="2622454" cy="15352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D0B08-313A-481C-8966-4C35282942AB}">
      <dsp:nvSpPr>
        <dsp:cNvPr id="0" name=""/>
        <dsp:cNvSpPr/>
      </dsp:nvSpPr>
      <dsp:spPr>
        <a:xfrm>
          <a:off x="1645970" y="1862"/>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Description</a:t>
          </a:r>
          <a:endParaRPr lang="en-GB" sz="1300" kern="1200" dirty="0"/>
        </a:p>
      </dsp:txBody>
      <dsp:txXfrm>
        <a:off x="1680607" y="36499"/>
        <a:ext cx="1022332" cy="640270"/>
      </dsp:txXfrm>
    </dsp:sp>
    <dsp:sp modelId="{CE8E349F-3638-4CDB-B0FB-F92B551846D1}">
      <dsp:nvSpPr>
        <dsp:cNvPr id="0" name=""/>
        <dsp:cNvSpPr/>
      </dsp:nvSpPr>
      <dsp:spPr>
        <a:xfrm>
          <a:off x="519003" y="356634"/>
          <a:ext cx="3345540" cy="3345540"/>
        </a:xfrm>
        <a:custGeom>
          <a:avLst/>
          <a:gdLst/>
          <a:ahLst/>
          <a:cxnLst/>
          <a:rect l="0" t="0" r="0" b="0"/>
          <a:pathLst>
            <a:path>
              <a:moveTo>
                <a:pt x="2225561" y="93978"/>
              </a:moveTo>
              <a:arcTo wR="1672770" hR="1672770" stAng="17357818" swAng="150268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4D0506E-5350-4E33-86F7-8781DCF9887D}">
      <dsp:nvSpPr>
        <dsp:cNvPr id="0" name=""/>
        <dsp:cNvSpPr/>
      </dsp:nvSpPr>
      <dsp:spPr>
        <a:xfrm>
          <a:off x="3094632" y="838247"/>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Feelings</a:t>
          </a:r>
          <a:endParaRPr lang="en-GB" sz="1300" kern="1200" dirty="0"/>
        </a:p>
      </dsp:txBody>
      <dsp:txXfrm>
        <a:off x="3129269" y="872884"/>
        <a:ext cx="1022332" cy="640270"/>
      </dsp:txXfrm>
    </dsp:sp>
    <dsp:sp modelId="{1538AC4E-6738-4784-9BFE-B5936AB9C543}">
      <dsp:nvSpPr>
        <dsp:cNvPr id="0" name=""/>
        <dsp:cNvSpPr/>
      </dsp:nvSpPr>
      <dsp:spPr>
        <a:xfrm>
          <a:off x="519003" y="356634"/>
          <a:ext cx="3345540" cy="3345540"/>
        </a:xfrm>
        <a:custGeom>
          <a:avLst/>
          <a:gdLst/>
          <a:ahLst/>
          <a:cxnLst/>
          <a:rect l="0" t="0" r="0" b="0"/>
          <a:pathLst>
            <a:path>
              <a:moveTo>
                <a:pt x="3277455" y="1200389"/>
              </a:moveTo>
              <a:arcTo wR="1672770" hR="1672770" stAng="20615811" swAng="196837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A497CF1-DB64-4B05-A077-1D8B3C24EBD1}">
      <dsp:nvSpPr>
        <dsp:cNvPr id="0" name=""/>
        <dsp:cNvSpPr/>
      </dsp:nvSpPr>
      <dsp:spPr>
        <a:xfrm>
          <a:off x="3094632" y="2511018"/>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Evaluation</a:t>
          </a:r>
          <a:endParaRPr lang="en-GB" sz="1300" kern="1200" dirty="0"/>
        </a:p>
      </dsp:txBody>
      <dsp:txXfrm>
        <a:off x="3129269" y="2545655"/>
        <a:ext cx="1022332" cy="640270"/>
      </dsp:txXfrm>
    </dsp:sp>
    <dsp:sp modelId="{C0D850CA-5DA7-4024-8E28-1E4AA97F513B}">
      <dsp:nvSpPr>
        <dsp:cNvPr id="0" name=""/>
        <dsp:cNvSpPr/>
      </dsp:nvSpPr>
      <dsp:spPr>
        <a:xfrm>
          <a:off x="519003" y="356634"/>
          <a:ext cx="3345540" cy="3345540"/>
        </a:xfrm>
        <a:custGeom>
          <a:avLst/>
          <a:gdLst/>
          <a:ahLst/>
          <a:cxnLst/>
          <a:rect l="0" t="0" r="0" b="0"/>
          <a:pathLst>
            <a:path>
              <a:moveTo>
                <a:pt x="2841928" y="2869109"/>
              </a:moveTo>
              <a:arcTo wR="1672770" hR="1672770" stAng="2739500" swAng="150268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3CE00-A344-4C44-9B03-FD7E48DE2D0B}">
      <dsp:nvSpPr>
        <dsp:cNvPr id="0" name=""/>
        <dsp:cNvSpPr/>
      </dsp:nvSpPr>
      <dsp:spPr>
        <a:xfrm>
          <a:off x="1645970" y="3347403"/>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Analysis</a:t>
          </a:r>
          <a:endParaRPr lang="en-GB" sz="1300" kern="1200" dirty="0"/>
        </a:p>
      </dsp:txBody>
      <dsp:txXfrm>
        <a:off x="1680607" y="3382040"/>
        <a:ext cx="1022332" cy="640270"/>
      </dsp:txXfrm>
    </dsp:sp>
    <dsp:sp modelId="{8A75F6B8-F208-423D-8866-63CDC1B817DE}">
      <dsp:nvSpPr>
        <dsp:cNvPr id="0" name=""/>
        <dsp:cNvSpPr/>
      </dsp:nvSpPr>
      <dsp:spPr>
        <a:xfrm>
          <a:off x="519003" y="356634"/>
          <a:ext cx="3345540" cy="3345540"/>
        </a:xfrm>
        <a:custGeom>
          <a:avLst/>
          <a:gdLst/>
          <a:ahLst/>
          <a:cxnLst/>
          <a:rect l="0" t="0" r="0" b="0"/>
          <a:pathLst>
            <a:path>
              <a:moveTo>
                <a:pt x="1119979" y="3251561"/>
              </a:moveTo>
              <a:arcTo wR="1672770" hR="1672770" stAng="6557818" swAng="150268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EEA11DF-B640-4867-B9CA-EACE256460AB}">
      <dsp:nvSpPr>
        <dsp:cNvPr id="0" name=""/>
        <dsp:cNvSpPr/>
      </dsp:nvSpPr>
      <dsp:spPr>
        <a:xfrm>
          <a:off x="197309" y="2511018"/>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Conclusion</a:t>
          </a:r>
          <a:endParaRPr lang="en-GB" sz="1300" kern="1200" dirty="0"/>
        </a:p>
      </dsp:txBody>
      <dsp:txXfrm>
        <a:off x="231946" y="2545655"/>
        <a:ext cx="1022332" cy="640270"/>
      </dsp:txXfrm>
    </dsp:sp>
    <dsp:sp modelId="{5E47A1F9-3EE5-42C7-A4D0-6F281099D1BC}">
      <dsp:nvSpPr>
        <dsp:cNvPr id="0" name=""/>
        <dsp:cNvSpPr/>
      </dsp:nvSpPr>
      <dsp:spPr>
        <a:xfrm>
          <a:off x="519003" y="356634"/>
          <a:ext cx="3345540" cy="3345540"/>
        </a:xfrm>
        <a:custGeom>
          <a:avLst/>
          <a:gdLst/>
          <a:ahLst/>
          <a:cxnLst/>
          <a:rect l="0" t="0" r="0" b="0"/>
          <a:pathLst>
            <a:path>
              <a:moveTo>
                <a:pt x="68084" y="2145150"/>
              </a:moveTo>
              <a:arcTo wR="1672770" hR="1672770" stAng="9815811" swAng="196837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C9E9C23-CA1B-480C-9BC8-6970CD301E06}">
      <dsp:nvSpPr>
        <dsp:cNvPr id="0" name=""/>
        <dsp:cNvSpPr/>
      </dsp:nvSpPr>
      <dsp:spPr>
        <a:xfrm>
          <a:off x="197309" y="838247"/>
          <a:ext cx="1091606" cy="7095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Action Plan</a:t>
          </a:r>
          <a:endParaRPr lang="en-GB" sz="1300" kern="1200" dirty="0"/>
        </a:p>
      </dsp:txBody>
      <dsp:txXfrm>
        <a:off x="231946" y="872884"/>
        <a:ext cx="1022332" cy="640270"/>
      </dsp:txXfrm>
    </dsp:sp>
    <dsp:sp modelId="{4EFAF364-AB10-48A3-B9AA-BD1B33AE0F45}">
      <dsp:nvSpPr>
        <dsp:cNvPr id="0" name=""/>
        <dsp:cNvSpPr/>
      </dsp:nvSpPr>
      <dsp:spPr>
        <a:xfrm>
          <a:off x="519003" y="356634"/>
          <a:ext cx="3345540" cy="3345540"/>
        </a:xfrm>
        <a:custGeom>
          <a:avLst/>
          <a:gdLst/>
          <a:ahLst/>
          <a:cxnLst/>
          <a:rect l="0" t="0" r="0" b="0"/>
          <a:pathLst>
            <a:path>
              <a:moveTo>
                <a:pt x="503611" y="476430"/>
              </a:moveTo>
              <a:arcTo wR="1672770" hR="1672770" stAng="13539500" swAng="150268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8159B-F259-48B2-B6FD-15FE7D7DC801}">
      <dsp:nvSpPr>
        <dsp:cNvPr id="0" name=""/>
        <dsp:cNvSpPr/>
      </dsp:nvSpPr>
      <dsp:spPr>
        <a:xfrm>
          <a:off x="54" y="252188"/>
          <a:ext cx="5187513" cy="8928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GB" sz="3100" kern="1200" baseline="0"/>
            <a:t>Strengths</a:t>
          </a:r>
          <a:endParaRPr lang="en-GB" sz="3100" kern="1200"/>
        </a:p>
      </dsp:txBody>
      <dsp:txXfrm>
        <a:off x="54" y="252188"/>
        <a:ext cx="5187513" cy="892800"/>
      </dsp:txXfrm>
    </dsp:sp>
    <dsp:sp modelId="{8611E249-76CD-4FF5-B8B0-9C0C75ED92FB}">
      <dsp:nvSpPr>
        <dsp:cNvPr id="0" name=""/>
        <dsp:cNvSpPr/>
      </dsp:nvSpPr>
      <dsp:spPr>
        <a:xfrm>
          <a:off x="54" y="1144988"/>
          <a:ext cx="5187513" cy="238266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GB" sz="3100" kern="1200" dirty="0"/>
            <a:t>I am a quick learner. </a:t>
          </a:r>
        </a:p>
        <a:p>
          <a:pPr marL="285750" lvl="1" indent="-285750" algn="l" defTabSz="1377950">
            <a:lnSpc>
              <a:spcPct val="90000"/>
            </a:lnSpc>
            <a:spcBef>
              <a:spcPct val="0"/>
            </a:spcBef>
            <a:spcAft>
              <a:spcPct val="15000"/>
            </a:spcAft>
            <a:buChar char="•"/>
          </a:pPr>
          <a:r>
            <a:rPr lang="en-US" sz="3100" kern="1200" dirty="0"/>
            <a:t>Oral Communication</a:t>
          </a:r>
          <a:endParaRPr lang="en-GB" sz="3100" kern="1200" dirty="0"/>
        </a:p>
        <a:p>
          <a:pPr marL="285750" lvl="1" indent="-285750" algn="l" defTabSz="1377950">
            <a:lnSpc>
              <a:spcPct val="90000"/>
            </a:lnSpc>
            <a:spcBef>
              <a:spcPct val="0"/>
            </a:spcBef>
            <a:spcAft>
              <a:spcPct val="15000"/>
            </a:spcAft>
            <a:buChar char="•"/>
          </a:pPr>
          <a:r>
            <a:rPr lang="en-US" sz="3100" kern="1200" dirty="0"/>
            <a:t>Observation on situation</a:t>
          </a:r>
          <a:endParaRPr lang="en-GB" sz="3100" kern="1200" dirty="0"/>
        </a:p>
        <a:p>
          <a:pPr marL="285750" lvl="1" indent="-285750" algn="l" defTabSz="1377950">
            <a:lnSpc>
              <a:spcPct val="90000"/>
            </a:lnSpc>
            <a:spcBef>
              <a:spcPct val="0"/>
            </a:spcBef>
            <a:spcAft>
              <a:spcPct val="15000"/>
            </a:spcAft>
            <a:buChar char="•"/>
          </a:pPr>
          <a:endParaRPr lang="en-GB" sz="3100" kern="1200" dirty="0"/>
        </a:p>
      </dsp:txBody>
      <dsp:txXfrm>
        <a:off x="54" y="1144988"/>
        <a:ext cx="5187513" cy="2382660"/>
      </dsp:txXfrm>
    </dsp:sp>
    <dsp:sp modelId="{C140F978-8B23-41B6-96C5-DD66CD8680A1}">
      <dsp:nvSpPr>
        <dsp:cNvPr id="0" name=""/>
        <dsp:cNvSpPr/>
      </dsp:nvSpPr>
      <dsp:spPr>
        <a:xfrm>
          <a:off x="5913819" y="252188"/>
          <a:ext cx="5187513" cy="892800"/>
        </a:xfrm>
        <a:prstGeom prst="rect">
          <a:avLst/>
        </a:prstGeom>
        <a:solidFill>
          <a:schemeClr val="accent5">
            <a:hueOff val="1496754"/>
            <a:satOff val="674"/>
            <a:lumOff val="-7057"/>
            <a:alphaOff val="0"/>
          </a:schemeClr>
        </a:solidFill>
        <a:ln w="12700" cap="flat" cmpd="sng" algn="ctr">
          <a:solidFill>
            <a:schemeClr val="accent5">
              <a:hueOff val="149675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GB" sz="3100" kern="1200" baseline="0"/>
            <a:t>Weaknesses</a:t>
          </a:r>
          <a:endParaRPr lang="en-GB" sz="3100" kern="1200"/>
        </a:p>
      </dsp:txBody>
      <dsp:txXfrm>
        <a:off x="5913819" y="252188"/>
        <a:ext cx="5187513" cy="892800"/>
      </dsp:txXfrm>
    </dsp:sp>
    <dsp:sp modelId="{FDEACA11-6F24-4071-B0F8-C7FD4B4D4B3F}">
      <dsp:nvSpPr>
        <dsp:cNvPr id="0" name=""/>
        <dsp:cNvSpPr/>
      </dsp:nvSpPr>
      <dsp:spPr>
        <a:xfrm>
          <a:off x="5913819" y="1144988"/>
          <a:ext cx="5187513" cy="2382660"/>
        </a:xfrm>
        <a:prstGeom prst="rect">
          <a:avLst/>
        </a:prstGeom>
        <a:solidFill>
          <a:schemeClr val="accent5">
            <a:tint val="40000"/>
            <a:alpha val="90000"/>
            <a:hueOff val="1470264"/>
            <a:satOff val="-15847"/>
            <a:lumOff val="-1416"/>
            <a:alphaOff val="0"/>
          </a:schemeClr>
        </a:solidFill>
        <a:ln w="12700" cap="flat" cmpd="sng" algn="ctr">
          <a:solidFill>
            <a:schemeClr val="accent5">
              <a:tint val="40000"/>
              <a:alpha val="90000"/>
              <a:hueOff val="1470264"/>
              <a:satOff val="-1584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GB" sz="3100" kern="1200" noProof="0" dirty="0"/>
            <a:t>Decision-making</a:t>
          </a:r>
        </a:p>
        <a:p>
          <a:pPr marL="285750" lvl="1" indent="-285750" algn="l" defTabSz="1377950">
            <a:lnSpc>
              <a:spcPct val="90000"/>
            </a:lnSpc>
            <a:spcBef>
              <a:spcPct val="0"/>
            </a:spcBef>
            <a:spcAft>
              <a:spcPct val="15000"/>
            </a:spcAft>
            <a:buChar char="•"/>
          </a:pPr>
          <a:r>
            <a:rPr lang="en-GB" sz="3100" kern="1200" noProof="0" dirty="0"/>
            <a:t>Data Analytics</a:t>
          </a:r>
        </a:p>
        <a:p>
          <a:pPr marL="285750" lvl="1" indent="-285750" algn="l" defTabSz="1377950">
            <a:lnSpc>
              <a:spcPct val="90000"/>
            </a:lnSpc>
            <a:spcBef>
              <a:spcPct val="0"/>
            </a:spcBef>
            <a:spcAft>
              <a:spcPct val="15000"/>
            </a:spcAft>
            <a:buChar char="•"/>
          </a:pPr>
          <a:r>
            <a:rPr lang="en-GB" sz="3100" kern="1200" noProof="0" dirty="0"/>
            <a:t>Digital Communication</a:t>
          </a:r>
        </a:p>
      </dsp:txBody>
      <dsp:txXfrm>
        <a:off x="5913819" y="1144988"/>
        <a:ext cx="5187513" cy="2382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D792B-4CCF-46D7-AD1F-6169C241CF7F}">
      <dsp:nvSpPr>
        <dsp:cNvPr id="0" name=""/>
        <dsp:cNvSpPr/>
      </dsp:nvSpPr>
      <dsp:spPr>
        <a:xfrm>
          <a:off x="0" y="496622"/>
          <a:ext cx="4703686"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3FA8ED-C720-4905-9418-C6704E1F732D}">
      <dsp:nvSpPr>
        <dsp:cNvPr id="0" name=""/>
        <dsp:cNvSpPr/>
      </dsp:nvSpPr>
      <dsp:spPr>
        <a:xfrm>
          <a:off x="235184" y="304741"/>
          <a:ext cx="329258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2" tIns="0" rIns="124452" bIns="0" numCol="1" spcCol="1270" anchor="ctr" anchorCtr="0">
          <a:noAutofit/>
        </a:bodyPr>
        <a:lstStyle/>
        <a:p>
          <a:pPr marL="0" lvl="0" indent="0" algn="l" defTabSz="577850">
            <a:lnSpc>
              <a:spcPct val="90000"/>
            </a:lnSpc>
            <a:spcBef>
              <a:spcPct val="0"/>
            </a:spcBef>
            <a:spcAft>
              <a:spcPct val="35000"/>
            </a:spcAft>
            <a:buNone/>
          </a:pPr>
          <a:r>
            <a:rPr lang="en-GB" sz="1300" b="0" i="0" u="none" kern="1200" dirty="0"/>
            <a:t>Effective communication</a:t>
          </a:r>
          <a:endParaRPr lang="en-GB" sz="1300" kern="1200" dirty="0"/>
        </a:p>
      </dsp:txBody>
      <dsp:txXfrm>
        <a:off x="253918" y="323475"/>
        <a:ext cx="3255112" cy="346292"/>
      </dsp:txXfrm>
    </dsp:sp>
    <dsp:sp modelId="{292CBF2E-B5D4-4609-B5F9-7C0722C924FF}">
      <dsp:nvSpPr>
        <dsp:cNvPr id="0" name=""/>
        <dsp:cNvSpPr/>
      </dsp:nvSpPr>
      <dsp:spPr>
        <a:xfrm>
          <a:off x="0" y="1086302"/>
          <a:ext cx="4703686"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E0FC5B-6E20-4A4E-B0B8-021E8B9D8096}">
      <dsp:nvSpPr>
        <dsp:cNvPr id="0" name=""/>
        <dsp:cNvSpPr/>
      </dsp:nvSpPr>
      <dsp:spPr>
        <a:xfrm>
          <a:off x="235184" y="894422"/>
          <a:ext cx="329258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2" tIns="0" rIns="124452" bIns="0" numCol="1" spcCol="1270" anchor="ctr" anchorCtr="0">
          <a:noAutofit/>
        </a:bodyPr>
        <a:lstStyle/>
        <a:p>
          <a:pPr marL="0" lvl="0" indent="0" algn="l" defTabSz="577850">
            <a:lnSpc>
              <a:spcPct val="90000"/>
            </a:lnSpc>
            <a:spcBef>
              <a:spcPct val="0"/>
            </a:spcBef>
            <a:spcAft>
              <a:spcPct val="35000"/>
            </a:spcAft>
            <a:buNone/>
          </a:pPr>
          <a:r>
            <a:rPr lang="en-GB" sz="1300" b="0" i="0" u="none" kern="1200" dirty="0"/>
            <a:t>Critical thinking</a:t>
          </a:r>
          <a:endParaRPr lang="en-GB" sz="1300" kern="1200" dirty="0"/>
        </a:p>
      </dsp:txBody>
      <dsp:txXfrm>
        <a:off x="253918" y="913156"/>
        <a:ext cx="3255112" cy="346292"/>
      </dsp:txXfrm>
    </dsp:sp>
    <dsp:sp modelId="{E88D1AEB-E03D-4649-AC46-AE237FD2CAC8}">
      <dsp:nvSpPr>
        <dsp:cNvPr id="0" name=""/>
        <dsp:cNvSpPr/>
      </dsp:nvSpPr>
      <dsp:spPr>
        <a:xfrm>
          <a:off x="0" y="1675982"/>
          <a:ext cx="4703686"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E6E410-8316-487B-8369-46501A30C35B}">
      <dsp:nvSpPr>
        <dsp:cNvPr id="0" name=""/>
        <dsp:cNvSpPr/>
      </dsp:nvSpPr>
      <dsp:spPr>
        <a:xfrm>
          <a:off x="235184" y="1484102"/>
          <a:ext cx="329258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2" tIns="0" rIns="124452" bIns="0" numCol="1" spcCol="1270" anchor="ctr" anchorCtr="0">
          <a:noAutofit/>
        </a:bodyPr>
        <a:lstStyle/>
        <a:p>
          <a:pPr marL="0" lvl="0" indent="0" algn="l" defTabSz="577850">
            <a:lnSpc>
              <a:spcPct val="90000"/>
            </a:lnSpc>
            <a:spcBef>
              <a:spcPct val="0"/>
            </a:spcBef>
            <a:spcAft>
              <a:spcPct val="35000"/>
            </a:spcAft>
            <a:buNone/>
          </a:pPr>
          <a:r>
            <a:rPr lang="en-US" sz="1300" b="0" i="0" u="none" kern="1200" dirty="0"/>
            <a:t>Basic application of digital technology</a:t>
          </a:r>
          <a:endParaRPr lang="en-GB" sz="1300" kern="1200" dirty="0"/>
        </a:p>
      </dsp:txBody>
      <dsp:txXfrm>
        <a:off x="253918" y="1502836"/>
        <a:ext cx="3255112" cy="346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4F95D-B163-46BE-BF48-CD672AACADE6}">
      <dsp:nvSpPr>
        <dsp:cNvPr id="0" name=""/>
        <dsp:cNvSpPr/>
      </dsp:nvSpPr>
      <dsp:spPr>
        <a:xfrm>
          <a:off x="0" y="245187"/>
          <a:ext cx="3862439"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20C4D0-CC94-419A-976C-7E735ACF1406}">
      <dsp:nvSpPr>
        <dsp:cNvPr id="0" name=""/>
        <dsp:cNvSpPr/>
      </dsp:nvSpPr>
      <dsp:spPr>
        <a:xfrm>
          <a:off x="193121" y="9027"/>
          <a:ext cx="2703707"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94" tIns="0" rIns="102194"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Digital Communication</a:t>
          </a:r>
          <a:endParaRPr lang="en-GB" sz="1600" kern="1200" dirty="0">
            <a:latin typeface="Arial" panose="020B0604020202020204" pitchFamily="34" charset="0"/>
            <a:cs typeface="Arial" panose="020B0604020202020204" pitchFamily="34" charset="0"/>
          </a:endParaRPr>
        </a:p>
      </dsp:txBody>
      <dsp:txXfrm>
        <a:off x="216178" y="32084"/>
        <a:ext cx="2657593" cy="426206"/>
      </dsp:txXfrm>
    </dsp:sp>
    <dsp:sp modelId="{15CED99C-0995-49B9-A596-34A3CE1C98B7}">
      <dsp:nvSpPr>
        <dsp:cNvPr id="0" name=""/>
        <dsp:cNvSpPr/>
      </dsp:nvSpPr>
      <dsp:spPr>
        <a:xfrm>
          <a:off x="0" y="970947"/>
          <a:ext cx="3862439"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7F6363-7FEF-44C1-87B3-EB56634B9ED1}">
      <dsp:nvSpPr>
        <dsp:cNvPr id="0" name=""/>
        <dsp:cNvSpPr/>
      </dsp:nvSpPr>
      <dsp:spPr>
        <a:xfrm>
          <a:off x="193121" y="734787"/>
          <a:ext cx="2703707"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94" tIns="0" rIns="102194"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Data Analytics</a:t>
          </a:r>
          <a:endParaRPr lang="en-GB" sz="1600" kern="1200" dirty="0">
            <a:latin typeface="Arial" panose="020B0604020202020204" pitchFamily="34" charset="0"/>
            <a:cs typeface="Arial" panose="020B0604020202020204" pitchFamily="34" charset="0"/>
          </a:endParaRPr>
        </a:p>
      </dsp:txBody>
      <dsp:txXfrm>
        <a:off x="216178" y="757844"/>
        <a:ext cx="2657593" cy="426206"/>
      </dsp:txXfrm>
    </dsp:sp>
    <dsp:sp modelId="{A2BA2278-38D2-493D-8952-F1F3CAB288F7}">
      <dsp:nvSpPr>
        <dsp:cNvPr id="0" name=""/>
        <dsp:cNvSpPr/>
      </dsp:nvSpPr>
      <dsp:spPr>
        <a:xfrm>
          <a:off x="0" y="1696707"/>
          <a:ext cx="3862439"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25D0EA-C374-49BB-8B2E-E11ECB932891}">
      <dsp:nvSpPr>
        <dsp:cNvPr id="0" name=""/>
        <dsp:cNvSpPr/>
      </dsp:nvSpPr>
      <dsp:spPr>
        <a:xfrm>
          <a:off x="193121" y="1460547"/>
          <a:ext cx="2703707"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94" tIns="0" rIns="102194"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Decision Making</a:t>
          </a:r>
          <a:endParaRPr lang="en-GB" sz="1600" kern="1200" dirty="0">
            <a:latin typeface="Arial" panose="020B0604020202020204" pitchFamily="34" charset="0"/>
            <a:cs typeface="Arial" panose="020B0604020202020204" pitchFamily="34" charset="0"/>
          </a:endParaRPr>
        </a:p>
      </dsp:txBody>
      <dsp:txXfrm>
        <a:off x="216178" y="1483604"/>
        <a:ext cx="2657593" cy="426206"/>
      </dsp:txXfrm>
    </dsp:sp>
    <dsp:sp modelId="{1CE53DEC-1EB5-46C4-AD15-37E6300B993A}">
      <dsp:nvSpPr>
        <dsp:cNvPr id="0" name=""/>
        <dsp:cNvSpPr/>
      </dsp:nvSpPr>
      <dsp:spPr>
        <a:xfrm>
          <a:off x="0" y="2422467"/>
          <a:ext cx="3862439"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DA5197-957D-40E7-B8FD-3C3DE1DE4F3D}">
      <dsp:nvSpPr>
        <dsp:cNvPr id="0" name=""/>
        <dsp:cNvSpPr/>
      </dsp:nvSpPr>
      <dsp:spPr>
        <a:xfrm>
          <a:off x="193121" y="2186307"/>
          <a:ext cx="2703707"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94" tIns="0" rIns="102194"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Teamwork</a:t>
          </a:r>
          <a:endParaRPr lang="en-GB" sz="1600" kern="1200" dirty="0">
            <a:latin typeface="Arial" panose="020B0604020202020204" pitchFamily="34" charset="0"/>
            <a:cs typeface="Arial" panose="020B0604020202020204" pitchFamily="34" charset="0"/>
          </a:endParaRPr>
        </a:p>
      </dsp:txBody>
      <dsp:txXfrm>
        <a:off x="216178" y="2209364"/>
        <a:ext cx="2657593"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A83537-890F-4154-A3AA-11204D723408}" type="datetimeFigureOut">
              <a:rPr lang="en-GB" smtClean="0"/>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0708D9-652F-4947-B232-6994D202FA9E}" type="slidenum">
              <a:rPr lang="en-GB" smtClean="0"/>
              <a:t>‹#›</a:t>
            </a:fld>
            <a:endParaRPr lang="en-GB"/>
          </a:p>
        </p:txBody>
      </p:sp>
    </p:spTree>
    <p:extLst>
      <p:ext uri="{BB962C8B-B14F-4D97-AF65-F5344CB8AC3E}">
        <p14:creationId xmlns:p14="http://schemas.microsoft.com/office/powerpoint/2010/main" val="3808923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0708D9-652F-4947-B232-6994D202FA9E}" type="slidenum">
              <a:rPr lang="en-GB" smtClean="0"/>
              <a:t>1</a:t>
            </a:fld>
            <a:endParaRPr lang="en-GB"/>
          </a:p>
        </p:txBody>
      </p:sp>
    </p:spTree>
    <p:extLst>
      <p:ext uri="{BB962C8B-B14F-4D97-AF65-F5344CB8AC3E}">
        <p14:creationId xmlns:p14="http://schemas.microsoft.com/office/powerpoint/2010/main" val="1063811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Being a student of University of Wales, I have completed this assignment with a proper self reflection for having a clear idea of study. I will illustrate an action plan for improving professional skills.</a:t>
            </a:r>
            <a:endParaRPr lang="en-GB" b="0" noProof="0" dirty="0">
              <a:effectLst/>
            </a:endParaRPr>
          </a:p>
        </p:txBody>
      </p:sp>
      <p:sp>
        <p:nvSpPr>
          <p:cNvPr id="4" name="Slide Number Placeholder 3"/>
          <p:cNvSpPr>
            <a:spLocks noGrp="1"/>
          </p:cNvSpPr>
          <p:nvPr>
            <p:ph type="sldNum" sz="quarter" idx="10"/>
          </p:nvPr>
        </p:nvSpPr>
        <p:spPr/>
        <p:txBody>
          <a:bodyPr/>
          <a:lstStyle/>
          <a:p>
            <a:fld id="{8E0708D9-652F-4947-B232-6994D202FA9E}" type="slidenum">
              <a:rPr lang="en-GB" smtClean="0"/>
              <a:t>3</a:t>
            </a:fld>
            <a:endParaRPr lang="en-GB"/>
          </a:p>
        </p:txBody>
      </p:sp>
    </p:spTree>
    <p:extLst>
      <p:ext uri="{BB962C8B-B14F-4D97-AF65-F5344CB8AC3E}">
        <p14:creationId xmlns:p14="http://schemas.microsoft.com/office/powerpoint/2010/main" val="2830806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noProof="0" dirty="0">
                <a:solidFill>
                  <a:schemeClr val="tx1"/>
                </a:solidFill>
                <a:effectLst/>
                <a:latin typeface="+mn-lt"/>
                <a:ea typeface="+mn-ea"/>
                <a:cs typeface="+mn-cs"/>
              </a:rPr>
              <a:t>Here, I have used Gibbs reflective model for analysing personal experiences, during this self evaluation process. This reflective model includes phases such as </a:t>
            </a:r>
            <a:r>
              <a:rPr lang="en-GB" sz="1200" b="0" i="1" u="none" strike="noStrike" kern="1200" noProof="0" dirty="0">
                <a:solidFill>
                  <a:schemeClr val="tx1"/>
                </a:solidFill>
                <a:effectLst/>
                <a:latin typeface="+mn-lt"/>
                <a:ea typeface="+mn-ea"/>
                <a:cs typeface="+mn-cs"/>
              </a:rPr>
              <a:t>Description, Feelings, Evaluation, Analysis, Conclusion </a:t>
            </a:r>
            <a:r>
              <a:rPr lang="en-GB" sz="1200" b="0" i="0" u="none" strike="noStrike" kern="1200" noProof="0" dirty="0">
                <a:solidFill>
                  <a:schemeClr val="tx1"/>
                </a:solidFill>
                <a:effectLst/>
                <a:latin typeface="+mn-lt"/>
                <a:ea typeface="+mn-ea"/>
                <a:cs typeface="+mn-cs"/>
              </a:rPr>
              <a:t>and </a:t>
            </a:r>
            <a:r>
              <a:rPr lang="en-GB" sz="1200" b="0" i="1" u="none" strike="noStrike" kern="1200" noProof="0" dirty="0">
                <a:solidFill>
                  <a:schemeClr val="tx1"/>
                </a:solidFill>
                <a:effectLst/>
                <a:latin typeface="+mn-lt"/>
                <a:ea typeface="+mn-ea"/>
                <a:cs typeface="+mn-cs"/>
              </a:rPr>
              <a:t>Action Plan. </a:t>
            </a:r>
            <a:r>
              <a:rPr lang="en-GB" sz="1200" b="0" i="0" u="none" strike="noStrike" kern="1200" noProof="0" dirty="0">
                <a:solidFill>
                  <a:schemeClr val="tx1"/>
                </a:solidFill>
                <a:effectLst/>
                <a:latin typeface="+mn-lt"/>
                <a:ea typeface="+mn-ea"/>
                <a:cs typeface="+mn-cs"/>
              </a:rPr>
              <a:t>Through this model, I have elaborated my entire journey to collect information and experiences.</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5</a:t>
            </a:fld>
            <a:endParaRPr lang="en-GB"/>
          </a:p>
        </p:txBody>
      </p:sp>
    </p:spTree>
    <p:extLst>
      <p:ext uri="{BB962C8B-B14F-4D97-AF65-F5344CB8AC3E}">
        <p14:creationId xmlns:p14="http://schemas.microsoft.com/office/powerpoint/2010/main" val="2875761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noProof="0" dirty="0">
                <a:solidFill>
                  <a:schemeClr val="tx1"/>
                </a:solidFill>
                <a:effectLst/>
                <a:latin typeface="+mn-lt"/>
                <a:ea typeface="+mn-ea"/>
                <a:cs typeface="+mn-cs"/>
              </a:rPr>
              <a:t>In this reflective observation, I have found myself strong in maintaining oral communication to teammates. Oral communication is effective for the learners to collect opinion from peers and teachers for having a proper understanding of subject matter (Tong </a:t>
            </a:r>
            <a:r>
              <a:rPr lang="en-GB" sz="1200" b="0" i="1" u="none" strike="noStrike" kern="1200" noProof="0" dirty="0">
                <a:solidFill>
                  <a:schemeClr val="tx1"/>
                </a:solidFill>
                <a:effectLst/>
                <a:latin typeface="+mn-lt"/>
                <a:ea typeface="+mn-ea"/>
                <a:cs typeface="+mn-cs"/>
              </a:rPr>
              <a:t>et al., </a:t>
            </a:r>
            <a:r>
              <a:rPr lang="en-GB" sz="1200" b="0" i="0" u="none" strike="noStrike" kern="1200" noProof="0" dirty="0">
                <a:solidFill>
                  <a:schemeClr val="tx1"/>
                </a:solidFill>
                <a:effectLst/>
                <a:latin typeface="+mn-lt"/>
                <a:ea typeface="+mn-ea"/>
                <a:cs typeface="+mn-cs"/>
              </a:rPr>
              <a:t>2022, p.12). Moreover, I have also found myself strong in observation skills for effective knowledge management procedures. It is understood that the operational data collection plan from various secondary information sources such as books, journals, articles and websites.</a:t>
            </a:r>
            <a:endParaRPr lang="en-GB" b="0" noProof="0" dirty="0">
              <a:effectLst/>
            </a:endParaRPr>
          </a:p>
          <a:p>
            <a:pPr rtl="0"/>
            <a:r>
              <a:rPr lang="en-GB" sz="1200" b="0" i="0" u="none" strike="noStrike" kern="1200" noProof="0" dirty="0">
                <a:solidFill>
                  <a:schemeClr val="tx1"/>
                </a:solidFill>
                <a:effectLst/>
                <a:latin typeface="+mn-lt"/>
                <a:ea typeface="+mn-ea"/>
                <a:cs typeface="+mn-cs"/>
              </a:rPr>
              <a:t>On the other hand, I have found myself weak in decision-making and data analytic skills. It has also been understood that the knowledge management procedure can face challenges due to the lack of skills. I also need improvement in digital communication for effective time management and proper instruction sharing. </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6</a:t>
            </a:fld>
            <a:endParaRPr lang="en-GB"/>
          </a:p>
        </p:txBody>
      </p:sp>
    </p:spTree>
    <p:extLst>
      <p:ext uri="{BB962C8B-B14F-4D97-AF65-F5344CB8AC3E}">
        <p14:creationId xmlns:p14="http://schemas.microsoft.com/office/powerpoint/2010/main" val="2338366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noProof="0" dirty="0">
                <a:solidFill>
                  <a:schemeClr val="tx1"/>
                </a:solidFill>
                <a:effectLst/>
                <a:latin typeface="+mn-lt"/>
                <a:ea typeface="+mn-ea"/>
                <a:cs typeface="+mn-cs"/>
              </a:rPr>
              <a:t>In this self reflection, I have gained traits such as effective communication, critical thinking and basic application of digital technology. Development of traits play a major role for operational assessment to improve skills in future (Zhang and Ma, 2023, p.18). These traits can make a positive impact on my personal learning skill and further influence on professional skills. </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7</a:t>
            </a:fld>
            <a:endParaRPr lang="en-GB"/>
          </a:p>
        </p:txBody>
      </p:sp>
    </p:spTree>
    <p:extLst>
      <p:ext uri="{BB962C8B-B14F-4D97-AF65-F5344CB8AC3E}">
        <p14:creationId xmlns:p14="http://schemas.microsoft.com/office/powerpoint/2010/main" val="40943754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noProof="0" dirty="0">
                <a:solidFill>
                  <a:schemeClr val="tx1"/>
                </a:solidFill>
                <a:effectLst/>
                <a:latin typeface="+mn-lt"/>
                <a:ea typeface="+mn-ea"/>
                <a:cs typeface="+mn-cs"/>
              </a:rPr>
              <a:t>I have developed an action plan for improving decision-making, data analytics and digital communication skills. </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8</a:t>
            </a:fld>
            <a:endParaRPr lang="en-GB"/>
          </a:p>
        </p:txBody>
      </p:sp>
    </p:spTree>
    <p:extLst>
      <p:ext uri="{BB962C8B-B14F-4D97-AF65-F5344CB8AC3E}">
        <p14:creationId xmlns:p14="http://schemas.microsoft.com/office/powerpoint/2010/main" val="972213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noProof="0" dirty="0">
                <a:solidFill>
                  <a:schemeClr val="tx1"/>
                </a:solidFill>
                <a:effectLst/>
                <a:latin typeface="+mn-lt"/>
                <a:ea typeface="+mn-ea"/>
                <a:cs typeface="+mn-cs"/>
              </a:rPr>
              <a:t>In this learning stage, I have continued to continue learning with the topic, ‘Feasibility in digital learning and operational skills in current academic and professional context.’ In this session, I have got a clear knowledge about digital information management and its value in both academic and professional areas. </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9</a:t>
            </a:fld>
            <a:endParaRPr lang="en-GB"/>
          </a:p>
        </p:txBody>
      </p:sp>
    </p:spTree>
    <p:extLst>
      <p:ext uri="{BB962C8B-B14F-4D97-AF65-F5344CB8AC3E}">
        <p14:creationId xmlns:p14="http://schemas.microsoft.com/office/powerpoint/2010/main" val="466765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noProof="0" dirty="0">
                <a:solidFill>
                  <a:schemeClr val="tx1"/>
                </a:solidFill>
                <a:effectLst/>
                <a:latin typeface="+mn-lt"/>
                <a:ea typeface="+mn-ea"/>
                <a:cs typeface="+mn-cs"/>
              </a:rPr>
              <a:t>In this study, I have understood that digital knowledge management and communication have been proven to be helpful for managing potential information analytics for measuring a critical success plan for generating proper knowledge regarding research topics. </a:t>
            </a:r>
            <a:endParaRPr lang="en-GB" noProof="0" dirty="0"/>
          </a:p>
        </p:txBody>
      </p:sp>
      <p:sp>
        <p:nvSpPr>
          <p:cNvPr id="4" name="Slide Number Placeholder 3"/>
          <p:cNvSpPr>
            <a:spLocks noGrp="1"/>
          </p:cNvSpPr>
          <p:nvPr>
            <p:ph type="sldNum" sz="quarter" idx="10"/>
          </p:nvPr>
        </p:nvSpPr>
        <p:spPr/>
        <p:txBody>
          <a:bodyPr/>
          <a:lstStyle/>
          <a:p>
            <a:fld id="{8E0708D9-652F-4947-B232-6994D202FA9E}" type="slidenum">
              <a:rPr lang="en-GB" smtClean="0"/>
              <a:t>10</a:t>
            </a:fld>
            <a:endParaRPr lang="en-GB"/>
          </a:p>
        </p:txBody>
      </p:sp>
    </p:spTree>
    <p:extLst>
      <p:ext uri="{BB962C8B-B14F-4D97-AF65-F5344CB8AC3E}">
        <p14:creationId xmlns:p14="http://schemas.microsoft.com/office/powerpoint/2010/main" val="2544127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0708D9-652F-4947-B232-6994D202FA9E}" type="slidenum">
              <a:rPr lang="en-GB" smtClean="0"/>
              <a:t>11</a:t>
            </a:fld>
            <a:endParaRPr lang="en-GB"/>
          </a:p>
        </p:txBody>
      </p:sp>
    </p:spTree>
    <p:extLst>
      <p:ext uri="{BB962C8B-B14F-4D97-AF65-F5344CB8AC3E}">
        <p14:creationId xmlns:p14="http://schemas.microsoft.com/office/powerpoint/2010/main" val="2026418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6375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9524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12/15/2025</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49329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511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81099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0517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96659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47596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72043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80616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12/15/2025</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97214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12/15/2025</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698086136"/>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6.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Data" Target="../diagrams/data4.xml"/><Relationship Id="rId11" Type="http://schemas.openxmlformats.org/officeDocument/2006/relationships/image" Target="../media/image9.png"/><Relationship Id="rId5" Type="http://schemas.openxmlformats.org/officeDocument/2006/relationships/image" Target="../media/image8.jpeg"/><Relationship Id="rId10" Type="http://schemas.microsoft.com/office/2007/relationships/diagramDrawing" Target="../diagrams/drawing4.xml"/><Relationship Id="rId4" Type="http://schemas.openxmlformats.org/officeDocument/2006/relationships/notesSlide" Target="../notesSlides/notesSlide5.xml"/><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2.png"/><Relationship Id="rId4" Type="http://schemas.openxmlformats.org/officeDocument/2006/relationships/notesSlide" Target="../notesSlides/notesSlide8.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hyperlink" Target="https://www.cell.com/heliyon/pdf/S2405-8440(22)03945-7.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tandfonline.com/doi/pdf/10.1080/2331186x.2022.2063224" TargetMode="External"/><Relationship Id="rId4" Type="http://schemas.openxmlformats.org/officeDocument/2006/relationships/hyperlink" Target="https://www.frontiersin.org/journals/psychology/articles/10.3389/fpsyg.2023.1202728/full?ref=top.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45F53-5322-0701-5248-689CA41339DB}"/>
              </a:ext>
            </a:extLst>
          </p:cNvPr>
          <p:cNvSpPr>
            <a:spLocks noGrp="1"/>
          </p:cNvSpPr>
          <p:nvPr>
            <p:ph type="ctrTitle"/>
          </p:nvPr>
        </p:nvSpPr>
        <p:spPr>
          <a:xfrm>
            <a:off x="6432603" y="227058"/>
            <a:ext cx="5481306" cy="1874573"/>
          </a:xfrm>
        </p:spPr>
        <p:txBody>
          <a:bodyPr>
            <a:normAutofit/>
          </a:bodyPr>
          <a:lstStyle/>
          <a:p>
            <a:pPr algn="ctr"/>
            <a:r>
              <a:rPr lang="en-GB" sz="2800" dirty="0">
                <a:latin typeface="Arial" panose="020B0604020202020204" pitchFamily="34" charset="0"/>
                <a:cs typeface="Arial" panose="020B0604020202020204" pitchFamily="34" charset="0"/>
              </a:rPr>
              <a:t>A presentation on Self-Evaluation, Professional Development Plan and Assigned Topic Summary</a:t>
            </a:r>
          </a:p>
        </p:txBody>
      </p:sp>
      <p:sp>
        <p:nvSpPr>
          <p:cNvPr id="3" name="Subtitle 2">
            <a:extLst>
              <a:ext uri="{FF2B5EF4-FFF2-40B4-BE49-F238E27FC236}">
                <a16:creationId xmlns:a16="http://schemas.microsoft.com/office/drawing/2014/main" id="{B7E3F062-9703-08CD-CFB0-3392F4CCBE1C}"/>
              </a:ext>
            </a:extLst>
          </p:cNvPr>
          <p:cNvSpPr>
            <a:spLocks noGrp="1"/>
          </p:cNvSpPr>
          <p:nvPr>
            <p:ph type="subTitle" idx="1"/>
          </p:nvPr>
        </p:nvSpPr>
        <p:spPr>
          <a:xfrm>
            <a:off x="7278964" y="3913302"/>
            <a:ext cx="4500561" cy="1720142"/>
          </a:xfrm>
        </p:spPr>
        <p:txBody>
          <a:bodyPr>
            <a:normAutofit fontScale="77500" lnSpcReduction="20000"/>
          </a:bodyPr>
          <a:lstStyle/>
          <a:p>
            <a:pPr algn="ctr"/>
            <a:r>
              <a:rPr lang="en-GB" sz="1200" dirty="0">
                <a:latin typeface="Arial" panose="020B0604020202020204" pitchFamily="34" charset="0"/>
                <a:cs typeface="Arial" panose="020B0604020202020204" pitchFamily="34" charset="0"/>
              </a:rPr>
              <a:t>Module Name: Learning in the Digital Era</a:t>
            </a:r>
          </a:p>
          <a:p>
            <a:pPr algn="ctr"/>
            <a:r>
              <a:rPr lang="en-GB" sz="1200" dirty="0">
                <a:latin typeface="Arial" panose="020B0604020202020204" pitchFamily="34" charset="0"/>
                <a:cs typeface="Arial" panose="020B0604020202020204" pitchFamily="34" charset="0"/>
              </a:rPr>
              <a:t>Module Code: ACCA 4025</a:t>
            </a:r>
          </a:p>
          <a:p>
            <a:pPr algn="ctr"/>
            <a:r>
              <a:rPr lang="en-GB" sz="1200" dirty="0">
                <a:latin typeface="Arial" panose="020B0604020202020204" pitchFamily="34" charset="0"/>
                <a:cs typeface="Arial" panose="020B0604020202020204" pitchFamily="34" charset="0"/>
              </a:rPr>
              <a:t>Student Name: Ahmed </a:t>
            </a:r>
            <a:r>
              <a:rPr lang="en-GB" sz="1200" dirty="0" err="1">
                <a:latin typeface="Arial" panose="020B0604020202020204" pitchFamily="34" charset="0"/>
                <a:cs typeface="Arial" panose="020B0604020202020204" pitchFamily="34" charset="0"/>
              </a:rPr>
              <a:t>remache</a:t>
            </a: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Student ID:2234747</a:t>
            </a:r>
          </a:p>
          <a:p>
            <a:pPr algn="ctr"/>
            <a:r>
              <a:rPr lang="en-GB" sz="1200" dirty="0">
                <a:latin typeface="Arial" panose="020B0604020202020204" pitchFamily="34" charset="0"/>
                <a:cs typeface="Arial" panose="020B0604020202020204" pitchFamily="34" charset="0"/>
              </a:rPr>
              <a:t>Lecturer’s Name: Koushik </a:t>
            </a:r>
            <a:r>
              <a:rPr lang="en-GB" sz="1200" dirty="0" err="1">
                <a:latin typeface="Arial" panose="020B0604020202020204" pitchFamily="34" charset="0"/>
                <a:cs typeface="Arial" panose="020B0604020202020204" pitchFamily="34" charset="0"/>
              </a:rPr>
              <a:t>modak</a:t>
            </a: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Group:1</a:t>
            </a:r>
          </a:p>
          <a:p>
            <a:pPr algn="ctr"/>
            <a:endParaRPr lang="en-GB" sz="1200"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2" name="Oval 11">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Vector background of vibrant colors splashing">
            <a:extLst>
              <a:ext uri="{FF2B5EF4-FFF2-40B4-BE49-F238E27FC236}">
                <a16:creationId xmlns:a16="http://schemas.microsoft.com/office/drawing/2014/main" id="{D7A927C6-9133-225A-4515-5FC2C30EA4D9}"/>
              </a:ext>
            </a:extLst>
          </p:cNvPr>
          <p:cNvPicPr>
            <a:picLocks noChangeAspect="1"/>
          </p:cNvPicPr>
          <p:nvPr/>
        </p:nvPicPr>
        <p:blipFill>
          <a:blip r:embed="rId5"/>
          <a:srcRect l="21615" r="10385" b="-1"/>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pic>
        <p:nvPicPr>
          <p:cNvPr id="48" name="Video 47">
            <a:hlinkClick r:id="" action="ppaction://media"/>
            <a:extLst>
              <a:ext uri="{FF2B5EF4-FFF2-40B4-BE49-F238E27FC236}">
                <a16:creationId xmlns:a16="http://schemas.microsoft.com/office/drawing/2014/main" id="{169540F2-9FB4-14E6-C763-D81C86AB1F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1087157"/>
      </p:ext>
    </p:extLst>
  </p:cSld>
  <p:clrMapOvr>
    <a:masterClrMapping/>
  </p:clrMapOvr>
  <mc:AlternateContent xmlns:mc="http://schemas.openxmlformats.org/markup-compatibility/2006">
    <mc:Choice xmlns:p14="http://schemas.microsoft.com/office/powerpoint/2010/main" Requires="p14">
      <p:transition spd="slow" p14:dur="2000" advTm="25552"/>
    </mc:Choice>
    <mc:Fallback>
      <p:transition spd="slow" advTm="25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6C5A-EE81-C9C4-D472-BA33F798AF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Contents</a:t>
            </a:r>
          </a:p>
        </p:txBody>
      </p:sp>
      <p:grpSp>
        <p:nvGrpSpPr>
          <p:cNvPr id="6" name="Group 5">
            <a:extLst>
              <a:ext uri="{FF2B5EF4-FFF2-40B4-BE49-F238E27FC236}">
                <a16:creationId xmlns:a16="http://schemas.microsoft.com/office/drawing/2014/main" id="{07408848-4AAE-D7A5-AB2C-51EDCFF40092}"/>
              </a:ext>
            </a:extLst>
          </p:cNvPr>
          <p:cNvGrpSpPr/>
          <p:nvPr/>
        </p:nvGrpSpPr>
        <p:grpSpPr>
          <a:xfrm>
            <a:off x="3924292" y="2218964"/>
            <a:ext cx="4923134" cy="3740501"/>
            <a:chOff x="2851805" y="2539217"/>
            <a:chExt cx="4923134" cy="3740501"/>
          </a:xfrm>
        </p:grpSpPr>
        <p:sp>
          <p:nvSpPr>
            <p:cNvPr id="7" name="Freeform: Shape 6">
              <a:extLst>
                <a:ext uri="{FF2B5EF4-FFF2-40B4-BE49-F238E27FC236}">
                  <a16:creationId xmlns:a16="http://schemas.microsoft.com/office/drawing/2014/main" id="{AE7DAD4F-06D2-88A0-A3CD-78A3B017D6EF}"/>
                </a:ext>
              </a:extLst>
            </p:cNvPr>
            <p:cNvSpPr/>
            <p:nvPr/>
          </p:nvSpPr>
          <p:spPr>
            <a:xfrm rot="2562172">
              <a:off x="5051929" y="5193950"/>
              <a:ext cx="572288" cy="29443"/>
            </a:xfrm>
            <a:custGeom>
              <a:avLst/>
              <a:gdLst/>
              <a:ahLst/>
              <a:cxnLst/>
              <a:rect l="0" t="0" r="0" b="0"/>
              <a:pathLst>
                <a:path>
                  <a:moveTo>
                    <a:pt x="0" y="14721"/>
                  </a:moveTo>
                  <a:lnTo>
                    <a:pt x="572288" y="1472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D41B3157-158C-833D-F9A2-186BA2813963}"/>
                </a:ext>
              </a:extLst>
            </p:cNvPr>
            <p:cNvSpPr/>
            <p:nvPr/>
          </p:nvSpPr>
          <p:spPr>
            <a:xfrm>
              <a:off x="5127791" y="4413359"/>
              <a:ext cx="636290" cy="29443"/>
            </a:xfrm>
            <a:custGeom>
              <a:avLst/>
              <a:gdLst/>
              <a:ahLst/>
              <a:cxnLst/>
              <a:rect l="0" t="0" r="0" b="0"/>
              <a:pathLst>
                <a:path>
                  <a:moveTo>
                    <a:pt x="0" y="14721"/>
                  </a:moveTo>
                  <a:lnTo>
                    <a:pt x="636290" y="1472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5B62E173-F5B5-C095-F89B-AA59D5C244ED}"/>
                </a:ext>
              </a:extLst>
            </p:cNvPr>
            <p:cNvSpPr/>
            <p:nvPr/>
          </p:nvSpPr>
          <p:spPr>
            <a:xfrm rot="19037828">
              <a:off x="5051929" y="3632769"/>
              <a:ext cx="572288" cy="29443"/>
            </a:xfrm>
            <a:custGeom>
              <a:avLst/>
              <a:gdLst/>
              <a:ahLst/>
              <a:cxnLst/>
              <a:rect l="0" t="0" r="0" b="0"/>
              <a:pathLst>
                <a:path>
                  <a:moveTo>
                    <a:pt x="0" y="14721"/>
                  </a:moveTo>
                  <a:lnTo>
                    <a:pt x="572288" y="1472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5AEE2E62-3358-94AF-9555-AF9DCA5480F2}"/>
                </a:ext>
              </a:extLst>
            </p:cNvPr>
            <p:cNvSpPr/>
            <p:nvPr/>
          </p:nvSpPr>
          <p:spPr>
            <a:xfrm>
              <a:off x="2851805" y="3314974"/>
              <a:ext cx="2423172" cy="2196770"/>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Assignment 2</a:t>
              </a:r>
            </a:p>
          </p:txBody>
        </p:sp>
        <p:sp>
          <p:nvSpPr>
            <p:cNvPr id="11" name="Freeform: Shape 10">
              <a:extLst>
                <a:ext uri="{FF2B5EF4-FFF2-40B4-BE49-F238E27FC236}">
                  <a16:creationId xmlns:a16="http://schemas.microsoft.com/office/drawing/2014/main" id="{AFBF5C8B-5114-685F-D491-12A541451C50}"/>
                </a:ext>
              </a:extLst>
            </p:cNvPr>
            <p:cNvSpPr/>
            <p:nvPr/>
          </p:nvSpPr>
          <p:spPr>
            <a:xfrm>
              <a:off x="5403929" y="2539217"/>
              <a:ext cx="2010858" cy="1089515"/>
            </a:xfrm>
            <a:custGeom>
              <a:avLst/>
              <a:gdLst>
                <a:gd name="connsiteX0" fmla="*/ 0 w 1089515"/>
                <a:gd name="connsiteY0" fmla="*/ 544758 h 1089515"/>
                <a:gd name="connsiteX1" fmla="*/ 544758 w 1089515"/>
                <a:gd name="connsiteY1" fmla="*/ 0 h 1089515"/>
                <a:gd name="connsiteX2" fmla="*/ 1089516 w 1089515"/>
                <a:gd name="connsiteY2" fmla="*/ 544758 h 1089515"/>
                <a:gd name="connsiteX3" fmla="*/ 544758 w 1089515"/>
                <a:gd name="connsiteY3" fmla="*/ 1089516 h 1089515"/>
                <a:gd name="connsiteX4" fmla="*/ 0 w 1089515"/>
                <a:gd name="connsiteY4" fmla="*/ 544758 h 1089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515" h="1089515">
                  <a:moveTo>
                    <a:pt x="0" y="544758"/>
                  </a:moveTo>
                  <a:cubicBezTo>
                    <a:pt x="0" y="243896"/>
                    <a:pt x="243896" y="0"/>
                    <a:pt x="544758" y="0"/>
                  </a:cubicBezTo>
                  <a:cubicBezTo>
                    <a:pt x="845620" y="0"/>
                    <a:pt x="1089516" y="243896"/>
                    <a:pt x="1089516" y="544758"/>
                  </a:cubicBezTo>
                  <a:cubicBezTo>
                    <a:pt x="1089516" y="845620"/>
                    <a:pt x="845620" y="1089516"/>
                    <a:pt x="544758" y="1089516"/>
                  </a:cubicBezTo>
                  <a:cubicBezTo>
                    <a:pt x="243896" y="1089516"/>
                    <a:pt x="0" y="845620"/>
                    <a:pt x="0" y="544758"/>
                  </a:cubicBez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76066" tIns="176066" rIns="176066" bIns="176066" numCol="1" spcCol="1270" anchor="ctr" anchorCtr="0">
              <a:noAutofit/>
            </a:bodyPr>
            <a:lstStyle/>
            <a:p>
              <a:pPr marL="0" lvl="0" indent="0" algn="ctr" defTabSz="1155700">
                <a:lnSpc>
                  <a:spcPct val="90000"/>
                </a:lnSpc>
                <a:spcBef>
                  <a:spcPct val="0"/>
                </a:spcBef>
                <a:spcAft>
                  <a:spcPct val="35000"/>
                </a:spcAft>
                <a:buNone/>
              </a:pPr>
              <a:r>
                <a:rPr lang="en-GB" sz="2600" kern="1200" baseline="0" dirty="0">
                  <a:latin typeface="Arial" panose="020B0604020202020204" pitchFamily="34" charset="0"/>
                  <a:cs typeface="Arial" panose="020B0604020202020204" pitchFamily="34" charset="0"/>
                </a:rPr>
                <a:t>Task 1: </a:t>
              </a:r>
            </a:p>
            <a:p>
              <a:pPr marL="0" lvl="0" indent="0" algn="ctr" defTabSz="1155700">
                <a:lnSpc>
                  <a:spcPct val="90000"/>
                </a:lnSpc>
                <a:spcBef>
                  <a:spcPct val="0"/>
                </a:spcBef>
                <a:spcAft>
                  <a:spcPct val="35000"/>
                </a:spcAft>
                <a:buNone/>
              </a:pPr>
              <a:r>
                <a:rPr lang="en-GB" sz="1000" kern="1200" baseline="0" dirty="0">
                  <a:latin typeface="Arial" panose="020B0604020202020204" pitchFamily="34" charset="0"/>
                  <a:cs typeface="Arial" panose="020B0604020202020204" pitchFamily="34" charset="0"/>
                </a:rPr>
                <a:t>Self-Evaluation</a:t>
              </a:r>
              <a:endParaRPr lang="en-GB" sz="10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D3FB792F-3832-842C-7198-A52EA85CCE05}"/>
                </a:ext>
              </a:extLst>
            </p:cNvPr>
            <p:cNvSpPr/>
            <p:nvPr/>
          </p:nvSpPr>
          <p:spPr>
            <a:xfrm>
              <a:off x="5764081" y="3883323"/>
              <a:ext cx="2010858" cy="1089515"/>
            </a:xfrm>
            <a:custGeom>
              <a:avLst/>
              <a:gdLst>
                <a:gd name="connsiteX0" fmla="*/ 0 w 1089515"/>
                <a:gd name="connsiteY0" fmla="*/ 544758 h 1089515"/>
                <a:gd name="connsiteX1" fmla="*/ 544758 w 1089515"/>
                <a:gd name="connsiteY1" fmla="*/ 0 h 1089515"/>
                <a:gd name="connsiteX2" fmla="*/ 1089516 w 1089515"/>
                <a:gd name="connsiteY2" fmla="*/ 544758 h 1089515"/>
                <a:gd name="connsiteX3" fmla="*/ 544758 w 1089515"/>
                <a:gd name="connsiteY3" fmla="*/ 1089516 h 1089515"/>
                <a:gd name="connsiteX4" fmla="*/ 0 w 1089515"/>
                <a:gd name="connsiteY4" fmla="*/ 544758 h 1089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515" h="1089515">
                  <a:moveTo>
                    <a:pt x="0" y="544758"/>
                  </a:moveTo>
                  <a:cubicBezTo>
                    <a:pt x="0" y="243896"/>
                    <a:pt x="243896" y="0"/>
                    <a:pt x="544758" y="0"/>
                  </a:cubicBezTo>
                  <a:cubicBezTo>
                    <a:pt x="845620" y="0"/>
                    <a:pt x="1089516" y="243896"/>
                    <a:pt x="1089516" y="544758"/>
                  </a:cubicBezTo>
                  <a:cubicBezTo>
                    <a:pt x="1089516" y="845620"/>
                    <a:pt x="845620" y="1089516"/>
                    <a:pt x="544758" y="1089516"/>
                  </a:cubicBezTo>
                  <a:cubicBezTo>
                    <a:pt x="243896" y="1089516"/>
                    <a:pt x="0" y="845620"/>
                    <a:pt x="0" y="54475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6066" tIns="176066" rIns="176066" bIns="176066" numCol="1" spcCol="1270" anchor="ctr" anchorCtr="0">
              <a:noAutofit/>
            </a:bodyPr>
            <a:lstStyle/>
            <a:p>
              <a:pPr marL="0" lvl="0" indent="0" algn="ctr" defTabSz="1155700">
                <a:lnSpc>
                  <a:spcPct val="90000"/>
                </a:lnSpc>
                <a:spcBef>
                  <a:spcPct val="0"/>
                </a:spcBef>
                <a:spcAft>
                  <a:spcPct val="35000"/>
                </a:spcAft>
                <a:buNone/>
              </a:pPr>
              <a:r>
                <a:rPr lang="en-GB" sz="2600" kern="1200" baseline="0" dirty="0">
                  <a:latin typeface="Arial" panose="020B0604020202020204" pitchFamily="34" charset="0"/>
                  <a:cs typeface="Arial" panose="020B0604020202020204" pitchFamily="34" charset="0"/>
                </a:rPr>
                <a:t>Task 2 </a:t>
              </a:r>
            </a:p>
            <a:p>
              <a:pPr marL="0" lvl="0" indent="0" algn="ctr" defTabSz="1155700">
                <a:lnSpc>
                  <a:spcPct val="90000"/>
                </a:lnSpc>
                <a:spcBef>
                  <a:spcPct val="0"/>
                </a:spcBef>
                <a:spcAft>
                  <a:spcPct val="35000"/>
                </a:spcAft>
                <a:buNone/>
              </a:pPr>
              <a:r>
                <a:rPr lang="en-GB" sz="1000" kern="1200" baseline="0" dirty="0">
                  <a:latin typeface="Arial" panose="020B0604020202020204" pitchFamily="34" charset="0"/>
                  <a:cs typeface="Arial" panose="020B0604020202020204" pitchFamily="34" charset="0"/>
                </a:rPr>
                <a:t>PDP</a:t>
              </a:r>
              <a:endParaRPr lang="en-GB" sz="10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444723EE-1BE5-7477-C53C-3B9C551182F4}"/>
                </a:ext>
              </a:extLst>
            </p:cNvPr>
            <p:cNvSpPr/>
            <p:nvPr/>
          </p:nvSpPr>
          <p:spPr>
            <a:xfrm>
              <a:off x="5338073" y="5190203"/>
              <a:ext cx="1893860" cy="1089515"/>
            </a:xfrm>
            <a:custGeom>
              <a:avLst/>
              <a:gdLst>
                <a:gd name="connsiteX0" fmla="*/ 0 w 1089515"/>
                <a:gd name="connsiteY0" fmla="*/ 544758 h 1089515"/>
                <a:gd name="connsiteX1" fmla="*/ 544758 w 1089515"/>
                <a:gd name="connsiteY1" fmla="*/ 0 h 1089515"/>
                <a:gd name="connsiteX2" fmla="*/ 1089516 w 1089515"/>
                <a:gd name="connsiteY2" fmla="*/ 544758 h 1089515"/>
                <a:gd name="connsiteX3" fmla="*/ 544758 w 1089515"/>
                <a:gd name="connsiteY3" fmla="*/ 1089516 h 1089515"/>
                <a:gd name="connsiteX4" fmla="*/ 0 w 1089515"/>
                <a:gd name="connsiteY4" fmla="*/ 544758 h 1089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515" h="1089515">
                  <a:moveTo>
                    <a:pt x="0" y="544758"/>
                  </a:moveTo>
                  <a:cubicBezTo>
                    <a:pt x="0" y="243896"/>
                    <a:pt x="243896" y="0"/>
                    <a:pt x="544758" y="0"/>
                  </a:cubicBezTo>
                  <a:cubicBezTo>
                    <a:pt x="845620" y="0"/>
                    <a:pt x="1089516" y="243896"/>
                    <a:pt x="1089516" y="544758"/>
                  </a:cubicBezTo>
                  <a:cubicBezTo>
                    <a:pt x="1089516" y="845620"/>
                    <a:pt x="845620" y="1089516"/>
                    <a:pt x="544758" y="1089516"/>
                  </a:cubicBezTo>
                  <a:cubicBezTo>
                    <a:pt x="243896" y="1089516"/>
                    <a:pt x="0" y="845620"/>
                    <a:pt x="0" y="544758"/>
                  </a:cubicBez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76066" tIns="176066" rIns="176066" bIns="176066" numCol="1" spcCol="1270" anchor="ctr" anchorCtr="0">
              <a:noAutofit/>
            </a:bodyPr>
            <a:lstStyle/>
            <a:p>
              <a:pPr marL="0" lvl="0" indent="0" algn="ctr" defTabSz="1155700">
                <a:lnSpc>
                  <a:spcPct val="90000"/>
                </a:lnSpc>
                <a:spcBef>
                  <a:spcPct val="0"/>
                </a:spcBef>
                <a:spcAft>
                  <a:spcPct val="35000"/>
                </a:spcAft>
                <a:buNone/>
              </a:pPr>
              <a:r>
                <a:rPr lang="en-GB" sz="2600" kern="1200" baseline="0" dirty="0">
                  <a:latin typeface="Arial" panose="020B0604020202020204" pitchFamily="34" charset="0"/>
                  <a:cs typeface="Arial" panose="020B0604020202020204" pitchFamily="34" charset="0"/>
                </a:rPr>
                <a:t>Task 3</a:t>
              </a:r>
            </a:p>
            <a:p>
              <a:pPr marL="0" lvl="0" indent="0" algn="ctr" defTabSz="1155700">
                <a:lnSpc>
                  <a:spcPct val="90000"/>
                </a:lnSpc>
                <a:spcBef>
                  <a:spcPct val="0"/>
                </a:spcBef>
                <a:spcAft>
                  <a:spcPct val="35000"/>
                </a:spcAft>
                <a:buNone/>
              </a:pPr>
              <a:r>
                <a:rPr lang="en-GB" sz="1000" dirty="0">
                  <a:latin typeface="Arial" panose="020B0604020202020204" pitchFamily="34" charset="0"/>
                  <a:cs typeface="Arial" panose="020B0604020202020204" pitchFamily="34" charset="0"/>
                </a:rPr>
                <a:t>Unit 4 topic summary</a:t>
              </a:r>
              <a:endParaRPr lang="en-GB" sz="1000" kern="1200" dirty="0">
                <a:latin typeface="Arial" panose="020B0604020202020204" pitchFamily="34" charset="0"/>
                <a:cs typeface="Arial" panose="020B0604020202020204" pitchFamily="34" charset="0"/>
              </a:endParaRPr>
            </a:p>
          </p:txBody>
        </p:sp>
      </p:grpSp>
      <p:pic>
        <p:nvPicPr>
          <p:cNvPr id="19" name="Video 18">
            <a:hlinkClick r:id="" action="ppaction://media"/>
            <a:extLst>
              <a:ext uri="{FF2B5EF4-FFF2-40B4-BE49-F238E27FC236}">
                <a16:creationId xmlns:a16="http://schemas.microsoft.com/office/drawing/2014/main" id="{102489AB-C3F6-7F4F-F006-F9DC39D3848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3403888"/>
      </p:ext>
    </p:extLst>
  </p:cSld>
  <p:clrMapOvr>
    <a:masterClrMapping/>
  </p:clrMapOvr>
  <mc:AlternateContent xmlns:mc="http://schemas.openxmlformats.org/markup-compatibility/2006">
    <mc:Choice xmlns:p14="http://schemas.microsoft.com/office/powerpoint/2010/main" Requires="p14">
      <p:transition spd="slow" p14:dur="2000" advTm="5857"/>
    </mc:Choice>
    <mc:Fallback>
      <p:transition spd="slow" advTm="5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3537-21FF-EC79-5BDA-C5364EBCD040}"/>
              </a:ext>
            </a:extLst>
          </p:cNvPr>
          <p:cNvSpPr>
            <a:spLocks noGrp="1"/>
          </p:cNvSpPr>
          <p:nvPr>
            <p:ph type="title"/>
          </p:nvPr>
        </p:nvSpPr>
        <p:spPr>
          <a:xfrm>
            <a:off x="540001" y="333522"/>
            <a:ext cx="11101135" cy="949588"/>
          </a:xfrm>
        </p:spPr>
        <p:txBody>
          <a:bodyPr>
            <a:noAutofit/>
          </a:bodyPr>
          <a:lstStyle/>
          <a:p>
            <a:pPr>
              <a:lnSpc>
                <a:spcPct val="100000"/>
              </a:lnSpc>
            </a:pPr>
            <a:r>
              <a:rPr lang="en-GB"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1590879" y="4449170"/>
            <a:ext cx="9477456" cy="2033247"/>
          </a:xfrm>
        </p:spPr>
        <p:txBody>
          <a:bodyPr/>
          <a:lstStyle/>
          <a:p>
            <a:pPr algn="just" fontAlgn="base">
              <a:lnSpc>
                <a:spcPct val="200000"/>
              </a:lnSpc>
            </a:pPr>
            <a:r>
              <a:rPr lang="en-GB" dirty="0">
                <a:latin typeface="Arial" panose="020B0604020202020204" pitchFamily="34" charset="0"/>
                <a:cs typeface="Arial" panose="020B0604020202020204" pitchFamily="34" charset="0"/>
              </a:rPr>
              <a:t>Hello all, I am here to present my personal evaluation</a:t>
            </a:r>
          </a:p>
          <a:p>
            <a:pPr algn="just" fontAlgn="base">
              <a:lnSpc>
                <a:spcPct val="200000"/>
              </a:lnSpc>
            </a:pPr>
            <a:r>
              <a:rPr lang="en-GB" dirty="0">
                <a:latin typeface="Arial" panose="020B0604020202020204" pitchFamily="34" charset="0"/>
                <a:cs typeface="Arial" panose="020B0604020202020204" pitchFamily="34" charset="0"/>
              </a:rPr>
              <a:t>The chosen topic of ‘Significance of digital learning and operational skills in current academic and professional context.’ </a:t>
            </a:r>
          </a:p>
        </p:txBody>
      </p:sp>
      <p:graphicFrame>
        <p:nvGraphicFramePr>
          <p:cNvPr id="4" name="Diagram 3"/>
          <p:cNvGraphicFramePr/>
          <p:nvPr>
            <p:extLst>
              <p:ext uri="{D42A27DB-BD31-4B8C-83A1-F6EECF244321}">
                <p14:modId xmlns:p14="http://schemas.microsoft.com/office/powerpoint/2010/main" val="2980227094"/>
              </p:ext>
            </p:extLst>
          </p:nvPr>
        </p:nvGraphicFramePr>
        <p:xfrm>
          <a:off x="1156347" y="1965277"/>
          <a:ext cx="10346519" cy="21395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Video 13">
            <a:hlinkClick r:id="" action="ppaction://media"/>
            <a:extLst>
              <a:ext uri="{FF2B5EF4-FFF2-40B4-BE49-F238E27FC236}">
                <a16:creationId xmlns:a16="http://schemas.microsoft.com/office/drawing/2014/main" id="{E39B59C7-77B5-1E12-1F3E-6AFB6E5BAA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1069200"/>
      </p:ext>
    </p:extLst>
  </p:cSld>
  <p:clrMapOvr>
    <a:masterClrMapping/>
  </p:clrMapOvr>
  <mc:AlternateContent xmlns:mc="http://schemas.openxmlformats.org/markup-compatibility/2006">
    <mc:Choice xmlns:p14="http://schemas.microsoft.com/office/powerpoint/2010/main" Requires="p14">
      <p:transition spd="slow" p14:dur="2000" advTm="20478"/>
    </mc:Choice>
    <mc:Fallback>
      <p:transition spd="slow" advTm="20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D37E-BCCB-E743-C686-8FB3C75ED69C}"/>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			Main Body</a:t>
            </a:r>
          </a:p>
        </p:txBody>
      </p:sp>
      <p:pic>
        <p:nvPicPr>
          <p:cNvPr id="7" name="Video 6">
            <a:hlinkClick r:id="" action="ppaction://media"/>
            <a:extLst>
              <a:ext uri="{FF2B5EF4-FFF2-40B4-BE49-F238E27FC236}">
                <a16:creationId xmlns:a16="http://schemas.microsoft.com/office/drawing/2014/main" id="{E7547127-ABC3-D123-FDF4-81F6C645F1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7657585"/>
      </p:ext>
    </p:extLst>
  </p:cSld>
  <p:clrMapOvr>
    <a:masterClrMapping/>
  </p:clrMapOvr>
  <mc:AlternateContent xmlns:mc="http://schemas.openxmlformats.org/markup-compatibility/2006">
    <mc:Choice xmlns:p14="http://schemas.microsoft.com/office/powerpoint/2010/main" Requires="p14">
      <p:transition spd="slow" p14:dur="2000" advTm="4678"/>
    </mc:Choice>
    <mc:Fallback>
      <p:transition spd="slow" advTm="4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6909E-D715-A064-35B9-3259193B8904}"/>
              </a:ext>
            </a:extLst>
          </p:cNvPr>
          <p:cNvSpPr>
            <a:spLocks noGrp="1"/>
          </p:cNvSpPr>
          <p:nvPr>
            <p:ph type="title"/>
          </p:nvPr>
        </p:nvSpPr>
        <p:spPr>
          <a:xfrm>
            <a:off x="540000" y="540000"/>
            <a:ext cx="11101135" cy="1156065"/>
          </a:xfrm>
        </p:spPr>
        <p:txBody>
          <a:bodyPr/>
          <a:lstStyle/>
          <a:p>
            <a:pPr>
              <a:lnSpc>
                <a:spcPct val="100000"/>
              </a:lnSpc>
            </a:pPr>
            <a:r>
              <a:rPr lang="en-GB" dirty="0">
                <a:latin typeface="Arial" panose="020B0604020202020204" pitchFamily="34" charset="0"/>
                <a:cs typeface="Arial" panose="020B0604020202020204" pitchFamily="34" charset="0"/>
              </a:rPr>
              <a:t>Reflective Model </a:t>
            </a:r>
          </a:p>
        </p:txBody>
      </p:sp>
      <p:sp>
        <p:nvSpPr>
          <p:cNvPr id="3" name="Content Placeholder 2">
            <a:extLst>
              <a:ext uri="{FF2B5EF4-FFF2-40B4-BE49-F238E27FC236}">
                <a16:creationId xmlns:a16="http://schemas.microsoft.com/office/drawing/2014/main" id="{5BC2ED03-B684-79D5-C85F-B1CFBE47BFC4}"/>
              </a:ext>
            </a:extLst>
          </p:cNvPr>
          <p:cNvSpPr>
            <a:spLocks noGrp="1"/>
          </p:cNvSpPr>
          <p:nvPr>
            <p:ph idx="1"/>
          </p:nvPr>
        </p:nvSpPr>
        <p:spPr>
          <a:xfrm>
            <a:off x="8242829" y="2349500"/>
            <a:ext cx="3398306" cy="3779837"/>
          </a:xfrm>
        </p:spPr>
        <p:txBody>
          <a:bodyPr>
            <a:normAutofit/>
          </a:bodyPr>
          <a:lstStyle/>
          <a:p>
            <a:pPr algn="just" fontAlgn="base">
              <a:lnSpc>
                <a:spcPct val="200000"/>
              </a:lnSpc>
            </a:pPr>
            <a:r>
              <a:rPr lang="en-GB" sz="1600" dirty="0">
                <a:latin typeface="Arial" panose="020B0604020202020204" pitchFamily="34" charset="0"/>
                <a:cs typeface="Arial" panose="020B0604020202020204" pitchFamily="34" charset="0"/>
              </a:rPr>
              <a:t>Description</a:t>
            </a:r>
          </a:p>
          <a:p>
            <a:pPr algn="just" fontAlgn="base">
              <a:lnSpc>
                <a:spcPct val="200000"/>
              </a:lnSpc>
            </a:pPr>
            <a:r>
              <a:rPr lang="en-GB" sz="1600" dirty="0">
                <a:latin typeface="Arial" panose="020B0604020202020204" pitchFamily="34" charset="0"/>
                <a:cs typeface="Arial" panose="020B0604020202020204" pitchFamily="34" charset="0"/>
              </a:rPr>
              <a:t>Feelings</a:t>
            </a:r>
          </a:p>
          <a:p>
            <a:pPr algn="just" fontAlgn="base">
              <a:lnSpc>
                <a:spcPct val="200000"/>
              </a:lnSpc>
            </a:pPr>
            <a:r>
              <a:rPr lang="en-GB" sz="1600" dirty="0">
                <a:latin typeface="Arial" panose="020B0604020202020204" pitchFamily="34" charset="0"/>
                <a:cs typeface="Arial" panose="020B0604020202020204" pitchFamily="34" charset="0"/>
              </a:rPr>
              <a:t>Evaluation</a:t>
            </a:r>
          </a:p>
          <a:p>
            <a:pPr algn="just" fontAlgn="base">
              <a:lnSpc>
                <a:spcPct val="200000"/>
              </a:lnSpc>
            </a:pPr>
            <a:r>
              <a:rPr lang="en-GB" sz="1600" dirty="0">
                <a:latin typeface="Arial" panose="020B0604020202020204" pitchFamily="34" charset="0"/>
                <a:cs typeface="Arial" panose="020B0604020202020204" pitchFamily="34" charset="0"/>
              </a:rPr>
              <a:t>Analysis</a:t>
            </a:r>
          </a:p>
          <a:p>
            <a:pPr algn="just" fontAlgn="base">
              <a:lnSpc>
                <a:spcPct val="200000"/>
              </a:lnSpc>
            </a:pPr>
            <a:r>
              <a:rPr lang="en-GB" sz="1600" dirty="0">
                <a:latin typeface="Arial" panose="020B0604020202020204" pitchFamily="34" charset="0"/>
                <a:cs typeface="Arial" panose="020B0604020202020204" pitchFamily="34" charset="0"/>
              </a:rPr>
              <a:t>Conclusion</a:t>
            </a:r>
          </a:p>
          <a:p>
            <a:pPr algn="just" fontAlgn="base">
              <a:lnSpc>
                <a:spcPct val="200000"/>
              </a:lnSpc>
            </a:pPr>
            <a:r>
              <a:rPr lang="en-GB" sz="1600" dirty="0">
                <a:latin typeface="Arial" panose="020B0604020202020204" pitchFamily="34" charset="0"/>
                <a:cs typeface="Arial" panose="020B0604020202020204" pitchFamily="34" charset="0"/>
              </a:rPr>
              <a:t>Action Plan</a:t>
            </a:r>
          </a:p>
        </p:txBody>
      </p:sp>
      <p:graphicFrame>
        <p:nvGraphicFramePr>
          <p:cNvPr id="4" name="Diagram 3"/>
          <p:cNvGraphicFramePr/>
          <p:nvPr>
            <p:extLst>
              <p:ext uri="{D42A27DB-BD31-4B8C-83A1-F6EECF244321}">
                <p14:modId xmlns:p14="http://schemas.microsoft.com/office/powerpoint/2010/main" val="229626543"/>
              </p:ext>
            </p:extLst>
          </p:nvPr>
        </p:nvGraphicFramePr>
        <p:xfrm>
          <a:off x="852129" y="1873046"/>
          <a:ext cx="4383548" cy="40588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5969C518-82D3-7438-9516-429627A68C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1161825"/>
      </p:ext>
    </p:extLst>
  </p:cSld>
  <p:clrMapOvr>
    <a:masterClrMapping/>
  </p:clrMapOvr>
  <mc:AlternateContent xmlns:mc="http://schemas.openxmlformats.org/markup-compatibility/2006">
    <mc:Choice xmlns:p14="http://schemas.microsoft.com/office/powerpoint/2010/main" Requires="p14">
      <p:transition spd="slow" p14:dur="2000" advTm="41152"/>
    </mc:Choice>
    <mc:Fallback>
      <p:transition spd="slow" advTm="41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F5CC2-F15A-04DA-CEC3-59AF538CB7EC}"/>
              </a:ext>
            </a:extLst>
          </p:cNvPr>
          <p:cNvSpPr>
            <a:spLocks noGrp="1"/>
          </p:cNvSpPr>
          <p:nvPr>
            <p:ph type="title"/>
          </p:nvPr>
        </p:nvSpPr>
        <p:spPr>
          <a:xfrm>
            <a:off x="540000" y="540000"/>
            <a:ext cx="11101135" cy="1038077"/>
          </a:xfrm>
        </p:spPr>
        <p:txBody>
          <a:bodyPr anchor="t">
            <a:normAutofit/>
          </a:bodyPr>
          <a:lstStyle/>
          <a:p>
            <a:r>
              <a:rPr lang="en-GB" dirty="0">
                <a:latin typeface="Arial" panose="020B0604020202020204" pitchFamily="34" charset="0"/>
                <a:cs typeface="Arial" panose="020B0604020202020204" pitchFamily="34" charset="0"/>
              </a:rPr>
              <a:t>Task 1: Self-Evaluation</a:t>
            </a:r>
          </a:p>
        </p:txBody>
      </p:sp>
      <p:graphicFrame>
        <p:nvGraphicFramePr>
          <p:cNvPr id="4" name="Content Placeholder 3">
            <a:extLst>
              <a:ext uri="{FF2B5EF4-FFF2-40B4-BE49-F238E27FC236}">
                <a16:creationId xmlns:a16="http://schemas.microsoft.com/office/drawing/2014/main" id="{378BC2C2-F907-5A09-894C-8E52FF6CC849}"/>
              </a:ext>
            </a:extLst>
          </p:cNvPr>
          <p:cNvGraphicFramePr>
            <a:graphicFrameLocks noGrp="1"/>
          </p:cNvGraphicFramePr>
          <p:nvPr>
            <p:ph idx="1"/>
            <p:extLst>
              <p:ext uri="{D42A27DB-BD31-4B8C-83A1-F6EECF244321}">
                <p14:modId xmlns:p14="http://schemas.microsoft.com/office/powerpoint/2010/main" val="761072630"/>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B8166362-3C0B-B1B0-9B8C-0E55CCC9B7C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1130610"/>
      </p:ext>
    </p:extLst>
  </p:cSld>
  <p:clrMapOvr>
    <a:masterClrMapping/>
  </p:clrMapOvr>
  <mc:AlternateContent xmlns:mc="http://schemas.openxmlformats.org/markup-compatibility/2006">
    <mc:Choice xmlns:p14="http://schemas.microsoft.com/office/powerpoint/2010/main" Requires="p14">
      <p:transition spd="slow" p14:dur="2000" advTm="99248"/>
    </mc:Choice>
    <mc:Fallback>
      <p:transition spd="slow" advTm="99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5" name="Picture 4" descr="Reflections of palm trees in a swimming pool">
            <a:extLst>
              <a:ext uri="{FF2B5EF4-FFF2-40B4-BE49-F238E27FC236}">
                <a16:creationId xmlns:a16="http://schemas.microsoft.com/office/drawing/2014/main" id="{1B505614-3DFD-9FF4-1516-B70DE0E3608B}"/>
              </a:ext>
            </a:extLst>
          </p:cNvPr>
          <p:cNvPicPr>
            <a:picLocks noChangeAspect="1"/>
          </p:cNvPicPr>
          <p:nvPr/>
        </p:nvPicPr>
        <p:blipFill>
          <a:blip r:embed="rId5">
            <a:alphaModFix/>
          </a:blip>
          <a:srcRect r="1" b="15736"/>
          <a:stretch/>
        </p:blipFill>
        <p:spPr>
          <a:xfrm>
            <a:off x="-688" y="-4"/>
            <a:ext cx="12192687" cy="6858000"/>
          </a:xfrm>
          <a:prstGeom prst="rect">
            <a:avLst/>
          </a:prstGeom>
        </p:spPr>
      </p:pic>
      <p:grpSp>
        <p:nvGrpSpPr>
          <p:cNvPr id="23" name="Group 22">
            <a:extLst>
              <a:ext uri="{FF2B5EF4-FFF2-40B4-BE49-F238E27FC236}">
                <a16:creationId xmlns:a16="http://schemas.microsoft.com/office/drawing/2014/main" id="{67186895-7DAD-4EEE-BF1A-CC36B9426A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
            <a:ext cx="9785926" cy="6858005"/>
            <a:chOff x="2406074" y="-5"/>
            <a:chExt cx="9785926" cy="6858005"/>
          </a:xfrm>
        </p:grpSpPr>
        <p:grpSp>
          <p:nvGrpSpPr>
            <p:cNvPr id="24" name="Group 23">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24112" y="-4"/>
              <a:ext cx="9767888" cy="6858003"/>
              <a:chOff x="0" y="-3"/>
              <a:chExt cx="9767888" cy="6858003"/>
            </a:xfrm>
          </p:grpSpPr>
          <p:sp>
            <p:nvSpPr>
              <p:cNvPr id="32" name="Rectangle 31">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5" name="Group 24">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06074" y="-5"/>
              <a:ext cx="9785926" cy="6858002"/>
              <a:chOff x="0" y="-1"/>
              <a:chExt cx="9785926" cy="6858002"/>
            </a:xfrm>
          </p:grpSpPr>
          <p:sp>
            <p:nvSpPr>
              <p:cNvPr id="30" name="Rectangle 29">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0C8F77F-4220-4C2C-BE7D-0C626E45701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23330" y="-5"/>
              <a:ext cx="9768670" cy="6858002"/>
              <a:chOff x="2423330" y="-5"/>
              <a:chExt cx="9768670" cy="6858002"/>
            </a:xfrm>
          </p:grpSpPr>
          <p:sp>
            <p:nvSpPr>
              <p:cNvPr id="28" name="Rectangle 27">
                <a:extLst>
                  <a:ext uri="{FF2B5EF4-FFF2-40B4-BE49-F238E27FC236}">
                    <a16:creationId xmlns:a16="http://schemas.microsoft.com/office/drawing/2014/main" id="{B66BF283-D5A5-422F-9640-B6D1ABD98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423330" y="-5"/>
                <a:ext cx="9767888" cy="3429001"/>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05EAD1A7-3DBD-4376-BF10-AEE971C1B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2424112" y="3428998"/>
                <a:ext cx="9767888" cy="3428999"/>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7" name="Rectangle 26">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V="1">
              <a:off x="4637393" y="-696606"/>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A25C383-B71C-9D09-873A-69F9CACC4B25}"/>
              </a:ext>
            </a:extLst>
          </p:cNvPr>
          <p:cNvSpPr>
            <a:spLocks noGrp="1"/>
          </p:cNvSpPr>
          <p:nvPr>
            <p:ph type="title"/>
          </p:nvPr>
        </p:nvSpPr>
        <p:spPr>
          <a:xfrm>
            <a:off x="540000" y="540000"/>
            <a:ext cx="4500561" cy="4259814"/>
          </a:xfrm>
        </p:spPr>
        <p:txBody>
          <a:bodyPr vert="horz" lIns="91440" tIns="45720" rIns="91440" bIns="45720" rtlCol="0" anchor="b">
            <a:normAutofit/>
          </a:bodyPr>
          <a:lstStyle/>
          <a:p>
            <a:pPr>
              <a:lnSpc>
                <a:spcPct val="100000"/>
              </a:lnSpc>
            </a:pPr>
            <a:r>
              <a:rPr lang="en-US" dirty="0">
                <a:solidFill>
                  <a:srgbClr val="FFFFFF"/>
                </a:solidFill>
                <a:latin typeface="Arial" panose="020B0604020202020204" pitchFamily="34" charset="0"/>
                <a:cs typeface="Arial" panose="020B0604020202020204" pitchFamily="34" charset="0"/>
              </a:rPr>
              <a:t>Traits gained from the self-reflection</a:t>
            </a:r>
          </a:p>
        </p:txBody>
      </p:sp>
      <p:graphicFrame>
        <p:nvGraphicFramePr>
          <p:cNvPr id="6" name="Diagram 5">
            <a:extLst>
              <a:ext uri="{FF2B5EF4-FFF2-40B4-BE49-F238E27FC236}">
                <a16:creationId xmlns:a16="http://schemas.microsoft.com/office/drawing/2014/main" id="{00C01AED-4C0D-BE9B-B44F-17376B0D7716}"/>
              </a:ext>
            </a:extLst>
          </p:cNvPr>
          <p:cNvGraphicFramePr/>
          <p:nvPr>
            <p:extLst>
              <p:ext uri="{D42A27DB-BD31-4B8C-83A1-F6EECF244321}">
                <p14:modId xmlns:p14="http://schemas.microsoft.com/office/powerpoint/2010/main" val="1904723611"/>
              </p:ext>
            </p:extLst>
          </p:nvPr>
        </p:nvGraphicFramePr>
        <p:xfrm>
          <a:off x="6569459" y="2412582"/>
          <a:ext cx="4703686" cy="23083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0" name="Video 19">
            <a:hlinkClick r:id="" action="ppaction://media"/>
            <a:extLst>
              <a:ext uri="{FF2B5EF4-FFF2-40B4-BE49-F238E27FC236}">
                <a16:creationId xmlns:a16="http://schemas.microsoft.com/office/drawing/2014/main" id="{F22F56EA-05D1-B8E3-AC88-00912451B25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1930653"/>
      </p:ext>
    </p:extLst>
  </p:cSld>
  <p:clrMapOvr>
    <a:masterClrMapping/>
  </p:clrMapOvr>
  <mc:AlternateContent xmlns:mc="http://schemas.openxmlformats.org/markup-compatibility/2006">
    <mc:Choice xmlns:p14="http://schemas.microsoft.com/office/powerpoint/2010/main" Requires="p14">
      <p:transition spd="slow" p14:dur="2000" advTm="48093"/>
    </mc:Choice>
    <mc:Fallback>
      <p:transition spd="slow" advTm="48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FA8E0-B941-9F8B-E91A-80135DA34DE2}"/>
              </a:ext>
            </a:extLst>
          </p:cNvPr>
          <p:cNvSpPr>
            <a:spLocks noGrp="1"/>
          </p:cNvSpPr>
          <p:nvPr>
            <p:ph type="title"/>
          </p:nvPr>
        </p:nvSpPr>
        <p:spPr>
          <a:xfrm>
            <a:off x="117988" y="228501"/>
            <a:ext cx="11887200" cy="1809500"/>
          </a:xfrm>
        </p:spPr>
        <p:txBody>
          <a:bodyPr>
            <a:normAutofit/>
          </a:bodyPr>
          <a:lstStyle/>
          <a:p>
            <a:r>
              <a:rPr lang="en-GB" dirty="0">
                <a:latin typeface="Arial" panose="020B0604020202020204" pitchFamily="34" charset="0"/>
                <a:cs typeface="Arial" panose="020B0604020202020204" pitchFamily="34" charset="0"/>
              </a:rPr>
              <a:t>Task 2: Professional Development Plan with SMART Goals</a:t>
            </a:r>
          </a:p>
        </p:txBody>
      </p:sp>
      <p:sp>
        <p:nvSpPr>
          <p:cNvPr id="9" name="Content Placeholder 8">
            <a:extLst>
              <a:ext uri="{FF2B5EF4-FFF2-40B4-BE49-F238E27FC236}">
                <a16:creationId xmlns:a16="http://schemas.microsoft.com/office/drawing/2014/main" id="{8D28A5EE-918F-6731-CA34-46E76B4EF5C9}"/>
              </a:ext>
            </a:extLst>
          </p:cNvPr>
          <p:cNvSpPr>
            <a:spLocks noGrp="1"/>
          </p:cNvSpPr>
          <p:nvPr>
            <p:ph idx="1"/>
          </p:nvPr>
        </p:nvSpPr>
        <p:spPr>
          <a:xfrm>
            <a:off x="550865" y="2038001"/>
            <a:ext cx="11101136" cy="4171880"/>
          </a:xfrm>
        </p:spPr>
        <p:txBody>
          <a:bodyPr/>
          <a:lstStyle/>
          <a:p>
            <a:pPr marL="0" indent="0">
              <a:buNone/>
            </a:pPr>
            <a:endParaRPr lang="en-GB" dirty="0"/>
          </a:p>
          <a:p>
            <a:pPr marL="0" indent="0">
              <a:buNone/>
            </a:pP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3968325621"/>
              </p:ext>
            </p:extLst>
          </p:nvPr>
        </p:nvGraphicFramePr>
        <p:xfrm>
          <a:off x="422013" y="2446338"/>
          <a:ext cx="11219121" cy="4283938"/>
        </p:xfrm>
        <a:graphic>
          <a:graphicData uri="http://schemas.openxmlformats.org/drawingml/2006/table">
            <a:tbl>
              <a:tblPr>
                <a:tableStyleId>{284E427A-3D55-4303-BF80-6455036E1DE7}</a:tableStyleId>
              </a:tblPr>
              <a:tblGrid>
                <a:gridCol w="1893484">
                  <a:extLst>
                    <a:ext uri="{9D8B030D-6E8A-4147-A177-3AD203B41FA5}">
                      <a16:colId xmlns:a16="http://schemas.microsoft.com/office/drawing/2014/main" val="20000"/>
                    </a:ext>
                  </a:extLst>
                </a:gridCol>
                <a:gridCol w="2594164">
                  <a:extLst>
                    <a:ext uri="{9D8B030D-6E8A-4147-A177-3AD203B41FA5}">
                      <a16:colId xmlns:a16="http://schemas.microsoft.com/office/drawing/2014/main" val="20001"/>
                    </a:ext>
                  </a:extLst>
                </a:gridCol>
                <a:gridCol w="2243824">
                  <a:extLst>
                    <a:ext uri="{9D8B030D-6E8A-4147-A177-3AD203B41FA5}">
                      <a16:colId xmlns:a16="http://schemas.microsoft.com/office/drawing/2014/main" val="20002"/>
                    </a:ext>
                  </a:extLst>
                </a:gridCol>
                <a:gridCol w="2963909">
                  <a:extLst>
                    <a:ext uri="{9D8B030D-6E8A-4147-A177-3AD203B41FA5}">
                      <a16:colId xmlns:a16="http://schemas.microsoft.com/office/drawing/2014/main" val="20003"/>
                    </a:ext>
                  </a:extLst>
                </a:gridCol>
                <a:gridCol w="1523740">
                  <a:extLst>
                    <a:ext uri="{9D8B030D-6E8A-4147-A177-3AD203B41FA5}">
                      <a16:colId xmlns:a16="http://schemas.microsoft.com/office/drawing/2014/main" val="20004"/>
                    </a:ext>
                  </a:extLst>
                </a:gridCol>
              </a:tblGrid>
              <a:tr h="545634">
                <a:tc>
                  <a:txBody>
                    <a:bodyPr/>
                    <a:lstStyle/>
                    <a:p>
                      <a:pPr algn="ctr" rtl="0"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Goals to achieve </a:t>
                      </a:r>
                      <a:endParaRPr lang="en-GB" sz="1600" b="1" dirty="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b="1" u="none" strike="noStrike">
                          <a:effectLst/>
                          <a:latin typeface="Arial" panose="020B0604020202020204" pitchFamily="34" charset="0"/>
                          <a:cs typeface="Arial" panose="020B0604020202020204" pitchFamily="34" charset="0"/>
                        </a:rPr>
                        <a:t>Personal Action Plan</a:t>
                      </a:r>
                      <a:endParaRPr lang="en-GB" sz="1600" b="1">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b="1" u="none" strike="noStrike">
                          <a:effectLst/>
                          <a:latin typeface="Arial" panose="020B0604020202020204" pitchFamily="34" charset="0"/>
                          <a:cs typeface="Arial" panose="020B0604020202020204" pitchFamily="34" charset="0"/>
                        </a:rPr>
                        <a:t>Resource and Support required</a:t>
                      </a:r>
                      <a:endParaRPr lang="en-GB" sz="1600" b="1">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b="1" u="none" strike="noStrike">
                          <a:effectLst/>
                          <a:latin typeface="Arial" panose="020B0604020202020204" pitchFamily="34" charset="0"/>
                          <a:cs typeface="Arial" panose="020B0604020202020204" pitchFamily="34" charset="0"/>
                        </a:rPr>
                        <a:t>Performance Measurement</a:t>
                      </a:r>
                      <a:endParaRPr lang="en-GB" sz="1600" b="1">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Expected Completion Date</a:t>
                      </a:r>
                      <a:endParaRPr lang="en-GB" sz="1600" b="1" dirty="0">
                        <a:effectLst/>
                        <a:latin typeface="Arial" panose="020B0604020202020204" pitchFamily="34" charset="0"/>
                        <a:cs typeface="Arial" panose="020B0604020202020204" pitchFamily="34" charset="0"/>
                      </a:endParaRPr>
                    </a:p>
                  </a:txBody>
                  <a:tcPr marL="55003" marR="55003" marT="55003" marB="55003"/>
                </a:tc>
                <a:extLst>
                  <a:ext uri="{0D108BD9-81ED-4DB2-BD59-A6C34878D82A}">
                    <a16:rowId xmlns:a16="http://schemas.microsoft.com/office/drawing/2014/main" val="10000"/>
                  </a:ext>
                </a:extLst>
              </a:tr>
              <a:tr h="1271680">
                <a:tc>
                  <a:txBody>
                    <a:bodyPr/>
                    <a:lstStyle/>
                    <a:p>
                      <a:pPr algn="ctr" rtl="0" fontAlgn="t">
                        <a:spcBef>
                          <a:spcPts val="0"/>
                        </a:spcBef>
                        <a:spcAft>
                          <a:spcPts val="0"/>
                        </a:spcAft>
                      </a:pPr>
                      <a:r>
                        <a:rPr lang="en-GB" sz="1600" u="none" strike="noStrike">
                          <a:effectLst/>
                          <a:latin typeface="Arial" panose="020B0604020202020204" pitchFamily="34" charset="0"/>
                          <a:cs typeface="Arial" panose="020B0604020202020204" pitchFamily="34" charset="0"/>
                        </a:rPr>
                        <a:t>To improve decision-making skill</a:t>
                      </a:r>
                      <a:endParaRPr lang="en-GB"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I have planned to consult seniors and teachers to apply creativity in quick decision-making </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Application of models, pens and papers</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The frequency of effective decisions for professional development</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u="none" strike="noStrike" dirty="0">
                          <a:effectLst/>
                          <a:latin typeface="Arial" panose="020B0604020202020204" pitchFamily="34" charset="0"/>
                          <a:cs typeface="Arial" panose="020B0604020202020204" pitchFamily="34" charset="0"/>
                        </a:rPr>
                        <a:t>6 Months</a:t>
                      </a:r>
                      <a:endParaRPr lang="en-GB" sz="1600" dirty="0">
                        <a:effectLst/>
                        <a:latin typeface="Arial" panose="020B0604020202020204" pitchFamily="34" charset="0"/>
                        <a:cs typeface="Arial" panose="020B0604020202020204" pitchFamily="34" charset="0"/>
                      </a:endParaRPr>
                    </a:p>
                  </a:txBody>
                  <a:tcPr marL="55003" marR="55003" marT="55003" marB="55003"/>
                </a:tc>
                <a:extLst>
                  <a:ext uri="{0D108BD9-81ED-4DB2-BD59-A6C34878D82A}">
                    <a16:rowId xmlns:a16="http://schemas.microsoft.com/office/drawing/2014/main" val="10001"/>
                  </a:ext>
                </a:extLst>
              </a:tr>
              <a:tr h="1126471">
                <a:tc>
                  <a:txBody>
                    <a:bodyPr/>
                    <a:lstStyle/>
                    <a:p>
                      <a:pPr algn="ctr" rtl="0" fontAlgn="t">
                        <a:spcBef>
                          <a:spcPts val="0"/>
                        </a:spcBef>
                        <a:spcAft>
                          <a:spcPts val="0"/>
                        </a:spcAft>
                      </a:pPr>
                      <a:r>
                        <a:rPr lang="en-GB" sz="1600" u="none" strike="noStrike">
                          <a:effectLst/>
                          <a:latin typeface="Arial" panose="020B0604020202020204" pitchFamily="34" charset="0"/>
                          <a:cs typeface="Arial" panose="020B0604020202020204" pitchFamily="34" charset="0"/>
                        </a:rPr>
                        <a:t>To enhance data analytics skill</a:t>
                      </a:r>
                      <a:endParaRPr lang="en-GB"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I have planned to watch learning videos and guidelines for having an improved data analytics skill</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Software and strategies such as predictive and diagnostic analytics such as SAP</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dirty="0">
                          <a:effectLst/>
                          <a:latin typeface="Arial" panose="020B0604020202020204" pitchFamily="34" charset="0"/>
                          <a:cs typeface="Arial" panose="020B0604020202020204" pitchFamily="34" charset="0"/>
                        </a:rPr>
                        <a:t>Quality of final output in professional practices</a:t>
                      </a:r>
                      <a:endParaRPr lang="en-US" sz="1600" dirty="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u="none" strike="noStrike">
                          <a:effectLst/>
                          <a:latin typeface="Arial" panose="020B0604020202020204" pitchFamily="34" charset="0"/>
                          <a:cs typeface="Arial" panose="020B0604020202020204" pitchFamily="34" charset="0"/>
                        </a:rPr>
                        <a:t>8 Month</a:t>
                      </a:r>
                      <a:endParaRPr lang="en-GB" sz="1600">
                        <a:effectLst/>
                        <a:latin typeface="Arial" panose="020B0604020202020204" pitchFamily="34" charset="0"/>
                        <a:cs typeface="Arial" panose="020B0604020202020204" pitchFamily="34" charset="0"/>
                      </a:endParaRPr>
                    </a:p>
                  </a:txBody>
                  <a:tcPr marL="55003" marR="55003" marT="55003" marB="55003"/>
                </a:tc>
                <a:extLst>
                  <a:ext uri="{0D108BD9-81ED-4DB2-BD59-A6C34878D82A}">
                    <a16:rowId xmlns:a16="http://schemas.microsoft.com/office/drawing/2014/main" val="10002"/>
                  </a:ext>
                </a:extLst>
              </a:tr>
              <a:tr h="836052">
                <a:tc>
                  <a:txBody>
                    <a:bodyPr/>
                    <a:lstStyle/>
                    <a:p>
                      <a:pPr algn="ctr" rtl="0" fontAlgn="t">
                        <a:spcBef>
                          <a:spcPts val="0"/>
                        </a:spcBef>
                        <a:spcAft>
                          <a:spcPts val="0"/>
                        </a:spcAft>
                      </a:pPr>
                      <a:r>
                        <a:rPr lang="en-GB" sz="1600" u="none" strike="noStrike">
                          <a:effectLst/>
                          <a:latin typeface="Arial" panose="020B0604020202020204" pitchFamily="34" charset="0"/>
                          <a:cs typeface="Arial" panose="020B0604020202020204" pitchFamily="34" charset="0"/>
                        </a:rPr>
                        <a:t>To improve digital communication</a:t>
                      </a:r>
                      <a:endParaRPr lang="en-GB"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I have decided to consult peers and seniors </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a:effectLst/>
                          <a:latin typeface="Arial" panose="020B0604020202020204" pitchFamily="34" charset="0"/>
                          <a:cs typeface="Arial" panose="020B0604020202020204" pitchFamily="34" charset="0"/>
                        </a:rPr>
                        <a:t>Internet and personal devices such as laptop and mobile phone</a:t>
                      </a:r>
                      <a:endParaRPr lang="en-US" sz="160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US" sz="1600" u="none" strike="noStrike" dirty="0">
                          <a:effectLst/>
                          <a:latin typeface="Arial" panose="020B0604020202020204" pitchFamily="34" charset="0"/>
                          <a:cs typeface="Arial" panose="020B0604020202020204" pitchFamily="34" charset="0"/>
                        </a:rPr>
                        <a:t>Frequency of responding to email and instant messages</a:t>
                      </a:r>
                      <a:endParaRPr lang="en-US" sz="1600" dirty="0">
                        <a:effectLst/>
                        <a:latin typeface="Arial" panose="020B0604020202020204" pitchFamily="34" charset="0"/>
                        <a:cs typeface="Arial" panose="020B0604020202020204" pitchFamily="34" charset="0"/>
                      </a:endParaRPr>
                    </a:p>
                  </a:txBody>
                  <a:tcPr marL="55003" marR="55003" marT="55003" marB="55003"/>
                </a:tc>
                <a:tc>
                  <a:txBody>
                    <a:bodyPr/>
                    <a:lstStyle/>
                    <a:p>
                      <a:pPr algn="ctr" rtl="0" fontAlgn="t">
                        <a:spcBef>
                          <a:spcPts val="0"/>
                        </a:spcBef>
                        <a:spcAft>
                          <a:spcPts val="0"/>
                        </a:spcAft>
                      </a:pPr>
                      <a:r>
                        <a:rPr lang="en-GB" sz="1600" u="none" strike="noStrike" dirty="0">
                          <a:effectLst/>
                          <a:latin typeface="Arial" panose="020B0604020202020204" pitchFamily="34" charset="0"/>
                          <a:cs typeface="Arial" panose="020B0604020202020204" pitchFamily="34" charset="0"/>
                        </a:rPr>
                        <a:t>5 Months</a:t>
                      </a:r>
                      <a:endParaRPr lang="en-GB" sz="1600" dirty="0">
                        <a:effectLst/>
                        <a:latin typeface="Arial" panose="020B0604020202020204" pitchFamily="34" charset="0"/>
                        <a:cs typeface="Arial" panose="020B0604020202020204" pitchFamily="34" charset="0"/>
                      </a:endParaRPr>
                    </a:p>
                  </a:txBody>
                  <a:tcPr marL="55003" marR="55003" marT="55003" marB="55003"/>
                </a:tc>
                <a:extLst>
                  <a:ext uri="{0D108BD9-81ED-4DB2-BD59-A6C34878D82A}">
                    <a16:rowId xmlns:a16="http://schemas.microsoft.com/office/drawing/2014/main" val="10003"/>
                  </a:ext>
                </a:extLst>
              </a:tr>
            </a:tbl>
          </a:graphicData>
        </a:graphic>
      </p:graphicFrame>
      <p:sp>
        <p:nvSpPr>
          <p:cNvPr id="8" name="Rectangle 2"/>
          <p:cNvSpPr>
            <a:spLocks noChangeArrowheads="1"/>
          </p:cNvSpPr>
          <p:nvPr/>
        </p:nvSpPr>
        <p:spPr bwMode="auto">
          <a:xfrm>
            <a:off x="3608388" y="24463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sz="1800" b="0" i="0" u="none" strike="noStrike" cap="none" normalizeH="0" baseline="0">
                <a:ln>
                  <a:noFill/>
                </a:ln>
                <a:solidFill>
                  <a:schemeClr val="tx1"/>
                </a:solidFill>
                <a:effectLst/>
                <a:latin typeface="Arial" panose="020B0604020202020204" pitchFamily="34" charset="0"/>
              </a:rPr>
            </a:b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10" name="Video 9">
            <a:hlinkClick r:id="" action="ppaction://media"/>
            <a:extLst>
              <a:ext uri="{FF2B5EF4-FFF2-40B4-BE49-F238E27FC236}">
                <a16:creationId xmlns:a16="http://schemas.microsoft.com/office/drawing/2014/main" id="{60F38BD5-2D04-FAC1-99AD-B161BB1173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8523967"/>
      </p:ext>
    </p:extLst>
  </p:cSld>
  <p:clrMapOvr>
    <a:masterClrMapping/>
  </p:clrMapOvr>
  <mc:AlternateContent xmlns:mc="http://schemas.openxmlformats.org/markup-compatibility/2006">
    <mc:Choice xmlns:p14="http://schemas.microsoft.com/office/powerpoint/2010/main" Requires="p14">
      <p:transition spd="slow" p14:dur="2000" advTm="16241"/>
    </mc:Choice>
    <mc:Fallback>
      <p:transition spd="slow" advTm="16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5B9F-ABED-2095-3C15-15080ED5FD90}"/>
              </a:ext>
            </a:extLst>
          </p:cNvPr>
          <p:cNvSpPr>
            <a:spLocks noGrp="1"/>
          </p:cNvSpPr>
          <p:nvPr>
            <p:ph type="title"/>
          </p:nvPr>
        </p:nvSpPr>
        <p:spPr>
          <a:xfrm>
            <a:off x="540000" y="540001"/>
            <a:ext cx="11101135" cy="927292"/>
          </a:xfrm>
        </p:spPr>
        <p:txBody>
          <a:bodyPr>
            <a:noAutofit/>
          </a:bodyPr>
          <a:lstStyle/>
          <a:p>
            <a:pPr algn="ctr"/>
            <a:r>
              <a:rPr lang="en-GB" sz="2000" dirty="0">
                <a:latin typeface="Arial" panose="020B0604020202020204" pitchFamily="34" charset="0"/>
                <a:cs typeface="Arial" panose="020B0604020202020204" pitchFamily="34" charset="0"/>
              </a:rPr>
              <a:t>Task 3: Unit 4 Topic Summary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Topic: Significance of digital learning and operational skills in current academic and professional context</a:t>
            </a:r>
          </a:p>
        </p:txBody>
      </p:sp>
      <p:sp>
        <p:nvSpPr>
          <p:cNvPr id="3" name="Content Placeholder 2">
            <a:extLst>
              <a:ext uri="{FF2B5EF4-FFF2-40B4-BE49-F238E27FC236}">
                <a16:creationId xmlns:a16="http://schemas.microsoft.com/office/drawing/2014/main" id="{105BB5AA-006C-7662-310B-D03346B3E460}"/>
              </a:ext>
            </a:extLst>
          </p:cNvPr>
          <p:cNvSpPr>
            <a:spLocks noGrp="1"/>
          </p:cNvSpPr>
          <p:nvPr>
            <p:ph idx="1"/>
          </p:nvPr>
        </p:nvSpPr>
        <p:spPr>
          <a:xfrm>
            <a:off x="1711840" y="2120735"/>
            <a:ext cx="8091377" cy="3779837"/>
          </a:xfrm>
        </p:spPr>
        <p:txBody>
          <a:bodyPr>
            <a:normAutofit/>
          </a:bodyPr>
          <a:lstStyle/>
          <a:p>
            <a:pPr algn="just" fontAlgn="base">
              <a:lnSpc>
                <a:spcPct val="200000"/>
              </a:lnSpc>
            </a:pPr>
            <a:r>
              <a:rPr lang="en-GB" sz="1600" dirty="0">
                <a:latin typeface="Arial" panose="020B0604020202020204" pitchFamily="34" charset="0"/>
                <a:cs typeface="Arial" panose="020B0604020202020204" pitchFamily="34" charset="0"/>
              </a:rPr>
              <a:t>The chosen topic of this session is ‘Significance of digital learning and operational skills in current academic and professional context’</a:t>
            </a:r>
          </a:p>
          <a:p>
            <a:pPr algn="just">
              <a:lnSpc>
                <a:spcPct val="200000"/>
              </a:lnSpc>
            </a:pPr>
            <a:r>
              <a:rPr lang="en-GB" sz="1600" dirty="0">
                <a:latin typeface="Arial" panose="020B0604020202020204" pitchFamily="34" charset="0"/>
                <a:cs typeface="Arial" panose="020B0604020202020204" pitchFamily="34" charset="0"/>
              </a:rPr>
              <a:t>Digital learning and communication are significant for making a major plan for professional operations (</a:t>
            </a:r>
            <a:r>
              <a:rPr lang="en-GB" sz="1600" dirty="0" err="1">
                <a:latin typeface="Arial" panose="020B0604020202020204" pitchFamily="34" charset="0"/>
                <a:cs typeface="Arial" panose="020B0604020202020204" pitchFamily="34" charset="0"/>
              </a:rPr>
              <a:t>Skantz-Åberg</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2022, p.23)</a:t>
            </a:r>
            <a:endParaRPr lang="en-GB" sz="1600" dirty="0">
              <a:solidFill>
                <a:srgbClr val="FFFF00"/>
              </a:solidFill>
              <a:latin typeface="Arial" panose="020B0604020202020204" pitchFamily="34" charset="0"/>
              <a:cs typeface="Arial" panose="020B0604020202020204" pitchFamily="34" charset="0"/>
            </a:endParaRPr>
          </a:p>
        </p:txBody>
      </p:sp>
      <p:pic>
        <p:nvPicPr>
          <p:cNvPr id="6" name="Video 5">
            <a:hlinkClick r:id="" action="ppaction://media"/>
            <a:extLst>
              <a:ext uri="{FF2B5EF4-FFF2-40B4-BE49-F238E27FC236}">
                <a16:creationId xmlns:a16="http://schemas.microsoft.com/office/drawing/2014/main" id="{929858C2-4752-E4FD-9B6D-72962F194BD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1699373"/>
      </p:ext>
    </p:extLst>
  </p:cSld>
  <p:clrMapOvr>
    <a:masterClrMapping/>
  </p:clrMapOvr>
  <mc:AlternateContent xmlns:mc="http://schemas.openxmlformats.org/markup-compatibility/2006">
    <mc:Choice xmlns:p14="http://schemas.microsoft.com/office/powerpoint/2010/main" Requires="p14">
      <p:transition spd="slow" p14:dur="2000" advTm="34906"/>
    </mc:Choice>
    <mc:Fallback>
      <p:transition spd="slow" advTm="34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C91DD-3F86-98A5-D5A3-526530AB14E5}"/>
              </a:ext>
            </a:extLst>
          </p:cNvPr>
          <p:cNvSpPr>
            <a:spLocks noGrp="1"/>
          </p:cNvSpPr>
          <p:nvPr>
            <p:ph type="title"/>
          </p:nvPr>
        </p:nvSpPr>
        <p:spPr>
          <a:xfrm>
            <a:off x="540000" y="540000"/>
            <a:ext cx="11101135" cy="1185561"/>
          </a:xfrm>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540000" y="2528887"/>
            <a:ext cx="5964039" cy="3779837"/>
          </a:xfrm>
        </p:spPr>
        <p:txBody>
          <a:bodyPr>
            <a:normAutofit/>
          </a:bodyPr>
          <a:lstStyle/>
          <a:p>
            <a:pPr algn="just" fontAlgn="base">
              <a:lnSpc>
                <a:spcPct val="200000"/>
              </a:lnSpc>
            </a:pPr>
            <a:r>
              <a:rPr lang="en-US" sz="1600" dirty="0">
                <a:latin typeface="Arial" panose="020B0604020202020204" pitchFamily="34" charset="0"/>
                <a:cs typeface="Arial" panose="020B0604020202020204" pitchFamily="34" charset="0"/>
              </a:rPr>
              <a:t>Digital communication is essential for learners to achieve success in academic and professional skills</a:t>
            </a:r>
          </a:p>
          <a:p>
            <a:pPr algn="just" fontAlgn="base">
              <a:lnSpc>
                <a:spcPct val="200000"/>
              </a:lnSpc>
            </a:pPr>
            <a:r>
              <a:rPr lang="en-US" sz="1600" dirty="0">
                <a:latin typeface="Arial" panose="020B0604020202020204" pitchFamily="34" charset="0"/>
                <a:cs typeface="Arial" panose="020B0604020202020204" pitchFamily="34" charset="0"/>
              </a:rPr>
              <a:t>Data analytics and decision-making are the areas which needed to be developed</a:t>
            </a:r>
          </a:p>
          <a:p>
            <a:pPr algn="just" fontAlgn="base">
              <a:lnSpc>
                <a:spcPct val="200000"/>
              </a:lnSpc>
            </a:pPr>
            <a:r>
              <a:rPr lang="en-US" sz="1600" dirty="0">
                <a:latin typeface="Arial" panose="020B0604020202020204" pitchFamily="34" charset="0"/>
                <a:cs typeface="Arial" panose="020B0604020202020204" pitchFamily="34" charset="0"/>
              </a:rPr>
              <a:t>Teamwork can help to counter issues such as poor decision making and digital knowledge </a:t>
            </a:r>
          </a:p>
        </p:txBody>
      </p:sp>
      <p:graphicFrame>
        <p:nvGraphicFramePr>
          <p:cNvPr id="5" name="Diagram 4"/>
          <p:cNvGraphicFramePr/>
          <p:nvPr>
            <p:extLst>
              <p:ext uri="{D42A27DB-BD31-4B8C-83A1-F6EECF244321}">
                <p14:modId xmlns:p14="http://schemas.microsoft.com/office/powerpoint/2010/main" val="397733528"/>
              </p:ext>
            </p:extLst>
          </p:nvPr>
        </p:nvGraphicFramePr>
        <p:xfrm>
          <a:off x="7315198" y="2669458"/>
          <a:ext cx="3862439" cy="28346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Video 7">
            <a:hlinkClick r:id="" action="ppaction://media"/>
            <a:extLst>
              <a:ext uri="{FF2B5EF4-FFF2-40B4-BE49-F238E27FC236}">
                <a16:creationId xmlns:a16="http://schemas.microsoft.com/office/drawing/2014/main" id="{24C1C86A-7B68-75C9-EA7C-6C87C879C9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0240305"/>
      </p:ext>
    </p:extLst>
  </p:cSld>
  <p:clrMapOvr>
    <a:masterClrMapping/>
  </p:clrMapOvr>
  <mc:AlternateContent xmlns:mc="http://schemas.openxmlformats.org/markup-compatibility/2006">
    <mc:Choice xmlns:p14="http://schemas.microsoft.com/office/powerpoint/2010/main" Requires="p14">
      <p:transition spd="slow" p14:dur="2000" advTm="43220"/>
    </mc:Choice>
    <mc:Fallback>
      <p:transition spd="slow" advTm="43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F1A1-A6F1-F810-275F-209E4F48AA0E}"/>
              </a:ext>
            </a:extLst>
          </p:cNvPr>
          <p:cNvSpPr>
            <a:spLocks noGrp="1"/>
          </p:cNvSpPr>
          <p:nvPr>
            <p:ph type="title"/>
          </p:nvPr>
        </p:nvSpPr>
        <p:spPr>
          <a:xfrm>
            <a:off x="540000" y="540000"/>
            <a:ext cx="11101135" cy="1244555"/>
          </a:xfrm>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Task 1</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Tong, D.H., </a:t>
            </a:r>
            <a:r>
              <a:rPr lang="en-GB" dirty="0" err="1">
                <a:latin typeface="Arial" panose="020B0604020202020204" pitchFamily="34" charset="0"/>
                <a:cs typeface="Arial" panose="020B0604020202020204" pitchFamily="34" charset="0"/>
              </a:rPr>
              <a:t>Uyen</a:t>
            </a:r>
            <a:r>
              <a:rPr lang="en-GB" dirty="0">
                <a:latin typeface="Arial" panose="020B0604020202020204" pitchFamily="34" charset="0"/>
                <a:cs typeface="Arial" panose="020B0604020202020204" pitchFamily="34" charset="0"/>
              </a:rPr>
              <a:t>, B.P. and </a:t>
            </a:r>
            <a:r>
              <a:rPr lang="en-GB" dirty="0" err="1">
                <a:latin typeface="Arial" panose="020B0604020202020204" pitchFamily="34" charset="0"/>
                <a:cs typeface="Arial" panose="020B0604020202020204" pitchFamily="34" charset="0"/>
              </a:rPr>
              <a:t>Ngan</a:t>
            </a:r>
            <a:r>
              <a:rPr lang="en-GB" dirty="0">
                <a:latin typeface="Arial" panose="020B0604020202020204" pitchFamily="34" charset="0"/>
                <a:cs typeface="Arial" panose="020B0604020202020204" pitchFamily="34" charset="0"/>
              </a:rPr>
              <a:t>, L.K., 2022. The effectiveness of blended learning on students' academic achievement, self-study skills and learning attitudes: A quasi-experiment study in teaching the conventions for coordinates in the plane. </a:t>
            </a:r>
            <a:r>
              <a:rPr lang="en-GB" i="1" dirty="0" err="1">
                <a:latin typeface="Arial" panose="020B0604020202020204" pitchFamily="34" charset="0"/>
                <a:cs typeface="Arial" panose="020B0604020202020204" pitchFamily="34" charset="0"/>
              </a:rPr>
              <a:t>Heliyon</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8</a:t>
            </a:r>
            <a:r>
              <a:rPr lang="en-GB" dirty="0">
                <a:latin typeface="Arial" panose="020B0604020202020204" pitchFamily="34" charset="0"/>
                <a:cs typeface="Arial" panose="020B0604020202020204" pitchFamily="34" charset="0"/>
              </a:rPr>
              <a:t>(12). </a:t>
            </a:r>
            <a:r>
              <a:rPr lang="en-GB" u="sng" dirty="0">
                <a:latin typeface="Arial" panose="020B0604020202020204" pitchFamily="34" charset="0"/>
                <a:cs typeface="Arial" panose="020B0604020202020204" pitchFamily="34" charset="0"/>
                <a:hlinkClick r:id="rId3"/>
              </a:rPr>
              <a:t>https://www.cell.com/heliyon/pdf/S2405-8440(22)03945-7.pdf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Zhang, L. and Ma, Y., 2023. A study of the impact of project-based learning on student learning effects: A meta-analysis study. </a:t>
            </a:r>
            <a:r>
              <a:rPr lang="en-GB" i="1" dirty="0">
                <a:latin typeface="Arial" panose="020B0604020202020204" pitchFamily="34" charset="0"/>
                <a:cs typeface="Arial" panose="020B0604020202020204" pitchFamily="34" charset="0"/>
              </a:rPr>
              <a:t>Frontiers in psychology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14</a:t>
            </a:r>
            <a:r>
              <a:rPr lang="en-GB" dirty="0">
                <a:latin typeface="Arial" panose="020B0604020202020204" pitchFamily="34" charset="0"/>
                <a:cs typeface="Arial" panose="020B0604020202020204" pitchFamily="34" charset="0"/>
              </a:rPr>
              <a:t>, p.1202728. </a:t>
            </a:r>
            <a:r>
              <a:rPr lang="en-GB" u="sng" dirty="0">
                <a:latin typeface="Arial" panose="020B0604020202020204" pitchFamily="34" charset="0"/>
                <a:cs typeface="Arial" panose="020B0604020202020204" pitchFamily="34" charset="0"/>
                <a:hlinkClick r:id="rId4"/>
              </a:rPr>
              <a:t>https://www.frontiersin.org/journals/psychology/articles/10.3389/fpsyg.2023.1202728/full?ref=top.tools</a:t>
            </a: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Task 3</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Skantz-Åberg</a:t>
            </a:r>
            <a:r>
              <a:rPr lang="en-GB" dirty="0">
                <a:latin typeface="Arial" panose="020B0604020202020204" pitchFamily="34" charset="0"/>
                <a:cs typeface="Arial" panose="020B0604020202020204" pitchFamily="34" charset="0"/>
              </a:rPr>
              <a:t>, E., Lantz-</a:t>
            </a:r>
            <a:r>
              <a:rPr lang="en-GB" dirty="0" err="1">
                <a:latin typeface="Arial" panose="020B0604020202020204" pitchFamily="34" charset="0"/>
                <a:cs typeface="Arial" panose="020B0604020202020204" pitchFamily="34" charset="0"/>
              </a:rPr>
              <a:t>Andersson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Lundin</a:t>
            </a:r>
            <a:r>
              <a:rPr lang="en-GB" dirty="0">
                <a:latin typeface="Arial" panose="020B0604020202020204" pitchFamily="34" charset="0"/>
                <a:cs typeface="Arial" panose="020B0604020202020204" pitchFamily="34" charset="0"/>
              </a:rPr>
              <a:t>, M. and Williams, P., 2022. Teachers’ professional digital competence: An overview of conceptualisations in the literature. </a:t>
            </a:r>
            <a:r>
              <a:rPr lang="en-GB" i="1" dirty="0">
                <a:latin typeface="Arial" panose="020B0604020202020204" pitchFamily="34" charset="0"/>
                <a:cs typeface="Arial" panose="020B0604020202020204" pitchFamily="34" charset="0"/>
              </a:rPr>
              <a:t>Cogent Education</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9</a:t>
            </a:r>
            <a:r>
              <a:rPr lang="en-GB" dirty="0">
                <a:latin typeface="Arial" panose="020B0604020202020204" pitchFamily="34" charset="0"/>
                <a:cs typeface="Arial" panose="020B0604020202020204" pitchFamily="34" charset="0"/>
              </a:rPr>
              <a:t>(1), p.2063224. </a:t>
            </a:r>
            <a:r>
              <a:rPr lang="en-GB" u="sng" dirty="0">
                <a:latin typeface="Arial" panose="020B0604020202020204" pitchFamily="34" charset="0"/>
                <a:cs typeface="Arial" panose="020B0604020202020204" pitchFamily="34" charset="0"/>
                <a:hlinkClick r:id="rId5"/>
              </a:rPr>
              <a:t>https://www.tandfonline.com/doi/pdf/10.1080/2331186x.2022.2063224</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0483937"/>
      </p:ext>
    </p:extLst>
  </p:cSld>
  <p:clrMapOvr>
    <a:masterClrMapping/>
  </p:clrMapOvr>
  <mc:AlternateContent xmlns:mc="http://schemas.openxmlformats.org/markup-compatibility/2006">
    <mc:Choice xmlns:p14="http://schemas.microsoft.com/office/powerpoint/2010/main" Requires="p14">
      <p:transition spd="slow" p14:dur="2000" advTm="3016"/>
    </mc:Choice>
    <mc:Fallback>
      <p:transition spd="slow" advTm="3016"/>
    </mc:Fallback>
  </mc:AlternateContent>
</p:sld>
</file>

<file path=ppt/theme/theme1.xml><?xml version="1.0" encoding="utf-8"?>
<a:theme xmlns:a="http://schemas.openxmlformats.org/drawingml/2006/main" name="Glow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1025</Words>
  <Application>Microsoft Office PowerPoint</Application>
  <PresentationFormat>Widescreen</PresentationFormat>
  <Paragraphs>106</Paragraphs>
  <Slides>11</Slides>
  <Notes>9</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Bell MT</vt:lpstr>
      <vt:lpstr>Calibri</vt:lpstr>
      <vt:lpstr>GlowVTI</vt:lpstr>
      <vt:lpstr>A presentation on Self-Evaluation, Professional Development Plan and Assigned Topic Summary</vt:lpstr>
      <vt:lpstr>Contents</vt:lpstr>
      <vt:lpstr>Introduction</vt:lpstr>
      <vt:lpstr>   Main Body</vt:lpstr>
      <vt:lpstr>Reflective Model </vt:lpstr>
      <vt:lpstr>Task 1: Self-Evaluation</vt:lpstr>
      <vt:lpstr>Traits gained from the self-reflection</vt:lpstr>
      <vt:lpstr>Task 2: Professional Development Plan with SMART Goals</vt:lpstr>
      <vt:lpstr>Task 3: Unit 4 Topic Summary Topic: Significance of digital learning and operational skills in current academic and professional context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Self-Evaluation, Professional Development Plan and Assigned Topic Summary</dc:title>
  <dc:creator>Koushik Modak</dc:creator>
  <cp:lastModifiedBy>Ahmed Remache (2334747)</cp:lastModifiedBy>
  <cp:revision>16</cp:revision>
  <dcterms:created xsi:type="dcterms:W3CDTF">2024-11-25T14:31:54Z</dcterms:created>
  <dcterms:modified xsi:type="dcterms:W3CDTF">2025-12-15T17:59:16Z</dcterms:modified>
</cp:coreProperties>
</file>