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Default Extension="fntdata" ContentType="application/x-fontdata"/>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Default Extension="jpeg" ContentType="image/jpeg"/>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13"/>
  </p:notesMasterIdLst>
  <p:sldIdLst>
    <p:sldId id="256" r:id="rId2"/>
    <p:sldId id="269" r:id="rId3"/>
    <p:sldId id="257" r:id="rId4"/>
    <p:sldId id="258" r:id="rId5"/>
    <p:sldId id="268" r:id="rId6"/>
    <p:sldId id="259" r:id="rId7"/>
    <p:sldId id="260" r:id="rId8"/>
    <p:sldId id="261" r:id="rId9"/>
    <p:sldId id="267" r:id="rId10"/>
    <p:sldId id="266" r:id="rId11"/>
    <p:sldId id="264" r:id="rId12"/>
  </p:sldIdLst>
  <p:sldSz cx="9144000" cy="5143500" type="screen16x9"/>
  <p:notesSz cx="6858000" cy="9144000"/>
  <p:embeddedFontLst>
    <p:embeddedFont>
      <p:font typeface="Philosopher" charset="0"/>
      <p:regular r:id="rId14"/>
      <p:bold r:id="rId15"/>
      <p:italic r:id="rId16"/>
      <p:boldItalic r:id="rId17"/>
    </p:embeddedFont>
    <p:embeddedFont>
      <p:font typeface="Didact Gothic" charset="0"/>
      <p:regular r:id="rId18"/>
    </p:embeddedFont>
    <p:embeddedFont>
      <p:font typeface="Bebas Neue" charset="0"/>
      <p:regular r:id="rId19"/>
    </p:embeddedFont>
    <p:embeddedFont>
      <p:font typeface="PT Sans"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6518F2DD-28FC-4B23-A66E-EF035DAB9FD8}">
  <a:tblStyle styleId="{6518F2DD-28FC-4B23-A66E-EF035DAB9FD8}"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vertBarState="maximized">
    <p:restoredLeft sz="34587" autoAdjust="0"/>
    <p:restoredTop sz="84368" autoAdjust="0"/>
  </p:normalViewPr>
  <p:slideViewPr>
    <p:cSldViewPr snapToGrid="0">
      <p:cViewPr>
        <p:scale>
          <a:sx n="100" d="100"/>
          <a:sy n="100" d="100"/>
        </p:scale>
        <p:origin x="-1944" y="-582"/>
      </p:cViewPr>
      <p:guideLst>
        <p:guide orient="horz" pos="162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xmlns="" val="157000915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ee6d783e5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ee6d783e5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xmlns="" val="2262766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ee6d783e5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ee6d783e5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xmlns="" val="2262766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d431007ba2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d431007ba2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a:lnSpc>
                <a:spcPct val="150000"/>
              </a:lnSpc>
              <a:buNone/>
            </a:pPr>
            <a:r>
              <a:rPr lang="en-US" sz="1100" b="0" i="0" u="none" strike="noStrike" cap="none" dirty="0" smtClean="0">
                <a:solidFill>
                  <a:schemeClr val="tx1"/>
                </a:solidFill>
                <a:latin typeface="Arial"/>
                <a:ea typeface="Times New Roman"/>
                <a:cs typeface="Times New Roman"/>
                <a:sym typeface="Times New Roman"/>
              </a:rPr>
              <a:t>The 1980s saw the beginning of property management systems (PMS) for the hotel or hospitality sector. The entire software programmed made use of this to carry out its obligations towards the staff, management, and guests. This system is now acknowledged as one of the core elements of the hospitality </a:t>
            </a:r>
            <a:r>
              <a:rPr lang="en-US" sz="1100" b="0" i="0" u="none" strike="noStrike" cap="none" dirty="0" err="1" smtClean="0">
                <a:solidFill>
                  <a:schemeClr val="tx1"/>
                </a:solidFill>
                <a:latin typeface="Arial"/>
                <a:ea typeface="Times New Roman"/>
                <a:cs typeface="Times New Roman"/>
                <a:sym typeface="Times New Roman"/>
              </a:rPr>
              <a:t>sector.The</a:t>
            </a:r>
            <a:r>
              <a:rPr lang="en-US" sz="1100" b="0" i="0" u="none" strike="noStrike" cap="none" dirty="0" smtClean="0">
                <a:solidFill>
                  <a:schemeClr val="tx1"/>
                </a:solidFill>
                <a:latin typeface="Arial"/>
                <a:ea typeface="Times New Roman"/>
                <a:cs typeface="Times New Roman"/>
                <a:sym typeface="Times New Roman"/>
              </a:rPr>
              <a:t> system streamlines various aspects of the hospitality industry, such as online booking, a comprehensive customer database, daily or annual point of sales, business with third parties such as (Booking.com, hotels.com, and trip adviser), accounts, sales and marketing, costing of food and beverages, material management, human resources (HR) and payroll management, equally management, and other amenities.</a:t>
            </a:r>
          </a:p>
          <a:p>
            <a:pPr marL="0" lvl="0" indent="0" algn="l" rtl="0">
              <a:spcBef>
                <a:spcPts val="0"/>
              </a:spcBef>
              <a:spcAft>
                <a:spcPts val="0"/>
              </a:spcAft>
              <a:buNone/>
            </a:pPr>
            <a:endParaRPr/>
          </a:p>
        </p:txBody>
      </p:sp>
    </p:spTree>
    <p:extLst>
      <p:ext uri="{BB962C8B-B14F-4D97-AF65-F5344CB8AC3E}">
        <p14:creationId xmlns:p14="http://schemas.microsoft.com/office/powerpoint/2010/main" xmlns="" val="1868037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buNone/>
            </a:pPr>
            <a:r>
              <a:rPr lang="en-US" sz="1100" b="0" i="0" u="none" strike="noStrike" cap="none" dirty="0" smtClean="0">
                <a:solidFill>
                  <a:srgbClr val="000000"/>
                </a:solidFill>
                <a:latin typeface="Arial"/>
                <a:ea typeface="Arial"/>
                <a:cs typeface="Arial"/>
                <a:sym typeface="Arial"/>
              </a:rPr>
              <a:t>Managing a hotel's </a:t>
            </a:r>
            <a:r>
              <a:rPr lang="en-GB" sz="1100" b="0" i="0" u="none" strike="noStrike" cap="none" dirty="0" smtClean="0">
                <a:solidFill>
                  <a:srgbClr val="000000"/>
                </a:solidFill>
                <a:latin typeface="Arial"/>
                <a:ea typeface="Arial"/>
                <a:cs typeface="Arial"/>
                <a:sym typeface="Arial"/>
              </a:rPr>
              <a:t>reputation </a:t>
            </a:r>
            <a:r>
              <a:rPr lang="en-US" sz="1100" b="0" i="0" u="none" strike="noStrike" cap="none" dirty="0" smtClean="0">
                <a:solidFill>
                  <a:srgbClr val="000000"/>
                </a:solidFill>
                <a:latin typeface="Arial"/>
                <a:ea typeface="Arial"/>
                <a:cs typeface="Arial"/>
                <a:sym typeface="Arial"/>
              </a:rPr>
              <a:t>is </a:t>
            </a:r>
            <a:r>
              <a:rPr lang="en-GB" sz="1100" b="0" i="0" u="none" strike="noStrike" cap="none" dirty="0" smtClean="0">
                <a:solidFill>
                  <a:srgbClr val="000000"/>
                </a:solidFill>
                <a:latin typeface="Arial"/>
                <a:ea typeface="Arial"/>
                <a:cs typeface="Arial"/>
                <a:sym typeface="Arial"/>
              </a:rPr>
              <a:t>thought </a:t>
            </a:r>
            <a:r>
              <a:rPr lang="en-US" sz="1100" b="0" i="0" u="none" strike="noStrike" cap="none" dirty="0" smtClean="0">
                <a:solidFill>
                  <a:srgbClr val="000000"/>
                </a:solidFill>
                <a:latin typeface="Arial"/>
                <a:ea typeface="Arial"/>
                <a:cs typeface="Arial"/>
                <a:sym typeface="Arial"/>
              </a:rPr>
              <a:t>to </a:t>
            </a:r>
            <a:r>
              <a:rPr lang="en-GB" sz="1100" b="0" i="0" u="none" strike="noStrike" cap="none" dirty="0" smtClean="0">
                <a:solidFill>
                  <a:srgbClr val="000000"/>
                </a:solidFill>
                <a:latin typeface="Arial"/>
                <a:ea typeface="Arial"/>
                <a:cs typeface="Arial"/>
                <a:sym typeface="Arial"/>
              </a:rPr>
              <a:t>involve </a:t>
            </a:r>
            <a:r>
              <a:rPr lang="en-US" sz="1100" b="0" i="0" u="none" strike="noStrike" cap="none" dirty="0" smtClean="0">
                <a:solidFill>
                  <a:srgbClr val="000000"/>
                </a:solidFill>
                <a:latin typeface="Arial"/>
                <a:ea typeface="Arial"/>
                <a:cs typeface="Arial"/>
                <a:sym typeface="Arial"/>
              </a:rPr>
              <a:t>knowing about or affecting the public's </a:t>
            </a:r>
            <a:r>
              <a:rPr lang="en-GB" sz="1100" b="0" i="0" u="none" strike="noStrike" cap="none" dirty="0" smtClean="0">
                <a:solidFill>
                  <a:srgbClr val="000000"/>
                </a:solidFill>
                <a:latin typeface="Arial"/>
                <a:ea typeface="Arial"/>
                <a:cs typeface="Arial"/>
                <a:sym typeface="Arial"/>
              </a:rPr>
              <a:t>perceptions </a:t>
            </a:r>
            <a:r>
              <a:rPr lang="en-US" sz="1100" b="0" i="0" u="none" strike="noStrike" cap="none" dirty="0" smtClean="0">
                <a:solidFill>
                  <a:srgbClr val="000000"/>
                </a:solidFill>
                <a:latin typeface="Arial"/>
                <a:ea typeface="Arial"/>
                <a:cs typeface="Arial"/>
                <a:sym typeface="Arial"/>
              </a:rPr>
              <a:t>and opinions about the </a:t>
            </a:r>
            <a:r>
              <a:rPr lang="en-GB" sz="1100" b="0" i="0" u="none" strike="noStrike" cap="none" dirty="0" smtClean="0">
                <a:solidFill>
                  <a:srgbClr val="000000"/>
                </a:solidFill>
                <a:latin typeface="Arial"/>
                <a:ea typeface="Arial"/>
                <a:cs typeface="Arial"/>
                <a:sym typeface="Arial"/>
              </a:rPr>
              <a:t>establishment.</a:t>
            </a:r>
            <a:r>
              <a:rPr lang="en-US" sz="1100" b="0" i="0" u="none" strike="noStrike" cap="none" dirty="0" smtClean="0">
                <a:solidFill>
                  <a:srgbClr val="000000"/>
                </a:solidFill>
                <a:latin typeface="Arial"/>
                <a:ea typeface="Arial"/>
                <a:cs typeface="Arial"/>
                <a:sym typeface="Arial"/>
              </a:rPr>
              <a:t> Small or large hotels, well</a:t>
            </a:r>
            <a:r>
              <a:rPr lang="en-US" sz="1100" b="0" i="0" u="none" strike="noStrike" cap="none" baseline="0" dirty="0" smtClean="0">
                <a:solidFill>
                  <a:srgbClr val="000000"/>
                </a:solidFill>
                <a:latin typeface="Arial"/>
                <a:ea typeface="Arial"/>
                <a:cs typeface="Arial"/>
                <a:sym typeface="Arial"/>
              </a:rPr>
              <a:t> </a:t>
            </a:r>
            <a:r>
              <a:rPr lang="en-US" sz="1100" b="0" i="0" u="none" strike="noStrike" cap="none" dirty="0" smtClean="0">
                <a:solidFill>
                  <a:srgbClr val="000000"/>
                </a:solidFill>
                <a:latin typeface="Arial"/>
                <a:ea typeface="Arial"/>
                <a:cs typeface="Arial"/>
                <a:sym typeface="Arial"/>
              </a:rPr>
              <a:t>known hotels wishing to </a:t>
            </a:r>
            <a:r>
              <a:rPr lang="en-GB" sz="1100" b="0" i="0" u="none" strike="noStrike" cap="none" dirty="0" smtClean="0">
                <a:solidFill>
                  <a:srgbClr val="000000"/>
                </a:solidFill>
                <a:latin typeface="Arial"/>
                <a:ea typeface="Arial"/>
                <a:cs typeface="Arial"/>
                <a:sym typeface="Arial"/>
              </a:rPr>
              <a:t>advertise </a:t>
            </a:r>
            <a:r>
              <a:rPr lang="en-US" sz="1100" b="0" i="0" u="none" strike="noStrike" cap="none" dirty="0" smtClean="0">
                <a:solidFill>
                  <a:srgbClr val="000000"/>
                </a:solidFill>
                <a:latin typeface="Arial"/>
                <a:ea typeface="Arial"/>
                <a:cs typeface="Arial"/>
                <a:sym typeface="Arial"/>
              </a:rPr>
              <a:t>themselves and new hotels hoping to </a:t>
            </a:r>
            <a:r>
              <a:rPr lang="en-GB" sz="1100" b="0" i="0" u="none" strike="noStrike" cap="none" dirty="0" smtClean="0">
                <a:solidFill>
                  <a:srgbClr val="000000"/>
                </a:solidFill>
                <a:latin typeface="Arial"/>
                <a:ea typeface="Arial"/>
                <a:cs typeface="Arial"/>
                <a:sym typeface="Arial"/>
              </a:rPr>
              <a:t>establish </a:t>
            </a:r>
            <a:r>
              <a:rPr lang="en-US" sz="1100" b="0" i="0" u="none" strike="noStrike" cap="none" dirty="0" smtClean="0">
                <a:solidFill>
                  <a:srgbClr val="000000"/>
                </a:solidFill>
                <a:latin typeface="Arial"/>
                <a:ea typeface="Arial"/>
                <a:cs typeface="Arial"/>
                <a:sym typeface="Arial"/>
              </a:rPr>
              <a:t>their brand all </a:t>
            </a:r>
            <a:r>
              <a:rPr lang="en-GB" sz="1100" b="0" i="0" u="none" strike="noStrike" cap="none" dirty="0" smtClean="0">
                <a:solidFill>
                  <a:srgbClr val="000000"/>
                </a:solidFill>
                <a:latin typeface="Arial"/>
                <a:ea typeface="Arial"/>
                <a:cs typeface="Arial"/>
                <a:sym typeface="Arial"/>
              </a:rPr>
              <a:t>benefit </a:t>
            </a:r>
            <a:r>
              <a:rPr lang="en-US" sz="1100" b="0" i="0" u="none" strike="noStrike" cap="none" dirty="0" smtClean="0">
                <a:solidFill>
                  <a:srgbClr val="000000"/>
                </a:solidFill>
                <a:latin typeface="Arial"/>
                <a:ea typeface="Arial"/>
                <a:cs typeface="Arial"/>
                <a:sym typeface="Arial"/>
              </a:rPr>
              <a:t>from hotel reputation management.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xmlns="" val="1873761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buNone/>
            </a:pPr>
            <a:r>
              <a:rPr lang="en-US" sz="1100" b="0" i="0" u="none" strike="noStrike" cap="none" dirty="0" smtClean="0">
                <a:solidFill>
                  <a:srgbClr val="000000"/>
                </a:solidFill>
                <a:latin typeface="Arial"/>
                <a:ea typeface="Arial"/>
                <a:cs typeface="Arial"/>
                <a:sym typeface="Arial"/>
              </a:rPr>
              <a:t>Hotel reputation management practices include keeping an eye on and influencing a hotel's online reputation. In order to do this, you need to keep an eye on review websites, participate in social media conversations, optimize the hotel's website for search, and more. For the hospitality sector, reputation management is particularly crucial. </a:t>
            </a:r>
            <a:endParaRPr lang="en-US" sz="1100" b="0" i="0" u="none" strike="noStrike" cap="none" dirty="0">
              <a:solidFill>
                <a:srgbClr val="000000"/>
              </a:solidFill>
              <a:latin typeface="Arial"/>
              <a:ea typeface="Arial"/>
              <a:cs typeface="Arial"/>
              <a:sym typeface="Arial"/>
            </a:endParaRPr>
          </a:p>
        </p:txBody>
      </p:sp>
    </p:spTree>
    <p:extLst>
      <p:ext uri="{BB962C8B-B14F-4D97-AF65-F5344CB8AC3E}">
        <p14:creationId xmlns:p14="http://schemas.microsoft.com/office/powerpoint/2010/main" xmlns="" val="1873761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ed8a0dfbb3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ed8a0dfbb3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latin typeface="Arial"/>
                <a:ea typeface="Arial"/>
                <a:cs typeface="Arial"/>
                <a:sym typeface="Arial"/>
              </a:rPr>
              <a:t>Efficient written and verbal communication skills are needed for interacting with customers, colleagues, and other units of a hotel. In this context, hotel receptionists possess strong communication skills which help them to solve problems, discuss the prices, book a room, provide detailed introductions about what the consumers can expect during their stay, and provide directions. That is why, maintaining a positive tone while communicating with the customer can ensure a positive environment.</a:t>
            </a:r>
          </a:p>
          <a:p>
            <a:pPr marL="0" lvl="0" indent="0" algn="l" rtl="0">
              <a:spcBef>
                <a:spcPts val="0"/>
              </a:spcBef>
              <a:spcAft>
                <a:spcPts val="0"/>
              </a:spcAft>
              <a:buNone/>
            </a:pPr>
            <a:endParaRPr lang="en-US" dirty="0" smtClean="0"/>
          </a:p>
        </p:txBody>
      </p:sp>
    </p:spTree>
    <p:extLst>
      <p:ext uri="{BB962C8B-B14F-4D97-AF65-F5344CB8AC3E}">
        <p14:creationId xmlns:p14="http://schemas.microsoft.com/office/powerpoint/2010/main" xmlns="" val="207136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ed8a0dfbb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3" name="Google Shape;343;ged8a0dfbb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latin typeface="Arial"/>
                <a:ea typeface="Arial"/>
                <a:cs typeface="Arial"/>
                <a:sym typeface="Arial"/>
              </a:rPr>
              <a:t>A company's employment plan should focus on both the quantity and quality of its employees. Quantity is represented by a personnel count. After evaluating its future employment needs and comparing them to its current staff, the company makes any required adjustments.</a:t>
            </a:r>
            <a:endParaRPr/>
          </a:p>
        </p:txBody>
      </p:sp>
    </p:spTree>
    <p:extLst>
      <p:ext uri="{BB962C8B-B14F-4D97-AF65-F5344CB8AC3E}">
        <p14:creationId xmlns:p14="http://schemas.microsoft.com/office/powerpoint/2010/main" xmlns="" val="2435707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ed8a0dfbb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ed8a0dfbb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xmlns="" val="32739388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ed8a0dfbb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ed8a0dfbb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smtClean="0">
                <a:solidFill>
                  <a:srgbClr val="000000"/>
                </a:solidFill>
                <a:latin typeface="Arial"/>
                <a:ea typeface="Arial"/>
                <a:cs typeface="Arial"/>
                <a:sym typeface="Arial"/>
              </a:rPr>
              <a:t>The aforementioned argument suggests that the requirements that are most crucial for maintaining the hospitality industry are those that are mutually dependent. Even while skills are essential for working in hotel administration and at the front desk, some specialized needs can vary depending on a hotel's size, target market, and other considerations.</a:t>
            </a:r>
            <a:endParaRPr/>
          </a:p>
        </p:txBody>
      </p:sp>
    </p:spTree>
    <p:extLst>
      <p:ext uri="{BB962C8B-B14F-4D97-AF65-F5344CB8AC3E}">
        <p14:creationId xmlns:p14="http://schemas.microsoft.com/office/powerpoint/2010/main" xmlns="" val="3273938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xmlns="" val="13379092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ged8a0dfbb3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 name="Google Shape;366;ged8a0dfbb3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xmlns="" val="31150372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756525" y="1343525"/>
            <a:ext cx="3679800" cy="2169300"/>
          </a:xfrm>
          <a:prstGeom prst="rect">
            <a:avLst/>
          </a:prstGeom>
        </p:spPr>
        <p:txBody>
          <a:bodyPr spcFirstLastPara="1" wrap="square" lIns="91425" tIns="91425" rIns="91425" bIns="91425" anchor="b" anchorCtr="0">
            <a:noAutofit/>
          </a:bodyPr>
          <a:lstStyle>
            <a:lvl1pPr lvl="0" algn="r">
              <a:lnSpc>
                <a:spcPct val="90000"/>
              </a:lnSpc>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709425" y="3434275"/>
            <a:ext cx="3727500" cy="3657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6033875" y="2868925"/>
            <a:ext cx="4444225" cy="2959750"/>
            <a:chOff x="929625" y="1082900"/>
            <a:chExt cx="4444225" cy="2959750"/>
          </a:xfrm>
        </p:grpSpPr>
        <p:sp>
          <p:nvSpPr>
            <p:cNvPr id="12" name="Google Shape;12;p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 name="Google Shape;14;p2"/>
          <p:cNvPicPr preferRelativeResize="0"/>
          <p:nvPr/>
        </p:nvPicPr>
        <p:blipFill>
          <a:blip r:embed="rId2">
            <a:alphaModFix/>
          </a:blip>
          <a:stretch>
            <a:fillRect/>
          </a:stretch>
        </p:blipFill>
        <p:spPr>
          <a:xfrm>
            <a:off x="0" y="0"/>
            <a:ext cx="9144000" cy="51435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pic>
        <p:nvPicPr>
          <p:cNvPr id="16" name="Google Shape;16;p3"/>
          <p:cNvPicPr preferRelativeResize="0"/>
          <p:nvPr/>
        </p:nvPicPr>
        <p:blipFill>
          <a:blip r:embed="rId2">
            <a:alphaModFix/>
          </a:blip>
          <a:stretch>
            <a:fillRect/>
          </a:stretch>
        </p:blipFill>
        <p:spPr>
          <a:xfrm>
            <a:off x="0" y="0"/>
            <a:ext cx="9144000" cy="5143500"/>
          </a:xfrm>
          <a:prstGeom prst="rect">
            <a:avLst/>
          </a:prstGeom>
          <a:noFill/>
          <a:ln>
            <a:noFill/>
          </a:ln>
        </p:spPr>
      </p:pic>
      <p:sp>
        <p:nvSpPr>
          <p:cNvPr id="17" name="Google Shape;17;p3"/>
          <p:cNvSpPr txBox="1">
            <a:spLocks noGrp="1"/>
          </p:cNvSpPr>
          <p:nvPr>
            <p:ph type="title"/>
          </p:nvPr>
        </p:nvSpPr>
        <p:spPr>
          <a:xfrm>
            <a:off x="2959800" y="2509248"/>
            <a:ext cx="32244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8" name="Google Shape;18;p3"/>
          <p:cNvSpPr txBox="1">
            <a:spLocks noGrp="1"/>
          </p:cNvSpPr>
          <p:nvPr>
            <p:ph type="title" idx="2" hasCustomPrompt="1"/>
          </p:nvPr>
        </p:nvSpPr>
        <p:spPr>
          <a:xfrm>
            <a:off x="4114800" y="1391473"/>
            <a:ext cx="914400" cy="91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9" name="Google Shape;19;p3"/>
          <p:cNvSpPr txBox="1">
            <a:spLocks noGrp="1"/>
          </p:cNvSpPr>
          <p:nvPr>
            <p:ph type="subTitle" idx="1"/>
          </p:nvPr>
        </p:nvSpPr>
        <p:spPr>
          <a:xfrm>
            <a:off x="2421900" y="3330377"/>
            <a:ext cx="43002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 name="Google Shape;20;p3"/>
          <p:cNvSpPr/>
          <p:nvPr/>
        </p:nvSpPr>
        <p:spPr>
          <a:xfrm flipH="1">
            <a:off x="7500949" y="24016"/>
            <a:ext cx="1184368" cy="180773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rot="894896">
            <a:off x="462562" y="7363"/>
            <a:ext cx="1184410" cy="180779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pic>
        <p:nvPicPr>
          <p:cNvPr id="24" name="Google Shape;24;p4"/>
          <p:cNvPicPr preferRelativeResize="0"/>
          <p:nvPr/>
        </p:nvPicPr>
        <p:blipFill>
          <a:blip r:embed="rId2">
            <a:alphaModFix/>
          </a:blip>
          <a:stretch>
            <a:fillRect/>
          </a:stretch>
        </p:blipFill>
        <p:spPr>
          <a:xfrm>
            <a:off x="0" y="0"/>
            <a:ext cx="9144000" cy="5143500"/>
          </a:xfrm>
          <a:prstGeom prst="rect">
            <a:avLst/>
          </a:prstGeom>
          <a:noFill/>
          <a:ln>
            <a:noFill/>
          </a:ln>
        </p:spPr>
      </p:pic>
      <p:sp>
        <p:nvSpPr>
          <p:cNvPr id="25" name="Google Shape;25;p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720000" y="1215750"/>
            <a:ext cx="7704000" cy="33837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AutoNum type="arabicPeriod"/>
              <a:defRPr sz="1300"/>
            </a:lvl1pPr>
            <a:lvl2pPr marL="914400" lvl="1" indent="-330200" rtl="0">
              <a:lnSpc>
                <a:spcPct val="100000"/>
              </a:lnSpc>
              <a:spcBef>
                <a:spcPts val="0"/>
              </a:spcBef>
              <a:spcAft>
                <a:spcPts val="0"/>
              </a:spcAft>
              <a:buSzPts val="1600"/>
              <a:buFont typeface="Roboto Condensed Light"/>
              <a:buAutoNum type="alphaLcPeriod"/>
              <a:defRPr sz="1600"/>
            </a:lvl2pPr>
            <a:lvl3pPr marL="1371600" lvl="2" indent="-330200" rtl="0">
              <a:lnSpc>
                <a:spcPct val="100000"/>
              </a:lnSpc>
              <a:spcBef>
                <a:spcPts val="0"/>
              </a:spcBef>
              <a:spcAft>
                <a:spcPts val="0"/>
              </a:spcAft>
              <a:buSzPts val="1600"/>
              <a:buFont typeface="Roboto Condensed Light"/>
              <a:buAutoNum type="romanLcPeriod"/>
              <a:defRPr sz="1600"/>
            </a:lvl3pPr>
            <a:lvl4pPr marL="1828800" lvl="3" indent="-330200" rtl="0">
              <a:lnSpc>
                <a:spcPct val="100000"/>
              </a:lnSpc>
              <a:spcBef>
                <a:spcPts val="0"/>
              </a:spcBef>
              <a:spcAft>
                <a:spcPts val="0"/>
              </a:spcAft>
              <a:buSzPts val="1600"/>
              <a:buFont typeface="Roboto Condensed Light"/>
              <a:buAutoNum type="arabicPeriod"/>
              <a:defRPr sz="1600"/>
            </a:lvl4pPr>
            <a:lvl5pPr marL="2286000" lvl="4" indent="-330200" rtl="0">
              <a:lnSpc>
                <a:spcPct val="100000"/>
              </a:lnSpc>
              <a:spcBef>
                <a:spcPts val="0"/>
              </a:spcBef>
              <a:spcAft>
                <a:spcPts val="0"/>
              </a:spcAft>
              <a:buSzPts val="1600"/>
              <a:buFont typeface="Roboto Condensed Light"/>
              <a:buAutoNum type="alphaLcPeriod"/>
              <a:defRPr sz="1600"/>
            </a:lvl5pPr>
            <a:lvl6pPr marL="2743200" lvl="5" indent="-330200" rtl="0">
              <a:lnSpc>
                <a:spcPct val="100000"/>
              </a:lnSpc>
              <a:spcBef>
                <a:spcPts val="0"/>
              </a:spcBef>
              <a:spcAft>
                <a:spcPts val="0"/>
              </a:spcAft>
              <a:buSzPts val="1600"/>
              <a:buFont typeface="Roboto Condensed Light"/>
              <a:buAutoNum type="romanLcPeriod"/>
              <a:defRPr sz="1600"/>
            </a:lvl6pPr>
            <a:lvl7pPr marL="3200400" lvl="6" indent="-330200" rtl="0">
              <a:lnSpc>
                <a:spcPct val="100000"/>
              </a:lnSpc>
              <a:spcBef>
                <a:spcPts val="0"/>
              </a:spcBef>
              <a:spcAft>
                <a:spcPts val="0"/>
              </a:spcAft>
              <a:buSzPts val="1600"/>
              <a:buFont typeface="Roboto Condensed Light"/>
              <a:buAutoNum type="arabicPeriod"/>
              <a:defRPr sz="1600"/>
            </a:lvl7pPr>
            <a:lvl8pPr marL="3657600" lvl="7" indent="-330200" rtl="0">
              <a:lnSpc>
                <a:spcPct val="100000"/>
              </a:lnSpc>
              <a:spcBef>
                <a:spcPts val="0"/>
              </a:spcBef>
              <a:spcAft>
                <a:spcPts val="0"/>
              </a:spcAft>
              <a:buSzPts val="1600"/>
              <a:buFont typeface="Roboto Condensed Light"/>
              <a:buAutoNum type="alphaLcPeriod"/>
              <a:defRPr sz="1600"/>
            </a:lvl8pPr>
            <a:lvl9pPr marL="4114800" lvl="8" indent="-330200" rtl="0">
              <a:lnSpc>
                <a:spcPct val="100000"/>
              </a:lnSpc>
              <a:spcBef>
                <a:spcPts val="0"/>
              </a:spcBef>
              <a:spcAft>
                <a:spcPts val="0"/>
              </a:spcAft>
              <a:buSzPts val="1600"/>
              <a:buFont typeface="Roboto Condensed Light"/>
              <a:buAutoNum type="romanLcPeriod"/>
              <a:defRPr sz="1600"/>
            </a:lvl9pPr>
          </a:lstStyle>
          <a:p>
            <a:endParaRPr/>
          </a:p>
        </p:txBody>
      </p:sp>
      <p:sp>
        <p:nvSpPr>
          <p:cNvPr id="27" name="Google Shape;27;p4"/>
          <p:cNvSpPr/>
          <p:nvPr/>
        </p:nvSpPr>
        <p:spPr>
          <a:xfrm rot="10800000" flipH="1">
            <a:off x="6747613"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3302509">
            <a:off x="437964" y="-226720"/>
            <a:ext cx="1063130" cy="162268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rot="10800000" flipH="1">
            <a:off x="8215225" y="3750211"/>
            <a:ext cx="928777" cy="141761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pic>
        <p:nvPicPr>
          <p:cNvPr id="32" name="Google Shape;32;p5"/>
          <p:cNvPicPr preferRelativeResize="0"/>
          <p:nvPr/>
        </p:nvPicPr>
        <p:blipFill>
          <a:blip r:embed="rId2">
            <a:alphaModFix/>
          </a:blip>
          <a:stretch>
            <a:fillRect/>
          </a:stretch>
        </p:blipFill>
        <p:spPr>
          <a:xfrm>
            <a:off x="0" y="0"/>
            <a:ext cx="9144000" cy="5143500"/>
          </a:xfrm>
          <a:prstGeom prst="rect">
            <a:avLst/>
          </a:prstGeom>
          <a:noFill/>
          <a:ln>
            <a:noFill/>
          </a:ln>
        </p:spPr>
      </p:pic>
      <p:sp>
        <p:nvSpPr>
          <p:cNvPr id="33" name="Google Shape;33;p5"/>
          <p:cNvSpPr txBox="1">
            <a:spLocks noGrp="1"/>
          </p:cNvSpPr>
          <p:nvPr>
            <p:ph type="title"/>
          </p:nvPr>
        </p:nvSpPr>
        <p:spPr>
          <a:xfrm>
            <a:off x="1464614" y="3273522"/>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0">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4" name="Google Shape;34;p5"/>
          <p:cNvSpPr txBox="1">
            <a:spLocks noGrp="1"/>
          </p:cNvSpPr>
          <p:nvPr>
            <p:ph type="title" idx="2"/>
          </p:nvPr>
        </p:nvSpPr>
        <p:spPr>
          <a:xfrm>
            <a:off x="4936786" y="3273522"/>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0">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5" name="Google Shape;35;p5"/>
          <p:cNvSpPr txBox="1">
            <a:spLocks noGrp="1"/>
          </p:cNvSpPr>
          <p:nvPr>
            <p:ph type="subTitle" idx="1"/>
          </p:nvPr>
        </p:nvSpPr>
        <p:spPr>
          <a:xfrm>
            <a:off x="5055286" y="3639931"/>
            <a:ext cx="2505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6" name="Google Shape;36;p5"/>
          <p:cNvSpPr txBox="1">
            <a:spLocks noGrp="1"/>
          </p:cNvSpPr>
          <p:nvPr>
            <p:ph type="subTitle" idx="3"/>
          </p:nvPr>
        </p:nvSpPr>
        <p:spPr>
          <a:xfrm>
            <a:off x="1583114" y="3639931"/>
            <a:ext cx="2505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7" name="Google Shape;37;p5"/>
          <p:cNvSpPr txBox="1">
            <a:spLocks noGrp="1"/>
          </p:cNvSpPr>
          <p:nvPr>
            <p:ph type="title" idx="4"/>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38" name="Google Shape;38;p5"/>
          <p:cNvSpPr/>
          <p:nvPr/>
        </p:nvSpPr>
        <p:spPr>
          <a:xfrm rot="2843632" flipH="1">
            <a:off x="7773675"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5"/>
          <p:cNvSpPr/>
          <p:nvPr/>
        </p:nvSpPr>
        <p:spPr>
          <a:xfrm rot="-2843632">
            <a:off x="18590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pic>
        <p:nvPicPr>
          <p:cNvPr id="41" name="Google Shape;41;p6"/>
          <p:cNvPicPr preferRelativeResize="0"/>
          <p:nvPr/>
        </p:nvPicPr>
        <p:blipFill>
          <a:blip r:embed="rId2">
            <a:alphaModFix/>
          </a:blip>
          <a:stretch>
            <a:fillRect/>
          </a:stretch>
        </p:blipFill>
        <p:spPr>
          <a:xfrm>
            <a:off x="0" y="0"/>
            <a:ext cx="9144000" cy="5143500"/>
          </a:xfrm>
          <a:prstGeom prst="rect">
            <a:avLst/>
          </a:prstGeom>
          <a:noFill/>
          <a:ln>
            <a:noFill/>
          </a:ln>
        </p:spPr>
      </p:pic>
      <p:sp>
        <p:nvSpPr>
          <p:cNvPr id="42" name="Google Shape;42;p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3" name="Google Shape;43;p6"/>
          <p:cNvSpPr/>
          <p:nvPr/>
        </p:nvSpPr>
        <p:spPr>
          <a:xfrm rot="1169060">
            <a:off x="7914761" y="-8576"/>
            <a:ext cx="1184422" cy="180781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6"/>
          <p:cNvGrpSpPr/>
          <p:nvPr/>
        </p:nvGrpSpPr>
        <p:grpSpPr>
          <a:xfrm rot="1316256" flipH="1">
            <a:off x="-1572011" y="3005278"/>
            <a:ext cx="4444267" cy="2959778"/>
            <a:chOff x="929625" y="1082900"/>
            <a:chExt cx="4444225" cy="2959750"/>
          </a:xfrm>
        </p:grpSpPr>
        <p:sp>
          <p:nvSpPr>
            <p:cNvPr id="45" name="Google Shape;45;p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pic>
        <p:nvPicPr>
          <p:cNvPr id="48" name="Google Shape;48;p7"/>
          <p:cNvPicPr preferRelativeResize="0"/>
          <p:nvPr/>
        </p:nvPicPr>
        <p:blipFill>
          <a:blip r:embed="rId2">
            <a:alphaModFix/>
          </a:blip>
          <a:stretch>
            <a:fillRect/>
          </a:stretch>
        </p:blipFill>
        <p:spPr>
          <a:xfrm>
            <a:off x="0" y="0"/>
            <a:ext cx="9144000" cy="5143500"/>
          </a:xfrm>
          <a:prstGeom prst="rect">
            <a:avLst/>
          </a:prstGeom>
          <a:noFill/>
          <a:ln>
            <a:noFill/>
          </a:ln>
        </p:spPr>
      </p:pic>
      <p:sp>
        <p:nvSpPr>
          <p:cNvPr id="49" name="Google Shape;49;p7"/>
          <p:cNvSpPr txBox="1">
            <a:spLocks noGrp="1"/>
          </p:cNvSpPr>
          <p:nvPr>
            <p:ph type="body" idx="1"/>
          </p:nvPr>
        </p:nvSpPr>
        <p:spPr>
          <a:xfrm>
            <a:off x="893694" y="1629150"/>
            <a:ext cx="4067400" cy="24948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30200" rtl="0">
              <a:lnSpc>
                <a:spcPct val="100000"/>
              </a:lnSpc>
              <a:spcBef>
                <a:spcPts val="1600"/>
              </a:spcBef>
              <a:spcAft>
                <a:spcPts val="0"/>
              </a:spcAft>
              <a:buSzPts val="1600"/>
              <a:buFont typeface="Nunito Light"/>
              <a:buChar char="○"/>
              <a:defRPr/>
            </a:lvl5pPr>
            <a:lvl6pPr marL="2743200" lvl="5" indent="-330200" rtl="0">
              <a:lnSpc>
                <a:spcPct val="100000"/>
              </a:lnSpc>
              <a:spcBef>
                <a:spcPts val="1600"/>
              </a:spcBef>
              <a:spcAft>
                <a:spcPts val="0"/>
              </a:spcAft>
              <a:buSzPts val="16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30200" rtl="0">
              <a:lnSpc>
                <a:spcPct val="100000"/>
              </a:lnSpc>
              <a:spcBef>
                <a:spcPts val="1600"/>
              </a:spcBef>
              <a:spcAft>
                <a:spcPts val="1600"/>
              </a:spcAft>
              <a:buSzPts val="1600"/>
              <a:buFont typeface="Nunito Light"/>
              <a:buChar char="■"/>
              <a:defRPr/>
            </a:lvl9pPr>
          </a:lstStyle>
          <a:p>
            <a:endParaRPr/>
          </a:p>
        </p:txBody>
      </p:sp>
      <p:sp>
        <p:nvSpPr>
          <p:cNvPr id="50" name="Google Shape;50;p7"/>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1" name="Google Shape;51;p7"/>
          <p:cNvSpPr/>
          <p:nvPr/>
        </p:nvSpPr>
        <p:spPr>
          <a:xfrm rot="2927604">
            <a:off x="385998" y="-175395"/>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2"/>
        <p:cNvGrpSpPr/>
        <p:nvPr/>
      </p:nvGrpSpPr>
      <p:grpSpPr>
        <a:xfrm>
          <a:off x="0" y="0"/>
          <a:ext cx="0" cy="0"/>
          <a:chOff x="0" y="0"/>
          <a:chExt cx="0" cy="0"/>
        </a:xfrm>
      </p:grpSpPr>
      <p:pic>
        <p:nvPicPr>
          <p:cNvPr id="53" name="Google Shape;53;p8"/>
          <p:cNvPicPr preferRelativeResize="0"/>
          <p:nvPr/>
        </p:nvPicPr>
        <p:blipFill>
          <a:blip r:embed="rId2">
            <a:alphaModFix/>
          </a:blip>
          <a:stretch>
            <a:fillRect/>
          </a:stretch>
        </p:blipFill>
        <p:spPr>
          <a:xfrm>
            <a:off x="0" y="0"/>
            <a:ext cx="9144000" cy="5143500"/>
          </a:xfrm>
          <a:prstGeom prst="rect">
            <a:avLst/>
          </a:prstGeom>
          <a:noFill/>
          <a:ln>
            <a:noFill/>
          </a:ln>
        </p:spPr>
      </p:pic>
      <p:sp>
        <p:nvSpPr>
          <p:cNvPr id="54" name="Google Shape;54;p8"/>
          <p:cNvSpPr txBox="1">
            <a:spLocks noGrp="1"/>
          </p:cNvSpPr>
          <p:nvPr>
            <p:ph type="title"/>
          </p:nvPr>
        </p:nvSpPr>
        <p:spPr>
          <a:xfrm>
            <a:off x="1515600" y="1307100"/>
            <a:ext cx="61128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55" name="Google Shape;55;p8"/>
          <p:cNvSpPr/>
          <p:nvPr/>
        </p:nvSpPr>
        <p:spPr>
          <a:xfrm rot="-2359917" flipH="1">
            <a:off x="502906" y="-109044"/>
            <a:ext cx="1236263" cy="188702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8440083" flipH="1">
            <a:off x="7404831" y="3357231"/>
            <a:ext cx="1236263" cy="188702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8"/>
          <p:cNvSpPr/>
          <p:nvPr/>
        </p:nvSpPr>
        <p:spPr>
          <a:xfrm rot="1883118">
            <a:off x="4291547" y="-1455184"/>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8"/>
        <p:cNvGrpSpPr/>
        <p:nvPr/>
      </p:nvGrpSpPr>
      <p:grpSpPr>
        <a:xfrm>
          <a:off x="0" y="0"/>
          <a:ext cx="0" cy="0"/>
          <a:chOff x="0" y="0"/>
          <a:chExt cx="0" cy="0"/>
        </a:xfrm>
      </p:grpSpPr>
      <p:pic>
        <p:nvPicPr>
          <p:cNvPr id="59" name="Google Shape;59;p9"/>
          <p:cNvPicPr preferRelativeResize="0"/>
          <p:nvPr/>
        </p:nvPicPr>
        <p:blipFill>
          <a:blip r:embed="rId2">
            <a:alphaModFix/>
          </a:blip>
          <a:stretch>
            <a:fillRect/>
          </a:stretch>
        </p:blipFill>
        <p:spPr>
          <a:xfrm>
            <a:off x="0" y="0"/>
            <a:ext cx="9144000" cy="5143500"/>
          </a:xfrm>
          <a:prstGeom prst="rect">
            <a:avLst/>
          </a:prstGeom>
          <a:noFill/>
          <a:ln>
            <a:noFill/>
          </a:ln>
        </p:spPr>
      </p:pic>
      <p:sp>
        <p:nvSpPr>
          <p:cNvPr id="60" name="Google Shape;60;p9"/>
          <p:cNvSpPr txBox="1">
            <a:spLocks noGrp="1"/>
          </p:cNvSpPr>
          <p:nvPr>
            <p:ph type="title"/>
          </p:nvPr>
        </p:nvSpPr>
        <p:spPr>
          <a:xfrm>
            <a:off x="822550" y="1685094"/>
            <a:ext cx="4294800" cy="712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sz="4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 name="Google Shape;61;p9"/>
          <p:cNvSpPr txBox="1">
            <a:spLocks noGrp="1"/>
          </p:cNvSpPr>
          <p:nvPr>
            <p:ph type="subTitle" idx="1"/>
          </p:nvPr>
        </p:nvSpPr>
        <p:spPr>
          <a:xfrm>
            <a:off x="822550" y="2361006"/>
            <a:ext cx="42948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62" name="Google Shape;62;p9"/>
          <p:cNvSpPr/>
          <p:nvPr/>
        </p:nvSpPr>
        <p:spPr>
          <a:xfrm rot="-2843632">
            <a:off x="186440" y="-119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rot="-574352" flipH="1">
            <a:off x="6056210" y="-940411"/>
            <a:ext cx="4444334" cy="2959822"/>
            <a:chOff x="929625" y="1082900"/>
            <a:chExt cx="4444225" cy="2959750"/>
          </a:xfrm>
        </p:grpSpPr>
        <p:sp>
          <p:nvSpPr>
            <p:cNvPr id="64" name="Google Shape;64;p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pic>
        <p:nvPicPr>
          <p:cNvPr id="67" name="Google Shape;67;p10"/>
          <p:cNvPicPr preferRelativeResize="0"/>
          <p:nvPr/>
        </p:nvPicPr>
        <p:blipFill>
          <a:blip r:embed="rId2">
            <a:alphaModFix amt="33000"/>
          </a:blip>
          <a:stretch>
            <a:fillRect/>
          </a:stretch>
        </p:blipFill>
        <p:spPr>
          <a:xfrm>
            <a:off x="0" y="0"/>
            <a:ext cx="9144005" cy="5143500"/>
          </a:xfrm>
          <a:prstGeom prst="rect">
            <a:avLst/>
          </a:prstGeom>
          <a:noFill/>
          <a:ln>
            <a:noFill/>
          </a:ln>
        </p:spPr>
      </p:pic>
      <p:sp>
        <p:nvSpPr>
          <p:cNvPr id="68" name="Google Shape;68;p10"/>
          <p:cNvSpPr txBox="1">
            <a:spLocks noGrp="1"/>
          </p:cNvSpPr>
          <p:nvPr>
            <p:ph type="title"/>
          </p:nvPr>
        </p:nvSpPr>
        <p:spPr>
          <a:xfrm>
            <a:off x="740150" y="539500"/>
            <a:ext cx="3157200" cy="13539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3200">
                <a:solidFill>
                  <a:schemeClr val="dk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9" name="Google Shape;69;p10"/>
          <p:cNvSpPr/>
          <p:nvPr/>
        </p:nvSpPr>
        <p:spPr>
          <a:xfrm rot="8763740">
            <a:off x="7775100" y="3141965"/>
            <a:ext cx="1311345" cy="200153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 name="Google Shape;70;p10"/>
          <p:cNvGrpSpPr/>
          <p:nvPr/>
        </p:nvGrpSpPr>
        <p:grpSpPr>
          <a:xfrm rot="10800000" flipH="1">
            <a:off x="-38931" y="2308342"/>
            <a:ext cx="4444225" cy="2959750"/>
            <a:chOff x="929625" y="1082900"/>
            <a:chExt cx="4444225" cy="2959750"/>
          </a:xfrm>
        </p:grpSpPr>
        <p:sp>
          <p:nvSpPr>
            <p:cNvPr id="71" name="Google Shape;71;p10"/>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0"/>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 name="Google Shape;73;p10"/>
          <p:cNvSpPr/>
          <p:nvPr/>
        </p:nvSpPr>
        <p:spPr>
          <a:xfrm rot="2092819">
            <a:off x="371328" y="-970674"/>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4"/>
        <p:cNvGrpSpPr/>
        <p:nvPr/>
      </p:nvGrpSpPr>
      <p:grpSpPr>
        <a:xfrm>
          <a:off x="0" y="0"/>
          <a:ext cx="0" cy="0"/>
          <a:chOff x="0" y="0"/>
          <a:chExt cx="0" cy="0"/>
        </a:xfrm>
      </p:grpSpPr>
      <p:pic>
        <p:nvPicPr>
          <p:cNvPr id="75" name="Google Shape;75;p11"/>
          <p:cNvPicPr preferRelativeResize="0"/>
          <p:nvPr/>
        </p:nvPicPr>
        <p:blipFill>
          <a:blip r:embed="rId2">
            <a:alphaModFix/>
          </a:blip>
          <a:stretch>
            <a:fillRect/>
          </a:stretch>
        </p:blipFill>
        <p:spPr>
          <a:xfrm>
            <a:off x="0" y="0"/>
            <a:ext cx="9144000" cy="5143500"/>
          </a:xfrm>
          <a:prstGeom prst="rect">
            <a:avLst/>
          </a:prstGeom>
          <a:noFill/>
          <a:ln>
            <a:noFill/>
          </a:ln>
        </p:spPr>
      </p:pic>
      <p:sp>
        <p:nvSpPr>
          <p:cNvPr id="76" name="Google Shape;76;p11"/>
          <p:cNvSpPr txBox="1">
            <a:spLocks noGrp="1"/>
          </p:cNvSpPr>
          <p:nvPr>
            <p:ph type="title" hasCustomPrompt="1"/>
          </p:nvPr>
        </p:nvSpPr>
        <p:spPr>
          <a:xfrm>
            <a:off x="1284000" y="1708288"/>
            <a:ext cx="6576000" cy="14637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8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77" name="Google Shape;77;p11"/>
          <p:cNvSpPr txBox="1">
            <a:spLocks noGrp="1"/>
          </p:cNvSpPr>
          <p:nvPr>
            <p:ph type="subTitle" idx="1"/>
          </p:nvPr>
        </p:nvSpPr>
        <p:spPr>
          <a:xfrm>
            <a:off x="2228400" y="3069513"/>
            <a:ext cx="46872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78" name="Google Shape;78;p11"/>
          <p:cNvGrpSpPr/>
          <p:nvPr/>
        </p:nvGrpSpPr>
        <p:grpSpPr>
          <a:xfrm>
            <a:off x="-625800" y="-1171350"/>
            <a:ext cx="4444225" cy="2959750"/>
            <a:chOff x="929625" y="1082900"/>
            <a:chExt cx="4444225" cy="2959750"/>
          </a:xfrm>
        </p:grpSpPr>
        <p:sp>
          <p:nvSpPr>
            <p:cNvPr id="79" name="Google Shape;79;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 name="Google Shape;81;p11"/>
          <p:cNvGrpSpPr/>
          <p:nvPr/>
        </p:nvGrpSpPr>
        <p:grpSpPr>
          <a:xfrm>
            <a:off x="5602600" y="2884900"/>
            <a:ext cx="4444225" cy="2959750"/>
            <a:chOff x="929625" y="1082900"/>
            <a:chExt cx="4444225" cy="2959750"/>
          </a:xfrm>
        </p:grpSpPr>
        <p:sp>
          <p:nvSpPr>
            <p:cNvPr id="82" name="Google Shape;82;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11"/>
          <p:cNvSpPr/>
          <p:nvPr/>
        </p:nvSpPr>
        <p:spPr>
          <a:xfrm rot="8962698">
            <a:off x="7931338" y="179420"/>
            <a:ext cx="1184435" cy="180783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5"/>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86"/>
        <p:cNvGrpSpPr/>
        <p:nvPr/>
      </p:nvGrpSpPr>
      <p:grpSpPr>
        <a:xfrm>
          <a:off x="0" y="0"/>
          <a:ext cx="0" cy="0"/>
          <a:chOff x="0" y="0"/>
          <a:chExt cx="0" cy="0"/>
        </a:xfrm>
      </p:grpSpPr>
      <p:pic>
        <p:nvPicPr>
          <p:cNvPr id="87" name="Google Shape;87;p13"/>
          <p:cNvPicPr preferRelativeResize="0"/>
          <p:nvPr/>
        </p:nvPicPr>
        <p:blipFill>
          <a:blip r:embed="rId2">
            <a:alphaModFix/>
          </a:blip>
          <a:stretch>
            <a:fillRect/>
          </a:stretch>
        </p:blipFill>
        <p:spPr>
          <a:xfrm>
            <a:off x="0" y="0"/>
            <a:ext cx="9144000" cy="5143500"/>
          </a:xfrm>
          <a:prstGeom prst="rect">
            <a:avLst/>
          </a:prstGeom>
          <a:noFill/>
          <a:ln>
            <a:noFill/>
          </a:ln>
        </p:spPr>
      </p:pic>
      <p:sp>
        <p:nvSpPr>
          <p:cNvPr id="88" name="Google Shape;88;p13"/>
          <p:cNvSpPr txBox="1">
            <a:spLocks noGrp="1"/>
          </p:cNvSpPr>
          <p:nvPr>
            <p:ph type="title"/>
          </p:nvPr>
        </p:nvSpPr>
        <p:spPr>
          <a:xfrm>
            <a:off x="2052614"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9" name="Google Shape;89;p13"/>
          <p:cNvSpPr txBox="1">
            <a:spLocks noGrp="1"/>
          </p:cNvSpPr>
          <p:nvPr>
            <p:ph type="subTitle" idx="1"/>
          </p:nvPr>
        </p:nvSpPr>
        <p:spPr>
          <a:xfrm>
            <a:off x="2052614"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0" name="Google Shape;90;p13"/>
          <p:cNvSpPr txBox="1">
            <a:spLocks noGrp="1"/>
          </p:cNvSpPr>
          <p:nvPr>
            <p:ph type="title" idx="2"/>
          </p:nvPr>
        </p:nvSpPr>
        <p:spPr>
          <a:xfrm>
            <a:off x="5712889"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1" name="Google Shape;91;p13"/>
          <p:cNvSpPr txBox="1">
            <a:spLocks noGrp="1"/>
          </p:cNvSpPr>
          <p:nvPr>
            <p:ph type="subTitle" idx="3"/>
          </p:nvPr>
        </p:nvSpPr>
        <p:spPr>
          <a:xfrm>
            <a:off x="5712889"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2" name="Google Shape;92;p13"/>
          <p:cNvSpPr txBox="1">
            <a:spLocks noGrp="1"/>
          </p:cNvSpPr>
          <p:nvPr>
            <p:ph type="title" idx="4"/>
          </p:nvPr>
        </p:nvSpPr>
        <p:spPr>
          <a:xfrm>
            <a:off x="2052614"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3" name="Google Shape;93;p13"/>
          <p:cNvSpPr txBox="1">
            <a:spLocks noGrp="1"/>
          </p:cNvSpPr>
          <p:nvPr>
            <p:ph type="subTitle" idx="5"/>
          </p:nvPr>
        </p:nvSpPr>
        <p:spPr>
          <a:xfrm>
            <a:off x="2052614"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4" name="Google Shape;94;p13"/>
          <p:cNvSpPr txBox="1">
            <a:spLocks noGrp="1"/>
          </p:cNvSpPr>
          <p:nvPr>
            <p:ph type="title" idx="6"/>
          </p:nvPr>
        </p:nvSpPr>
        <p:spPr>
          <a:xfrm>
            <a:off x="5712889"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5" name="Google Shape;95;p13"/>
          <p:cNvSpPr txBox="1">
            <a:spLocks noGrp="1"/>
          </p:cNvSpPr>
          <p:nvPr>
            <p:ph type="subTitle" idx="7"/>
          </p:nvPr>
        </p:nvSpPr>
        <p:spPr>
          <a:xfrm>
            <a:off x="5712889"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6" name="Google Shape;96;p13"/>
          <p:cNvSpPr txBox="1">
            <a:spLocks noGrp="1"/>
          </p:cNvSpPr>
          <p:nvPr>
            <p:ph type="title" idx="8" hasCustomPrompt="1"/>
          </p:nvPr>
        </p:nvSpPr>
        <p:spPr>
          <a:xfrm>
            <a:off x="1145564" y="1867358"/>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7" name="Google Shape;97;p13"/>
          <p:cNvSpPr txBox="1">
            <a:spLocks noGrp="1"/>
          </p:cNvSpPr>
          <p:nvPr>
            <p:ph type="title" idx="9" hasCustomPrompt="1"/>
          </p:nvPr>
        </p:nvSpPr>
        <p:spPr>
          <a:xfrm>
            <a:off x="1145564"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8" name="Google Shape;98;p13"/>
          <p:cNvSpPr txBox="1">
            <a:spLocks noGrp="1"/>
          </p:cNvSpPr>
          <p:nvPr>
            <p:ph type="title" idx="13" hasCustomPrompt="1"/>
          </p:nvPr>
        </p:nvSpPr>
        <p:spPr>
          <a:xfrm>
            <a:off x="4803161" y="1867350"/>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9" name="Google Shape;99;p13"/>
          <p:cNvSpPr txBox="1">
            <a:spLocks noGrp="1"/>
          </p:cNvSpPr>
          <p:nvPr>
            <p:ph type="title" idx="14" hasCustomPrompt="1"/>
          </p:nvPr>
        </p:nvSpPr>
        <p:spPr>
          <a:xfrm>
            <a:off x="4803161"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0" name="Google Shape;100;p13"/>
          <p:cNvSpPr txBox="1">
            <a:spLocks noGrp="1"/>
          </p:cNvSpPr>
          <p:nvPr>
            <p:ph type="title" idx="15"/>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101" name="Google Shape;101;p13"/>
          <p:cNvGrpSpPr/>
          <p:nvPr/>
        </p:nvGrpSpPr>
        <p:grpSpPr>
          <a:xfrm>
            <a:off x="-2096475" y="-864175"/>
            <a:ext cx="4444225" cy="2959750"/>
            <a:chOff x="929625" y="1082900"/>
            <a:chExt cx="4444225" cy="2959750"/>
          </a:xfrm>
        </p:grpSpPr>
        <p:sp>
          <p:nvSpPr>
            <p:cNvPr id="102" name="Google Shape;102;p1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 name="Google Shape;104;p13"/>
          <p:cNvSpPr/>
          <p:nvPr/>
        </p:nvSpPr>
        <p:spPr>
          <a:xfrm>
            <a:off x="7900749" y="-333575"/>
            <a:ext cx="1082843" cy="165277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3"/>
          <p:cNvSpPr/>
          <p:nvPr/>
        </p:nvSpPr>
        <p:spPr>
          <a:xfrm rot="-2092819" flipH="1">
            <a:off x="4680128"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1">
  <p:cSld name="CUSTOM_17">
    <p:spTree>
      <p:nvGrpSpPr>
        <p:cNvPr id="1" name="Shape 106"/>
        <p:cNvGrpSpPr/>
        <p:nvPr/>
      </p:nvGrpSpPr>
      <p:grpSpPr>
        <a:xfrm>
          <a:off x="0" y="0"/>
          <a:ext cx="0" cy="0"/>
          <a:chOff x="0" y="0"/>
          <a:chExt cx="0" cy="0"/>
        </a:xfrm>
      </p:grpSpPr>
      <p:pic>
        <p:nvPicPr>
          <p:cNvPr id="107" name="Google Shape;107;p14"/>
          <p:cNvPicPr preferRelativeResize="0"/>
          <p:nvPr/>
        </p:nvPicPr>
        <p:blipFill>
          <a:blip r:embed="rId2">
            <a:alphaModFix/>
          </a:blip>
          <a:stretch>
            <a:fillRect/>
          </a:stretch>
        </p:blipFill>
        <p:spPr>
          <a:xfrm>
            <a:off x="0" y="0"/>
            <a:ext cx="9144000" cy="5143500"/>
          </a:xfrm>
          <a:prstGeom prst="rect">
            <a:avLst/>
          </a:prstGeom>
          <a:noFill/>
          <a:ln>
            <a:noFill/>
          </a:ln>
        </p:spPr>
      </p:pic>
      <p:sp>
        <p:nvSpPr>
          <p:cNvPr id="108" name="Google Shape;108;p14"/>
          <p:cNvSpPr txBox="1">
            <a:spLocks noGrp="1"/>
          </p:cNvSpPr>
          <p:nvPr>
            <p:ph type="title"/>
          </p:nvPr>
        </p:nvSpPr>
        <p:spPr>
          <a:xfrm>
            <a:off x="3008250" y="1886825"/>
            <a:ext cx="2487300" cy="841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9" name="Google Shape;109;p14"/>
          <p:cNvSpPr txBox="1">
            <a:spLocks noGrp="1"/>
          </p:cNvSpPr>
          <p:nvPr>
            <p:ph type="title" idx="2" hasCustomPrompt="1"/>
          </p:nvPr>
        </p:nvSpPr>
        <p:spPr>
          <a:xfrm>
            <a:off x="1888500" y="2114548"/>
            <a:ext cx="914400" cy="91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10" name="Google Shape;110;p14"/>
          <p:cNvSpPr txBox="1">
            <a:spLocks noGrp="1"/>
          </p:cNvSpPr>
          <p:nvPr>
            <p:ph type="subTitle" idx="1"/>
          </p:nvPr>
        </p:nvSpPr>
        <p:spPr>
          <a:xfrm>
            <a:off x="3008250" y="2707965"/>
            <a:ext cx="4300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11" name="Google Shape;111;p14"/>
          <p:cNvSpPr/>
          <p:nvPr/>
        </p:nvSpPr>
        <p:spPr>
          <a:xfrm rot="10800000">
            <a:off x="7868074" y="3330366"/>
            <a:ext cx="1184368" cy="180773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4"/>
          <p:cNvSpPr/>
          <p:nvPr/>
        </p:nvSpPr>
        <p:spPr>
          <a:xfrm rot="894896">
            <a:off x="462562" y="7363"/>
            <a:ext cx="1184410" cy="180779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4"/>
          <p:cNvSpPr/>
          <p:nvPr/>
        </p:nvSpPr>
        <p:spPr>
          <a:xfrm rot="1883118">
            <a:off x="2349847" y="-1388209"/>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14"/>
        <p:cNvGrpSpPr/>
        <p:nvPr/>
      </p:nvGrpSpPr>
      <p:grpSpPr>
        <a:xfrm>
          <a:off x="0" y="0"/>
          <a:ext cx="0" cy="0"/>
          <a:chOff x="0" y="0"/>
          <a:chExt cx="0" cy="0"/>
        </a:xfrm>
      </p:grpSpPr>
      <p:pic>
        <p:nvPicPr>
          <p:cNvPr id="115" name="Google Shape;115;p15"/>
          <p:cNvPicPr preferRelativeResize="0"/>
          <p:nvPr/>
        </p:nvPicPr>
        <p:blipFill>
          <a:blip r:embed="rId2">
            <a:alphaModFix/>
          </a:blip>
          <a:stretch>
            <a:fillRect/>
          </a:stretch>
        </p:blipFill>
        <p:spPr>
          <a:xfrm>
            <a:off x="0" y="0"/>
            <a:ext cx="9144000" cy="5143500"/>
          </a:xfrm>
          <a:prstGeom prst="rect">
            <a:avLst/>
          </a:prstGeom>
          <a:noFill/>
          <a:ln>
            <a:noFill/>
          </a:ln>
        </p:spPr>
      </p:pic>
      <p:sp>
        <p:nvSpPr>
          <p:cNvPr id="116" name="Google Shape;116;p15"/>
          <p:cNvSpPr txBox="1">
            <a:spLocks noGrp="1"/>
          </p:cNvSpPr>
          <p:nvPr>
            <p:ph type="title"/>
          </p:nvPr>
        </p:nvSpPr>
        <p:spPr>
          <a:xfrm>
            <a:off x="2391900" y="3100288"/>
            <a:ext cx="43602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17" name="Google Shape;117;p15"/>
          <p:cNvSpPr txBox="1">
            <a:spLocks noGrp="1"/>
          </p:cNvSpPr>
          <p:nvPr>
            <p:ph type="subTitle" idx="1"/>
          </p:nvPr>
        </p:nvSpPr>
        <p:spPr>
          <a:xfrm>
            <a:off x="1226400" y="1511313"/>
            <a:ext cx="6691200" cy="1478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
        <p:nvSpPr>
          <p:cNvPr id="118" name="Google Shape;118;p15"/>
          <p:cNvSpPr/>
          <p:nvPr/>
        </p:nvSpPr>
        <p:spPr>
          <a:xfrm rot="7872396" flipH="1">
            <a:off x="7513873" y="3417518"/>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5"/>
          <p:cNvSpPr/>
          <p:nvPr/>
        </p:nvSpPr>
        <p:spPr>
          <a:xfrm rot="-7872396">
            <a:off x="498948" y="3442143"/>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CUSTOM_16">
    <p:spTree>
      <p:nvGrpSpPr>
        <p:cNvPr id="1" name="Shape 120"/>
        <p:cNvGrpSpPr/>
        <p:nvPr/>
      </p:nvGrpSpPr>
      <p:grpSpPr>
        <a:xfrm>
          <a:off x="0" y="0"/>
          <a:ext cx="0" cy="0"/>
          <a:chOff x="0" y="0"/>
          <a:chExt cx="0" cy="0"/>
        </a:xfrm>
      </p:grpSpPr>
      <p:pic>
        <p:nvPicPr>
          <p:cNvPr id="121" name="Google Shape;121;p16"/>
          <p:cNvPicPr preferRelativeResize="0"/>
          <p:nvPr/>
        </p:nvPicPr>
        <p:blipFill>
          <a:blip r:embed="rId2">
            <a:alphaModFix/>
          </a:blip>
          <a:stretch>
            <a:fillRect/>
          </a:stretch>
        </p:blipFill>
        <p:spPr>
          <a:xfrm>
            <a:off x="0" y="0"/>
            <a:ext cx="9144000" cy="5143500"/>
          </a:xfrm>
          <a:prstGeom prst="rect">
            <a:avLst/>
          </a:prstGeom>
          <a:noFill/>
          <a:ln>
            <a:noFill/>
          </a:ln>
        </p:spPr>
      </p:pic>
      <p:sp>
        <p:nvSpPr>
          <p:cNvPr id="122" name="Google Shape;122;p1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23" name="Google Shape;123;p16"/>
          <p:cNvSpPr/>
          <p:nvPr/>
        </p:nvSpPr>
        <p:spPr>
          <a:xfrm rot="-2843632">
            <a:off x="110240" y="-500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 name="Google Shape;124;p16"/>
          <p:cNvGrpSpPr/>
          <p:nvPr/>
        </p:nvGrpSpPr>
        <p:grpSpPr>
          <a:xfrm>
            <a:off x="6262475" y="3097525"/>
            <a:ext cx="4444225" cy="2959750"/>
            <a:chOff x="929625" y="1082900"/>
            <a:chExt cx="4444225" cy="2959750"/>
          </a:xfrm>
        </p:grpSpPr>
        <p:sp>
          <p:nvSpPr>
            <p:cNvPr id="125" name="Google Shape;125;p1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CUSTOM_15">
    <p:spTree>
      <p:nvGrpSpPr>
        <p:cNvPr id="1" name="Shape 127"/>
        <p:cNvGrpSpPr/>
        <p:nvPr/>
      </p:nvGrpSpPr>
      <p:grpSpPr>
        <a:xfrm>
          <a:off x="0" y="0"/>
          <a:ext cx="0" cy="0"/>
          <a:chOff x="0" y="0"/>
          <a:chExt cx="0" cy="0"/>
        </a:xfrm>
      </p:grpSpPr>
      <p:pic>
        <p:nvPicPr>
          <p:cNvPr id="128" name="Google Shape;128;p17"/>
          <p:cNvPicPr preferRelativeResize="0"/>
          <p:nvPr/>
        </p:nvPicPr>
        <p:blipFill>
          <a:blip r:embed="rId2">
            <a:alphaModFix/>
          </a:blip>
          <a:stretch>
            <a:fillRect/>
          </a:stretch>
        </p:blipFill>
        <p:spPr>
          <a:xfrm>
            <a:off x="0" y="0"/>
            <a:ext cx="9144000" cy="5143500"/>
          </a:xfrm>
          <a:prstGeom prst="rect">
            <a:avLst/>
          </a:prstGeom>
          <a:noFill/>
          <a:ln>
            <a:noFill/>
          </a:ln>
        </p:spPr>
      </p:pic>
      <p:sp>
        <p:nvSpPr>
          <p:cNvPr id="129" name="Google Shape;129;p17"/>
          <p:cNvSpPr txBox="1">
            <a:spLocks noGrp="1"/>
          </p:cNvSpPr>
          <p:nvPr>
            <p:ph type="title"/>
          </p:nvPr>
        </p:nvSpPr>
        <p:spPr>
          <a:xfrm>
            <a:off x="2740050" y="1531950"/>
            <a:ext cx="3663900" cy="11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8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30" name="Google Shape;130;p17"/>
          <p:cNvSpPr txBox="1">
            <a:spLocks noGrp="1"/>
          </p:cNvSpPr>
          <p:nvPr>
            <p:ph type="subTitle" idx="1"/>
          </p:nvPr>
        </p:nvSpPr>
        <p:spPr>
          <a:xfrm>
            <a:off x="2135550" y="2810550"/>
            <a:ext cx="4872900" cy="801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1">
  <p:cSld name="CUSTOM_13">
    <p:spTree>
      <p:nvGrpSpPr>
        <p:cNvPr id="1" name="Shape 131"/>
        <p:cNvGrpSpPr/>
        <p:nvPr/>
      </p:nvGrpSpPr>
      <p:grpSpPr>
        <a:xfrm>
          <a:off x="0" y="0"/>
          <a:ext cx="0" cy="0"/>
          <a:chOff x="0" y="0"/>
          <a:chExt cx="0" cy="0"/>
        </a:xfrm>
      </p:grpSpPr>
      <p:pic>
        <p:nvPicPr>
          <p:cNvPr id="132" name="Google Shape;132;p18"/>
          <p:cNvPicPr preferRelativeResize="0"/>
          <p:nvPr/>
        </p:nvPicPr>
        <p:blipFill>
          <a:blip r:embed="rId2">
            <a:alphaModFix/>
          </a:blip>
          <a:stretch>
            <a:fillRect/>
          </a:stretch>
        </p:blipFill>
        <p:spPr>
          <a:xfrm>
            <a:off x="0" y="0"/>
            <a:ext cx="9144000" cy="5143500"/>
          </a:xfrm>
          <a:prstGeom prst="rect">
            <a:avLst/>
          </a:prstGeom>
          <a:noFill/>
          <a:ln>
            <a:noFill/>
          </a:ln>
        </p:spPr>
      </p:pic>
      <p:sp>
        <p:nvSpPr>
          <p:cNvPr id="133" name="Google Shape;133;p18"/>
          <p:cNvSpPr txBox="1">
            <a:spLocks noGrp="1"/>
          </p:cNvSpPr>
          <p:nvPr>
            <p:ph type="title"/>
          </p:nvPr>
        </p:nvSpPr>
        <p:spPr>
          <a:xfrm>
            <a:off x="4365385" y="1668717"/>
            <a:ext cx="3660900" cy="9144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4" name="Google Shape;134;p18"/>
          <p:cNvSpPr txBox="1">
            <a:spLocks noGrp="1"/>
          </p:cNvSpPr>
          <p:nvPr>
            <p:ph type="subTitle" idx="1"/>
          </p:nvPr>
        </p:nvSpPr>
        <p:spPr>
          <a:xfrm>
            <a:off x="4365385" y="2560383"/>
            <a:ext cx="3910500" cy="914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5" name="Google Shape;135;p18"/>
          <p:cNvSpPr/>
          <p:nvPr/>
        </p:nvSpPr>
        <p:spPr>
          <a:xfrm rot="-201070" flipH="1">
            <a:off x="7781168" y="3804"/>
            <a:ext cx="1184387" cy="180775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2">
  <p:cSld name="CUSTOM">
    <p:spTree>
      <p:nvGrpSpPr>
        <p:cNvPr id="1" name="Shape 137"/>
        <p:cNvGrpSpPr/>
        <p:nvPr/>
      </p:nvGrpSpPr>
      <p:grpSpPr>
        <a:xfrm>
          <a:off x="0" y="0"/>
          <a:ext cx="0" cy="0"/>
          <a:chOff x="0" y="0"/>
          <a:chExt cx="0" cy="0"/>
        </a:xfrm>
      </p:grpSpPr>
      <p:pic>
        <p:nvPicPr>
          <p:cNvPr id="138" name="Google Shape;138;p19"/>
          <p:cNvPicPr preferRelativeResize="0"/>
          <p:nvPr/>
        </p:nvPicPr>
        <p:blipFill>
          <a:blip r:embed="rId2">
            <a:alphaModFix/>
          </a:blip>
          <a:stretch>
            <a:fillRect/>
          </a:stretch>
        </p:blipFill>
        <p:spPr>
          <a:xfrm>
            <a:off x="0" y="0"/>
            <a:ext cx="9144000" cy="5143500"/>
          </a:xfrm>
          <a:prstGeom prst="rect">
            <a:avLst/>
          </a:prstGeom>
          <a:noFill/>
          <a:ln>
            <a:noFill/>
          </a:ln>
        </p:spPr>
      </p:pic>
      <p:sp>
        <p:nvSpPr>
          <p:cNvPr id="139" name="Google Shape;139;p1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40" name="Google Shape;140;p19"/>
          <p:cNvSpPr txBox="1">
            <a:spLocks noGrp="1"/>
          </p:cNvSpPr>
          <p:nvPr>
            <p:ph type="body" idx="1"/>
          </p:nvPr>
        </p:nvSpPr>
        <p:spPr>
          <a:xfrm>
            <a:off x="720000" y="1707600"/>
            <a:ext cx="7704000" cy="2924400"/>
          </a:xfrm>
          <a:prstGeom prst="rect">
            <a:avLst/>
          </a:prstGeom>
        </p:spPr>
        <p:txBody>
          <a:bodyPr spcFirstLastPara="1" wrap="square" lIns="91425" tIns="91425" rIns="91425" bIns="91425" anchor="t" anchorCtr="0">
            <a:noAutofit/>
          </a:bodyPr>
          <a:lstStyle>
            <a:lvl1pPr marL="457200" lvl="0" indent="-330200" rtl="0">
              <a:spcBef>
                <a:spcPts val="0"/>
              </a:spcBef>
              <a:spcAft>
                <a:spcPts val="0"/>
              </a:spcAft>
              <a:buSzPts val="1600"/>
              <a:buChar char="●"/>
              <a:defRPr/>
            </a:lvl1pPr>
            <a:lvl2pPr marL="914400" lvl="1" indent="-330200" rtl="0">
              <a:lnSpc>
                <a:spcPct val="100000"/>
              </a:lnSpc>
              <a:spcBef>
                <a:spcPts val="0"/>
              </a:spcBef>
              <a:spcAft>
                <a:spcPts val="0"/>
              </a:spcAft>
              <a:buSzPts val="1600"/>
              <a:buFont typeface="Roboto Condensed Light"/>
              <a:buChar char="○"/>
              <a:defRPr sz="1600"/>
            </a:lvl2pPr>
            <a:lvl3pPr marL="1371600" lvl="2" indent="-330200" rtl="0">
              <a:lnSpc>
                <a:spcPct val="100000"/>
              </a:lnSpc>
              <a:spcBef>
                <a:spcPts val="0"/>
              </a:spcBef>
              <a:spcAft>
                <a:spcPts val="0"/>
              </a:spcAft>
              <a:buSzPts val="1600"/>
              <a:buFont typeface="Roboto Condensed Light"/>
              <a:buChar char="■"/>
              <a:defRPr sz="1600"/>
            </a:lvl3pPr>
            <a:lvl4pPr marL="1828800" lvl="3" indent="-330200" rtl="0">
              <a:lnSpc>
                <a:spcPct val="100000"/>
              </a:lnSpc>
              <a:spcBef>
                <a:spcPts val="0"/>
              </a:spcBef>
              <a:spcAft>
                <a:spcPts val="0"/>
              </a:spcAft>
              <a:buSzPts val="1600"/>
              <a:buFont typeface="Roboto Condensed Light"/>
              <a:buChar char="●"/>
              <a:defRPr sz="1600"/>
            </a:lvl4pPr>
            <a:lvl5pPr marL="2286000" lvl="4" indent="-330200" rtl="0">
              <a:lnSpc>
                <a:spcPct val="100000"/>
              </a:lnSpc>
              <a:spcBef>
                <a:spcPts val="0"/>
              </a:spcBef>
              <a:spcAft>
                <a:spcPts val="0"/>
              </a:spcAft>
              <a:buSzPts val="1600"/>
              <a:buFont typeface="Roboto Condensed Light"/>
              <a:buChar char="○"/>
              <a:defRPr sz="1600"/>
            </a:lvl5pPr>
            <a:lvl6pPr marL="2743200" lvl="5" indent="-330200" rtl="0">
              <a:lnSpc>
                <a:spcPct val="100000"/>
              </a:lnSpc>
              <a:spcBef>
                <a:spcPts val="0"/>
              </a:spcBef>
              <a:spcAft>
                <a:spcPts val="0"/>
              </a:spcAft>
              <a:buSzPts val="1600"/>
              <a:buFont typeface="Roboto Condensed Light"/>
              <a:buChar char="■"/>
              <a:defRPr sz="1600"/>
            </a:lvl6pPr>
            <a:lvl7pPr marL="3200400" lvl="6" indent="-330200" rtl="0">
              <a:lnSpc>
                <a:spcPct val="100000"/>
              </a:lnSpc>
              <a:spcBef>
                <a:spcPts val="0"/>
              </a:spcBef>
              <a:spcAft>
                <a:spcPts val="0"/>
              </a:spcAft>
              <a:buSzPts val="1600"/>
              <a:buFont typeface="Roboto Condensed Light"/>
              <a:buChar char="●"/>
              <a:defRPr sz="1600"/>
            </a:lvl7pPr>
            <a:lvl8pPr marL="3657600" lvl="7" indent="-330200" rtl="0">
              <a:lnSpc>
                <a:spcPct val="100000"/>
              </a:lnSpc>
              <a:spcBef>
                <a:spcPts val="0"/>
              </a:spcBef>
              <a:spcAft>
                <a:spcPts val="0"/>
              </a:spcAft>
              <a:buSzPts val="1600"/>
              <a:buFont typeface="Roboto Condensed Light"/>
              <a:buChar char="○"/>
              <a:defRPr sz="1600"/>
            </a:lvl8pPr>
            <a:lvl9pPr marL="4114800" lvl="8" indent="-330200" rtl="0">
              <a:lnSpc>
                <a:spcPct val="100000"/>
              </a:lnSpc>
              <a:spcBef>
                <a:spcPts val="0"/>
              </a:spcBef>
              <a:spcAft>
                <a:spcPts val="0"/>
              </a:spcAft>
              <a:buSzPts val="1600"/>
              <a:buFont typeface="Roboto Condensed Light"/>
              <a:buChar char="■"/>
              <a:defRPr sz="1600"/>
            </a:lvl9pPr>
          </a:lstStyle>
          <a:p>
            <a:endParaRPr/>
          </a:p>
        </p:txBody>
      </p:sp>
      <p:sp>
        <p:nvSpPr>
          <p:cNvPr id="141" name="Google Shape;141;p19"/>
          <p:cNvSpPr txBox="1">
            <a:spLocks noGrp="1"/>
          </p:cNvSpPr>
          <p:nvPr>
            <p:ph type="subTitle" idx="2"/>
          </p:nvPr>
        </p:nvSpPr>
        <p:spPr>
          <a:xfrm>
            <a:off x="720000" y="1169300"/>
            <a:ext cx="77040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sz="1600"/>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42" name="Google Shape;142;p19"/>
          <p:cNvSpPr/>
          <p:nvPr/>
        </p:nvSpPr>
        <p:spPr>
          <a:xfrm rot="-6865406" flipH="1">
            <a:off x="182416" y="-185789"/>
            <a:ext cx="1075257" cy="164137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9"/>
          <p:cNvSpPr/>
          <p:nvPr/>
        </p:nvSpPr>
        <p:spPr>
          <a:xfrm rot="9609835" flipH="1">
            <a:off x="7764206" y="3346473"/>
            <a:ext cx="1184404" cy="180778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3">
  <p:cSld name="CUSTOM_4">
    <p:spTree>
      <p:nvGrpSpPr>
        <p:cNvPr id="1" name="Shape 144"/>
        <p:cNvGrpSpPr/>
        <p:nvPr/>
      </p:nvGrpSpPr>
      <p:grpSpPr>
        <a:xfrm>
          <a:off x="0" y="0"/>
          <a:ext cx="0" cy="0"/>
          <a:chOff x="0" y="0"/>
          <a:chExt cx="0" cy="0"/>
        </a:xfrm>
      </p:grpSpPr>
      <p:pic>
        <p:nvPicPr>
          <p:cNvPr id="145" name="Google Shape;145;p20"/>
          <p:cNvPicPr preferRelativeResize="0"/>
          <p:nvPr/>
        </p:nvPicPr>
        <p:blipFill>
          <a:blip r:embed="rId2">
            <a:alphaModFix/>
          </a:blip>
          <a:stretch>
            <a:fillRect/>
          </a:stretch>
        </p:blipFill>
        <p:spPr>
          <a:xfrm>
            <a:off x="0" y="0"/>
            <a:ext cx="9144000" cy="5143500"/>
          </a:xfrm>
          <a:prstGeom prst="rect">
            <a:avLst/>
          </a:prstGeom>
          <a:noFill/>
          <a:ln>
            <a:noFill/>
          </a:ln>
        </p:spPr>
      </p:pic>
      <p:sp>
        <p:nvSpPr>
          <p:cNvPr id="146" name="Google Shape;146;p20"/>
          <p:cNvSpPr txBox="1">
            <a:spLocks noGrp="1"/>
          </p:cNvSpPr>
          <p:nvPr>
            <p:ph type="title"/>
          </p:nvPr>
        </p:nvSpPr>
        <p:spPr>
          <a:xfrm>
            <a:off x="1353763" y="1774800"/>
            <a:ext cx="3085500" cy="548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47" name="Google Shape;147;p20"/>
          <p:cNvSpPr txBox="1">
            <a:spLocks noGrp="1"/>
          </p:cNvSpPr>
          <p:nvPr>
            <p:ph type="subTitle" idx="1"/>
          </p:nvPr>
        </p:nvSpPr>
        <p:spPr>
          <a:xfrm>
            <a:off x="1353941" y="2271300"/>
            <a:ext cx="30855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8" name="Google Shape;148;p20"/>
          <p:cNvSpPr/>
          <p:nvPr/>
        </p:nvSpPr>
        <p:spPr>
          <a:xfrm rot="-1034845" flipH="1">
            <a:off x="7718163" y="1296"/>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0"/>
          <p:cNvSpPr/>
          <p:nvPr/>
        </p:nvSpPr>
        <p:spPr>
          <a:xfrm rot="9765155" flipH="1">
            <a:off x="241388" y="3313871"/>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0"/>
          <p:cNvSpPr/>
          <p:nvPr/>
        </p:nvSpPr>
        <p:spPr>
          <a:xfrm rot="8916882" flipH="1">
            <a:off x="2426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4">
  <p:cSld name="CUSTOM_4_1">
    <p:spTree>
      <p:nvGrpSpPr>
        <p:cNvPr id="1" name="Shape 151"/>
        <p:cNvGrpSpPr/>
        <p:nvPr/>
      </p:nvGrpSpPr>
      <p:grpSpPr>
        <a:xfrm>
          <a:off x="0" y="0"/>
          <a:ext cx="0" cy="0"/>
          <a:chOff x="0" y="0"/>
          <a:chExt cx="0" cy="0"/>
        </a:xfrm>
      </p:grpSpPr>
      <p:pic>
        <p:nvPicPr>
          <p:cNvPr id="152" name="Google Shape;152;p21"/>
          <p:cNvPicPr preferRelativeResize="0"/>
          <p:nvPr/>
        </p:nvPicPr>
        <p:blipFill>
          <a:blip r:embed="rId2">
            <a:alphaModFix/>
          </a:blip>
          <a:stretch>
            <a:fillRect/>
          </a:stretch>
        </p:blipFill>
        <p:spPr>
          <a:xfrm>
            <a:off x="0" y="0"/>
            <a:ext cx="9144000" cy="5143500"/>
          </a:xfrm>
          <a:prstGeom prst="rect">
            <a:avLst/>
          </a:prstGeom>
          <a:noFill/>
          <a:ln>
            <a:noFill/>
          </a:ln>
        </p:spPr>
      </p:pic>
      <p:sp>
        <p:nvSpPr>
          <p:cNvPr id="153" name="Google Shape;153;p21"/>
          <p:cNvSpPr txBox="1">
            <a:spLocks noGrp="1"/>
          </p:cNvSpPr>
          <p:nvPr>
            <p:ph type="title"/>
          </p:nvPr>
        </p:nvSpPr>
        <p:spPr>
          <a:xfrm>
            <a:off x="4141243" y="1774800"/>
            <a:ext cx="3085500" cy="548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4" name="Google Shape;154;p21"/>
          <p:cNvSpPr txBox="1">
            <a:spLocks noGrp="1"/>
          </p:cNvSpPr>
          <p:nvPr>
            <p:ph type="subTitle" idx="1"/>
          </p:nvPr>
        </p:nvSpPr>
        <p:spPr>
          <a:xfrm>
            <a:off x="4141421" y="2271300"/>
            <a:ext cx="3085500" cy="109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55" name="Google Shape;155;p21"/>
          <p:cNvSpPr/>
          <p:nvPr/>
        </p:nvSpPr>
        <p:spPr>
          <a:xfrm rot="1034845">
            <a:off x="241388" y="1296"/>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1"/>
          <p:cNvSpPr/>
          <p:nvPr/>
        </p:nvSpPr>
        <p:spPr>
          <a:xfrm rot="-9765155">
            <a:off x="7718163" y="3313871"/>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1"/>
          <p:cNvSpPr/>
          <p:nvPr/>
        </p:nvSpPr>
        <p:spPr>
          <a:xfrm rot="-8916882">
            <a:off x="22736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58"/>
        <p:cNvGrpSpPr/>
        <p:nvPr/>
      </p:nvGrpSpPr>
      <p:grpSpPr>
        <a:xfrm>
          <a:off x="0" y="0"/>
          <a:ext cx="0" cy="0"/>
          <a:chOff x="0" y="0"/>
          <a:chExt cx="0" cy="0"/>
        </a:xfrm>
      </p:grpSpPr>
      <p:pic>
        <p:nvPicPr>
          <p:cNvPr id="159" name="Google Shape;159;p22"/>
          <p:cNvPicPr preferRelativeResize="0"/>
          <p:nvPr/>
        </p:nvPicPr>
        <p:blipFill>
          <a:blip r:embed="rId2">
            <a:alphaModFix/>
          </a:blip>
          <a:stretch>
            <a:fillRect/>
          </a:stretch>
        </p:blipFill>
        <p:spPr>
          <a:xfrm>
            <a:off x="0" y="0"/>
            <a:ext cx="9144000" cy="5143500"/>
          </a:xfrm>
          <a:prstGeom prst="rect">
            <a:avLst/>
          </a:prstGeom>
          <a:noFill/>
          <a:ln>
            <a:noFill/>
          </a:ln>
        </p:spPr>
      </p:pic>
      <p:sp>
        <p:nvSpPr>
          <p:cNvPr id="160" name="Google Shape;160;p22"/>
          <p:cNvSpPr txBox="1">
            <a:spLocks noGrp="1"/>
          </p:cNvSpPr>
          <p:nvPr>
            <p:ph type="title"/>
          </p:nvPr>
        </p:nvSpPr>
        <p:spPr>
          <a:xfrm>
            <a:off x="1457121" y="2645597"/>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1" name="Google Shape;161;p22"/>
          <p:cNvSpPr txBox="1">
            <a:spLocks noGrp="1"/>
          </p:cNvSpPr>
          <p:nvPr>
            <p:ph type="title" idx="2"/>
          </p:nvPr>
        </p:nvSpPr>
        <p:spPr>
          <a:xfrm>
            <a:off x="4944279" y="2645597"/>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2" name="Google Shape;162;p22"/>
          <p:cNvSpPr txBox="1">
            <a:spLocks noGrp="1"/>
          </p:cNvSpPr>
          <p:nvPr>
            <p:ph type="subTitle" idx="1"/>
          </p:nvPr>
        </p:nvSpPr>
        <p:spPr>
          <a:xfrm>
            <a:off x="4877679" y="3057025"/>
            <a:ext cx="2875800" cy="101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3" name="Google Shape;163;p22"/>
          <p:cNvSpPr txBox="1">
            <a:spLocks noGrp="1"/>
          </p:cNvSpPr>
          <p:nvPr>
            <p:ph type="subTitle" idx="3"/>
          </p:nvPr>
        </p:nvSpPr>
        <p:spPr>
          <a:xfrm>
            <a:off x="1390521" y="3057025"/>
            <a:ext cx="2875800" cy="101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4" name="Google Shape;164;p22"/>
          <p:cNvSpPr txBox="1">
            <a:spLocks noGrp="1"/>
          </p:cNvSpPr>
          <p:nvPr>
            <p:ph type="title" idx="4"/>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65" name="Google Shape;165;p22"/>
          <p:cNvSpPr/>
          <p:nvPr/>
        </p:nvSpPr>
        <p:spPr>
          <a:xfrm rot="10800000" flipH="1">
            <a:off x="-52646"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2"/>
          <p:cNvSpPr/>
          <p:nvPr/>
        </p:nvSpPr>
        <p:spPr>
          <a:xfrm rot="10800000">
            <a:off x="7885304"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2"/>
          <p:cNvSpPr/>
          <p:nvPr/>
        </p:nvSpPr>
        <p:spPr>
          <a:xfrm rot="10800000" flipH="1">
            <a:off x="6645675"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2"/>
          <p:cNvSpPr/>
          <p:nvPr/>
        </p:nvSpPr>
        <p:spPr>
          <a:xfrm rot="10800000">
            <a:off x="-1510550" y="-7610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69"/>
        <p:cNvGrpSpPr/>
        <p:nvPr/>
      </p:nvGrpSpPr>
      <p:grpSpPr>
        <a:xfrm>
          <a:off x="0" y="0"/>
          <a:ext cx="0" cy="0"/>
          <a:chOff x="0" y="0"/>
          <a:chExt cx="0" cy="0"/>
        </a:xfrm>
      </p:grpSpPr>
      <p:pic>
        <p:nvPicPr>
          <p:cNvPr id="170" name="Google Shape;170;p23"/>
          <p:cNvPicPr preferRelativeResize="0"/>
          <p:nvPr/>
        </p:nvPicPr>
        <p:blipFill>
          <a:blip r:embed="rId2">
            <a:alphaModFix/>
          </a:blip>
          <a:stretch>
            <a:fillRect/>
          </a:stretch>
        </p:blipFill>
        <p:spPr>
          <a:xfrm>
            <a:off x="0" y="0"/>
            <a:ext cx="9144000" cy="5143500"/>
          </a:xfrm>
          <a:prstGeom prst="rect">
            <a:avLst/>
          </a:prstGeom>
          <a:noFill/>
          <a:ln>
            <a:noFill/>
          </a:ln>
        </p:spPr>
      </p:pic>
      <p:sp>
        <p:nvSpPr>
          <p:cNvPr id="171" name="Google Shape;171;p23"/>
          <p:cNvSpPr/>
          <p:nvPr/>
        </p:nvSpPr>
        <p:spPr>
          <a:xfrm rot="10800000" flipH="1">
            <a:off x="-52646"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3"/>
          <p:cNvSpPr/>
          <p:nvPr/>
        </p:nvSpPr>
        <p:spPr>
          <a:xfrm rot="10800000">
            <a:off x="7885304"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3"/>
          <p:cNvSpPr/>
          <p:nvPr/>
        </p:nvSpPr>
        <p:spPr>
          <a:xfrm rot="10800000" flipH="1">
            <a:off x="6645675"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3"/>
          <p:cNvSpPr/>
          <p:nvPr/>
        </p:nvSpPr>
        <p:spPr>
          <a:xfrm rot="10800000">
            <a:off x="-1510550" y="-7610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3"/>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76" name="Google Shape;176;p23"/>
          <p:cNvSpPr txBox="1">
            <a:spLocks noGrp="1"/>
          </p:cNvSpPr>
          <p:nvPr>
            <p:ph type="subTitle" idx="1"/>
          </p:nvPr>
        </p:nvSpPr>
        <p:spPr>
          <a:xfrm>
            <a:off x="4175676"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7" name="Google Shape;177;p23"/>
          <p:cNvSpPr txBox="1">
            <a:spLocks noGrp="1"/>
          </p:cNvSpPr>
          <p:nvPr>
            <p:ph type="subTitle" idx="2"/>
          </p:nvPr>
        </p:nvSpPr>
        <p:spPr>
          <a:xfrm>
            <a:off x="4009926"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78" name="Google Shape;178;p23"/>
          <p:cNvSpPr txBox="1">
            <a:spLocks noGrp="1"/>
          </p:cNvSpPr>
          <p:nvPr>
            <p:ph type="subTitle" idx="3"/>
          </p:nvPr>
        </p:nvSpPr>
        <p:spPr>
          <a:xfrm>
            <a:off x="6242601"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9" name="Google Shape;179;p23"/>
          <p:cNvSpPr txBox="1">
            <a:spLocks noGrp="1"/>
          </p:cNvSpPr>
          <p:nvPr>
            <p:ph type="subTitle" idx="4"/>
          </p:nvPr>
        </p:nvSpPr>
        <p:spPr>
          <a:xfrm>
            <a:off x="6076851"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80" name="Google Shape;180;p23"/>
          <p:cNvSpPr txBox="1">
            <a:spLocks noGrp="1"/>
          </p:cNvSpPr>
          <p:nvPr>
            <p:ph type="subTitle" idx="5"/>
          </p:nvPr>
        </p:nvSpPr>
        <p:spPr>
          <a:xfrm>
            <a:off x="4068963" y="1345274"/>
            <a:ext cx="38589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wo columns 3">
  <p:cSld name="CUSTOM_14">
    <p:spTree>
      <p:nvGrpSpPr>
        <p:cNvPr id="1" name="Shape 181"/>
        <p:cNvGrpSpPr/>
        <p:nvPr/>
      </p:nvGrpSpPr>
      <p:grpSpPr>
        <a:xfrm>
          <a:off x="0" y="0"/>
          <a:ext cx="0" cy="0"/>
          <a:chOff x="0" y="0"/>
          <a:chExt cx="0" cy="0"/>
        </a:xfrm>
      </p:grpSpPr>
      <p:pic>
        <p:nvPicPr>
          <p:cNvPr id="182" name="Google Shape;182;p24"/>
          <p:cNvPicPr preferRelativeResize="0"/>
          <p:nvPr/>
        </p:nvPicPr>
        <p:blipFill>
          <a:blip r:embed="rId2">
            <a:alphaModFix/>
          </a:blip>
          <a:stretch>
            <a:fillRect/>
          </a:stretch>
        </p:blipFill>
        <p:spPr>
          <a:xfrm>
            <a:off x="0" y="0"/>
            <a:ext cx="9144000" cy="5143500"/>
          </a:xfrm>
          <a:prstGeom prst="rect">
            <a:avLst/>
          </a:prstGeom>
          <a:noFill/>
          <a:ln>
            <a:noFill/>
          </a:ln>
        </p:spPr>
      </p:pic>
      <p:sp>
        <p:nvSpPr>
          <p:cNvPr id="183" name="Google Shape;183;p24"/>
          <p:cNvSpPr txBox="1">
            <a:spLocks noGrp="1"/>
          </p:cNvSpPr>
          <p:nvPr>
            <p:ph type="body" idx="1"/>
          </p:nvPr>
        </p:nvSpPr>
        <p:spPr>
          <a:xfrm>
            <a:off x="870050"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4" name="Google Shape;184;p24"/>
          <p:cNvSpPr txBox="1">
            <a:spLocks noGrp="1"/>
          </p:cNvSpPr>
          <p:nvPr>
            <p:ph type="body" idx="2"/>
          </p:nvPr>
        </p:nvSpPr>
        <p:spPr>
          <a:xfrm>
            <a:off x="4750451"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30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5" name="Google Shape;185;p2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86" name="Google Shape;186;p24"/>
          <p:cNvSpPr txBox="1">
            <a:spLocks noGrp="1"/>
          </p:cNvSpPr>
          <p:nvPr>
            <p:ph type="subTitle" idx="3"/>
          </p:nvPr>
        </p:nvSpPr>
        <p:spPr>
          <a:xfrm>
            <a:off x="788700" y="1170432"/>
            <a:ext cx="75666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87" name="Google Shape;187;p24"/>
          <p:cNvSpPr/>
          <p:nvPr/>
        </p:nvSpPr>
        <p:spPr>
          <a:xfrm rot="2092819">
            <a:off x="2563824"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 name="Google Shape;188;p24"/>
          <p:cNvGrpSpPr/>
          <p:nvPr/>
        </p:nvGrpSpPr>
        <p:grpSpPr>
          <a:xfrm>
            <a:off x="-415575" y="-1679550"/>
            <a:ext cx="4444225" cy="2959750"/>
            <a:chOff x="929625" y="1082900"/>
            <a:chExt cx="4444225" cy="2959750"/>
          </a:xfrm>
        </p:grpSpPr>
        <p:sp>
          <p:nvSpPr>
            <p:cNvPr id="189" name="Google Shape;189;p2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91"/>
        <p:cNvGrpSpPr/>
        <p:nvPr/>
      </p:nvGrpSpPr>
      <p:grpSpPr>
        <a:xfrm>
          <a:off x="0" y="0"/>
          <a:ext cx="0" cy="0"/>
          <a:chOff x="0" y="0"/>
          <a:chExt cx="0" cy="0"/>
        </a:xfrm>
      </p:grpSpPr>
      <p:pic>
        <p:nvPicPr>
          <p:cNvPr id="192" name="Google Shape;192;p25"/>
          <p:cNvPicPr preferRelativeResize="0"/>
          <p:nvPr/>
        </p:nvPicPr>
        <p:blipFill>
          <a:blip r:embed="rId2">
            <a:alphaModFix/>
          </a:blip>
          <a:stretch>
            <a:fillRect/>
          </a:stretch>
        </p:blipFill>
        <p:spPr>
          <a:xfrm>
            <a:off x="0" y="0"/>
            <a:ext cx="9144000" cy="5143500"/>
          </a:xfrm>
          <a:prstGeom prst="rect">
            <a:avLst/>
          </a:prstGeom>
          <a:noFill/>
          <a:ln>
            <a:noFill/>
          </a:ln>
        </p:spPr>
      </p:pic>
      <p:sp>
        <p:nvSpPr>
          <p:cNvPr id="193" name="Google Shape;193;p25"/>
          <p:cNvSpPr txBox="1">
            <a:spLocks noGrp="1"/>
          </p:cNvSpPr>
          <p:nvPr>
            <p:ph type="title"/>
          </p:nvPr>
        </p:nvSpPr>
        <p:spPr>
          <a:xfrm>
            <a:off x="716822"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4" name="Google Shape;194;p25"/>
          <p:cNvSpPr txBox="1">
            <a:spLocks noGrp="1"/>
          </p:cNvSpPr>
          <p:nvPr>
            <p:ph type="subTitle" idx="1"/>
          </p:nvPr>
        </p:nvSpPr>
        <p:spPr>
          <a:xfrm>
            <a:off x="716822"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5" name="Google Shape;195;p25"/>
          <p:cNvSpPr txBox="1">
            <a:spLocks noGrp="1"/>
          </p:cNvSpPr>
          <p:nvPr>
            <p:ph type="title" idx="2"/>
          </p:nvPr>
        </p:nvSpPr>
        <p:spPr>
          <a:xfrm>
            <a:off x="3484276"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6" name="Google Shape;196;p25"/>
          <p:cNvSpPr txBox="1">
            <a:spLocks noGrp="1"/>
          </p:cNvSpPr>
          <p:nvPr>
            <p:ph type="subTitle" idx="3"/>
          </p:nvPr>
        </p:nvSpPr>
        <p:spPr>
          <a:xfrm>
            <a:off x="3484276"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7" name="Google Shape;197;p25"/>
          <p:cNvSpPr txBox="1">
            <a:spLocks noGrp="1"/>
          </p:cNvSpPr>
          <p:nvPr>
            <p:ph type="title" idx="4"/>
          </p:nvPr>
        </p:nvSpPr>
        <p:spPr>
          <a:xfrm>
            <a:off x="6251878"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8" name="Google Shape;198;p25"/>
          <p:cNvSpPr txBox="1">
            <a:spLocks noGrp="1"/>
          </p:cNvSpPr>
          <p:nvPr>
            <p:ph type="subTitle" idx="5"/>
          </p:nvPr>
        </p:nvSpPr>
        <p:spPr>
          <a:xfrm>
            <a:off x="6251878"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9" name="Google Shape;199;p25"/>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00" name="Google Shape;200;p25"/>
          <p:cNvSpPr/>
          <p:nvPr/>
        </p:nvSpPr>
        <p:spPr>
          <a:xfrm rot="-2092819" flipH="1">
            <a:off x="4756328" y="3706798"/>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5"/>
          <p:cNvSpPr/>
          <p:nvPr/>
        </p:nvSpPr>
        <p:spPr>
          <a:xfrm rot="3031700">
            <a:off x="-42135" y="-195212"/>
            <a:ext cx="1184385" cy="18077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202"/>
        <p:cNvGrpSpPr/>
        <p:nvPr/>
      </p:nvGrpSpPr>
      <p:grpSpPr>
        <a:xfrm>
          <a:off x="0" y="0"/>
          <a:ext cx="0" cy="0"/>
          <a:chOff x="0" y="0"/>
          <a:chExt cx="0" cy="0"/>
        </a:xfrm>
      </p:grpSpPr>
      <p:pic>
        <p:nvPicPr>
          <p:cNvPr id="203" name="Google Shape;203;p26"/>
          <p:cNvPicPr preferRelativeResize="0"/>
          <p:nvPr/>
        </p:nvPicPr>
        <p:blipFill>
          <a:blip r:embed="rId2">
            <a:alphaModFix/>
          </a:blip>
          <a:stretch>
            <a:fillRect/>
          </a:stretch>
        </p:blipFill>
        <p:spPr>
          <a:xfrm>
            <a:off x="0" y="0"/>
            <a:ext cx="9144000" cy="5143500"/>
          </a:xfrm>
          <a:prstGeom prst="rect">
            <a:avLst/>
          </a:prstGeom>
          <a:noFill/>
          <a:ln>
            <a:noFill/>
          </a:ln>
        </p:spPr>
      </p:pic>
      <p:sp>
        <p:nvSpPr>
          <p:cNvPr id="204" name="Google Shape;204;p26"/>
          <p:cNvSpPr txBox="1">
            <a:spLocks noGrp="1"/>
          </p:cNvSpPr>
          <p:nvPr>
            <p:ph type="title"/>
          </p:nvPr>
        </p:nvSpPr>
        <p:spPr>
          <a:xfrm>
            <a:off x="1372930" y="4014225"/>
            <a:ext cx="9612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5" name="Google Shape;205;p26"/>
          <p:cNvSpPr txBox="1">
            <a:spLocks noGrp="1"/>
          </p:cNvSpPr>
          <p:nvPr>
            <p:ph type="subTitle" idx="1"/>
          </p:nvPr>
        </p:nvSpPr>
        <p:spPr>
          <a:xfrm>
            <a:off x="898030" y="2275525"/>
            <a:ext cx="1911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6" name="Google Shape;206;p26"/>
          <p:cNvSpPr txBox="1">
            <a:spLocks noGrp="1"/>
          </p:cNvSpPr>
          <p:nvPr>
            <p:ph type="title" idx="2"/>
          </p:nvPr>
        </p:nvSpPr>
        <p:spPr>
          <a:xfrm>
            <a:off x="4092000" y="4014216"/>
            <a:ext cx="960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7" name="Google Shape;207;p26"/>
          <p:cNvSpPr txBox="1">
            <a:spLocks noGrp="1"/>
          </p:cNvSpPr>
          <p:nvPr>
            <p:ph type="subTitle" idx="3"/>
          </p:nvPr>
        </p:nvSpPr>
        <p:spPr>
          <a:xfrm>
            <a:off x="3618000" y="2275525"/>
            <a:ext cx="1908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8" name="Google Shape;208;p26"/>
          <p:cNvSpPr txBox="1">
            <a:spLocks noGrp="1"/>
          </p:cNvSpPr>
          <p:nvPr>
            <p:ph type="title" idx="4"/>
          </p:nvPr>
        </p:nvSpPr>
        <p:spPr>
          <a:xfrm>
            <a:off x="6810470" y="4014216"/>
            <a:ext cx="960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9" name="Google Shape;209;p26"/>
          <p:cNvSpPr txBox="1">
            <a:spLocks noGrp="1"/>
          </p:cNvSpPr>
          <p:nvPr>
            <p:ph type="subTitle" idx="5"/>
          </p:nvPr>
        </p:nvSpPr>
        <p:spPr>
          <a:xfrm>
            <a:off x="6334970" y="2275525"/>
            <a:ext cx="1911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0" name="Google Shape;210;p26"/>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11" name="Google Shape;211;p26"/>
          <p:cNvSpPr/>
          <p:nvPr/>
        </p:nvSpPr>
        <p:spPr>
          <a:xfrm rot="7214583" flipH="1">
            <a:off x="7895950" y="17444"/>
            <a:ext cx="1236229" cy="1886957"/>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2" name="Google Shape;212;p26"/>
          <p:cNvGrpSpPr/>
          <p:nvPr/>
        </p:nvGrpSpPr>
        <p:grpSpPr>
          <a:xfrm>
            <a:off x="-1610175" y="-852875"/>
            <a:ext cx="4444225" cy="2959750"/>
            <a:chOff x="929625" y="1082900"/>
            <a:chExt cx="4444225" cy="2959750"/>
          </a:xfrm>
        </p:grpSpPr>
        <p:sp>
          <p:nvSpPr>
            <p:cNvPr id="213" name="Google Shape;213;p2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215"/>
        <p:cNvGrpSpPr/>
        <p:nvPr/>
      </p:nvGrpSpPr>
      <p:grpSpPr>
        <a:xfrm>
          <a:off x="0" y="0"/>
          <a:ext cx="0" cy="0"/>
          <a:chOff x="0" y="0"/>
          <a:chExt cx="0" cy="0"/>
        </a:xfrm>
      </p:grpSpPr>
      <p:pic>
        <p:nvPicPr>
          <p:cNvPr id="216" name="Google Shape;216;p27"/>
          <p:cNvPicPr preferRelativeResize="0"/>
          <p:nvPr/>
        </p:nvPicPr>
        <p:blipFill>
          <a:blip r:embed="rId2">
            <a:alphaModFix/>
          </a:blip>
          <a:stretch>
            <a:fillRect/>
          </a:stretch>
        </p:blipFill>
        <p:spPr>
          <a:xfrm>
            <a:off x="0" y="0"/>
            <a:ext cx="9144000" cy="5143500"/>
          </a:xfrm>
          <a:prstGeom prst="rect">
            <a:avLst/>
          </a:prstGeom>
          <a:noFill/>
          <a:ln>
            <a:noFill/>
          </a:ln>
        </p:spPr>
      </p:pic>
      <p:sp>
        <p:nvSpPr>
          <p:cNvPr id="217" name="Google Shape;217;p27"/>
          <p:cNvSpPr txBox="1">
            <a:spLocks noGrp="1"/>
          </p:cNvSpPr>
          <p:nvPr>
            <p:ph type="title"/>
          </p:nvPr>
        </p:nvSpPr>
        <p:spPr>
          <a:xfrm>
            <a:off x="2461725" y="14608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8" name="Google Shape;218;p27"/>
          <p:cNvSpPr txBox="1">
            <a:spLocks noGrp="1"/>
          </p:cNvSpPr>
          <p:nvPr>
            <p:ph type="subTitle" idx="1"/>
          </p:nvPr>
        </p:nvSpPr>
        <p:spPr>
          <a:xfrm>
            <a:off x="2461725" y="19243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9" name="Google Shape;219;p27"/>
          <p:cNvSpPr txBox="1">
            <a:spLocks noGrp="1"/>
          </p:cNvSpPr>
          <p:nvPr>
            <p:ph type="title" idx="2"/>
          </p:nvPr>
        </p:nvSpPr>
        <p:spPr>
          <a:xfrm>
            <a:off x="4701632" y="14608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0" name="Google Shape;220;p27"/>
          <p:cNvSpPr txBox="1">
            <a:spLocks noGrp="1"/>
          </p:cNvSpPr>
          <p:nvPr>
            <p:ph type="subTitle" idx="3"/>
          </p:nvPr>
        </p:nvSpPr>
        <p:spPr>
          <a:xfrm>
            <a:off x="4701632" y="19243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1" name="Google Shape;221;p27"/>
          <p:cNvSpPr txBox="1">
            <a:spLocks noGrp="1"/>
          </p:cNvSpPr>
          <p:nvPr>
            <p:ph type="title" idx="4"/>
          </p:nvPr>
        </p:nvSpPr>
        <p:spPr>
          <a:xfrm>
            <a:off x="2462950" y="30610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2" name="Google Shape;222;p27"/>
          <p:cNvSpPr txBox="1">
            <a:spLocks noGrp="1"/>
          </p:cNvSpPr>
          <p:nvPr>
            <p:ph type="subTitle" idx="5"/>
          </p:nvPr>
        </p:nvSpPr>
        <p:spPr>
          <a:xfrm>
            <a:off x="2462950" y="35245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3" name="Google Shape;223;p27"/>
          <p:cNvSpPr txBox="1">
            <a:spLocks noGrp="1"/>
          </p:cNvSpPr>
          <p:nvPr>
            <p:ph type="title" idx="6"/>
          </p:nvPr>
        </p:nvSpPr>
        <p:spPr>
          <a:xfrm>
            <a:off x="4702857" y="30610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4" name="Google Shape;224;p27"/>
          <p:cNvSpPr txBox="1">
            <a:spLocks noGrp="1"/>
          </p:cNvSpPr>
          <p:nvPr>
            <p:ph type="subTitle" idx="7"/>
          </p:nvPr>
        </p:nvSpPr>
        <p:spPr>
          <a:xfrm>
            <a:off x="4702857" y="35245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5" name="Google Shape;225;p27"/>
          <p:cNvSpPr txBox="1">
            <a:spLocks noGrp="1"/>
          </p:cNvSpPr>
          <p:nvPr>
            <p:ph type="title" idx="8"/>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26" name="Google Shape;226;p27"/>
          <p:cNvSpPr/>
          <p:nvPr/>
        </p:nvSpPr>
        <p:spPr>
          <a:xfrm rot="8707181" flipH="1">
            <a:off x="2563824" y="-1397199"/>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7"/>
          <p:cNvSpPr/>
          <p:nvPr/>
        </p:nvSpPr>
        <p:spPr>
          <a:xfrm rot="9089344">
            <a:off x="311897"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7"/>
          <p:cNvSpPr/>
          <p:nvPr/>
        </p:nvSpPr>
        <p:spPr>
          <a:xfrm rot="-9089344" flipH="1">
            <a:off x="7595872"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229"/>
        <p:cNvGrpSpPr/>
        <p:nvPr/>
      </p:nvGrpSpPr>
      <p:grpSpPr>
        <a:xfrm>
          <a:off x="0" y="0"/>
          <a:ext cx="0" cy="0"/>
          <a:chOff x="0" y="0"/>
          <a:chExt cx="0" cy="0"/>
        </a:xfrm>
      </p:grpSpPr>
      <p:pic>
        <p:nvPicPr>
          <p:cNvPr id="230" name="Google Shape;230;p28"/>
          <p:cNvPicPr preferRelativeResize="0"/>
          <p:nvPr/>
        </p:nvPicPr>
        <p:blipFill>
          <a:blip r:embed="rId2">
            <a:alphaModFix/>
          </a:blip>
          <a:stretch>
            <a:fillRect/>
          </a:stretch>
        </p:blipFill>
        <p:spPr>
          <a:xfrm>
            <a:off x="0" y="0"/>
            <a:ext cx="9144000" cy="5143500"/>
          </a:xfrm>
          <a:prstGeom prst="rect">
            <a:avLst/>
          </a:prstGeom>
          <a:noFill/>
          <a:ln>
            <a:noFill/>
          </a:ln>
        </p:spPr>
      </p:pic>
      <p:sp>
        <p:nvSpPr>
          <p:cNvPr id="231" name="Google Shape;231;p28"/>
          <p:cNvSpPr txBox="1">
            <a:spLocks noGrp="1"/>
          </p:cNvSpPr>
          <p:nvPr>
            <p:ph type="title"/>
          </p:nvPr>
        </p:nvSpPr>
        <p:spPr>
          <a:xfrm>
            <a:off x="1930125" y="11944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2" name="Google Shape;232;p28"/>
          <p:cNvSpPr txBox="1">
            <a:spLocks noGrp="1"/>
          </p:cNvSpPr>
          <p:nvPr>
            <p:ph type="subTitle" idx="1"/>
          </p:nvPr>
        </p:nvSpPr>
        <p:spPr>
          <a:xfrm>
            <a:off x="1930125" y="15835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3" name="Google Shape;233;p28"/>
          <p:cNvSpPr txBox="1">
            <a:spLocks noGrp="1"/>
          </p:cNvSpPr>
          <p:nvPr>
            <p:ph type="title" idx="2"/>
          </p:nvPr>
        </p:nvSpPr>
        <p:spPr>
          <a:xfrm>
            <a:off x="5895073" y="36630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4" name="Google Shape;234;p28"/>
          <p:cNvSpPr txBox="1">
            <a:spLocks noGrp="1"/>
          </p:cNvSpPr>
          <p:nvPr>
            <p:ph type="subTitle" idx="3"/>
          </p:nvPr>
        </p:nvSpPr>
        <p:spPr>
          <a:xfrm>
            <a:off x="5895073" y="40521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5" name="Google Shape;235;p28"/>
          <p:cNvSpPr txBox="1">
            <a:spLocks noGrp="1"/>
          </p:cNvSpPr>
          <p:nvPr>
            <p:ph type="title" idx="4"/>
          </p:nvPr>
        </p:nvSpPr>
        <p:spPr>
          <a:xfrm>
            <a:off x="1930125" y="242741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6" name="Google Shape;236;p28"/>
          <p:cNvSpPr txBox="1">
            <a:spLocks noGrp="1"/>
          </p:cNvSpPr>
          <p:nvPr>
            <p:ph type="subTitle" idx="5"/>
          </p:nvPr>
        </p:nvSpPr>
        <p:spPr>
          <a:xfrm>
            <a:off x="1930125" y="2819557"/>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7" name="Google Shape;237;p28"/>
          <p:cNvSpPr txBox="1">
            <a:spLocks noGrp="1"/>
          </p:cNvSpPr>
          <p:nvPr>
            <p:ph type="title" idx="6"/>
          </p:nvPr>
        </p:nvSpPr>
        <p:spPr>
          <a:xfrm>
            <a:off x="1853923" y="36603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8" name="Google Shape;238;p28"/>
          <p:cNvSpPr txBox="1">
            <a:spLocks noGrp="1"/>
          </p:cNvSpPr>
          <p:nvPr>
            <p:ph type="subTitle" idx="7"/>
          </p:nvPr>
        </p:nvSpPr>
        <p:spPr>
          <a:xfrm>
            <a:off x="1853923" y="40494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9" name="Google Shape;239;p28"/>
          <p:cNvSpPr txBox="1">
            <a:spLocks noGrp="1"/>
          </p:cNvSpPr>
          <p:nvPr>
            <p:ph type="title" idx="8"/>
          </p:nvPr>
        </p:nvSpPr>
        <p:spPr>
          <a:xfrm>
            <a:off x="5971276" y="11944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0" name="Google Shape;240;p28"/>
          <p:cNvSpPr txBox="1">
            <a:spLocks noGrp="1"/>
          </p:cNvSpPr>
          <p:nvPr>
            <p:ph type="subTitle" idx="9"/>
          </p:nvPr>
        </p:nvSpPr>
        <p:spPr>
          <a:xfrm>
            <a:off x="5971276" y="15835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1" name="Google Shape;241;p28"/>
          <p:cNvSpPr txBox="1">
            <a:spLocks noGrp="1"/>
          </p:cNvSpPr>
          <p:nvPr>
            <p:ph type="title" idx="13"/>
          </p:nvPr>
        </p:nvSpPr>
        <p:spPr>
          <a:xfrm>
            <a:off x="5971276" y="24287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2" name="Google Shape;242;p28"/>
          <p:cNvSpPr txBox="1">
            <a:spLocks noGrp="1"/>
          </p:cNvSpPr>
          <p:nvPr>
            <p:ph type="subTitle" idx="14"/>
          </p:nvPr>
        </p:nvSpPr>
        <p:spPr>
          <a:xfrm>
            <a:off x="5971276" y="2819557"/>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3" name="Google Shape;243;p28"/>
          <p:cNvSpPr txBox="1">
            <a:spLocks noGrp="1"/>
          </p:cNvSpPr>
          <p:nvPr>
            <p:ph type="title" idx="15"/>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44" name="Google Shape;244;p28"/>
          <p:cNvGrpSpPr/>
          <p:nvPr/>
        </p:nvGrpSpPr>
        <p:grpSpPr>
          <a:xfrm rot="5279999">
            <a:off x="6840929" y="601219"/>
            <a:ext cx="4444266" cy="2959777"/>
            <a:chOff x="929625" y="1082900"/>
            <a:chExt cx="4444225" cy="2959750"/>
          </a:xfrm>
        </p:grpSpPr>
        <p:sp>
          <p:nvSpPr>
            <p:cNvPr id="245" name="Google Shape;245;p28"/>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8"/>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7" name="Google Shape;247;p28"/>
          <p:cNvSpPr/>
          <p:nvPr/>
        </p:nvSpPr>
        <p:spPr>
          <a:xfrm rot="-10661215" flipH="1">
            <a:off x="-396419" y="33150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six columns 1">
  <p:cSld name="CUSTOM_7_1">
    <p:spTree>
      <p:nvGrpSpPr>
        <p:cNvPr id="1" name="Shape 248"/>
        <p:cNvGrpSpPr/>
        <p:nvPr/>
      </p:nvGrpSpPr>
      <p:grpSpPr>
        <a:xfrm>
          <a:off x="0" y="0"/>
          <a:ext cx="0" cy="0"/>
          <a:chOff x="0" y="0"/>
          <a:chExt cx="0" cy="0"/>
        </a:xfrm>
      </p:grpSpPr>
      <p:pic>
        <p:nvPicPr>
          <p:cNvPr id="249" name="Google Shape;249;p29"/>
          <p:cNvPicPr preferRelativeResize="0"/>
          <p:nvPr/>
        </p:nvPicPr>
        <p:blipFill>
          <a:blip r:embed="rId2">
            <a:alphaModFix/>
          </a:blip>
          <a:stretch>
            <a:fillRect/>
          </a:stretch>
        </p:blipFill>
        <p:spPr>
          <a:xfrm>
            <a:off x="0" y="0"/>
            <a:ext cx="9144000" cy="5143500"/>
          </a:xfrm>
          <a:prstGeom prst="rect">
            <a:avLst/>
          </a:prstGeom>
          <a:noFill/>
          <a:ln>
            <a:noFill/>
          </a:ln>
        </p:spPr>
      </p:pic>
      <p:sp>
        <p:nvSpPr>
          <p:cNvPr id="250" name="Google Shape;250;p2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51" name="Google Shape;251;p29"/>
          <p:cNvGrpSpPr/>
          <p:nvPr/>
        </p:nvGrpSpPr>
        <p:grpSpPr>
          <a:xfrm rot="5279999">
            <a:off x="6840929" y="601219"/>
            <a:ext cx="4444266" cy="2959777"/>
            <a:chOff x="929625" y="1082900"/>
            <a:chExt cx="4444225" cy="2959750"/>
          </a:xfrm>
        </p:grpSpPr>
        <p:sp>
          <p:nvSpPr>
            <p:cNvPr id="252" name="Google Shape;252;p2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4" name="Google Shape;254;p29"/>
          <p:cNvSpPr/>
          <p:nvPr/>
        </p:nvSpPr>
        <p:spPr>
          <a:xfrm rot="-10661215" flipH="1">
            <a:off x="-396419" y="33150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9"/>
          <p:cNvSpPr txBox="1">
            <a:spLocks noGrp="1"/>
          </p:cNvSpPr>
          <p:nvPr>
            <p:ph type="title" idx="2"/>
          </p:nvPr>
        </p:nvSpPr>
        <p:spPr>
          <a:xfrm>
            <a:off x="1101224"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6" name="Google Shape;256;p29"/>
          <p:cNvSpPr txBox="1">
            <a:spLocks noGrp="1"/>
          </p:cNvSpPr>
          <p:nvPr>
            <p:ph type="subTitle" idx="1"/>
          </p:nvPr>
        </p:nvSpPr>
        <p:spPr>
          <a:xfrm>
            <a:off x="1101224"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7" name="Google Shape;257;p29"/>
          <p:cNvSpPr txBox="1">
            <a:spLocks noGrp="1"/>
          </p:cNvSpPr>
          <p:nvPr>
            <p:ph type="title" idx="3"/>
          </p:nvPr>
        </p:nvSpPr>
        <p:spPr>
          <a:xfrm>
            <a:off x="3578997"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8" name="Google Shape;258;p29"/>
          <p:cNvSpPr txBox="1">
            <a:spLocks noGrp="1"/>
          </p:cNvSpPr>
          <p:nvPr>
            <p:ph type="subTitle" idx="4"/>
          </p:nvPr>
        </p:nvSpPr>
        <p:spPr>
          <a:xfrm>
            <a:off x="3578997"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9" name="Google Shape;259;p29"/>
          <p:cNvSpPr txBox="1">
            <a:spLocks noGrp="1"/>
          </p:cNvSpPr>
          <p:nvPr>
            <p:ph type="title" idx="5"/>
          </p:nvPr>
        </p:nvSpPr>
        <p:spPr>
          <a:xfrm>
            <a:off x="1101224"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0" name="Google Shape;260;p29"/>
          <p:cNvSpPr txBox="1">
            <a:spLocks noGrp="1"/>
          </p:cNvSpPr>
          <p:nvPr>
            <p:ph type="subTitle" idx="6"/>
          </p:nvPr>
        </p:nvSpPr>
        <p:spPr>
          <a:xfrm>
            <a:off x="1101224"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1" name="Google Shape;261;p29"/>
          <p:cNvSpPr txBox="1">
            <a:spLocks noGrp="1"/>
          </p:cNvSpPr>
          <p:nvPr>
            <p:ph type="title" idx="7"/>
          </p:nvPr>
        </p:nvSpPr>
        <p:spPr>
          <a:xfrm>
            <a:off x="3578997"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2" name="Google Shape;262;p29"/>
          <p:cNvSpPr txBox="1">
            <a:spLocks noGrp="1"/>
          </p:cNvSpPr>
          <p:nvPr>
            <p:ph type="subTitle" idx="8"/>
          </p:nvPr>
        </p:nvSpPr>
        <p:spPr>
          <a:xfrm>
            <a:off x="3578997"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3" name="Google Shape;263;p29"/>
          <p:cNvSpPr txBox="1">
            <a:spLocks noGrp="1"/>
          </p:cNvSpPr>
          <p:nvPr>
            <p:ph type="title" idx="9"/>
          </p:nvPr>
        </p:nvSpPr>
        <p:spPr>
          <a:xfrm>
            <a:off x="6056776"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4" name="Google Shape;264;p29"/>
          <p:cNvSpPr txBox="1">
            <a:spLocks noGrp="1"/>
          </p:cNvSpPr>
          <p:nvPr>
            <p:ph type="subTitle" idx="13"/>
          </p:nvPr>
        </p:nvSpPr>
        <p:spPr>
          <a:xfrm>
            <a:off x="6056776"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5" name="Google Shape;265;p29"/>
          <p:cNvSpPr txBox="1">
            <a:spLocks noGrp="1"/>
          </p:cNvSpPr>
          <p:nvPr>
            <p:ph type="title" idx="14"/>
          </p:nvPr>
        </p:nvSpPr>
        <p:spPr>
          <a:xfrm>
            <a:off x="6056776"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6" name="Google Shape;266;p29"/>
          <p:cNvSpPr txBox="1">
            <a:spLocks noGrp="1"/>
          </p:cNvSpPr>
          <p:nvPr>
            <p:ph type="subTitle" idx="15"/>
          </p:nvPr>
        </p:nvSpPr>
        <p:spPr>
          <a:xfrm>
            <a:off x="6056776"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267"/>
        <p:cNvGrpSpPr/>
        <p:nvPr/>
      </p:nvGrpSpPr>
      <p:grpSpPr>
        <a:xfrm>
          <a:off x="0" y="0"/>
          <a:ext cx="0" cy="0"/>
          <a:chOff x="0" y="0"/>
          <a:chExt cx="0" cy="0"/>
        </a:xfrm>
      </p:grpSpPr>
      <p:pic>
        <p:nvPicPr>
          <p:cNvPr id="268" name="Google Shape;268;p30"/>
          <p:cNvPicPr preferRelativeResize="0"/>
          <p:nvPr/>
        </p:nvPicPr>
        <p:blipFill>
          <a:blip r:embed="rId2">
            <a:alphaModFix/>
          </a:blip>
          <a:stretch>
            <a:fillRect/>
          </a:stretch>
        </p:blipFill>
        <p:spPr>
          <a:xfrm>
            <a:off x="0" y="0"/>
            <a:ext cx="9144000" cy="5143500"/>
          </a:xfrm>
          <a:prstGeom prst="rect">
            <a:avLst/>
          </a:prstGeom>
          <a:noFill/>
          <a:ln>
            <a:noFill/>
          </a:ln>
        </p:spPr>
      </p:pic>
      <p:sp>
        <p:nvSpPr>
          <p:cNvPr id="269" name="Google Shape;269;p30"/>
          <p:cNvSpPr txBox="1">
            <a:spLocks noGrp="1"/>
          </p:cNvSpPr>
          <p:nvPr>
            <p:ph type="title" hasCustomPrompt="1"/>
          </p:nvPr>
        </p:nvSpPr>
        <p:spPr>
          <a:xfrm>
            <a:off x="727352" y="1522375"/>
            <a:ext cx="34164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0" name="Google Shape;270;p30"/>
          <p:cNvSpPr txBox="1">
            <a:spLocks noGrp="1"/>
          </p:cNvSpPr>
          <p:nvPr>
            <p:ph type="subTitle" idx="1"/>
          </p:nvPr>
        </p:nvSpPr>
        <p:spPr>
          <a:xfrm>
            <a:off x="727352" y="2265973"/>
            <a:ext cx="34164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1" name="Google Shape;271;p30"/>
          <p:cNvSpPr txBox="1">
            <a:spLocks noGrp="1"/>
          </p:cNvSpPr>
          <p:nvPr>
            <p:ph type="title" idx="2" hasCustomPrompt="1"/>
          </p:nvPr>
        </p:nvSpPr>
        <p:spPr>
          <a:xfrm>
            <a:off x="4996648" y="1522375"/>
            <a:ext cx="34200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2" name="Google Shape;272;p30"/>
          <p:cNvSpPr txBox="1">
            <a:spLocks noGrp="1"/>
          </p:cNvSpPr>
          <p:nvPr>
            <p:ph type="subTitle" idx="3"/>
          </p:nvPr>
        </p:nvSpPr>
        <p:spPr>
          <a:xfrm>
            <a:off x="4996648" y="2265973"/>
            <a:ext cx="34200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3" name="Google Shape;273;p30"/>
          <p:cNvSpPr txBox="1">
            <a:spLocks noGrp="1"/>
          </p:cNvSpPr>
          <p:nvPr>
            <p:ph type="title" idx="4" hasCustomPrompt="1"/>
          </p:nvPr>
        </p:nvSpPr>
        <p:spPr>
          <a:xfrm>
            <a:off x="2311054" y="2959196"/>
            <a:ext cx="45462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4" name="Google Shape;274;p30"/>
          <p:cNvSpPr txBox="1">
            <a:spLocks noGrp="1"/>
          </p:cNvSpPr>
          <p:nvPr>
            <p:ph type="subTitle" idx="5"/>
          </p:nvPr>
        </p:nvSpPr>
        <p:spPr>
          <a:xfrm>
            <a:off x="2311054" y="3697034"/>
            <a:ext cx="45462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5" name="Google Shape;275;p30"/>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76" name="Google Shape;276;p30"/>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0"/>
          <p:cNvSpPr/>
          <p:nvPr/>
        </p:nvSpPr>
        <p:spPr>
          <a:xfrm rot="-8707181">
            <a:off x="4698478" y="-1372774"/>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Numbers and text 1">
  <p:cSld name="CUSTOM_8_2">
    <p:spTree>
      <p:nvGrpSpPr>
        <p:cNvPr id="1" name="Shape 278"/>
        <p:cNvGrpSpPr/>
        <p:nvPr/>
      </p:nvGrpSpPr>
      <p:grpSpPr>
        <a:xfrm>
          <a:off x="0" y="0"/>
          <a:ext cx="0" cy="0"/>
          <a:chOff x="0" y="0"/>
          <a:chExt cx="0" cy="0"/>
        </a:xfrm>
      </p:grpSpPr>
      <p:pic>
        <p:nvPicPr>
          <p:cNvPr id="279" name="Google Shape;279;p31"/>
          <p:cNvPicPr preferRelativeResize="0"/>
          <p:nvPr/>
        </p:nvPicPr>
        <p:blipFill>
          <a:blip r:embed="rId2">
            <a:alphaModFix/>
          </a:blip>
          <a:stretch>
            <a:fillRect/>
          </a:stretch>
        </p:blipFill>
        <p:spPr>
          <a:xfrm>
            <a:off x="0" y="0"/>
            <a:ext cx="9144000" cy="5143500"/>
          </a:xfrm>
          <a:prstGeom prst="rect">
            <a:avLst/>
          </a:prstGeom>
          <a:noFill/>
          <a:ln>
            <a:noFill/>
          </a:ln>
        </p:spPr>
      </p:pic>
      <p:sp>
        <p:nvSpPr>
          <p:cNvPr id="280" name="Google Shape;280;p31"/>
          <p:cNvSpPr txBox="1">
            <a:spLocks noGrp="1"/>
          </p:cNvSpPr>
          <p:nvPr>
            <p:ph type="title"/>
          </p:nvPr>
        </p:nvSpPr>
        <p:spPr>
          <a:xfrm>
            <a:off x="1879115" y="3070775"/>
            <a:ext cx="23055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1" name="Google Shape;281;p31"/>
          <p:cNvSpPr txBox="1">
            <a:spLocks noGrp="1"/>
          </p:cNvSpPr>
          <p:nvPr>
            <p:ph type="subTitle" idx="1"/>
          </p:nvPr>
        </p:nvSpPr>
        <p:spPr>
          <a:xfrm>
            <a:off x="1879115" y="3446075"/>
            <a:ext cx="2305500" cy="73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2" name="Google Shape;282;p31"/>
          <p:cNvSpPr txBox="1">
            <a:spLocks noGrp="1"/>
          </p:cNvSpPr>
          <p:nvPr>
            <p:ph type="title" idx="2"/>
          </p:nvPr>
        </p:nvSpPr>
        <p:spPr>
          <a:xfrm>
            <a:off x="4959385" y="3070775"/>
            <a:ext cx="23055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3" name="Google Shape;283;p31"/>
          <p:cNvSpPr txBox="1">
            <a:spLocks noGrp="1"/>
          </p:cNvSpPr>
          <p:nvPr>
            <p:ph type="subTitle" idx="3"/>
          </p:nvPr>
        </p:nvSpPr>
        <p:spPr>
          <a:xfrm>
            <a:off x="4959385" y="3446075"/>
            <a:ext cx="2305500" cy="73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4" name="Google Shape;284;p31"/>
          <p:cNvSpPr txBox="1">
            <a:spLocks noGrp="1"/>
          </p:cNvSpPr>
          <p:nvPr>
            <p:ph type="title" idx="4" hasCustomPrompt="1"/>
          </p:nvPr>
        </p:nvSpPr>
        <p:spPr>
          <a:xfrm>
            <a:off x="2570465" y="1945636"/>
            <a:ext cx="922800" cy="44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a:r>
              <a:t>xx%</a:t>
            </a:r>
          </a:p>
        </p:txBody>
      </p:sp>
      <p:sp>
        <p:nvSpPr>
          <p:cNvPr id="285" name="Google Shape;285;p31"/>
          <p:cNvSpPr txBox="1">
            <a:spLocks noGrp="1"/>
          </p:cNvSpPr>
          <p:nvPr>
            <p:ph type="title" idx="5" hasCustomPrompt="1"/>
          </p:nvPr>
        </p:nvSpPr>
        <p:spPr>
          <a:xfrm>
            <a:off x="5650735" y="1945636"/>
            <a:ext cx="922800" cy="44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a:r>
              <a:t>xx%</a:t>
            </a:r>
          </a:p>
        </p:txBody>
      </p:sp>
      <p:sp>
        <p:nvSpPr>
          <p:cNvPr id="286" name="Google Shape;286;p31"/>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87" name="Google Shape;287;p31"/>
          <p:cNvGrpSpPr/>
          <p:nvPr/>
        </p:nvGrpSpPr>
        <p:grpSpPr>
          <a:xfrm rot="5279999">
            <a:off x="6840929" y="601219"/>
            <a:ext cx="4444266" cy="2959777"/>
            <a:chOff x="929625" y="1082900"/>
            <a:chExt cx="4444225" cy="2959750"/>
          </a:xfrm>
        </p:grpSpPr>
        <p:sp>
          <p:nvSpPr>
            <p:cNvPr id="288" name="Google Shape;288;p3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31"/>
          <p:cNvSpPr/>
          <p:nvPr/>
        </p:nvSpPr>
        <p:spPr>
          <a:xfrm rot="-10661215" flipH="1">
            <a:off x="136981" y="32388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291"/>
        <p:cNvGrpSpPr/>
        <p:nvPr/>
      </p:nvGrpSpPr>
      <p:grpSpPr>
        <a:xfrm>
          <a:off x="0" y="0"/>
          <a:ext cx="0" cy="0"/>
          <a:chOff x="0" y="0"/>
          <a:chExt cx="0" cy="0"/>
        </a:xfrm>
      </p:grpSpPr>
      <p:pic>
        <p:nvPicPr>
          <p:cNvPr id="292" name="Google Shape;292;p32"/>
          <p:cNvPicPr preferRelativeResize="0"/>
          <p:nvPr/>
        </p:nvPicPr>
        <p:blipFill>
          <a:blip r:embed="rId2">
            <a:alphaModFix/>
          </a:blip>
          <a:stretch>
            <a:fillRect/>
          </a:stretch>
        </p:blipFill>
        <p:spPr>
          <a:xfrm>
            <a:off x="0" y="0"/>
            <a:ext cx="9144000" cy="5143500"/>
          </a:xfrm>
          <a:prstGeom prst="rect">
            <a:avLst/>
          </a:prstGeom>
          <a:noFill/>
          <a:ln>
            <a:noFill/>
          </a:ln>
        </p:spPr>
      </p:pic>
      <p:sp>
        <p:nvSpPr>
          <p:cNvPr id="293" name="Google Shape;293;p32"/>
          <p:cNvSpPr txBox="1">
            <a:spLocks noGrp="1"/>
          </p:cNvSpPr>
          <p:nvPr>
            <p:ph type="title"/>
          </p:nvPr>
        </p:nvSpPr>
        <p:spPr>
          <a:xfrm>
            <a:off x="720000" y="696375"/>
            <a:ext cx="3434700" cy="9669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72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94" name="Google Shape;294;p32"/>
          <p:cNvSpPr txBox="1">
            <a:spLocks noGrp="1"/>
          </p:cNvSpPr>
          <p:nvPr>
            <p:ph type="subTitle" idx="1"/>
          </p:nvPr>
        </p:nvSpPr>
        <p:spPr>
          <a:xfrm>
            <a:off x="720000" y="1758282"/>
            <a:ext cx="3434700" cy="109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grpSp>
        <p:nvGrpSpPr>
          <p:cNvPr id="295" name="Google Shape;295;p32"/>
          <p:cNvGrpSpPr/>
          <p:nvPr/>
        </p:nvGrpSpPr>
        <p:grpSpPr>
          <a:xfrm flipH="1">
            <a:off x="6138375" y="-915475"/>
            <a:ext cx="4444225" cy="2959750"/>
            <a:chOff x="929625" y="1082900"/>
            <a:chExt cx="4444225" cy="2959750"/>
          </a:xfrm>
        </p:grpSpPr>
        <p:sp>
          <p:nvSpPr>
            <p:cNvPr id="296" name="Google Shape;296;p3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8" name="Google Shape;298;p32"/>
          <p:cNvSpPr txBox="1"/>
          <p:nvPr/>
        </p:nvSpPr>
        <p:spPr>
          <a:xfrm>
            <a:off x="720000" y="3552600"/>
            <a:ext cx="36843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300"/>
              </a:spcBef>
              <a:spcAft>
                <a:spcPts val="0"/>
              </a:spcAft>
              <a:buNone/>
            </a:pPr>
            <a:r>
              <a:rPr lang="en" sz="1200">
                <a:solidFill>
                  <a:schemeClr val="dk2"/>
                </a:solidFill>
                <a:latin typeface="Didact Gothic"/>
                <a:ea typeface="Didact Gothic"/>
                <a:cs typeface="Didact Gothic"/>
                <a:sym typeface="Didact Gothic"/>
              </a:rPr>
              <a:t>CREDITS: This presentation template was created by </a:t>
            </a:r>
            <a:r>
              <a:rPr lang="en" sz="1200" b="1">
                <a:solidFill>
                  <a:schemeClr val="dk2"/>
                </a:solidFill>
                <a:uFill>
                  <a:noFill/>
                </a:uFill>
                <a:latin typeface="Didact Gothic"/>
                <a:ea typeface="Didact Gothic"/>
                <a:cs typeface="Didact Gothic"/>
                <a:sym typeface="Didact Gothic"/>
                <a:hlinkClick r:id="rId3">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Slidesgo</a:t>
            </a:r>
            <a:r>
              <a:rPr lang="en" sz="1200">
                <a:solidFill>
                  <a:schemeClr val="dk2"/>
                </a:solidFill>
                <a:latin typeface="Didact Gothic"/>
                <a:ea typeface="Didact Gothic"/>
                <a:cs typeface="Didact Gothic"/>
                <a:sym typeface="Didact Gothic"/>
              </a:rPr>
              <a:t>, including icons by </a:t>
            </a:r>
            <a:r>
              <a:rPr lang="en" sz="1200" b="1">
                <a:solidFill>
                  <a:schemeClr val="dk2"/>
                </a:solidFill>
                <a:uFill>
                  <a:noFill/>
                </a:uFill>
                <a:latin typeface="Didact Gothic"/>
                <a:ea typeface="Didact Gothic"/>
                <a:cs typeface="Didact Gothic"/>
                <a:sym typeface="Didact Gothic"/>
                <a:hlinkClick r:id="rId4">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Flaticon</a:t>
            </a:r>
            <a:r>
              <a:rPr lang="en" sz="1200">
                <a:solidFill>
                  <a:schemeClr val="dk2"/>
                </a:solidFill>
                <a:latin typeface="Didact Gothic"/>
                <a:ea typeface="Didact Gothic"/>
                <a:cs typeface="Didact Gothic"/>
                <a:sym typeface="Didact Gothic"/>
              </a:rPr>
              <a:t>, infographics &amp; images by </a:t>
            </a:r>
            <a:r>
              <a:rPr lang="en" sz="1200" b="1">
                <a:solidFill>
                  <a:schemeClr val="dk2"/>
                </a:solidFill>
                <a:uFill>
                  <a:noFill/>
                </a:uFill>
                <a:latin typeface="Didact Gothic"/>
                <a:ea typeface="Didact Gothic"/>
                <a:cs typeface="Didact Gothic"/>
                <a:sym typeface="Didact Gothic"/>
                <a:hlinkClick r:id="rId5">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Freepik</a:t>
            </a:r>
            <a:endParaRPr sz="1200" b="1">
              <a:solidFill>
                <a:schemeClr val="dk2"/>
              </a:solidFill>
              <a:latin typeface="Didact Gothic"/>
              <a:ea typeface="Didact Gothic"/>
              <a:cs typeface="Didact Gothic"/>
              <a:sym typeface="Didact Gothic"/>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99"/>
        <p:cNvGrpSpPr/>
        <p:nvPr/>
      </p:nvGrpSpPr>
      <p:grpSpPr>
        <a:xfrm>
          <a:off x="0" y="0"/>
          <a:ext cx="0" cy="0"/>
          <a:chOff x="0" y="0"/>
          <a:chExt cx="0" cy="0"/>
        </a:xfrm>
      </p:grpSpPr>
      <p:pic>
        <p:nvPicPr>
          <p:cNvPr id="300" name="Google Shape;300;p33"/>
          <p:cNvPicPr preferRelativeResize="0"/>
          <p:nvPr/>
        </p:nvPicPr>
        <p:blipFill>
          <a:blip r:embed="rId2">
            <a:alphaModFix/>
          </a:blip>
          <a:stretch>
            <a:fillRect/>
          </a:stretch>
        </p:blipFill>
        <p:spPr>
          <a:xfrm>
            <a:off x="0" y="0"/>
            <a:ext cx="9144000" cy="5143500"/>
          </a:xfrm>
          <a:prstGeom prst="rect">
            <a:avLst/>
          </a:prstGeom>
          <a:noFill/>
          <a:ln>
            <a:noFill/>
          </a:ln>
        </p:spPr>
      </p:pic>
      <p:sp>
        <p:nvSpPr>
          <p:cNvPr id="301" name="Google Shape;301;p33"/>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2" name="Google Shape;302;p33"/>
          <p:cNvGrpSpPr/>
          <p:nvPr/>
        </p:nvGrpSpPr>
        <p:grpSpPr>
          <a:xfrm>
            <a:off x="5729075" y="2564125"/>
            <a:ext cx="4444225" cy="2959750"/>
            <a:chOff x="929625" y="1082900"/>
            <a:chExt cx="4444225" cy="2959750"/>
          </a:xfrm>
        </p:grpSpPr>
        <p:sp>
          <p:nvSpPr>
            <p:cNvPr id="303" name="Google Shape;303;p3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05"/>
        <p:cNvGrpSpPr/>
        <p:nvPr/>
      </p:nvGrpSpPr>
      <p:grpSpPr>
        <a:xfrm>
          <a:off x="0" y="0"/>
          <a:ext cx="0" cy="0"/>
          <a:chOff x="0" y="0"/>
          <a:chExt cx="0" cy="0"/>
        </a:xfrm>
      </p:grpSpPr>
      <p:pic>
        <p:nvPicPr>
          <p:cNvPr id="306" name="Google Shape;306;p34"/>
          <p:cNvPicPr preferRelativeResize="0"/>
          <p:nvPr/>
        </p:nvPicPr>
        <p:blipFill>
          <a:blip r:embed="rId2">
            <a:alphaModFix/>
          </a:blip>
          <a:stretch>
            <a:fillRect/>
          </a:stretch>
        </p:blipFill>
        <p:spPr>
          <a:xfrm>
            <a:off x="0" y="0"/>
            <a:ext cx="9144000" cy="5143500"/>
          </a:xfrm>
          <a:prstGeom prst="rect">
            <a:avLst/>
          </a:prstGeom>
          <a:noFill/>
          <a:ln>
            <a:noFill/>
          </a:ln>
        </p:spPr>
      </p:pic>
      <p:grpSp>
        <p:nvGrpSpPr>
          <p:cNvPr id="307" name="Google Shape;307;p34"/>
          <p:cNvGrpSpPr/>
          <p:nvPr/>
        </p:nvGrpSpPr>
        <p:grpSpPr>
          <a:xfrm>
            <a:off x="-1175200" y="-1201975"/>
            <a:ext cx="4444225" cy="2959750"/>
            <a:chOff x="929625" y="1082900"/>
            <a:chExt cx="4444225" cy="2959750"/>
          </a:xfrm>
        </p:grpSpPr>
        <p:sp>
          <p:nvSpPr>
            <p:cNvPr id="308" name="Google Shape;308;p3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0" name="Google Shape;310;p34"/>
          <p:cNvSpPr/>
          <p:nvPr/>
        </p:nvSpPr>
        <p:spPr>
          <a:xfrm rot="9951083" flipH="1">
            <a:off x="7680351" y="3338567"/>
            <a:ext cx="1184450" cy="180785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4"/>
          <p:cNvSpPr/>
          <p:nvPr/>
        </p:nvSpPr>
        <p:spPr>
          <a:xfrm rot="8916882" flipH="1">
            <a:off x="521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alpha val="50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7750" y="539496"/>
            <a:ext cx="7708500" cy="457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lt1"/>
              </a:buClr>
              <a:buSzPts val="2800"/>
              <a:buFont typeface="Philosopher"/>
              <a:buNone/>
              <a:defRPr sz="2800">
                <a:solidFill>
                  <a:schemeClr val="lt1"/>
                </a:solidFill>
                <a:latin typeface="Philosopher"/>
                <a:ea typeface="Philosopher"/>
                <a:cs typeface="Philosopher"/>
                <a:sym typeface="Philosopher"/>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692700" y="1351875"/>
            <a:ext cx="77118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1pPr>
            <a:lvl2pPr marL="914400" lvl="1"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2pPr>
            <a:lvl3pPr marL="1371600" lvl="2"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3pPr>
            <a:lvl4pPr marL="1828800" lvl="3"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4pPr>
            <a:lvl5pPr marL="2286000" lvl="4"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5pPr>
            <a:lvl6pPr marL="2743200" lvl="5"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6pPr>
            <a:lvl7pPr marL="3200400" lvl="6"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7pPr>
            <a:lvl8pPr marL="3657600" lvl="7"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8pPr>
            <a:lvl9pPr marL="4114800" lvl="8"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3672"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35"/>
          <p:cNvSpPr txBox="1">
            <a:spLocks noGrp="1"/>
          </p:cNvSpPr>
          <p:nvPr>
            <p:ph type="ctrTitle"/>
          </p:nvPr>
        </p:nvSpPr>
        <p:spPr>
          <a:xfrm>
            <a:off x="3520816" y="1609725"/>
            <a:ext cx="4137284" cy="1609725"/>
          </a:xfrm>
          <a:prstGeom prst="rect">
            <a:avLst/>
          </a:prstGeom>
        </p:spPr>
        <p:txBody>
          <a:bodyPr spcFirstLastPara="1" wrap="square" lIns="91425" tIns="91425" rIns="91425" bIns="91425" anchor="b" anchorCtr="0">
            <a:noAutofit/>
          </a:bodyPr>
          <a:lstStyle/>
          <a:p>
            <a:r>
              <a:rPr lang="en-US" sz="1200" b="1" dirty="0" smtClean="0"/>
              <a:t> </a:t>
            </a:r>
            <a:r>
              <a:rPr lang="en" sz="1200" b="1" dirty="0" smtClean="0">
                <a:solidFill>
                  <a:schemeClr val="tx1">
                    <a:lumMod val="10000"/>
                    <a:lumOff val="90000"/>
                  </a:schemeClr>
                </a:solidFill>
                <a:latin typeface="Times New Roman"/>
                <a:ea typeface="Times New Roman"/>
                <a:cs typeface="Times New Roman"/>
                <a:sym typeface="Times New Roman"/>
              </a:rPr>
              <a:t/>
            </a:r>
            <a:br>
              <a:rPr lang="en" sz="1200" b="1" dirty="0" smtClean="0">
                <a:solidFill>
                  <a:schemeClr val="tx1">
                    <a:lumMod val="10000"/>
                    <a:lumOff val="90000"/>
                  </a:schemeClr>
                </a:solidFill>
                <a:latin typeface="Times New Roman"/>
                <a:ea typeface="Times New Roman"/>
                <a:cs typeface="Times New Roman"/>
                <a:sym typeface="Times New Roman"/>
              </a:rPr>
            </a:br>
            <a:r>
              <a:rPr lang="en" sz="2000" b="1" dirty="0" smtClean="0">
                <a:solidFill>
                  <a:schemeClr val="tx1">
                    <a:lumMod val="10000"/>
                    <a:lumOff val="90000"/>
                  </a:schemeClr>
                </a:solidFill>
                <a:latin typeface="Times New Roman"/>
                <a:ea typeface="Times New Roman"/>
                <a:cs typeface="Times New Roman"/>
                <a:sym typeface="Times New Roman"/>
              </a:rPr>
              <a:t/>
            </a:r>
            <a:br>
              <a:rPr lang="en" sz="2000" b="1" dirty="0" smtClean="0">
                <a:solidFill>
                  <a:schemeClr val="tx1">
                    <a:lumMod val="10000"/>
                    <a:lumOff val="90000"/>
                  </a:schemeClr>
                </a:solidFill>
                <a:latin typeface="Times New Roman"/>
                <a:ea typeface="Times New Roman"/>
                <a:cs typeface="Times New Roman"/>
                <a:sym typeface="Times New Roman"/>
              </a:rPr>
            </a:br>
            <a:r>
              <a:rPr lang="en-US" sz="5400" dirty="0" smtClean="0"/>
              <a:t/>
            </a:r>
            <a:br>
              <a:rPr lang="en-US" sz="5400" dirty="0" smtClean="0"/>
            </a:br>
            <a:endParaRPr sz="5400" b="1">
              <a:solidFill>
                <a:schemeClr val="bg2"/>
              </a:solidFill>
              <a:latin typeface="Times New Roman"/>
              <a:ea typeface="Times New Roman"/>
              <a:cs typeface="Times New Roman"/>
              <a:sym typeface="Times New Roman"/>
            </a:endParaRPr>
          </a:p>
        </p:txBody>
      </p:sp>
      <p:sp>
        <p:nvSpPr>
          <p:cNvPr id="317" name="Google Shape;317;p35"/>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5"/>
          <p:cNvSpPr/>
          <p:nvPr/>
        </p:nvSpPr>
        <p:spPr>
          <a:xfrm rot="-9089344" flipH="1">
            <a:off x="375400" y="3075868"/>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1" name="Rectangle 3"/>
          <p:cNvSpPr>
            <a:spLocks noChangeArrowheads="1"/>
          </p:cNvSpPr>
          <p:nvPr/>
        </p:nvSpPr>
        <p:spPr bwMode="auto">
          <a:xfrm>
            <a:off x="390525" y="1333500"/>
            <a:ext cx="7972426" cy="2215991"/>
          </a:xfrm>
          <a:prstGeom prst="rect">
            <a:avLst/>
          </a:prstGeom>
          <a:noFill/>
          <a:ln w="9525">
            <a:noFill/>
            <a:miter lim="800000"/>
            <a:headEnd/>
            <a:tailEnd/>
          </a:ln>
          <a:effectLst/>
        </p:spPr>
        <p:txBody>
          <a:bodyPr vert="horz" wrap="square" lIns="0" tIns="0" rIns="0" bIns="0" numCol="1" anchor="ctr" anchorCtr="0" compatLnSpc="1">
            <a:prstTxWarp prst="textNoShape">
              <a:avLst/>
            </a:prstTxWarp>
            <a:spAutoFit/>
          </a:bodyPr>
          <a:lstStyle/>
          <a:p>
            <a:pPr lvl="0" algn="ctr" fontAlgn="base">
              <a:spcBef>
                <a:spcPct val="0"/>
              </a:spcBef>
              <a:spcAft>
                <a:spcPct val="0"/>
              </a:spcAft>
              <a:buClrTx/>
            </a:pPr>
            <a:r>
              <a:rPr lang="en-US" sz="1800" b="1" dirty="0" smtClean="0">
                <a:solidFill>
                  <a:schemeClr val="bg2"/>
                </a:solidFill>
                <a:latin typeface="+mn-lt"/>
              </a:rPr>
              <a:t>Four</a:t>
            </a:r>
            <a:r>
              <a:rPr lang="en-US" sz="1800" b="1" dirty="0" smtClean="0">
                <a:solidFill>
                  <a:schemeClr val="bg2"/>
                </a:solidFill>
                <a:latin typeface="+mn-lt"/>
              </a:rPr>
              <a:t> crucial elements that must exist while considering hotel operations:</a:t>
            </a:r>
            <a:r>
              <a:rPr lang="en" sz="1800" b="1" dirty="0" smtClean="0">
                <a:solidFill>
                  <a:schemeClr val="bg2"/>
                </a:solidFill>
                <a:latin typeface="+mn-lt"/>
                <a:ea typeface="Times New Roman"/>
                <a:cs typeface="Times New Roman"/>
                <a:sym typeface="Times New Roman"/>
              </a:rPr>
              <a:t> </a:t>
            </a:r>
            <a:endParaRPr lang="en" sz="1800" b="1" dirty="0" smtClean="0">
              <a:solidFill>
                <a:schemeClr val="bg2"/>
              </a:solidFill>
              <a:latin typeface="+mn-lt"/>
              <a:ea typeface="Times New Roman"/>
              <a:cs typeface="Times New Roman"/>
              <a:sym typeface="Times New Roman"/>
            </a:endParaRPr>
          </a:p>
          <a:p>
            <a:pPr lvl="0" algn="ctr" fontAlgn="base">
              <a:spcBef>
                <a:spcPct val="0"/>
              </a:spcBef>
              <a:spcAft>
                <a:spcPct val="0"/>
              </a:spcAft>
              <a:buClrTx/>
            </a:pPr>
            <a:r>
              <a:rPr kumimoji="0" lang="en-US" sz="1800" b="1" i="0" u="none" strike="noStrike" cap="none" normalizeH="0" baseline="0" dirty="0" smtClean="0">
                <a:ln>
                  <a:noFill/>
                </a:ln>
                <a:solidFill>
                  <a:schemeClr val="bg2"/>
                </a:solidFill>
                <a:effectLst/>
                <a:latin typeface="+mn-lt"/>
                <a:ea typeface="Times New Roman" pitchFamily="18" charset="0"/>
                <a:cs typeface="Arial" pitchFamily="34" charset="0"/>
              </a:rPr>
              <a:t>BY</a:t>
            </a:r>
            <a:endParaRPr kumimoji="0" lang="en-US" sz="1800" b="1" i="0" u="none" strike="noStrike" cap="none" normalizeH="0" baseline="0" dirty="0" smtClean="0">
              <a:ln>
                <a:noFill/>
              </a:ln>
              <a:solidFill>
                <a:schemeClr val="bg2"/>
              </a:solidFill>
              <a:effectLst/>
              <a:latin typeface="+mn-lt"/>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err="1" smtClean="0">
                <a:ln>
                  <a:noFill/>
                </a:ln>
                <a:solidFill>
                  <a:schemeClr val="bg2"/>
                </a:solidFill>
                <a:effectLst/>
                <a:latin typeface="+mn-lt"/>
                <a:ea typeface="Times New Roman" pitchFamily="18" charset="0"/>
                <a:cs typeface="Arial" pitchFamily="34" charset="0"/>
              </a:rPr>
              <a:t>Proshanto</a:t>
            </a:r>
            <a:r>
              <a:rPr kumimoji="0" lang="en-US" sz="1800" b="1" i="0" u="none" strike="noStrike" cap="none" normalizeH="0" baseline="0" dirty="0" smtClean="0">
                <a:ln>
                  <a:noFill/>
                </a:ln>
                <a:solidFill>
                  <a:schemeClr val="bg2"/>
                </a:solidFill>
                <a:effectLst/>
                <a:latin typeface="+mn-lt"/>
                <a:ea typeface="Times New Roman" pitchFamily="18" charset="0"/>
                <a:cs typeface="Arial" pitchFamily="34" charset="0"/>
              </a:rPr>
              <a:t> </a:t>
            </a:r>
            <a:r>
              <a:rPr kumimoji="0" lang="en-US" sz="1800" b="1" i="0" u="none" strike="noStrike" cap="none" normalizeH="0" baseline="0" dirty="0" err="1" smtClean="0">
                <a:ln>
                  <a:noFill/>
                </a:ln>
                <a:solidFill>
                  <a:schemeClr val="bg2"/>
                </a:solidFill>
                <a:effectLst/>
                <a:latin typeface="+mn-lt"/>
                <a:ea typeface="Times New Roman" pitchFamily="18" charset="0"/>
                <a:cs typeface="Arial" pitchFamily="34" charset="0"/>
              </a:rPr>
              <a:t>Kumer</a:t>
            </a:r>
            <a:r>
              <a:rPr kumimoji="0" lang="en-US" sz="1800" b="1" i="0" u="none" strike="noStrike" cap="none" normalizeH="0" baseline="0" dirty="0" smtClean="0">
                <a:ln>
                  <a:noFill/>
                </a:ln>
                <a:solidFill>
                  <a:schemeClr val="bg2"/>
                </a:solidFill>
                <a:effectLst/>
                <a:latin typeface="+mn-lt"/>
                <a:ea typeface="Times New Roman" pitchFamily="18" charset="0"/>
                <a:cs typeface="Arial" pitchFamily="34" charset="0"/>
              </a:rPr>
              <a:t> </a:t>
            </a:r>
            <a:r>
              <a:rPr kumimoji="0" lang="en-US" sz="1800" b="1" i="0" u="none" strike="noStrike" cap="none" normalizeH="0" baseline="0" dirty="0" err="1" smtClean="0">
                <a:ln>
                  <a:noFill/>
                </a:ln>
                <a:solidFill>
                  <a:schemeClr val="bg2"/>
                </a:solidFill>
                <a:effectLst/>
                <a:latin typeface="+mn-lt"/>
                <a:ea typeface="Times New Roman" pitchFamily="18" charset="0"/>
                <a:cs typeface="Arial" pitchFamily="34" charset="0"/>
              </a:rPr>
              <a:t>Ghosh</a:t>
            </a:r>
            <a:endParaRPr kumimoji="0" lang="en-US" sz="1800" b="1" i="0" u="none" strike="noStrike" cap="none" normalizeH="0" baseline="0" dirty="0" smtClean="0">
              <a:ln>
                <a:noFill/>
              </a:ln>
              <a:solidFill>
                <a:schemeClr val="bg2"/>
              </a:solidFill>
              <a:effectLst/>
              <a:latin typeface="+mn-lt"/>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bg2"/>
                </a:solidFill>
                <a:effectLst/>
                <a:latin typeface="+mn-lt"/>
                <a:ea typeface="Times New Roman" pitchFamily="18" charset="0"/>
                <a:cs typeface="Arial" pitchFamily="34" charset="0"/>
              </a:rPr>
              <a:t>ID Number: 2208057</a:t>
            </a:r>
            <a:endParaRPr kumimoji="0" lang="en-US" sz="1800" b="1" i="0" u="none" strike="noStrike" cap="none" normalizeH="0" baseline="0" dirty="0" smtClean="0">
              <a:ln>
                <a:noFill/>
              </a:ln>
              <a:solidFill>
                <a:schemeClr val="bg2"/>
              </a:solidFill>
              <a:effectLst/>
              <a:latin typeface="+mn-lt"/>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bg2"/>
                </a:solidFill>
                <a:effectLst/>
                <a:latin typeface="+mn-lt"/>
                <a:ea typeface="Times New Roman" pitchFamily="18" charset="0"/>
                <a:cs typeface="Arial" pitchFamily="34" charset="0"/>
              </a:rPr>
              <a:t>Title of the module: </a:t>
            </a:r>
            <a:endParaRPr kumimoji="0" lang="en-US" sz="1800" b="1" i="0" u="none" strike="noStrike" cap="none" normalizeH="0" baseline="0" dirty="0" smtClean="0">
              <a:ln>
                <a:noFill/>
              </a:ln>
              <a:solidFill>
                <a:schemeClr val="bg2"/>
              </a:solidFill>
              <a:effectLst/>
              <a:latin typeface="+mn-lt"/>
              <a:cs typeface="Times New Roman" pitchFamily="18" charset="0"/>
            </a:endParaRPr>
          </a:p>
          <a:p>
            <a:pPr marL="0" marR="0" lvl="0" indent="0" algn="ctr" defTabSz="914400" rtl="0" eaLnBrk="0" fontAlgn="ctr" latinLnBrk="0" hangingPunct="0">
              <a:lnSpc>
                <a:spcPct val="100000"/>
              </a:lnSpc>
              <a:spcBef>
                <a:spcPct val="0"/>
              </a:spcBef>
              <a:spcAft>
                <a:spcPct val="0"/>
              </a:spcAft>
              <a:buClrTx/>
              <a:buSzTx/>
              <a:buFontTx/>
              <a:buNone/>
              <a:tabLst/>
            </a:pPr>
            <a:r>
              <a:rPr kumimoji="0" lang="en-US" sz="1800" b="1" i="0" u="sng" strike="noStrike" cap="none" normalizeH="0" baseline="0" dirty="0" smtClean="0">
                <a:ln>
                  <a:noFill/>
                </a:ln>
                <a:solidFill>
                  <a:schemeClr val="bg2"/>
                </a:solidFill>
                <a:effectLst/>
                <a:latin typeface="+mn-lt"/>
                <a:cs typeface="Arial" pitchFamily="34" charset="0"/>
                <a:hlinkClick r:id="rId3"/>
              </a:rPr>
              <a:t>Hotel Placement - Hotel Administration &amp; Front Office Operations (BMIH4004)</a:t>
            </a:r>
            <a:endParaRPr kumimoji="0" lang="en-US" sz="1800" b="1" i="0" u="sng" strike="noStrike" cap="none" normalizeH="0" baseline="0" dirty="0" smtClean="0">
              <a:ln>
                <a:noFill/>
              </a:ln>
              <a:solidFill>
                <a:schemeClr val="bg2"/>
              </a:solidFill>
              <a:effectLst/>
              <a:latin typeface="+mn-lt"/>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bg2"/>
                </a:solidFill>
                <a:effectLst/>
                <a:latin typeface="+mn-lt"/>
                <a:ea typeface="Times New Roman" pitchFamily="18" charset="0"/>
                <a:cs typeface="Arial" pitchFamily="34" charset="0"/>
              </a:rPr>
              <a:t>Lecturer’s name : Lola Villard</a:t>
            </a:r>
            <a:r>
              <a:rPr kumimoji="0" lang="en-US" sz="1800" b="1" i="0" u="none" strike="noStrike" cap="none" normalizeH="0" baseline="0" dirty="0" smtClean="0">
                <a:ln>
                  <a:noFill/>
                </a:ln>
                <a:solidFill>
                  <a:schemeClr val="bg2"/>
                </a:solidFill>
                <a:effectLst/>
                <a:latin typeface="+mn-lt"/>
                <a:cs typeface="Arial" pitchFamily="34" charset="0"/>
              </a:rPr>
              <a:t> </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35"/>
          <p:cNvSpPr txBox="1">
            <a:spLocks noGrp="1"/>
          </p:cNvSpPr>
          <p:nvPr>
            <p:ph type="ctrTitle"/>
          </p:nvPr>
        </p:nvSpPr>
        <p:spPr>
          <a:xfrm>
            <a:off x="5006716" y="2295525"/>
            <a:ext cx="4137284" cy="1876426"/>
          </a:xfrm>
          <a:prstGeom prst="rect">
            <a:avLst/>
          </a:prstGeom>
        </p:spPr>
        <p:txBody>
          <a:bodyPr spcFirstLastPara="1" wrap="square" lIns="91425" tIns="91425" rIns="91425" bIns="91425" anchor="b" anchorCtr="0">
            <a:noAutofit/>
          </a:bodyPr>
          <a:lstStyle/>
          <a:p>
            <a:pPr algn="l"/>
            <a:r>
              <a:rPr lang="en-US" sz="2000" b="1" i="1" dirty="0" smtClean="0">
                <a:solidFill>
                  <a:schemeClr val="bg2"/>
                </a:solidFill>
              </a:rPr>
              <a:t>The four key elements that are required when considering of hotel operations</a:t>
            </a:r>
            <a:r>
              <a:rPr lang="en" sz="2000" b="1" dirty="0" smtClean="0">
                <a:solidFill>
                  <a:schemeClr val="bg2"/>
                </a:solidFill>
                <a:latin typeface="Times New Roman"/>
                <a:ea typeface="Times New Roman"/>
                <a:cs typeface="Times New Roman"/>
                <a:sym typeface="Times New Roman"/>
              </a:rPr>
              <a:t>:</a:t>
            </a:r>
            <a:r>
              <a:rPr lang="en" sz="2000" b="1" dirty="0" smtClean="0">
                <a:solidFill>
                  <a:schemeClr val="tx1">
                    <a:lumMod val="10000"/>
                    <a:lumOff val="90000"/>
                  </a:schemeClr>
                </a:solidFill>
                <a:latin typeface="Times New Roman"/>
                <a:ea typeface="Times New Roman"/>
                <a:cs typeface="Times New Roman"/>
                <a:sym typeface="Times New Roman"/>
              </a:rPr>
              <a:t/>
            </a:r>
            <a:br>
              <a:rPr lang="en" sz="2000" b="1" dirty="0" smtClean="0">
                <a:solidFill>
                  <a:schemeClr val="tx1">
                    <a:lumMod val="10000"/>
                    <a:lumOff val="90000"/>
                  </a:schemeClr>
                </a:solidFill>
                <a:latin typeface="Times New Roman"/>
                <a:ea typeface="Times New Roman"/>
                <a:cs typeface="Times New Roman"/>
                <a:sym typeface="Times New Roman"/>
              </a:rPr>
            </a:br>
            <a:r>
              <a:rPr lang="en" sz="2000" b="1" dirty="0" smtClean="0">
                <a:solidFill>
                  <a:schemeClr val="tx1">
                    <a:lumMod val="10000"/>
                    <a:lumOff val="90000"/>
                  </a:schemeClr>
                </a:solidFill>
                <a:latin typeface="Times New Roman"/>
                <a:ea typeface="Times New Roman"/>
                <a:cs typeface="Times New Roman"/>
                <a:sym typeface="Times New Roman"/>
              </a:rPr>
              <a:t/>
            </a:r>
            <a:br>
              <a:rPr lang="en" sz="2000" b="1" dirty="0" smtClean="0">
                <a:solidFill>
                  <a:schemeClr val="tx1">
                    <a:lumMod val="10000"/>
                    <a:lumOff val="90000"/>
                  </a:schemeClr>
                </a:solidFill>
                <a:latin typeface="Times New Roman"/>
                <a:ea typeface="Times New Roman"/>
                <a:cs typeface="Times New Roman"/>
                <a:sym typeface="Times New Roman"/>
              </a:rPr>
            </a:br>
            <a:r>
              <a:rPr lang="en-US" sz="5400" dirty="0" smtClean="0"/>
              <a:t/>
            </a:r>
            <a:br>
              <a:rPr lang="en-US" sz="5400" dirty="0" smtClean="0"/>
            </a:br>
            <a:endParaRPr sz="5400" b="1">
              <a:solidFill>
                <a:schemeClr val="bg2"/>
              </a:solidFill>
              <a:latin typeface="Times New Roman"/>
              <a:ea typeface="Times New Roman"/>
              <a:cs typeface="Times New Roman"/>
              <a:sym typeface="Times New Roman"/>
            </a:endParaRPr>
          </a:p>
        </p:txBody>
      </p:sp>
      <p:sp>
        <p:nvSpPr>
          <p:cNvPr id="317" name="Google Shape;317;p35"/>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5"/>
          <p:cNvSpPr/>
          <p:nvPr/>
        </p:nvSpPr>
        <p:spPr>
          <a:xfrm rot="-9089344" flipH="1">
            <a:off x="3097818" y="38487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 name="Picture 5" descr="Hotel front.jpg"/>
          <p:cNvPicPr>
            <a:picLocks noChangeAspect="1"/>
          </p:cNvPicPr>
          <p:nvPr/>
        </p:nvPicPr>
        <p:blipFill>
          <a:blip r:embed="rId3"/>
          <a:stretch>
            <a:fillRect/>
          </a:stretch>
        </p:blipFill>
        <p:spPr>
          <a:xfrm>
            <a:off x="334780" y="1206708"/>
            <a:ext cx="4701915" cy="2889666"/>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36"/>
          <p:cNvSpPr txBox="1">
            <a:spLocks noGrp="1"/>
          </p:cNvSpPr>
          <p:nvPr>
            <p:ph type="title"/>
          </p:nvPr>
        </p:nvSpPr>
        <p:spPr>
          <a:xfrm>
            <a:off x="720000" y="333375"/>
            <a:ext cx="7704000" cy="466725"/>
          </a:xfrm>
          <a:prstGeom prst="rect">
            <a:avLst/>
          </a:prstGeom>
        </p:spPr>
        <p:txBody>
          <a:bodyPr spcFirstLastPara="1" wrap="square" lIns="91425" tIns="91425" rIns="91425" bIns="91425" anchor="ctr" anchorCtr="0">
            <a:noAutofit/>
          </a:bodyPr>
          <a:lstStyle/>
          <a:p>
            <a:pPr lvl="0"/>
            <a:r>
              <a:rPr lang="en-US" b="1" i="1" dirty="0" smtClean="0">
                <a:solidFill>
                  <a:schemeClr val="tx1">
                    <a:lumMod val="10000"/>
                    <a:lumOff val="90000"/>
                  </a:schemeClr>
                </a:solidFill>
              </a:rPr>
              <a:t>Property </a:t>
            </a:r>
            <a:r>
              <a:rPr lang="en-US" b="1" i="1" dirty="0" smtClean="0">
                <a:solidFill>
                  <a:schemeClr val="tx1">
                    <a:lumMod val="10000"/>
                    <a:lumOff val="90000"/>
                  </a:schemeClr>
                </a:solidFill>
              </a:rPr>
              <a:t>Management Systems (PMS)</a:t>
            </a:r>
            <a:endParaRPr b="1">
              <a:solidFill>
                <a:schemeClr val="bg2"/>
              </a:solidFill>
              <a:latin typeface="Times New Roman"/>
              <a:ea typeface="Times New Roman"/>
              <a:cs typeface="Times New Roman"/>
              <a:sym typeface="Times New Roman"/>
            </a:endParaRPr>
          </a:p>
        </p:txBody>
      </p:sp>
      <p:sp>
        <p:nvSpPr>
          <p:cNvPr id="324" name="Google Shape;324;p36"/>
          <p:cNvSpPr txBox="1">
            <a:spLocks noGrp="1"/>
          </p:cNvSpPr>
          <p:nvPr>
            <p:ph type="body" idx="1"/>
          </p:nvPr>
        </p:nvSpPr>
        <p:spPr>
          <a:xfrm>
            <a:off x="755626" y="1209675"/>
            <a:ext cx="4178700" cy="3638549"/>
          </a:xfrm>
          <a:prstGeom prst="rect">
            <a:avLst/>
          </a:prstGeom>
        </p:spPr>
        <p:txBody>
          <a:bodyPr spcFirstLastPara="1" wrap="square" lIns="91425" tIns="91425" rIns="91425" bIns="91425" anchor="ctr" anchorCtr="0">
            <a:noAutofit/>
          </a:bodyPr>
          <a:lstStyle/>
          <a:p>
            <a:pPr marL="0" lvl="0" indent="0" algn="just">
              <a:lnSpc>
                <a:spcPct val="150000"/>
              </a:lnSpc>
              <a:buNone/>
            </a:pPr>
            <a:r>
              <a:rPr lang="en-US" sz="1200" dirty="0" smtClean="0">
                <a:solidFill>
                  <a:schemeClr val="tx1"/>
                </a:solidFill>
                <a:latin typeface="+mn-lt"/>
                <a:ea typeface="Times New Roman"/>
                <a:cs typeface="Times New Roman"/>
                <a:sym typeface="Times New Roman"/>
              </a:rPr>
              <a:t>The 1980s saw the beginning of property management systems (PMS) for the hotel or hospitality sector. The entire software </a:t>
            </a:r>
            <a:r>
              <a:rPr lang="en-US" sz="1200" dirty="0" smtClean="0">
                <a:solidFill>
                  <a:schemeClr val="tx1"/>
                </a:solidFill>
                <a:latin typeface="+mn-lt"/>
                <a:ea typeface="Times New Roman"/>
                <a:cs typeface="Times New Roman"/>
                <a:sym typeface="Times New Roman"/>
              </a:rPr>
              <a:t>programmed </a:t>
            </a:r>
            <a:r>
              <a:rPr lang="en-US" sz="1200" dirty="0" smtClean="0">
                <a:solidFill>
                  <a:schemeClr val="tx1"/>
                </a:solidFill>
                <a:latin typeface="+mn-lt"/>
                <a:ea typeface="Times New Roman"/>
                <a:cs typeface="Times New Roman"/>
                <a:sym typeface="Times New Roman"/>
              </a:rPr>
              <a:t>made use of this to carry out its obligations towards the staff, management, and </a:t>
            </a:r>
            <a:r>
              <a:rPr lang="en-US" sz="1200" dirty="0" smtClean="0">
                <a:solidFill>
                  <a:schemeClr val="tx1"/>
                </a:solidFill>
                <a:latin typeface="+mn-lt"/>
                <a:ea typeface="Times New Roman"/>
                <a:cs typeface="Times New Roman"/>
                <a:sym typeface="Times New Roman"/>
              </a:rPr>
              <a:t>guests. </a:t>
            </a:r>
            <a:r>
              <a:rPr lang="en-US" sz="1200" dirty="0" smtClean="0">
                <a:solidFill>
                  <a:schemeClr val="tx1"/>
                </a:solidFill>
                <a:latin typeface="+mn-lt"/>
                <a:ea typeface="Times New Roman"/>
                <a:cs typeface="Times New Roman"/>
                <a:sym typeface="Times New Roman"/>
              </a:rPr>
              <a:t>This system is now acknowledged as one of the core elements of the hospitality sector.</a:t>
            </a:r>
          </a:p>
          <a:p>
            <a:pPr marL="0" lvl="0" indent="0" algn="just">
              <a:lnSpc>
                <a:spcPct val="150000"/>
              </a:lnSpc>
              <a:buNone/>
            </a:pPr>
            <a:r>
              <a:rPr lang="en-US" sz="1200" dirty="0" smtClean="0">
                <a:solidFill>
                  <a:schemeClr val="tx1"/>
                </a:solidFill>
                <a:latin typeface="+mn-lt"/>
                <a:ea typeface="Times New Roman"/>
                <a:cs typeface="Times New Roman"/>
                <a:sym typeface="Times New Roman"/>
              </a:rPr>
              <a:t>The system streamlines various aspects of the hospitality industry, such as online booking, a comprehensive customer database, daily or annual point of sales, business with third parties </a:t>
            </a:r>
            <a:r>
              <a:rPr lang="en-US" sz="1200" dirty="0" smtClean="0">
                <a:solidFill>
                  <a:schemeClr val="tx1"/>
                </a:solidFill>
                <a:latin typeface="+mn-lt"/>
                <a:ea typeface="Times New Roman"/>
                <a:cs typeface="Times New Roman"/>
                <a:sym typeface="Times New Roman"/>
              </a:rPr>
              <a:t>such </a:t>
            </a:r>
            <a:r>
              <a:rPr lang="en-US" sz="1200" dirty="0" smtClean="0">
                <a:solidFill>
                  <a:schemeClr val="tx1"/>
                </a:solidFill>
                <a:latin typeface="+mn-lt"/>
                <a:ea typeface="Times New Roman"/>
                <a:cs typeface="Times New Roman"/>
                <a:sym typeface="Times New Roman"/>
              </a:rPr>
              <a:t>as </a:t>
            </a:r>
            <a:r>
              <a:rPr lang="en-US" sz="1200" dirty="0" smtClean="0">
                <a:solidFill>
                  <a:schemeClr val="tx1"/>
                </a:solidFill>
                <a:latin typeface="+mn-lt"/>
                <a:ea typeface="Times New Roman"/>
                <a:cs typeface="Times New Roman"/>
                <a:sym typeface="Times New Roman"/>
              </a:rPr>
              <a:t>(Booking.com</a:t>
            </a:r>
            <a:r>
              <a:rPr lang="en-US" sz="1200" dirty="0" smtClean="0">
                <a:solidFill>
                  <a:schemeClr val="tx1"/>
                </a:solidFill>
                <a:latin typeface="+mn-lt"/>
                <a:ea typeface="Times New Roman"/>
                <a:cs typeface="Times New Roman"/>
                <a:sym typeface="Times New Roman"/>
              </a:rPr>
              <a:t>, hotels.com, and trip adviser), accounts, sales and marketing, costing of food and beverages, material management, human resources (HR) and payroll management, equally management, and other amenities.</a:t>
            </a:r>
          </a:p>
          <a:p>
            <a:pPr marL="0" lvl="0" indent="0" algn="just" rtl="0">
              <a:lnSpc>
                <a:spcPct val="150000"/>
              </a:lnSpc>
              <a:spcBef>
                <a:spcPts val="0"/>
              </a:spcBef>
              <a:spcAft>
                <a:spcPts val="0"/>
              </a:spcAft>
              <a:buNone/>
            </a:pPr>
            <a:endParaRPr sz="2000" dirty="0">
              <a:solidFill>
                <a:schemeClr val="tx1"/>
              </a:solidFill>
              <a:latin typeface="Times New Roman"/>
              <a:ea typeface="Times New Roman"/>
              <a:cs typeface="Times New Roman"/>
              <a:sym typeface="Times New Roman"/>
            </a:endParaRPr>
          </a:p>
        </p:txBody>
      </p:sp>
      <p:pic>
        <p:nvPicPr>
          <p:cNvPr id="5" name="Picture 4" descr="property management.png"/>
          <p:cNvPicPr>
            <a:picLocks noChangeAspect="1"/>
          </p:cNvPicPr>
          <p:nvPr/>
        </p:nvPicPr>
        <p:blipFill>
          <a:blip r:embed="rId3"/>
          <a:stretch>
            <a:fillRect/>
          </a:stretch>
        </p:blipFill>
        <p:spPr>
          <a:xfrm>
            <a:off x="5029200" y="466725"/>
            <a:ext cx="4114800" cy="449580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323;p36"/>
          <p:cNvSpPr txBox="1">
            <a:spLocks/>
          </p:cNvSpPr>
          <p:nvPr/>
        </p:nvSpPr>
        <p:spPr>
          <a:xfrm>
            <a:off x="752657" y="0"/>
            <a:ext cx="7704000" cy="457200"/>
          </a:xfrm>
          <a:prstGeom prst="rect">
            <a:avLst/>
          </a:prstGeom>
          <a:noFill/>
          <a:ln>
            <a:noFill/>
          </a:ln>
        </p:spPr>
        <p:txBody>
          <a:bodyPr spcFirstLastPara="1" wrap="square" lIns="91425" tIns="91425" rIns="91425" bIns="91425" anchor="ctr" anchorCtr="0">
            <a:noAutofit/>
          </a:bodyPr>
          <a:lstStyle/>
          <a:p>
            <a:pPr lvl="0" algn="ctr">
              <a:lnSpc>
                <a:spcPct val="90000"/>
              </a:lnSpc>
              <a:buClr>
                <a:srgbClr val="191919"/>
              </a:buClr>
              <a:buSzPts val="5200"/>
              <a:defRPr/>
            </a:pPr>
            <a:r>
              <a:rPr lang="en-US" sz="2800" b="1" i="1" dirty="0" smtClean="0">
                <a:solidFill>
                  <a:schemeClr val="tx1">
                    <a:lumMod val="10000"/>
                    <a:lumOff val="90000"/>
                  </a:schemeClr>
                </a:solidFill>
              </a:rPr>
              <a:t>Hotel reputation management</a:t>
            </a:r>
            <a:endParaRPr kumimoji="0" lang="en-US" sz="2800" b="1" i="0" u="none" strike="noStrike" kern="0" cap="none" spc="0" normalizeH="0" baseline="0" noProof="0" dirty="0">
              <a:ln>
                <a:noFill/>
              </a:ln>
              <a:solidFill>
                <a:schemeClr val="tx1">
                  <a:lumMod val="10000"/>
                  <a:lumOff val="90000"/>
                </a:schemeClr>
              </a:solidFill>
              <a:effectLst/>
              <a:uLnTx/>
              <a:uFillTx/>
              <a:latin typeface="Times New Roman"/>
              <a:ea typeface="Times New Roman"/>
              <a:cs typeface="Times New Roman"/>
              <a:sym typeface="Times New Roman"/>
            </a:endParaRPr>
          </a:p>
        </p:txBody>
      </p:sp>
      <p:sp>
        <p:nvSpPr>
          <p:cNvPr id="1126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5" name="Picture 4" descr="hotel-reputation-management-banner.png"/>
          <p:cNvPicPr>
            <a:picLocks noChangeAspect="1"/>
          </p:cNvPicPr>
          <p:nvPr/>
        </p:nvPicPr>
        <p:blipFill>
          <a:blip r:embed="rId3"/>
          <a:stretch>
            <a:fillRect/>
          </a:stretch>
        </p:blipFill>
        <p:spPr>
          <a:xfrm>
            <a:off x="4715332" y="476555"/>
            <a:ext cx="4428668" cy="4362145"/>
          </a:xfrm>
          <a:prstGeom prst="rect">
            <a:avLst/>
          </a:prstGeom>
        </p:spPr>
      </p:pic>
      <p:sp>
        <p:nvSpPr>
          <p:cNvPr id="6" name="Rectangle 5"/>
          <p:cNvSpPr/>
          <p:nvPr/>
        </p:nvSpPr>
        <p:spPr>
          <a:xfrm>
            <a:off x="123825" y="1333501"/>
            <a:ext cx="4572000" cy="2354491"/>
          </a:xfrm>
          <a:prstGeom prst="rect">
            <a:avLst/>
          </a:prstGeom>
        </p:spPr>
        <p:txBody>
          <a:bodyPr wrap="square">
            <a:spAutoFit/>
          </a:bodyPr>
          <a:lstStyle/>
          <a:p>
            <a:pPr>
              <a:lnSpc>
                <a:spcPct val="150000"/>
              </a:lnSpc>
              <a:buNone/>
            </a:pPr>
            <a:r>
              <a:rPr lang="en-US" dirty="0" smtClean="0"/>
              <a:t>Managing a hotel's </a:t>
            </a:r>
            <a:r>
              <a:rPr lang="en-GB" dirty="0" smtClean="0"/>
              <a:t>reputation </a:t>
            </a:r>
            <a:r>
              <a:rPr lang="en-US" dirty="0" smtClean="0"/>
              <a:t>is </a:t>
            </a:r>
            <a:r>
              <a:rPr lang="en-GB" dirty="0" smtClean="0"/>
              <a:t>thought </a:t>
            </a:r>
            <a:r>
              <a:rPr lang="en-US" dirty="0" smtClean="0"/>
              <a:t>to </a:t>
            </a:r>
            <a:r>
              <a:rPr lang="en-GB" dirty="0" smtClean="0"/>
              <a:t>involve </a:t>
            </a:r>
            <a:r>
              <a:rPr lang="en-US" dirty="0" smtClean="0"/>
              <a:t>knowing about or affecting the public's </a:t>
            </a:r>
            <a:r>
              <a:rPr lang="en-GB" dirty="0" smtClean="0"/>
              <a:t>perceptions </a:t>
            </a:r>
            <a:r>
              <a:rPr lang="en-US" dirty="0" smtClean="0"/>
              <a:t>and opinions about the </a:t>
            </a:r>
            <a:r>
              <a:rPr lang="en-GB" dirty="0" smtClean="0"/>
              <a:t>establishment.</a:t>
            </a:r>
            <a:r>
              <a:rPr lang="en-US" dirty="0" smtClean="0"/>
              <a:t> Small or large hotels, well known hotels wishing to </a:t>
            </a:r>
            <a:r>
              <a:rPr lang="en-GB" dirty="0" smtClean="0"/>
              <a:t>advertise </a:t>
            </a:r>
            <a:r>
              <a:rPr lang="en-US" dirty="0" smtClean="0"/>
              <a:t>themselves and new hotels hoping to </a:t>
            </a:r>
            <a:r>
              <a:rPr lang="en-GB" dirty="0" smtClean="0"/>
              <a:t>establish </a:t>
            </a:r>
            <a:r>
              <a:rPr lang="en-US" dirty="0" smtClean="0"/>
              <a:t>their brand all </a:t>
            </a:r>
            <a:r>
              <a:rPr lang="en-GB" dirty="0" smtClean="0"/>
              <a:t>benefit </a:t>
            </a:r>
            <a:r>
              <a:rPr lang="en-US" dirty="0" smtClean="0"/>
              <a:t>from hotel reputation management. </a:t>
            </a: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323;p36"/>
          <p:cNvSpPr txBox="1">
            <a:spLocks/>
          </p:cNvSpPr>
          <p:nvPr/>
        </p:nvSpPr>
        <p:spPr>
          <a:xfrm>
            <a:off x="752657" y="134911"/>
            <a:ext cx="7704000" cy="479685"/>
          </a:xfrm>
          <a:prstGeom prst="rect">
            <a:avLst/>
          </a:prstGeom>
          <a:noFill/>
          <a:ln>
            <a:noFill/>
          </a:ln>
        </p:spPr>
        <p:txBody>
          <a:bodyPr spcFirstLastPara="1" wrap="square" lIns="91425" tIns="91425" rIns="91425" bIns="91425" anchor="ctr" anchorCtr="0">
            <a:noAutofit/>
          </a:bodyPr>
          <a:lstStyle/>
          <a:p>
            <a:pPr lvl="0" algn="ctr">
              <a:lnSpc>
                <a:spcPct val="90000"/>
              </a:lnSpc>
              <a:buClr>
                <a:srgbClr val="191919"/>
              </a:buClr>
              <a:buSzPts val="5200"/>
              <a:defRPr/>
            </a:pPr>
            <a:r>
              <a:rPr lang="en-US" sz="2000" b="1" dirty="0" smtClean="0">
                <a:solidFill>
                  <a:schemeClr val="bg2"/>
                </a:solidFill>
                <a:latin typeface="+mn-lt"/>
                <a:cs typeface="Times New Roman" pitchFamily="18" charset="0"/>
              </a:rPr>
              <a:t>Strategy of </a:t>
            </a:r>
            <a:r>
              <a:rPr lang="en-US" sz="2000" b="1" dirty="0" smtClean="0">
                <a:solidFill>
                  <a:schemeClr val="bg2"/>
                </a:solidFill>
                <a:latin typeface="+mn-lt"/>
              </a:rPr>
              <a:t>Hotel reputation management</a:t>
            </a:r>
            <a:endParaRPr kumimoji="0" lang="en-US" sz="2000" b="1" i="0" u="none" strike="noStrike" kern="0" cap="none" spc="0" normalizeH="0" baseline="0" noProof="0" dirty="0">
              <a:ln>
                <a:noFill/>
              </a:ln>
              <a:solidFill>
                <a:schemeClr val="bg2"/>
              </a:solidFill>
              <a:effectLst/>
              <a:uLnTx/>
              <a:uFillTx/>
              <a:latin typeface="+mn-lt"/>
              <a:ea typeface="Times New Roman"/>
              <a:cs typeface="Times New Roman" pitchFamily="18" charset="0"/>
              <a:sym typeface="Times New Roman"/>
            </a:endParaRPr>
          </a:p>
        </p:txBody>
      </p:sp>
      <p:sp>
        <p:nvSpPr>
          <p:cNvPr id="11265"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6" name="Picture 5" descr="infographic-intro.jpg"/>
          <p:cNvPicPr>
            <a:picLocks noChangeAspect="1"/>
          </p:cNvPicPr>
          <p:nvPr/>
        </p:nvPicPr>
        <p:blipFill>
          <a:blip r:embed="rId3"/>
          <a:stretch>
            <a:fillRect/>
          </a:stretch>
        </p:blipFill>
        <p:spPr>
          <a:xfrm>
            <a:off x="3392143" y="952500"/>
            <a:ext cx="5751857" cy="3333750"/>
          </a:xfrm>
          <a:prstGeom prst="rect">
            <a:avLst/>
          </a:prstGeom>
        </p:spPr>
      </p:pic>
      <p:sp>
        <p:nvSpPr>
          <p:cNvPr id="10" name="Rectangle 9"/>
          <p:cNvSpPr/>
          <p:nvPr/>
        </p:nvSpPr>
        <p:spPr>
          <a:xfrm>
            <a:off x="0" y="933451"/>
            <a:ext cx="3438524" cy="1384995"/>
          </a:xfrm>
          <a:prstGeom prst="rect">
            <a:avLst/>
          </a:prstGeom>
        </p:spPr>
        <p:txBody>
          <a:bodyPr wrap="square">
            <a:spAutoFit/>
          </a:bodyPr>
          <a:lstStyle/>
          <a:p>
            <a:r>
              <a:rPr lang="en-US" dirty="0" smtClean="0"/>
              <a:t>• In order to enhance customer relations, increase the hotel's clientele, and manage its reputation to develop a potent brand, it is essential to stay up to date with the many internet platforms and changing trends.</a:t>
            </a:r>
            <a:endParaRPr lang="en-US" dirty="0"/>
          </a:p>
        </p:txBody>
      </p:sp>
      <p:sp>
        <p:nvSpPr>
          <p:cNvPr id="11" name="Rectangle 10"/>
          <p:cNvSpPr/>
          <p:nvPr/>
        </p:nvSpPr>
        <p:spPr>
          <a:xfrm>
            <a:off x="0" y="2600206"/>
            <a:ext cx="3429000" cy="2246769"/>
          </a:xfrm>
          <a:prstGeom prst="rect">
            <a:avLst/>
          </a:prstGeom>
        </p:spPr>
        <p:txBody>
          <a:bodyPr wrap="square">
            <a:spAutoFit/>
          </a:bodyPr>
          <a:lstStyle/>
          <a:p>
            <a:r>
              <a:rPr lang="en-US" dirty="0" smtClean="0"/>
              <a:t>• Studies show that 93% of hotel guests are influenced by reviews, and the majority of them base their hotel choice on them. A hotel will therefore present a positive image of the hotel if it knows how to monitor, assess, manage, and improve its online reputation. This will persuade more people to make reservations at the hotel and increase revenue.</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38"/>
          <p:cNvSpPr/>
          <p:nvPr/>
        </p:nvSpPr>
        <p:spPr>
          <a:xfrm rot="2843632" flipH="1">
            <a:off x="776423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8"/>
          <p:cNvSpPr/>
          <p:nvPr/>
        </p:nvSpPr>
        <p:spPr>
          <a:xfrm rot="-6977227">
            <a:off x="442629" y="3573622"/>
            <a:ext cx="1236227" cy="1886947"/>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8"/>
          <p:cNvSpPr/>
          <p:nvPr/>
        </p:nvSpPr>
        <p:spPr>
          <a:xfrm rot="1229178">
            <a:off x="4908740" y="3178365"/>
            <a:ext cx="4016289" cy="2826833"/>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8"/>
          <p:cNvSpPr/>
          <p:nvPr/>
        </p:nvSpPr>
        <p:spPr>
          <a:xfrm rot="7494537" flipH="1">
            <a:off x="223952" y="-552304"/>
            <a:ext cx="4016283" cy="2826829"/>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38"/>
          <p:cNvSpPr txBox="1"/>
          <p:nvPr/>
        </p:nvSpPr>
        <p:spPr>
          <a:xfrm>
            <a:off x="720000" y="254492"/>
            <a:ext cx="7704000" cy="457200"/>
          </a:xfrm>
          <a:prstGeom prst="rect">
            <a:avLst/>
          </a:prstGeom>
          <a:noFill/>
          <a:ln>
            <a:noFill/>
          </a:ln>
        </p:spPr>
        <p:txBody>
          <a:bodyPr spcFirstLastPara="1" wrap="square" lIns="91425" tIns="91425" rIns="91425" bIns="91425" anchor="ctr" anchorCtr="0">
            <a:noAutofit/>
          </a:bodyPr>
          <a:lstStyle/>
          <a:p>
            <a:pPr algn="ctr"/>
            <a:r>
              <a:rPr lang="en-US" sz="2400" b="1" i="1" dirty="0" smtClean="0">
                <a:solidFill>
                  <a:schemeClr val="bg2"/>
                </a:solidFill>
              </a:rPr>
              <a:t>Element 3 - Communication </a:t>
            </a:r>
            <a:endParaRPr lang="en-US" sz="2400" i="1" dirty="0">
              <a:solidFill>
                <a:schemeClr val="bg2"/>
              </a:solidFill>
            </a:endParaRPr>
          </a:p>
        </p:txBody>
      </p:sp>
      <p:sp>
        <p:nvSpPr>
          <p:cNvPr id="340" name="Google Shape;340;p38"/>
          <p:cNvSpPr txBox="1">
            <a:spLocks noGrp="1"/>
          </p:cNvSpPr>
          <p:nvPr>
            <p:ph type="body" idx="4294967295"/>
          </p:nvPr>
        </p:nvSpPr>
        <p:spPr>
          <a:xfrm>
            <a:off x="295423" y="869967"/>
            <a:ext cx="4881488" cy="3383700"/>
          </a:xfrm>
          <a:prstGeom prst="rect">
            <a:avLst/>
          </a:prstGeom>
        </p:spPr>
        <p:txBody>
          <a:bodyPr spcFirstLastPara="1" wrap="square" lIns="91425" tIns="91425" rIns="91425" bIns="91425" anchor="t" anchorCtr="0">
            <a:noAutofit/>
          </a:bodyPr>
          <a:lstStyle/>
          <a:p>
            <a:pPr lvl="0" indent="-355600">
              <a:lnSpc>
                <a:spcPct val="150000"/>
              </a:lnSpc>
              <a:buSzPts val="2000"/>
              <a:buFont typeface="Times New Roman"/>
              <a:buChar char="●"/>
            </a:pPr>
            <a:r>
              <a:rPr lang="en-US" sz="1400" dirty="0" smtClean="0">
                <a:solidFill>
                  <a:schemeClr val="tx1"/>
                </a:solidFill>
                <a:latin typeface="+mn-lt"/>
                <a:ea typeface="Arial"/>
                <a:cs typeface="Arial"/>
                <a:sym typeface="Arial"/>
              </a:rPr>
              <a:t>Possess the interpersonal skills required to build trusting relationships with customers and earn their loyalty</a:t>
            </a:r>
          </a:p>
          <a:p>
            <a:pPr lvl="0" indent="-355600">
              <a:lnSpc>
                <a:spcPct val="150000"/>
              </a:lnSpc>
              <a:buSzPts val="2000"/>
              <a:buFont typeface="Times New Roman"/>
              <a:buChar char="●"/>
            </a:pPr>
            <a:r>
              <a:rPr lang="en-US" sz="1400" dirty="0" smtClean="0">
                <a:solidFill>
                  <a:schemeClr val="tx1"/>
                </a:solidFill>
                <a:latin typeface="+mn-lt"/>
                <a:ea typeface="Arial"/>
                <a:cs typeface="Arial"/>
                <a:sym typeface="Arial"/>
              </a:rPr>
              <a:t>Have better abilities to deal with difficult situations &amp; customer complaints</a:t>
            </a:r>
            <a:r>
              <a:rPr lang="en-US" sz="1400" dirty="0" smtClean="0">
                <a:solidFill>
                  <a:schemeClr val="tx1"/>
                </a:solidFill>
                <a:latin typeface="+mn-lt"/>
                <a:ea typeface="Times New Roman"/>
                <a:cs typeface="Times New Roman"/>
                <a:sym typeface="Times New Roman"/>
              </a:rPr>
              <a:t> (</a:t>
            </a:r>
            <a:r>
              <a:rPr lang="en-US" sz="1400" dirty="0" err="1" smtClean="0">
                <a:solidFill>
                  <a:schemeClr val="tx1"/>
                </a:solidFill>
                <a:latin typeface="+mn-lt"/>
                <a:ea typeface="Times New Roman"/>
                <a:cs typeface="Times New Roman"/>
                <a:sym typeface="Times New Roman"/>
              </a:rPr>
              <a:t>Aladag</a:t>
            </a:r>
            <a:r>
              <a:rPr lang="en-US" sz="1400" i="1" dirty="0" smtClean="0">
                <a:solidFill>
                  <a:schemeClr val="tx1"/>
                </a:solidFill>
                <a:latin typeface="+mn-lt"/>
                <a:ea typeface="Times New Roman"/>
                <a:cs typeface="Times New Roman"/>
                <a:sym typeface="Times New Roman"/>
              </a:rPr>
              <a:t> et al</a:t>
            </a:r>
            <a:r>
              <a:rPr lang="en-US" sz="1400" dirty="0" smtClean="0">
                <a:solidFill>
                  <a:schemeClr val="tx1"/>
                </a:solidFill>
                <a:latin typeface="+mn-lt"/>
                <a:ea typeface="Times New Roman"/>
                <a:cs typeface="Times New Roman"/>
                <a:sym typeface="Times New Roman"/>
              </a:rPr>
              <a:t>. 2020)</a:t>
            </a:r>
            <a:endParaRPr sz="1400" dirty="0">
              <a:solidFill>
                <a:schemeClr val="tx1"/>
              </a:solidFill>
              <a:latin typeface="+mn-lt"/>
              <a:ea typeface="Times New Roman"/>
              <a:cs typeface="Times New Roman"/>
              <a:sym typeface="Times New Roman"/>
            </a:endParaRPr>
          </a:p>
          <a:p>
            <a:pPr lvl="0" indent="-355600">
              <a:lnSpc>
                <a:spcPct val="150000"/>
              </a:lnSpc>
              <a:buSzPts val="2000"/>
              <a:buFont typeface="Times New Roman"/>
              <a:buChar char="●"/>
            </a:pPr>
            <a:r>
              <a:rPr lang="en-US" sz="1400" dirty="0" smtClean="0">
                <a:solidFill>
                  <a:schemeClr val="tx1"/>
                </a:solidFill>
                <a:latin typeface="+mn-lt"/>
                <a:ea typeface="Arial"/>
                <a:cs typeface="Arial"/>
                <a:sym typeface="Arial"/>
              </a:rPr>
              <a:t> Be more aware of and capable of handling the        demands made by your staff</a:t>
            </a:r>
            <a:r>
              <a:rPr lang="en-US" sz="1400" dirty="0" smtClean="0">
                <a:solidFill>
                  <a:schemeClr val="tx1"/>
                </a:solidFill>
                <a:latin typeface="+mn-lt"/>
              </a:rPr>
              <a:t>(</a:t>
            </a:r>
            <a:r>
              <a:rPr lang="en-US" sz="1400" dirty="0" err="1" smtClean="0">
                <a:solidFill>
                  <a:schemeClr val="tx1"/>
                </a:solidFill>
                <a:latin typeface="+mn-lt"/>
              </a:rPr>
              <a:t>Santoki</a:t>
            </a:r>
            <a:r>
              <a:rPr lang="en-US" sz="1400" dirty="0" smtClean="0">
                <a:solidFill>
                  <a:schemeClr val="tx1"/>
                </a:solidFill>
                <a:latin typeface="+mn-lt"/>
              </a:rPr>
              <a:t> and Parekh, 2020).</a:t>
            </a:r>
            <a:endParaRPr sz="1400" dirty="0">
              <a:solidFill>
                <a:schemeClr val="tx1"/>
              </a:solidFill>
              <a:latin typeface="+mn-lt"/>
              <a:ea typeface="Times New Roman"/>
              <a:cs typeface="Times New Roman"/>
              <a:sym typeface="Times New Roman"/>
            </a:endParaRPr>
          </a:p>
          <a:p>
            <a:pPr lvl="0" indent="-355600">
              <a:lnSpc>
                <a:spcPct val="150000"/>
              </a:lnSpc>
              <a:buSzPts val="2000"/>
              <a:buFont typeface="Times New Roman"/>
              <a:buChar char="●"/>
            </a:pPr>
            <a:r>
              <a:rPr lang="en-US" sz="1400" dirty="0" smtClean="0">
                <a:solidFill>
                  <a:schemeClr val="tx1"/>
                </a:solidFill>
                <a:latin typeface="+mn-lt"/>
                <a:ea typeface="Arial"/>
                <a:cs typeface="Arial"/>
                <a:sym typeface="Arial"/>
              </a:rPr>
              <a:t>Be able to create a culture of trust among the staff</a:t>
            </a:r>
          </a:p>
          <a:p>
            <a:pPr lvl="0" indent="-355600">
              <a:lnSpc>
                <a:spcPct val="150000"/>
              </a:lnSpc>
              <a:buSzPts val="2000"/>
              <a:buFont typeface="Times New Roman"/>
              <a:buChar char="●"/>
            </a:pPr>
            <a:r>
              <a:rPr lang="en-US" sz="1400" dirty="0" smtClean="0">
                <a:solidFill>
                  <a:schemeClr val="tx1"/>
                </a:solidFill>
                <a:latin typeface="+mn-lt"/>
                <a:ea typeface="Arial"/>
                <a:cs typeface="Arial"/>
                <a:sym typeface="Arial"/>
              </a:rPr>
              <a:t>Develop the marketing abilities to bring in more          clients for hospitality business.</a:t>
            </a:r>
          </a:p>
          <a:p>
            <a:pPr lvl="0" indent="-355600" algn="just">
              <a:lnSpc>
                <a:spcPct val="150000"/>
              </a:lnSpc>
              <a:buSzPts val="2000"/>
              <a:buFont typeface="Times New Roman"/>
              <a:buChar char="●"/>
            </a:pPr>
            <a:endParaRPr sz="1800" dirty="0">
              <a:solidFill>
                <a:schemeClr val="tx1"/>
              </a:solidFill>
              <a:latin typeface="Times New Roman"/>
              <a:ea typeface="Times New Roman"/>
              <a:cs typeface="Times New Roman"/>
              <a:sym typeface="Times New Roman"/>
            </a:endParaRPr>
          </a:p>
        </p:txBody>
      </p:sp>
      <p:pic>
        <p:nvPicPr>
          <p:cNvPr id="10" name="Picture 9" descr="The-Residence-Maldives-Water-villa.jpg"/>
          <p:cNvPicPr>
            <a:picLocks noChangeAspect="1"/>
          </p:cNvPicPr>
          <p:nvPr/>
        </p:nvPicPr>
        <p:blipFill>
          <a:blip r:embed="rId3"/>
          <a:stretch>
            <a:fillRect/>
          </a:stretch>
        </p:blipFill>
        <p:spPr>
          <a:xfrm>
            <a:off x="5215738" y="1192378"/>
            <a:ext cx="3611270" cy="2819857"/>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39"/>
          <p:cNvSpPr txBox="1"/>
          <p:nvPr/>
        </p:nvSpPr>
        <p:spPr>
          <a:xfrm>
            <a:off x="720000" y="539500"/>
            <a:ext cx="7704000" cy="457200"/>
          </a:xfrm>
          <a:prstGeom prst="rect">
            <a:avLst/>
          </a:prstGeom>
          <a:noFill/>
          <a:ln>
            <a:noFill/>
          </a:ln>
        </p:spPr>
        <p:txBody>
          <a:bodyPr spcFirstLastPara="1" wrap="square" lIns="91425" tIns="91425" rIns="91425" bIns="91425" anchor="ctr" anchorCtr="0">
            <a:noAutofit/>
          </a:bodyPr>
          <a:lstStyle/>
          <a:p>
            <a:pPr algn="ctr"/>
            <a:r>
              <a:rPr lang="en-GB" sz="2800" b="1" i="1" dirty="0" smtClean="0">
                <a:solidFill>
                  <a:schemeClr val="bg2"/>
                </a:solidFill>
              </a:rPr>
              <a:t>Staffing of hotel industry</a:t>
            </a:r>
            <a:endParaRPr lang="en-US" sz="2800" dirty="0">
              <a:solidFill>
                <a:schemeClr val="bg2"/>
              </a:solidFill>
            </a:endParaRPr>
          </a:p>
        </p:txBody>
      </p:sp>
      <p:sp>
        <p:nvSpPr>
          <p:cNvPr id="346" name="Google Shape;346;p39"/>
          <p:cNvSpPr txBox="1">
            <a:spLocks noGrp="1"/>
          </p:cNvSpPr>
          <p:nvPr>
            <p:ph type="body" idx="4294967295"/>
          </p:nvPr>
        </p:nvSpPr>
        <p:spPr>
          <a:xfrm>
            <a:off x="4251365" y="1165525"/>
            <a:ext cx="4667003" cy="3383700"/>
          </a:xfrm>
          <a:prstGeom prst="rect">
            <a:avLst/>
          </a:prstGeom>
        </p:spPr>
        <p:txBody>
          <a:bodyPr spcFirstLastPara="1" wrap="square" lIns="91425" tIns="91425" rIns="91425" bIns="91425" anchor="t" anchorCtr="0">
            <a:noAutofit/>
          </a:bodyPr>
          <a:lstStyle/>
          <a:p>
            <a:pPr lvl="0" indent="-355600" algn="just">
              <a:lnSpc>
                <a:spcPct val="150000"/>
              </a:lnSpc>
              <a:buSzPts val="2000"/>
              <a:buFont typeface="Times New Roman"/>
              <a:buChar char="●"/>
            </a:pPr>
            <a:r>
              <a:rPr lang="en-US" sz="1200" dirty="0" smtClean="0">
                <a:solidFill>
                  <a:schemeClr val="accent1"/>
                </a:solidFill>
                <a:latin typeface="+mn-lt"/>
                <a:ea typeface="Arial"/>
                <a:cs typeface="Arial"/>
                <a:sym typeface="Arial"/>
              </a:rPr>
              <a:t>A staffing model is a collection of information that tracks the tasks employees do, the amount of labor needed, and the duration of their workdays.</a:t>
            </a:r>
          </a:p>
          <a:p>
            <a:pPr lvl="0" indent="-355600" algn="just">
              <a:lnSpc>
                <a:spcPct val="150000"/>
              </a:lnSpc>
              <a:buSzPts val="2000"/>
              <a:buFont typeface="Times New Roman"/>
              <a:buChar char="●"/>
            </a:pPr>
            <a:r>
              <a:rPr lang="en-US" sz="1200" dirty="0" smtClean="0">
                <a:solidFill>
                  <a:schemeClr val="accent1"/>
                </a:solidFill>
                <a:latin typeface="+mn-lt"/>
                <a:ea typeface="Arial"/>
                <a:cs typeface="Arial"/>
                <a:sym typeface="Arial"/>
              </a:rPr>
              <a:t>Initials choosing the applicant whose knowledge, skills, and experience most closely align with the demands of the employment position or function </a:t>
            </a:r>
            <a:r>
              <a:rPr lang="en-US" sz="1200" dirty="0" smtClean="0">
                <a:solidFill>
                  <a:schemeClr val="accent1"/>
                </a:solidFill>
                <a:latin typeface="+mn-lt"/>
                <a:ea typeface="Times New Roman"/>
                <a:cs typeface="Times New Roman"/>
                <a:sym typeface="Times New Roman"/>
              </a:rPr>
              <a:t>(</a:t>
            </a:r>
            <a:r>
              <a:rPr lang="en-US" sz="1200" dirty="0" err="1" smtClean="0">
                <a:solidFill>
                  <a:schemeClr val="accent1"/>
                </a:solidFill>
                <a:latin typeface="+mn-lt"/>
                <a:ea typeface="Times New Roman"/>
                <a:cs typeface="Times New Roman"/>
                <a:sym typeface="Times New Roman"/>
              </a:rPr>
              <a:t>Marinakou</a:t>
            </a:r>
            <a:r>
              <a:rPr lang="en-US" sz="1200" dirty="0" smtClean="0">
                <a:solidFill>
                  <a:schemeClr val="accent1"/>
                </a:solidFill>
                <a:latin typeface="+mn-lt"/>
                <a:ea typeface="Times New Roman"/>
                <a:cs typeface="Times New Roman"/>
                <a:sym typeface="Times New Roman"/>
              </a:rPr>
              <a:t> and </a:t>
            </a:r>
            <a:r>
              <a:rPr lang="en-US" sz="1200" dirty="0" err="1" smtClean="0">
                <a:solidFill>
                  <a:schemeClr val="accent1"/>
                </a:solidFill>
                <a:latin typeface="+mn-lt"/>
                <a:ea typeface="Times New Roman"/>
                <a:cs typeface="Times New Roman"/>
                <a:sym typeface="Times New Roman"/>
              </a:rPr>
              <a:t>Giousmpasoglou</a:t>
            </a:r>
            <a:r>
              <a:rPr lang="en-US" sz="1200" dirty="0" smtClean="0">
                <a:solidFill>
                  <a:schemeClr val="accent1"/>
                </a:solidFill>
                <a:latin typeface="+mn-lt"/>
                <a:ea typeface="Times New Roman"/>
                <a:cs typeface="Times New Roman"/>
                <a:sym typeface="Times New Roman"/>
              </a:rPr>
              <a:t>, 2019)</a:t>
            </a:r>
            <a:endParaRPr sz="1200" dirty="0">
              <a:solidFill>
                <a:schemeClr val="accent1"/>
              </a:solidFill>
              <a:latin typeface="+mn-lt"/>
              <a:ea typeface="Times New Roman"/>
              <a:cs typeface="Times New Roman"/>
              <a:sym typeface="Times New Roman"/>
            </a:endParaRPr>
          </a:p>
          <a:p>
            <a:pPr marL="457200" lvl="0" indent="0" algn="just" rtl="0">
              <a:lnSpc>
                <a:spcPct val="150000"/>
              </a:lnSpc>
              <a:spcBef>
                <a:spcPts val="0"/>
              </a:spcBef>
              <a:spcAft>
                <a:spcPts val="0"/>
              </a:spcAft>
              <a:buNone/>
            </a:pPr>
            <a:endParaRPr sz="1800" dirty="0">
              <a:solidFill>
                <a:schemeClr val="tx1"/>
              </a:solidFill>
              <a:latin typeface="Times New Roman"/>
              <a:ea typeface="Times New Roman"/>
              <a:cs typeface="Times New Roman"/>
              <a:sym typeface="Times New Roman"/>
            </a:endParaRPr>
          </a:p>
        </p:txBody>
      </p:sp>
      <p:sp>
        <p:nvSpPr>
          <p:cNvPr id="2" name="AutoShape 2" descr="Destination Wedding in Kolkata at JW Marriott Hotel Kolkata | Shaadi by  Marriot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8196" name="AutoShape 4" descr="Destination Wedding in Kolkata at JW Marriott Hotel Kolkata | Shaadi by  Marriot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198" name="Picture 6" descr="Main Reception - Picture of JW Marriott Hotel Pune - Tripadvisor"/>
          <p:cNvPicPr>
            <a:picLocks noChangeAspect="1" noChangeArrowheads="1"/>
          </p:cNvPicPr>
          <p:nvPr/>
        </p:nvPicPr>
        <p:blipFill>
          <a:blip r:embed="rId3"/>
          <a:srcRect/>
          <a:stretch>
            <a:fillRect/>
          </a:stretch>
        </p:blipFill>
        <p:spPr bwMode="auto">
          <a:xfrm>
            <a:off x="117042" y="1477671"/>
            <a:ext cx="4111143" cy="243941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40"/>
          <p:cNvSpPr/>
          <p:nvPr/>
        </p:nvSpPr>
        <p:spPr>
          <a:xfrm rot="-10387570">
            <a:off x="7956616" y="3249098"/>
            <a:ext cx="1236217" cy="188702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40"/>
          <p:cNvSpPr txBox="1">
            <a:spLocks noGrp="1"/>
          </p:cNvSpPr>
          <p:nvPr>
            <p:ph type="body" idx="4294967295"/>
          </p:nvPr>
        </p:nvSpPr>
        <p:spPr>
          <a:xfrm>
            <a:off x="675500" y="914399"/>
            <a:ext cx="4346666" cy="4137285"/>
          </a:xfrm>
          <a:prstGeom prst="rect">
            <a:avLst/>
          </a:prstGeom>
        </p:spPr>
        <p:txBody>
          <a:bodyPr spcFirstLastPara="1" wrap="square" lIns="91425" tIns="91425" rIns="91425" bIns="91425" anchor="t" anchorCtr="0">
            <a:noAutofit/>
          </a:bodyPr>
          <a:lstStyle/>
          <a:p>
            <a:pPr marL="457200" lvl="0" indent="-355600" algn="just" rtl="0">
              <a:lnSpc>
                <a:spcPct val="150000"/>
              </a:lnSpc>
              <a:spcBef>
                <a:spcPts val="0"/>
              </a:spcBef>
              <a:spcAft>
                <a:spcPts val="0"/>
              </a:spcAft>
              <a:buSzPts val="2000"/>
              <a:buFont typeface="Times New Roman"/>
              <a:buChar char="●"/>
            </a:pPr>
            <a:endParaRPr sz="2000" dirty="0">
              <a:solidFill>
                <a:schemeClr val="tx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2000" dirty="0">
              <a:solidFill>
                <a:schemeClr val="tx1"/>
              </a:solidFill>
              <a:latin typeface="Times New Roman"/>
              <a:ea typeface="Times New Roman"/>
              <a:cs typeface="Times New Roman"/>
              <a:sym typeface="Times New Roman"/>
            </a:endParaRPr>
          </a:p>
        </p:txBody>
      </p:sp>
      <p:sp>
        <p:nvSpPr>
          <p:cNvPr id="353" name="Google Shape;353;p40"/>
          <p:cNvSpPr txBox="1"/>
          <p:nvPr/>
        </p:nvSpPr>
        <p:spPr>
          <a:xfrm>
            <a:off x="720000" y="449706"/>
            <a:ext cx="7704000" cy="337278"/>
          </a:xfrm>
          <a:prstGeom prst="rect">
            <a:avLst/>
          </a:prstGeom>
          <a:noFill/>
          <a:ln>
            <a:noFill/>
          </a:ln>
        </p:spPr>
        <p:txBody>
          <a:bodyPr spcFirstLastPara="1" wrap="square" lIns="91425" tIns="91425" rIns="91425" bIns="91425" anchor="ctr" anchorCtr="0">
            <a:noAutofit/>
          </a:bodyPr>
          <a:lstStyle/>
          <a:p>
            <a:pPr lvl="0" algn="ctr"/>
            <a:r>
              <a:rPr lang="en" sz="2800" b="1" dirty="0" smtClean="0">
                <a:solidFill>
                  <a:schemeClr val="bg2"/>
                </a:solidFill>
                <a:latin typeface="Times New Roman" pitchFamily="18" charset="0"/>
                <a:ea typeface="Times New Roman"/>
                <a:cs typeface="Times New Roman" pitchFamily="18" charset="0"/>
                <a:sym typeface="Times New Roman"/>
              </a:rPr>
              <a:t> </a:t>
            </a:r>
            <a:endParaRPr sz="2800" b="1">
              <a:solidFill>
                <a:schemeClr val="bg2"/>
              </a:solidFill>
              <a:latin typeface="Times New Roman" pitchFamily="18" charset="0"/>
              <a:ea typeface="Times New Roman"/>
              <a:cs typeface="Times New Roman" pitchFamily="18" charset="0"/>
              <a:sym typeface="Times New Roman"/>
            </a:endParaRPr>
          </a:p>
        </p:txBody>
      </p:sp>
      <p:sp>
        <p:nvSpPr>
          <p:cNvPr id="6146" name="AutoShape 2" descr="Managing Social Media And Online Reputation On A Brand Level For A Group of  Hote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6148" name="AutoShape 4" descr="Managing Social Media And Online Reputation On A Brand Level For A Group of  Hote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 name="Picture 7" descr="success.jpg"/>
          <p:cNvPicPr>
            <a:picLocks noChangeAspect="1"/>
          </p:cNvPicPr>
          <p:nvPr/>
        </p:nvPicPr>
        <p:blipFill>
          <a:blip r:embed="rId3"/>
          <a:stretch>
            <a:fillRect/>
          </a:stretch>
        </p:blipFill>
        <p:spPr>
          <a:xfrm>
            <a:off x="4879298" y="1454046"/>
            <a:ext cx="3934918" cy="2698228"/>
          </a:xfrm>
          <a:prstGeom prst="rect">
            <a:avLst/>
          </a:prstGeom>
        </p:spPr>
      </p:pic>
      <p:sp>
        <p:nvSpPr>
          <p:cNvPr id="9" name="Rectangle 8"/>
          <p:cNvSpPr/>
          <p:nvPr/>
        </p:nvSpPr>
        <p:spPr>
          <a:xfrm>
            <a:off x="238125" y="1851020"/>
            <a:ext cx="4572000" cy="1708160"/>
          </a:xfrm>
          <a:prstGeom prst="rect">
            <a:avLst/>
          </a:prstGeom>
        </p:spPr>
        <p:txBody>
          <a:bodyPr>
            <a:spAutoFit/>
          </a:bodyPr>
          <a:lstStyle/>
          <a:p>
            <a:pPr indent="-355600" algn="just">
              <a:lnSpc>
                <a:spcPct val="150000"/>
              </a:lnSpc>
              <a:buSzPts val="2000"/>
              <a:buFont typeface="Times New Roman"/>
              <a:buChar char="●"/>
            </a:pPr>
            <a:r>
              <a:rPr lang="en-US" dirty="0" smtClean="0">
                <a:solidFill>
                  <a:schemeClr val="accent1"/>
                </a:solidFill>
              </a:rPr>
              <a:t>Organizations can acquire, utilize, and maintain a team that is both adequate in number and of a high level to boost the effectiveness of the organization</a:t>
            </a:r>
          </a:p>
          <a:p>
            <a:pPr indent="-355600" algn="just">
              <a:lnSpc>
                <a:spcPct val="150000"/>
              </a:lnSpc>
              <a:buSzPts val="2000"/>
              <a:buFont typeface="Times New Roman"/>
              <a:buChar char="●"/>
            </a:pPr>
            <a:r>
              <a:rPr lang="en-GB" dirty="0" smtClean="0">
                <a:solidFill>
                  <a:schemeClr val="accent1"/>
                </a:solidFill>
              </a:rPr>
              <a:t>It provides effective strategy for development. (</a:t>
            </a:r>
            <a:r>
              <a:rPr lang="en-US" dirty="0" err="1" smtClean="0">
                <a:solidFill>
                  <a:schemeClr val="accent1"/>
                </a:solidFill>
              </a:rPr>
              <a:t>Stenquist</a:t>
            </a:r>
            <a:r>
              <a:rPr lang="en-US" dirty="0" smtClean="0">
                <a:solidFill>
                  <a:schemeClr val="accent1"/>
                </a:solidFill>
              </a:rPr>
              <a:t>, 2020)</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40"/>
          <p:cNvSpPr/>
          <p:nvPr/>
        </p:nvSpPr>
        <p:spPr>
          <a:xfrm rot="-10387570">
            <a:off x="7956616" y="3249098"/>
            <a:ext cx="1236217" cy="188702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40"/>
          <p:cNvSpPr txBox="1">
            <a:spLocks noGrp="1"/>
          </p:cNvSpPr>
          <p:nvPr>
            <p:ph type="body" idx="4294967295"/>
          </p:nvPr>
        </p:nvSpPr>
        <p:spPr>
          <a:xfrm>
            <a:off x="238126" y="1232700"/>
            <a:ext cx="4343400" cy="2339175"/>
          </a:xfrm>
          <a:prstGeom prst="rect">
            <a:avLst/>
          </a:prstGeom>
        </p:spPr>
        <p:txBody>
          <a:bodyPr spcFirstLastPara="1" wrap="square" lIns="91425" tIns="91425" rIns="91425" bIns="91425" anchor="t" anchorCtr="0">
            <a:noAutofit/>
          </a:bodyPr>
          <a:lstStyle/>
          <a:p>
            <a:pPr lvl="0" indent="0" algn="just">
              <a:lnSpc>
                <a:spcPct val="150000"/>
              </a:lnSpc>
              <a:buNone/>
            </a:pPr>
            <a:r>
              <a:rPr lang="en-US" sz="1200" dirty="0" smtClean="0">
                <a:solidFill>
                  <a:schemeClr val="accent1"/>
                </a:solidFill>
                <a:latin typeface="+mn-lt"/>
              </a:rPr>
              <a:t>The aforementioned argument suggests that the requirements that are most crucial for maintaining the hospitality industry are those that are mutually dependent. Even while skills are essential for working in hotel     administration and at the front desk, some specialized  needs cancan vary depending on a hotel's size, target </a:t>
            </a:r>
          </a:p>
          <a:p>
            <a:pPr lvl="0" indent="0" algn="just">
              <a:lnSpc>
                <a:spcPct val="150000"/>
              </a:lnSpc>
              <a:buNone/>
            </a:pPr>
            <a:r>
              <a:rPr lang="en-US" sz="1200" dirty="0" smtClean="0">
                <a:solidFill>
                  <a:schemeClr val="accent1"/>
                </a:solidFill>
                <a:latin typeface="+mn-lt"/>
              </a:rPr>
              <a:t>market, and other considerations.</a:t>
            </a:r>
            <a:endParaRPr sz="1200" dirty="0">
              <a:solidFill>
                <a:schemeClr val="accent1"/>
              </a:solidFill>
              <a:latin typeface="+mn-lt"/>
              <a:ea typeface="Times New Roman"/>
              <a:cs typeface="Times New Roman"/>
              <a:sym typeface="Times New Roman"/>
            </a:endParaRPr>
          </a:p>
        </p:txBody>
      </p:sp>
      <p:sp>
        <p:nvSpPr>
          <p:cNvPr id="353" name="Google Shape;353;p40"/>
          <p:cNvSpPr txBox="1"/>
          <p:nvPr/>
        </p:nvSpPr>
        <p:spPr>
          <a:xfrm>
            <a:off x="720000" y="539500"/>
            <a:ext cx="7704000" cy="4572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dirty="0">
                <a:solidFill>
                  <a:schemeClr val="bg2"/>
                </a:solidFill>
                <a:latin typeface="Times New Roman"/>
                <a:ea typeface="Times New Roman"/>
                <a:cs typeface="Times New Roman"/>
                <a:sym typeface="Times New Roman"/>
              </a:rPr>
              <a:t>Conclusion</a:t>
            </a:r>
            <a:r>
              <a:rPr lang="en" sz="2800" b="1" dirty="0">
                <a:solidFill>
                  <a:srgbClr val="FFC39A"/>
                </a:solidFill>
                <a:latin typeface="Times New Roman"/>
                <a:ea typeface="Times New Roman"/>
                <a:cs typeface="Times New Roman"/>
                <a:sym typeface="Times New Roman"/>
              </a:rPr>
              <a:t> </a:t>
            </a:r>
            <a:endParaRPr sz="2800" b="1">
              <a:solidFill>
                <a:srgbClr val="FFC39A"/>
              </a:solidFill>
              <a:latin typeface="Times New Roman"/>
              <a:ea typeface="Times New Roman"/>
              <a:cs typeface="Times New Roman"/>
              <a:sym typeface="Times New Roman"/>
            </a:endParaRPr>
          </a:p>
        </p:txBody>
      </p:sp>
      <p:sp>
        <p:nvSpPr>
          <p:cNvPr id="6146" name="AutoShape 2" descr="Managing Social Media And Online Reputation On A Brand Level For A Group of  Hote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6148" name="AutoShape 4" descr="Managing Social Media And Online Reputation On A Brand Level For A Group of  Hote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8" name="Picture 7" descr="hospitality-employee-qualities.jpg"/>
          <p:cNvPicPr>
            <a:picLocks noChangeAspect="1"/>
          </p:cNvPicPr>
          <p:nvPr/>
        </p:nvPicPr>
        <p:blipFill>
          <a:blip r:embed="rId3"/>
          <a:stretch>
            <a:fillRect/>
          </a:stretch>
        </p:blipFill>
        <p:spPr>
          <a:xfrm>
            <a:off x="4736689" y="1200150"/>
            <a:ext cx="4159662" cy="2828924"/>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41"/>
          <p:cNvSpPr txBox="1">
            <a:spLocks noGrp="1"/>
          </p:cNvSpPr>
          <p:nvPr>
            <p:ph type="body" idx="1"/>
          </p:nvPr>
        </p:nvSpPr>
        <p:spPr>
          <a:xfrm>
            <a:off x="243444" y="913716"/>
            <a:ext cx="8585860" cy="3825338"/>
          </a:xfrm>
          <a:prstGeom prst="rect">
            <a:avLst/>
          </a:prstGeom>
        </p:spPr>
        <p:txBody>
          <a:bodyPr spcFirstLastPara="1" wrap="square" lIns="91425" tIns="91425" rIns="91425" bIns="91425" anchor="ctr" anchorCtr="0">
            <a:noAutofit/>
          </a:bodyPr>
          <a:lstStyle/>
          <a:p>
            <a:pPr algn="just"/>
            <a:r>
              <a:rPr lang="en-US" sz="1200" dirty="0" smtClean="0">
                <a:solidFill>
                  <a:schemeClr val="tx1"/>
                </a:solidFill>
                <a:latin typeface="Times New Roman" pitchFamily="18" charset="0"/>
                <a:cs typeface="Times New Roman" pitchFamily="18" charset="0"/>
              </a:rPr>
              <a:t>Wu, H., 2021, March. Comparison of Marketing Strategies Between Emerging and Legacy Companies. In </a:t>
            </a:r>
            <a:r>
              <a:rPr lang="en-US" sz="1200" i="1" dirty="0" smtClean="0">
                <a:solidFill>
                  <a:schemeClr val="tx1"/>
                </a:solidFill>
                <a:latin typeface="Times New Roman" pitchFamily="18" charset="0"/>
                <a:cs typeface="Times New Roman" pitchFamily="18" charset="0"/>
              </a:rPr>
              <a:t>6th International Conference on Financial Innovation and Economic Development (ICFIED 2021)</a:t>
            </a:r>
            <a:r>
              <a:rPr lang="en-US" sz="1200" dirty="0" smtClean="0">
                <a:solidFill>
                  <a:schemeClr val="tx1"/>
                </a:solidFill>
                <a:latin typeface="Times New Roman" pitchFamily="18" charset="0"/>
                <a:cs typeface="Times New Roman" pitchFamily="18" charset="0"/>
              </a:rPr>
              <a:t> (pp. 195-198). Atlantis Press.</a:t>
            </a:r>
          </a:p>
          <a:p>
            <a:pPr algn="just"/>
            <a:r>
              <a:rPr lang="en-US" sz="1200" dirty="0" err="1" smtClean="0">
                <a:solidFill>
                  <a:schemeClr val="tx1"/>
                </a:solidFill>
                <a:latin typeface="Times New Roman" pitchFamily="18" charset="0"/>
                <a:cs typeface="Times New Roman" pitchFamily="18" charset="0"/>
              </a:rPr>
              <a:t>Stenquist</a:t>
            </a:r>
            <a:r>
              <a:rPr lang="en-US" sz="1200" dirty="0" smtClean="0">
                <a:solidFill>
                  <a:schemeClr val="tx1"/>
                </a:solidFill>
                <a:latin typeface="Times New Roman" pitchFamily="18" charset="0"/>
                <a:cs typeface="Times New Roman" pitchFamily="18" charset="0"/>
              </a:rPr>
              <a:t>, R., 2020. Inspiring Learning Through the Marriott Student Review. </a:t>
            </a:r>
            <a:r>
              <a:rPr lang="en-US" sz="1200" i="1" dirty="0" smtClean="0">
                <a:solidFill>
                  <a:schemeClr val="tx1"/>
                </a:solidFill>
                <a:latin typeface="Times New Roman" pitchFamily="18" charset="0"/>
                <a:cs typeface="Times New Roman" pitchFamily="18" charset="0"/>
              </a:rPr>
              <a:t>Marriott Student Review</a:t>
            </a:r>
            <a:r>
              <a:rPr lang="en-US" sz="1200" dirty="0" smtClean="0">
                <a:solidFill>
                  <a:schemeClr val="tx1"/>
                </a:solidFill>
                <a:latin typeface="Times New Roman" pitchFamily="18" charset="0"/>
                <a:cs typeface="Times New Roman" pitchFamily="18" charset="0"/>
              </a:rPr>
              <a:t>, </a:t>
            </a:r>
            <a:r>
              <a:rPr lang="en-US" sz="1200" i="1" dirty="0" smtClean="0">
                <a:solidFill>
                  <a:schemeClr val="tx1"/>
                </a:solidFill>
                <a:latin typeface="Times New Roman" pitchFamily="18" charset="0"/>
                <a:cs typeface="Times New Roman" pitchFamily="18" charset="0"/>
              </a:rPr>
              <a:t>3</a:t>
            </a:r>
            <a:r>
              <a:rPr lang="en-US" sz="1200" dirty="0" smtClean="0">
                <a:solidFill>
                  <a:schemeClr val="tx1"/>
                </a:solidFill>
                <a:latin typeface="Times New Roman" pitchFamily="18" charset="0"/>
                <a:cs typeface="Times New Roman" pitchFamily="18" charset="0"/>
              </a:rPr>
              <a:t>(3), p.4.</a:t>
            </a:r>
          </a:p>
          <a:p>
            <a:pPr algn="just"/>
            <a:r>
              <a:rPr lang="en-US" sz="1200" dirty="0" smtClean="0">
                <a:solidFill>
                  <a:schemeClr val="tx1"/>
                </a:solidFill>
                <a:latin typeface="Times New Roman" pitchFamily="18" charset="0"/>
                <a:cs typeface="Times New Roman" pitchFamily="18" charset="0"/>
              </a:rPr>
              <a:t>Lim, H.W. and </a:t>
            </a:r>
            <a:r>
              <a:rPr lang="en-US" sz="1200" dirty="0" err="1" smtClean="0">
                <a:solidFill>
                  <a:schemeClr val="tx1"/>
                </a:solidFill>
                <a:latin typeface="Times New Roman" pitchFamily="18" charset="0"/>
                <a:cs typeface="Times New Roman" pitchFamily="18" charset="0"/>
              </a:rPr>
              <a:t>Seo</a:t>
            </a:r>
            <a:r>
              <a:rPr lang="en-US" sz="1200" dirty="0" smtClean="0">
                <a:solidFill>
                  <a:schemeClr val="tx1"/>
                </a:solidFill>
                <a:latin typeface="Times New Roman" pitchFamily="18" charset="0"/>
                <a:cs typeface="Times New Roman" pitchFamily="18" charset="0"/>
              </a:rPr>
              <a:t>, D.S., 2021. Improvement Strategy According to the Change of Hotel Environment. </a:t>
            </a:r>
            <a:r>
              <a:rPr lang="en-US" sz="1200" i="1" dirty="0" smtClean="0">
                <a:solidFill>
                  <a:schemeClr val="tx1"/>
                </a:solidFill>
                <a:latin typeface="Times New Roman" pitchFamily="18" charset="0"/>
                <a:cs typeface="Times New Roman" pitchFamily="18" charset="0"/>
              </a:rPr>
              <a:t>International Journal of Advanced Culture Technology</a:t>
            </a:r>
            <a:r>
              <a:rPr lang="en-US" sz="1200" dirty="0" smtClean="0">
                <a:solidFill>
                  <a:schemeClr val="tx1"/>
                </a:solidFill>
                <a:latin typeface="Times New Roman" pitchFamily="18" charset="0"/>
                <a:cs typeface="Times New Roman" pitchFamily="18" charset="0"/>
              </a:rPr>
              <a:t>, </a:t>
            </a:r>
            <a:r>
              <a:rPr lang="en-US" sz="1200" i="1" dirty="0" smtClean="0">
                <a:solidFill>
                  <a:schemeClr val="tx1"/>
                </a:solidFill>
                <a:latin typeface="Times New Roman" pitchFamily="18" charset="0"/>
                <a:cs typeface="Times New Roman" pitchFamily="18" charset="0"/>
              </a:rPr>
              <a:t>9</a:t>
            </a:r>
            <a:r>
              <a:rPr lang="en-US" sz="1200" dirty="0" smtClean="0">
                <a:solidFill>
                  <a:schemeClr val="tx1"/>
                </a:solidFill>
                <a:latin typeface="Times New Roman" pitchFamily="18" charset="0"/>
                <a:cs typeface="Times New Roman" pitchFamily="18" charset="0"/>
              </a:rPr>
              <a:t>(2), pp.72-79.</a:t>
            </a:r>
          </a:p>
          <a:p>
            <a:pPr algn="just"/>
            <a:r>
              <a:rPr lang="en-US" sz="1200" dirty="0" smtClean="0">
                <a:solidFill>
                  <a:schemeClr val="tx1"/>
                </a:solidFill>
                <a:latin typeface="Times New Roman" pitchFamily="18" charset="0"/>
                <a:cs typeface="Times New Roman" pitchFamily="18" charset="0"/>
              </a:rPr>
              <a:t>McLean, G., Al‐</a:t>
            </a:r>
            <a:r>
              <a:rPr lang="en-US" sz="1200" dirty="0" err="1" smtClean="0">
                <a:solidFill>
                  <a:schemeClr val="tx1"/>
                </a:solidFill>
                <a:latin typeface="Times New Roman" pitchFamily="18" charset="0"/>
                <a:cs typeface="Times New Roman" pitchFamily="18" charset="0"/>
              </a:rPr>
              <a:t>Nabhani</a:t>
            </a:r>
            <a:r>
              <a:rPr lang="en-US" sz="1200" dirty="0" smtClean="0">
                <a:solidFill>
                  <a:schemeClr val="tx1"/>
                </a:solidFill>
                <a:latin typeface="Times New Roman" pitchFamily="18" charset="0"/>
                <a:cs typeface="Times New Roman" pitchFamily="18" charset="0"/>
              </a:rPr>
              <a:t>, K. and Marriott, H., 2022. ‘Regrettable‐escapism’the negative effects of mobile app use: A retail perspective. </a:t>
            </a:r>
            <a:r>
              <a:rPr lang="en-US" sz="1200" i="1" dirty="0" smtClean="0">
                <a:solidFill>
                  <a:schemeClr val="tx1"/>
                </a:solidFill>
                <a:latin typeface="Times New Roman" pitchFamily="18" charset="0"/>
                <a:cs typeface="Times New Roman" pitchFamily="18" charset="0"/>
              </a:rPr>
              <a:t>Psychology &amp; Marketing</a:t>
            </a:r>
            <a:r>
              <a:rPr lang="en-US" sz="1200" dirty="0" smtClean="0">
                <a:solidFill>
                  <a:schemeClr val="tx1"/>
                </a:solidFill>
                <a:latin typeface="Times New Roman" pitchFamily="18" charset="0"/>
                <a:cs typeface="Times New Roman" pitchFamily="18" charset="0"/>
              </a:rPr>
              <a:t>, </a:t>
            </a:r>
            <a:r>
              <a:rPr lang="en-US" sz="1200" i="1" dirty="0" smtClean="0">
                <a:solidFill>
                  <a:schemeClr val="tx1"/>
                </a:solidFill>
                <a:latin typeface="Times New Roman" pitchFamily="18" charset="0"/>
                <a:cs typeface="Times New Roman" pitchFamily="18" charset="0"/>
              </a:rPr>
              <a:t>39</a:t>
            </a:r>
            <a:r>
              <a:rPr lang="en-US" sz="1200" dirty="0" smtClean="0">
                <a:solidFill>
                  <a:schemeClr val="tx1"/>
                </a:solidFill>
                <a:latin typeface="Times New Roman" pitchFamily="18" charset="0"/>
                <a:cs typeface="Times New Roman" pitchFamily="18" charset="0"/>
              </a:rPr>
              <a:t>(1), pp.150-167.</a:t>
            </a:r>
          </a:p>
          <a:p>
            <a:pPr algn="just"/>
            <a:r>
              <a:rPr lang="en-US" sz="1200" dirty="0" err="1" smtClean="0">
                <a:solidFill>
                  <a:schemeClr val="tx1"/>
                </a:solidFill>
                <a:latin typeface="Times New Roman" pitchFamily="18" charset="0"/>
                <a:cs typeface="Times New Roman" pitchFamily="18" charset="0"/>
              </a:rPr>
              <a:t>Santoki</a:t>
            </a:r>
            <a:r>
              <a:rPr lang="en-US" sz="1200" dirty="0" smtClean="0">
                <a:solidFill>
                  <a:schemeClr val="tx1"/>
                </a:solidFill>
                <a:latin typeface="Times New Roman" pitchFamily="18" charset="0"/>
                <a:cs typeface="Times New Roman" pitchFamily="18" charset="0"/>
              </a:rPr>
              <a:t>, A. and Parekh, M., 2020. Marketing strategies during COVID-19. </a:t>
            </a:r>
            <a:r>
              <a:rPr lang="en-US" sz="1200" i="1" dirty="0" smtClean="0">
                <a:solidFill>
                  <a:schemeClr val="tx1"/>
                </a:solidFill>
                <a:latin typeface="Times New Roman" pitchFamily="18" charset="0"/>
                <a:cs typeface="Times New Roman" pitchFamily="18" charset="0"/>
              </a:rPr>
              <a:t>Journal of Critical Reviews</a:t>
            </a:r>
            <a:r>
              <a:rPr lang="en-US" sz="1200" dirty="0" smtClean="0">
                <a:solidFill>
                  <a:schemeClr val="tx1"/>
                </a:solidFill>
                <a:latin typeface="Times New Roman" pitchFamily="18" charset="0"/>
                <a:cs typeface="Times New Roman" pitchFamily="18" charset="0"/>
              </a:rPr>
              <a:t>, </a:t>
            </a:r>
            <a:r>
              <a:rPr lang="en-US" sz="1200" i="1" dirty="0" smtClean="0">
                <a:solidFill>
                  <a:schemeClr val="tx1"/>
                </a:solidFill>
                <a:latin typeface="Times New Roman" pitchFamily="18" charset="0"/>
                <a:cs typeface="Times New Roman" pitchFamily="18" charset="0"/>
              </a:rPr>
              <a:t>7</a:t>
            </a:r>
            <a:r>
              <a:rPr lang="en-US" sz="1200" dirty="0" smtClean="0">
                <a:solidFill>
                  <a:schemeClr val="tx1"/>
                </a:solidFill>
                <a:latin typeface="Times New Roman" pitchFamily="18" charset="0"/>
                <a:cs typeface="Times New Roman" pitchFamily="18" charset="0"/>
              </a:rPr>
              <a:t>(14), pp.2309-2315.</a:t>
            </a:r>
          </a:p>
          <a:p>
            <a:pPr marL="0" indent="0" algn="just">
              <a:buNone/>
            </a:pPr>
            <a:endParaRPr dirty="0">
              <a:solidFill>
                <a:schemeClr val="tx1"/>
              </a:solidFill>
              <a:latin typeface="Times New Roman" pitchFamily="18" charset="0"/>
              <a:ea typeface="Times New Roman"/>
              <a:cs typeface="Times New Roman" pitchFamily="18" charset="0"/>
              <a:sym typeface="Times New Roman"/>
            </a:endParaRPr>
          </a:p>
        </p:txBody>
      </p:sp>
      <p:sp>
        <p:nvSpPr>
          <p:cNvPr id="359" name="Google Shape;359;p41"/>
          <p:cNvSpPr txBox="1">
            <a:spLocks noGrp="1"/>
          </p:cNvSpPr>
          <p:nvPr>
            <p:ph type="title"/>
          </p:nvPr>
        </p:nvSpPr>
        <p:spPr>
          <a:xfrm>
            <a:off x="684374" y="254492"/>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b="1" dirty="0">
                <a:solidFill>
                  <a:schemeClr val="bg2"/>
                </a:solidFill>
                <a:latin typeface="Times New Roman"/>
                <a:ea typeface="Times New Roman"/>
                <a:cs typeface="Times New Roman"/>
                <a:sym typeface="Times New Roman"/>
              </a:rPr>
              <a:t>References</a:t>
            </a:r>
            <a:endParaRPr b="1">
              <a:solidFill>
                <a:schemeClr val="bg2"/>
              </a:solidFill>
              <a:latin typeface="Times New Roman"/>
              <a:ea typeface="Times New Roman"/>
              <a:cs typeface="Times New Roman"/>
              <a:sym typeface="Times New Roman"/>
            </a:endParaRPr>
          </a:p>
        </p:txBody>
      </p:sp>
      <p:grpSp>
        <p:nvGrpSpPr>
          <p:cNvPr id="2" name="Google Shape;361;p41"/>
          <p:cNvGrpSpPr/>
          <p:nvPr/>
        </p:nvGrpSpPr>
        <p:grpSpPr>
          <a:xfrm>
            <a:off x="5119475" y="2411725"/>
            <a:ext cx="4444225" cy="2959750"/>
            <a:chOff x="929625" y="1082900"/>
            <a:chExt cx="4444225" cy="2959750"/>
          </a:xfrm>
        </p:grpSpPr>
        <p:sp>
          <p:nvSpPr>
            <p:cNvPr id="362" name="Google Shape;362;p4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4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67"/>
        <p:cNvGrpSpPr/>
        <p:nvPr/>
      </p:nvGrpSpPr>
      <p:grpSpPr>
        <a:xfrm>
          <a:off x="0" y="0"/>
          <a:ext cx="0" cy="0"/>
          <a:chOff x="0" y="0"/>
          <a:chExt cx="0" cy="0"/>
        </a:xfrm>
      </p:grpSpPr>
      <p:sp>
        <p:nvSpPr>
          <p:cNvPr id="368" name="Google Shape;368;p42"/>
          <p:cNvSpPr txBox="1">
            <a:spLocks noGrp="1"/>
          </p:cNvSpPr>
          <p:nvPr>
            <p:ph type="title"/>
          </p:nvPr>
        </p:nvSpPr>
        <p:spPr>
          <a:xfrm>
            <a:off x="1515600" y="1463040"/>
            <a:ext cx="6112800" cy="237336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6000" b="1" i="1" dirty="0">
                <a:solidFill>
                  <a:schemeClr val="bg2"/>
                </a:solidFill>
                <a:latin typeface="+mn-lt"/>
                <a:ea typeface="Times New Roman"/>
                <a:cs typeface="Times New Roman"/>
                <a:sym typeface="Times New Roman"/>
              </a:rPr>
              <a:t>Thank you</a:t>
            </a:r>
            <a:endParaRPr sz="6000" b="1" i="1">
              <a:solidFill>
                <a:schemeClr val="bg2"/>
              </a:solidFill>
              <a:latin typeface="+mn-lt"/>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Career Technical Subject for Middle School - 6th Grade: Hospitality &amp; Tourism by Slidesgo">
  <a:themeElements>
    <a:clrScheme name="Simple Light">
      <a:dk1>
        <a:srgbClr val="173D3A"/>
      </a:dk1>
      <a:lt1>
        <a:srgbClr val="FFC39A"/>
      </a:lt1>
      <a:dk2>
        <a:srgbClr val="F6F6F6"/>
      </a:dk2>
      <a:lt2>
        <a:srgbClr val="265A56"/>
      </a:lt2>
      <a:accent1>
        <a:srgbClr val="0C2422"/>
      </a:accent1>
      <a:accent2>
        <a:srgbClr val="2C7A74"/>
      </a:accent2>
      <a:accent3>
        <a:srgbClr val="FFE3CF"/>
      </a:accent3>
      <a:accent4>
        <a:srgbClr val="FFFFFF"/>
      </a:accent4>
      <a:accent5>
        <a:srgbClr val="FFFFFF"/>
      </a:accent5>
      <a:accent6>
        <a:srgbClr val="FFFFFF"/>
      </a:accent6>
      <a:hlink>
        <a:srgbClr val="FFE3C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666</TotalTime>
  <Words>578</Words>
  <Application>Microsoft Office PowerPoint</Application>
  <PresentationFormat>On-screen Show (16:9)</PresentationFormat>
  <Paragraphs>45</Paragraphs>
  <Slides>11</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Philosopher</vt:lpstr>
      <vt:lpstr>Times New Roman</vt:lpstr>
      <vt:lpstr>Didact Gothic</vt:lpstr>
      <vt:lpstr>Nunito Light</vt:lpstr>
      <vt:lpstr>Bebas Neue</vt:lpstr>
      <vt:lpstr>Roboto Condensed Light</vt:lpstr>
      <vt:lpstr>PT Sans</vt:lpstr>
      <vt:lpstr>Career Technical Subject for Middle School - 6th Grade: Hospitality &amp; Tourism by Slidesgo</vt:lpstr>
      <vt:lpstr>    </vt:lpstr>
      <vt:lpstr>The four key elements that are required when considering of hotel operations:   </vt:lpstr>
      <vt:lpstr>Property Management Systems (PMS)</vt:lpstr>
      <vt:lpstr>Slide 4</vt:lpstr>
      <vt:lpstr>Slide 5</vt:lpstr>
      <vt:lpstr>Slide 6</vt:lpstr>
      <vt:lpstr>Slide 7</vt:lpstr>
      <vt:lpstr>Slide 8</vt:lpstr>
      <vt:lpstr>Slide 9</vt:lpstr>
      <vt:lpstr>References</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Component 1</dc:title>
  <dc:creator>Prime Exchange</dc:creator>
  <cp:lastModifiedBy>Prime Exchange</cp:lastModifiedBy>
  <cp:revision>110</cp:revision>
  <dcterms:modified xsi:type="dcterms:W3CDTF">2023-06-10T18:17:51Z</dcterms:modified>
</cp:coreProperties>
</file>