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318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31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246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53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54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198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57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99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534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175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407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4477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33" TargetMode="External"/><Relationship Id="rId2" Type="http://schemas.openxmlformats.org/officeDocument/2006/relationships/hyperlink" Target="https://www.nhs.uk/conditions/tuberculosis-tb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publications/i/item/9789240083851" TargetMode="External"/><Relationship Id="rId4" Type="http://schemas.openxmlformats.org/officeDocument/2006/relationships/hyperlink" Target="https://www.gov.uk/government/publications/tuberculosis-in-England-2025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854FB4-497A-4904-92CC-4C2786A1E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32D6F0D-87A3-291D-BC7A-000AFDC65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1039"/>
            <a:ext cx="6921910" cy="1305077"/>
          </a:xfrm>
        </p:spPr>
        <p:txBody>
          <a:bodyPr>
            <a:normAutofit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Factors Influencing Health and Wellbeing in Tuberculosis (TB)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2C2BE3A-EA95-E270-4118-D89F805A6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72370"/>
            <a:ext cx="6626939" cy="373847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TB has significant physical health consequences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also impacts psychological and social wellbeing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Wider determinants such as housing and socioeconomic status influence outcomes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discussion focuses on Mr. Patel in the UK context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F883E84-3640-43A5-9526-442521C03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654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7156DE9-E4FC-5CD9-EF9F-7FC5BFD9F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1633" y="1762916"/>
            <a:ext cx="3332167" cy="3332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810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F97DE-2AFA-173A-8ED0-2C56A7B5B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Biological Factors Affecting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B211D-72BF-07F9-6313-2AA9432B4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97627"/>
            <a:ext cx="7853516" cy="451300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pulmonary TB causing prolonged respiratory symptoms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Delayed diagnosis increasing disease severity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weight loss and physical fatigue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complications and transmission to others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relevance: Mr Patel’s 2-month untreated symptoms</a:t>
            </a:r>
          </a:p>
        </p:txBody>
      </p:sp>
    </p:spTree>
    <p:extLst>
      <p:ext uri="{BB962C8B-B14F-4D97-AF65-F5344CB8AC3E}">
        <p14:creationId xmlns:p14="http://schemas.microsoft.com/office/powerpoint/2010/main" val="4259006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9639-6A3A-D91D-E09C-BDD46A819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Social Factors Affecting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E9ABD-F34E-108C-082B-FA69A6D252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2011679"/>
            <a:ext cx="5465467" cy="416528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Overcrowded accommodation increasing transmission risk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Migration from countries with higher TB rates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to accessing healthcare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Stigma, discrimination and social isolation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relevance: Mr Patel living in shared housing in the UK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031DE69-D818-ECE7-394D-17B0494400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667" y="2240782"/>
            <a:ext cx="5181600" cy="393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071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BFFD9-14EB-6D4D-A56F-8F0E78E28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7665" y="137653"/>
            <a:ext cx="8374626" cy="1170037"/>
          </a:xfrm>
        </p:spPr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Refferences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52E9B-D5B6-593D-9DDC-56173C5CA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8129"/>
            <a:ext cx="10884310" cy="4308141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Tuberculosis (TB).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https://www.nhs.uk/conditions/tuberculosis-tb/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Tuberculosis: prevention, diagnosis and management (NG33). London: National Institute for Health and Care Excellence.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https://www.nice.org.uk/guidance/ng33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Tuberculosis in England; 2025 report. London: UKHSA.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https://www.gov.uk/government/publications/tuberculosis-in-England-2025-report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tuberculosis report 2023. Geneva: WHO.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https://www.who.int/publications/i/item/9789240083851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 Accessed: 2 March 2026).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690575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279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Felix Titling</vt:lpstr>
      <vt:lpstr>Goudy Old Style</vt:lpstr>
      <vt:lpstr>ArchwayVTI</vt:lpstr>
      <vt:lpstr>Factors Influencing Health and Wellbeing in Tuberculosis (TB)</vt:lpstr>
      <vt:lpstr>Biological Factors Affecting Health</vt:lpstr>
      <vt:lpstr>Social Factors Affecting Wellbeing</vt:lpstr>
      <vt:lpstr>Refferences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Theodora Iacob (2515341)</dc:creator>
  <cp:lastModifiedBy>Ioana Theodora Iacob (2515341)</cp:lastModifiedBy>
  <cp:revision>1</cp:revision>
  <dcterms:created xsi:type="dcterms:W3CDTF">2026-03-02T17:39:24Z</dcterms:created>
  <dcterms:modified xsi:type="dcterms:W3CDTF">2026-03-02T20:01:15Z</dcterms:modified>
</cp:coreProperties>
</file>