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6" r:id="rId1"/>
  </p:sldMasterIdLst>
  <p:notesMasterIdLst>
    <p:notesMasterId r:id="rId22"/>
  </p:notesMasterIdLst>
  <p:handoutMasterIdLst>
    <p:handoutMasterId r:id="rId23"/>
  </p:handoutMasterIdLst>
  <p:sldIdLst>
    <p:sldId id="256" r:id="rId2"/>
    <p:sldId id="429" r:id="rId3"/>
    <p:sldId id="433" r:id="rId4"/>
    <p:sldId id="469" r:id="rId5"/>
    <p:sldId id="467" r:id="rId6"/>
    <p:sldId id="470" r:id="rId7"/>
    <p:sldId id="257" r:id="rId8"/>
    <p:sldId id="438" r:id="rId9"/>
    <p:sldId id="474" r:id="rId10"/>
    <p:sldId id="439" r:id="rId11"/>
    <p:sldId id="440" r:id="rId12"/>
    <p:sldId id="261" r:id="rId13"/>
    <p:sldId id="262" r:id="rId14"/>
    <p:sldId id="441" r:id="rId15"/>
    <p:sldId id="263" r:id="rId16"/>
    <p:sldId id="442" r:id="rId17"/>
    <p:sldId id="472" r:id="rId18"/>
    <p:sldId id="264" r:id="rId19"/>
    <p:sldId id="473" r:id="rId20"/>
    <p:sldId id="443" r:id="rId21"/>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908">
          <p15:clr>
            <a:srgbClr val="A4A3A4"/>
          </p15:clr>
        </p15:guide>
        <p15:guide id="2" orient="horz" pos="1388">
          <p15:clr>
            <a:srgbClr val="A4A3A4"/>
          </p15:clr>
        </p15:guide>
        <p15:guide id="3" orient="horz" pos="624">
          <p15:clr>
            <a:srgbClr val="A4A3A4"/>
          </p15:clr>
        </p15:guide>
        <p15:guide id="4" orient="horz" pos="374">
          <p15:clr>
            <a:srgbClr val="A4A3A4"/>
          </p15:clr>
        </p15:guide>
        <p15:guide id="5" orient="horz" pos="4232">
          <p15:clr>
            <a:srgbClr val="A4A3A4"/>
          </p15:clr>
        </p15:guide>
        <p15:guide id="6" pos="441">
          <p15:clr>
            <a:srgbClr val="A4A3A4"/>
          </p15:clr>
        </p15:guide>
        <p15:guide id="7" pos="5648">
          <p15:clr>
            <a:srgbClr val="A4A3A4"/>
          </p15:clr>
        </p15:guide>
      </p15:sldGuideLst>
    </p:ext>
    <p:ext uri="{2D200454-40CA-4A62-9FC3-DE9A4176ACB9}">
      <p15:notesGuideLst xmlns:p15="http://schemas.microsoft.com/office/powerpoint/2012/main">
        <p15:guide id="1" orient="horz" pos="3120">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hiddenSlides="1"/>
  <p:showPr loop="1"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7ECECA"/>
    <a:srgbClr val="9999FF"/>
    <a:srgbClr val="FF6699"/>
    <a:srgbClr val="FF99CC"/>
    <a:srgbClr val="FFCCCC"/>
    <a:srgbClr val="CCFFCC"/>
    <a:srgbClr val="99FF99"/>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04ABE9-0A62-F222-4CF6-9FF33BCB431B}" v="22" dt="2020-08-10T15:02:47.929"/>
    <p1510:client id="{2D74AF69-C109-37E7-466A-0D6D7C1A0E0A}" v="17" dt="2020-09-30T12:07:37.425"/>
    <p1510:client id="{384309B9-3441-A5A3-78A2-6DEC4752D3A5}" v="182" dt="2020-08-18T15:18:48.571"/>
    <p1510:client id="{4DA6A47B-7664-E290-22B9-C6FD825996A3}" v="27" dt="2020-07-17T12:48:43.384"/>
    <p1510:client id="{84A07D22-1285-33F9-B8F1-9E981C65B5F0}" v="16" dt="2020-07-17T13:05:41.128"/>
    <p1510:client id="{85AFF9CF-CFF6-DDF5-AF98-B8FC19CF5CA8}" v="4" dt="2020-07-17T11:02:23.475"/>
    <p1510:client id="{97F19098-8C96-44E8-A05D-3539CFDD7755}" v="2" dt="2019-01-31T15:38:08.223"/>
    <p1510:client id="{9AC750E8-F31E-4347-85BA-8A37F25192E5}" v="105" dt="2020-07-17T12:00:43.759"/>
    <p1510:client id="{A074F998-2ADA-0569-DA51-E85F8DBF33E9}" v="97" dt="2020-08-05T09:58:54.140"/>
    <p1510:client id="{A426D758-52DF-FA7C-735F-AA488C7C64F4}" v="108" dt="2020-08-18T14:26:14.326"/>
    <p1510:client id="{E2417AD2-69D8-B879-47D4-0188E921C34D}" v="17" dt="2020-10-29T11:40:07.780"/>
    <p1510:client id="{E41DD8A2-7390-D034-ACB7-D0379741E988}" v="17" dt="2020-07-17T12:51:26.438"/>
    <p1510:client id="{E8D66A0E-4F51-2557-3A2C-763B452E26A8}" v="7" dt="2020-10-29T12:43:13.871"/>
    <p1510:client id="{F9033F65-7BE2-DBA9-0D44-2F84650368E6}" v="7" dt="2020-08-05T10:00:21.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ferSingleView="1">
    <p:restoredLeft sz="27360" autoAdjust="0"/>
    <p:restoredTop sz="90656" autoAdjust="0"/>
  </p:normalViewPr>
  <p:slideViewPr>
    <p:cSldViewPr snapToGrid="0">
      <p:cViewPr varScale="1">
        <p:scale>
          <a:sx n="61" d="100"/>
          <a:sy n="61" d="100"/>
        </p:scale>
        <p:origin x="1176" y="66"/>
      </p:cViewPr>
      <p:guideLst>
        <p:guide orient="horz" pos="908"/>
        <p:guide orient="horz" pos="1388"/>
        <p:guide orient="horz" pos="624"/>
        <p:guide orient="horz" pos="374"/>
        <p:guide orient="horz" pos="4232"/>
        <p:guide pos="441"/>
        <p:guide pos="5648"/>
      </p:guideLst>
    </p:cSldViewPr>
  </p:slideViewPr>
  <p:outlineViewPr>
    <p:cViewPr>
      <p:scale>
        <a:sx n="33" d="100"/>
        <a:sy n="33" d="100"/>
      </p:scale>
      <p:origin x="0" y="-768"/>
    </p:cViewPr>
  </p:outlineViewPr>
  <p:notesTextViewPr>
    <p:cViewPr>
      <p:scale>
        <a:sx n="100" d="100"/>
        <a:sy n="100" d="100"/>
      </p:scale>
      <p:origin x="0" y="0"/>
    </p:cViewPr>
  </p:notesTextViewPr>
  <p:sorterViewPr>
    <p:cViewPr>
      <p:scale>
        <a:sx n="66" d="100"/>
        <a:sy n="66" d="100"/>
      </p:scale>
      <p:origin x="0" y="0"/>
    </p:cViewPr>
  </p:sorterViewPr>
  <p:notesViewPr>
    <p:cSldViewPr snapToGrid="0">
      <p:cViewPr>
        <p:scale>
          <a:sx n="75" d="100"/>
          <a:sy n="75" d="100"/>
        </p:scale>
        <p:origin x="2442" y="-816"/>
      </p:cViewPr>
      <p:guideLst>
        <p:guide orient="horz" pos="3120"/>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84A07D22-1285-33F9-B8F1-9E981C65B5F0}"/>
    <pc:docChg chg="addSld delSld modSld">
      <pc:chgData name="Peter Doyle" userId="S::p.doyle@uwtsd.ac.uk::9eb13c6d-8f51-46c9-bcaf-0558aa31b953" providerId="AD" clId="Web-{84A07D22-1285-33F9-B8F1-9E981C65B5F0}" dt="2020-07-17T13:05:41.128" v="14"/>
      <pc:docMkLst>
        <pc:docMk/>
      </pc:docMkLst>
      <pc:sldChg chg="del">
        <pc:chgData name="Peter Doyle" userId="S::p.doyle@uwtsd.ac.uk::9eb13c6d-8f51-46c9-bcaf-0558aa31b953" providerId="AD" clId="Web-{84A07D22-1285-33F9-B8F1-9E981C65B5F0}" dt="2020-07-17T13:05:41.128" v="14"/>
        <pc:sldMkLst>
          <pc:docMk/>
          <pc:sldMk cId="1842776930" sldId="466"/>
        </pc:sldMkLst>
      </pc:sldChg>
      <pc:sldChg chg="modSp new">
        <pc:chgData name="Peter Doyle" userId="S::p.doyle@uwtsd.ac.uk::9eb13c6d-8f51-46c9-bcaf-0558aa31b953" providerId="AD" clId="Web-{84A07D22-1285-33F9-B8F1-9E981C65B5F0}" dt="2020-07-17T13:05:31.065" v="13" actId="20577"/>
        <pc:sldMkLst>
          <pc:docMk/>
          <pc:sldMk cId="932854924" sldId="468"/>
        </pc:sldMkLst>
        <pc:spChg chg="mod">
          <ac:chgData name="Peter Doyle" userId="S::p.doyle@uwtsd.ac.uk::9eb13c6d-8f51-46c9-bcaf-0558aa31b953" providerId="AD" clId="Web-{84A07D22-1285-33F9-B8F1-9E981C65B5F0}" dt="2020-07-17T12:57:27.087" v="4" actId="20577"/>
          <ac:spMkLst>
            <pc:docMk/>
            <pc:sldMk cId="932854924" sldId="468"/>
            <ac:spMk id="2" creationId="{F7F8B83F-D0FA-4209-8BD0-E928501210DE}"/>
          </ac:spMkLst>
        </pc:spChg>
        <pc:spChg chg="mod">
          <ac:chgData name="Peter Doyle" userId="S::p.doyle@uwtsd.ac.uk::9eb13c6d-8f51-46c9-bcaf-0558aa31b953" providerId="AD" clId="Web-{84A07D22-1285-33F9-B8F1-9E981C65B5F0}" dt="2020-07-17T13:05:31.065" v="13" actId="20577"/>
          <ac:spMkLst>
            <pc:docMk/>
            <pc:sldMk cId="932854924" sldId="468"/>
            <ac:spMk id="3" creationId="{BD867FFD-62D0-4504-8ABE-17CE8B465994}"/>
          </ac:spMkLst>
        </pc:spChg>
      </pc:sldChg>
    </pc:docChg>
  </pc:docChgLst>
  <pc:docChgLst>
    <pc:chgData name="Peter Doyle" userId="S::p.doyle@uwtsd.ac.uk::9eb13c6d-8f51-46c9-bcaf-0558aa31b953" providerId="AD" clId="Web-{E41DD8A2-7390-D034-ACB7-D0379741E988}"/>
    <pc:docChg chg="addSld delSld modSld sldOrd">
      <pc:chgData name="Peter Doyle" userId="S::p.doyle@uwtsd.ac.uk::9eb13c6d-8f51-46c9-bcaf-0558aa31b953" providerId="AD" clId="Web-{E41DD8A2-7390-D034-ACB7-D0379741E988}" dt="2020-07-17T12:51:26.438" v="16"/>
      <pc:docMkLst>
        <pc:docMk/>
      </pc:docMkLst>
      <pc:sldChg chg="ord">
        <pc:chgData name="Peter Doyle" userId="S::p.doyle@uwtsd.ac.uk::9eb13c6d-8f51-46c9-bcaf-0558aa31b953" providerId="AD" clId="Web-{E41DD8A2-7390-D034-ACB7-D0379741E988}" dt="2020-07-17T12:51:26.438" v="16"/>
        <pc:sldMkLst>
          <pc:docMk/>
          <pc:sldMk cId="3543892888" sldId="264"/>
        </pc:sldMkLst>
      </pc:sldChg>
      <pc:sldChg chg="del">
        <pc:chgData name="Peter Doyle" userId="S::p.doyle@uwtsd.ac.uk::9eb13c6d-8f51-46c9-bcaf-0558aa31b953" providerId="AD" clId="Web-{E41DD8A2-7390-D034-ACB7-D0379741E988}" dt="2020-07-17T12:50:44.157" v="8"/>
        <pc:sldMkLst>
          <pc:docMk/>
          <pc:sldMk cId="0" sldId="431"/>
        </pc:sldMkLst>
      </pc:sldChg>
      <pc:sldChg chg="del">
        <pc:chgData name="Peter Doyle" userId="S::p.doyle@uwtsd.ac.uk::9eb13c6d-8f51-46c9-bcaf-0558aa31b953" providerId="AD" clId="Web-{E41DD8A2-7390-D034-ACB7-D0379741E988}" dt="2020-07-17T12:51:08.798" v="15"/>
        <pc:sldMkLst>
          <pc:docMk/>
          <pc:sldMk cId="1663965975" sldId="444"/>
        </pc:sldMkLst>
      </pc:sldChg>
      <pc:sldChg chg="del">
        <pc:chgData name="Peter Doyle" userId="S::p.doyle@uwtsd.ac.uk::9eb13c6d-8f51-46c9-bcaf-0558aa31b953" providerId="AD" clId="Web-{E41DD8A2-7390-D034-ACB7-D0379741E988}" dt="2020-07-17T12:49:21.156" v="0"/>
        <pc:sldMkLst>
          <pc:docMk/>
          <pc:sldMk cId="1794494182" sldId="467"/>
        </pc:sldMkLst>
      </pc:sldChg>
      <pc:sldChg chg="modSp new">
        <pc:chgData name="Peter Doyle" userId="S::p.doyle@uwtsd.ac.uk::9eb13c6d-8f51-46c9-bcaf-0558aa31b953" providerId="AD" clId="Web-{E41DD8A2-7390-D034-ACB7-D0379741E988}" dt="2020-07-17T12:51:06.329" v="14" actId="20577"/>
        <pc:sldMkLst>
          <pc:docMk/>
          <pc:sldMk cId="4227606355" sldId="467"/>
        </pc:sldMkLst>
        <pc:spChg chg="mod">
          <ac:chgData name="Peter Doyle" userId="S::p.doyle@uwtsd.ac.uk::9eb13c6d-8f51-46c9-bcaf-0558aa31b953" providerId="AD" clId="Web-{E41DD8A2-7390-D034-ACB7-D0379741E988}" dt="2020-07-17T12:51:06.329" v="14" actId="20577"/>
          <ac:spMkLst>
            <pc:docMk/>
            <pc:sldMk cId="4227606355" sldId="467"/>
            <ac:spMk id="2" creationId="{058CF557-CE16-4FA5-9894-1D7365CD300A}"/>
          </ac:spMkLst>
        </pc:spChg>
        <pc:spChg chg="mod">
          <ac:chgData name="Peter Doyle" userId="S::p.doyle@uwtsd.ac.uk::9eb13c6d-8f51-46c9-bcaf-0558aa31b953" providerId="AD" clId="Web-{E41DD8A2-7390-D034-ACB7-D0379741E988}" dt="2020-07-17T12:50:41.079" v="7" actId="20577"/>
          <ac:spMkLst>
            <pc:docMk/>
            <pc:sldMk cId="4227606355" sldId="467"/>
            <ac:spMk id="3" creationId="{DFB9FDBB-4613-4587-B54D-4A1C17C3F1CA}"/>
          </ac:spMkLst>
        </pc:spChg>
      </pc:sldChg>
    </pc:docChg>
  </pc:docChgLst>
  <pc:docChgLst>
    <pc:chgData name="Peter Doyle" userId="S::p.doyle@uwtsd.ac.uk::9eb13c6d-8f51-46c9-bcaf-0558aa31b953" providerId="AD" clId="Web-{0F04ABE9-0A62-F222-4CF6-9FF33BCB431B}"/>
    <pc:docChg chg="modSld">
      <pc:chgData name="Peter Doyle" userId="S::p.doyle@uwtsd.ac.uk::9eb13c6d-8f51-46c9-bcaf-0558aa31b953" providerId="AD" clId="Web-{0F04ABE9-0A62-F222-4CF6-9FF33BCB431B}" dt="2020-08-10T15:02:47.929" v="20" actId="20577"/>
      <pc:docMkLst>
        <pc:docMk/>
      </pc:docMkLst>
      <pc:sldChg chg="modSp">
        <pc:chgData name="Peter Doyle" userId="S::p.doyle@uwtsd.ac.uk::9eb13c6d-8f51-46c9-bcaf-0558aa31b953" providerId="AD" clId="Web-{0F04ABE9-0A62-F222-4CF6-9FF33BCB431B}" dt="2020-08-10T14:59:04.663" v="11" actId="20577"/>
        <pc:sldMkLst>
          <pc:docMk/>
          <pc:sldMk cId="4227606355" sldId="467"/>
        </pc:sldMkLst>
        <pc:spChg chg="mod">
          <ac:chgData name="Peter Doyle" userId="S::p.doyle@uwtsd.ac.uk::9eb13c6d-8f51-46c9-bcaf-0558aa31b953" providerId="AD" clId="Web-{0F04ABE9-0A62-F222-4CF6-9FF33BCB431B}" dt="2020-08-10T14:58:58.600" v="10" actId="20577"/>
          <ac:spMkLst>
            <pc:docMk/>
            <pc:sldMk cId="4227606355" sldId="467"/>
            <ac:spMk id="2" creationId="{058CF557-CE16-4FA5-9894-1D7365CD300A}"/>
          </ac:spMkLst>
        </pc:spChg>
        <pc:spChg chg="mod">
          <ac:chgData name="Peter Doyle" userId="S::p.doyle@uwtsd.ac.uk::9eb13c6d-8f51-46c9-bcaf-0558aa31b953" providerId="AD" clId="Web-{0F04ABE9-0A62-F222-4CF6-9FF33BCB431B}" dt="2020-08-10T14:59:04.663" v="11" actId="20577"/>
          <ac:spMkLst>
            <pc:docMk/>
            <pc:sldMk cId="4227606355" sldId="467"/>
            <ac:spMk id="3" creationId="{DFB9FDBB-4613-4587-B54D-4A1C17C3F1CA}"/>
          </ac:spMkLst>
        </pc:spChg>
      </pc:sldChg>
      <pc:sldChg chg="modSp">
        <pc:chgData name="Peter Doyle" userId="S::p.doyle@uwtsd.ac.uk::9eb13c6d-8f51-46c9-bcaf-0558aa31b953" providerId="AD" clId="Web-{0F04ABE9-0A62-F222-4CF6-9FF33BCB431B}" dt="2020-08-10T15:02:47.929" v="20" actId="20577"/>
        <pc:sldMkLst>
          <pc:docMk/>
          <pc:sldMk cId="932854924" sldId="468"/>
        </pc:sldMkLst>
        <pc:spChg chg="mod">
          <ac:chgData name="Peter Doyle" userId="S::p.doyle@uwtsd.ac.uk::9eb13c6d-8f51-46c9-bcaf-0558aa31b953" providerId="AD" clId="Web-{0F04ABE9-0A62-F222-4CF6-9FF33BCB431B}" dt="2020-08-10T15:02:47.929" v="20" actId="20577"/>
          <ac:spMkLst>
            <pc:docMk/>
            <pc:sldMk cId="932854924" sldId="468"/>
            <ac:spMk id="2" creationId="{F7F8B83F-D0FA-4209-8BD0-E928501210DE}"/>
          </ac:spMkLst>
        </pc:spChg>
      </pc:sldChg>
    </pc:docChg>
  </pc:docChgLst>
  <pc:docChgLst>
    <pc:chgData name="Peter Doyle" userId="S::p.doyle@uwtsd.ac.uk::9eb13c6d-8f51-46c9-bcaf-0558aa31b953" providerId="AD" clId="Web-{E8D66A0E-4F51-2557-3A2C-763B452E26A8}"/>
    <pc:docChg chg="addSld modSld">
      <pc:chgData name="Peter Doyle" userId="S::p.doyle@uwtsd.ac.uk::9eb13c6d-8f51-46c9-bcaf-0558aa31b953" providerId="AD" clId="Web-{E8D66A0E-4F51-2557-3A2C-763B452E26A8}" dt="2020-10-29T12:43:13.871" v="5" actId="14100"/>
      <pc:docMkLst>
        <pc:docMk/>
      </pc:docMkLst>
      <pc:sldChg chg="addSp delSp modSp new">
        <pc:chgData name="Peter Doyle" userId="S::p.doyle@uwtsd.ac.uk::9eb13c6d-8f51-46c9-bcaf-0558aa31b953" providerId="AD" clId="Web-{E8D66A0E-4F51-2557-3A2C-763B452E26A8}" dt="2020-10-29T12:43:13.871" v="5" actId="14100"/>
        <pc:sldMkLst>
          <pc:docMk/>
          <pc:sldMk cId="3993405009" sldId="474"/>
        </pc:sldMkLst>
        <pc:spChg chg="del">
          <ac:chgData name="Peter Doyle" userId="S::p.doyle@uwtsd.ac.uk::9eb13c6d-8f51-46c9-bcaf-0558aa31b953" providerId="AD" clId="Web-{E8D66A0E-4F51-2557-3A2C-763B452E26A8}" dt="2020-10-29T12:42:56.043" v="1"/>
          <ac:spMkLst>
            <pc:docMk/>
            <pc:sldMk cId="3993405009" sldId="474"/>
            <ac:spMk id="3" creationId="{68DFFC89-B79D-4508-8225-54B692455F39}"/>
          </ac:spMkLst>
        </pc:spChg>
        <pc:picChg chg="add mod ord">
          <ac:chgData name="Peter Doyle" userId="S::p.doyle@uwtsd.ac.uk::9eb13c6d-8f51-46c9-bcaf-0558aa31b953" providerId="AD" clId="Web-{E8D66A0E-4F51-2557-3A2C-763B452E26A8}" dt="2020-10-29T12:43:13.871" v="5" actId="14100"/>
          <ac:picMkLst>
            <pc:docMk/>
            <pc:sldMk cId="3993405009" sldId="474"/>
            <ac:picMk id="4" creationId="{2C5693C6-6E66-445D-A477-B166E06CAD48}"/>
          </ac:picMkLst>
        </pc:picChg>
      </pc:sldChg>
    </pc:docChg>
  </pc:docChgLst>
  <pc:docChgLst>
    <pc:chgData name="Peter Doyle" userId="S::p.doyle@uwtsd.ac.uk::9eb13c6d-8f51-46c9-bcaf-0558aa31b953" providerId="AD" clId="Web-{E2417AD2-69D8-B879-47D4-0188E921C34D}"/>
    <pc:docChg chg="addSld delSld modSld modMainMaster">
      <pc:chgData name="Peter Doyle" userId="S::p.doyle@uwtsd.ac.uk::9eb13c6d-8f51-46c9-bcaf-0558aa31b953" providerId="AD" clId="Web-{E2417AD2-69D8-B879-47D4-0188E921C34D}" dt="2020-10-29T11:40:07.780" v="16"/>
      <pc:docMkLst>
        <pc:docMk/>
      </pc:docMkLst>
      <pc:sldChg chg="modTransition">
        <pc:chgData name="Peter Doyle" userId="S::p.doyle@uwtsd.ac.uk::9eb13c6d-8f51-46c9-bcaf-0558aa31b953" providerId="AD" clId="Web-{E2417AD2-69D8-B879-47D4-0188E921C34D}" dt="2020-10-29T11:40:07.780" v="16"/>
        <pc:sldMkLst>
          <pc:docMk/>
          <pc:sldMk cId="3539225870" sldId="256"/>
        </pc:sldMkLst>
      </pc:sldChg>
      <pc:sldChg chg="modTransition">
        <pc:chgData name="Peter Doyle" userId="S::p.doyle@uwtsd.ac.uk::9eb13c6d-8f51-46c9-bcaf-0558aa31b953" providerId="AD" clId="Web-{E2417AD2-69D8-B879-47D4-0188E921C34D}" dt="2020-10-29T11:40:07.780" v="16"/>
        <pc:sldMkLst>
          <pc:docMk/>
          <pc:sldMk cId="2346065747" sldId="257"/>
        </pc:sldMkLst>
      </pc:sldChg>
      <pc:sldChg chg="modTransition">
        <pc:chgData name="Peter Doyle" userId="S::p.doyle@uwtsd.ac.uk::9eb13c6d-8f51-46c9-bcaf-0558aa31b953" providerId="AD" clId="Web-{E2417AD2-69D8-B879-47D4-0188E921C34D}" dt="2020-10-29T11:40:07.780" v="16"/>
        <pc:sldMkLst>
          <pc:docMk/>
          <pc:sldMk cId="2517438533" sldId="261"/>
        </pc:sldMkLst>
      </pc:sldChg>
      <pc:sldChg chg="modTransition">
        <pc:chgData name="Peter Doyle" userId="S::p.doyle@uwtsd.ac.uk::9eb13c6d-8f51-46c9-bcaf-0558aa31b953" providerId="AD" clId="Web-{E2417AD2-69D8-B879-47D4-0188E921C34D}" dt="2020-10-29T11:40:07.780" v="16"/>
        <pc:sldMkLst>
          <pc:docMk/>
          <pc:sldMk cId="926186051" sldId="262"/>
        </pc:sldMkLst>
      </pc:sldChg>
      <pc:sldChg chg="modTransition">
        <pc:chgData name="Peter Doyle" userId="S::p.doyle@uwtsd.ac.uk::9eb13c6d-8f51-46c9-bcaf-0558aa31b953" providerId="AD" clId="Web-{E2417AD2-69D8-B879-47D4-0188E921C34D}" dt="2020-10-29T11:40:07.780" v="16"/>
        <pc:sldMkLst>
          <pc:docMk/>
          <pc:sldMk cId="2620862979" sldId="263"/>
        </pc:sldMkLst>
      </pc:sldChg>
      <pc:sldChg chg="modTransition">
        <pc:chgData name="Peter Doyle" userId="S::p.doyle@uwtsd.ac.uk::9eb13c6d-8f51-46c9-bcaf-0558aa31b953" providerId="AD" clId="Web-{E2417AD2-69D8-B879-47D4-0188E921C34D}" dt="2020-10-29T11:40:07.780" v="16"/>
        <pc:sldMkLst>
          <pc:docMk/>
          <pc:sldMk cId="3543892888" sldId="264"/>
        </pc:sldMkLst>
      </pc:sldChg>
      <pc:sldChg chg="modTransition">
        <pc:chgData name="Peter Doyle" userId="S::p.doyle@uwtsd.ac.uk::9eb13c6d-8f51-46c9-bcaf-0558aa31b953" providerId="AD" clId="Web-{E2417AD2-69D8-B879-47D4-0188E921C34D}" dt="2020-10-29T11:40:07.780" v="16"/>
        <pc:sldMkLst>
          <pc:docMk/>
          <pc:sldMk cId="0" sldId="429"/>
        </pc:sldMkLst>
      </pc:sldChg>
      <pc:sldChg chg="modTransition">
        <pc:chgData name="Peter Doyle" userId="S::p.doyle@uwtsd.ac.uk::9eb13c6d-8f51-46c9-bcaf-0558aa31b953" providerId="AD" clId="Web-{E2417AD2-69D8-B879-47D4-0188E921C34D}" dt="2020-10-29T11:40:07.780" v="16"/>
        <pc:sldMkLst>
          <pc:docMk/>
          <pc:sldMk cId="0" sldId="433"/>
        </pc:sldMkLst>
      </pc:sldChg>
      <pc:sldChg chg="modTransition">
        <pc:chgData name="Peter Doyle" userId="S::p.doyle@uwtsd.ac.uk::9eb13c6d-8f51-46c9-bcaf-0558aa31b953" providerId="AD" clId="Web-{E2417AD2-69D8-B879-47D4-0188E921C34D}" dt="2020-10-29T11:40:07.780" v="16"/>
        <pc:sldMkLst>
          <pc:docMk/>
          <pc:sldMk cId="2809174415" sldId="438"/>
        </pc:sldMkLst>
      </pc:sldChg>
      <pc:sldChg chg="modTransition">
        <pc:chgData name="Peter Doyle" userId="S::p.doyle@uwtsd.ac.uk::9eb13c6d-8f51-46c9-bcaf-0558aa31b953" providerId="AD" clId="Web-{E2417AD2-69D8-B879-47D4-0188E921C34D}" dt="2020-10-29T11:40:07.780" v="16"/>
        <pc:sldMkLst>
          <pc:docMk/>
          <pc:sldMk cId="2442279152" sldId="439"/>
        </pc:sldMkLst>
      </pc:sldChg>
      <pc:sldChg chg="modTransition">
        <pc:chgData name="Peter Doyle" userId="S::p.doyle@uwtsd.ac.uk::9eb13c6d-8f51-46c9-bcaf-0558aa31b953" providerId="AD" clId="Web-{E2417AD2-69D8-B879-47D4-0188E921C34D}" dt="2020-10-29T11:40:07.780" v="16"/>
        <pc:sldMkLst>
          <pc:docMk/>
          <pc:sldMk cId="549876695" sldId="440"/>
        </pc:sldMkLst>
      </pc:sldChg>
      <pc:sldChg chg="modTransition">
        <pc:chgData name="Peter Doyle" userId="S::p.doyle@uwtsd.ac.uk::9eb13c6d-8f51-46c9-bcaf-0558aa31b953" providerId="AD" clId="Web-{E2417AD2-69D8-B879-47D4-0188E921C34D}" dt="2020-10-29T11:40:07.780" v="16"/>
        <pc:sldMkLst>
          <pc:docMk/>
          <pc:sldMk cId="3827200576" sldId="441"/>
        </pc:sldMkLst>
      </pc:sldChg>
      <pc:sldChg chg="modTransition">
        <pc:chgData name="Peter Doyle" userId="S::p.doyle@uwtsd.ac.uk::9eb13c6d-8f51-46c9-bcaf-0558aa31b953" providerId="AD" clId="Web-{E2417AD2-69D8-B879-47D4-0188E921C34D}" dt="2020-10-29T11:40:07.780" v="16"/>
        <pc:sldMkLst>
          <pc:docMk/>
          <pc:sldMk cId="4256483016" sldId="442"/>
        </pc:sldMkLst>
      </pc:sldChg>
      <pc:sldChg chg="modTransition">
        <pc:chgData name="Peter Doyle" userId="S::p.doyle@uwtsd.ac.uk::9eb13c6d-8f51-46c9-bcaf-0558aa31b953" providerId="AD" clId="Web-{E2417AD2-69D8-B879-47D4-0188E921C34D}" dt="2020-10-29T11:40:07.780" v="16"/>
        <pc:sldMkLst>
          <pc:docMk/>
          <pc:sldMk cId="2112986907" sldId="443"/>
        </pc:sldMkLst>
      </pc:sldChg>
      <pc:sldChg chg="modTransition">
        <pc:chgData name="Peter Doyle" userId="S::p.doyle@uwtsd.ac.uk::9eb13c6d-8f51-46c9-bcaf-0558aa31b953" providerId="AD" clId="Web-{E2417AD2-69D8-B879-47D4-0188E921C34D}" dt="2020-10-29T11:40:07.780" v="16"/>
        <pc:sldMkLst>
          <pc:docMk/>
          <pc:sldMk cId="4227606355" sldId="467"/>
        </pc:sldMkLst>
      </pc:sldChg>
      <pc:sldChg chg="modTransition">
        <pc:chgData name="Peter Doyle" userId="S::p.doyle@uwtsd.ac.uk::9eb13c6d-8f51-46c9-bcaf-0558aa31b953" providerId="AD" clId="Web-{E2417AD2-69D8-B879-47D4-0188E921C34D}" dt="2020-10-29T11:40:07.780" v="16"/>
        <pc:sldMkLst>
          <pc:docMk/>
          <pc:sldMk cId="2009987763" sldId="469"/>
        </pc:sldMkLst>
      </pc:sldChg>
      <pc:sldChg chg="modTransition">
        <pc:chgData name="Peter Doyle" userId="S::p.doyle@uwtsd.ac.uk::9eb13c6d-8f51-46c9-bcaf-0558aa31b953" providerId="AD" clId="Web-{E2417AD2-69D8-B879-47D4-0188E921C34D}" dt="2020-10-29T11:40:07.780" v="16"/>
        <pc:sldMkLst>
          <pc:docMk/>
          <pc:sldMk cId="1268430041" sldId="470"/>
        </pc:sldMkLst>
      </pc:sldChg>
      <pc:sldChg chg="del">
        <pc:chgData name="Peter Doyle" userId="S::p.doyle@uwtsd.ac.uk::9eb13c6d-8f51-46c9-bcaf-0558aa31b953" providerId="AD" clId="Web-{E2417AD2-69D8-B879-47D4-0188E921C34D}" dt="2020-10-29T11:15:56.576" v="0"/>
        <pc:sldMkLst>
          <pc:docMk/>
          <pc:sldMk cId="3499077086" sldId="471"/>
        </pc:sldMkLst>
      </pc:sldChg>
      <pc:sldChg chg="modSp modTransition">
        <pc:chgData name="Peter Doyle" userId="S::p.doyle@uwtsd.ac.uk::9eb13c6d-8f51-46c9-bcaf-0558aa31b953" providerId="AD" clId="Web-{E2417AD2-69D8-B879-47D4-0188E921C34D}" dt="2020-10-29T11:40:07.780" v="16"/>
        <pc:sldMkLst>
          <pc:docMk/>
          <pc:sldMk cId="3732490207" sldId="472"/>
        </pc:sldMkLst>
        <pc:spChg chg="mod">
          <ac:chgData name="Peter Doyle" userId="S::p.doyle@uwtsd.ac.uk::9eb13c6d-8f51-46c9-bcaf-0558aa31b953" providerId="AD" clId="Web-{E2417AD2-69D8-B879-47D4-0188E921C34D}" dt="2020-10-29T11:30:53.984" v="10" actId="20577"/>
          <ac:spMkLst>
            <pc:docMk/>
            <pc:sldMk cId="3732490207" sldId="472"/>
            <ac:spMk id="3" creationId="{46B9FE29-2751-4C79-9D78-DA742555B730}"/>
          </ac:spMkLst>
        </pc:spChg>
      </pc:sldChg>
      <pc:sldChg chg="modTransition">
        <pc:chgData name="Peter Doyle" userId="S::p.doyle@uwtsd.ac.uk::9eb13c6d-8f51-46c9-bcaf-0558aa31b953" providerId="AD" clId="Web-{E2417AD2-69D8-B879-47D4-0188E921C34D}" dt="2020-10-29T11:40:07.780" v="16"/>
        <pc:sldMkLst>
          <pc:docMk/>
          <pc:sldMk cId="44479482" sldId="473"/>
        </pc:sldMkLst>
      </pc:sldChg>
      <pc:sldChg chg="new del">
        <pc:chgData name="Peter Doyle" userId="S::p.doyle@uwtsd.ac.uk::9eb13c6d-8f51-46c9-bcaf-0558aa31b953" providerId="AD" clId="Web-{E2417AD2-69D8-B879-47D4-0188E921C34D}" dt="2020-10-29T11:25:08.825" v="2"/>
        <pc:sldMkLst>
          <pc:docMk/>
          <pc:sldMk cId="1130960046" sldId="474"/>
        </pc:sldMkLst>
      </pc:sldChg>
      <pc:sldMasterChg chg="modTransition modSldLayout">
        <pc:chgData name="Peter Doyle" userId="S::p.doyle@uwtsd.ac.uk::9eb13c6d-8f51-46c9-bcaf-0558aa31b953" providerId="AD" clId="Web-{E2417AD2-69D8-B879-47D4-0188E921C34D}" dt="2020-10-29T11:40:07.780" v="16"/>
        <pc:sldMasterMkLst>
          <pc:docMk/>
          <pc:sldMasterMk cId="0" sldId="2147484016"/>
        </pc:sldMasterMkLst>
        <pc:sldLayoutChg chg="modTransition">
          <pc:chgData name="Peter Doyle" userId="S::p.doyle@uwtsd.ac.uk::9eb13c6d-8f51-46c9-bcaf-0558aa31b953" providerId="AD" clId="Web-{E2417AD2-69D8-B879-47D4-0188E921C34D}" dt="2020-10-29T11:40:07.780" v="16"/>
          <pc:sldLayoutMkLst>
            <pc:docMk/>
            <pc:sldMasterMk cId="0" sldId="2147484016"/>
            <pc:sldLayoutMk cId="2747457011" sldId="2147484068"/>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2936404165" sldId="2147484069"/>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1886511507" sldId="2147484070"/>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342492394" sldId="2147484071"/>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2503788030" sldId="2147484072"/>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2209848866" sldId="2147484073"/>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3834038506" sldId="2147484074"/>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2266141130" sldId="2147484075"/>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1332561614" sldId="2147484076"/>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3487514433" sldId="2147484077"/>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2152043950" sldId="2147484078"/>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762547335" sldId="2147484079"/>
          </pc:sldLayoutMkLst>
        </pc:sldLayoutChg>
        <pc:sldLayoutChg chg="modTransition">
          <pc:chgData name="Peter Doyle" userId="S::p.doyle@uwtsd.ac.uk::9eb13c6d-8f51-46c9-bcaf-0558aa31b953" providerId="AD" clId="Web-{E2417AD2-69D8-B879-47D4-0188E921C34D}" dt="2020-10-29T11:40:07.780" v="16"/>
          <pc:sldLayoutMkLst>
            <pc:docMk/>
            <pc:sldMasterMk cId="0" sldId="2147484016"/>
            <pc:sldLayoutMk cId="2121455942" sldId="2147484080"/>
          </pc:sldLayoutMkLst>
        </pc:sldLayoutChg>
      </pc:sldMasterChg>
    </pc:docChg>
  </pc:docChgLst>
  <pc:docChgLst>
    <pc:chgData name="Peter Doyle" userId="S::p.doyle@uwtsd.ac.uk::9eb13c6d-8f51-46c9-bcaf-0558aa31b953" providerId="AD" clId="Web-{A074F998-2ADA-0569-DA51-E85F8DBF33E9}"/>
    <pc:docChg chg="addSld delSld modSld sldOrd">
      <pc:chgData name="Peter Doyle" userId="S::p.doyle@uwtsd.ac.uk::9eb13c6d-8f51-46c9-bcaf-0558aa31b953" providerId="AD" clId="Web-{A074F998-2ADA-0569-DA51-E85F8DBF33E9}" dt="2020-08-05T09:58:54.140" v="93" actId="20577"/>
      <pc:docMkLst>
        <pc:docMk/>
      </pc:docMkLst>
      <pc:sldChg chg="ord">
        <pc:chgData name="Peter Doyle" userId="S::p.doyle@uwtsd.ac.uk::9eb13c6d-8f51-46c9-bcaf-0558aa31b953" providerId="AD" clId="Web-{A074F998-2ADA-0569-DA51-E85F8DBF33E9}" dt="2020-08-05T09:54:15.650" v="0"/>
        <pc:sldMkLst>
          <pc:docMk/>
          <pc:sldMk cId="4227606355" sldId="467"/>
        </pc:sldMkLst>
      </pc:sldChg>
      <pc:sldChg chg="modSp new del">
        <pc:chgData name="Peter Doyle" userId="S::p.doyle@uwtsd.ac.uk::9eb13c6d-8f51-46c9-bcaf-0558aa31b953" providerId="AD" clId="Web-{A074F998-2ADA-0569-DA51-E85F8DBF33E9}" dt="2020-08-05T09:56:05.934" v="25"/>
        <pc:sldMkLst>
          <pc:docMk/>
          <pc:sldMk cId="1198131666" sldId="469"/>
        </pc:sldMkLst>
        <pc:spChg chg="mod">
          <ac:chgData name="Peter Doyle" userId="S::p.doyle@uwtsd.ac.uk::9eb13c6d-8f51-46c9-bcaf-0558aa31b953" providerId="AD" clId="Web-{A074F998-2ADA-0569-DA51-E85F8DBF33E9}" dt="2020-08-05T09:55:59.621" v="24" actId="20577"/>
          <ac:spMkLst>
            <pc:docMk/>
            <pc:sldMk cId="1198131666" sldId="469"/>
            <ac:spMk id="2" creationId="{93D7710A-B860-4167-B7C0-3E571C2077CE}"/>
          </ac:spMkLst>
        </pc:spChg>
      </pc:sldChg>
      <pc:sldChg chg="modSp new ord">
        <pc:chgData name="Peter Doyle" userId="S::p.doyle@uwtsd.ac.uk::9eb13c6d-8f51-46c9-bcaf-0558aa31b953" providerId="AD" clId="Web-{A074F998-2ADA-0569-DA51-E85F8DBF33E9}" dt="2020-08-05T09:58:54.140" v="93" actId="20577"/>
        <pc:sldMkLst>
          <pc:docMk/>
          <pc:sldMk cId="2009987763" sldId="469"/>
        </pc:sldMkLst>
        <pc:spChg chg="mod">
          <ac:chgData name="Peter Doyle" userId="S::p.doyle@uwtsd.ac.uk::9eb13c6d-8f51-46c9-bcaf-0558aa31b953" providerId="AD" clId="Web-{A074F998-2ADA-0569-DA51-E85F8DBF33E9}" dt="2020-08-05T09:56:32.715" v="33" actId="20577"/>
          <ac:spMkLst>
            <pc:docMk/>
            <pc:sldMk cId="2009987763" sldId="469"/>
            <ac:spMk id="2" creationId="{B58DD076-3140-49D5-BB54-DF78439C49CE}"/>
          </ac:spMkLst>
        </pc:spChg>
        <pc:spChg chg="mod">
          <ac:chgData name="Peter Doyle" userId="S::p.doyle@uwtsd.ac.uk::9eb13c6d-8f51-46c9-bcaf-0558aa31b953" providerId="AD" clId="Web-{A074F998-2ADA-0569-DA51-E85F8DBF33E9}" dt="2020-08-05T09:58:54.140" v="93" actId="20577"/>
          <ac:spMkLst>
            <pc:docMk/>
            <pc:sldMk cId="2009987763" sldId="469"/>
            <ac:spMk id="3" creationId="{7A9E8553-D9F0-422E-8A17-C98104FB7896}"/>
          </ac:spMkLst>
        </pc:spChg>
      </pc:sldChg>
    </pc:docChg>
  </pc:docChgLst>
  <pc:docChgLst>
    <pc:chgData name="Peter Doyle" userId="S::p.doyle@uwtsd.ac.uk::9eb13c6d-8f51-46c9-bcaf-0558aa31b953" providerId="AD" clId="Web-{4DA6A47B-7664-E290-22B9-C6FD825996A3}"/>
    <pc:docChg chg="addSld delSld">
      <pc:chgData name="Peter Doyle" userId="S::p.doyle@uwtsd.ac.uk::9eb13c6d-8f51-46c9-bcaf-0558aa31b953" providerId="AD" clId="Web-{4DA6A47B-7664-E290-22B9-C6FD825996A3}" dt="2020-07-17T12:48:43.384" v="26"/>
      <pc:docMkLst>
        <pc:docMk/>
      </pc:docMkLst>
      <pc:sldChg chg="del">
        <pc:chgData name="Peter Doyle" userId="S::p.doyle@uwtsd.ac.uk::9eb13c6d-8f51-46c9-bcaf-0558aa31b953" providerId="AD" clId="Web-{4DA6A47B-7664-E290-22B9-C6FD825996A3}" dt="2020-07-17T12:48:33.164" v="25"/>
        <pc:sldMkLst>
          <pc:docMk/>
          <pc:sldMk cId="0" sldId="399"/>
        </pc:sldMkLst>
      </pc:sldChg>
      <pc:sldChg chg="del">
        <pc:chgData name="Peter Doyle" userId="S::p.doyle@uwtsd.ac.uk::9eb13c6d-8f51-46c9-bcaf-0558aa31b953" providerId="AD" clId="Web-{4DA6A47B-7664-E290-22B9-C6FD825996A3}" dt="2020-07-17T12:48:33.164" v="20"/>
        <pc:sldMkLst>
          <pc:docMk/>
          <pc:sldMk cId="0" sldId="403"/>
        </pc:sldMkLst>
      </pc:sldChg>
      <pc:sldChg chg="del">
        <pc:chgData name="Peter Doyle" userId="S::p.doyle@uwtsd.ac.uk::9eb13c6d-8f51-46c9-bcaf-0558aa31b953" providerId="AD" clId="Web-{4DA6A47B-7664-E290-22B9-C6FD825996A3}" dt="2020-07-17T12:48:33.149" v="18"/>
        <pc:sldMkLst>
          <pc:docMk/>
          <pc:sldMk cId="0" sldId="413"/>
        </pc:sldMkLst>
      </pc:sldChg>
      <pc:sldChg chg="del">
        <pc:chgData name="Peter Doyle" userId="S::p.doyle@uwtsd.ac.uk::9eb13c6d-8f51-46c9-bcaf-0558aa31b953" providerId="AD" clId="Web-{4DA6A47B-7664-E290-22B9-C6FD825996A3}" dt="2020-07-17T12:48:33.164" v="23"/>
        <pc:sldMkLst>
          <pc:docMk/>
          <pc:sldMk cId="0" sldId="422"/>
        </pc:sldMkLst>
      </pc:sldChg>
      <pc:sldChg chg="del">
        <pc:chgData name="Peter Doyle" userId="S::p.doyle@uwtsd.ac.uk::9eb13c6d-8f51-46c9-bcaf-0558aa31b953" providerId="AD" clId="Web-{4DA6A47B-7664-E290-22B9-C6FD825996A3}" dt="2020-07-17T12:48:33.164" v="22"/>
        <pc:sldMkLst>
          <pc:docMk/>
          <pc:sldMk cId="0" sldId="423"/>
        </pc:sldMkLst>
      </pc:sldChg>
      <pc:sldChg chg="del">
        <pc:chgData name="Peter Doyle" userId="S::p.doyle@uwtsd.ac.uk::9eb13c6d-8f51-46c9-bcaf-0558aa31b953" providerId="AD" clId="Web-{4DA6A47B-7664-E290-22B9-C6FD825996A3}" dt="2020-07-17T12:48:33.164" v="24"/>
        <pc:sldMkLst>
          <pc:docMk/>
          <pc:sldMk cId="0" sldId="425"/>
        </pc:sldMkLst>
      </pc:sldChg>
      <pc:sldChg chg="del">
        <pc:chgData name="Peter Doyle" userId="S::p.doyle@uwtsd.ac.uk::9eb13c6d-8f51-46c9-bcaf-0558aa31b953" providerId="AD" clId="Web-{4DA6A47B-7664-E290-22B9-C6FD825996A3}" dt="2020-07-17T12:48:33.164" v="19"/>
        <pc:sldMkLst>
          <pc:docMk/>
          <pc:sldMk cId="0" sldId="428"/>
        </pc:sldMkLst>
      </pc:sldChg>
      <pc:sldChg chg="del">
        <pc:chgData name="Peter Doyle" userId="S::p.doyle@uwtsd.ac.uk::9eb13c6d-8f51-46c9-bcaf-0558aa31b953" providerId="AD" clId="Web-{4DA6A47B-7664-E290-22B9-C6FD825996A3}" dt="2020-07-17T12:48:33.149" v="17"/>
        <pc:sldMkLst>
          <pc:docMk/>
          <pc:sldMk cId="4292264427" sldId="448"/>
        </pc:sldMkLst>
      </pc:sldChg>
      <pc:sldChg chg="del">
        <pc:chgData name="Peter Doyle" userId="S::p.doyle@uwtsd.ac.uk::9eb13c6d-8f51-46c9-bcaf-0558aa31b953" providerId="AD" clId="Web-{4DA6A47B-7664-E290-22B9-C6FD825996A3}" dt="2020-07-17T12:48:33.149" v="16"/>
        <pc:sldMkLst>
          <pc:docMk/>
          <pc:sldMk cId="362325299" sldId="449"/>
        </pc:sldMkLst>
      </pc:sldChg>
      <pc:sldChg chg="del">
        <pc:chgData name="Peter Doyle" userId="S::p.doyle@uwtsd.ac.uk::9eb13c6d-8f51-46c9-bcaf-0558aa31b953" providerId="AD" clId="Web-{4DA6A47B-7664-E290-22B9-C6FD825996A3}" dt="2020-07-17T12:48:33.149" v="14"/>
        <pc:sldMkLst>
          <pc:docMk/>
          <pc:sldMk cId="2073189428" sldId="450"/>
        </pc:sldMkLst>
      </pc:sldChg>
      <pc:sldChg chg="del">
        <pc:chgData name="Peter Doyle" userId="S::p.doyle@uwtsd.ac.uk::9eb13c6d-8f51-46c9-bcaf-0558aa31b953" providerId="AD" clId="Web-{4DA6A47B-7664-E290-22B9-C6FD825996A3}" dt="2020-07-17T12:48:33.149" v="15"/>
        <pc:sldMkLst>
          <pc:docMk/>
          <pc:sldMk cId="2863160370" sldId="451"/>
        </pc:sldMkLst>
      </pc:sldChg>
      <pc:sldChg chg="del">
        <pc:chgData name="Peter Doyle" userId="S::p.doyle@uwtsd.ac.uk::9eb13c6d-8f51-46c9-bcaf-0558aa31b953" providerId="AD" clId="Web-{4DA6A47B-7664-E290-22B9-C6FD825996A3}" dt="2020-07-17T12:48:33.149" v="13"/>
        <pc:sldMkLst>
          <pc:docMk/>
          <pc:sldMk cId="716250238" sldId="452"/>
        </pc:sldMkLst>
      </pc:sldChg>
      <pc:sldChg chg="del">
        <pc:chgData name="Peter Doyle" userId="S::p.doyle@uwtsd.ac.uk::9eb13c6d-8f51-46c9-bcaf-0558aa31b953" providerId="AD" clId="Web-{4DA6A47B-7664-E290-22B9-C6FD825996A3}" dt="2020-07-17T12:48:33.149" v="12"/>
        <pc:sldMkLst>
          <pc:docMk/>
          <pc:sldMk cId="2709986975" sldId="453"/>
        </pc:sldMkLst>
      </pc:sldChg>
      <pc:sldChg chg="del">
        <pc:chgData name="Peter Doyle" userId="S::p.doyle@uwtsd.ac.uk::9eb13c6d-8f51-46c9-bcaf-0558aa31b953" providerId="AD" clId="Web-{4DA6A47B-7664-E290-22B9-C6FD825996A3}" dt="2020-07-17T12:48:33.149" v="11"/>
        <pc:sldMkLst>
          <pc:docMk/>
          <pc:sldMk cId="2430790682" sldId="454"/>
        </pc:sldMkLst>
      </pc:sldChg>
      <pc:sldChg chg="del">
        <pc:chgData name="Peter Doyle" userId="S::p.doyle@uwtsd.ac.uk::9eb13c6d-8f51-46c9-bcaf-0558aa31b953" providerId="AD" clId="Web-{4DA6A47B-7664-E290-22B9-C6FD825996A3}" dt="2020-07-17T12:48:33.149" v="10"/>
        <pc:sldMkLst>
          <pc:docMk/>
          <pc:sldMk cId="2225300359" sldId="455"/>
        </pc:sldMkLst>
      </pc:sldChg>
      <pc:sldChg chg="del">
        <pc:chgData name="Peter Doyle" userId="S::p.doyle@uwtsd.ac.uk::9eb13c6d-8f51-46c9-bcaf-0558aa31b953" providerId="AD" clId="Web-{4DA6A47B-7664-E290-22B9-C6FD825996A3}" dt="2020-07-17T12:48:33.149" v="9"/>
        <pc:sldMkLst>
          <pc:docMk/>
          <pc:sldMk cId="2961643903" sldId="456"/>
        </pc:sldMkLst>
      </pc:sldChg>
      <pc:sldChg chg="del">
        <pc:chgData name="Peter Doyle" userId="S::p.doyle@uwtsd.ac.uk::9eb13c6d-8f51-46c9-bcaf-0558aa31b953" providerId="AD" clId="Web-{4DA6A47B-7664-E290-22B9-C6FD825996A3}" dt="2020-07-17T12:48:33.149" v="8"/>
        <pc:sldMkLst>
          <pc:docMk/>
          <pc:sldMk cId="1227614445" sldId="457"/>
        </pc:sldMkLst>
      </pc:sldChg>
      <pc:sldChg chg="del">
        <pc:chgData name="Peter Doyle" userId="S::p.doyle@uwtsd.ac.uk::9eb13c6d-8f51-46c9-bcaf-0558aa31b953" providerId="AD" clId="Web-{4DA6A47B-7664-E290-22B9-C6FD825996A3}" dt="2020-07-17T12:48:33.133" v="7"/>
        <pc:sldMkLst>
          <pc:docMk/>
          <pc:sldMk cId="4030340411" sldId="458"/>
        </pc:sldMkLst>
      </pc:sldChg>
      <pc:sldChg chg="del">
        <pc:chgData name="Peter Doyle" userId="S::p.doyle@uwtsd.ac.uk::9eb13c6d-8f51-46c9-bcaf-0558aa31b953" providerId="AD" clId="Web-{4DA6A47B-7664-E290-22B9-C6FD825996A3}" dt="2020-07-17T12:48:33.133" v="6"/>
        <pc:sldMkLst>
          <pc:docMk/>
          <pc:sldMk cId="2909058860" sldId="459"/>
        </pc:sldMkLst>
      </pc:sldChg>
      <pc:sldChg chg="del">
        <pc:chgData name="Peter Doyle" userId="S::p.doyle@uwtsd.ac.uk::9eb13c6d-8f51-46c9-bcaf-0558aa31b953" providerId="AD" clId="Web-{4DA6A47B-7664-E290-22B9-C6FD825996A3}" dt="2020-07-17T12:48:33.133" v="5"/>
        <pc:sldMkLst>
          <pc:docMk/>
          <pc:sldMk cId="1166077158" sldId="460"/>
        </pc:sldMkLst>
      </pc:sldChg>
      <pc:sldChg chg="del">
        <pc:chgData name="Peter Doyle" userId="S::p.doyle@uwtsd.ac.uk::9eb13c6d-8f51-46c9-bcaf-0558aa31b953" providerId="AD" clId="Web-{4DA6A47B-7664-E290-22B9-C6FD825996A3}" dt="2020-07-17T12:48:33.133" v="4"/>
        <pc:sldMkLst>
          <pc:docMk/>
          <pc:sldMk cId="1411646847" sldId="461"/>
        </pc:sldMkLst>
      </pc:sldChg>
      <pc:sldChg chg="del">
        <pc:chgData name="Peter Doyle" userId="S::p.doyle@uwtsd.ac.uk::9eb13c6d-8f51-46c9-bcaf-0558aa31b953" providerId="AD" clId="Web-{4DA6A47B-7664-E290-22B9-C6FD825996A3}" dt="2020-07-17T12:48:33.133" v="3"/>
        <pc:sldMkLst>
          <pc:docMk/>
          <pc:sldMk cId="3678622978" sldId="462"/>
        </pc:sldMkLst>
      </pc:sldChg>
      <pc:sldChg chg="del">
        <pc:chgData name="Peter Doyle" userId="S::p.doyle@uwtsd.ac.uk::9eb13c6d-8f51-46c9-bcaf-0558aa31b953" providerId="AD" clId="Web-{4DA6A47B-7664-E290-22B9-C6FD825996A3}" dt="2020-07-17T12:48:33.133" v="2"/>
        <pc:sldMkLst>
          <pc:docMk/>
          <pc:sldMk cId="2976961810" sldId="463"/>
        </pc:sldMkLst>
      </pc:sldChg>
      <pc:sldChg chg="del">
        <pc:chgData name="Peter Doyle" userId="S::p.doyle@uwtsd.ac.uk::9eb13c6d-8f51-46c9-bcaf-0558aa31b953" providerId="AD" clId="Web-{4DA6A47B-7664-E290-22B9-C6FD825996A3}" dt="2020-07-17T12:48:33.133" v="1"/>
        <pc:sldMkLst>
          <pc:docMk/>
          <pc:sldMk cId="1874913115" sldId="464"/>
        </pc:sldMkLst>
      </pc:sldChg>
      <pc:sldChg chg="del">
        <pc:chgData name="Peter Doyle" userId="S::p.doyle@uwtsd.ac.uk::9eb13c6d-8f51-46c9-bcaf-0558aa31b953" providerId="AD" clId="Web-{4DA6A47B-7664-E290-22B9-C6FD825996A3}" dt="2020-07-17T12:48:20.554" v="0"/>
        <pc:sldMkLst>
          <pc:docMk/>
          <pc:sldMk cId="579507422" sldId="465"/>
        </pc:sldMkLst>
      </pc:sldChg>
      <pc:sldChg chg="new">
        <pc:chgData name="Peter Doyle" userId="S::p.doyle@uwtsd.ac.uk::9eb13c6d-8f51-46c9-bcaf-0558aa31b953" providerId="AD" clId="Web-{4DA6A47B-7664-E290-22B9-C6FD825996A3}" dt="2020-07-17T12:48:43.384" v="26"/>
        <pc:sldMkLst>
          <pc:docMk/>
          <pc:sldMk cId="1794494182" sldId="467"/>
        </pc:sldMkLst>
      </pc:sldChg>
      <pc:sldChg chg="del">
        <pc:chgData name="Peter Doyle" userId="S::p.doyle@uwtsd.ac.uk::9eb13c6d-8f51-46c9-bcaf-0558aa31b953" providerId="AD" clId="Web-{4DA6A47B-7664-E290-22B9-C6FD825996A3}" dt="2020-07-17T12:48:33.164" v="21"/>
        <pc:sldMkLst>
          <pc:docMk/>
          <pc:sldMk cId="1513988299" sldId="468"/>
        </pc:sldMkLst>
      </pc:sldChg>
    </pc:docChg>
  </pc:docChgLst>
  <pc:docChgLst>
    <pc:chgData name="Peter Doyle" userId="S::p.doyle@uwtsd.ac.uk::9eb13c6d-8f51-46c9-bcaf-0558aa31b953" providerId="AD" clId="Web-{2D74AF69-C109-37E7-466A-0D6D7C1A0E0A}"/>
    <pc:docChg chg="modSld">
      <pc:chgData name="Peter Doyle" userId="S::p.doyle@uwtsd.ac.uk::9eb13c6d-8f51-46c9-bcaf-0558aa31b953" providerId="AD" clId="Web-{2D74AF69-C109-37E7-466A-0D6D7C1A0E0A}" dt="2020-09-30T12:07:37.425" v="16" actId="20577"/>
      <pc:docMkLst>
        <pc:docMk/>
      </pc:docMkLst>
      <pc:sldChg chg="modSp">
        <pc:chgData name="Peter Doyle" userId="S::p.doyle@uwtsd.ac.uk::9eb13c6d-8f51-46c9-bcaf-0558aa31b953" providerId="AD" clId="Web-{2D74AF69-C109-37E7-466A-0D6D7C1A0E0A}" dt="2020-09-30T12:07:37.425" v="16" actId="20577"/>
        <pc:sldMkLst>
          <pc:docMk/>
          <pc:sldMk cId="3732490207" sldId="472"/>
        </pc:sldMkLst>
        <pc:spChg chg="mod">
          <ac:chgData name="Peter Doyle" userId="S::p.doyle@uwtsd.ac.uk::9eb13c6d-8f51-46c9-bcaf-0558aa31b953" providerId="AD" clId="Web-{2D74AF69-C109-37E7-466A-0D6D7C1A0E0A}" dt="2020-09-30T12:07:37.425" v="16" actId="20577"/>
          <ac:spMkLst>
            <pc:docMk/>
            <pc:sldMk cId="3732490207" sldId="472"/>
            <ac:spMk id="3" creationId="{46B9FE29-2751-4C79-9D78-DA742555B730}"/>
          </ac:spMkLst>
        </pc:spChg>
      </pc:sldChg>
    </pc:docChg>
  </pc:docChgLst>
  <pc:docChgLst>
    <pc:chgData name="Peter Doyle" userId="S::p.doyle@uwtsd.ac.uk::9eb13c6d-8f51-46c9-bcaf-0558aa31b953" providerId="AD" clId="Web-{A426D758-52DF-FA7C-735F-AA488C7C64F4}"/>
    <pc:docChg chg="addSld modSld">
      <pc:chgData name="Peter Doyle" userId="S::p.doyle@uwtsd.ac.uk::9eb13c6d-8f51-46c9-bcaf-0558aa31b953" providerId="AD" clId="Web-{A426D758-52DF-FA7C-735F-AA488C7C64F4}" dt="2020-08-18T14:26:14.326" v="106" actId="20577"/>
      <pc:docMkLst>
        <pc:docMk/>
      </pc:docMkLst>
      <pc:sldChg chg="addSp delSp modSp">
        <pc:chgData name="Peter Doyle" userId="S::p.doyle@uwtsd.ac.uk::9eb13c6d-8f51-46c9-bcaf-0558aa31b953" providerId="AD" clId="Web-{A426D758-52DF-FA7C-735F-AA488C7C64F4}" dt="2020-08-18T14:08:23.256" v="1"/>
        <pc:sldMkLst>
          <pc:docMk/>
          <pc:sldMk cId="3539225870" sldId="256"/>
        </pc:sldMkLst>
        <pc:spChg chg="mod">
          <ac:chgData name="Peter Doyle" userId="S::p.doyle@uwtsd.ac.uk::9eb13c6d-8f51-46c9-bcaf-0558aa31b953" providerId="AD" clId="Web-{A426D758-52DF-FA7C-735F-AA488C7C64F4}" dt="2020-08-18T14:08:23.256" v="1"/>
          <ac:spMkLst>
            <pc:docMk/>
            <pc:sldMk cId="3539225870" sldId="256"/>
            <ac:spMk id="2" creationId="{00000000-0000-0000-0000-000000000000}"/>
          </ac:spMkLst>
        </pc:spChg>
        <pc:spChg chg="mod">
          <ac:chgData name="Peter Doyle" userId="S::p.doyle@uwtsd.ac.uk::9eb13c6d-8f51-46c9-bcaf-0558aa31b953" providerId="AD" clId="Web-{A426D758-52DF-FA7C-735F-AA488C7C64F4}" dt="2020-08-18T14:08:23.256" v="1"/>
          <ac:spMkLst>
            <pc:docMk/>
            <pc:sldMk cId="3539225870" sldId="256"/>
            <ac:spMk id="3" creationId="{00000000-0000-0000-0000-000000000000}"/>
          </ac:spMkLst>
        </pc:spChg>
        <pc:spChg chg="del">
          <ac:chgData name="Peter Doyle" userId="S::p.doyle@uwtsd.ac.uk::9eb13c6d-8f51-46c9-bcaf-0558aa31b953" providerId="AD" clId="Web-{A426D758-52DF-FA7C-735F-AA488C7C64F4}" dt="2020-08-18T14:08:23.256" v="1"/>
          <ac:spMkLst>
            <pc:docMk/>
            <pc:sldMk cId="3539225870" sldId="256"/>
            <ac:spMk id="9" creationId="{3A930249-8242-4E2B-AF17-C01826488321}"/>
          </ac:spMkLst>
        </pc:spChg>
        <pc:spChg chg="del">
          <ac:chgData name="Peter Doyle" userId="S::p.doyle@uwtsd.ac.uk::9eb13c6d-8f51-46c9-bcaf-0558aa31b953" providerId="AD" clId="Web-{A426D758-52DF-FA7C-735F-AA488C7C64F4}" dt="2020-08-18T14:08:23.256" v="1"/>
          <ac:spMkLst>
            <pc:docMk/>
            <pc:sldMk cId="3539225870" sldId="256"/>
            <ac:spMk id="11" creationId="{A5BDD999-C5E1-4B3E-A710-768673819165}"/>
          </ac:spMkLst>
        </pc:spChg>
        <pc:spChg chg="add">
          <ac:chgData name="Peter Doyle" userId="S::p.doyle@uwtsd.ac.uk::9eb13c6d-8f51-46c9-bcaf-0558aa31b953" providerId="AD" clId="Web-{A426D758-52DF-FA7C-735F-AA488C7C64F4}" dt="2020-08-18T14:08:23.256" v="1"/>
          <ac:spMkLst>
            <pc:docMk/>
            <pc:sldMk cId="3539225870" sldId="256"/>
            <ac:spMk id="16" creationId="{7CCF41C2-6F7F-4D71-8BBB-D4366692D147}"/>
          </ac:spMkLst>
        </pc:spChg>
        <pc:spChg chg="add">
          <ac:chgData name="Peter Doyle" userId="S::p.doyle@uwtsd.ac.uk::9eb13c6d-8f51-46c9-bcaf-0558aa31b953" providerId="AD" clId="Web-{A426D758-52DF-FA7C-735F-AA488C7C64F4}" dt="2020-08-18T14:08:23.256" v="1"/>
          <ac:spMkLst>
            <pc:docMk/>
            <pc:sldMk cId="3539225870" sldId="256"/>
            <ac:spMk id="18" creationId="{EC049B7C-2391-4A64-89B2-CC5EBB1E6E01}"/>
          </ac:spMkLst>
        </pc:spChg>
        <pc:spChg chg="add">
          <ac:chgData name="Peter Doyle" userId="S::p.doyle@uwtsd.ac.uk::9eb13c6d-8f51-46c9-bcaf-0558aa31b953" providerId="AD" clId="Web-{A426D758-52DF-FA7C-735F-AA488C7C64F4}" dt="2020-08-18T14:08:23.256" v="1"/>
          <ac:spMkLst>
            <pc:docMk/>
            <pc:sldMk cId="3539225870" sldId="256"/>
            <ac:spMk id="22" creationId="{83B5A5C8-6E9A-4227-8EFA-C541106F919B}"/>
          </ac:spMkLst>
        </pc:spChg>
        <pc:spChg chg="add">
          <ac:chgData name="Peter Doyle" userId="S::p.doyle@uwtsd.ac.uk::9eb13c6d-8f51-46c9-bcaf-0558aa31b953" providerId="AD" clId="Web-{A426D758-52DF-FA7C-735F-AA488C7C64F4}" dt="2020-08-18T14:08:23.256" v="1"/>
          <ac:spMkLst>
            <pc:docMk/>
            <pc:sldMk cId="3539225870" sldId="256"/>
            <ac:spMk id="24" creationId="{645C664E-F9E9-4DFE-8C8F-052E014BDD64}"/>
          </ac:spMkLst>
        </pc:spChg>
        <pc:picChg chg="mod">
          <ac:chgData name="Peter Doyle" userId="S::p.doyle@uwtsd.ac.uk::9eb13c6d-8f51-46c9-bcaf-0558aa31b953" providerId="AD" clId="Web-{A426D758-52DF-FA7C-735F-AA488C7C64F4}" dt="2020-08-18T14:08:23.256" v="1"/>
          <ac:picMkLst>
            <pc:docMk/>
            <pc:sldMk cId="3539225870" sldId="256"/>
            <ac:picMk id="5" creationId="{D7852250-900B-4A5B-BD29-064A530568B6}"/>
          </ac:picMkLst>
        </pc:picChg>
        <pc:picChg chg="add">
          <ac:chgData name="Peter Doyle" userId="S::p.doyle@uwtsd.ac.uk::9eb13c6d-8f51-46c9-bcaf-0558aa31b953" providerId="AD" clId="Web-{A426D758-52DF-FA7C-735F-AA488C7C64F4}" dt="2020-08-18T14:08:23.256" v="1"/>
          <ac:picMkLst>
            <pc:docMk/>
            <pc:sldMk cId="3539225870" sldId="256"/>
            <ac:picMk id="20" creationId="{886309BE-2E90-40A5-BF91-70F0402C73A3}"/>
          </ac:picMkLst>
        </pc:picChg>
      </pc:sldChg>
      <pc:sldChg chg="modSp">
        <pc:chgData name="Peter Doyle" userId="S::p.doyle@uwtsd.ac.uk::9eb13c6d-8f51-46c9-bcaf-0558aa31b953" providerId="AD" clId="Web-{A426D758-52DF-FA7C-735F-AA488C7C64F4}" dt="2020-08-18T14:26:14.326" v="106" actId="20577"/>
        <pc:sldMkLst>
          <pc:docMk/>
          <pc:sldMk cId="932854924" sldId="468"/>
        </pc:sldMkLst>
        <pc:spChg chg="mod">
          <ac:chgData name="Peter Doyle" userId="S::p.doyle@uwtsd.ac.uk::9eb13c6d-8f51-46c9-bcaf-0558aa31b953" providerId="AD" clId="Web-{A426D758-52DF-FA7C-735F-AA488C7C64F4}" dt="2020-08-18T14:26:14.326" v="106" actId="20577"/>
          <ac:spMkLst>
            <pc:docMk/>
            <pc:sldMk cId="932854924" sldId="468"/>
            <ac:spMk id="3" creationId="{BD867FFD-62D0-4504-8ABE-17CE8B465994}"/>
          </ac:spMkLst>
        </pc:spChg>
      </pc:sldChg>
      <pc:sldChg chg="modSp">
        <pc:chgData name="Peter Doyle" userId="S::p.doyle@uwtsd.ac.uk::9eb13c6d-8f51-46c9-bcaf-0558aa31b953" providerId="AD" clId="Web-{A426D758-52DF-FA7C-735F-AA488C7C64F4}" dt="2020-08-18T14:21:02.422" v="102" actId="20577"/>
        <pc:sldMkLst>
          <pc:docMk/>
          <pc:sldMk cId="2009987763" sldId="469"/>
        </pc:sldMkLst>
        <pc:spChg chg="mod">
          <ac:chgData name="Peter Doyle" userId="S::p.doyle@uwtsd.ac.uk::9eb13c6d-8f51-46c9-bcaf-0558aa31b953" providerId="AD" clId="Web-{A426D758-52DF-FA7C-735F-AA488C7C64F4}" dt="2020-08-18T14:21:02.422" v="102" actId="20577"/>
          <ac:spMkLst>
            <pc:docMk/>
            <pc:sldMk cId="2009987763" sldId="469"/>
            <ac:spMk id="3" creationId="{7A9E8553-D9F0-422E-8A17-C98104FB7896}"/>
          </ac:spMkLst>
        </pc:spChg>
      </pc:sldChg>
      <pc:sldChg chg="modSp">
        <pc:chgData name="Peter Doyle" userId="S::p.doyle@uwtsd.ac.uk::9eb13c6d-8f51-46c9-bcaf-0558aa31b953" providerId="AD" clId="Web-{A426D758-52DF-FA7C-735F-AA488C7C64F4}" dt="2020-08-18T14:25:08.561" v="104" actId="14100"/>
        <pc:sldMkLst>
          <pc:docMk/>
          <pc:sldMk cId="1268430041" sldId="470"/>
        </pc:sldMkLst>
        <pc:picChg chg="mod">
          <ac:chgData name="Peter Doyle" userId="S::p.doyle@uwtsd.ac.uk::9eb13c6d-8f51-46c9-bcaf-0558aa31b953" providerId="AD" clId="Web-{A426D758-52DF-FA7C-735F-AA488C7C64F4}" dt="2020-08-18T14:25:08.561" v="104" actId="14100"/>
          <ac:picMkLst>
            <pc:docMk/>
            <pc:sldMk cId="1268430041" sldId="470"/>
            <ac:picMk id="4" creationId="{486D5ED3-36ED-48C8-9E45-187FD932290E}"/>
          </ac:picMkLst>
        </pc:picChg>
      </pc:sldChg>
      <pc:sldChg chg="modSp new">
        <pc:chgData name="Peter Doyle" userId="S::p.doyle@uwtsd.ac.uk::9eb13c6d-8f51-46c9-bcaf-0558aa31b953" providerId="AD" clId="Web-{A426D758-52DF-FA7C-735F-AA488C7C64F4}" dt="2020-08-18T14:20:41.110" v="101" actId="20577"/>
        <pc:sldMkLst>
          <pc:docMk/>
          <pc:sldMk cId="3499077086" sldId="471"/>
        </pc:sldMkLst>
        <pc:spChg chg="mod">
          <ac:chgData name="Peter Doyle" userId="S::p.doyle@uwtsd.ac.uk::9eb13c6d-8f51-46c9-bcaf-0558aa31b953" providerId="AD" clId="Web-{A426D758-52DF-FA7C-735F-AA488C7C64F4}" dt="2020-08-18T14:08:40.928" v="13" actId="20577"/>
          <ac:spMkLst>
            <pc:docMk/>
            <pc:sldMk cId="3499077086" sldId="471"/>
            <ac:spMk id="2" creationId="{745F25BD-3FF3-4041-A4CF-A1981B4D4443}"/>
          </ac:spMkLst>
        </pc:spChg>
        <pc:spChg chg="mod">
          <ac:chgData name="Peter Doyle" userId="S::p.doyle@uwtsd.ac.uk::9eb13c6d-8f51-46c9-bcaf-0558aa31b953" providerId="AD" clId="Web-{A426D758-52DF-FA7C-735F-AA488C7C64F4}" dt="2020-08-18T14:20:41.110" v="101" actId="20577"/>
          <ac:spMkLst>
            <pc:docMk/>
            <pc:sldMk cId="3499077086" sldId="471"/>
            <ac:spMk id="3" creationId="{A1CB1D86-0A21-4818-826F-9F9688E0DFF0}"/>
          </ac:spMkLst>
        </pc:spChg>
      </pc:sldChg>
    </pc:docChg>
  </pc:docChgLst>
  <pc:docChgLst>
    <pc:chgData name="Peter Doyle" userId="S::p.doyle@uwtsd.ac.uk::9eb13c6d-8f51-46c9-bcaf-0558aa31b953" providerId="AD" clId="Web-{F9033F65-7BE2-DBA9-0D44-2F84650368E6}"/>
    <pc:docChg chg="addSld modSld">
      <pc:chgData name="Peter Doyle" userId="S::p.doyle@uwtsd.ac.uk::9eb13c6d-8f51-46c9-bcaf-0558aa31b953" providerId="AD" clId="Web-{F9033F65-7BE2-DBA9-0D44-2F84650368E6}" dt="2020-08-05T10:00:21.177" v="5" actId="14100"/>
      <pc:docMkLst>
        <pc:docMk/>
      </pc:docMkLst>
      <pc:sldChg chg="addSp delSp modSp new">
        <pc:chgData name="Peter Doyle" userId="S::p.doyle@uwtsd.ac.uk::9eb13c6d-8f51-46c9-bcaf-0558aa31b953" providerId="AD" clId="Web-{F9033F65-7BE2-DBA9-0D44-2F84650368E6}" dt="2020-08-05T10:00:21.177" v="5" actId="14100"/>
        <pc:sldMkLst>
          <pc:docMk/>
          <pc:sldMk cId="1268430041" sldId="470"/>
        </pc:sldMkLst>
        <pc:spChg chg="del">
          <ac:chgData name="Peter Doyle" userId="S::p.doyle@uwtsd.ac.uk::9eb13c6d-8f51-46c9-bcaf-0558aa31b953" providerId="AD" clId="Web-{F9033F65-7BE2-DBA9-0D44-2F84650368E6}" dt="2020-08-05T10:00:05.239" v="1"/>
          <ac:spMkLst>
            <pc:docMk/>
            <pc:sldMk cId="1268430041" sldId="470"/>
            <ac:spMk id="3" creationId="{D1C4C026-A399-4EE6-B894-C81ADD7E0B79}"/>
          </ac:spMkLst>
        </pc:spChg>
        <pc:picChg chg="add mod ord">
          <ac:chgData name="Peter Doyle" userId="S::p.doyle@uwtsd.ac.uk::9eb13c6d-8f51-46c9-bcaf-0558aa31b953" providerId="AD" clId="Web-{F9033F65-7BE2-DBA9-0D44-2F84650368E6}" dt="2020-08-05T10:00:21.177" v="5" actId="14100"/>
          <ac:picMkLst>
            <pc:docMk/>
            <pc:sldMk cId="1268430041" sldId="470"/>
            <ac:picMk id="4" creationId="{486D5ED3-36ED-48C8-9E45-187FD932290E}"/>
          </ac:picMkLst>
        </pc:picChg>
      </pc:sldChg>
    </pc:docChg>
  </pc:docChgLst>
  <pc:docChgLst>
    <pc:chgData name="Peter Doyle" userId="S::p.doyle@uwtsd.ac.uk::9eb13c6d-8f51-46c9-bcaf-0558aa31b953" providerId="AD" clId="Web-{384309B9-3441-A5A3-78A2-6DEC4752D3A5}"/>
    <pc:docChg chg="addSld delSld modSld">
      <pc:chgData name="Peter Doyle" userId="S::p.doyle@uwtsd.ac.uk::9eb13c6d-8f51-46c9-bcaf-0558aa31b953" providerId="AD" clId="Web-{384309B9-3441-A5A3-78A2-6DEC4752D3A5}" dt="2020-08-18T15:18:48.571" v="174" actId="20577"/>
      <pc:docMkLst>
        <pc:docMk/>
      </pc:docMkLst>
      <pc:sldChg chg="modSp">
        <pc:chgData name="Peter Doyle" userId="S::p.doyle@uwtsd.ac.uk::9eb13c6d-8f51-46c9-bcaf-0558aa31b953" providerId="AD" clId="Web-{384309B9-3441-A5A3-78A2-6DEC4752D3A5}" dt="2020-08-18T14:45:52.680" v="52" actId="20577"/>
        <pc:sldMkLst>
          <pc:docMk/>
          <pc:sldMk cId="2620862979" sldId="263"/>
        </pc:sldMkLst>
        <pc:spChg chg="mod">
          <ac:chgData name="Peter Doyle" userId="S::p.doyle@uwtsd.ac.uk::9eb13c6d-8f51-46c9-bcaf-0558aa31b953" providerId="AD" clId="Web-{384309B9-3441-A5A3-78A2-6DEC4752D3A5}" dt="2020-08-18T14:45:52.680" v="52" actId="20577"/>
          <ac:spMkLst>
            <pc:docMk/>
            <pc:sldMk cId="2620862979" sldId="263"/>
            <ac:spMk id="3" creationId="{00000000-0000-0000-0000-000000000000}"/>
          </ac:spMkLst>
        </pc:spChg>
      </pc:sldChg>
      <pc:sldChg chg="modSp">
        <pc:chgData name="Peter Doyle" userId="S::p.doyle@uwtsd.ac.uk::9eb13c6d-8f51-46c9-bcaf-0558aa31b953" providerId="AD" clId="Web-{384309B9-3441-A5A3-78A2-6DEC4752D3A5}" dt="2020-08-18T15:06:30.491" v="119" actId="20577"/>
        <pc:sldMkLst>
          <pc:docMk/>
          <pc:sldMk cId="3543892888" sldId="264"/>
        </pc:sldMkLst>
        <pc:spChg chg="mod">
          <ac:chgData name="Peter Doyle" userId="S::p.doyle@uwtsd.ac.uk::9eb13c6d-8f51-46c9-bcaf-0558aa31b953" providerId="AD" clId="Web-{384309B9-3441-A5A3-78A2-6DEC4752D3A5}" dt="2020-08-18T15:06:30.491" v="119" actId="20577"/>
          <ac:spMkLst>
            <pc:docMk/>
            <pc:sldMk cId="3543892888" sldId="264"/>
            <ac:spMk id="3" creationId="{00000000-0000-0000-0000-000000000000}"/>
          </ac:spMkLst>
        </pc:spChg>
      </pc:sldChg>
      <pc:sldChg chg="modSp">
        <pc:chgData name="Peter Doyle" userId="S::p.doyle@uwtsd.ac.uk::9eb13c6d-8f51-46c9-bcaf-0558aa31b953" providerId="AD" clId="Web-{384309B9-3441-A5A3-78A2-6DEC4752D3A5}" dt="2020-08-18T15:18:48.571" v="174" actId="20577"/>
        <pc:sldMkLst>
          <pc:docMk/>
          <pc:sldMk cId="2112986907" sldId="443"/>
        </pc:sldMkLst>
        <pc:spChg chg="mod">
          <ac:chgData name="Peter Doyle" userId="S::p.doyle@uwtsd.ac.uk::9eb13c6d-8f51-46c9-bcaf-0558aa31b953" providerId="AD" clId="Web-{384309B9-3441-A5A3-78A2-6DEC4752D3A5}" dt="2020-08-18T15:18:18.945" v="160" actId="20577"/>
          <ac:spMkLst>
            <pc:docMk/>
            <pc:sldMk cId="2112986907" sldId="443"/>
            <ac:spMk id="2" creationId="{00000000-0000-0000-0000-000000000000}"/>
          </ac:spMkLst>
        </pc:spChg>
        <pc:spChg chg="mod">
          <ac:chgData name="Peter Doyle" userId="S::p.doyle@uwtsd.ac.uk::9eb13c6d-8f51-46c9-bcaf-0558aa31b953" providerId="AD" clId="Web-{384309B9-3441-A5A3-78A2-6DEC4752D3A5}" dt="2020-08-18T15:18:48.571" v="174" actId="20577"/>
          <ac:spMkLst>
            <pc:docMk/>
            <pc:sldMk cId="2112986907" sldId="443"/>
            <ac:spMk id="3" creationId="{00000000-0000-0000-0000-000000000000}"/>
          </ac:spMkLst>
        </pc:spChg>
      </pc:sldChg>
      <pc:sldChg chg="del">
        <pc:chgData name="Peter Doyle" userId="S::p.doyle@uwtsd.ac.uk::9eb13c6d-8f51-46c9-bcaf-0558aa31b953" providerId="AD" clId="Web-{384309B9-3441-A5A3-78A2-6DEC4752D3A5}" dt="2020-08-18T15:16:33.349" v="122"/>
        <pc:sldMkLst>
          <pc:docMk/>
          <pc:sldMk cId="932854924" sldId="468"/>
        </pc:sldMkLst>
      </pc:sldChg>
      <pc:sldChg chg="modSp new">
        <pc:chgData name="Peter Doyle" userId="S::p.doyle@uwtsd.ac.uk::9eb13c6d-8f51-46c9-bcaf-0558aa31b953" providerId="AD" clId="Web-{384309B9-3441-A5A3-78A2-6DEC4752D3A5}" dt="2020-08-18T14:51:12.422" v="80" actId="20577"/>
        <pc:sldMkLst>
          <pc:docMk/>
          <pc:sldMk cId="3732490207" sldId="472"/>
        </pc:sldMkLst>
        <pc:spChg chg="mod">
          <ac:chgData name="Peter Doyle" userId="S::p.doyle@uwtsd.ac.uk::9eb13c6d-8f51-46c9-bcaf-0558aa31b953" providerId="AD" clId="Web-{384309B9-3441-A5A3-78A2-6DEC4752D3A5}" dt="2020-08-18T14:29:34.141" v="28" actId="20577"/>
          <ac:spMkLst>
            <pc:docMk/>
            <pc:sldMk cId="3732490207" sldId="472"/>
            <ac:spMk id="2" creationId="{85BCD986-2F25-4DE9-99B9-030305808059}"/>
          </ac:spMkLst>
        </pc:spChg>
        <pc:spChg chg="mod">
          <ac:chgData name="Peter Doyle" userId="S::p.doyle@uwtsd.ac.uk::9eb13c6d-8f51-46c9-bcaf-0558aa31b953" providerId="AD" clId="Web-{384309B9-3441-A5A3-78A2-6DEC4752D3A5}" dt="2020-08-18T14:51:12.422" v="80" actId="20577"/>
          <ac:spMkLst>
            <pc:docMk/>
            <pc:sldMk cId="3732490207" sldId="472"/>
            <ac:spMk id="3" creationId="{46B9FE29-2751-4C79-9D78-DA742555B730}"/>
          </ac:spMkLst>
        </pc:spChg>
      </pc:sldChg>
      <pc:sldChg chg="modSp new">
        <pc:chgData name="Peter Doyle" userId="S::p.doyle@uwtsd.ac.uk::9eb13c6d-8f51-46c9-bcaf-0558aa31b953" providerId="AD" clId="Web-{384309B9-3441-A5A3-78A2-6DEC4752D3A5}" dt="2020-08-18T15:18:09.882" v="155" actId="20577"/>
        <pc:sldMkLst>
          <pc:docMk/>
          <pc:sldMk cId="44479482" sldId="473"/>
        </pc:sldMkLst>
        <pc:spChg chg="mod">
          <ac:chgData name="Peter Doyle" userId="S::p.doyle@uwtsd.ac.uk::9eb13c6d-8f51-46c9-bcaf-0558aa31b953" providerId="AD" clId="Web-{384309B9-3441-A5A3-78A2-6DEC4752D3A5}" dt="2020-08-18T15:05:50.490" v="87" actId="20577"/>
          <ac:spMkLst>
            <pc:docMk/>
            <pc:sldMk cId="44479482" sldId="473"/>
            <ac:spMk id="2" creationId="{C91FC320-B45E-415E-AB91-DC05E01C195B}"/>
          </ac:spMkLst>
        </pc:spChg>
        <pc:spChg chg="mod">
          <ac:chgData name="Peter Doyle" userId="S::p.doyle@uwtsd.ac.uk::9eb13c6d-8f51-46c9-bcaf-0558aa31b953" providerId="AD" clId="Web-{384309B9-3441-A5A3-78A2-6DEC4752D3A5}" dt="2020-08-18T15:18:09.882" v="155" actId="20577"/>
          <ac:spMkLst>
            <pc:docMk/>
            <pc:sldMk cId="44479482" sldId="473"/>
            <ac:spMk id="3" creationId="{97C1C4F9-ACCE-4B28-9DDF-82F348929B7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4ED365-84C6-4741-8FE7-BACD5E39449D}" type="doc">
      <dgm:prSet loTypeId="urn:microsoft.com/office/officeart/2005/8/layout/cycle3" loCatId="cycle" qsTypeId="urn:microsoft.com/office/officeart/2005/8/quickstyle/simple4" qsCatId="simple" csTypeId="urn:microsoft.com/office/officeart/2005/8/colors/accent1_2" csCatId="accent1" phldr="1"/>
      <dgm:spPr/>
      <dgm:t>
        <a:bodyPr/>
        <a:lstStyle/>
        <a:p>
          <a:endParaRPr lang="en-US"/>
        </a:p>
      </dgm:t>
    </dgm:pt>
    <dgm:pt modelId="{E93F69DB-0194-1048-8655-EB61435F757E}">
      <dgm:prSet phldrT="[Text]"/>
      <dgm:spPr>
        <a:solidFill>
          <a:srgbClr val="0000FF"/>
        </a:solidFill>
      </dgm:spPr>
      <dgm:t>
        <a:bodyPr/>
        <a:lstStyle/>
        <a:p>
          <a:r>
            <a:rPr lang="en-US" dirty="0"/>
            <a:t>My Attitude</a:t>
          </a:r>
        </a:p>
      </dgm:t>
    </dgm:pt>
    <dgm:pt modelId="{9AD1E51E-F554-E243-9961-4DC7A3F24ADC}" type="parTrans" cxnId="{D4C5881E-FB2B-1B4A-A797-B6D63FC92618}">
      <dgm:prSet/>
      <dgm:spPr/>
      <dgm:t>
        <a:bodyPr/>
        <a:lstStyle/>
        <a:p>
          <a:endParaRPr lang="en-US"/>
        </a:p>
      </dgm:t>
    </dgm:pt>
    <dgm:pt modelId="{788C921B-7E0B-2D42-930C-CA2CB019B45E}" type="sibTrans" cxnId="{D4C5881E-FB2B-1B4A-A797-B6D63FC92618}">
      <dgm:prSet/>
      <dgm:spPr>
        <a:solidFill>
          <a:schemeClr val="tx1"/>
        </a:solidFill>
      </dgm:spPr>
      <dgm:t>
        <a:bodyPr/>
        <a:lstStyle/>
        <a:p>
          <a:endParaRPr lang="en-US"/>
        </a:p>
      </dgm:t>
    </dgm:pt>
    <dgm:pt modelId="{B88E2CF6-99B2-0D47-AF1C-15193032D909}">
      <dgm:prSet phldrT="[Text]"/>
      <dgm:spPr>
        <a:solidFill>
          <a:srgbClr val="0066FF"/>
        </a:solidFill>
      </dgm:spPr>
      <dgm:t>
        <a:bodyPr/>
        <a:lstStyle/>
        <a:p>
          <a:r>
            <a:rPr lang="en-US" dirty="0"/>
            <a:t>My </a:t>
          </a:r>
          <a:r>
            <a:rPr lang="en-US" dirty="0" err="1"/>
            <a:t>Behaviour</a:t>
          </a:r>
          <a:endParaRPr lang="en-US" dirty="0"/>
        </a:p>
      </dgm:t>
    </dgm:pt>
    <dgm:pt modelId="{2D831B7D-FF46-564B-90D2-E880F258E003}" type="parTrans" cxnId="{C0E9906B-6AF8-FC4F-B533-FB27263D4829}">
      <dgm:prSet/>
      <dgm:spPr/>
      <dgm:t>
        <a:bodyPr/>
        <a:lstStyle/>
        <a:p>
          <a:endParaRPr lang="en-US"/>
        </a:p>
      </dgm:t>
    </dgm:pt>
    <dgm:pt modelId="{5F4CF906-3C85-2749-B326-44354E5A8F88}" type="sibTrans" cxnId="{C0E9906B-6AF8-FC4F-B533-FB27263D4829}">
      <dgm:prSet/>
      <dgm:spPr/>
      <dgm:t>
        <a:bodyPr/>
        <a:lstStyle/>
        <a:p>
          <a:endParaRPr lang="en-US"/>
        </a:p>
      </dgm:t>
    </dgm:pt>
    <dgm:pt modelId="{D4EDB99E-6700-124D-9189-1B56EBBD80ED}">
      <dgm:prSet phldrT="[Text]"/>
      <dgm:spPr>
        <a:solidFill>
          <a:srgbClr val="0066FF"/>
        </a:solidFill>
      </dgm:spPr>
      <dgm:t>
        <a:bodyPr/>
        <a:lstStyle/>
        <a:p>
          <a:r>
            <a:rPr lang="en-US" dirty="0"/>
            <a:t>Your Attitude</a:t>
          </a:r>
        </a:p>
      </dgm:t>
    </dgm:pt>
    <dgm:pt modelId="{EE98DC30-3F55-E745-B31C-2E4B4116939B}" type="parTrans" cxnId="{C4850B65-3441-504F-9431-C1A9C199E05B}">
      <dgm:prSet/>
      <dgm:spPr/>
      <dgm:t>
        <a:bodyPr/>
        <a:lstStyle/>
        <a:p>
          <a:endParaRPr lang="en-US"/>
        </a:p>
      </dgm:t>
    </dgm:pt>
    <dgm:pt modelId="{7943C6E3-EC57-8F43-B20B-153831D88126}" type="sibTrans" cxnId="{C4850B65-3441-504F-9431-C1A9C199E05B}">
      <dgm:prSet/>
      <dgm:spPr/>
      <dgm:t>
        <a:bodyPr/>
        <a:lstStyle/>
        <a:p>
          <a:endParaRPr lang="en-US"/>
        </a:p>
      </dgm:t>
    </dgm:pt>
    <dgm:pt modelId="{94D60326-102D-FC47-B3EA-AFB53B2611C6}">
      <dgm:prSet phldrT="[Text]"/>
      <dgm:spPr>
        <a:solidFill>
          <a:srgbClr val="0000FF"/>
        </a:solidFill>
      </dgm:spPr>
      <dgm:t>
        <a:bodyPr/>
        <a:lstStyle/>
        <a:p>
          <a:r>
            <a:rPr lang="en-US" dirty="0"/>
            <a:t>Your </a:t>
          </a:r>
          <a:r>
            <a:rPr lang="en-US" dirty="0" err="1"/>
            <a:t>Behaviour</a:t>
          </a:r>
          <a:endParaRPr lang="en-US" dirty="0"/>
        </a:p>
      </dgm:t>
    </dgm:pt>
    <dgm:pt modelId="{B2E2B338-4F05-CF47-B17E-2A22294CB56D}" type="parTrans" cxnId="{E18FEC99-8F24-9345-ABD0-C949ACAB10FA}">
      <dgm:prSet/>
      <dgm:spPr/>
      <dgm:t>
        <a:bodyPr/>
        <a:lstStyle/>
        <a:p>
          <a:endParaRPr lang="en-US"/>
        </a:p>
      </dgm:t>
    </dgm:pt>
    <dgm:pt modelId="{304494E6-E8DE-DA4B-A698-8DF53EF067AC}" type="sibTrans" cxnId="{E18FEC99-8F24-9345-ABD0-C949ACAB10FA}">
      <dgm:prSet/>
      <dgm:spPr/>
      <dgm:t>
        <a:bodyPr/>
        <a:lstStyle/>
        <a:p>
          <a:endParaRPr lang="en-US"/>
        </a:p>
      </dgm:t>
    </dgm:pt>
    <dgm:pt modelId="{F4595A08-30BC-7F47-8539-DFAD83408B9F}" type="pres">
      <dgm:prSet presAssocID="{BF4ED365-84C6-4741-8FE7-BACD5E39449D}" presName="Name0" presStyleCnt="0">
        <dgm:presLayoutVars>
          <dgm:dir/>
          <dgm:resizeHandles val="exact"/>
        </dgm:presLayoutVars>
      </dgm:prSet>
      <dgm:spPr/>
    </dgm:pt>
    <dgm:pt modelId="{7C7C42F0-02E8-1641-A2C8-FA3462291D64}" type="pres">
      <dgm:prSet presAssocID="{BF4ED365-84C6-4741-8FE7-BACD5E39449D}" presName="cycle" presStyleCnt="0"/>
      <dgm:spPr/>
    </dgm:pt>
    <dgm:pt modelId="{54AF4A8C-BF4D-8D4F-A352-B6BB6FB07516}" type="pres">
      <dgm:prSet presAssocID="{E93F69DB-0194-1048-8655-EB61435F757E}" presName="nodeFirstNode" presStyleLbl="node1" presStyleIdx="0" presStyleCnt="4">
        <dgm:presLayoutVars>
          <dgm:bulletEnabled val="1"/>
        </dgm:presLayoutVars>
      </dgm:prSet>
      <dgm:spPr/>
    </dgm:pt>
    <dgm:pt modelId="{9C959682-84A3-CB44-91AB-06DC1975F959}" type="pres">
      <dgm:prSet presAssocID="{788C921B-7E0B-2D42-930C-CA2CB019B45E}" presName="sibTransFirstNode" presStyleLbl="bgShp" presStyleIdx="0" presStyleCnt="1"/>
      <dgm:spPr/>
    </dgm:pt>
    <dgm:pt modelId="{6E20EE30-7EA1-EA4C-B7F2-58D925EE99FC}" type="pres">
      <dgm:prSet presAssocID="{B88E2CF6-99B2-0D47-AF1C-15193032D909}" presName="nodeFollowingNodes" presStyleLbl="node1" presStyleIdx="1" presStyleCnt="4">
        <dgm:presLayoutVars>
          <dgm:bulletEnabled val="1"/>
        </dgm:presLayoutVars>
      </dgm:prSet>
      <dgm:spPr/>
    </dgm:pt>
    <dgm:pt modelId="{2DF1DFDC-F7E6-584F-83FC-34D0980490B3}" type="pres">
      <dgm:prSet presAssocID="{D4EDB99E-6700-124D-9189-1B56EBBD80ED}" presName="nodeFollowingNodes" presStyleLbl="node1" presStyleIdx="2" presStyleCnt="4">
        <dgm:presLayoutVars>
          <dgm:bulletEnabled val="1"/>
        </dgm:presLayoutVars>
      </dgm:prSet>
      <dgm:spPr/>
    </dgm:pt>
    <dgm:pt modelId="{1A07A1BB-864D-4F4F-B81A-58F69AFC01CA}" type="pres">
      <dgm:prSet presAssocID="{94D60326-102D-FC47-B3EA-AFB53B2611C6}" presName="nodeFollowingNodes" presStyleLbl="node1" presStyleIdx="3" presStyleCnt="4">
        <dgm:presLayoutVars>
          <dgm:bulletEnabled val="1"/>
        </dgm:presLayoutVars>
      </dgm:prSet>
      <dgm:spPr/>
    </dgm:pt>
  </dgm:ptLst>
  <dgm:cxnLst>
    <dgm:cxn modelId="{D4C5881E-FB2B-1B4A-A797-B6D63FC92618}" srcId="{BF4ED365-84C6-4741-8FE7-BACD5E39449D}" destId="{E93F69DB-0194-1048-8655-EB61435F757E}" srcOrd="0" destOrd="0" parTransId="{9AD1E51E-F554-E243-9961-4DC7A3F24ADC}" sibTransId="{788C921B-7E0B-2D42-930C-CA2CB019B45E}"/>
    <dgm:cxn modelId="{C7F8992D-CD94-4A13-B68B-C44BDCEF112C}" type="presOf" srcId="{E93F69DB-0194-1048-8655-EB61435F757E}" destId="{54AF4A8C-BF4D-8D4F-A352-B6BB6FB07516}" srcOrd="0" destOrd="0" presId="urn:microsoft.com/office/officeart/2005/8/layout/cycle3"/>
    <dgm:cxn modelId="{795BED5D-8EF6-4EDB-B484-8D4CAC879238}" type="presOf" srcId="{788C921B-7E0B-2D42-930C-CA2CB019B45E}" destId="{9C959682-84A3-CB44-91AB-06DC1975F959}" srcOrd="0" destOrd="0" presId="urn:microsoft.com/office/officeart/2005/8/layout/cycle3"/>
    <dgm:cxn modelId="{7F080F61-2EBB-4821-8405-BCA899951403}" type="presOf" srcId="{94D60326-102D-FC47-B3EA-AFB53B2611C6}" destId="{1A07A1BB-864D-4F4F-B81A-58F69AFC01CA}" srcOrd="0" destOrd="0" presId="urn:microsoft.com/office/officeart/2005/8/layout/cycle3"/>
    <dgm:cxn modelId="{C4850B65-3441-504F-9431-C1A9C199E05B}" srcId="{BF4ED365-84C6-4741-8FE7-BACD5E39449D}" destId="{D4EDB99E-6700-124D-9189-1B56EBBD80ED}" srcOrd="2" destOrd="0" parTransId="{EE98DC30-3F55-E745-B31C-2E4B4116939B}" sibTransId="{7943C6E3-EC57-8F43-B20B-153831D88126}"/>
    <dgm:cxn modelId="{0D6FCF4A-F829-40BA-9F52-118D458DEBDA}" type="presOf" srcId="{BF4ED365-84C6-4741-8FE7-BACD5E39449D}" destId="{F4595A08-30BC-7F47-8539-DFAD83408B9F}" srcOrd="0" destOrd="0" presId="urn:microsoft.com/office/officeart/2005/8/layout/cycle3"/>
    <dgm:cxn modelId="{C0E9906B-6AF8-FC4F-B533-FB27263D4829}" srcId="{BF4ED365-84C6-4741-8FE7-BACD5E39449D}" destId="{B88E2CF6-99B2-0D47-AF1C-15193032D909}" srcOrd="1" destOrd="0" parTransId="{2D831B7D-FF46-564B-90D2-E880F258E003}" sibTransId="{5F4CF906-3C85-2749-B326-44354E5A8F88}"/>
    <dgm:cxn modelId="{1CD54B56-6C92-4DFC-8C4E-E7714A3EA666}" type="presOf" srcId="{D4EDB99E-6700-124D-9189-1B56EBBD80ED}" destId="{2DF1DFDC-F7E6-584F-83FC-34D0980490B3}" srcOrd="0" destOrd="0" presId="urn:microsoft.com/office/officeart/2005/8/layout/cycle3"/>
    <dgm:cxn modelId="{E18FEC99-8F24-9345-ABD0-C949ACAB10FA}" srcId="{BF4ED365-84C6-4741-8FE7-BACD5E39449D}" destId="{94D60326-102D-FC47-B3EA-AFB53B2611C6}" srcOrd="3" destOrd="0" parTransId="{B2E2B338-4F05-CF47-B17E-2A22294CB56D}" sibTransId="{304494E6-E8DE-DA4B-A698-8DF53EF067AC}"/>
    <dgm:cxn modelId="{D4E881C0-4561-476C-B6F2-D71C91C68EC9}" type="presOf" srcId="{B88E2CF6-99B2-0D47-AF1C-15193032D909}" destId="{6E20EE30-7EA1-EA4C-B7F2-58D925EE99FC}" srcOrd="0" destOrd="0" presId="urn:microsoft.com/office/officeart/2005/8/layout/cycle3"/>
    <dgm:cxn modelId="{2FC15E3F-4F4D-4CEE-9D5C-D9CFA61D54C1}" type="presParOf" srcId="{F4595A08-30BC-7F47-8539-DFAD83408B9F}" destId="{7C7C42F0-02E8-1641-A2C8-FA3462291D64}" srcOrd="0" destOrd="0" presId="urn:microsoft.com/office/officeart/2005/8/layout/cycle3"/>
    <dgm:cxn modelId="{3BB78AA8-6641-4506-B185-05A03D7684A8}" type="presParOf" srcId="{7C7C42F0-02E8-1641-A2C8-FA3462291D64}" destId="{54AF4A8C-BF4D-8D4F-A352-B6BB6FB07516}" srcOrd="0" destOrd="0" presId="urn:microsoft.com/office/officeart/2005/8/layout/cycle3"/>
    <dgm:cxn modelId="{C7510EF9-3324-4F0F-9B8C-05D6C5746730}" type="presParOf" srcId="{7C7C42F0-02E8-1641-A2C8-FA3462291D64}" destId="{9C959682-84A3-CB44-91AB-06DC1975F959}" srcOrd="1" destOrd="0" presId="urn:microsoft.com/office/officeart/2005/8/layout/cycle3"/>
    <dgm:cxn modelId="{E2D67B21-8D1C-43AF-9C56-EB2EB8BCB45B}" type="presParOf" srcId="{7C7C42F0-02E8-1641-A2C8-FA3462291D64}" destId="{6E20EE30-7EA1-EA4C-B7F2-58D925EE99FC}" srcOrd="2" destOrd="0" presId="urn:microsoft.com/office/officeart/2005/8/layout/cycle3"/>
    <dgm:cxn modelId="{A5CCF4BB-4B8B-4AC6-8572-DD9A2C04CC2E}" type="presParOf" srcId="{7C7C42F0-02E8-1641-A2C8-FA3462291D64}" destId="{2DF1DFDC-F7E6-584F-83FC-34D0980490B3}" srcOrd="3" destOrd="0" presId="urn:microsoft.com/office/officeart/2005/8/layout/cycle3"/>
    <dgm:cxn modelId="{A650C009-ADA5-441B-A61F-63FF5CF85B7A}" type="presParOf" srcId="{7C7C42F0-02E8-1641-A2C8-FA3462291D64}" destId="{1A07A1BB-864D-4F4F-B81A-58F69AFC01CA}"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59682-84A3-CB44-91AB-06DC1975F959}">
      <dsp:nvSpPr>
        <dsp:cNvPr id="0" name=""/>
        <dsp:cNvSpPr/>
      </dsp:nvSpPr>
      <dsp:spPr>
        <a:xfrm>
          <a:off x="1173328" y="-92987"/>
          <a:ext cx="4426458" cy="4426458"/>
        </a:xfrm>
        <a:prstGeom prst="circularArrow">
          <a:avLst>
            <a:gd name="adj1" fmla="val 4668"/>
            <a:gd name="adj2" fmla="val 272909"/>
            <a:gd name="adj3" fmla="val 12955377"/>
            <a:gd name="adj4" fmla="val 17946869"/>
            <a:gd name="adj5" fmla="val 4847"/>
          </a:avLst>
        </a:prstGeom>
        <a:solidFill>
          <a:schemeClr val="tx1"/>
        </a:solidFill>
        <a:ln>
          <a:noFill/>
        </a:ln>
        <a:effectLst/>
      </dsp:spPr>
      <dsp:style>
        <a:lnRef idx="0">
          <a:scrgbClr r="0" g="0" b="0"/>
        </a:lnRef>
        <a:fillRef idx="1">
          <a:scrgbClr r="0" g="0" b="0"/>
        </a:fillRef>
        <a:effectRef idx="2">
          <a:scrgbClr r="0" g="0" b="0"/>
        </a:effectRef>
        <a:fontRef idx="minor"/>
      </dsp:style>
    </dsp:sp>
    <dsp:sp modelId="{54AF4A8C-BF4D-8D4F-A352-B6BB6FB07516}">
      <dsp:nvSpPr>
        <dsp:cNvPr id="0" name=""/>
        <dsp:cNvSpPr/>
      </dsp:nvSpPr>
      <dsp:spPr>
        <a:xfrm>
          <a:off x="1959507" y="1699"/>
          <a:ext cx="2854101" cy="1427050"/>
        </a:xfrm>
        <a:prstGeom prst="roundRect">
          <a:avLst/>
        </a:prstGeom>
        <a:solidFill>
          <a:srgbClr val="0000FF"/>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My Attitude</a:t>
          </a:r>
        </a:p>
      </dsp:txBody>
      <dsp:txXfrm>
        <a:off x="2029170" y="71362"/>
        <a:ext cx="2714775" cy="1287724"/>
      </dsp:txXfrm>
    </dsp:sp>
    <dsp:sp modelId="{6E20EE30-7EA1-EA4C-B7F2-58D925EE99FC}">
      <dsp:nvSpPr>
        <dsp:cNvPr id="0" name=""/>
        <dsp:cNvSpPr/>
      </dsp:nvSpPr>
      <dsp:spPr>
        <a:xfrm>
          <a:off x="3548900" y="1591091"/>
          <a:ext cx="2854101" cy="1427050"/>
        </a:xfrm>
        <a:prstGeom prst="roundRect">
          <a:avLst/>
        </a:prstGeom>
        <a:solidFill>
          <a:srgbClr val="0066FF"/>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My </a:t>
          </a:r>
          <a:r>
            <a:rPr lang="en-US" sz="3600" kern="1200" dirty="0" err="1"/>
            <a:t>Behaviour</a:t>
          </a:r>
          <a:endParaRPr lang="en-US" sz="3600" kern="1200" dirty="0"/>
        </a:p>
      </dsp:txBody>
      <dsp:txXfrm>
        <a:off x="3618563" y="1660754"/>
        <a:ext cx="2714775" cy="1287724"/>
      </dsp:txXfrm>
    </dsp:sp>
    <dsp:sp modelId="{2DF1DFDC-F7E6-584F-83FC-34D0980490B3}">
      <dsp:nvSpPr>
        <dsp:cNvPr id="0" name=""/>
        <dsp:cNvSpPr/>
      </dsp:nvSpPr>
      <dsp:spPr>
        <a:xfrm>
          <a:off x="1959507" y="3180484"/>
          <a:ext cx="2854101" cy="1427050"/>
        </a:xfrm>
        <a:prstGeom prst="roundRect">
          <a:avLst/>
        </a:prstGeom>
        <a:solidFill>
          <a:srgbClr val="0066FF"/>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Your Attitude</a:t>
          </a:r>
        </a:p>
      </dsp:txBody>
      <dsp:txXfrm>
        <a:off x="2029170" y="3250147"/>
        <a:ext cx="2714775" cy="1287724"/>
      </dsp:txXfrm>
    </dsp:sp>
    <dsp:sp modelId="{1A07A1BB-864D-4F4F-B81A-58F69AFC01CA}">
      <dsp:nvSpPr>
        <dsp:cNvPr id="0" name=""/>
        <dsp:cNvSpPr/>
      </dsp:nvSpPr>
      <dsp:spPr>
        <a:xfrm>
          <a:off x="370114" y="1591091"/>
          <a:ext cx="2854101" cy="1427050"/>
        </a:xfrm>
        <a:prstGeom prst="roundRect">
          <a:avLst/>
        </a:prstGeom>
        <a:solidFill>
          <a:srgbClr val="0000FF"/>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Your </a:t>
          </a:r>
          <a:r>
            <a:rPr lang="en-US" sz="3600" kern="1200" dirty="0" err="1"/>
            <a:t>Behaviour</a:t>
          </a:r>
          <a:endParaRPr lang="en-US" sz="3600" kern="1200" dirty="0"/>
        </a:p>
      </dsp:txBody>
      <dsp:txXfrm>
        <a:off x="439777" y="1660754"/>
        <a:ext cx="2714775" cy="128772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A716D57D-ADAE-42A8-BF89-D070DA6A6C89}"/>
              </a:ext>
            </a:extLst>
          </p:cNvPr>
          <p:cNvSpPr>
            <a:spLocks noGrp="1" noChangeArrowheads="1"/>
          </p:cNvSpPr>
          <p:nvPr>
            <p:ph type="hdr" sz="quarter"/>
          </p:nvPr>
        </p:nvSpPr>
        <p:spPr bwMode="auto">
          <a:xfrm>
            <a:off x="0" y="0"/>
            <a:ext cx="2954338" cy="461963"/>
          </a:xfrm>
          <a:prstGeom prst="rect">
            <a:avLst/>
          </a:prstGeom>
          <a:noFill/>
          <a:ln w="9525">
            <a:noFill/>
            <a:miter lim="800000"/>
            <a:headEnd/>
            <a:tailEnd/>
          </a:ln>
          <a:effectLst/>
        </p:spPr>
        <p:txBody>
          <a:bodyPr vert="horz" wrap="square" lIns="92702" tIns="46351" rIns="92702" bIns="46351" numCol="1" anchor="t" anchorCtr="0" compatLnSpc="1">
            <a:prstTxWarp prst="textNoShape">
              <a:avLst/>
            </a:prstTxWarp>
          </a:bodyPr>
          <a:lstStyle>
            <a:lvl1pPr defTabSz="927100" eaLnBrk="1" hangingPunct="1">
              <a:defRPr sz="1200">
                <a:latin typeface="Times New Roman" pitchFamily="18" charset="0"/>
                <a:ea typeface="+mn-ea"/>
              </a:defRPr>
            </a:lvl1pPr>
          </a:lstStyle>
          <a:p>
            <a:pPr>
              <a:defRPr/>
            </a:pPr>
            <a:endParaRPr lang="en-GB"/>
          </a:p>
        </p:txBody>
      </p:sp>
      <p:sp>
        <p:nvSpPr>
          <p:cNvPr id="56323" name="Rectangle 3">
            <a:extLst>
              <a:ext uri="{FF2B5EF4-FFF2-40B4-BE49-F238E27FC236}">
                <a16:creationId xmlns:a16="http://schemas.microsoft.com/office/drawing/2014/main" id="{E0400346-DE74-41A7-9AEC-FD32E3F42684}"/>
              </a:ext>
            </a:extLst>
          </p:cNvPr>
          <p:cNvSpPr>
            <a:spLocks noGrp="1" noChangeArrowheads="1"/>
          </p:cNvSpPr>
          <p:nvPr>
            <p:ph type="dt" sz="quarter" idx="1"/>
          </p:nvPr>
        </p:nvSpPr>
        <p:spPr bwMode="auto">
          <a:xfrm>
            <a:off x="3887788" y="0"/>
            <a:ext cx="2876550" cy="461963"/>
          </a:xfrm>
          <a:prstGeom prst="rect">
            <a:avLst/>
          </a:prstGeom>
          <a:noFill/>
          <a:ln w="9525">
            <a:noFill/>
            <a:miter lim="800000"/>
            <a:headEnd/>
            <a:tailEnd/>
          </a:ln>
          <a:effectLst/>
        </p:spPr>
        <p:txBody>
          <a:bodyPr vert="horz" wrap="square" lIns="92702" tIns="46351" rIns="92702" bIns="46351" numCol="1" anchor="t" anchorCtr="0" compatLnSpc="1">
            <a:prstTxWarp prst="textNoShape">
              <a:avLst/>
            </a:prstTxWarp>
          </a:bodyPr>
          <a:lstStyle>
            <a:lvl1pPr algn="r" defTabSz="927100" eaLnBrk="1" hangingPunct="1">
              <a:defRPr sz="1200">
                <a:latin typeface="Times New Roman" pitchFamily="18" charset="0"/>
                <a:ea typeface="+mn-ea"/>
              </a:defRPr>
            </a:lvl1pPr>
          </a:lstStyle>
          <a:p>
            <a:pPr>
              <a:defRPr/>
            </a:pPr>
            <a:endParaRPr lang="en-GB"/>
          </a:p>
        </p:txBody>
      </p:sp>
      <p:sp>
        <p:nvSpPr>
          <p:cNvPr id="56324" name="Rectangle 4">
            <a:extLst>
              <a:ext uri="{FF2B5EF4-FFF2-40B4-BE49-F238E27FC236}">
                <a16:creationId xmlns:a16="http://schemas.microsoft.com/office/drawing/2014/main" id="{359C8535-3BD4-450F-8227-AE01F22042EA}"/>
              </a:ext>
            </a:extLst>
          </p:cNvPr>
          <p:cNvSpPr>
            <a:spLocks noGrp="1" noChangeArrowheads="1"/>
          </p:cNvSpPr>
          <p:nvPr>
            <p:ph type="ftr" sz="quarter" idx="2"/>
          </p:nvPr>
        </p:nvSpPr>
        <p:spPr bwMode="auto">
          <a:xfrm>
            <a:off x="0" y="9461500"/>
            <a:ext cx="2954338" cy="461963"/>
          </a:xfrm>
          <a:prstGeom prst="rect">
            <a:avLst/>
          </a:prstGeom>
          <a:noFill/>
          <a:ln w="9525">
            <a:noFill/>
            <a:miter lim="800000"/>
            <a:headEnd/>
            <a:tailEnd/>
          </a:ln>
          <a:effectLst/>
        </p:spPr>
        <p:txBody>
          <a:bodyPr vert="horz" wrap="square" lIns="92702" tIns="46351" rIns="92702" bIns="46351" numCol="1" anchor="b" anchorCtr="0" compatLnSpc="1">
            <a:prstTxWarp prst="textNoShape">
              <a:avLst/>
            </a:prstTxWarp>
          </a:bodyPr>
          <a:lstStyle>
            <a:lvl1pPr defTabSz="927100" eaLnBrk="1" hangingPunct="1">
              <a:defRPr sz="1200">
                <a:latin typeface="Times New Roman" pitchFamily="18" charset="0"/>
                <a:ea typeface="+mn-ea"/>
              </a:defRPr>
            </a:lvl1pPr>
          </a:lstStyle>
          <a:p>
            <a:pPr>
              <a:defRPr/>
            </a:pPr>
            <a:endParaRPr lang="en-GB"/>
          </a:p>
        </p:txBody>
      </p:sp>
      <p:sp>
        <p:nvSpPr>
          <p:cNvPr id="56325" name="Rectangle 5">
            <a:extLst>
              <a:ext uri="{FF2B5EF4-FFF2-40B4-BE49-F238E27FC236}">
                <a16:creationId xmlns:a16="http://schemas.microsoft.com/office/drawing/2014/main" id="{2154B6A8-50D9-4489-9AD3-D67B83232555}"/>
              </a:ext>
            </a:extLst>
          </p:cNvPr>
          <p:cNvSpPr>
            <a:spLocks noGrp="1" noChangeArrowheads="1"/>
          </p:cNvSpPr>
          <p:nvPr>
            <p:ph type="sldNum" sz="quarter" idx="3"/>
          </p:nvPr>
        </p:nvSpPr>
        <p:spPr bwMode="auto">
          <a:xfrm>
            <a:off x="3887788" y="9461500"/>
            <a:ext cx="2876550" cy="461963"/>
          </a:xfrm>
          <a:prstGeom prst="rect">
            <a:avLst/>
          </a:prstGeom>
          <a:noFill/>
          <a:ln w="9525">
            <a:noFill/>
            <a:miter lim="800000"/>
            <a:headEnd/>
            <a:tailEnd/>
          </a:ln>
          <a:effectLst/>
        </p:spPr>
        <p:txBody>
          <a:bodyPr vert="horz" wrap="square" lIns="92702" tIns="46351" rIns="92702" bIns="46351" numCol="1" anchor="b" anchorCtr="0" compatLnSpc="1">
            <a:prstTxWarp prst="textNoShape">
              <a:avLst/>
            </a:prstTxWarp>
          </a:bodyPr>
          <a:lstStyle>
            <a:lvl1pPr algn="r" defTabSz="927100" eaLnBrk="1" hangingPunct="1">
              <a:defRPr sz="1200">
                <a:latin typeface="Times New Roman" panose="02020603050405020304" pitchFamily="18" charset="0"/>
              </a:defRPr>
            </a:lvl1pPr>
          </a:lstStyle>
          <a:p>
            <a:pPr>
              <a:defRPr/>
            </a:pPr>
            <a:fld id="{2F218A44-A003-4361-B3F0-5255E4C61E0A}" type="slidenum">
              <a:rPr lang="en-GB" altLang="en-US"/>
              <a:pPr>
                <a:defRPr/>
              </a:pPr>
              <a:t>‹#›</a:t>
            </a:fld>
            <a:endParaRPr lang="en-GB" altLang="en-US"/>
          </a:p>
        </p:txBody>
      </p:sp>
    </p:spTree>
    <p:extLst>
      <p:ext uri="{BB962C8B-B14F-4D97-AF65-F5344CB8AC3E}">
        <p14:creationId xmlns:p14="http://schemas.microsoft.com/office/powerpoint/2010/main" val="25201587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61737BEA-7117-448F-B4F9-7AFFDAC24220}"/>
              </a:ext>
            </a:extLst>
          </p:cNvPr>
          <p:cNvSpPr>
            <a:spLocks noGrp="1" noChangeArrowheads="1"/>
          </p:cNvSpPr>
          <p:nvPr>
            <p:ph type="hdr" sz="quarter"/>
          </p:nvPr>
        </p:nvSpPr>
        <p:spPr bwMode="auto">
          <a:xfrm>
            <a:off x="0" y="0"/>
            <a:ext cx="2971800" cy="533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ea typeface="+mn-ea"/>
              </a:defRPr>
            </a:lvl1pPr>
          </a:lstStyle>
          <a:p>
            <a:pPr>
              <a:defRPr/>
            </a:pPr>
            <a:endParaRPr lang="en-GB"/>
          </a:p>
        </p:txBody>
      </p:sp>
      <p:sp>
        <p:nvSpPr>
          <p:cNvPr id="82947" name="Rectangle 3">
            <a:extLst>
              <a:ext uri="{FF2B5EF4-FFF2-40B4-BE49-F238E27FC236}">
                <a16:creationId xmlns:a16="http://schemas.microsoft.com/office/drawing/2014/main" id="{4C7DBF99-D4E2-4F11-9BDF-E49E3A865794}"/>
              </a:ext>
            </a:extLst>
          </p:cNvPr>
          <p:cNvSpPr>
            <a:spLocks noGrp="1" noChangeArrowheads="1"/>
          </p:cNvSpPr>
          <p:nvPr>
            <p:ph type="dt" idx="1"/>
          </p:nvPr>
        </p:nvSpPr>
        <p:spPr bwMode="auto">
          <a:xfrm>
            <a:off x="3886200" y="0"/>
            <a:ext cx="2895600" cy="533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ea typeface="+mn-ea"/>
              </a:defRPr>
            </a:lvl1pPr>
          </a:lstStyle>
          <a:p>
            <a:pPr>
              <a:defRPr/>
            </a:pPr>
            <a:endParaRPr lang="en-GB"/>
          </a:p>
        </p:txBody>
      </p:sp>
      <p:sp>
        <p:nvSpPr>
          <p:cNvPr id="5124" name="Rectangle 4">
            <a:extLst>
              <a:ext uri="{FF2B5EF4-FFF2-40B4-BE49-F238E27FC236}">
                <a16:creationId xmlns:a16="http://schemas.microsoft.com/office/drawing/2014/main" id="{61E52C79-A428-4674-8A8E-11F03CF7184E}"/>
              </a:ext>
            </a:extLst>
          </p:cNvPr>
          <p:cNvSpPr>
            <a:spLocks noGrp="1" noRot="1" noChangeAspect="1" noChangeArrowheads="1" noTextEdit="1"/>
          </p:cNvSpPr>
          <p:nvPr>
            <p:ph type="sldImg" idx="2"/>
          </p:nvPr>
        </p:nvSpPr>
        <p:spPr bwMode="auto">
          <a:xfrm>
            <a:off x="901700" y="762000"/>
            <a:ext cx="4978400" cy="3733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9" name="Rectangle 5">
            <a:extLst>
              <a:ext uri="{FF2B5EF4-FFF2-40B4-BE49-F238E27FC236}">
                <a16:creationId xmlns:a16="http://schemas.microsoft.com/office/drawing/2014/main" id="{B58704F5-DDD3-40AE-89B2-25502640DBC5}"/>
              </a:ext>
            </a:extLst>
          </p:cNvPr>
          <p:cNvSpPr>
            <a:spLocks noGrp="1" noChangeArrowheads="1"/>
          </p:cNvSpPr>
          <p:nvPr>
            <p:ph type="body" sz="quarter" idx="3"/>
          </p:nvPr>
        </p:nvSpPr>
        <p:spPr bwMode="auto">
          <a:xfrm>
            <a:off x="914400" y="4724400"/>
            <a:ext cx="49530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82950" name="Rectangle 6">
            <a:extLst>
              <a:ext uri="{FF2B5EF4-FFF2-40B4-BE49-F238E27FC236}">
                <a16:creationId xmlns:a16="http://schemas.microsoft.com/office/drawing/2014/main" id="{50C26675-8985-4B86-B941-ADB0A0489777}"/>
              </a:ext>
            </a:extLst>
          </p:cNvPr>
          <p:cNvSpPr>
            <a:spLocks noGrp="1" noChangeArrowheads="1"/>
          </p:cNvSpPr>
          <p:nvPr>
            <p:ph type="ftr" sz="quarter" idx="4"/>
          </p:nvPr>
        </p:nvSpPr>
        <p:spPr bwMode="auto">
          <a:xfrm>
            <a:off x="0" y="9448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ea typeface="+mn-ea"/>
              </a:defRPr>
            </a:lvl1pPr>
          </a:lstStyle>
          <a:p>
            <a:pPr>
              <a:defRPr/>
            </a:pPr>
            <a:endParaRPr lang="en-GB"/>
          </a:p>
        </p:txBody>
      </p:sp>
      <p:sp>
        <p:nvSpPr>
          <p:cNvPr id="82951" name="Rectangle 7">
            <a:extLst>
              <a:ext uri="{FF2B5EF4-FFF2-40B4-BE49-F238E27FC236}">
                <a16:creationId xmlns:a16="http://schemas.microsoft.com/office/drawing/2014/main" id="{ED8C30C0-1355-4754-A86E-82FDF483DD73}"/>
              </a:ext>
            </a:extLst>
          </p:cNvPr>
          <p:cNvSpPr>
            <a:spLocks noGrp="1" noChangeArrowheads="1"/>
          </p:cNvSpPr>
          <p:nvPr>
            <p:ph type="sldNum" sz="quarter" idx="5"/>
          </p:nvPr>
        </p:nvSpPr>
        <p:spPr bwMode="auto">
          <a:xfrm>
            <a:off x="3886200" y="94488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panose="02020603050405020304" pitchFamily="18" charset="0"/>
              </a:defRPr>
            </a:lvl1pPr>
          </a:lstStyle>
          <a:p>
            <a:pPr>
              <a:defRPr/>
            </a:pPr>
            <a:fld id="{DFFCD4D7-84F9-41CB-97FC-3DB29309EFEA}" type="slidenum">
              <a:rPr lang="en-GB" altLang="en-US"/>
              <a:pPr>
                <a:defRPr/>
              </a:pPr>
              <a:t>‹#›</a:t>
            </a:fld>
            <a:endParaRPr lang="en-GB" altLang="en-US"/>
          </a:p>
        </p:txBody>
      </p:sp>
    </p:spTree>
    <p:extLst>
      <p:ext uri="{BB962C8B-B14F-4D97-AF65-F5344CB8AC3E}">
        <p14:creationId xmlns:p14="http://schemas.microsoft.com/office/powerpoint/2010/main" val="425545103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75A5B76-B81A-4434-BAD7-DAECBCD0C34A}"/>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39C6E688-E0D0-4E90-A720-71A2B4D9653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So where does this fit into emotions.</a:t>
            </a:r>
          </a:p>
          <a:p>
            <a:r>
              <a:rPr lang="en-US" altLang="en-US">
                <a:latin typeface="Arial" panose="020B0604020202020204" pitchFamily="34" charset="0"/>
                <a:ea typeface="ＭＳ Ｐゴシック" panose="020B0600070205080204" pitchFamily="34" charset="-128"/>
              </a:rPr>
              <a:t>What are emotions? Answer: Fear, Hate, Love, Hurt, Spitefulness, Happiness, sadness,  etc</a:t>
            </a:r>
          </a:p>
          <a:p>
            <a:r>
              <a:rPr lang="en-US" altLang="en-US">
                <a:latin typeface="Arial" panose="020B0604020202020204" pitchFamily="34" charset="0"/>
                <a:ea typeface="ＭＳ Ｐゴシック" panose="020B0600070205080204" pitchFamily="34" charset="-128"/>
              </a:rPr>
              <a:t>Are they contagious? What do you mean? Next slide</a:t>
            </a:r>
          </a:p>
        </p:txBody>
      </p:sp>
      <p:sp>
        <p:nvSpPr>
          <p:cNvPr id="34820" name="Slide Number Placeholder 3">
            <a:extLst>
              <a:ext uri="{FF2B5EF4-FFF2-40B4-BE49-F238E27FC236}">
                <a16:creationId xmlns:a16="http://schemas.microsoft.com/office/drawing/2014/main" id="{EB9B4EB2-BD7F-4AB8-B67F-79E0F8A926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11DE1CD-AC10-4A7D-84A2-9E668C8C6C79}" type="slidenum">
              <a:rPr lang="en-GB" altLang="en-US" smtClean="0">
                <a:latin typeface="Times New Roman" panose="02020603050405020304" pitchFamily="18" charset="0"/>
              </a:rPr>
              <a:pPr>
                <a:spcBef>
                  <a:spcPct val="0"/>
                </a:spcBef>
              </a:pPr>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43214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AB73C52-5934-46C1-8E9D-67BE2CDD7C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6D1DCB34-B02C-4B59-8F0F-481404AC7DC2}" type="slidenum">
              <a:rPr lang="en-GB" altLang="en-US" smtClean="0">
                <a:latin typeface="Times New Roman" panose="02020603050405020304" pitchFamily="18" charset="0"/>
              </a:rPr>
              <a:pPr>
                <a:spcBef>
                  <a:spcPct val="0"/>
                </a:spcBef>
              </a:pPr>
              <a:t>3</a:t>
            </a:fld>
            <a:endParaRPr lang="en-GB" altLang="en-US">
              <a:latin typeface="Times New Roman" panose="02020603050405020304" pitchFamily="18" charset="0"/>
            </a:endParaRPr>
          </a:p>
        </p:txBody>
      </p:sp>
      <p:sp>
        <p:nvSpPr>
          <p:cNvPr id="43011" name="Rectangle 2">
            <a:extLst>
              <a:ext uri="{FF2B5EF4-FFF2-40B4-BE49-F238E27FC236}">
                <a16:creationId xmlns:a16="http://schemas.microsoft.com/office/drawing/2014/main" id="{2B20E89E-0127-4957-89C3-9D7876534FA5}"/>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2C32C92D-4930-4637-9FF9-8AD16FF79B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ea typeface="ＭＳ Ｐゴシック" panose="020B0600070205080204" pitchFamily="34" charset="-128"/>
              </a:rPr>
              <a:t>In a 1994 report on the current state of emotional literacy in the U.S., author Daniel Goleman stated: </a:t>
            </a: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"...in navigating our lives, it is our fears and envies, our rages and depressions, our worries and anxieties that steer us day to day. Even the most academically brilliant among us are vulnerable to being undone by unruly emotions. The price we pay for emotional illiteracy is in failed marriages and troubled families, in stunted social and work lives, in deteriorating physical health and mental anguish and, as a society, in tragedies such as killings..." </a:t>
            </a: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Goleman attests that the best remedy for battling our emotional shortcomings is preventive medicine. In other words, we need to place as much importance on teaching our children the essential skills of Emotional Intelligence as we do on more traditional measures like IQ. </a:t>
            </a:r>
          </a:p>
          <a:p>
            <a:r>
              <a:rPr lang="en-GB" altLang="en-US" b="1">
                <a:latin typeface="Arial" panose="020B0604020202020204" pitchFamily="34" charset="0"/>
                <a:ea typeface="ＭＳ Ｐゴシック" panose="020B0600070205080204" pitchFamily="34" charset="-128"/>
              </a:rPr>
              <a:t>Exactly what is Emotional Intelligence?</a:t>
            </a:r>
            <a:r>
              <a:rPr lang="en-GB" altLang="en-US">
                <a:latin typeface="Arial" panose="020B0604020202020204" pitchFamily="34" charset="0"/>
                <a:ea typeface="ＭＳ Ｐゴシック" panose="020B0600070205080204" pitchFamily="34" charset="-128"/>
              </a:rPr>
              <a:t> The term encompasses the following five characteristics and abilities: </a:t>
            </a:r>
          </a:p>
          <a:p>
            <a:r>
              <a:rPr lang="en-GB" altLang="en-US" b="1">
                <a:latin typeface="Arial" panose="020B0604020202020204" pitchFamily="34" charset="0"/>
                <a:ea typeface="ＭＳ Ｐゴシック" panose="020B0600070205080204" pitchFamily="34" charset="-128"/>
              </a:rPr>
              <a:t>Self-awareness</a:t>
            </a:r>
            <a:r>
              <a:rPr lang="en-GB" altLang="en-US">
                <a:latin typeface="Arial" panose="020B0604020202020204" pitchFamily="34" charset="0"/>
                <a:ea typeface="ＭＳ Ｐゴシック" panose="020B0600070205080204" pitchFamily="34" charset="-128"/>
              </a:rPr>
              <a:t>--knowing your emotions, recognizing feelings as they occur, and discriminating between them </a:t>
            </a:r>
          </a:p>
          <a:p>
            <a:r>
              <a:rPr lang="en-GB" altLang="en-US" b="1">
                <a:latin typeface="Arial" panose="020B0604020202020204" pitchFamily="34" charset="0"/>
                <a:ea typeface="ＭＳ Ｐゴシック" panose="020B0600070205080204" pitchFamily="34" charset="-128"/>
              </a:rPr>
              <a:t>Mood management</a:t>
            </a:r>
            <a:r>
              <a:rPr lang="en-GB" altLang="en-US">
                <a:latin typeface="Arial" panose="020B0604020202020204" pitchFamily="34" charset="0"/>
                <a:ea typeface="ＭＳ Ｐゴシック" panose="020B0600070205080204" pitchFamily="34" charset="-128"/>
              </a:rPr>
              <a:t>--handling feelings so they're relevant to the current situation and you react appropriately </a:t>
            </a:r>
          </a:p>
          <a:p>
            <a:r>
              <a:rPr lang="en-GB" altLang="en-US" b="1">
                <a:latin typeface="Arial" panose="020B0604020202020204" pitchFamily="34" charset="0"/>
                <a:ea typeface="ＭＳ Ｐゴシック" panose="020B0600070205080204" pitchFamily="34" charset="-128"/>
              </a:rPr>
              <a:t>Self-motivation</a:t>
            </a:r>
            <a:r>
              <a:rPr lang="en-GB" altLang="en-US">
                <a:latin typeface="Arial" panose="020B0604020202020204" pitchFamily="34" charset="0"/>
                <a:ea typeface="ＭＳ Ｐゴシック" panose="020B0600070205080204" pitchFamily="34" charset="-128"/>
              </a:rPr>
              <a:t>--"gathering up" your feelings and directing yourself towards a goal, despite self-doubt, inertia, and impulsiveness </a:t>
            </a:r>
          </a:p>
          <a:p>
            <a:r>
              <a:rPr lang="en-GB" altLang="en-US" b="1">
                <a:latin typeface="Arial" panose="020B0604020202020204" pitchFamily="34" charset="0"/>
                <a:ea typeface="ＭＳ Ｐゴシック" panose="020B0600070205080204" pitchFamily="34" charset="-128"/>
              </a:rPr>
              <a:t>Empathy</a:t>
            </a:r>
            <a:r>
              <a:rPr lang="en-GB" altLang="en-US">
                <a:latin typeface="Arial" panose="020B0604020202020204" pitchFamily="34" charset="0"/>
                <a:ea typeface="ＭＳ Ｐゴシック" panose="020B0600070205080204" pitchFamily="34" charset="-128"/>
              </a:rPr>
              <a:t>--recognizing feelings in others and tuning into their verbal and nonverbal cues </a:t>
            </a:r>
          </a:p>
          <a:p>
            <a:r>
              <a:rPr lang="en-GB" altLang="en-US" b="1">
                <a:latin typeface="Arial" panose="020B0604020202020204" pitchFamily="34" charset="0"/>
                <a:ea typeface="ＭＳ Ｐゴシック" panose="020B0600070205080204" pitchFamily="34" charset="-128"/>
              </a:rPr>
              <a:t>Managing relationships</a:t>
            </a:r>
            <a:r>
              <a:rPr lang="en-GB" altLang="en-US">
                <a:latin typeface="Arial" panose="020B0604020202020204" pitchFamily="34" charset="0"/>
                <a:ea typeface="ＭＳ Ｐゴシック" panose="020B0600070205080204" pitchFamily="34" charset="-128"/>
              </a:rPr>
              <a:t>--handling interpersonal interaction, conflict resolution, and negotiations </a:t>
            </a:r>
          </a:p>
          <a:p>
            <a:r>
              <a:rPr lang="en-GB" altLang="en-US" b="1">
                <a:latin typeface="Arial" panose="020B0604020202020204" pitchFamily="34" charset="0"/>
                <a:ea typeface="ＭＳ Ｐゴシック" panose="020B0600070205080204" pitchFamily="34" charset="-128"/>
              </a:rPr>
              <a:t>Why Do We Need Emotional Intelligence?</a:t>
            </a:r>
            <a:endParaRPr lang="en-GB" altLang="en-US">
              <a:latin typeface="Arial" panose="020B0604020202020204" pitchFamily="34" charset="0"/>
              <a:ea typeface="ＭＳ Ｐゴシック" panose="020B0600070205080204" pitchFamily="34" charset="-128"/>
            </a:endParaRPr>
          </a:p>
          <a:p>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Research in brain-based learning suggests that emotional health is fundamental to effective learning. According to a report from the National Centre for Clinical Infant Programs, the most critical element for a student's success in school is an understanding of how to learn. </a:t>
            </a:r>
          </a:p>
          <a:p>
            <a:r>
              <a:rPr lang="en-GB" altLang="en-US">
                <a:latin typeface="Arial" panose="020B0604020202020204" pitchFamily="34" charset="0"/>
                <a:ea typeface="ＭＳ Ｐゴシック" panose="020B0600070205080204" pitchFamily="34" charset="-128"/>
              </a:rPr>
              <a:t> </a:t>
            </a:r>
          </a:p>
          <a:p>
            <a:r>
              <a:rPr lang="en-GB" altLang="en-US" b="1">
                <a:latin typeface="Arial" panose="020B0604020202020204" pitchFamily="34" charset="0"/>
                <a:ea typeface="ＭＳ Ｐゴシック" panose="020B0600070205080204" pitchFamily="34" charset="-128"/>
              </a:rPr>
              <a:t>The key ingredients for this understanding are: </a:t>
            </a:r>
            <a:endParaRPr lang="en-GB" altLang="en-US">
              <a:latin typeface="Arial" panose="020B0604020202020204" pitchFamily="34" charset="0"/>
              <a:ea typeface="ＭＳ Ｐゴシック" panose="020B0600070205080204" pitchFamily="34" charset="-128"/>
            </a:endParaRP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Confidence</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Curiosity </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Intentionality </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Self-control</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Relatedness</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Capacity to communicate </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Ability to co-operate </a:t>
            </a: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These traits are all aspects of Emotional Intelligence. Basically, a student who learns to learn is much more apt to succeed. Emotional Intelligence has proven a better predictor of future success than traditional methods like IQ and standardized test scores. </a:t>
            </a:r>
          </a:p>
          <a:p>
            <a:r>
              <a:rPr lang="en-GB" altLang="en-US">
                <a:latin typeface="Arial" panose="020B0604020202020204" pitchFamily="34" charset="0"/>
                <a:ea typeface="ＭＳ Ｐゴシック" panose="020B0600070205080204" pitchFamily="34" charset="-128"/>
              </a:rPr>
              <a:t>Hence, the great interest in Emotional Intelligence on the part of corporations, universities, and schools nationwide. The idea of Emotional Intelligence has inspired research and curriculum development throughout these facilities. Researchers have concluded that people who manage their own feelings well and deal effectively with others are more likely to live content lives. Plus, happy people are more apt to retain information and do so more effectively than dissatisfied people. </a:t>
            </a:r>
          </a:p>
          <a:p>
            <a:r>
              <a:rPr lang="en-GB" altLang="en-US">
                <a:latin typeface="Arial" panose="020B0604020202020204" pitchFamily="34" charset="0"/>
                <a:ea typeface="ＭＳ Ｐゴシック" panose="020B0600070205080204" pitchFamily="34" charset="-128"/>
              </a:rPr>
              <a:t>Building one's Emotional Intelligence has a lifelong impact. </a:t>
            </a:r>
          </a:p>
          <a:p>
            <a:r>
              <a:rPr lang="en-GB" altLang="en-US" i="1">
                <a:latin typeface="Arial" panose="020B0604020202020204" pitchFamily="34" charset="0"/>
                <a:ea typeface="ＭＳ Ｐゴシック" panose="020B0600070205080204" pitchFamily="34" charset="-128"/>
              </a:rPr>
              <a:t>"Emotional Intelligence is a master aptitude, a capacity that profoundly affects all other abilities, either facilitating or interfering with them."-</a:t>
            </a:r>
            <a:endParaRPr lang="en-GB" altLang="en-US">
              <a:latin typeface="Arial" panose="020B0604020202020204" pitchFamily="34" charset="0"/>
              <a:ea typeface="ＭＳ Ｐゴシック" panose="020B0600070205080204" pitchFamily="34" charset="-128"/>
            </a:endParaRPr>
          </a:p>
          <a:p>
            <a:r>
              <a:rPr lang="en-GB" altLang="en-US" i="1">
                <a:latin typeface="Arial" panose="020B0604020202020204" pitchFamily="34" charset="0"/>
                <a:ea typeface="ＭＳ Ｐゴシック" panose="020B0600070205080204" pitchFamily="34" charset="-128"/>
              </a:rPr>
              <a:t>Daniel Goleman, </a:t>
            </a:r>
            <a:r>
              <a:rPr lang="en-GB" altLang="en-US" b="1" i="1">
                <a:latin typeface="Arial" panose="020B0604020202020204" pitchFamily="34" charset="0"/>
                <a:ea typeface="ＭＳ Ｐゴシック" panose="020B0600070205080204" pitchFamily="34" charset="-128"/>
              </a:rPr>
              <a:t>Emotional Intelligence</a:t>
            </a:r>
            <a:r>
              <a:rPr lang="en-GB" altLang="en-US" i="1">
                <a:latin typeface="Arial" panose="020B0604020202020204" pitchFamily="34" charset="0"/>
                <a:ea typeface="ＭＳ Ｐゴシック" panose="020B0600070205080204" pitchFamily="34" charset="-128"/>
              </a:rPr>
              <a:t>, p. 80</a:t>
            </a:r>
            <a:r>
              <a:rPr lang="en-GB" altLang="en-US">
                <a:latin typeface="Arial" panose="020B0604020202020204" pitchFamily="34" charset="0"/>
                <a:ea typeface="ＭＳ Ｐゴシック" panose="020B0600070205080204" pitchFamily="34" charset="-128"/>
              </a:rPr>
              <a:t> </a:t>
            </a:r>
          </a:p>
          <a:p>
            <a:endParaRPr lang="en-GB" altLang="en-US">
              <a:latin typeface="Arial" panose="020B0604020202020204" pitchFamily="34" charset="0"/>
              <a:ea typeface="ＭＳ Ｐゴシック" panose="020B0600070205080204" pitchFamily="34" charset="-128"/>
            </a:endParaRPr>
          </a:p>
          <a:p>
            <a:r>
              <a:rPr lang="en-GB" altLang="en-US">
                <a:latin typeface="Arial" panose="020B0604020202020204" pitchFamily="34" charset="0"/>
                <a:ea typeface="ＭＳ Ｐゴシック" panose="020B0600070205080204" pitchFamily="34" charset="-128"/>
              </a:rPr>
              <a:t>CONCLUSION:  If you are aware of your self (including recognising your emotions/feelings as they happen, you can manage your self (your behaviours and actions). If you are socially aware as well as self aware you can manage relationships (other people). Relationship Management leads to Improved performance.</a:t>
            </a:r>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9028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643ABC-47D3-4C92-9E26-96B3B2AEAFDE}"/>
              </a:ext>
            </a:extLst>
          </p:cNvPr>
          <p:cNvSpPr>
            <a:spLocks noGrp="1"/>
          </p:cNvSpPr>
          <p:nvPr>
            <p:ph type="dt" sz="half" idx="10"/>
          </p:nvPr>
        </p:nvSpPr>
        <p:spPr/>
        <p:txBody>
          <a:bodyPr/>
          <a:lstStyle>
            <a:lvl1pPr>
              <a:defRPr/>
            </a:lvl1pPr>
          </a:lstStyle>
          <a:p>
            <a:pPr>
              <a:defRPr/>
            </a:pPr>
            <a:fld id="{99852774-70F6-475B-9D19-FB4747B024FA}" type="datetimeFigureOut">
              <a:rPr lang="en-GB"/>
              <a:pPr>
                <a:defRPr/>
              </a:pPr>
              <a:t>29/10/2020</a:t>
            </a:fld>
            <a:endParaRPr lang="en-GB"/>
          </a:p>
        </p:txBody>
      </p:sp>
      <p:sp>
        <p:nvSpPr>
          <p:cNvPr id="5" name="Footer Placeholder 4">
            <a:extLst>
              <a:ext uri="{FF2B5EF4-FFF2-40B4-BE49-F238E27FC236}">
                <a16:creationId xmlns:a16="http://schemas.microsoft.com/office/drawing/2014/main" id="{3B496CCE-7658-49BF-8322-9800181B099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3A65248-C260-4DEC-88B8-763A38F27E1D}"/>
              </a:ext>
            </a:extLst>
          </p:cNvPr>
          <p:cNvSpPr>
            <a:spLocks noGrp="1"/>
          </p:cNvSpPr>
          <p:nvPr>
            <p:ph type="sldNum" sz="quarter" idx="12"/>
          </p:nvPr>
        </p:nvSpPr>
        <p:spPr/>
        <p:txBody>
          <a:bodyPr/>
          <a:lstStyle>
            <a:lvl1pPr>
              <a:defRPr/>
            </a:lvl1pPr>
          </a:lstStyle>
          <a:p>
            <a:pPr>
              <a:defRPr/>
            </a:pPr>
            <a:fld id="{55168406-A952-40FE-97C0-5B77EBFCA526}" type="slidenum">
              <a:rPr lang="en-GB"/>
              <a:pPr>
                <a:defRPr/>
              </a:pPr>
              <a:t>‹#›</a:t>
            </a:fld>
            <a:endParaRPr lang="en-GB"/>
          </a:p>
        </p:txBody>
      </p:sp>
    </p:spTree>
    <p:extLst>
      <p:ext uri="{BB962C8B-B14F-4D97-AF65-F5344CB8AC3E}">
        <p14:creationId xmlns:p14="http://schemas.microsoft.com/office/powerpoint/2010/main" val="27474570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CF3356-5343-4BE2-A3A9-5AF6FD98AB81}"/>
              </a:ext>
            </a:extLst>
          </p:cNvPr>
          <p:cNvSpPr>
            <a:spLocks noGrp="1"/>
          </p:cNvSpPr>
          <p:nvPr>
            <p:ph type="dt" sz="half" idx="10"/>
          </p:nvPr>
        </p:nvSpPr>
        <p:spPr/>
        <p:txBody>
          <a:bodyPr/>
          <a:lstStyle>
            <a:lvl1pPr>
              <a:defRPr/>
            </a:lvl1pPr>
          </a:lstStyle>
          <a:p>
            <a:pPr>
              <a:defRPr/>
            </a:pPr>
            <a:fld id="{4E834AE0-3EAD-4B31-9C0E-455ACC7E8740}" type="datetimeFigureOut">
              <a:rPr lang="en-GB"/>
              <a:pPr>
                <a:defRPr/>
              </a:pPr>
              <a:t>29/10/2020</a:t>
            </a:fld>
            <a:endParaRPr lang="en-GB"/>
          </a:p>
        </p:txBody>
      </p:sp>
      <p:sp>
        <p:nvSpPr>
          <p:cNvPr id="5" name="Footer Placeholder 4">
            <a:extLst>
              <a:ext uri="{FF2B5EF4-FFF2-40B4-BE49-F238E27FC236}">
                <a16:creationId xmlns:a16="http://schemas.microsoft.com/office/drawing/2014/main" id="{A80DD746-B7ED-4712-B7A6-635977BD5C7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20E9C2A-CA89-4A79-9A4F-A3EC6F35DE9C}"/>
              </a:ext>
            </a:extLst>
          </p:cNvPr>
          <p:cNvSpPr>
            <a:spLocks noGrp="1"/>
          </p:cNvSpPr>
          <p:nvPr>
            <p:ph type="sldNum" sz="quarter" idx="12"/>
          </p:nvPr>
        </p:nvSpPr>
        <p:spPr/>
        <p:txBody>
          <a:bodyPr/>
          <a:lstStyle>
            <a:lvl1pPr>
              <a:defRPr/>
            </a:lvl1pPr>
          </a:lstStyle>
          <a:p>
            <a:pPr>
              <a:defRPr/>
            </a:pPr>
            <a:fld id="{3E341888-57BF-4079-A737-11705BFFBB26}" type="slidenum">
              <a:rPr lang="en-GB"/>
              <a:pPr>
                <a:defRPr/>
              </a:pPr>
              <a:t>‹#›</a:t>
            </a:fld>
            <a:endParaRPr lang="en-GB"/>
          </a:p>
        </p:txBody>
      </p:sp>
    </p:spTree>
    <p:extLst>
      <p:ext uri="{BB962C8B-B14F-4D97-AF65-F5344CB8AC3E}">
        <p14:creationId xmlns:p14="http://schemas.microsoft.com/office/powerpoint/2010/main" val="29364041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0C86E7-F315-4E24-81C6-7EBBCA1A758C}"/>
              </a:ext>
            </a:extLst>
          </p:cNvPr>
          <p:cNvSpPr>
            <a:spLocks noGrp="1"/>
          </p:cNvSpPr>
          <p:nvPr>
            <p:ph type="dt" sz="half" idx="10"/>
          </p:nvPr>
        </p:nvSpPr>
        <p:spPr/>
        <p:txBody>
          <a:bodyPr/>
          <a:lstStyle>
            <a:lvl1pPr>
              <a:defRPr/>
            </a:lvl1pPr>
          </a:lstStyle>
          <a:p>
            <a:pPr>
              <a:defRPr/>
            </a:pPr>
            <a:fld id="{0C2C6E39-3EEE-47BC-95B4-8648F26F4590}" type="datetimeFigureOut">
              <a:rPr lang="en-GB"/>
              <a:pPr>
                <a:defRPr/>
              </a:pPr>
              <a:t>29/10/2020</a:t>
            </a:fld>
            <a:endParaRPr lang="en-GB"/>
          </a:p>
        </p:txBody>
      </p:sp>
      <p:sp>
        <p:nvSpPr>
          <p:cNvPr id="5" name="Footer Placeholder 4">
            <a:extLst>
              <a:ext uri="{FF2B5EF4-FFF2-40B4-BE49-F238E27FC236}">
                <a16:creationId xmlns:a16="http://schemas.microsoft.com/office/drawing/2014/main" id="{621FD736-003B-407B-9E5B-50A62D35578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6348A01-1BDC-4D63-A0EF-D024F6B8343C}"/>
              </a:ext>
            </a:extLst>
          </p:cNvPr>
          <p:cNvSpPr>
            <a:spLocks noGrp="1"/>
          </p:cNvSpPr>
          <p:nvPr>
            <p:ph type="sldNum" sz="quarter" idx="12"/>
          </p:nvPr>
        </p:nvSpPr>
        <p:spPr/>
        <p:txBody>
          <a:bodyPr/>
          <a:lstStyle>
            <a:lvl1pPr>
              <a:defRPr/>
            </a:lvl1pPr>
          </a:lstStyle>
          <a:p>
            <a:pPr>
              <a:defRPr/>
            </a:pPr>
            <a:fld id="{ABDD82B1-CBB1-4710-BF72-CD66C6BB2008}" type="slidenum">
              <a:rPr lang="en-GB"/>
              <a:pPr>
                <a:defRPr/>
              </a:pPr>
              <a:t>‹#›</a:t>
            </a:fld>
            <a:endParaRPr lang="en-GB"/>
          </a:p>
        </p:txBody>
      </p:sp>
    </p:spTree>
    <p:extLst>
      <p:ext uri="{BB962C8B-B14F-4D97-AF65-F5344CB8AC3E}">
        <p14:creationId xmlns:p14="http://schemas.microsoft.com/office/powerpoint/2010/main" val="18865115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A19077F-9E02-4693-BF82-03335B64FA40}"/>
              </a:ext>
            </a:extLst>
          </p:cNvPr>
          <p:cNvSpPr>
            <a:spLocks noGrp="1"/>
          </p:cNvSpPr>
          <p:nvPr>
            <p:ph type="dt" sz="half" idx="10"/>
          </p:nvPr>
        </p:nvSpPr>
        <p:spPr/>
        <p:txBody>
          <a:bodyPr/>
          <a:lstStyle>
            <a:lvl1pPr>
              <a:defRPr/>
            </a:lvl1pPr>
          </a:lstStyle>
          <a:p>
            <a:pPr>
              <a:defRPr/>
            </a:pPr>
            <a:fld id="{7739008A-F828-481C-A055-34108BA11346}" type="datetimeFigureOut">
              <a:rPr lang="en-GB"/>
              <a:pPr>
                <a:defRPr/>
              </a:pPr>
              <a:t>29/10/2020</a:t>
            </a:fld>
            <a:endParaRPr lang="en-GB"/>
          </a:p>
        </p:txBody>
      </p:sp>
      <p:sp>
        <p:nvSpPr>
          <p:cNvPr id="6" name="Footer Placeholder 4">
            <a:extLst>
              <a:ext uri="{FF2B5EF4-FFF2-40B4-BE49-F238E27FC236}">
                <a16:creationId xmlns:a16="http://schemas.microsoft.com/office/drawing/2014/main" id="{C453F523-B8C6-4C69-9E8D-8F1853926A8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672090C-EDF7-499C-9FDC-E3B1113FB782}"/>
              </a:ext>
            </a:extLst>
          </p:cNvPr>
          <p:cNvSpPr>
            <a:spLocks noGrp="1"/>
          </p:cNvSpPr>
          <p:nvPr>
            <p:ph type="sldNum" sz="quarter" idx="12"/>
          </p:nvPr>
        </p:nvSpPr>
        <p:spPr/>
        <p:txBody>
          <a:bodyPr/>
          <a:lstStyle>
            <a:lvl1pPr>
              <a:defRPr/>
            </a:lvl1pPr>
          </a:lstStyle>
          <a:p>
            <a:pPr>
              <a:defRPr/>
            </a:pPr>
            <a:fld id="{5B4C789C-0605-441B-B715-569BBD58E2CF}" type="slidenum">
              <a:rPr lang="en-GB"/>
              <a:pPr>
                <a:defRPr/>
              </a:pPr>
              <a:t>‹#›</a:t>
            </a:fld>
            <a:endParaRPr lang="en-GB"/>
          </a:p>
        </p:txBody>
      </p:sp>
    </p:spTree>
    <p:extLst>
      <p:ext uri="{BB962C8B-B14F-4D97-AF65-F5344CB8AC3E}">
        <p14:creationId xmlns:p14="http://schemas.microsoft.com/office/powerpoint/2010/main" val="3424923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9E94AFE-7A00-491B-BB87-32BFA6358750}"/>
              </a:ext>
            </a:extLst>
          </p:cNvPr>
          <p:cNvSpPr>
            <a:spLocks noGrp="1"/>
          </p:cNvSpPr>
          <p:nvPr>
            <p:ph type="dt" sz="half" idx="10"/>
          </p:nvPr>
        </p:nvSpPr>
        <p:spPr/>
        <p:txBody>
          <a:bodyPr/>
          <a:lstStyle>
            <a:lvl1pPr>
              <a:defRPr/>
            </a:lvl1pPr>
          </a:lstStyle>
          <a:p>
            <a:pPr>
              <a:defRPr/>
            </a:pPr>
            <a:fld id="{A9D19077-2BB9-4861-8747-BEE3622E5465}" type="datetimeFigureOut">
              <a:rPr lang="en-GB"/>
              <a:pPr>
                <a:defRPr/>
              </a:pPr>
              <a:t>29/10/2020</a:t>
            </a:fld>
            <a:endParaRPr lang="en-GB"/>
          </a:p>
        </p:txBody>
      </p:sp>
      <p:sp>
        <p:nvSpPr>
          <p:cNvPr id="8" name="Footer Placeholder 4">
            <a:extLst>
              <a:ext uri="{FF2B5EF4-FFF2-40B4-BE49-F238E27FC236}">
                <a16:creationId xmlns:a16="http://schemas.microsoft.com/office/drawing/2014/main" id="{471A289A-A4D2-498D-8E34-5A85F6DE033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36725D1D-C07E-400C-B220-8D027302D5F3}"/>
              </a:ext>
            </a:extLst>
          </p:cNvPr>
          <p:cNvSpPr>
            <a:spLocks noGrp="1"/>
          </p:cNvSpPr>
          <p:nvPr>
            <p:ph type="sldNum" sz="quarter" idx="12"/>
          </p:nvPr>
        </p:nvSpPr>
        <p:spPr/>
        <p:txBody>
          <a:bodyPr/>
          <a:lstStyle>
            <a:lvl1pPr>
              <a:defRPr/>
            </a:lvl1pPr>
          </a:lstStyle>
          <a:p>
            <a:pPr>
              <a:defRPr/>
            </a:pPr>
            <a:fld id="{30544B1B-569A-41C9-AE14-3770CD9AD13C}" type="slidenum">
              <a:rPr lang="en-GB"/>
              <a:pPr>
                <a:defRPr/>
              </a:pPr>
              <a:t>‹#›</a:t>
            </a:fld>
            <a:endParaRPr lang="en-GB"/>
          </a:p>
        </p:txBody>
      </p:sp>
    </p:spTree>
    <p:extLst>
      <p:ext uri="{BB962C8B-B14F-4D97-AF65-F5344CB8AC3E}">
        <p14:creationId xmlns:p14="http://schemas.microsoft.com/office/powerpoint/2010/main" val="25037880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122B324-D3F6-4F3C-AC52-24D83208F289}"/>
              </a:ext>
            </a:extLst>
          </p:cNvPr>
          <p:cNvSpPr>
            <a:spLocks noGrp="1"/>
          </p:cNvSpPr>
          <p:nvPr>
            <p:ph type="dt" sz="half" idx="10"/>
          </p:nvPr>
        </p:nvSpPr>
        <p:spPr/>
        <p:txBody>
          <a:bodyPr/>
          <a:lstStyle>
            <a:lvl1pPr>
              <a:defRPr/>
            </a:lvl1pPr>
          </a:lstStyle>
          <a:p>
            <a:pPr>
              <a:defRPr/>
            </a:pPr>
            <a:fld id="{CAEF7621-8BC8-4C40-800C-6F46A84D1D01}" type="datetimeFigureOut">
              <a:rPr lang="en-GB"/>
              <a:pPr>
                <a:defRPr/>
              </a:pPr>
              <a:t>29/10/2020</a:t>
            </a:fld>
            <a:endParaRPr lang="en-GB"/>
          </a:p>
        </p:txBody>
      </p:sp>
      <p:sp>
        <p:nvSpPr>
          <p:cNvPr id="4" name="Footer Placeholder 4">
            <a:extLst>
              <a:ext uri="{FF2B5EF4-FFF2-40B4-BE49-F238E27FC236}">
                <a16:creationId xmlns:a16="http://schemas.microsoft.com/office/drawing/2014/main" id="{3D3ABD17-6BF9-455C-9D0E-EB5B3457C34C}"/>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60CD9859-C009-4836-AFBB-F24A68A1F3D4}"/>
              </a:ext>
            </a:extLst>
          </p:cNvPr>
          <p:cNvSpPr>
            <a:spLocks noGrp="1"/>
          </p:cNvSpPr>
          <p:nvPr>
            <p:ph type="sldNum" sz="quarter" idx="12"/>
          </p:nvPr>
        </p:nvSpPr>
        <p:spPr/>
        <p:txBody>
          <a:bodyPr/>
          <a:lstStyle>
            <a:lvl1pPr>
              <a:defRPr/>
            </a:lvl1pPr>
          </a:lstStyle>
          <a:p>
            <a:pPr>
              <a:defRPr/>
            </a:pPr>
            <a:fld id="{3877A13F-5564-472C-BEE4-6DD9FD6BCE31}" type="slidenum">
              <a:rPr lang="en-GB"/>
              <a:pPr>
                <a:defRPr/>
              </a:pPr>
              <a:t>‹#›</a:t>
            </a:fld>
            <a:endParaRPr lang="en-GB"/>
          </a:p>
        </p:txBody>
      </p:sp>
    </p:spTree>
    <p:extLst>
      <p:ext uri="{BB962C8B-B14F-4D97-AF65-F5344CB8AC3E}">
        <p14:creationId xmlns:p14="http://schemas.microsoft.com/office/powerpoint/2010/main" val="22098488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68E1B81-B8D4-48B5-A718-C9082F838FCA}"/>
              </a:ext>
            </a:extLst>
          </p:cNvPr>
          <p:cNvSpPr>
            <a:spLocks noGrp="1"/>
          </p:cNvSpPr>
          <p:nvPr>
            <p:ph type="dt" sz="half" idx="10"/>
          </p:nvPr>
        </p:nvSpPr>
        <p:spPr/>
        <p:txBody>
          <a:bodyPr/>
          <a:lstStyle>
            <a:lvl1pPr>
              <a:defRPr/>
            </a:lvl1pPr>
          </a:lstStyle>
          <a:p>
            <a:pPr>
              <a:defRPr/>
            </a:pPr>
            <a:fld id="{FE40256E-1E58-4E5D-9DC1-96863F6E3954}" type="datetimeFigureOut">
              <a:rPr lang="en-GB"/>
              <a:pPr>
                <a:defRPr/>
              </a:pPr>
              <a:t>29/10/2020</a:t>
            </a:fld>
            <a:endParaRPr lang="en-GB"/>
          </a:p>
        </p:txBody>
      </p:sp>
      <p:sp>
        <p:nvSpPr>
          <p:cNvPr id="3" name="Footer Placeholder 4">
            <a:extLst>
              <a:ext uri="{FF2B5EF4-FFF2-40B4-BE49-F238E27FC236}">
                <a16:creationId xmlns:a16="http://schemas.microsoft.com/office/drawing/2014/main" id="{4661535B-5BE2-468E-B80F-D3364A9F821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9FF0145-8C91-4351-8AE1-76E63650F6A9}"/>
              </a:ext>
            </a:extLst>
          </p:cNvPr>
          <p:cNvSpPr>
            <a:spLocks noGrp="1"/>
          </p:cNvSpPr>
          <p:nvPr>
            <p:ph type="sldNum" sz="quarter" idx="12"/>
          </p:nvPr>
        </p:nvSpPr>
        <p:spPr/>
        <p:txBody>
          <a:bodyPr/>
          <a:lstStyle>
            <a:lvl1pPr>
              <a:defRPr/>
            </a:lvl1pPr>
          </a:lstStyle>
          <a:p>
            <a:pPr>
              <a:defRPr/>
            </a:pPr>
            <a:fld id="{E0BE9722-2E75-446E-94F9-63B045C66512}" type="slidenum">
              <a:rPr lang="en-GB"/>
              <a:pPr>
                <a:defRPr/>
              </a:pPr>
              <a:t>‹#›</a:t>
            </a:fld>
            <a:endParaRPr lang="en-GB"/>
          </a:p>
        </p:txBody>
      </p:sp>
    </p:spTree>
    <p:extLst>
      <p:ext uri="{BB962C8B-B14F-4D97-AF65-F5344CB8AC3E}">
        <p14:creationId xmlns:p14="http://schemas.microsoft.com/office/powerpoint/2010/main" val="38340385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A8D8B586-20F9-46A0-AC7A-8FA4E24BB918}"/>
              </a:ext>
            </a:extLst>
          </p:cNvPr>
          <p:cNvSpPr>
            <a:spLocks noGrp="1"/>
          </p:cNvSpPr>
          <p:nvPr>
            <p:ph type="dt" sz="half" idx="10"/>
          </p:nvPr>
        </p:nvSpPr>
        <p:spPr/>
        <p:txBody>
          <a:bodyPr/>
          <a:lstStyle>
            <a:lvl1pPr>
              <a:defRPr/>
            </a:lvl1pPr>
          </a:lstStyle>
          <a:p>
            <a:pPr>
              <a:defRPr/>
            </a:pPr>
            <a:fld id="{6A53EA09-7A3E-42C1-95D3-8149285CF76D}" type="datetimeFigureOut">
              <a:rPr lang="en-GB"/>
              <a:pPr>
                <a:defRPr/>
              </a:pPr>
              <a:t>29/10/2020</a:t>
            </a:fld>
            <a:endParaRPr lang="en-GB"/>
          </a:p>
        </p:txBody>
      </p:sp>
      <p:sp>
        <p:nvSpPr>
          <p:cNvPr id="6" name="Footer Placeholder 4">
            <a:extLst>
              <a:ext uri="{FF2B5EF4-FFF2-40B4-BE49-F238E27FC236}">
                <a16:creationId xmlns:a16="http://schemas.microsoft.com/office/drawing/2014/main" id="{9CFF66A5-014C-4D8E-B352-F3B16AA2A6F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C190438-B371-4CDE-AE22-E4AC972B4800}"/>
              </a:ext>
            </a:extLst>
          </p:cNvPr>
          <p:cNvSpPr>
            <a:spLocks noGrp="1"/>
          </p:cNvSpPr>
          <p:nvPr>
            <p:ph type="sldNum" sz="quarter" idx="12"/>
          </p:nvPr>
        </p:nvSpPr>
        <p:spPr/>
        <p:txBody>
          <a:bodyPr/>
          <a:lstStyle>
            <a:lvl1pPr>
              <a:defRPr/>
            </a:lvl1pPr>
          </a:lstStyle>
          <a:p>
            <a:pPr>
              <a:defRPr/>
            </a:pPr>
            <a:fld id="{DCDD9336-E1A3-4AAB-B5E8-32D2F7303FB3}" type="slidenum">
              <a:rPr lang="en-GB"/>
              <a:pPr>
                <a:defRPr/>
              </a:pPr>
              <a:t>‹#›</a:t>
            </a:fld>
            <a:endParaRPr lang="en-GB"/>
          </a:p>
        </p:txBody>
      </p:sp>
    </p:spTree>
    <p:extLst>
      <p:ext uri="{BB962C8B-B14F-4D97-AF65-F5344CB8AC3E}">
        <p14:creationId xmlns:p14="http://schemas.microsoft.com/office/powerpoint/2010/main" val="22661411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FD999EAF-86DC-4B69-9FF2-C5C860E6CFAF}"/>
              </a:ext>
            </a:extLst>
          </p:cNvPr>
          <p:cNvSpPr>
            <a:spLocks noGrp="1"/>
          </p:cNvSpPr>
          <p:nvPr>
            <p:ph type="dt" sz="half" idx="10"/>
          </p:nvPr>
        </p:nvSpPr>
        <p:spPr/>
        <p:txBody>
          <a:bodyPr/>
          <a:lstStyle>
            <a:lvl1pPr>
              <a:defRPr/>
            </a:lvl1pPr>
          </a:lstStyle>
          <a:p>
            <a:pPr>
              <a:defRPr/>
            </a:pPr>
            <a:fld id="{6E12CDDB-4D7E-475B-9AA5-A1C882C791BC}" type="datetimeFigureOut">
              <a:rPr lang="en-GB"/>
              <a:pPr>
                <a:defRPr/>
              </a:pPr>
              <a:t>29/10/2020</a:t>
            </a:fld>
            <a:endParaRPr lang="en-GB"/>
          </a:p>
        </p:txBody>
      </p:sp>
      <p:sp>
        <p:nvSpPr>
          <p:cNvPr id="6" name="Footer Placeholder 4">
            <a:extLst>
              <a:ext uri="{FF2B5EF4-FFF2-40B4-BE49-F238E27FC236}">
                <a16:creationId xmlns:a16="http://schemas.microsoft.com/office/drawing/2014/main" id="{4C9E0F33-E8F5-4DB0-BF73-26B3A8A6AB0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21BF062-F5F6-4B6C-9494-8B80FA6E483E}"/>
              </a:ext>
            </a:extLst>
          </p:cNvPr>
          <p:cNvSpPr>
            <a:spLocks noGrp="1"/>
          </p:cNvSpPr>
          <p:nvPr>
            <p:ph type="sldNum" sz="quarter" idx="12"/>
          </p:nvPr>
        </p:nvSpPr>
        <p:spPr/>
        <p:txBody>
          <a:bodyPr/>
          <a:lstStyle>
            <a:lvl1pPr>
              <a:defRPr/>
            </a:lvl1pPr>
          </a:lstStyle>
          <a:p>
            <a:pPr>
              <a:defRPr/>
            </a:pPr>
            <a:fld id="{9D5674B5-EF21-4609-A2CD-7D66F5DDF50B}" type="slidenum">
              <a:rPr lang="en-GB"/>
              <a:pPr>
                <a:defRPr/>
              </a:pPr>
              <a:t>‹#›</a:t>
            </a:fld>
            <a:endParaRPr lang="en-GB"/>
          </a:p>
        </p:txBody>
      </p:sp>
    </p:spTree>
    <p:extLst>
      <p:ext uri="{BB962C8B-B14F-4D97-AF65-F5344CB8AC3E}">
        <p14:creationId xmlns:p14="http://schemas.microsoft.com/office/powerpoint/2010/main" val="13325616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E4AA3D-4E05-40BB-BD2C-05B93C648C38}"/>
              </a:ext>
            </a:extLst>
          </p:cNvPr>
          <p:cNvSpPr>
            <a:spLocks noGrp="1"/>
          </p:cNvSpPr>
          <p:nvPr>
            <p:ph type="dt" sz="half" idx="10"/>
          </p:nvPr>
        </p:nvSpPr>
        <p:spPr/>
        <p:txBody>
          <a:bodyPr/>
          <a:lstStyle>
            <a:lvl1pPr>
              <a:defRPr/>
            </a:lvl1pPr>
          </a:lstStyle>
          <a:p>
            <a:pPr>
              <a:defRPr/>
            </a:pPr>
            <a:fld id="{A4682E26-9749-496F-B632-7401F53456E9}" type="datetimeFigureOut">
              <a:rPr lang="en-GB"/>
              <a:pPr>
                <a:defRPr/>
              </a:pPr>
              <a:t>29/10/2020</a:t>
            </a:fld>
            <a:endParaRPr lang="en-GB"/>
          </a:p>
        </p:txBody>
      </p:sp>
      <p:sp>
        <p:nvSpPr>
          <p:cNvPr id="5" name="Footer Placeholder 4">
            <a:extLst>
              <a:ext uri="{FF2B5EF4-FFF2-40B4-BE49-F238E27FC236}">
                <a16:creationId xmlns:a16="http://schemas.microsoft.com/office/drawing/2014/main" id="{B6E30E5E-A431-4FBC-8706-D78FEC2BDE4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3517F41-005F-40B6-B1FC-95BBFB7B953A}"/>
              </a:ext>
            </a:extLst>
          </p:cNvPr>
          <p:cNvSpPr>
            <a:spLocks noGrp="1"/>
          </p:cNvSpPr>
          <p:nvPr>
            <p:ph type="sldNum" sz="quarter" idx="12"/>
          </p:nvPr>
        </p:nvSpPr>
        <p:spPr/>
        <p:txBody>
          <a:bodyPr/>
          <a:lstStyle>
            <a:lvl1pPr>
              <a:defRPr/>
            </a:lvl1pPr>
          </a:lstStyle>
          <a:p>
            <a:pPr>
              <a:defRPr/>
            </a:pPr>
            <a:fld id="{4BCEFC2A-1C44-4BE2-9172-D0F9044695BB}" type="slidenum">
              <a:rPr lang="en-GB"/>
              <a:pPr>
                <a:defRPr/>
              </a:pPr>
              <a:t>‹#›</a:t>
            </a:fld>
            <a:endParaRPr lang="en-GB"/>
          </a:p>
        </p:txBody>
      </p:sp>
    </p:spTree>
    <p:extLst>
      <p:ext uri="{BB962C8B-B14F-4D97-AF65-F5344CB8AC3E}">
        <p14:creationId xmlns:p14="http://schemas.microsoft.com/office/powerpoint/2010/main" val="3487514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55C44-0055-48FF-A918-C7D8FA9F572D}"/>
              </a:ext>
            </a:extLst>
          </p:cNvPr>
          <p:cNvSpPr>
            <a:spLocks noGrp="1"/>
          </p:cNvSpPr>
          <p:nvPr>
            <p:ph type="dt" sz="half" idx="10"/>
          </p:nvPr>
        </p:nvSpPr>
        <p:spPr/>
        <p:txBody>
          <a:bodyPr/>
          <a:lstStyle>
            <a:lvl1pPr>
              <a:defRPr/>
            </a:lvl1pPr>
          </a:lstStyle>
          <a:p>
            <a:pPr>
              <a:defRPr/>
            </a:pPr>
            <a:fld id="{BC91D64B-D415-42B7-B545-6ABA27AF0B3B}" type="datetimeFigureOut">
              <a:rPr lang="en-GB"/>
              <a:pPr>
                <a:defRPr/>
              </a:pPr>
              <a:t>29/10/2020</a:t>
            </a:fld>
            <a:endParaRPr lang="en-GB"/>
          </a:p>
        </p:txBody>
      </p:sp>
      <p:sp>
        <p:nvSpPr>
          <p:cNvPr id="5" name="Footer Placeholder 4">
            <a:extLst>
              <a:ext uri="{FF2B5EF4-FFF2-40B4-BE49-F238E27FC236}">
                <a16:creationId xmlns:a16="http://schemas.microsoft.com/office/drawing/2014/main" id="{5FEDD28C-572B-4438-8B34-D64719EFE6E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EEB2674-EC22-45F9-A14D-9B5C94A31701}"/>
              </a:ext>
            </a:extLst>
          </p:cNvPr>
          <p:cNvSpPr>
            <a:spLocks noGrp="1"/>
          </p:cNvSpPr>
          <p:nvPr>
            <p:ph type="sldNum" sz="quarter" idx="12"/>
          </p:nvPr>
        </p:nvSpPr>
        <p:spPr/>
        <p:txBody>
          <a:bodyPr/>
          <a:lstStyle>
            <a:lvl1pPr>
              <a:defRPr/>
            </a:lvl1pPr>
          </a:lstStyle>
          <a:p>
            <a:pPr>
              <a:defRPr/>
            </a:pPr>
            <a:fld id="{FBAA4B9C-8C4D-480C-BD83-E48957D1B207}" type="slidenum">
              <a:rPr lang="en-GB"/>
              <a:pPr>
                <a:defRPr/>
              </a:pPr>
              <a:t>‹#›</a:t>
            </a:fld>
            <a:endParaRPr lang="en-GB"/>
          </a:p>
        </p:txBody>
      </p:sp>
    </p:spTree>
    <p:extLst>
      <p:ext uri="{BB962C8B-B14F-4D97-AF65-F5344CB8AC3E}">
        <p14:creationId xmlns:p14="http://schemas.microsoft.com/office/powerpoint/2010/main" val="21520439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9144000" cy="519112"/>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625473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9144000" cy="5191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14559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7C50C67-83BD-4C95-9402-8610B706518C}"/>
              </a:ext>
            </a:extLst>
          </p:cNvPr>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0E5D49A2-B10C-4471-A0F5-5CE038E00D2A}"/>
              </a:ext>
            </a:extLst>
          </p:cNvPr>
          <p:cNvSpPr>
            <a:spLocks noGrp="1"/>
          </p:cNvSpPr>
          <p:nvPr>
            <p:ph type="body" idx="1"/>
          </p:nvPr>
        </p:nvSpPr>
        <p:spPr bwMode="auto">
          <a:xfrm>
            <a:off x="628650" y="2295525"/>
            <a:ext cx="7886700" cy="388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698A891-71BE-4BF8-85AA-3B7AABC198E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98CE38FC-8792-40CC-A149-7F1E2C0B94C8}" type="datetimeFigureOut">
              <a:rPr lang="en-GB"/>
              <a:pPr>
                <a:defRPr/>
              </a:pPr>
              <a:t>29/10/2020</a:t>
            </a:fld>
            <a:endParaRPr lang="en-GB"/>
          </a:p>
        </p:txBody>
      </p:sp>
      <p:sp>
        <p:nvSpPr>
          <p:cNvPr id="5" name="Footer Placeholder 4">
            <a:extLst>
              <a:ext uri="{FF2B5EF4-FFF2-40B4-BE49-F238E27FC236}">
                <a16:creationId xmlns:a16="http://schemas.microsoft.com/office/drawing/2014/main" id="{18E8B470-6945-477D-905F-DE10A2A4482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C5DCEB0B-20C3-47CC-A371-C0FE29157BB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01543CBB-EB67-41A8-A06D-6AFD1456A654}" type="slidenum">
              <a:rPr lang="en-GB"/>
              <a:pPr>
                <a:defRPr/>
              </a:pPr>
              <a:t>‹#›</a:t>
            </a:fld>
            <a:endParaRPr lang="en-GB"/>
          </a:p>
        </p:txBody>
      </p:sp>
      <p:sp>
        <p:nvSpPr>
          <p:cNvPr id="1031" name="Line 33">
            <a:extLst>
              <a:ext uri="{FF2B5EF4-FFF2-40B4-BE49-F238E27FC236}">
                <a16:creationId xmlns:a16="http://schemas.microsoft.com/office/drawing/2014/main" id="{513EE540-FD8B-4042-ABC7-CDD58D6478FF}"/>
              </a:ext>
            </a:extLst>
          </p:cNvPr>
          <p:cNvSpPr>
            <a:spLocks noChangeShapeType="1"/>
          </p:cNvSpPr>
          <p:nvPr userDrawn="1"/>
        </p:nvSpPr>
        <p:spPr bwMode="auto">
          <a:xfrm>
            <a:off x="-42863" y="1958975"/>
            <a:ext cx="9186863" cy="14288"/>
          </a:xfrm>
          <a:prstGeom prst="line">
            <a:avLst/>
          </a:prstGeom>
          <a:noFill/>
          <a:ln w="38100">
            <a:solidFill>
              <a:srgbClr val="5C9AEA"/>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 bg1="lt1" tx1="dk1" bg2="lt2" tx2="dk2" accent1="accent1" accent2="accent2" accent3="accent3" accent4="accent4" accent5="accent5" accent6="accent6" hlink="hlink" folHlink="folHlink"/>
  <p:sldLayoutIdLst>
    <p:sldLayoutId id="2147484068" r:id="rId1"/>
    <p:sldLayoutId id="2147484069" r:id="rId2"/>
    <p:sldLayoutId id="2147484070" r:id="rId3"/>
    <p:sldLayoutId id="2147484071" r:id="rId4"/>
    <p:sldLayoutId id="2147484072" r:id="rId5"/>
    <p:sldLayoutId id="2147484073" r:id="rId6"/>
    <p:sldLayoutId id="2147484074" r:id="rId7"/>
    <p:sldLayoutId id="2147484075" r:id="rId8"/>
    <p:sldLayoutId id="2147484076" r:id="rId9"/>
    <p:sldLayoutId id="2147484077" r:id="rId10"/>
    <p:sldLayoutId id="2147484078" r:id="rId11"/>
    <p:sldLayoutId id="2147484079" r:id="rId12"/>
    <p:sldLayoutId id="2147484080" r:id="rId13"/>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0" fontAlgn="base" hangingPunct="0">
        <a:lnSpc>
          <a:spcPct val="90000"/>
        </a:lnSpc>
        <a:spcBef>
          <a:spcPct val="0"/>
        </a:spcBef>
        <a:spcAft>
          <a:spcPct val="0"/>
        </a:spcAft>
        <a:defRPr sz="3600" b="1"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_aF-olRMuoQ"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PY_kd46RfV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CCF41C2-6F7F-4D71-8BBB-D4366692D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C049B7C-2391-4A64-89B2-CC5EBB1E6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600200" y="685800"/>
            <a:ext cx="75438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5" name="Picture 4">
            <a:extLst>
              <a:ext uri="{FF2B5EF4-FFF2-40B4-BE49-F238E27FC236}">
                <a16:creationId xmlns:a16="http://schemas.microsoft.com/office/drawing/2014/main" id="{D7852250-900B-4A5B-BD29-064A530568B6}"/>
              </a:ext>
            </a:extLst>
          </p:cNvPr>
          <p:cNvPicPr>
            <a:picLocks noChangeAspect="1"/>
          </p:cNvPicPr>
          <p:nvPr/>
        </p:nvPicPr>
        <p:blipFill rotWithShape="1">
          <a:blip r:embed="rId2"/>
          <a:srcRect l="14353" r="35586" b="2"/>
          <a:stretch/>
        </p:blipFill>
        <p:spPr>
          <a:xfrm>
            <a:off x="5199526" y="914399"/>
            <a:ext cx="3804662" cy="5072883"/>
          </a:xfrm>
          <a:prstGeom prst="rect">
            <a:avLst/>
          </a:prstGeom>
        </p:spPr>
      </p:pic>
      <p:pic>
        <p:nvPicPr>
          <p:cNvPr id="20" name="Graphic 19">
            <a:extLst>
              <a:ext uri="{FF2B5EF4-FFF2-40B4-BE49-F238E27FC236}">
                <a16:creationId xmlns:a16="http://schemas.microsoft.com/office/drawing/2014/main" id="{886309BE-2E90-40A5-BF91-70F0402C73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5400000">
            <a:off x="1828800" y="-1141858"/>
            <a:ext cx="5486400" cy="9141714"/>
          </a:xfrm>
          <a:prstGeom prst="rect">
            <a:avLst/>
          </a:prstGeom>
        </p:spPr>
      </p:pic>
      <p:sp>
        <p:nvSpPr>
          <p:cNvPr id="2" name="Title 1"/>
          <p:cNvSpPr>
            <a:spLocks noGrp="1"/>
          </p:cNvSpPr>
          <p:nvPr>
            <p:ph type="ctrTitle"/>
          </p:nvPr>
        </p:nvSpPr>
        <p:spPr>
          <a:xfrm>
            <a:off x="1097280" y="685797"/>
            <a:ext cx="3894151" cy="2824165"/>
          </a:xfrm>
        </p:spPr>
        <p:txBody>
          <a:bodyPr anchor="t">
            <a:normAutofit/>
          </a:bodyPr>
          <a:lstStyle/>
          <a:p>
            <a:pPr algn="l"/>
            <a:r>
              <a:rPr lang="en-GB" sz="4400"/>
              <a:t>Session 2</a:t>
            </a:r>
            <a:br>
              <a:rPr lang="en-GB" sz="4400">
                <a:cs typeface="Calibri Light"/>
              </a:rPr>
            </a:br>
            <a:r>
              <a:rPr lang="en-GB" sz="4400"/>
              <a:t>Leadership Described</a:t>
            </a:r>
          </a:p>
        </p:txBody>
      </p:sp>
      <p:sp>
        <p:nvSpPr>
          <p:cNvPr id="3" name="Subtitle 2"/>
          <p:cNvSpPr>
            <a:spLocks noGrp="1"/>
          </p:cNvSpPr>
          <p:nvPr>
            <p:ph type="subTitle" idx="1"/>
          </p:nvPr>
        </p:nvSpPr>
        <p:spPr>
          <a:xfrm>
            <a:off x="1097280" y="3602037"/>
            <a:ext cx="3894151" cy="2446338"/>
          </a:xfrm>
        </p:spPr>
        <p:txBody>
          <a:bodyPr vert="horz" lIns="68580" tIns="34290" rIns="68580" bIns="34290" numCol="1" rtlCol="0" anchorCtr="0" compatLnSpc="1">
            <a:prstTxWarp prst="textNoShape">
              <a:avLst/>
            </a:prstTxWarp>
            <a:normAutofit/>
          </a:bodyPr>
          <a:lstStyle/>
          <a:p>
            <a:pPr algn="l"/>
            <a:endParaRPr lang="en-GB" sz="1900"/>
          </a:p>
          <a:p>
            <a:pPr algn="l"/>
            <a:endParaRPr lang="en-GB" sz="1900">
              <a:cs typeface="Calibri"/>
            </a:endParaRPr>
          </a:p>
          <a:p>
            <a:pPr algn="l"/>
            <a:endParaRPr lang="en-GB" sz="1900">
              <a:cs typeface="Calibri"/>
            </a:endParaRPr>
          </a:p>
          <a:p>
            <a:pPr algn="l"/>
            <a:endParaRPr lang="en-GB" sz="1900"/>
          </a:p>
          <a:p>
            <a:pPr algn="l"/>
            <a:r>
              <a:rPr lang="en-GB" sz="1900"/>
              <a:t>Peter Doyle</a:t>
            </a:r>
            <a:r>
              <a:rPr lang="en-GB" sz="1900">
                <a:cs typeface="Calibri"/>
              </a:rPr>
              <a:t>, M.A.</a:t>
            </a:r>
          </a:p>
        </p:txBody>
      </p:sp>
      <p:sp>
        <p:nvSpPr>
          <p:cNvPr id="22" name="Rectangle 21">
            <a:extLst>
              <a:ext uri="{FF2B5EF4-FFF2-40B4-BE49-F238E27FC236}">
                <a16:creationId xmlns:a16="http://schemas.microsoft.com/office/drawing/2014/main" id="{83B5A5C8-6E9A-4227-8EFA-C541106F9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823" y="685797"/>
            <a:ext cx="89154"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45C664E-F9E9-4DFE-8C8F-052E014BD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4846" y="6172201"/>
            <a:ext cx="89154"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92258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C0035CE0-748E-44A3-BE9E-584F0F720E69}"/>
              </a:ext>
            </a:extLst>
          </p:cNvPr>
          <p:cNvSpPr>
            <a:spLocks noGrp="1" noChangeArrowheads="1"/>
          </p:cNvSpPr>
          <p:nvPr>
            <p:ph type="title"/>
          </p:nvPr>
        </p:nvSpPr>
        <p:spPr/>
        <p:txBody>
          <a:bodyPr/>
          <a:lstStyle/>
          <a:p>
            <a:pPr eaLnBrk="1" hangingPunct="1"/>
            <a:r>
              <a:rPr lang="en-US" altLang="en-US"/>
              <a:t>Betari’s Box</a:t>
            </a:r>
          </a:p>
        </p:txBody>
      </p:sp>
      <p:graphicFrame>
        <p:nvGraphicFramePr>
          <p:cNvPr id="4" name="Diagram 3">
            <a:extLst>
              <a:ext uri="{FF2B5EF4-FFF2-40B4-BE49-F238E27FC236}">
                <a16:creationId xmlns:a16="http://schemas.microsoft.com/office/drawing/2014/main" id="{BB5C1513-F800-4135-957F-EEBB56D350F8}"/>
              </a:ext>
            </a:extLst>
          </p:cNvPr>
          <p:cNvGraphicFramePr/>
          <p:nvPr/>
        </p:nvGraphicFramePr>
        <p:xfrm>
          <a:off x="1105335" y="2057694"/>
          <a:ext cx="6773116" cy="460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87688B8-699E-4BDC-A626-C3CA29AE71D0}"/>
              </a:ext>
            </a:extLst>
          </p:cNvPr>
          <p:cNvSpPr>
            <a:spLocks noChangeArrowheads="1"/>
          </p:cNvSpPr>
          <p:nvPr/>
        </p:nvSpPr>
        <p:spPr bwMode="auto">
          <a:xfrm>
            <a:off x="0" y="0"/>
            <a:ext cx="9144000" cy="6858000"/>
          </a:xfrm>
          <a:prstGeom prst="rect">
            <a:avLst/>
          </a:prstGeom>
          <a:solidFill>
            <a:srgbClr val="B2B2B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endParaRPr lang="en-US" altLang="en-US" sz="4000" b="1">
              <a:solidFill>
                <a:srgbClr val="000066"/>
              </a:solidFill>
            </a:endParaRPr>
          </a:p>
        </p:txBody>
      </p:sp>
      <p:sp>
        <p:nvSpPr>
          <p:cNvPr id="41987" name="Rectangle 4">
            <a:extLst>
              <a:ext uri="{FF2B5EF4-FFF2-40B4-BE49-F238E27FC236}">
                <a16:creationId xmlns:a16="http://schemas.microsoft.com/office/drawing/2014/main" id="{CCA12167-C155-40AE-B90F-35509694EAB0}"/>
              </a:ext>
            </a:extLst>
          </p:cNvPr>
          <p:cNvSpPr>
            <a:spLocks noChangeArrowheads="1"/>
          </p:cNvSpPr>
          <p:nvPr/>
        </p:nvSpPr>
        <p:spPr bwMode="auto">
          <a:xfrm>
            <a:off x="1001713" y="703263"/>
            <a:ext cx="6696075" cy="5183187"/>
          </a:xfrm>
          <a:prstGeom prst="rect">
            <a:avLst/>
          </a:prstGeom>
          <a:solidFill>
            <a:srgbClr val="000066"/>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endParaRPr lang="en-US" altLang="en-US" sz="2000"/>
          </a:p>
        </p:txBody>
      </p:sp>
      <p:sp>
        <p:nvSpPr>
          <p:cNvPr id="41988" name="Line 5">
            <a:extLst>
              <a:ext uri="{FF2B5EF4-FFF2-40B4-BE49-F238E27FC236}">
                <a16:creationId xmlns:a16="http://schemas.microsoft.com/office/drawing/2014/main" id="{DA67682B-7690-4819-BAB8-C6FDDAD93F15}"/>
              </a:ext>
            </a:extLst>
          </p:cNvPr>
          <p:cNvSpPr>
            <a:spLocks noChangeShapeType="1"/>
          </p:cNvSpPr>
          <p:nvPr/>
        </p:nvSpPr>
        <p:spPr bwMode="auto">
          <a:xfrm>
            <a:off x="4356100" y="738188"/>
            <a:ext cx="0" cy="5256212"/>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989" name="Line 6">
            <a:extLst>
              <a:ext uri="{FF2B5EF4-FFF2-40B4-BE49-F238E27FC236}">
                <a16:creationId xmlns:a16="http://schemas.microsoft.com/office/drawing/2014/main" id="{4F8E2FC4-856A-4D18-AB07-2F315708DF88}"/>
              </a:ext>
            </a:extLst>
          </p:cNvPr>
          <p:cNvSpPr>
            <a:spLocks noChangeShapeType="1"/>
          </p:cNvSpPr>
          <p:nvPr/>
        </p:nvSpPr>
        <p:spPr bwMode="auto">
          <a:xfrm>
            <a:off x="990600" y="3352800"/>
            <a:ext cx="6696075" cy="0"/>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990" name="Text Box 7">
            <a:extLst>
              <a:ext uri="{FF2B5EF4-FFF2-40B4-BE49-F238E27FC236}">
                <a16:creationId xmlns:a16="http://schemas.microsoft.com/office/drawing/2014/main" id="{CB9F96A7-1DE9-4064-9E73-70E88B1C97A4}"/>
              </a:ext>
            </a:extLst>
          </p:cNvPr>
          <p:cNvSpPr txBox="1">
            <a:spLocks noChangeArrowheads="1"/>
          </p:cNvSpPr>
          <p:nvPr/>
        </p:nvSpPr>
        <p:spPr bwMode="auto">
          <a:xfrm>
            <a:off x="1679575" y="1673225"/>
            <a:ext cx="21463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b="1">
                <a:solidFill>
                  <a:srgbClr val="FFFF00"/>
                </a:solidFill>
              </a:rPr>
              <a:t>Self</a:t>
            </a:r>
          </a:p>
          <a:p>
            <a:pPr algn="ctr"/>
            <a:r>
              <a:rPr lang="en-GB" altLang="en-US" sz="2800" b="1">
                <a:solidFill>
                  <a:srgbClr val="FFFF00"/>
                </a:solidFill>
              </a:rPr>
              <a:t>Awareness</a:t>
            </a:r>
            <a:endParaRPr lang="en-US" altLang="en-US" sz="2800" b="1">
              <a:solidFill>
                <a:srgbClr val="FFFF00"/>
              </a:solidFill>
            </a:endParaRPr>
          </a:p>
        </p:txBody>
      </p:sp>
      <p:sp>
        <p:nvSpPr>
          <p:cNvPr id="41991" name="Text Box 8">
            <a:extLst>
              <a:ext uri="{FF2B5EF4-FFF2-40B4-BE49-F238E27FC236}">
                <a16:creationId xmlns:a16="http://schemas.microsoft.com/office/drawing/2014/main" id="{E723C78D-F49B-4812-86EB-E678C986FFC8}"/>
              </a:ext>
            </a:extLst>
          </p:cNvPr>
          <p:cNvSpPr txBox="1">
            <a:spLocks noChangeArrowheads="1"/>
          </p:cNvSpPr>
          <p:nvPr/>
        </p:nvSpPr>
        <p:spPr bwMode="auto">
          <a:xfrm>
            <a:off x="1711325" y="4049713"/>
            <a:ext cx="237807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b="1">
                <a:solidFill>
                  <a:schemeClr val="accent1"/>
                </a:solidFill>
              </a:rPr>
              <a:t>Self</a:t>
            </a:r>
          </a:p>
          <a:p>
            <a:pPr algn="ctr"/>
            <a:r>
              <a:rPr lang="en-GB" altLang="en-US" sz="2800" b="1">
                <a:solidFill>
                  <a:schemeClr val="accent1"/>
                </a:solidFill>
              </a:rPr>
              <a:t>Management</a:t>
            </a:r>
            <a:endParaRPr lang="en-US" altLang="en-US" sz="2800" b="1">
              <a:solidFill>
                <a:schemeClr val="accent1"/>
              </a:solidFill>
            </a:endParaRPr>
          </a:p>
        </p:txBody>
      </p:sp>
      <p:sp>
        <p:nvSpPr>
          <p:cNvPr id="41992" name="Text Box 9">
            <a:extLst>
              <a:ext uri="{FF2B5EF4-FFF2-40B4-BE49-F238E27FC236}">
                <a16:creationId xmlns:a16="http://schemas.microsoft.com/office/drawing/2014/main" id="{365B9A9A-6BBE-4783-A9AB-6EC84ADA85BF}"/>
              </a:ext>
            </a:extLst>
          </p:cNvPr>
          <p:cNvSpPr txBox="1">
            <a:spLocks noChangeArrowheads="1"/>
          </p:cNvSpPr>
          <p:nvPr/>
        </p:nvSpPr>
        <p:spPr bwMode="auto">
          <a:xfrm>
            <a:off x="4992688" y="1673225"/>
            <a:ext cx="21463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b="1">
                <a:solidFill>
                  <a:schemeClr val="accent1"/>
                </a:solidFill>
              </a:rPr>
              <a:t>Social</a:t>
            </a:r>
          </a:p>
          <a:p>
            <a:pPr algn="ctr"/>
            <a:r>
              <a:rPr lang="en-GB" altLang="en-US" sz="2800" b="1">
                <a:solidFill>
                  <a:schemeClr val="accent1"/>
                </a:solidFill>
              </a:rPr>
              <a:t>Awareness</a:t>
            </a:r>
            <a:endParaRPr lang="en-US" altLang="en-US" sz="2800" b="1">
              <a:solidFill>
                <a:schemeClr val="accent1"/>
              </a:solidFill>
            </a:endParaRPr>
          </a:p>
        </p:txBody>
      </p:sp>
      <p:sp>
        <p:nvSpPr>
          <p:cNvPr id="41993" name="Text Box 10">
            <a:extLst>
              <a:ext uri="{FF2B5EF4-FFF2-40B4-BE49-F238E27FC236}">
                <a16:creationId xmlns:a16="http://schemas.microsoft.com/office/drawing/2014/main" id="{F76A60CA-0306-496E-BB47-63BBF762C037}"/>
              </a:ext>
            </a:extLst>
          </p:cNvPr>
          <p:cNvSpPr txBox="1">
            <a:spLocks noChangeArrowheads="1"/>
          </p:cNvSpPr>
          <p:nvPr/>
        </p:nvSpPr>
        <p:spPr bwMode="auto">
          <a:xfrm>
            <a:off x="4878388" y="4049713"/>
            <a:ext cx="237807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b="1">
                <a:solidFill>
                  <a:schemeClr val="accent1"/>
                </a:solidFill>
              </a:rPr>
              <a:t>Relationship</a:t>
            </a:r>
          </a:p>
          <a:p>
            <a:pPr algn="ctr"/>
            <a:r>
              <a:rPr lang="en-GB" altLang="en-US" sz="2800" b="1">
                <a:solidFill>
                  <a:schemeClr val="accent1"/>
                </a:solidFill>
              </a:rPr>
              <a:t>Management</a:t>
            </a:r>
            <a:endParaRPr lang="en-US" altLang="en-US" sz="2800" b="1">
              <a:solidFill>
                <a:schemeClr val="accent1"/>
              </a:solidFill>
            </a:endParaRPr>
          </a:p>
        </p:txBody>
      </p:sp>
      <p:sp>
        <p:nvSpPr>
          <p:cNvPr id="41994" name="Text Box 11">
            <a:extLst>
              <a:ext uri="{FF2B5EF4-FFF2-40B4-BE49-F238E27FC236}">
                <a16:creationId xmlns:a16="http://schemas.microsoft.com/office/drawing/2014/main" id="{123D0DBE-35DB-4144-9E50-AFED2800D988}"/>
              </a:ext>
            </a:extLst>
          </p:cNvPr>
          <p:cNvSpPr txBox="1">
            <a:spLocks noChangeArrowheads="1"/>
          </p:cNvSpPr>
          <p:nvPr/>
        </p:nvSpPr>
        <p:spPr bwMode="auto">
          <a:xfrm>
            <a:off x="2195513" y="17463"/>
            <a:ext cx="960437"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3200" b="1">
                <a:solidFill>
                  <a:srgbClr val="000066"/>
                </a:solidFill>
              </a:rPr>
              <a:t>Self</a:t>
            </a:r>
            <a:endParaRPr lang="en-US" altLang="en-US" sz="3200" b="1">
              <a:solidFill>
                <a:srgbClr val="000066"/>
              </a:solidFill>
            </a:endParaRPr>
          </a:p>
        </p:txBody>
      </p:sp>
      <p:sp>
        <p:nvSpPr>
          <p:cNvPr id="41995" name="Text Box 12">
            <a:extLst>
              <a:ext uri="{FF2B5EF4-FFF2-40B4-BE49-F238E27FC236}">
                <a16:creationId xmlns:a16="http://schemas.microsoft.com/office/drawing/2014/main" id="{469FA351-06E4-4E08-A622-D55DD39B6C90}"/>
              </a:ext>
            </a:extLst>
          </p:cNvPr>
          <p:cNvSpPr txBox="1">
            <a:spLocks noChangeArrowheads="1"/>
          </p:cNvSpPr>
          <p:nvPr/>
        </p:nvSpPr>
        <p:spPr bwMode="auto">
          <a:xfrm>
            <a:off x="4983163" y="0"/>
            <a:ext cx="15525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3200" b="1">
                <a:solidFill>
                  <a:srgbClr val="000066"/>
                </a:solidFill>
              </a:rPr>
              <a:t>Others</a:t>
            </a:r>
            <a:endParaRPr lang="en-US" altLang="en-US" sz="3200" b="1">
              <a:solidFill>
                <a:srgbClr val="000066"/>
              </a:solidFill>
            </a:endParaRPr>
          </a:p>
        </p:txBody>
      </p:sp>
      <p:sp>
        <p:nvSpPr>
          <p:cNvPr id="41996" name="Text Box 13">
            <a:extLst>
              <a:ext uri="{FF2B5EF4-FFF2-40B4-BE49-F238E27FC236}">
                <a16:creationId xmlns:a16="http://schemas.microsoft.com/office/drawing/2014/main" id="{9FD013C4-19B0-46E2-8790-4816DB031878}"/>
              </a:ext>
            </a:extLst>
          </p:cNvPr>
          <p:cNvSpPr txBox="1">
            <a:spLocks noChangeArrowheads="1"/>
          </p:cNvSpPr>
          <p:nvPr/>
        </p:nvSpPr>
        <p:spPr bwMode="auto">
          <a:xfrm rot="-5400000">
            <a:off x="-273049" y="4464050"/>
            <a:ext cx="1687512"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3200" b="1">
                <a:solidFill>
                  <a:srgbClr val="000066"/>
                </a:solidFill>
              </a:rPr>
              <a:t>Actions</a:t>
            </a:r>
            <a:endParaRPr lang="en-US" altLang="en-US" sz="3200" b="1">
              <a:solidFill>
                <a:srgbClr val="000066"/>
              </a:solidFill>
            </a:endParaRPr>
          </a:p>
        </p:txBody>
      </p:sp>
      <p:sp>
        <p:nvSpPr>
          <p:cNvPr id="41997" name="Text Box 14">
            <a:extLst>
              <a:ext uri="{FF2B5EF4-FFF2-40B4-BE49-F238E27FC236}">
                <a16:creationId xmlns:a16="http://schemas.microsoft.com/office/drawing/2014/main" id="{2FE1B8CF-C8D6-4B77-B23B-E04C9E7C4DB1}"/>
              </a:ext>
            </a:extLst>
          </p:cNvPr>
          <p:cNvSpPr txBox="1">
            <a:spLocks noChangeArrowheads="1"/>
          </p:cNvSpPr>
          <p:nvPr/>
        </p:nvSpPr>
        <p:spPr bwMode="auto">
          <a:xfrm rot="-5400000">
            <a:off x="-661988" y="1938338"/>
            <a:ext cx="2405063"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3200" b="1">
                <a:solidFill>
                  <a:srgbClr val="000066"/>
                </a:solidFill>
              </a:rPr>
              <a:t>Awareness</a:t>
            </a:r>
            <a:endParaRPr lang="en-US" altLang="en-US" sz="3200" b="1">
              <a:solidFill>
                <a:srgbClr val="000066"/>
              </a:solidFill>
            </a:endParaRPr>
          </a:p>
        </p:txBody>
      </p:sp>
      <p:sp>
        <p:nvSpPr>
          <p:cNvPr id="41998" name="Text Box 15">
            <a:extLst>
              <a:ext uri="{FF2B5EF4-FFF2-40B4-BE49-F238E27FC236}">
                <a16:creationId xmlns:a16="http://schemas.microsoft.com/office/drawing/2014/main" id="{E6C53BC0-254F-49B6-8C66-0B0D00C975A4}"/>
              </a:ext>
            </a:extLst>
          </p:cNvPr>
          <p:cNvSpPr txBox="1">
            <a:spLocks noChangeArrowheads="1"/>
          </p:cNvSpPr>
          <p:nvPr/>
        </p:nvSpPr>
        <p:spPr bwMode="auto">
          <a:xfrm>
            <a:off x="3635375" y="2736850"/>
            <a:ext cx="12192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6600" b="1">
                <a:solidFill>
                  <a:schemeClr val="accent1"/>
                </a:solidFill>
              </a:rPr>
              <a:t>E I</a:t>
            </a:r>
            <a:endParaRPr lang="en-US" altLang="en-US" sz="6600" b="1">
              <a:solidFill>
                <a:schemeClr val="accent1"/>
              </a:solidFill>
            </a:endParaRPr>
          </a:p>
        </p:txBody>
      </p:sp>
      <p:sp>
        <p:nvSpPr>
          <p:cNvPr id="41999" name="AutoShape 16">
            <a:extLst>
              <a:ext uri="{FF2B5EF4-FFF2-40B4-BE49-F238E27FC236}">
                <a16:creationId xmlns:a16="http://schemas.microsoft.com/office/drawing/2014/main" id="{CC8A6A9E-2943-43BC-8F16-F91B688ED96F}"/>
              </a:ext>
            </a:extLst>
          </p:cNvPr>
          <p:cNvSpPr>
            <a:spLocks noChangeArrowheads="1"/>
          </p:cNvSpPr>
          <p:nvPr/>
        </p:nvSpPr>
        <p:spPr bwMode="auto">
          <a:xfrm rot="-353443">
            <a:off x="3562350" y="1152525"/>
            <a:ext cx="1514475" cy="431800"/>
          </a:xfrm>
          <a:prstGeom prst="curvedDownArrow">
            <a:avLst>
              <a:gd name="adj1" fmla="val 70147"/>
              <a:gd name="adj2" fmla="val 140294"/>
              <a:gd name="adj3" fmla="val 33333"/>
            </a:avLst>
          </a:prstGeom>
          <a:solidFill>
            <a:srgbClr val="FFFF9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42000" name="AutoShape 17">
            <a:extLst>
              <a:ext uri="{FF2B5EF4-FFF2-40B4-BE49-F238E27FC236}">
                <a16:creationId xmlns:a16="http://schemas.microsoft.com/office/drawing/2014/main" id="{95FE8227-C454-479C-90DD-93A6EC82CC70}"/>
              </a:ext>
            </a:extLst>
          </p:cNvPr>
          <p:cNvSpPr>
            <a:spLocks noChangeArrowheads="1"/>
          </p:cNvSpPr>
          <p:nvPr/>
        </p:nvSpPr>
        <p:spPr bwMode="auto">
          <a:xfrm rot="4353365">
            <a:off x="5696744" y="3096419"/>
            <a:ext cx="1484313" cy="422275"/>
          </a:xfrm>
          <a:prstGeom prst="curvedDownArrow">
            <a:avLst>
              <a:gd name="adj1" fmla="val 70301"/>
              <a:gd name="adj2" fmla="val 140602"/>
              <a:gd name="adj3" fmla="val 33333"/>
            </a:avLst>
          </a:prstGeom>
          <a:solidFill>
            <a:srgbClr val="FFFF9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42001" name="AutoShape 18">
            <a:extLst>
              <a:ext uri="{FF2B5EF4-FFF2-40B4-BE49-F238E27FC236}">
                <a16:creationId xmlns:a16="http://schemas.microsoft.com/office/drawing/2014/main" id="{FFE28C36-963E-4AE4-88E2-379EAF8F4676}"/>
              </a:ext>
            </a:extLst>
          </p:cNvPr>
          <p:cNvSpPr>
            <a:spLocks noChangeArrowheads="1"/>
          </p:cNvSpPr>
          <p:nvPr/>
        </p:nvSpPr>
        <p:spPr bwMode="auto">
          <a:xfrm>
            <a:off x="2482850" y="2736850"/>
            <a:ext cx="431800" cy="1295400"/>
          </a:xfrm>
          <a:prstGeom prst="curvedRightArrow">
            <a:avLst>
              <a:gd name="adj1" fmla="val 60000"/>
              <a:gd name="adj2" fmla="val 120000"/>
              <a:gd name="adj3" fmla="val 33333"/>
            </a:avLst>
          </a:prstGeom>
          <a:solidFill>
            <a:srgbClr val="FFFF9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42002" name="AutoShape 19">
            <a:extLst>
              <a:ext uri="{FF2B5EF4-FFF2-40B4-BE49-F238E27FC236}">
                <a16:creationId xmlns:a16="http://schemas.microsoft.com/office/drawing/2014/main" id="{7D095A0F-B452-4081-BFF9-B5ADF22F8E54}"/>
              </a:ext>
            </a:extLst>
          </p:cNvPr>
          <p:cNvSpPr>
            <a:spLocks noChangeArrowheads="1"/>
          </p:cNvSpPr>
          <p:nvPr/>
        </p:nvSpPr>
        <p:spPr bwMode="auto">
          <a:xfrm rot="-4949287">
            <a:off x="4233069" y="4442619"/>
            <a:ext cx="447675" cy="2074863"/>
          </a:xfrm>
          <a:prstGeom prst="curvedRightArrow">
            <a:avLst>
              <a:gd name="adj1" fmla="val 92695"/>
              <a:gd name="adj2" fmla="val 185390"/>
              <a:gd name="adj3" fmla="val 33333"/>
            </a:avLst>
          </a:prstGeom>
          <a:solidFill>
            <a:srgbClr val="FFFF9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42003" name="AutoShape 20">
            <a:extLst>
              <a:ext uri="{FF2B5EF4-FFF2-40B4-BE49-F238E27FC236}">
                <a16:creationId xmlns:a16="http://schemas.microsoft.com/office/drawing/2014/main" id="{7D03B258-D35B-4162-8F37-C8A16782660C}"/>
              </a:ext>
            </a:extLst>
          </p:cNvPr>
          <p:cNvSpPr>
            <a:spLocks noChangeArrowheads="1"/>
          </p:cNvSpPr>
          <p:nvPr/>
        </p:nvSpPr>
        <p:spPr bwMode="auto">
          <a:xfrm rot="-2517484">
            <a:off x="7307263" y="5473700"/>
            <a:ext cx="647700" cy="647700"/>
          </a:xfrm>
          <a:prstGeom prst="downArrow">
            <a:avLst>
              <a:gd name="adj1" fmla="val 50000"/>
              <a:gd name="adj2" fmla="val 25000"/>
            </a:avLst>
          </a:prstGeom>
          <a:solidFill>
            <a:srgbClr val="FFFF99"/>
          </a:solidFill>
          <a:ln w="9525">
            <a:solidFill>
              <a:srgbClr val="000066"/>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endParaRPr lang="en-US" altLang="en-US" sz="2000">
              <a:solidFill>
                <a:srgbClr val="FFCC99"/>
              </a:solidFill>
            </a:endParaRPr>
          </a:p>
        </p:txBody>
      </p:sp>
      <p:sp>
        <p:nvSpPr>
          <p:cNvPr id="42004" name="Text Box 21">
            <a:extLst>
              <a:ext uri="{FF2B5EF4-FFF2-40B4-BE49-F238E27FC236}">
                <a16:creationId xmlns:a16="http://schemas.microsoft.com/office/drawing/2014/main" id="{471BA52B-3F78-434A-93BC-43548FAA92BC}"/>
              </a:ext>
            </a:extLst>
          </p:cNvPr>
          <p:cNvSpPr txBox="1">
            <a:spLocks noChangeArrowheads="1"/>
          </p:cNvSpPr>
          <p:nvPr/>
        </p:nvSpPr>
        <p:spPr bwMode="auto">
          <a:xfrm>
            <a:off x="5122863" y="6140450"/>
            <a:ext cx="37322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a:solidFill>
                  <a:srgbClr val="000066"/>
                </a:solidFill>
              </a:rPr>
              <a:t>Improved Performance</a:t>
            </a:r>
            <a:endParaRPr lang="en-US" altLang="en-US" sz="2400" b="1">
              <a:solidFill>
                <a:srgbClr val="000066"/>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DD076-3140-49D5-BB54-DF78439C49CE}"/>
              </a:ext>
            </a:extLst>
          </p:cNvPr>
          <p:cNvSpPr>
            <a:spLocks noGrp="1"/>
          </p:cNvSpPr>
          <p:nvPr>
            <p:ph type="title"/>
          </p:nvPr>
        </p:nvSpPr>
        <p:spPr/>
        <p:txBody>
          <a:bodyPr/>
          <a:lstStyle/>
          <a:p>
            <a:r>
              <a:rPr lang="en-GB" dirty="0">
                <a:cs typeface="Calibri Light"/>
              </a:rPr>
              <a:t>Joharis Window</a:t>
            </a:r>
            <a:endParaRPr lang="en-GB" dirty="0"/>
          </a:p>
        </p:txBody>
      </p:sp>
      <p:sp>
        <p:nvSpPr>
          <p:cNvPr id="3" name="Content Placeholder 2">
            <a:extLst>
              <a:ext uri="{FF2B5EF4-FFF2-40B4-BE49-F238E27FC236}">
                <a16:creationId xmlns:a16="http://schemas.microsoft.com/office/drawing/2014/main" id="{7A9E8553-D9F0-422E-8A17-C98104FB7896}"/>
              </a:ext>
            </a:extLst>
          </p:cNvPr>
          <p:cNvSpPr>
            <a:spLocks noGrp="1"/>
          </p:cNvSpPr>
          <p:nvPr>
            <p:ph idx="1"/>
          </p:nvPr>
        </p:nvSpPr>
        <p:spPr/>
        <p:txBody>
          <a:bodyPr/>
          <a:lstStyle/>
          <a:p>
            <a:r>
              <a:rPr lang="en-GB" b="1" dirty="0">
                <a:cs typeface="Calibri"/>
              </a:rPr>
              <a:t>Developed by Joseph Luft &amp; Harrington </a:t>
            </a:r>
            <a:r>
              <a:rPr lang="en-GB" b="1" dirty="0" err="1">
                <a:cs typeface="Calibri"/>
              </a:rPr>
              <a:t>Ingham</a:t>
            </a:r>
            <a:r>
              <a:rPr lang="en-GB" b="1" dirty="0">
                <a:cs typeface="Calibri"/>
              </a:rPr>
              <a:t> – hence the name </a:t>
            </a:r>
            <a:r>
              <a:rPr lang="en-GB" b="1" dirty="0" err="1">
                <a:cs typeface="Calibri"/>
              </a:rPr>
              <a:t>JoHarri</a:t>
            </a:r>
            <a:r>
              <a:rPr lang="en-GB" b="1" dirty="0">
                <a:cs typeface="Calibri"/>
              </a:rPr>
              <a:t> in 1955</a:t>
            </a:r>
          </a:p>
          <a:p>
            <a:endParaRPr lang="en-GB" b="1" dirty="0">
              <a:cs typeface="Calibri"/>
            </a:endParaRPr>
          </a:p>
          <a:p>
            <a:r>
              <a:rPr lang="en-GB" b="1" dirty="0">
                <a:ea typeface="+mn-lt"/>
                <a:cs typeface="+mn-lt"/>
              </a:rPr>
              <a:t>The Johari window is a technique that helps people better understand their relationship with themselves and others. It was created by psychologists Joseph Luft and Harrington </a:t>
            </a:r>
            <a:r>
              <a:rPr lang="en-GB" b="1" dirty="0" err="1">
                <a:ea typeface="+mn-lt"/>
                <a:cs typeface="+mn-lt"/>
              </a:rPr>
              <a:t>Ingham</a:t>
            </a:r>
            <a:r>
              <a:rPr lang="en-GB" b="1" dirty="0">
                <a:ea typeface="+mn-lt"/>
                <a:cs typeface="+mn-lt"/>
              </a:rPr>
              <a:t> in 1955, and is used primarily in self-help groups and corporate settings as a heuristic exercise</a:t>
            </a:r>
          </a:p>
          <a:p>
            <a:endParaRPr lang="en-GB" b="1" dirty="0">
              <a:ea typeface="+mn-lt"/>
              <a:cs typeface="+mn-lt"/>
            </a:endParaRPr>
          </a:p>
          <a:p>
            <a:r>
              <a:rPr lang="en-GB" b="1" dirty="0">
                <a:ea typeface="+mn-lt"/>
                <a:cs typeface="+mn-lt"/>
              </a:rPr>
              <a:t>Let's look at the following film</a:t>
            </a:r>
          </a:p>
        </p:txBody>
      </p:sp>
    </p:spTree>
    <p:extLst>
      <p:ext uri="{BB962C8B-B14F-4D97-AF65-F5344CB8AC3E}">
        <p14:creationId xmlns:p14="http://schemas.microsoft.com/office/powerpoint/2010/main" val="20099877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F557-CE16-4FA5-9894-1D7365CD300A}"/>
              </a:ext>
            </a:extLst>
          </p:cNvPr>
          <p:cNvSpPr>
            <a:spLocks noGrp="1"/>
          </p:cNvSpPr>
          <p:nvPr>
            <p:ph type="title"/>
          </p:nvPr>
        </p:nvSpPr>
        <p:spPr/>
        <p:txBody>
          <a:bodyPr/>
          <a:lstStyle/>
          <a:p>
            <a:r>
              <a:rPr lang="en-GB" dirty="0">
                <a:cs typeface="Calibri Light"/>
              </a:rPr>
              <a:t>Watch the Film – The Johari Window</a:t>
            </a:r>
            <a:endParaRPr lang="en-GB" dirty="0"/>
          </a:p>
        </p:txBody>
      </p:sp>
      <p:sp>
        <p:nvSpPr>
          <p:cNvPr id="3" name="Content Placeholder 2">
            <a:extLst>
              <a:ext uri="{FF2B5EF4-FFF2-40B4-BE49-F238E27FC236}">
                <a16:creationId xmlns:a16="http://schemas.microsoft.com/office/drawing/2014/main" id="{DFB9FDBB-4613-4587-B54D-4A1C17C3F1CA}"/>
              </a:ext>
            </a:extLst>
          </p:cNvPr>
          <p:cNvSpPr>
            <a:spLocks noGrp="1"/>
          </p:cNvSpPr>
          <p:nvPr>
            <p:ph idx="1"/>
          </p:nvPr>
        </p:nvSpPr>
        <p:spPr/>
        <p:txBody>
          <a:bodyPr/>
          <a:lstStyle/>
          <a:p>
            <a:pPr marL="0" indent="0" algn="ctr">
              <a:buNone/>
            </a:pPr>
            <a:endParaRPr lang="en-GB" sz="2400" b="1" dirty="0">
              <a:ea typeface="+mn-lt"/>
              <a:cs typeface="+mn-lt"/>
            </a:endParaRPr>
          </a:p>
          <a:p>
            <a:pPr marL="0" indent="0" algn="ctr">
              <a:buNone/>
            </a:pPr>
            <a:endParaRPr lang="en-GB" sz="2400" b="1" dirty="0">
              <a:ea typeface="+mn-lt"/>
              <a:cs typeface="+mn-lt"/>
            </a:endParaRPr>
          </a:p>
          <a:p>
            <a:pPr marL="0" indent="0" algn="ctr">
              <a:buNone/>
            </a:pPr>
            <a:endParaRPr lang="en-GB" sz="2400" b="1" dirty="0">
              <a:ea typeface="+mn-lt"/>
              <a:cs typeface="+mn-lt"/>
            </a:endParaRPr>
          </a:p>
          <a:p>
            <a:pPr algn="ctr">
              <a:buNone/>
            </a:pPr>
            <a:r>
              <a:rPr lang="en-GB" sz="2400" b="1" dirty="0">
                <a:ea typeface="+mn-lt"/>
                <a:cs typeface="+mn-lt"/>
                <a:hlinkClick r:id="rId2"/>
              </a:rPr>
              <a:t>https://www.youtube.com/watch?v=_aF-olRMuoQ</a:t>
            </a:r>
            <a:endParaRPr lang="en-GB" sz="2400" dirty="0">
              <a:ea typeface="+mn-lt"/>
              <a:cs typeface="+mn-lt"/>
              <a:hlinkClick r:id="rId2"/>
            </a:endParaRPr>
          </a:p>
          <a:p>
            <a:pPr marL="0" indent="0" algn="ctr">
              <a:buNone/>
            </a:pPr>
            <a:endParaRPr lang="en-GB" sz="2400" b="1" dirty="0">
              <a:cs typeface="Calibri"/>
            </a:endParaRPr>
          </a:p>
        </p:txBody>
      </p:sp>
    </p:spTree>
    <p:extLst>
      <p:ext uri="{BB962C8B-B14F-4D97-AF65-F5344CB8AC3E}">
        <p14:creationId xmlns:p14="http://schemas.microsoft.com/office/powerpoint/2010/main" val="42276063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C30C0-BA6C-4866-9D32-57FEBC28E517}"/>
              </a:ext>
            </a:extLst>
          </p:cNvPr>
          <p:cNvSpPr>
            <a:spLocks noGrp="1"/>
          </p:cNvSpPr>
          <p:nvPr>
            <p:ph type="title"/>
          </p:nvPr>
        </p:nvSpPr>
        <p:spPr/>
        <p:txBody>
          <a:bodyPr/>
          <a:lstStyle/>
          <a:p>
            <a:endParaRPr lang="en-GB"/>
          </a:p>
        </p:txBody>
      </p:sp>
      <p:pic>
        <p:nvPicPr>
          <p:cNvPr id="4" name="Picture 4" descr="A screenshot of a cell phone&#10;&#10;Description automatically generated">
            <a:extLst>
              <a:ext uri="{FF2B5EF4-FFF2-40B4-BE49-F238E27FC236}">
                <a16:creationId xmlns:a16="http://schemas.microsoft.com/office/drawing/2014/main" id="{486D5ED3-36ED-48C8-9E45-187FD932290E}"/>
              </a:ext>
            </a:extLst>
          </p:cNvPr>
          <p:cNvPicPr>
            <a:picLocks noGrp="1" noChangeAspect="1"/>
          </p:cNvPicPr>
          <p:nvPr>
            <p:ph idx="1"/>
          </p:nvPr>
        </p:nvPicPr>
        <p:blipFill>
          <a:blip r:embed="rId2"/>
          <a:stretch>
            <a:fillRect/>
          </a:stretch>
        </p:blipFill>
        <p:spPr>
          <a:xfrm>
            <a:off x="4579" y="-1736"/>
            <a:ext cx="9134841" cy="6843102"/>
          </a:xfrm>
        </p:spPr>
      </p:pic>
    </p:spTree>
    <p:extLst>
      <p:ext uri="{BB962C8B-B14F-4D97-AF65-F5344CB8AC3E}">
        <p14:creationId xmlns:p14="http://schemas.microsoft.com/office/powerpoint/2010/main" val="12684300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 The Trait Perspective</a:t>
            </a:r>
          </a:p>
        </p:txBody>
      </p:sp>
      <p:sp>
        <p:nvSpPr>
          <p:cNvPr id="3" name="Content Placeholder 2"/>
          <p:cNvSpPr>
            <a:spLocks noGrp="1"/>
          </p:cNvSpPr>
          <p:nvPr>
            <p:ph sz="half" idx="1"/>
          </p:nvPr>
        </p:nvSpPr>
        <p:spPr>
          <a:xfrm>
            <a:off x="628650" y="2593699"/>
            <a:ext cx="3886200" cy="4667250"/>
          </a:xfrm>
        </p:spPr>
        <p:txBody>
          <a:bodyPr/>
          <a:lstStyle/>
          <a:p>
            <a:pPr marL="0" indent="0" algn="ctr">
              <a:buNone/>
            </a:pPr>
            <a:r>
              <a:rPr lang="en-GB" sz="2800" b="1" dirty="0"/>
              <a:t>“He is a born Leader”</a:t>
            </a:r>
          </a:p>
          <a:p>
            <a:pPr marL="0" indent="0" algn="ctr">
              <a:buNone/>
            </a:pPr>
            <a:endParaRPr lang="en-GB" sz="2800" b="1" dirty="0"/>
          </a:p>
          <a:p>
            <a:r>
              <a:rPr lang="en-GB" sz="2800" b="1" dirty="0"/>
              <a:t>Believe that certain individuals have special innate or inborn characteristics or qualities that make them leaders,</a:t>
            </a: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5985053" y="2942592"/>
            <a:ext cx="2490839" cy="1984732"/>
          </a:xfrm>
          <a:prstGeom prst="rect">
            <a:avLst/>
          </a:prstGeom>
        </p:spPr>
      </p:pic>
    </p:spTree>
    <p:extLst>
      <p:ext uri="{BB962C8B-B14F-4D97-AF65-F5344CB8AC3E}">
        <p14:creationId xmlns:p14="http://schemas.microsoft.com/office/powerpoint/2010/main" val="2346065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Qualities of ‘born’ leaders</a:t>
            </a:r>
          </a:p>
        </p:txBody>
      </p:sp>
      <p:sp>
        <p:nvSpPr>
          <p:cNvPr id="3" name="Content Placeholder 2"/>
          <p:cNvSpPr>
            <a:spLocks noGrp="1"/>
          </p:cNvSpPr>
          <p:nvPr>
            <p:ph idx="1"/>
          </p:nvPr>
        </p:nvSpPr>
        <p:spPr/>
        <p:txBody>
          <a:bodyPr/>
          <a:lstStyle/>
          <a:p>
            <a:endParaRPr lang="en-GB" dirty="0"/>
          </a:p>
          <a:p>
            <a:r>
              <a:rPr lang="en-GB" sz="2000" b="1" dirty="0"/>
              <a:t>Physical (e.g. height)</a:t>
            </a:r>
          </a:p>
          <a:p>
            <a:endParaRPr lang="en-GB" sz="2000" b="1" dirty="0"/>
          </a:p>
          <a:p>
            <a:r>
              <a:rPr lang="en-GB" sz="2000" b="1" dirty="0"/>
              <a:t>Personality (e.g. extraversion)</a:t>
            </a:r>
          </a:p>
          <a:p>
            <a:endParaRPr lang="en-GB" sz="2000" b="1" dirty="0"/>
          </a:p>
          <a:p>
            <a:r>
              <a:rPr lang="en-GB" sz="2000" b="1" dirty="0"/>
              <a:t>‘Other’ qualities (e.g. Intelligence, self-confidence, dominance, fluency) (Bryman, 1992)</a:t>
            </a:r>
          </a:p>
        </p:txBody>
      </p:sp>
    </p:spTree>
    <p:extLst>
      <p:ext uri="{BB962C8B-B14F-4D97-AF65-F5344CB8AC3E}">
        <p14:creationId xmlns:p14="http://schemas.microsoft.com/office/powerpoint/2010/main" val="28091744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81AEB-BF68-4EF1-90F8-D383ED086F8E}"/>
              </a:ext>
            </a:extLst>
          </p:cNvPr>
          <p:cNvSpPr>
            <a:spLocks noGrp="1"/>
          </p:cNvSpPr>
          <p:nvPr>
            <p:ph type="title"/>
          </p:nvPr>
        </p:nvSpPr>
        <p:spPr/>
        <p:txBody>
          <a:bodyPr/>
          <a:lstStyle/>
          <a:p>
            <a:endParaRPr lang="en-GB"/>
          </a:p>
        </p:txBody>
      </p:sp>
      <p:pic>
        <p:nvPicPr>
          <p:cNvPr id="4" name="Picture 4" descr="Diagram&#10;&#10;Description automatically generated">
            <a:extLst>
              <a:ext uri="{FF2B5EF4-FFF2-40B4-BE49-F238E27FC236}">
                <a16:creationId xmlns:a16="http://schemas.microsoft.com/office/drawing/2014/main" id="{2C5693C6-6E66-445D-A477-B166E06CAD48}"/>
              </a:ext>
            </a:extLst>
          </p:cNvPr>
          <p:cNvPicPr>
            <a:picLocks noGrp="1" noChangeAspect="1"/>
          </p:cNvPicPr>
          <p:nvPr>
            <p:ph idx="1"/>
          </p:nvPr>
        </p:nvPicPr>
        <p:blipFill>
          <a:blip r:embed="rId2"/>
          <a:stretch>
            <a:fillRect/>
          </a:stretch>
        </p:blipFill>
        <p:spPr>
          <a:xfrm>
            <a:off x="-4749" y="-1736"/>
            <a:ext cx="9153498" cy="6854364"/>
          </a:xfrm>
        </p:spPr>
      </p:pic>
    </p:spTree>
    <p:extLst>
      <p:ext uri="{BB962C8B-B14F-4D97-AF65-F5344CB8AC3E}">
        <p14:creationId xmlns:p14="http://schemas.microsoft.com/office/powerpoint/2010/main" val="3993405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 The Process Perspective </a:t>
            </a:r>
          </a:p>
        </p:txBody>
      </p:sp>
      <p:sp>
        <p:nvSpPr>
          <p:cNvPr id="3" name="Content Placeholder 2"/>
          <p:cNvSpPr>
            <a:spLocks noGrp="1"/>
          </p:cNvSpPr>
          <p:nvPr>
            <p:ph idx="1"/>
          </p:nvPr>
        </p:nvSpPr>
        <p:spPr/>
        <p:txBody>
          <a:bodyPr>
            <a:normAutofit/>
          </a:bodyPr>
          <a:lstStyle/>
          <a:p>
            <a:r>
              <a:rPr lang="en-GB" sz="2000" b="1" dirty="0"/>
              <a:t>Leadership is a phenomenon that resides in the context of the interactions between ‘leaders’ and ‘followers’ and is available to all. </a:t>
            </a:r>
          </a:p>
          <a:p>
            <a:endParaRPr lang="en-GB" sz="2000" b="1" dirty="0"/>
          </a:p>
          <a:p>
            <a:r>
              <a:rPr lang="en-GB" sz="2000" b="1" dirty="0"/>
              <a:t>Leadership ‘Process’ can be observed as a set of behaviours which can be learned (</a:t>
            </a:r>
            <a:r>
              <a:rPr lang="en-GB" sz="2000" b="1" dirty="0" err="1"/>
              <a:t>Jago</a:t>
            </a:r>
            <a:r>
              <a:rPr lang="en-GB" sz="2000" b="1" dirty="0"/>
              <a:t>, 1982) (See also Adair, 1972)</a:t>
            </a:r>
          </a:p>
        </p:txBody>
      </p:sp>
    </p:spTree>
    <p:extLst>
      <p:ext uri="{BB962C8B-B14F-4D97-AF65-F5344CB8AC3E}">
        <p14:creationId xmlns:p14="http://schemas.microsoft.com/office/powerpoint/2010/main" val="24422791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Assigned and Emergent Leadership</a:t>
            </a:r>
          </a:p>
        </p:txBody>
      </p:sp>
      <p:sp>
        <p:nvSpPr>
          <p:cNvPr id="3" name="Content Placeholder 2"/>
          <p:cNvSpPr>
            <a:spLocks noGrp="1"/>
          </p:cNvSpPr>
          <p:nvPr>
            <p:ph idx="1"/>
          </p:nvPr>
        </p:nvSpPr>
        <p:spPr>
          <a:xfrm>
            <a:off x="628650" y="2323661"/>
            <a:ext cx="7886700" cy="3881438"/>
          </a:xfrm>
        </p:spPr>
        <p:txBody>
          <a:bodyPr>
            <a:normAutofit/>
          </a:bodyPr>
          <a:lstStyle/>
          <a:p>
            <a:r>
              <a:rPr lang="en-GB" sz="2000" b="1" dirty="0"/>
              <a:t>Some people are ‘Leaders’ because of their position in an organisation (Assigned Leaders), e.g. Departmental Heads, Directors, Administrators)</a:t>
            </a:r>
          </a:p>
          <a:p>
            <a:pPr marL="0" indent="0">
              <a:buNone/>
            </a:pPr>
            <a:endParaRPr lang="en-GB" sz="2000" b="1" dirty="0"/>
          </a:p>
          <a:p>
            <a:pPr marL="0" indent="0">
              <a:buNone/>
            </a:pPr>
            <a:r>
              <a:rPr lang="en-GB" sz="2000" b="1" dirty="0"/>
              <a:t>whereas </a:t>
            </a:r>
          </a:p>
          <a:p>
            <a:pPr marL="0" indent="0">
              <a:buNone/>
            </a:pPr>
            <a:endParaRPr lang="en-GB" sz="2000" b="1" dirty="0"/>
          </a:p>
          <a:p>
            <a:r>
              <a:rPr lang="en-GB" sz="2000" b="1" dirty="0"/>
              <a:t>others are ‘leaders because of the way that those around them respond to them (Emergent Leaders).</a:t>
            </a:r>
          </a:p>
          <a:p>
            <a:pPr marL="0" indent="0">
              <a:buNone/>
            </a:pPr>
            <a:endParaRPr lang="en-GB" sz="2000" b="1" dirty="0"/>
          </a:p>
          <a:p>
            <a:pPr marL="0" indent="0" algn="ctr">
              <a:buNone/>
            </a:pPr>
            <a:r>
              <a:rPr lang="en-GB" sz="2000" b="1" dirty="0">
                <a:solidFill>
                  <a:srgbClr val="FF0000"/>
                </a:solidFill>
              </a:rPr>
              <a:t>Which would you prefer to be?</a:t>
            </a:r>
          </a:p>
          <a:p>
            <a:pPr marL="0" indent="0">
              <a:buNone/>
            </a:pPr>
            <a:endParaRPr lang="en-GB" dirty="0"/>
          </a:p>
        </p:txBody>
      </p:sp>
    </p:spTree>
    <p:extLst>
      <p:ext uri="{BB962C8B-B14F-4D97-AF65-F5344CB8AC3E}">
        <p14:creationId xmlns:p14="http://schemas.microsoft.com/office/powerpoint/2010/main" val="549876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Emergent Leaders</a:t>
            </a:r>
          </a:p>
        </p:txBody>
      </p:sp>
      <p:sp>
        <p:nvSpPr>
          <p:cNvPr id="3" name="Content Placeholder 2"/>
          <p:cNvSpPr>
            <a:spLocks noGrp="1"/>
          </p:cNvSpPr>
          <p:nvPr>
            <p:ph idx="1"/>
          </p:nvPr>
        </p:nvSpPr>
        <p:spPr/>
        <p:txBody>
          <a:bodyPr/>
          <a:lstStyle/>
          <a:p>
            <a:r>
              <a:rPr lang="en-GB" sz="2000" b="1" dirty="0"/>
              <a:t>When others see an individual as the most influential member of a group regardless of the individuals title the person is exhibiting ‘Emergent Leadership’.</a:t>
            </a:r>
          </a:p>
          <a:p>
            <a:endParaRPr lang="en-GB" sz="2000" b="1" dirty="0"/>
          </a:p>
          <a:p>
            <a:r>
              <a:rPr lang="en-GB" sz="2000" b="1" dirty="0"/>
              <a:t>This type of leadership is acquired through the people of the group or organisation supporting and accepting the ‘leaders’ behaviour i.e. the leadership ‘emerges’ over a period through communication.</a:t>
            </a:r>
          </a:p>
          <a:p>
            <a:endParaRPr lang="en-GB" dirty="0"/>
          </a:p>
        </p:txBody>
      </p:sp>
    </p:spTree>
    <p:extLst>
      <p:ext uri="{BB962C8B-B14F-4D97-AF65-F5344CB8AC3E}">
        <p14:creationId xmlns:p14="http://schemas.microsoft.com/office/powerpoint/2010/main" val="25174385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Emergent Leaders Behaviours</a:t>
            </a:r>
          </a:p>
        </p:txBody>
      </p:sp>
      <p:sp>
        <p:nvSpPr>
          <p:cNvPr id="3" name="Content Placeholder 2"/>
          <p:cNvSpPr>
            <a:spLocks noGrp="1"/>
          </p:cNvSpPr>
          <p:nvPr>
            <p:ph idx="1"/>
          </p:nvPr>
        </p:nvSpPr>
        <p:spPr/>
        <p:txBody>
          <a:bodyPr/>
          <a:lstStyle/>
          <a:p>
            <a:endParaRPr lang="en-GB" dirty="0"/>
          </a:p>
          <a:p>
            <a:r>
              <a:rPr lang="en-GB" sz="2400" b="1" dirty="0"/>
              <a:t>Verbally Involved</a:t>
            </a:r>
          </a:p>
          <a:p>
            <a:r>
              <a:rPr lang="en-GB" sz="2400" b="1" dirty="0"/>
              <a:t>Informed</a:t>
            </a:r>
          </a:p>
          <a:p>
            <a:r>
              <a:rPr lang="en-GB" sz="2400" b="1" dirty="0"/>
              <a:t>Seeking opinions of ‘team’</a:t>
            </a:r>
          </a:p>
          <a:p>
            <a:r>
              <a:rPr lang="en-GB" sz="2400" b="1" dirty="0"/>
              <a:t>Being firm but not rigid</a:t>
            </a:r>
          </a:p>
          <a:p>
            <a:endParaRPr lang="en-GB" sz="2400" b="1" dirty="0"/>
          </a:p>
          <a:p>
            <a:pPr marL="0" indent="0">
              <a:buNone/>
            </a:pPr>
            <a:r>
              <a:rPr lang="en-GB" sz="2400" b="1" dirty="0"/>
              <a:t>(Fisher, 1974) </a:t>
            </a:r>
          </a:p>
        </p:txBody>
      </p:sp>
    </p:spTree>
    <p:extLst>
      <p:ext uri="{BB962C8B-B14F-4D97-AF65-F5344CB8AC3E}">
        <p14:creationId xmlns:p14="http://schemas.microsoft.com/office/powerpoint/2010/main" val="926186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062244"/>
            <a:ext cx="4608495" cy="1200150"/>
          </a:xfrm>
          <a:prstGeom prst="rect">
            <a:avLst/>
          </a:prstGeom>
        </p:spPr>
      </p:pic>
      <p:pic>
        <p:nvPicPr>
          <p:cNvPr id="5" name="Picture 4"/>
          <p:cNvPicPr>
            <a:picLocks noChangeAspect="1"/>
          </p:cNvPicPr>
          <p:nvPr/>
        </p:nvPicPr>
        <p:blipFill>
          <a:blip r:embed="rId3"/>
          <a:stretch>
            <a:fillRect/>
          </a:stretch>
        </p:blipFill>
        <p:spPr>
          <a:xfrm>
            <a:off x="4346193" y="2842591"/>
            <a:ext cx="1850231" cy="1385888"/>
          </a:xfrm>
          <a:prstGeom prst="rect">
            <a:avLst/>
          </a:prstGeom>
        </p:spPr>
      </p:pic>
      <p:pic>
        <p:nvPicPr>
          <p:cNvPr id="7" name="Picture 6"/>
          <p:cNvPicPr>
            <a:picLocks noChangeAspect="1"/>
          </p:cNvPicPr>
          <p:nvPr/>
        </p:nvPicPr>
        <p:blipFill>
          <a:blip r:embed="rId4"/>
          <a:stretch>
            <a:fillRect/>
          </a:stretch>
        </p:blipFill>
        <p:spPr>
          <a:xfrm>
            <a:off x="5046562" y="428263"/>
            <a:ext cx="3814327" cy="1835063"/>
          </a:xfrm>
          <a:prstGeom prst="rect">
            <a:avLst/>
          </a:prstGeom>
        </p:spPr>
      </p:pic>
      <p:pic>
        <p:nvPicPr>
          <p:cNvPr id="8" name="Picture 7"/>
          <p:cNvPicPr>
            <a:picLocks noChangeAspect="1"/>
          </p:cNvPicPr>
          <p:nvPr/>
        </p:nvPicPr>
        <p:blipFill>
          <a:blip r:embed="rId5"/>
          <a:stretch>
            <a:fillRect/>
          </a:stretch>
        </p:blipFill>
        <p:spPr>
          <a:xfrm>
            <a:off x="6567874" y="2916824"/>
            <a:ext cx="2293016" cy="1488696"/>
          </a:xfrm>
          <a:prstGeom prst="rect">
            <a:avLst/>
          </a:prstGeom>
        </p:spPr>
      </p:pic>
      <p:pic>
        <p:nvPicPr>
          <p:cNvPr id="9" name="Picture 8"/>
          <p:cNvPicPr>
            <a:picLocks noChangeAspect="1"/>
          </p:cNvPicPr>
          <p:nvPr/>
        </p:nvPicPr>
        <p:blipFill>
          <a:blip r:embed="rId6"/>
          <a:stretch>
            <a:fillRect/>
          </a:stretch>
        </p:blipFill>
        <p:spPr>
          <a:xfrm>
            <a:off x="5861283" y="5481332"/>
            <a:ext cx="2581689" cy="1218235"/>
          </a:xfrm>
          <a:prstGeom prst="rect">
            <a:avLst/>
          </a:prstGeom>
        </p:spPr>
      </p:pic>
      <p:pic>
        <p:nvPicPr>
          <p:cNvPr id="10" name="Picture 9"/>
          <p:cNvPicPr>
            <a:picLocks noChangeAspect="1"/>
          </p:cNvPicPr>
          <p:nvPr/>
        </p:nvPicPr>
        <p:blipFill>
          <a:blip r:embed="rId7"/>
          <a:stretch>
            <a:fillRect/>
          </a:stretch>
        </p:blipFill>
        <p:spPr>
          <a:xfrm>
            <a:off x="706057" y="2842591"/>
            <a:ext cx="3268686" cy="2296568"/>
          </a:xfrm>
          <a:prstGeom prst="rect">
            <a:avLst/>
          </a:prstGeom>
        </p:spPr>
      </p:pic>
    </p:spTree>
    <p:extLst>
      <p:ext uri="{BB962C8B-B14F-4D97-AF65-F5344CB8AC3E}">
        <p14:creationId xmlns:p14="http://schemas.microsoft.com/office/powerpoint/2010/main" val="38272005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Women and Leadership</a:t>
            </a:r>
          </a:p>
        </p:txBody>
      </p:sp>
      <p:sp>
        <p:nvSpPr>
          <p:cNvPr id="3" name="Content Placeholder 2"/>
          <p:cNvSpPr>
            <a:spLocks noGrp="1"/>
          </p:cNvSpPr>
          <p:nvPr>
            <p:ph idx="1"/>
          </p:nvPr>
        </p:nvSpPr>
        <p:spPr/>
        <p:txBody>
          <a:bodyPr/>
          <a:lstStyle/>
          <a:p>
            <a:endParaRPr lang="en-GB" dirty="0"/>
          </a:p>
          <a:p>
            <a:endParaRPr lang="en-GB" dirty="0"/>
          </a:p>
          <a:p>
            <a:r>
              <a:rPr lang="en-GB" sz="2000" b="1" dirty="0"/>
              <a:t>In a study by Watson and Hoffman (2004) it was found that women performed equally as well as men as leaders, however, they were rated significantly lower, and less likeable suggesting that there still exists some barriers to the emergence of women as leaders. </a:t>
            </a:r>
          </a:p>
          <a:p>
            <a:endParaRPr lang="en-GB" sz="2000" b="1" dirty="0">
              <a:cs typeface="Calibri" panose="020F0502020204030204"/>
            </a:endParaRPr>
          </a:p>
          <a:p>
            <a:r>
              <a:rPr lang="en-GB" sz="2000" b="1" dirty="0">
                <a:cs typeface="Calibri" panose="020F0502020204030204"/>
              </a:rPr>
              <a:t>Why is this??</a:t>
            </a:r>
          </a:p>
        </p:txBody>
      </p:sp>
    </p:spTree>
    <p:extLst>
      <p:ext uri="{BB962C8B-B14F-4D97-AF65-F5344CB8AC3E}">
        <p14:creationId xmlns:p14="http://schemas.microsoft.com/office/powerpoint/2010/main" val="26208629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Women and Leadership</a:t>
            </a:r>
          </a:p>
        </p:txBody>
      </p:sp>
      <p:pic>
        <p:nvPicPr>
          <p:cNvPr id="8" name="Content Placeholder 7"/>
          <p:cNvPicPr>
            <a:picLocks noGrp="1" noChangeAspect="1"/>
          </p:cNvPicPr>
          <p:nvPr>
            <p:ph idx="1"/>
          </p:nvPr>
        </p:nvPicPr>
        <p:blipFill>
          <a:blip r:embed="rId2"/>
          <a:stretch>
            <a:fillRect/>
          </a:stretch>
        </p:blipFill>
        <p:spPr>
          <a:xfrm>
            <a:off x="1010630" y="4098320"/>
            <a:ext cx="1457325" cy="1771650"/>
          </a:xfrm>
          <a:prstGeom prst="rect">
            <a:avLst/>
          </a:prstGeom>
        </p:spPr>
      </p:pic>
      <p:pic>
        <p:nvPicPr>
          <p:cNvPr id="9" name="Picture 8"/>
          <p:cNvPicPr>
            <a:picLocks noChangeAspect="1"/>
          </p:cNvPicPr>
          <p:nvPr/>
        </p:nvPicPr>
        <p:blipFill>
          <a:blip r:embed="rId3"/>
          <a:stretch>
            <a:fillRect/>
          </a:stretch>
        </p:blipFill>
        <p:spPr>
          <a:xfrm>
            <a:off x="720078" y="2164557"/>
            <a:ext cx="2028825" cy="1264444"/>
          </a:xfrm>
          <a:prstGeom prst="rect">
            <a:avLst/>
          </a:prstGeom>
        </p:spPr>
      </p:pic>
      <p:pic>
        <p:nvPicPr>
          <p:cNvPr id="10" name="Picture 9"/>
          <p:cNvPicPr>
            <a:picLocks noChangeAspect="1"/>
          </p:cNvPicPr>
          <p:nvPr/>
        </p:nvPicPr>
        <p:blipFill>
          <a:blip r:embed="rId4"/>
          <a:stretch>
            <a:fillRect/>
          </a:stretch>
        </p:blipFill>
        <p:spPr>
          <a:xfrm>
            <a:off x="3889265" y="2036494"/>
            <a:ext cx="2143125" cy="1285875"/>
          </a:xfrm>
          <a:prstGeom prst="rect">
            <a:avLst/>
          </a:prstGeom>
        </p:spPr>
      </p:pic>
      <p:pic>
        <p:nvPicPr>
          <p:cNvPr id="11" name="Picture 10"/>
          <p:cNvPicPr>
            <a:picLocks noChangeAspect="1"/>
          </p:cNvPicPr>
          <p:nvPr/>
        </p:nvPicPr>
        <p:blipFill>
          <a:blip r:embed="rId5"/>
          <a:stretch>
            <a:fillRect/>
          </a:stretch>
        </p:blipFill>
        <p:spPr>
          <a:xfrm>
            <a:off x="6858568" y="2507030"/>
            <a:ext cx="1360316" cy="1771649"/>
          </a:xfrm>
          <a:prstGeom prst="rect">
            <a:avLst/>
          </a:prstGeom>
        </p:spPr>
      </p:pic>
      <p:pic>
        <p:nvPicPr>
          <p:cNvPr id="12" name="Picture 11"/>
          <p:cNvPicPr>
            <a:picLocks noChangeAspect="1"/>
          </p:cNvPicPr>
          <p:nvPr/>
        </p:nvPicPr>
        <p:blipFill>
          <a:blip r:embed="rId6"/>
          <a:stretch>
            <a:fillRect/>
          </a:stretch>
        </p:blipFill>
        <p:spPr>
          <a:xfrm>
            <a:off x="3823788" y="4098319"/>
            <a:ext cx="2071688" cy="1243013"/>
          </a:xfrm>
          <a:prstGeom prst="rect">
            <a:avLst/>
          </a:prstGeom>
        </p:spPr>
      </p:pic>
    </p:spTree>
    <p:extLst>
      <p:ext uri="{BB962C8B-B14F-4D97-AF65-F5344CB8AC3E}">
        <p14:creationId xmlns:p14="http://schemas.microsoft.com/office/powerpoint/2010/main" val="42564830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CD986-2F25-4DE9-99B9-030305808059}"/>
              </a:ext>
            </a:extLst>
          </p:cNvPr>
          <p:cNvSpPr>
            <a:spLocks noGrp="1"/>
          </p:cNvSpPr>
          <p:nvPr>
            <p:ph type="title"/>
          </p:nvPr>
        </p:nvSpPr>
        <p:spPr/>
        <p:txBody>
          <a:bodyPr/>
          <a:lstStyle/>
          <a:p>
            <a:r>
              <a:rPr lang="en-GB" dirty="0">
                <a:cs typeface="Calibri Light"/>
              </a:rPr>
              <a:t>Watch the Film – Margaret Heffernan</a:t>
            </a:r>
            <a:endParaRPr lang="en-GB" dirty="0"/>
          </a:p>
        </p:txBody>
      </p:sp>
      <p:sp>
        <p:nvSpPr>
          <p:cNvPr id="3" name="Content Placeholder 2">
            <a:extLst>
              <a:ext uri="{FF2B5EF4-FFF2-40B4-BE49-F238E27FC236}">
                <a16:creationId xmlns:a16="http://schemas.microsoft.com/office/drawing/2014/main" id="{46B9FE29-2751-4C79-9D78-DA742555B730}"/>
              </a:ext>
            </a:extLst>
          </p:cNvPr>
          <p:cNvSpPr>
            <a:spLocks noGrp="1"/>
          </p:cNvSpPr>
          <p:nvPr>
            <p:ph idx="1"/>
          </p:nvPr>
        </p:nvSpPr>
        <p:spPr/>
        <p:txBody>
          <a:bodyPr/>
          <a:lstStyle/>
          <a:p>
            <a:r>
              <a:rPr lang="en-GB" b="1" dirty="0">
                <a:cs typeface="Calibri"/>
              </a:rPr>
              <a:t>Margaret Heffernan</a:t>
            </a:r>
          </a:p>
          <a:p>
            <a:endParaRPr lang="en-GB" b="1" dirty="0">
              <a:cs typeface="Calibri"/>
            </a:endParaRPr>
          </a:p>
          <a:p>
            <a:r>
              <a:rPr lang="en-GB" b="1" dirty="0">
                <a:ea typeface="+mn-lt"/>
                <a:cs typeface="+mn-lt"/>
              </a:rPr>
              <a:t>Currently a Professor of Practice at the University of Bath School of Management</a:t>
            </a:r>
          </a:p>
          <a:p>
            <a:endParaRPr lang="en-GB" b="1" dirty="0">
              <a:cs typeface="Calibri"/>
            </a:endParaRPr>
          </a:p>
          <a:p>
            <a:r>
              <a:rPr lang="en-GB" b="1" dirty="0">
                <a:ea typeface="+mn-lt"/>
                <a:cs typeface="+mn-lt"/>
              </a:rPr>
              <a:t>Heffernan is the former chief executive officer of five businesses and is the writer of five books that explores business and effective leadership</a:t>
            </a:r>
          </a:p>
          <a:p>
            <a:endParaRPr lang="en-GB" b="1" dirty="0">
              <a:cs typeface="Calibri"/>
            </a:endParaRPr>
          </a:p>
          <a:p>
            <a:r>
              <a:rPr lang="en-GB" b="1" dirty="0">
                <a:cs typeface="Calibri"/>
              </a:rPr>
              <a:t>To Agree or Disagree?</a:t>
            </a:r>
          </a:p>
          <a:p>
            <a:pPr marL="0" indent="0">
              <a:buNone/>
            </a:pPr>
            <a:endParaRPr lang="en-GB" sz="2000" b="1">
              <a:solidFill>
                <a:schemeClr val="accent1">
                  <a:lumMod val="75000"/>
                </a:schemeClr>
              </a:solidFill>
              <a:cs typeface="Calibri"/>
            </a:endParaRPr>
          </a:p>
          <a:p>
            <a:pPr marL="0" indent="0" algn="ctr">
              <a:buNone/>
            </a:pPr>
            <a:r>
              <a:rPr lang="en-GB" sz="2000" b="1" dirty="0">
                <a:ea typeface="+mn-lt"/>
                <a:cs typeface="+mn-lt"/>
                <a:hlinkClick r:id="rId2"/>
              </a:rPr>
              <a:t>https://www.youtube.com/watch?v=PY_kd46RfVE</a:t>
            </a:r>
            <a:endParaRPr lang="en-GB" b="1">
              <a:cs typeface="Calibri"/>
            </a:endParaRPr>
          </a:p>
        </p:txBody>
      </p:sp>
    </p:spTree>
    <p:extLst>
      <p:ext uri="{BB962C8B-B14F-4D97-AF65-F5344CB8AC3E}">
        <p14:creationId xmlns:p14="http://schemas.microsoft.com/office/powerpoint/2010/main" val="37324902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Identity Theory</a:t>
            </a:r>
          </a:p>
        </p:txBody>
      </p:sp>
      <p:sp>
        <p:nvSpPr>
          <p:cNvPr id="3" name="Content Placeholder 2"/>
          <p:cNvSpPr>
            <a:spLocks noGrp="1"/>
          </p:cNvSpPr>
          <p:nvPr>
            <p:ph idx="1"/>
          </p:nvPr>
        </p:nvSpPr>
        <p:spPr/>
        <p:txBody>
          <a:bodyPr>
            <a:normAutofit/>
          </a:bodyPr>
          <a:lstStyle/>
          <a:p>
            <a:r>
              <a:rPr lang="en-GB" sz="2000" b="1" dirty="0"/>
              <a:t>According to Hogg (2001) leadership emergence is the degree to which a person fits with the identity of the group as a whole.</a:t>
            </a:r>
          </a:p>
          <a:p>
            <a:endParaRPr lang="en-GB" sz="2000" b="1" dirty="0"/>
          </a:p>
          <a:p>
            <a:r>
              <a:rPr lang="en-GB" sz="2000" b="1" dirty="0"/>
              <a:t>As groups develop a group prototype develops and individuals emerge as leaders in the group when they become most like the group prototype. </a:t>
            </a:r>
          </a:p>
          <a:p>
            <a:endParaRPr lang="en-GB" sz="2000" b="1"/>
          </a:p>
          <a:p>
            <a:r>
              <a:rPr lang="en-GB" sz="2000" b="1" dirty="0"/>
              <a:t>Being similar to this prototype makes leaders attractive to the group and gives them influence over it. </a:t>
            </a:r>
          </a:p>
          <a:p>
            <a:endParaRPr lang="en-GB" sz="2000" b="1" dirty="0">
              <a:cs typeface="Calibri"/>
            </a:endParaRPr>
          </a:p>
          <a:p>
            <a:r>
              <a:rPr lang="en-GB" sz="2000" b="1" dirty="0">
                <a:cs typeface="Calibri"/>
              </a:rPr>
              <a:t>What about career prospects?</a:t>
            </a:r>
            <a:endParaRPr lang="en-GB" dirty="0"/>
          </a:p>
        </p:txBody>
      </p:sp>
    </p:spTree>
    <p:extLst>
      <p:ext uri="{BB962C8B-B14F-4D97-AF65-F5344CB8AC3E}">
        <p14:creationId xmlns:p14="http://schemas.microsoft.com/office/powerpoint/2010/main" val="35438928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FC320-B45E-415E-AB91-DC05E01C195B}"/>
              </a:ext>
            </a:extLst>
          </p:cNvPr>
          <p:cNvSpPr>
            <a:spLocks noGrp="1"/>
          </p:cNvSpPr>
          <p:nvPr>
            <p:ph type="title"/>
          </p:nvPr>
        </p:nvSpPr>
        <p:spPr/>
        <p:txBody>
          <a:bodyPr/>
          <a:lstStyle/>
          <a:p>
            <a:r>
              <a:rPr lang="en-GB" dirty="0">
                <a:cs typeface="Calibri Light"/>
              </a:rPr>
              <a:t>Social Identity Theory</a:t>
            </a:r>
            <a:endParaRPr lang="en-GB" dirty="0"/>
          </a:p>
        </p:txBody>
      </p:sp>
      <p:sp>
        <p:nvSpPr>
          <p:cNvPr id="3" name="Content Placeholder 2">
            <a:extLst>
              <a:ext uri="{FF2B5EF4-FFF2-40B4-BE49-F238E27FC236}">
                <a16:creationId xmlns:a16="http://schemas.microsoft.com/office/drawing/2014/main" id="{97C1C4F9-ACCE-4B28-9DDF-82F348929B75}"/>
              </a:ext>
            </a:extLst>
          </p:cNvPr>
          <p:cNvSpPr>
            <a:spLocks noGrp="1"/>
          </p:cNvSpPr>
          <p:nvPr>
            <p:ph idx="1"/>
          </p:nvPr>
        </p:nvSpPr>
        <p:spPr/>
        <p:txBody>
          <a:bodyPr/>
          <a:lstStyle/>
          <a:p>
            <a:r>
              <a:rPr lang="en-GB" sz="2400" b="1" dirty="0">
                <a:cs typeface="Calibri"/>
              </a:rPr>
              <a:t>Does this make disagreeing harder??</a:t>
            </a:r>
          </a:p>
          <a:p>
            <a:endParaRPr lang="en-GB" sz="2400" b="1" dirty="0">
              <a:cs typeface="Calibri"/>
            </a:endParaRPr>
          </a:p>
          <a:p>
            <a:r>
              <a:rPr lang="en-GB" sz="2400" b="1" dirty="0">
                <a:cs typeface="Calibri"/>
              </a:rPr>
              <a:t>We will be visiting social identity and police culture in future weeks.</a:t>
            </a:r>
          </a:p>
        </p:txBody>
      </p:sp>
    </p:spTree>
    <p:extLst>
      <p:ext uri="{BB962C8B-B14F-4D97-AF65-F5344CB8AC3E}">
        <p14:creationId xmlns:p14="http://schemas.microsoft.com/office/powerpoint/2010/main" val="444794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Please?</a:t>
            </a:r>
          </a:p>
        </p:txBody>
      </p:sp>
      <p:sp>
        <p:nvSpPr>
          <p:cNvPr id="3" name="Content Placeholder 2"/>
          <p:cNvSpPr>
            <a:spLocks noGrp="1"/>
          </p:cNvSpPr>
          <p:nvPr>
            <p:ph idx="1"/>
          </p:nvPr>
        </p:nvSpPr>
        <p:spPr/>
        <p:txBody>
          <a:bodyPr/>
          <a:lstStyle/>
          <a:p>
            <a:r>
              <a:rPr lang="en-GB" sz="2000" b="1" dirty="0">
                <a:cs typeface="Calibri"/>
              </a:rPr>
              <a:t>Please note any questions you have for tutorial sessions</a:t>
            </a:r>
            <a:endParaRPr lang="en-GB" sz="2000" b="1">
              <a:cs typeface="Calibri"/>
            </a:endParaRPr>
          </a:p>
        </p:txBody>
      </p:sp>
    </p:spTree>
    <p:extLst>
      <p:ext uri="{BB962C8B-B14F-4D97-AF65-F5344CB8AC3E}">
        <p14:creationId xmlns:p14="http://schemas.microsoft.com/office/powerpoint/2010/main" val="2112986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7010</TotalTime>
  <Words>2450</Words>
  <Application>Microsoft Office PowerPoint</Application>
  <PresentationFormat>On-screen Show (4:3)</PresentationFormat>
  <Paragraphs>413</Paragraphs>
  <Slides>20</Slides>
  <Notes>2</Notes>
  <HiddenSlides>0</HiddenSlides>
  <MMClips>3</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Session 2 Leadership Described</vt:lpstr>
      <vt:lpstr>Betari’s Box</vt:lpstr>
      <vt:lpstr>PowerPoint Presentation</vt:lpstr>
      <vt:lpstr>Joharis Window</vt:lpstr>
      <vt:lpstr>Watch the Film – The Johari Window</vt:lpstr>
      <vt:lpstr>PowerPoint Presentation</vt:lpstr>
      <vt:lpstr>Leadership : The Trait Perspective</vt:lpstr>
      <vt:lpstr>Personal Qualities of ‘born’ leaders</vt:lpstr>
      <vt:lpstr>PowerPoint Presentation</vt:lpstr>
      <vt:lpstr>Leadership : The Process Perspective </vt:lpstr>
      <vt:lpstr>Assigned and Emergent Leadership</vt:lpstr>
      <vt:lpstr>Emergent Leaders</vt:lpstr>
      <vt:lpstr>Emergent Leaders Behaviours</vt:lpstr>
      <vt:lpstr>PowerPoint Presentation</vt:lpstr>
      <vt:lpstr>Women and Leadership</vt:lpstr>
      <vt:lpstr>Women and Leadership</vt:lpstr>
      <vt:lpstr>Watch the Film – Margaret Heffernan</vt:lpstr>
      <vt:lpstr>Social Identity Theory</vt:lpstr>
      <vt:lpstr>Social Identity Theory</vt:lpstr>
      <vt:lpstr>Questions Please?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SMU Organisational Leadership - Theory into practice</dc:title>
  <dc:subject/>
  <dc:creator>Huw G. Gosling</dc:creator>
  <cp:keywords/>
  <dc:description/>
  <cp:lastModifiedBy>Peter Doyle</cp:lastModifiedBy>
  <cp:revision>584</cp:revision>
  <cp:lastPrinted>2012-10-02T22:32:04Z</cp:lastPrinted>
  <dcterms:created xsi:type="dcterms:W3CDTF">2013-09-30T15:11:01Z</dcterms:created>
  <dcterms:modified xsi:type="dcterms:W3CDTF">2020-10-29T12:43:16Z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a84a5845-a7d5-47c4-8dc0-5a2b91e26293</vt:lpwstr>
  </property>
  <property fmtid="{D5CDD505-2E9C-101B-9397-08002B2CF9AE}" pid="3" name="SWPIL">
    <vt:lpwstr>NOT PROTECTIVELY MARKED</vt:lpwstr>
  </property>
  <property fmtid="{D5CDD505-2E9C-101B-9397-08002B2CF9AE}" pid="4" name="SWPVNV">
    <vt:lpwstr>No Visual Mark</vt:lpwstr>
  </property>
</Properties>
</file>