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64" r:id="rId3"/>
    <p:sldId id="265" r:id="rId4"/>
    <p:sldId id="257" r:id="rId5"/>
    <p:sldId id="266" r:id="rId6"/>
    <p:sldId id="258" r:id="rId7"/>
    <p:sldId id="259" r:id="rId8"/>
    <p:sldId id="260" r:id="rId9"/>
    <p:sldId id="268" r:id="rId10"/>
    <p:sldId id="269" r:id="rId11"/>
    <p:sldId id="267"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D3569-5E9F-20D6-B8B2-D26268335DD2}" v="404" dt="2026-06-25T18:59:50.806"/>
    <p1510:client id="{24B03BEF-0ACC-3BC6-FAB1-DE010A13F831}" v="153" dt="2026-06-25T20:31:11.208"/>
    <p1510:client id="{4B5820B1-A9F7-C4A0-0CF7-7AE5A5D16B72}" v="48" dt="2026-06-26T12:40:15.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562CE-3319-4D01-81D1-1334CED44549}"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126AC585-FD62-4409-964D-4326463A8641}">
      <dgm:prSet phldrT="[Text]" phldr="0"/>
      <dgm:spPr/>
      <dgm:t>
        <a:bodyPr/>
        <a:lstStyle/>
        <a:p>
          <a:pPr algn="l">
            <a:lnSpc>
              <a:spcPct val="90000"/>
            </a:lnSpc>
          </a:pPr>
          <a:r>
            <a:rPr lang="en-US" sz="1300" b="1">
              <a:solidFill>
                <a:srgbClr val="FFFFFF"/>
              </a:solidFill>
              <a:latin typeface="Calibri"/>
              <a:ea typeface="Calibri"/>
              <a:cs typeface="Calibri"/>
            </a:rPr>
            <a:t>Artificial Intelligence (AI)</a:t>
          </a:r>
        </a:p>
      </dgm:t>
    </dgm:pt>
    <dgm:pt modelId="{1F8DFB78-DB76-4489-A65C-BF9B36F9D2CA}" type="parTrans" cxnId="{18A11776-6208-4920-B232-C9E10EB55B5A}">
      <dgm:prSet/>
      <dgm:spPr/>
    </dgm:pt>
    <dgm:pt modelId="{B231B7EC-BED9-4463-9501-A23DD37B4A8C}" type="sibTrans" cxnId="{18A11776-6208-4920-B232-C9E10EB55B5A}">
      <dgm:prSet/>
      <dgm:spPr/>
    </dgm:pt>
    <dgm:pt modelId="{F18A9751-2758-4F70-AC6C-C11DB828D557}">
      <dgm:prSet phldrT="[Text]" phldr="0" custT="1"/>
      <dgm:spPr/>
      <dgm:t>
        <a:bodyPr/>
        <a:lstStyle/>
        <a:p>
          <a:pPr algn="l" rtl="0">
            <a:lnSpc>
              <a:spcPct val="90000"/>
            </a:lnSpc>
          </a:pPr>
          <a:r>
            <a:rPr lang="en-US" sz="1400" b="1" dirty="0">
              <a:solidFill>
                <a:srgbClr val="FFFFFF"/>
              </a:solidFill>
              <a:latin typeface="Calibri"/>
              <a:ea typeface="Calibri"/>
              <a:cs typeface="Calibri"/>
            </a:rPr>
            <a:t>Feelings Before and After </a:t>
          </a:r>
        </a:p>
      </dgm:t>
    </dgm:pt>
    <dgm:pt modelId="{6135DE23-45A5-4BA3-A5C0-0385BDBC9D6E}" type="parTrans" cxnId="{0A9CAD46-9129-4B7E-A8D5-BB2F31D3F503}">
      <dgm:prSet/>
      <dgm:spPr/>
    </dgm:pt>
    <dgm:pt modelId="{BF216929-E987-43C8-8B28-FF7A88514300}" type="sibTrans" cxnId="{0A9CAD46-9129-4B7E-A8D5-BB2F31D3F503}">
      <dgm:prSet/>
      <dgm:spPr/>
    </dgm:pt>
    <dgm:pt modelId="{41607B4B-DF8E-438A-949C-9F847AC83FBA}">
      <dgm:prSet phldrT="[Text]" phldr="0"/>
      <dgm:spPr/>
      <dgm:t>
        <a:bodyPr/>
        <a:lstStyle/>
        <a:p>
          <a:pPr algn="l">
            <a:lnSpc>
              <a:spcPct val="90000"/>
            </a:lnSpc>
          </a:pPr>
          <a:r>
            <a:rPr lang="en-US" sz="1300" b="1">
              <a:solidFill>
                <a:srgbClr val="FFFFFF"/>
              </a:solidFill>
              <a:latin typeface="Calibri"/>
              <a:ea typeface="Calibri"/>
              <a:cs typeface="Calibri"/>
            </a:rPr>
            <a:t>LinkedIn Account</a:t>
          </a:r>
        </a:p>
      </dgm:t>
    </dgm:pt>
    <dgm:pt modelId="{76BE0FAA-FE9F-4DA3-A65C-F48F28DCB37E}" type="parTrans" cxnId="{18139408-69A5-43F7-B606-6A5A92284FE6}">
      <dgm:prSet/>
      <dgm:spPr/>
    </dgm:pt>
    <dgm:pt modelId="{8FC71289-7AB2-49D6-85F5-B0D81FBAF6FC}" type="sibTrans" cxnId="{18139408-69A5-43F7-B606-6A5A92284FE6}">
      <dgm:prSet/>
      <dgm:spPr/>
    </dgm:pt>
    <dgm:pt modelId="{D8A9FD7C-AFBF-439B-AD44-6DAFF4F8671D}">
      <dgm:prSet phldrT="[Text]" phldr="0"/>
      <dgm:spPr/>
      <dgm:t>
        <a:bodyPr/>
        <a:lstStyle/>
        <a:p>
          <a:pPr algn="l">
            <a:lnSpc>
              <a:spcPct val="90000"/>
            </a:lnSpc>
          </a:pPr>
          <a:r>
            <a:rPr lang="en-US" sz="1300" b="1">
              <a:solidFill>
                <a:srgbClr val="FFFFFF"/>
              </a:solidFill>
              <a:latin typeface="Calibri"/>
              <a:ea typeface="Calibri"/>
              <a:cs typeface="Calibri"/>
            </a:rPr>
            <a:t>LinkedIn Learning</a:t>
          </a:r>
        </a:p>
      </dgm:t>
    </dgm:pt>
    <dgm:pt modelId="{9AA17442-4D5D-4238-8BA2-695C979B453E}" type="parTrans" cxnId="{42614502-28CA-4BEF-A4E3-FF3F8D925449}">
      <dgm:prSet/>
      <dgm:spPr/>
    </dgm:pt>
    <dgm:pt modelId="{2E0399F3-FE96-4496-858B-5707F5F3DF6E}" type="sibTrans" cxnId="{42614502-28CA-4BEF-A4E3-FF3F8D925449}">
      <dgm:prSet/>
      <dgm:spPr/>
    </dgm:pt>
    <dgm:pt modelId="{DF604BD9-349C-4A4B-8950-053F0AE0E080}">
      <dgm:prSet phldrT="[Text]" phldr="0"/>
      <dgm:spPr/>
      <dgm:t>
        <a:bodyPr/>
        <a:lstStyle/>
        <a:p>
          <a:pPr algn="l">
            <a:lnSpc>
              <a:spcPct val="90000"/>
            </a:lnSpc>
          </a:pPr>
          <a:r>
            <a:rPr lang="en-US" sz="1300" b="1">
              <a:solidFill>
                <a:srgbClr val="FFFFFF"/>
              </a:solidFill>
              <a:latin typeface="Calibri"/>
              <a:ea typeface="Calibri"/>
              <a:cs typeface="Calibri"/>
            </a:rPr>
            <a:t>Microsoft Office</a:t>
          </a:r>
        </a:p>
      </dgm:t>
    </dgm:pt>
    <dgm:pt modelId="{57D6F1F8-2C1D-4644-9376-11F75FCBCD27}" type="parTrans" cxnId="{F7BEC9E8-7982-4B74-8BE2-8197E57447BD}">
      <dgm:prSet/>
      <dgm:spPr/>
    </dgm:pt>
    <dgm:pt modelId="{1EB1F488-6402-4347-8F56-316307213C1E}" type="sibTrans" cxnId="{F7BEC9E8-7982-4B74-8BE2-8197E57447BD}">
      <dgm:prSet/>
      <dgm:spPr/>
    </dgm:pt>
    <dgm:pt modelId="{E9BE4211-3162-4612-9CAA-7ED56BC68401}">
      <dgm:prSet phldrT="[Text]" phldr="0"/>
      <dgm:spPr/>
      <dgm:t>
        <a:bodyPr/>
        <a:lstStyle/>
        <a:p>
          <a:pPr algn="l">
            <a:lnSpc>
              <a:spcPct val="90000"/>
            </a:lnSpc>
          </a:pPr>
          <a:r>
            <a:rPr lang="en-US" sz="1300" b="1">
              <a:solidFill>
                <a:srgbClr val="FFFFFF"/>
              </a:solidFill>
              <a:latin typeface="Calibri"/>
              <a:ea typeface="Calibri"/>
              <a:cs typeface="Calibri"/>
            </a:rPr>
            <a:t>Office 365</a:t>
          </a:r>
        </a:p>
      </dgm:t>
    </dgm:pt>
    <dgm:pt modelId="{BEAA7313-7C87-415A-A4EB-014E89D7B96C}" type="parTrans" cxnId="{AAD54AD3-1995-49B3-A4D6-243346018798}">
      <dgm:prSet/>
      <dgm:spPr/>
    </dgm:pt>
    <dgm:pt modelId="{F07BB4A7-E572-4118-B385-CC6C4C6B728A}" type="sibTrans" cxnId="{AAD54AD3-1995-49B3-A4D6-243346018798}">
      <dgm:prSet/>
      <dgm:spPr/>
    </dgm:pt>
    <dgm:pt modelId="{C94FE9BD-A5E5-4928-8277-99CDC833C5ED}">
      <dgm:prSet phldrT="[Text]" phldr="0"/>
      <dgm:spPr/>
      <dgm:t>
        <a:bodyPr/>
        <a:lstStyle/>
        <a:p>
          <a:pPr algn="l">
            <a:lnSpc>
              <a:spcPct val="90000"/>
            </a:lnSpc>
          </a:pPr>
          <a:r>
            <a:rPr lang="en-US" sz="1300" b="1">
              <a:solidFill>
                <a:srgbClr val="FFFFFF"/>
              </a:solidFill>
              <a:latin typeface="Calibri"/>
              <a:ea typeface="Calibri"/>
              <a:cs typeface="Calibri"/>
            </a:rPr>
            <a:t>My Experiences Before and After This Course</a:t>
          </a:r>
        </a:p>
      </dgm:t>
    </dgm:pt>
    <dgm:pt modelId="{24BB7898-600B-48B8-AB75-3DCBFE874AE8}" type="parTrans" cxnId="{2BE1D507-2587-425C-BE59-843E53D372E1}">
      <dgm:prSet/>
      <dgm:spPr/>
    </dgm:pt>
    <dgm:pt modelId="{F3A921C1-F3CB-447B-BB8F-F3C0E6B90C6F}" type="sibTrans" cxnId="{2BE1D507-2587-425C-BE59-843E53D372E1}">
      <dgm:prSet/>
      <dgm:spPr/>
    </dgm:pt>
    <dgm:pt modelId="{C13D93A7-F469-4ADE-BCBE-1AB4FB48BC1F}">
      <dgm:prSet phldrT="[Text]" phldr="0"/>
      <dgm:spPr/>
      <dgm:t>
        <a:bodyPr/>
        <a:lstStyle/>
        <a:p>
          <a:pPr algn="l" rtl="0">
            <a:lnSpc>
              <a:spcPct val="90000"/>
            </a:lnSpc>
          </a:pPr>
          <a:r>
            <a:rPr lang="en-US" sz="1300" b="1" dirty="0">
              <a:solidFill>
                <a:srgbClr val="FFFFFF"/>
              </a:solidFill>
              <a:latin typeface="Calibri"/>
              <a:ea typeface="Calibri"/>
              <a:cs typeface="Calibri"/>
            </a:rPr>
            <a:t>Expectations </a:t>
          </a:r>
        </a:p>
      </dgm:t>
    </dgm:pt>
    <dgm:pt modelId="{8DEA2113-E208-455F-846B-1A57048D0799}" type="parTrans" cxnId="{EF6CCFBE-39B6-408C-A97D-92782AD44318}">
      <dgm:prSet/>
      <dgm:spPr/>
    </dgm:pt>
    <dgm:pt modelId="{830A84AD-DD7A-4D30-AA59-81841B8FEF32}" type="sibTrans" cxnId="{EF6CCFBE-39B6-408C-A97D-92782AD44318}">
      <dgm:prSet/>
      <dgm:spPr/>
    </dgm:pt>
    <dgm:pt modelId="{A3008759-1276-4759-A096-A602E86DB282}">
      <dgm:prSet phldrT="[Text]" phldr="0"/>
      <dgm:spPr/>
      <dgm:t>
        <a:bodyPr/>
        <a:lstStyle/>
        <a:p>
          <a:pPr algn="l" rtl="0">
            <a:lnSpc>
              <a:spcPct val="90000"/>
            </a:lnSpc>
          </a:pPr>
          <a:r>
            <a:rPr lang="en-US" sz="1300" b="1" dirty="0">
              <a:solidFill>
                <a:srgbClr val="FFFFFF"/>
              </a:solidFill>
              <a:latin typeface="Calibri"/>
              <a:ea typeface="Calibri"/>
              <a:cs typeface="Calibri"/>
            </a:rPr>
            <a:t>JISC before and after </a:t>
          </a:r>
        </a:p>
      </dgm:t>
    </dgm:pt>
    <dgm:pt modelId="{3B9CA9D4-907C-4D60-A497-593F19853AEB}" type="parTrans" cxnId="{15E24ABC-98DD-476F-83E6-B2C5FCB9924A}">
      <dgm:prSet/>
      <dgm:spPr/>
    </dgm:pt>
    <dgm:pt modelId="{CDACC3EA-6DDB-4650-A8C4-674FDD91D1AE}" type="sibTrans" cxnId="{15E24ABC-98DD-476F-83E6-B2C5FCB9924A}">
      <dgm:prSet/>
      <dgm:spPr/>
    </dgm:pt>
    <dgm:pt modelId="{B3F322FA-FB57-4A29-950E-A7F7421CB8FF}" type="pres">
      <dgm:prSet presAssocID="{863562CE-3319-4D01-81D1-1334CED44549}" presName="linear" presStyleCnt="0">
        <dgm:presLayoutVars>
          <dgm:dir/>
          <dgm:animLvl val="lvl"/>
          <dgm:resizeHandles val="exact"/>
        </dgm:presLayoutVars>
      </dgm:prSet>
      <dgm:spPr/>
    </dgm:pt>
    <dgm:pt modelId="{1FA09FF8-18AC-4CC4-AFF4-B6F5989831F3}" type="pres">
      <dgm:prSet presAssocID="{F18A9751-2758-4F70-AC6C-C11DB828D557}" presName="parentLin" presStyleCnt="0"/>
      <dgm:spPr/>
    </dgm:pt>
    <dgm:pt modelId="{4BCA5ECA-2601-4655-A6AF-8F6C7CDACAE1}" type="pres">
      <dgm:prSet presAssocID="{F18A9751-2758-4F70-AC6C-C11DB828D557}" presName="parentLeftMargin" presStyleLbl="node1" presStyleIdx="0" presStyleCnt="9"/>
      <dgm:spPr/>
    </dgm:pt>
    <dgm:pt modelId="{AD7094CE-A90E-4A75-B770-368224C14812}" type="pres">
      <dgm:prSet presAssocID="{F18A9751-2758-4F70-AC6C-C11DB828D557}" presName="parentText" presStyleLbl="node1" presStyleIdx="0" presStyleCnt="9">
        <dgm:presLayoutVars>
          <dgm:chMax val="0"/>
          <dgm:bulletEnabled val="1"/>
        </dgm:presLayoutVars>
      </dgm:prSet>
      <dgm:spPr/>
    </dgm:pt>
    <dgm:pt modelId="{8FA13B07-B9BD-47D2-8A9F-1A4F5F8C367F}" type="pres">
      <dgm:prSet presAssocID="{F18A9751-2758-4F70-AC6C-C11DB828D557}" presName="negativeSpace" presStyleCnt="0"/>
      <dgm:spPr/>
    </dgm:pt>
    <dgm:pt modelId="{73D664A2-FFB6-4EFB-B45B-40250A1A13B9}" type="pres">
      <dgm:prSet presAssocID="{F18A9751-2758-4F70-AC6C-C11DB828D557}" presName="childText" presStyleLbl="conFgAcc1" presStyleIdx="0" presStyleCnt="9">
        <dgm:presLayoutVars>
          <dgm:bulletEnabled val="1"/>
        </dgm:presLayoutVars>
      </dgm:prSet>
      <dgm:spPr/>
    </dgm:pt>
    <dgm:pt modelId="{A51012D7-545B-40B3-990F-323784AA2C86}" type="pres">
      <dgm:prSet presAssocID="{BF216929-E987-43C8-8B28-FF7A88514300}" presName="spaceBetweenRectangles" presStyleCnt="0"/>
      <dgm:spPr/>
    </dgm:pt>
    <dgm:pt modelId="{68757FEA-A1EE-4926-BEB6-750C7F0A5671}" type="pres">
      <dgm:prSet presAssocID="{C94FE9BD-A5E5-4928-8277-99CDC833C5ED}" presName="parentLin" presStyleCnt="0"/>
      <dgm:spPr/>
    </dgm:pt>
    <dgm:pt modelId="{EC34DCF9-8E8E-4881-A4E4-33D2C34D050A}" type="pres">
      <dgm:prSet presAssocID="{C94FE9BD-A5E5-4928-8277-99CDC833C5ED}" presName="parentLeftMargin" presStyleLbl="node1" presStyleIdx="0" presStyleCnt="9"/>
      <dgm:spPr/>
    </dgm:pt>
    <dgm:pt modelId="{D152C0A8-ED0C-4E12-874A-20AFD06753C8}" type="pres">
      <dgm:prSet presAssocID="{C94FE9BD-A5E5-4928-8277-99CDC833C5ED}" presName="parentText" presStyleLbl="node1" presStyleIdx="1" presStyleCnt="9">
        <dgm:presLayoutVars>
          <dgm:chMax val="0"/>
          <dgm:bulletEnabled val="1"/>
        </dgm:presLayoutVars>
      </dgm:prSet>
      <dgm:spPr/>
    </dgm:pt>
    <dgm:pt modelId="{322FAA2E-BE15-4814-AD84-24BDA171653A}" type="pres">
      <dgm:prSet presAssocID="{C94FE9BD-A5E5-4928-8277-99CDC833C5ED}" presName="negativeSpace" presStyleCnt="0"/>
      <dgm:spPr/>
    </dgm:pt>
    <dgm:pt modelId="{062B7B74-D5E3-419F-8DD7-5753B5430AC2}" type="pres">
      <dgm:prSet presAssocID="{C94FE9BD-A5E5-4928-8277-99CDC833C5ED}" presName="childText" presStyleLbl="conFgAcc1" presStyleIdx="1" presStyleCnt="9">
        <dgm:presLayoutVars>
          <dgm:bulletEnabled val="1"/>
        </dgm:presLayoutVars>
      </dgm:prSet>
      <dgm:spPr/>
    </dgm:pt>
    <dgm:pt modelId="{DE222FC1-E966-4424-BEDD-8B9705DE1895}" type="pres">
      <dgm:prSet presAssocID="{F3A921C1-F3CB-447B-BB8F-F3C0E6B90C6F}" presName="spaceBetweenRectangles" presStyleCnt="0"/>
      <dgm:spPr/>
    </dgm:pt>
    <dgm:pt modelId="{510CEECA-411A-4FE6-8B03-F946E79F75A4}" type="pres">
      <dgm:prSet presAssocID="{C13D93A7-F469-4ADE-BCBE-1AB4FB48BC1F}" presName="parentLin" presStyleCnt="0"/>
      <dgm:spPr/>
    </dgm:pt>
    <dgm:pt modelId="{13DBA01A-03E5-4185-BC22-BA9405651739}" type="pres">
      <dgm:prSet presAssocID="{C13D93A7-F469-4ADE-BCBE-1AB4FB48BC1F}" presName="parentLeftMargin" presStyleLbl="node1" presStyleIdx="1" presStyleCnt="9"/>
      <dgm:spPr/>
    </dgm:pt>
    <dgm:pt modelId="{2827AFAE-FCFF-436F-939B-40A880D05EBC}" type="pres">
      <dgm:prSet presAssocID="{C13D93A7-F469-4ADE-BCBE-1AB4FB48BC1F}" presName="parentText" presStyleLbl="node1" presStyleIdx="2" presStyleCnt="9">
        <dgm:presLayoutVars>
          <dgm:chMax val="0"/>
          <dgm:bulletEnabled val="1"/>
        </dgm:presLayoutVars>
      </dgm:prSet>
      <dgm:spPr/>
    </dgm:pt>
    <dgm:pt modelId="{F96A4CC4-436B-4881-9546-8FEECCFDCC64}" type="pres">
      <dgm:prSet presAssocID="{C13D93A7-F469-4ADE-BCBE-1AB4FB48BC1F}" presName="negativeSpace" presStyleCnt="0"/>
      <dgm:spPr/>
    </dgm:pt>
    <dgm:pt modelId="{CA7DC38C-2E5E-4185-AF5A-EFCA29FB901A}" type="pres">
      <dgm:prSet presAssocID="{C13D93A7-F469-4ADE-BCBE-1AB4FB48BC1F}" presName="childText" presStyleLbl="conFgAcc1" presStyleIdx="2" presStyleCnt="9">
        <dgm:presLayoutVars>
          <dgm:bulletEnabled val="1"/>
        </dgm:presLayoutVars>
      </dgm:prSet>
      <dgm:spPr/>
    </dgm:pt>
    <dgm:pt modelId="{7ECDAA99-9B51-4637-B786-68BAB0A22FEA}" type="pres">
      <dgm:prSet presAssocID="{830A84AD-DD7A-4D30-AA59-81841B8FEF32}" presName="spaceBetweenRectangles" presStyleCnt="0"/>
      <dgm:spPr/>
    </dgm:pt>
    <dgm:pt modelId="{680C77DF-02EE-4A2F-8CB2-2B572170CEA0}" type="pres">
      <dgm:prSet presAssocID="{A3008759-1276-4759-A096-A602E86DB282}" presName="parentLin" presStyleCnt="0"/>
      <dgm:spPr/>
    </dgm:pt>
    <dgm:pt modelId="{4665DF13-3181-44DD-8E00-5960CEEBE90E}" type="pres">
      <dgm:prSet presAssocID="{A3008759-1276-4759-A096-A602E86DB282}" presName="parentLeftMargin" presStyleLbl="node1" presStyleIdx="2" presStyleCnt="9"/>
      <dgm:spPr/>
    </dgm:pt>
    <dgm:pt modelId="{C441E185-AEA1-4C61-BE88-B10E63E99C92}" type="pres">
      <dgm:prSet presAssocID="{A3008759-1276-4759-A096-A602E86DB282}" presName="parentText" presStyleLbl="node1" presStyleIdx="3" presStyleCnt="9">
        <dgm:presLayoutVars>
          <dgm:chMax val="0"/>
          <dgm:bulletEnabled val="1"/>
        </dgm:presLayoutVars>
      </dgm:prSet>
      <dgm:spPr/>
    </dgm:pt>
    <dgm:pt modelId="{A3C80784-2483-4822-AFAD-00955E15C566}" type="pres">
      <dgm:prSet presAssocID="{A3008759-1276-4759-A096-A602E86DB282}" presName="negativeSpace" presStyleCnt="0"/>
      <dgm:spPr/>
    </dgm:pt>
    <dgm:pt modelId="{46080B72-245D-457D-AFD9-F6877E79EBCC}" type="pres">
      <dgm:prSet presAssocID="{A3008759-1276-4759-A096-A602E86DB282}" presName="childText" presStyleLbl="conFgAcc1" presStyleIdx="3" presStyleCnt="9">
        <dgm:presLayoutVars>
          <dgm:bulletEnabled val="1"/>
        </dgm:presLayoutVars>
      </dgm:prSet>
      <dgm:spPr/>
    </dgm:pt>
    <dgm:pt modelId="{30889B01-B1F2-43EA-B3B6-DFF4FB95AE22}" type="pres">
      <dgm:prSet presAssocID="{CDACC3EA-6DDB-4650-A8C4-674FDD91D1AE}" presName="spaceBetweenRectangles" presStyleCnt="0"/>
      <dgm:spPr/>
    </dgm:pt>
    <dgm:pt modelId="{BC4F4E9F-90E1-4069-AC73-9B19020A41C2}" type="pres">
      <dgm:prSet presAssocID="{41607B4B-DF8E-438A-949C-9F847AC83FBA}" presName="parentLin" presStyleCnt="0"/>
      <dgm:spPr/>
    </dgm:pt>
    <dgm:pt modelId="{9A258DE5-353E-450E-9269-1A706F4C4BF9}" type="pres">
      <dgm:prSet presAssocID="{41607B4B-DF8E-438A-949C-9F847AC83FBA}" presName="parentLeftMargin" presStyleLbl="node1" presStyleIdx="3" presStyleCnt="9"/>
      <dgm:spPr/>
    </dgm:pt>
    <dgm:pt modelId="{6878065A-C4A2-4081-9DDC-C8E72A6A3655}" type="pres">
      <dgm:prSet presAssocID="{41607B4B-DF8E-438A-949C-9F847AC83FBA}" presName="parentText" presStyleLbl="node1" presStyleIdx="4" presStyleCnt="9">
        <dgm:presLayoutVars>
          <dgm:chMax val="0"/>
          <dgm:bulletEnabled val="1"/>
        </dgm:presLayoutVars>
      </dgm:prSet>
      <dgm:spPr/>
    </dgm:pt>
    <dgm:pt modelId="{65F9757B-23D6-4E76-B58A-B3F08E1F1149}" type="pres">
      <dgm:prSet presAssocID="{41607B4B-DF8E-438A-949C-9F847AC83FBA}" presName="negativeSpace" presStyleCnt="0"/>
      <dgm:spPr/>
    </dgm:pt>
    <dgm:pt modelId="{3BB7F63B-BA4B-41B3-86D8-EBDF3526004B}" type="pres">
      <dgm:prSet presAssocID="{41607B4B-DF8E-438A-949C-9F847AC83FBA}" presName="childText" presStyleLbl="conFgAcc1" presStyleIdx="4" presStyleCnt="9">
        <dgm:presLayoutVars>
          <dgm:bulletEnabled val="1"/>
        </dgm:presLayoutVars>
      </dgm:prSet>
      <dgm:spPr/>
    </dgm:pt>
    <dgm:pt modelId="{6CAA3113-51DC-47EA-8AE7-D8B020A9ADFA}" type="pres">
      <dgm:prSet presAssocID="{8FC71289-7AB2-49D6-85F5-B0D81FBAF6FC}" presName="spaceBetweenRectangles" presStyleCnt="0"/>
      <dgm:spPr/>
    </dgm:pt>
    <dgm:pt modelId="{4B77B54E-2ED4-42FE-BC76-A811C2FC6A42}" type="pres">
      <dgm:prSet presAssocID="{D8A9FD7C-AFBF-439B-AD44-6DAFF4F8671D}" presName="parentLin" presStyleCnt="0"/>
      <dgm:spPr/>
    </dgm:pt>
    <dgm:pt modelId="{4BABFC4D-786C-480E-97EF-C4842B15FB02}" type="pres">
      <dgm:prSet presAssocID="{D8A9FD7C-AFBF-439B-AD44-6DAFF4F8671D}" presName="parentLeftMargin" presStyleLbl="node1" presStyleIdx="4" presStyleCnt="9"/>
      <dgm:spPr/>
    </dgm:pt>
    <dgm:pt modelId="{8B903957-029B-48A1-885F-716BE944379E}" type="pres">
      <dgm:prSet presAssocID="{D8A9FD7C-AFBF-439B-AD44-6DAFF4F8671D}" presName="parentText" presStyleLbl="node1" presStyleIdx="5" presStyleCnt="9">
        <dgm:presLayoutVars>
          <dgm:chMax val="0"/>
          <dgm:bulletEnabled val="1"/>
        </dgm:presLayoutVars>
      </dgm:prSet>
      <dgm:spPr/>
    </dgm:pt>
    <dgm:pt modelId="{4D18A6D6-4886-40E8-9ADB-877DFE616020}" type="pres">
      <dgm:prSet presAssocID="{D8A9FD7C-AFBF-439B-AD44-6DAFF4F8671D}" presName="negativeSpace" presStyleCnt="0"/>
      <dgm:spPr/>
    </dgm:pt>
    <dgm:pt modelId="{B909270B-7630-441A-B19F-7DFB18CF0891}" type="pres">
      <dgm:prSet presAssocID="{D8A9FD7C-AFBF-439B-AD44-6DAFF4F8671D}" presName="childText" presStyleLbl="conFgAcc1" presStyleIdx="5" presStyleCnt="9">
        <dgm:presLayoutVars>
          <dgm:bulletEnabled val="1"/>
        </dgm:presLayoutVars>
      </dgm:prSet>
      <dgm:spPr/>
    </dgm:pt>
    <dgm:pt modelId="{61737A51-E478-4603-B897-D74274FBF9F5}" type="pres">
      <dgm:prSet presAssocID="{2E0399F3-FE96-4496-858B-5707F5F3DF6E}" presName="spaceBetweenRectangles" presStyleCnt="0"/>
      <dgm:spPr/>
    </dgm:pt>
    <dgm:pt modelId="{9F073455-6D98-4F35-9B8B-3F4E6E0D327D}" type="pres">
      <dgm:prSet presAssocID="{DF604BD9-349C-4A4B-8950-053F0AE0E080}" presName="parentLin" presStyleCnt="0"/>
      <dgm:spPr/>
    </dgm:pt>
    <dgm:pt modelId="{C7DED4AE-42BD-4478-863A-CA8560C6978B}" type="pres">
      <dgm:prSet presAssocID="{DF604BD9-349C-4A4B-8950-053F0AE0E080}" presName="parentLeftMargin" presStyleLbl="node1" presStyleIdx="5" presStyleCnt="9"/>
      <dgm:spPr/>
    </dgm:pt>
    <dgm:pt modelId="{BE623E2B-2D71-4B6B-BE90-7645F8C93847}" type="pres">
      <dgm:prSet presAssocID="{DF604BD9-349C-4A4B-8950-053F0AE0E080}" presName="parentText" presStyleLbl="node1" presStyleIdx="6" presStyleCnt="9">
        <dgm:presLayoutVars>
          <dgm:chMax val="0"/>
          <dgm:bulletEnabled val="1"/>
        </dgm:presLayoutVars>
      </dgm:prSet>
      <dgm:spPr/>
    </dgm:pt>
    <dgm:pt modelId="{2EC93610-90F4-4615-8234-9E3E141871FC}" type="pres">
      <dgm:prSet presAssocID="{DF604BD9-349C-4A4B-8950-053F0AE0E080}" presName="negativeSpace" presStyleCnt="0"/>
      <dgm:spPr/>
    </dgm:pt>
    <dgm:pt modelId="{EC3F2F3C-879A-48F5-9D8B-BF1A158596B0}" type="pres">
      <dgm:prSet presAssocID="{DF604BD9-349C-4A4B-8950-053F0AE0E080}" presName="childText" presStyleLbl="conFgAcc1" presStyleIdx="6" presStyleCnt="9">
        <dgm:presLayoutVars>
          <dgm:bulletEnabled val="1"/>
        </dgm:presLayoutVars>
      </dgm:prSet>
      <dgm:spPr/>
    </dgm:pt>
    <dgm:pt modelId="{DF69377B-2724-41FD-8CF9-A9C4449E0AC5}" type="pres">
      <dgm:prSet presAssocID="{1EB1F488-6402-4347-8F56-316307213C1E}" presName="spaceBetweenRectangles" presStyleCnt="0"/>
      <dgm:spPr/>
    </dgm:pt>
    <dgm:pt modelId="{0AED1658-B57C-4EB7-9C89-01FEEBF581DA}" type="pres">
      <dgm:prSet presAssocID="{E9BE4211-3162-4612-9CAA-7ED56BC68401}" presName="parentLin" presStyleCnt="0"/>
      <dgm:spPr/>
    </dgm:pt>
    <dgm:pt modelId="{B558A6C5-C683-4D7C-840E-B1BC1119A65D}" type="pres">
      <dgm:prSet presAssocID="{E9BE4211-3162-4612-9CAA-7ED56BC68401}" presName="parentLeftMargin" presStyleLbl="node1" presStyleIdx="6" presStyleCnt="9"/>
      <dgm:spPr/>
    </dgm:pt>
    <dgm:pt modelId="{57BCB459-445A-45B0-BAE7-2E481203E93F}" type="pres">
      <dgm:prSet presAssocID="{E9BE4211-3162-4612-9CAA-7ED56BC68401}" presName="parentText" presStyleLbl="node1" presStyleIdx="7" presStyleCnt="9">
        <dgm:presLayoutVars>
          <dgm:chMax val="0"/>
          <dgm:bulletEnabled val="1"/>
        </dgm:presLayoutVars>
      </dgm:prSet>
      <dgm:spPr/>
    </dgm:pt>
    <dgm:pt modelId="{FEA3255B-3508-444B-8F4E-129A66F7D2B0}" type="pres">
      <dgm:prSet presAssocID="{E9BE4211-3162-4612-9CAA-7ED56BC68401}" presName="negativeSpace" presStyleCnt="0"/>
      <dgm:spPr/>
    </dgm:pt>
    <dgm:pt modelId="{FA6B2154-C719-449F-851D-597997870D3C}" type="pres">
      <dgm:prSet presAssocID="{E9BE4211-3162-4612-9CAA-7ED56BC68401}" presName="childText" presStyleLbl="conFgAcc1" presStyleIdx="7" presStyleCnt="9">
        <dgm:presLayoutVars>
          <dgm:bulletEnabled val="1"/>
        </dgm:presLayoutVars>
      </dgm:prSet>
      <dgm:spPr/>
    </dgm:pt>
    <dgm:pt modelId="{10150E09-86FB-4297-82AD-9A5E80C214F6}" type="pres">
      <dgm:prSet presAssocID="{F07BB4A7-E572-4118-B385-CC6C4C6B728A}" presName="spaceBetweenRectangles" presStyleCnt="0"/>
      <dgm:spPr/>
    </dgm:pt>
    <dgm:pt modelId="{E1D1BAFF-70E3-492B-B0E2-563C95F76587}" type="pres">
      <dgm:prSet presAssocID="{126AC585-FD62-4409-964D-4326463A8641}" presName="parentLin" presStyleCnt="0"/>
      <dgm:spPr/>
    </dgm:pt>
    <dgm:pt modelId="{B49F840E-D51A-4271-873F-EC89BF3DCE9F}" type="pres">
      <dgm:prSet presAssocID="{126AC585-FD62-4409-964D-4326463A8641}" presName="parentLeftMargin" presStyleLbl="node1" presStyleIdx="7" presStyleCnt="9"/>
      <dgm:spPr/>
    </dgm:pt>
    <dgm:pt modelId="{F5C08E6A-98DD-40C5-B0AB-7055B33DE54F}" type="pres">
      <dgm:prSet presAssocID="{126AC585-FD62-4409-964D-4326463A8641}" presName="parentText" presStyleLbl="node1" presStyleIdx="8" presStyleCnt="9">
        <dgm:presLayoutVars>
          <dgm:chMax val="0"/>
          <dgm:bulletEnabled val="1"/>
        </dgm:presLayoutVars>
      </dgm:prSet>
      <dgm:spPr/>
    </dgm:pt>
    <dgm:pt modelId="{5DAE1427-7A54-45BB-840D-DE1A2E49DB46}" type="pres">
      <dgm:prSet presAssocID="{126AC585-FD62-4409-964D-4326463A8641}" presName="negativeSpace" presStyleCnt="0"/>
      <dgm:spPr/>
    </dgm:pt>
    <dgm:pt modelId="{5BE72FCF-F9B5-47A9-8CD8-11FB391DA3E6}" type="pres">
      <dgm:prSet presAssocID="{126AC585-FD62-4409-964D-4326463A8641}" presName="childText" presStyleLbl="conFgAcc1" presStyleIdx="8" presStyleCnt="9">
        <dgm:presLayoutVars>
          <dgm:bulletEnabled val="1"/>
        </dgm:presLayoutVars>
      </dgm:prSet>
      <dgm:spPr/>
    </dgm:pt>
  </dgm:ptLst>
  <dgm:cxnLst>
    <dgm:cxn modelId="{42614502-28CA-4BEF-A4E3-FF3F8D925449}" srcId="{863562CE-3319-4D01-81D1-1334CED44549}" destId="{D8A9FD7C-AFBF-439B-AD44-6DAFF4F8671D}" srcOrd="5" destOrd="0" parTransId="{9AA17442-4D5D-4238-8BA2-695C979B453E}" sibTransId="{2E0399F3-FE96-4496-858B-5707F5F3DF6E}"/>
    <dgm:cxn modelId="{2BE1D507-2587-425C-BE59-843E53D372E1}" srcId="{863562CE-3319-4D01-81D1-1334CED44549}" destId="{C94FE9BD-A5E5-4928-8277-99CDC833C5ED}" srcOrd="1" destOrd="0" parTransId="{24BB7898-600B-48B8-AB75-3DCBFE874AE8}" sibTransId="{F3A921C1-F3CB-447B-BB8F-F3C0E6B90C6F}"/>
    <dgm:cxn modelId="{18139408-69A5-43F7-B606-6A5A92284FE6}" srcId="{863562CE-3319-4D01-81D1-1334CED44549}" destId="{41607B4B-DF8E-438A-949C-9F847AC83FBA}" srcOrd="4" destOrd="0" parTransId="{76BE0FAA-FE9F-4DA3-A65C-F48F28DCB37E}" sibTransId="{8FC71289-7AB2-49D6-85F5-B0D81FBAF6FC}"/>
    <dgm:cxn modelId="{1206C31C-DA38-480B-9CFA-A2FED2426B33}" type="presOf" srcId="{DF604BD9-349C-4A4B-8950-053F0AE0E080}" destId="{BE623E2B-2D71-4B6B-BE90-7645F8C93847}" srcOrd="1" destOrd="0" presId="urn:microsoft.com/office/officeart/2005/8/layout/list1"/>
    <dgm:cxn modelId="{9E3F4D2C-AC5B-480E-9F91-5B4197329575}" type="presOf" srcId="{C13D93A7-F469-4ADE-BCBE-1AB4FB48BC1F}" destId="{2827AFAE-FCFF-436F-939B-40A880D05EBC}" srcOrd="1" destOrd="0" presId="urn:microsoft.com/office/officeart/2005/8/layout/list1"/>
    <dgm:cxn modelId="{D9254234-71DC-41C4-AA5C-472E686E015C}" type="presOf" srcId="{D8A9FD7C-AFBF-439B-AD44-6DAFF4F8671D}" destId="{8B903957-029B-48A1-885F-716BE944379E}" srcOrd="1" destOrd="0" presId="urn:microsoft.com/office/officeart/2005/8/layout/list1"/>
    <dgm:cxn modelId="{9B1C2F35-7510-4896-B222-1506CBABE02C}" type="presOf" srcId="{A3008759-1276-4759-A096-A602E86DB282}" destId="{4665DF13-3181-44DD-8E00-5960CEEBE90E}" srcOrd="0" destOrd="0" presId="urn:microsoft.com/office/officeart/2005/8/layout/list1"/>
    <dgm:cxn modelId="{09C3C43B-EA2C-45FD-9CBA-C7DE8C63A45B}" type="presOf" srcId="{126AC585-FD62-4409-964D-4326463A8641}" destId="{B49F840E-D51A-4271-873F-EC89BF3DCE9F}" srcOrd="0" destOrd="0" presId="urn:microsoft.com/office/officeart/2005/8/layout/list1"/>
    <dgm:cxn modelId="{527D245E-7FCA-4213-B440-9F08D3D1FB14}" type="presOf" srcId="{126AC585-FD62-4409-964D-4326463A8641}" destId="{F5C08E6A-98DD-40C5-B0AB-7055B33DE54F}" srcOrd="1" destOrd="0" presId="urn:microsoft.com/office/officeart/2005/8/layout/list1"/>
    <dgm:cxn modelId="{C08ACC41-3AA6-48C9-9985-14A6749F6E9A}" type="presOf" srcId="{DF604BD9-349C-4A4B-8950-053F0AE0E080}" destId="{C7DED4AE-42BD-4478-863A-CA8560C6978B}" srcOrd="0" destOrd="0" presId="urn:microsoft.com/office/officeart/2005/8/layout/list1"/>
    <dgm:cxn modelId="{0A9CAD46-9129-4B7E-A8D5-BB2F31D3F503}" srcId="{863562CE-3319-4D01-81D1-1334CED44549}" destId="{F18A9751-2758-4F70-AC6C-C11DB828D557}" srcOrd="0" destOrd="0" parTransId="{6135DE23-45A5-4BA3-A5C0-0385BDBC9D6E}" sibTransId="{BF216929-E987-43C8-8B28-FF7A88514300}"/>
    <dgm:cxn modelId="{93059B6A-2169-417E-94D8-D8B9B95210B9}" type="presOf" srcId="{C13D93A7-F469-4ADE-BCBE-1AB4FB48BC1F}" destId="{13DBA01A-03E5-4185-BC22-BA9405651739}" srcOrd="0" destOrd="0" presId="urn:microsoft.com/office/officeart/2005/8/layout/list1"/>
    <dgm:cxn modelId="{3CFC386E-B337-4015-9007-1C790073B110}" type="presOf" srcId="{F18A9751-2758-4F70-AC6C-C11DB828D557}" destId="{4BCA5ECA-2601-4655-A6AF-8F6C7CDACAE1}" srcOrd="0" destOrd="0" presId="urn:microsoft.com/office/officeart/2005/8/layout/list1"/>
    <dgm:cxn modelId="{B75BDC50-1E91-4A82-9A2E-920F6D73C6EE}" type="presOf" srcId="{41607B4B-DF8E-438A-949C-9F847AC83FBA}" destId="{6878065A-C4A2-4081-9DDC-C8E72A6A3655}" srcOrd="1" destOrd="0" presId="urn:microsoft.com/office/officeart/2005/8/layout/list1"/>
    <dgm:cxn modelId="{18A11776-6208-4920-B232-C9E10EB55B5A}" srcId="{863562CE-3319-4D01-81D1-1334CED44549}" destId="{126AC585-FD62-4409-964D-4326463A8641}" srcOrd="8" destOrd="0" parTransId="{1F8DFB78-DB76-4489-A65C-BF9B36F9D2CA}" sibTransId="{B231B7EC-BED9-4463-9501-A23DD37B4A8C}"/>
    <dgm:cxn modelId="{47B8EC7C-6801-45C8-8FB9-FE5CFBB257E0}" type="presOf" srcId="{E9BE4211-3162-4612-9CAA-7ED56BC68401}" destId="{B558A6C5-C683-4D7C-840E-B1BC1119A65D}" srcOrd="0" destOrd="0" presId="urn:microsoft.com/office/officeart/2005/8/layout/list1"/>
    <dgm:cxn modelId="{7C559787-D303-4612-8C8F-07D64EA0A8E6}" type="presOf" srcId="{C94FE9BD-A5E5-4928-8277-99CDC833C5ED}" destId="{EC34DCF9-8E8E-4881-A4E4-33D2C34D050A}" srcOrd="0" destOrd="0" presId="urn:microsoft.com/office/officeart/2005/8/layout/list1"/>
    <dgm:cxn modelId="{BA9CD090-EA54-4E1E-B67D-F2D847328AC0}" type="presOf" srcId="{D8A9FD7C-AFBF-439B-AD44-6DAFF4F8671D}" destId="{4BABFC4D-786C-480E-97EF-C4842B15FB02}" srcOrd="0" destOrd="0" presId="urn:microsoft.com/office/officeart/2005/8/layout/list1"/>
    <dgm:cxn modelId="{7B116C9F-0210-4C52-BBD5-1B8A1BF5EEB7}" type="presOf" srcId="{A3008759-1276-4759-A096-A602E86DB282}" destId="{C441E185-AEA1-4C61-BE88-B10E63E99C92}" srcOrd="1" destOrd="0" presId="urn:microsoft.com/office/officeart/2005/8/layout/list1"/>
    <dgm:cxn modelId="{C3F444A5-308B-4939-9F38-F3A047FF668A}" type="presOf" srcId="{41607B4B-DF8E-438A-949C-9F847AC83FBA}" destId="{9A258DE5-353E-450E-9269-1A706F4C4BF9}" srcOrd="0" destOrd="0" presId="urn:microsoft.com/office/officeart/2005/8/layout/list1"/>
    <dgm:cxn modelId="{15E24ABC-98DD-476F-83E6-B2C5FCB9924A}" srcId="{863562CE-3319-4D01-81D1-1334CED44549}" destId="{A3008759-1276-4759-A096-A602E86DB282}" srcOrd="3" destOrd="0" parTransId="{3B9CA9D4-907C-4D60-A497-593F19853AEB}" sibTransId="{CDACC3EA-6DDB-4650-A8C4-674FDD91D1AE}"/>
    <dgm:cxn modelId="{EF6CCFBE-39B6-408C-A97D-92782AD44318}" srcId="{863562CE-3319-4D01-81D1-1334CED44549}" destId="{C13D93A7-F469-4ADE-BCBE-1AB4FB48BC1F}" srcOrd="2" destOrd="0" parTransId="{8DEA2113-E208-455F-846B-1A57048D0799}" sibTransId="{830A84AD-DD7A-4D30-AA59-81841B8FEF32}"/>
    <dgm:cxn modelId="{CF5AC8C5-ED76-4674-B87A-CE757FD217AB}" type="presOf" srcId="{F18A9751-2758-4F70-AC6C-C11DB828D557}" destId="{AD7094CE-A90E-4A75-B770-368224C14812}" srcOrd="1" destOrd="0" presId="urn:microsoft.com/office/officeart/2005/8/layout/list1"/>
    <dgm:cxn modelId="{76A6F2CA-6905-4549-86EC-4B6BE501FEA1}" type="presOf" srcId="{863562CE-3319-4D01-81D1-1334CED44549}" destId="{B3F322FA-FB57-4A29-950E-A7F7421CB8FF}" srcOrd="0" destOrd="0" presId="urn:microsoft.com/office/officeart/2005/8/layout/list1"/>
    <dgm:cxn modelId="{AAD54AD3-1995-49B3-A4D6-243346018798}" srcId="{863562CE-3319-4D01-81D1-1334CED44549}" destId="{E9BE4211-3162-4612-9CAA-7ED56BC68401}" srcOrd="7" destOrd="0" parTransId="{BEAA7313-7C87-415A-A4EB-014E89D7B96C}" sibTransId="{F07BB4A7-E572-4118-B385-CC6C4C6B728A}"/>
    <dgm:cxn modelId="{29433FD5-CE21-4454-B879-37BC81489D65}" type="presOf" srcId="{C94FE9BD-A5E5-4928-8277-99CDC833C5ED}" destId="{D152C0A8-ED0C-4E12-874A-20AFD06753C8}" srcOrd="1" destOrd="0" presId="urn:microsoft.com/office/officeart/2005/8/layout/list1"/>
    <dgm:cxn modelId="{F7BEC9E8-7982-4B74-8BE2-8197E57447BD}" srcId="{863562CE-3319-4D01-81D1-1334CED44549}" destId="{DF604BD9-349C-4A4B-8950-053F0AE0E080}" srcOrd="6" destOrd="0" parTransId="{57D6F1F8-2C1D-4644-9376-11F75FCBCD27}" sibTransId="{1EB1F488-6402-4347-8F56-316307213C1E}"/>
    <dgm:cxn modelId="{1545F4F6-7C4F-4C1E-B84F-77FAFC59F34F}" type="presOf" srcId="{E9BE4211-3162-4612-9CAA-7ED56BC68401}" destId="{57BCB459-445A-45B0-BAE7-2E481203E93F}" srcOrd="1" destOrd="0" presId="urn:microsoft.com/office/officeart/2005/8/layout/list1"/>
    <dgm:cxn modelId="{89974050-7F9D-402B-B6A6-02CF3C850355}" type="presParOf" srcId="{B3F322FA-FB57-4A29-950E-A7F7421CB8FF}" destId="{1FA09FF8-18AC-4CC4-AFF4-B6F5989831F3}" srcOrd="0" destOrd="0" presId="urn:microsoft.com/office/officeart/2005/8/layout/list1"/>
    <dgm:cxn modelId="{B83E2882-C486-4C77-9A07-BE6932871414}" type="presParOf" srcId="{1FA09FF8-18AC-4CC4-AFF4-B6F5989831F3}" destId="{4BCA5ECA-2601-4655-A6AF-8F6C7CDACAE1}" srcOrd="0" destOrd="0" presId="urn:microsoft.com/office/officeart/2005/8/layout/list1"/>
    <dgm:cxn modelId="{3A534F40-6675-4ED8-B93C-8DF9EC35EF1C}" type="presParOf" srcId="{1FA09FF8-18AC-4CC4-AFF4-B6F5989831F3}" destId="{AD7094CE-A90E-4A75-B770-368224C14812}" srcOrd="1" destOrd="0" presId="urn:microsoft.com/office/officeart/2005/8/layout/list1"/>
    <dgm:cxn modelId="{9814BCEA-59D6-473D-BBF8-669103E2F25C}" type="presParOf" srcId="{B3F322FA-FB57-4A29-950E-A7F7421CB8FF}" destId="{8FA13B07-B9BD-47D2-8A9F-1A4F5F8C367F}" srcOrd="1" destOrd="0" presId="urn:microsoft.com/office/officeart/2005/8/layout/list1"/>
    <dgm:cxn modelId="{55D5B2B0-475A-486E-B288-9CB272BDA294}" type="presParOf" srcId="{B3F322FA-FB57-4A29-950E-A7F7421CB8FF}" destId="{73D664A2-FFB6-4EFB-B45B-40250A1A13B9}" srcOrd="2" destOrd="0" presId="urn:microsoft.com/office/officeart/2005/8/layout/list1"/>
    <dgm:cxn modelId="{9AE5C4AC-F30A-48E6-ABFF-4752E085FF4F}" type="presParOf" srcId="{B3F322FA-FB57-4A29-950E-A7F7421CB8FF}" destId="{A51012D7-545B-40B3-990F-323784AA2C86}" srcOrd="3" destOrd="0" presId="urn:microsoft.com/office/officeart/2005/8/layout/list1"/>
    <dgm:cxn modelId="{499F8285-38C5-46A1-9B0A-F688E3786754}" type="presParOf" srcId="{B3F322FA-FB57-4A29-950E-A7F7421CB8FF}" destId="{68757FEA-A1EE-4926-BEB6-750C7F0A5671}" srcOrd="4" destOrd="0" presId="urn:microsoft.com/office/officeart/2005/8/layout/list1"/>
    <dgm:cxn modelId="{FA680B82-7E93-4688-B54D-4C261ADB565C}" type="presParOf" srcId="{68757FEA-A1EE-4926-BEB6-750C7F0A5671}" destId="{EC34DCF9-8E8E-4881-A4E4-33D2C34D050A}" srcOrd="0" destOrd="0" presId="urn:microsoft.com/office/officeart/2005/8/layout/list1"/>
    <dgm:cxn modelId="{C9CA9BE4-87F4-4A2B-99A9-323CB8685E71}" type="presParOf" srcId="{68757FEA-A1EE-4926-BEB6-750C7F0A5671}" destId="{D152C0A8-ED0C-4E12-874A-20AFD06753C8}" srcOrd="1" destOrd="0" presId="urn:microsoft.com/office/officeart/2005/8/layout/list1"/>
    <dgm:cxn modelId="{81288061-4BC0-4EF2-B92C-2C551FD88E19}" type="presParOf" srcId="{B3F322FA-FB57-4A29-950E-A7F7421CB8FF}" destId="{322FAA2E-BE15-4814-AD84-24BDA171653A}" srcOrd="5" destOrd="0" presId="urn:microsoft.com/office/officeart/2005/8/layout/list1"/>
    <dgm:cxn modelId="{4627B5C2-C74B-44A6-A1CD-D11584EC465C}" type="presParOf" srcId="{B3F322FA-FB57-4A29-950E-A7F7421CB8FF}" destId="{062B7B74-D5E3-419F-8DD7-5753B5430AC2}" srcOrd="6" destOrd="0" presId="urn:microsoft.com/office/officeart/2005/8/layout/list1"/>
    <dgm:cxn modelId="{610D4DDE-CD3E-424D-BBA7-7E319483A43B}" type="presParOf" srcId="{B3F322FA-FB57-4A29-950E-A7F7421CB8FF}" destId="{DE222FC1-E966-4424-BEDD-8B9705DE1895}" srcOrd="7" destOrd="0" presId="urn:microsoft.com/office/officeart/2005/8/layout/list1"/>
    <dgm:cxn modelId="{2340D65F-F194-42A2-8624-EA5B90B44E1F}" type="presParOf" srcId="{B3F322FA-FB57-4A29-950E-A7F7421CB8FF}" destId="{510CEECA-411A-4FE6-8B03-F946E79F75A4}" srcOrd="8" destOrd="0" presId="urn:microsoft.com/office/officeart/2005/8/layout/list1"/>
    <dgm:cxn modelId="{98FEE104-6B81-4CC2-ABAD-AF88E3E4DB8E}" type="presParOf" srcId="{510CEECA-411A-4FE6-8B03-F946E79F75A4}" destId="{13DBA01A-03E5-4185-BC22-BA9405651739}" srcOrd="0" destOrd="0" presId="urn:microsoft.com/office/officeart/2005/8/layout/list1"/>
    <dgm:cxn modelId="{24150E89-AC37-4B92-A837-4656C1BBFFFD}" type="presParOf" srcId="{510CEECA-411A-4FE6-8B03-F946E79F75A4}" destId="{2827AFAE-FCFF-436F-939B-40A880D05EBC}" srcOrd="1" destOrd="0" presId="urn:microsoft.com/office/officeart/2005/8/layout/list1"/>
    <dgm:cxn modelId="{70C1105A-5015-4F34-B92F-E4E5C2BC3B1B}" type="presParOf" srcId="{B3F322FA-FB57-4A29-950E-A7F7421CB8FF}" destId="{F96A4CC4-436B-4881-9546-8FEECCFDCC64}" srcOrd="9" destOrd="0" presId="urn:microsoft.com/office/officeart/2005/8/layout/list1"/>
    <dgm:cxn modelId="{47CCD9E8-B354-4ECA-A70D-7EAD2008ECA5}" type="presParOf" srcId="{B3F322FA-FB57-4A29-950E-A7F7421CB8FF}" destId="{CA7DC38C-2E5E-4185-AF5A-EFCA29FB901A}" srcOrd="10" destOrd="0" presId="urn:microsoft.com/office/officeart/2005/8/layout/list1"/>
    <dgm:cxn modelId="{43223342-EEDF-47B5-B45C-435E53CD6A92}" type="presParOf" srcId="{B3F322FA-FB57-4A29-950E-A7F7421CB8FF}" destId="{7ECDAA99-9B51-4637-B786-68BAB0A22FEA}" srcOrd="11" destOrd="0" presId="urn:microsoft.com/office/officeart/2005/8/layout/list1"/>
    <dgm:cxn modelId="{68402A17-BABD-4138-A6F0-78EFEB015D58}" type="presParOf" srcId="{B3F322FA-FB57-4A29-950E-A7F7421CB8FF}" destId="{680C77DF-02EE-4A2F-8CB2-2B572170CEA0}" srcOrd="12" destOrd="0" presId="urn:microsoft.com/office/officeart/2005/8/layout/list1"/>
    <dgm:cxn modelId="{A8CC71A1-399D-4DCC-84D8-E20F8D83977E}" type="presParOf" srcId="{680C77DF-02EE-4A2F-8CB2-2B572170CEA0}" destId="{4665DF13-3181-44DD-8E00-5960CEEBE90E}" srcOrd="0" destOrd="0" presId="urn:microsoft.com/office/officeart/2005/8/layout/list1"/>
    <dgm:cxn modelId="{6CDCB7FC-465A-4862-A7F8-3D9528475866}" type="presParOf" srcId="{680C77DF-02EE-4A2F-8CB2-2B572170CEA0}" destId="{C441E185-AEA1-4C61-BE88-B10E63E99C92}" srcOrd="1" destOrd="0" presId="urn:microsoft.com/office/officeart/2005/8/layout/list1"/>
    <dgm:cxn modelId="{E0447B18-32B1-4249-90E0-14821764662D}" type="presParOf" srcId="{B3F322FA-FB57-4A29-950E-A7F7421CB8FF}" destId="{A3C80784-2483-4822-AFAD-00955E15C566}" srcOrd="13" destOrd="0" presId="urn:microsoft.com/office/officeart/2005/8/layout/list1"/>
    <dgm:cxn modelId="{869C1BD2-6B31-470B-A0A8-D55B3A42FFB5}" type="presParOf" srcId="{B3F322FA-FB57-4A29-950E-A7F7421CB8FF}" destId="{46080B72-245D-457D-AFD9-F6877E79EBCC}" srcOrd="14" destOrd="0" presId="urn:microsoft.com/office/officeart/2005/8/layout/list1"/>
    <dgm:cxn modelId="{E4B42C13-7BA2-497E-A3DA-BD28E705467F}" type="presParOf" srcId="{B3F322FA-FB57-4A29-950E-A7F7421CB8FF}" destId="{30889B01-B1F2-43EA-B3B6-DFF4FB95AE22}" srcOrd="15" destOrd="0" presId="urn:microsoft.com/office/officeart/2005/8/layout/list1"/>
    <dgm:cxn modelId="{19228DA3-DC67-40D8-9243-1EB40C62FF3D}" type="presParOf" srcId="{B3F322FA-FB57-4A29-950E-A7F7421CB8FF}" destId="{BC4F4E9F-90E1-4069-AC73-9B19020A41C2}" srcOrd="16" destOrd="0" presId="urn:microsoft.com/office/officeart/2005/8/layout/list1"/>
    <dgm:cxn modelId="{E0A0B7EB-7414-44F7-80A6-E9A4CD6AF438}" type="presParOf" srcId="{BC4F4E9F-90E1-4069-AC73-9B19020A41C2}" destId="{9A258DE5-353E-450E-9269-1A706F4C4BF9}" srcOrd="0" destOrd="0" presId="urn:microsoft.com/office/officeart/2005/8/layout/list1"/>
    <dgm:cxn modelId="{D46C949E-B407-4E3F-8AE1-49C3ED92D999}" type="presParOf" srcId="{BC4F4E9F-90E1-4069-AC73-9B19020A41C2}" destId="{6878065A-C4A2-4081-9DDC-C8E72A6A3655}" srcOrd="1" destOrd="0" presId="urn:microsoft.com/office/officeart/2005/8/layout/list1"/>
    <dgm:cxn modelId="{19441190-5062-4309-B8A1-7B2E662A5637}" type="presParOf" srcId="{B3F322FA-FB57-4A29-950E-A7F7421CB8FF}" destId="{65F9757B-23D6-4E76-B58A-B3F08E1F1149}" srcOrd="17" destOrd="0" presId="urn:microsoft.com/office/officeart/2005/8/layout/list1"/>
    <dgm:cxn modelId="{17ED22CD-BEE7-4CCA-965E-50EA84AF050F}" type="presParOf" srcId="{B3F322FA-FB57-4A29-950E-A7F7421CB8FF}" destId="{3BB7F63B-BA4B-41B3-86D8-EBDF3526004B}" srcOrd="18" destOrd="0" presId="urn:microsoft.com/office/officeart/2005/8/layout/list1"/>
    <dgm:cxn modelId="{23EBC84C-D2E7-4812-8CE9-1ED27439DCCA}" type="presParOf" srcId="{B3F322FA-FB57-4A29-950E-A7F7421CB8FF}" destId="{6CAA3113-51DC-47EA-8AE7-D8B020A9ADFA}" srcOrd="19" destOrd="0" presId="urn:microsoft.com/office/officeart/2005/8/layout/list1"/>
    <dgm:cxn modelId="{2B821514-EE4E-4A4C-B764-115C095113F6}" type="presParOf" srcId="{B3F322FA-FB57-4A29-950E-A7F7421CB8FF}" destId="{4B77B54E-2ED4-42FE-BC76-A811C2FC6A42}" srcOrd="20" destOrd="0" presId="urn:microsoft.com/office/officeart/2005/8/layout/list1"/>
    <dgm:cxn modelId="{921B6B48-2A88-4B02-B01B-B67EA8419AC4}" type="presParOf" srcId="{4B77B54E-2ED4-42FE-BC76-A811C2FC6A42}" destId="{4BABFC4D-786C-480E-97EF-C4842B15FB02}" srcOrd="0" destOrd="0" presId="urn:microsoft.com/office/officeart/2005/8/layout/list1"/>
    <dgm:cxn modelId="{A3625E17-9FE9-417B-85FE-1B2C664E4F14}" type="presParOf" srcId="{4B77B54E-2ED4-42FE-BC76-A811C2FC6A42}" destId="{8B903957-029B-48A1-885F-716BE944379E}" srcOrd="1" destOrd="0" presId="urn:microsoft.com/office/officeart/2005/8/layout/list1"/>
    <dgm:cxn modelId="{647F44C3-FEE3-483C-ABCA-BAFFD7D30AE6}" type="presParOf" srcId="{B3F322FA-FB57-4A29-950E-A7F7421CB8FF}" destId="{4D18A6D6-4886-40E8-9ADB-877DFE616020}" srcOrd="21" destOrd="0" presId="urn:microsoft.com/office/officeart/2005/8/layout/list1"/>
    <dgm:cxn modelId="{8F4B329A-09C7-4B3E-B5C8-216E3E8FCDF7}" type="presParOf" srcId="{B3F322FA-FB57-4A29-950E-A7F7421CB8FF}" destId="{B909270B-7630-441A-B19F-7DFB18CF0891}" srcOrd="22" destOrd="0" presId="urn:microsoft.com/office/officeart/2005/8/layout/list1"/>
    <dgm:cxn modelId="{90C6E4AC-ADE3-465F-9A78-969C234E48C3}" type="presParOf" srcId="{B3F322FA-FB57-4A29-950E-A7F7421CB8FF}" destId="{61737A51-E478-4603-B897-D74274FBF9F5}" srcOrd="23" destOrd="0" presId="urn:microsoft.com/office/officeart/2005/8/layout/list1"/>
    <dgm:cxn modelId="{CD5D7F30-FFBF-4A38-AF22-56CACA6C8B55}" type="presParOf" srcId="{B3F322FA-FB57-4A29-950E-A7F7421CB8FF}" destId="{9F073455-6D98-4F35-9B8B-3F4E6E0D327D}" srcOrd="24" destOrd="0" presId="urn:microsoft.com/office/officeart/2005/8/layout/list1"/>
    <dgm:cxn modelId="{61F905CC-86CE-47F7-8970-E97C03B15399}" type="presParOf" srcId="{9F073455-6D98-4F35-9B8B-3F4E6E0D327D}" destId="{C7DED4AE-42BD-4478-863A-CA8560C6978B}" srcOrd="0" destOrd="0" presId="urn:microsoft.com/office/officeart/2005/8/layout/list1"/>
    <dgm:cxn modelId="{EB85F5E3-D7B5-4007-A524-373D0C1479D8}" type="presParOf" srcId="{9F073455-6D98-4F35-9B8B-3F4E6E0D327D}" destId="{BE623E2B-2D71-4B6B-BE90-7645F8C93847}" srcOrd="1" destOrd="0" presId="urn:microsoft.com/office/officeart/2005/8/layout/list1"/>
    <dgm:cxn modelId="{EC54DE79-2D82-44E6-9D90-D5CE2D4A0917}" type="presParOf" srcId="{B3F322FA-FB57-4A29-950E-A7F7421CB8FF}" destId="{2EC93610-90F4-4615-8234-9E3E141871FC}" srcOrd="25" destOrd="0" presId="urn:microsoft.com/office/officeart/2005/8/layout/list1"/>
    <dgm:cxn modelId="{FFC3FBF8-73FC-4434-8C80-498CE2044188}" type="presParOf" srcId="{B3F322FA-FB57-4A29-950E-A7F7421CB8FF}" destId="{EC3F2F3C-879A-48F5-9D8B-BF1A158596B0}" srcOrd="26" destOrd="0" presId="urn:microsoft.com/office/officeart/2005/8/layout/list1"/>
    <dgm:cxn modelId="{D987C552-72BE-4C23-A365-423F4CB8FCBA}" type="presParOf" srcId="{B3F322FA-FB57-4A29-950E-A7F7421CB8FF}" destId="{DF69377B-2724-41FD-8CF9-A9C4449E0AC5}" srcOrd="27" destOrd="0" presId="urn:microsoft.com/office/officeart/2005/8/layout/list1"/>
    <dgm:cxn modelId="{6CDA57E2-AACD-440B-A973-C23E88FA56B4}" type="presParOf" srcId="{B3F322FA-FB57-4A29-950E-A7F7421CB8FF}" destId="{0AED1658-B57C-4EB7-9C89-01FEEBF581DA}" srcOrd="28" destOrd="0" presId="urn:microsoft.com/office/officeart/2005/8/layout/list1"/>
    <dgm:cxn modelId="{AB684FB4-3FD0-499A-9694-E14C148F8113}" type="presParOf" srcId="{0AED1658-B57C-4EB7-9C89-01FEEBF581DA}" destId="{B558A6C5-C683-4D7C-840E-B1BC1119A65D}" srcOrd="0" destOrd="0" presId="urn:microsoft.com/office/officeart/2005/8/layout/list1"/>
    <dgm:cxn modelId="{01CF5ADA-F07A-4B0B-BF22-B2ED9862E932}" type="presParOf" srcId="{0AED1658-B57C-4EB7-9C89-01FEEBF581DA}" destId="{57BCB459-445A-45B0-BAE7-2E481203E93F}" srcOrd="1" destOrd="0" presId="urn:microsoft.com/office/officeart/2005/8/layout/list1"/>
    <dgm:cxn modelId="{7453DA58-AF17-484E-A152-BA723ED6D49C}" type="presParOf" srcId="{B3F322FA-FB57-4A29-950E-A7F7421CB8FF}" destId="{FEA3255B-3508-444B-8F4E-129A66F7D2B0}" srcOrd="29" destOrd="0" presId="urn:microsoft.com/office/officeart/2005/8/layout/list1"/>
    <dgm:cxn modelId="{A2F82EB7-1733-49C1-A087-9E3E5C600051}" type="presParOf" srcId="{B3F322FA-FB57-4A29-950E-A7F7421CB8FF}" destId="{FA6B2154-C719-449F-851D-597997870D3C}" srcOrd="30" destOrd="0" presId="urn:microsoft.com/office/officeart/2005/8/layout/list1"/>
    <dgm:cxn modelId="{4927F080-32A3-435B-BD9E-45B59BFBC408}" type="presParOf" srcId="{B3F322FA-FB57-4A29-950E-A7F7421CB8FF}" destId="{10150E09-86FB-4297-82AD-9A5E80C214F6}" srcOrd="31" destOrd="0" presId="urn:microsoft.com/office/officeart/2005/8/layout/list1"/>
    <dgm:cxn modelId="{8825EEBD-6B56-4645-AC3F-C80F7DB4D335}" type="presParOf" srcId="{B3F322FA-FB57-4A29-950E-A7F7421CB8FF}" destId="{E1D1BAFF-70E3-492B-B0E2-563C95F76587}" srcOrd="32" destOrd="0" presId="urn:microsoft.com/office/officeart/2005/8/layout/list1"/>
    <dgm:cxn modelId="{3AC66F10-289F-4387-9109-C3588B5C76D3}" type="presParOf" srcId="{E1D1BAFF-70E3-492B-B0E2-563C95F76587}" destId="{B49F840E-D51A-4271-873F-EC89BF3DCE9F}" srcOrd="0" destOrd="0" presId="urn:microsoft.com/office/officeart/2005/8/layout/list1"/>
    <dgm:cxn modelId="{FDF8D44C-C627-4801-801B-22F80CFFC34B}" type="presParOf" srcId="{E1D1BAFF-70E3-492B-B0E2-563C95F76587}" destId="{F5C08E6A-98DD-40C5-B0AB-7055B33DE54F}" srcOrd="1" destOrd="0" presId="urn:microsoft.com/office/officeart/2005/8/layout/list1"/>
    <dgm:cxn modelId="{B24B3991-725A-466E-93C7-3C8C65E7BE0C}" type="presParOf" srcId="{B3F322FA-FB57-4A29-950E-A7F7421CB8FF}" destId="{5DAE1427-7A54-45BB-840D-DE1A2E49DB46}" srcOrd="33" destOrd="0" presId="urn:microsoft.com/office/officeart/2005/8/layout/list1"/>
    <dgm:cxn modelId="{C7A44BBF-F7FA-45D2-8FC1-E5E12527DF97}" type="presParOf" srcId="{B3F322FA-FB57-4A29-950E-A7F7421CB8FF}" destId="{5BE72FCF-F9B5-47A9-8CD8-11FB391DA3E6}" srcOrd="3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484764-F039-4F13-B870-EA3521974D37}"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7FD51A48-BDD1-45D8-B532-08E957F2CB25}">
      <dgm:prSet custT="1"/>
      <dgm:spPr/>
      <dgm:t>
        <a:bodyPr/>
        <a:lstStyle/>
        <a:p>
          <a:pPr rtl="0">
            <a:lnSpc>
              <a:spcPct val="100000"/>
            </a:lnSpc>
          </a:pPr>
          <a:r>
            <a:rPr lang="en-US">
              <a:latin typeface="Walbaum Display"/>
            </a:rPr>
            <a:t>Class</a:t>
          </a:r>
          <a:r>
            <a:rPr lang="en-US"/>
            <a:t> </a:t>
          </a:r>
          <a:r>
            <a:rPr lang="en-US">
              <a:latin typeface="Walbaum Display"/>
            </a:rPr>
            <a:t>Rules</a:t>
          </a:r>
          <a:endParaRPr lang="en-US"/>
        </a:p>
      </dgm:t>
    </dgm:pt>
    <dgm:pt modelId="{BFA3A95B-9BDA-4B94-A07B-B5B892F79D2B}" type="parTrans" cxnId="{DB04BF27-2EE6-4EFB-B137-21D4FD80B4D9}">
      <dgm:prSet/>
      <dgm:spPr/>
      <dgm:t>
        <a:bodyPr/>
        <a:lstStyle/>
        <a:p>
          <a:endParaRPr lang="en-US"/>
        </a:p>
      </dgm:t>
    </dgm:pt>
    <dgm:pt modelId="{3D041D10-46ED-413B-8A55-1966C401C2C4}" type="sibTrans" cxnId="{DB04BF27-2EE6-4EFB-B137-21D4FD80B4D9}">
      <dgm:prSet/>
      <dgm:spPr/>
      <dgm:t>
        <a:bodyPr/>
        <a:lstStyle/>
        <a:p>
          <a:endParaRPr lang="en-US"/>
        </a:p>
      </dgm:t>
    </dgm:pt>
    <dgm:pt modelId="{32D69649-4C2D-4B8A-BE5E-A18561380F33}">
      <dgm:prSet custT="1"/>
      <dgm:spPr/>
      <dgm:t>
        <a:bodyPr/>
        <a:lstStyle/>
        <a:p>
          <a:pPr>
            <a:lnSpc>
              <a:spcPct val="100000"/>
            </a:lnSpc>
          </a:pPr>
          <a:r>
            <a:rPr lang="en-US" sz="2000"/>
            <a:t>Introducing our selves</a:t>
          </a:r>
        </a:p>
      </dgm:t>
    </dgm:pt>
    <dgm:pt modelId="{EC9A0318-902F-4715-AA6D-6C08758D1EB5}" type="parTrans" cxnId="{306E89B5-56CB-4444-A11F-B9ED162A8C23}">
      <dgm:prSet/>
      <dgm:spPr/>
      <dgm:t>
        <a:bodyPr/>
        <a:lstStyle/>
        <a:p>
          <a:endParaRPr lang="en-US"/>
        </a:p>
      </dgm:t>
    </dgm:pt>
    <dgm:pt modelId="{A0111BAD-CBB2-4819-BD8A-AE244AB26F15}" type="sibTrans" cxnId="{306E89B5-56CB-4444-A11F-B9ED162A8C23}">
      <dgm:prSet/>
      <dgm:spPr/>
      <dgm:t>
        <a:bodyPr/>
        <a:lstStyle/>
        <a:p>
          <a:endParaRPr lang="en-US"/>
        </a:p>
      </dgm:t>
    </dgm:pt>
    <dgm:pt modelId="{1B588971-9A2D-4AF6-8F3E-679D6CAD4BB4}">
      <dgm:prSet/>
      <dgm:spPr/>
      <dgm:t>
        <a:bodyPr/>
        <a:lstStyle/>
        <a:p>
          <a:pPr>
            <a:lnSpc>
              <a:spcPct val="100000"/>
            </a:lnSpc>
          </a:pPr>
          <a:r>
            <a:rPr lang="en-US"/>
            <a:t>Listening to a presentation on what will be covered  </a:t>
          </a:r>
          <a:r>
            <a:rPr lang="en-US">
              <a:latin typeface="Walbaum Display"/>
            </a:rPr>
            <a:t>in those 10 weeks</a:t>
          </a:r>
          <a:endParaRPr lang="en-US"/>
        </a:p>
      </dgm:t>
    </dgm:pt>
    <dgm:pt modelId="{BA03EED5-EDA5-413A-A225-58BAA721D41F}" type="parTrans" cxnId="{7454EE3E-22E5-4BFC-AC1E-7E1FDA58A329}">
      <dgm:prSet/>
      <dgm:spPr/>
      <dgm:t>
        <a:bodyPr/>
        <a:lstStyle/>
        <a:p>
          <a:endParaRPr lang="en-US"/>
        </a:p>
      </dgm:t>
    </dgm:pt>
    <dgm:pt modelId="{1FBFB328-6233-42C4-81A4-0D7585AD3C29}" type="sibTrans" cxnId="{7454EE3E-22E5-4BFC-AC1E-7E1FDA58A329}">
      <dgm:prSet/>
      <dgm:spPr/>
      <dgm:t>
        <a:bodyPr/>
        <a:lstStyle/>
        <a:p>
          <a:endParaRPr lang="en-US"/>
        </a:p>
      </dgm:t>
    </dgm:pt>
    <dgm:pt modelId="{930AF17E-8D36-44CB-8DB3-97C45EAD99CE}">
      <dgm:prSet phldrT="[Text]" phldr="0"/>
      <dgm:spPr/>
      <dgm:t>
        <a:bodyPr/>
        <a:lstStyle/>
        <a:p>
          <a:pPr>
            <a:lnSpc>
              <a:spcPct val="100000"/>
            </a:lnSpc>
          </a:pPr>
          <a:r>
            <a:rPr lang="en-US">
              <a:latin typeface="Walbaum Display"/>
            </a:rPr>
            <a:t>  Expectation of Assessment 1,2 and 3 </a:t>
          </a:r>
        </a:p>
      </dgm:t>
    </dgm:pt>
    <dgm:pt modelId="{952A60A5-2C83-4797-B545-E5E8F2A253F6}" type="parTrans" cxnId="{6DD40F16-AF32-43E9-A648-C677C84B7391}">
      <dgm:prSet/>
      <dgm:spPr/>
    </dgm:pt>
    <dgm:pt modelId="{A16A64AD-B617-47AB-A65A-124B744CF42B}" type="sibTrans" cxnId="{6DD40F16-AF32-43E9-A648-C677C84B7391}">
      <dgm:prSet/>
      <dgm:spPr/>
      <dgm:t>
        <a:bodyPr/>
        <a:lstStyle/>
        <a:p>
          <a:endParaRPr lang="en-US"/>
        </a:p>
      </dgm:t>
    </dgm:pt>
    <dgm:pt modelId="{CEC11BA3-F523-42D5-8C08-D50DDED5883B}">
      <dgm:prSet phldrT="[Text]" phldr="0"/>
      <dgm:spPr/>
      <dgm:t>
        <a:bodyPr/>
        <a:lstStyle/>
        <a:p>
          <a:pPr rtl="0">
            <a:lnSpc>
              <a:spcPct val="100000"/>
            </a:lnSpc>
          </a:pPr>
          <a:r>
            <a:rPr lang="en-US">
              <a:latin typeface="Walbaum Display"/>
            </a:rPr>
            <a:t> How to use Moodle and HWB</a:t>
          </a:r>
        </a:p>
      </dgm:t>
    </dgm:pt>
    <dgm:pt modelId="{915DA315-2438-48E3-A083-0A13DD6A86CD}" type="parTrans" cxnId="{E83971D9-A563-4B66-AD45-5ED9E09B2566}">
      <dgm:prSet/>
      <dgm:spPr/>
    </dgm:pt>
    <dgm:pt modelId="{1EBF9536-BBAC-476A-93AA-A28CBB2F855A}" type="sibTrans" cxnId="{E83971D9-A563-4B66-AD45-5ED9E09B2566}">
      <dgm:prSet/>
      <dgm:spPr/>
      <dgm:t>
        <a:bodyPr/>
        <a:lstStyle/>
        <a:p>
          <a:endParaRPr lang="en-US"/>
        </a:p>
      </dgm:t>
    </dgm:pt>
    <dgm:pt modelId="{0335B1DF-8BA6-4E64-88B1-1B8A030124E6}">
      <dgm:prSet phldrT="[Text]" phldr="0" custT="1"/>
      <dgm:spPr/>
      <dgm:t>
        <a:bodyPr/>
        <a:lstStyle/>
        <a:p>
          <a:pPr rtl="0">
            <a:lnSpc>
              <a:spcPct val="100000"/>
            </a:lnSpc>
          </a:pPr>
          <a:r>
            <a:rPr lang="en-US">
              <a:latin typeface="Walbaum Display"/>
            </a:rPr>
            <a:t>LinkedIn </a:t>
          </a:r>
        </a:p>
      </dgm:t>
    </dgm:pt>
    <dgm:pt modelId="{6726DAD3-A34C-42A8-B97B-EF968DC744ED}" type="parTrans" cxnId="{7EEDAE10-D5D8-45A1-AB57-E3338697B590}">
      <dgm:prSet/>
      <dgm:spPr/>
    </dgm:pt>
    <dgm:pt modelId="{9F3B9C1E-59B3-426F-BB54-71C287D5D4F3}" type="sibTrans" cxnId="{7EEDAE10-D5D8-45A1-AB57-E3338697B590}">
      <dgm:prSet/>
      <dgm:spPr/>
      <dgm:t>
        <a:bodyPr/>
        <a:lstStyle/>
        <a:p>
          <a:endParaRPr lang="en-US"/>
        </a:p>
        <a:p>
          <a:endParaRPr lang="en-US"/>
        </a:p>
      </dgm:t>
    </dgm:pt>
    <dgm:pt modelId="{E40485B4-80C8-42F7-B7C5-D4D80C6FEACA}">
      <dgm:prSet phldrT="[Text]" phldr="0" custT="1"/>
      <dgm:spPr/>
      <dgm:t>
        <a:bodyPr/>
        <a:lstStyle/>
        <a:p>
          <a:pPr rtl="0">
            <a:lnSpc>
              <a:spcPct val="100000"/>
            </a:lnSpc>
          </a:pPr>
          <a:r>
            <a:rPr lang="en-US">
              <a:latin typeface="Walbaum Display"/>
            </a:rPr>
            <a:t>JISC </a:t>
          </a:r>
        </a:p>
      </dgm:t>
    </dgm:pt>
    <dgm:pt modelId="{B4DF6D79-E95E-45E4-A40B-5995B3A11E45}" type="parTrans" cxnId="{A93882E2-BF03-4095-99C3-5A00E634EE4F}">
      <dgm:prSet/>
      <dgm:spPr/>
    </dgm:pt>
    <dgm:pt modelId="{FA8B9A60-845A-4053-82C4-1C15112DD7D1}" type="sibTrans" cxnId="{A93882E2-BF03-4095-99C3-5A00E634EE4F}">
      <dgm:prSet/>
      <dgm:spPr/>
      <dgm:t>
        <a:bodyPr/>
        <a:lstStyle/>
        <a:p>
          <a:endParaRPr lang="en-US"/>
        </a:p>
      </dgm:t>
    </dgm:pt>
    <dgm:pt modelId="{E0679974-7813-4A48-8780-5A9B08EF9FBF}">
      <dgm:prSet phldrT="[Text]" phldr="0" custT="1"/>
      <dgm:spPr/>
      <dgm:t>
        <a:bodyPr/>
        <a:lstStyle/>
        <a:p>
          <a:pPr rtl="0">
            <a:lnSpc>
              <a:spcPct val="100000"/>
            </a:lnSpc>
          </a:pPr>
          <a:r>
            <a:rPr lang="en-US">
              <a:latin typeface="Walbaum Display"/>
            </a:rPr>
            <a:t>AI USE </a:t>
          </a:r>
        </a:p>
      </dgm:t>
    </dgm:pt>
    <dgm:pt modelId="{127D1A43-63B1-4990-8A72-AF2C954D7C4D}" type="parTrans" cxnId="{B7DCEA71-696B-43CA-B3C7-ABC2C7296667}">
      <dgm:prSet/>
      <dgm:spPr/>
    </dgm:pt>
    <dgm:pt modelId="{5697F421-6140-436B-9A02-427D663B4FB7}" type="sibTrans" cxnId="{B7DCEA71-696B-43CA-B3C7-ABC2C7296667}">
      <dgm:prSet/>
      <dgm:spPr/>
    </dgm:pt>
    <dgm:pt modelId="{EC997464-0378-43E5-AFD1-810B210A132B}" type="pres">
      <dgm:prSet presAssocID="{AF484764-F039-4F13-B870-EA3521974D37}" presName="Name0" presStyleCnt="0">
        <dgm:presLayoutVars>
          <dgm:dir/>
          <dgm:resizeHandles val="exact"/>
        </dgm:presLayoutVars>
      </dgm:prSet>
      <dgm:spPr/>
    </dgm:pt>
    <dgm:pt modelId="{EB038DF7-2019-46EC-A1F7-A18756058CCB}" type="pres">
      <dgm:prSet presAssocID="{7FD51A48-BDD1-45D8-B532-08E957F2CB25}" presName="node" presStyleLbl="node1" presStyleIdx="0" presStyleCnt="8">
        <dgm:presLayoutVars>
          <dgm:bulletEnabled val="1"/>
        </dgm:presLayoutVars>
      </dgm:prSet>
      <dgm:spPr/>
    </dgm:pt>
    <dgm:pt modelId="{64BB7DE2-E4CB-494E-A30B-FA46D1531FE9}" type="pres">
      <dgm:prSet presAssocID="{3D041D10-46ED-413B-8A55-1966C401C2C4}" presName="sibTrans" presStyleLbl="sibTrans1D1" presStyleIdx="0" presStyleCnt="7"/>
      <dgm:spPr/>
    </dgm:pt>
    <dgm:pt modelId="{359AA962-E21C-44A4-99D4-2CA9FDDC5386}" type="pres">
      <dgm:prSet presAssocID="{3D041D10-46ED-413B-8A55-1966C401C2C4}" presName="connectorText" presStyleLbl="sibTrans1D1" presStyleIdx="0" presStyleCnt="7"/>
      <dgm:spPr/>
    </dgm:pt>
    <dgm:pt modelId="{E6B618F8-9F4F-4050-95A8-4EE93E36FE01}" type="pres">
      <dgm:prSet presAssocID="{32D69649-4C2D-4B8A-BE5E-A18561380F33}" presName="node" presStyleLbl="node1" presStyleIdx="1" presStyleCnt="8">
        <dgm:presLayoutVars>
          <dgm:bulletEnabled val="1"/>
        </dgm:presLayoutVars>
      </dgm:prSet>
      <dgm:spPr/>
    </dgm:pt>
    <dgm:pt modelId="{DFF0DA0B-83A5-4FE3-AA2A-CE7F7D1A6818}" type="pres">
      <dgm:prSet presAssocID="{A0111BAD-CBB2-4819-BD8A-AE244AB26F15}" presName="sibTrans" presStyleLbl="sibTrans1D1" presStyleIdx="1" presStyleCnt="7"/>
      <dgm:spPr/>
    </dgm:pt>
    <dgm:pt modelId="{60DC01DF-0E7E-449B-939B-B543DEA7AE61}" type="pres">
      <dgm:prSet presAssocID="{A0111BAD-CBB2-4819-BD8A-AE244AB26F15}" presName="connectorText" presStyleLbl="sibTrans1D1" presStyleIdx="1" presStyleCnt="7"/>
      <dgm:spPr/>
    </dgm:pt>
    <dgm:pt modelId="{CB5B6B44-B297-4BBD-8471-043365DFABBF}" type="pres">
      <dgm:prSet presAssocID="{1B588971-9A2D-4AF6-8F3E-679D6CAD4BB4}" presName="node" presStyleLbl="node1" presStyleIdx="2" presStyleCnt="8">
        <dgm:presLayoutVars>
          <dgm:bulletEnabled val="1"/>
        </dgm:presLayoutVars>
      </dgm:prSet>
      <dgm:spPr/>
    </dgm:pt>
    <dgm:pt modelId="{EFD156DF-28B3-4521-B1B5-0C34D0A9D848}" type="pres">
      <dgm:prSet presAssocID="{1FBFB328-6233-42C4-81A4-0D7585AD3C29}" presName="sibTrans" presStyleLbl="sibTrans1D1" presStyleIdx="2" presStyleCnt="7"/>
      <dgm:spPr/>
    </dgm:pt>
    <dgm:pt modelId="{BCD1473F-C909-49D7-94CD-B034D068B869}" type="pres">
      <dgm:prSet presAssocID="{1FBFB328-6233-42C4-81A4-0D7585AD3C29}" presName="connectorText" presStyleLbl="sibTrans1D1" presStyleIdx="2" presStyleCnt="7"/>
      <dgm:spPr/>
    </dgm:pt>
    <dgm:pt modelId="{06AD5914-E8AE-4ED3-A238-ACE04F4AB98B}" type="pres">
      <dgm:prSet presAssocID="{930AF17E-8D36-44CB-8DB3-97C45EAD99CE}" presName="node" presStyleLbl="node1" presStyleIdx="3" presStyleCnt="8">
        <dgm:presLayoutVars>
          <dgm:bulletEnabled val="1"/>
        </dgm:presLayoutVars>
      </dgm:prSet>
      <dgm:spPr/>
    </dgm:pt>
    <dgm:pt modelId="{BC949907-549B-4F28-A0A5-7E7D7C4B9931}" type="pres">
      <dgm:prSet presAssocID="{A16A64AD-B617-47AB-A65A-124B744CF42B}" presName="sibTrans" presStyleLbl="sibTrans1D1" presStyleIdx="3" presStyleCnt="7"/>
      <dgm:spPr/>
    </dgm:pt>
    <dgm:pt modelId="{580315C3-333F-450B-BC74-2E2DF5B705DF}" type="pres">
      <dgm:prSet presAssocID="{A16A64AD-B617-47AB-A65A-124B744CF42B}" presName="connectorText" presStyleLbl="sibTrans1D1" presStyleIdx="3" presStyleCnt="7"/>
      <dgm:spPr/>
    </dgm:pt>
    <dgm:pt modelId="{B4C3653C-B955-4ED0-A465-E6F8518371CD}" type="pres">
      <dgm:prSet presAssocID="{0335B1DF-8BA6-4E64-88B1-1B8A030124E6}" presName="node" presStyleLbl="node1" presStyleIdx="4" presStyleCnt="8">
        <dgm:presLayoutVars>
          <dgm:bulletEnabled val="1"/>
        </dgm:presLayoutVars>
      </dgm:prSet>
      <dgm:spPr/>
    </dgm:pt>
    <dgm:pt modelId="{3AE2E056-8DAC-4C13-80A7-CC432E924C19}" type="pres">
      <dgm:prSet presAssocID="{9F3B9C1E-59B3-426F-BB54-71C287D5D4F3}" presName="sibTrans" presStyleLbl="sibTrans1D1" presStyleIdx="4" presStyleCnt="7"/>
      <dgm:spPr/>
    </dgm:pt>
    <dgm:pt modelId="{56806901-47BB-4EA2-96A0-036018A71D3A}" type="pres">
      <dgm:prSet presAssocID="{9F3B9C1E-59B3-426F-BB54-71C287D5D4F3}" presName="connectorText" presStyleLbl="sibTrans1D1" presStyleIdx="4" presStyleCnt="7"/>
      <dgm:spPr/>
    </dgm:pt>
    <dgm:pt modelId="{C8298FF0-D0CF-43CF-AE70-9A1F9F98C3B5}" type="pres">
      <dgm:prSet presAssocID="{CEC11BA3-F523-42D5-8C08-D50DDED5883B}" presName="node" presStyleLbl="node1" presStyleIdx="5" presStyleCnt="8">
        <dgm:presLayoutVars>
          <dgm:bulletEnabled val="1"/>
        </dgm:presLayoutVars>
      </dgm:prSet>
      <dgm:spPr/>
    </dgm:pt>
    <dgm:pt modelId="{7715DC78-5344-4C52-BE5C-A60DF6A91A05}" type="pres">
      <dgm:prSet presAssocID="{1EBF9536-BBAC-476A-93AA-A28CBB2F855A}" presName="sibTrans" presStyleLbl="sibTrans1D1" presStyleIdx="5" presStyleCnt="7"/>
      <dgm:spPr/>
    </dgm:pt>
    <dgm:pt modelId="{EEDCBD03-8C8D-44EE-AEA6-E92CDA45306B}" type="pres">
      <dgm:prSet presAssocID="{1EBF9536-BBAC-476A-93AA-A28CBB2F855A}" presName="connectorText" presStyleLbl="sibTrans1D1" presStyleIdx="5" presStyleCnt="7"/>
      <dgm:spPr/>
    </dgm:pt>
    <dgm:pt modelId="{5D065382-A2EE-4C5A-ABFC-5291E59518EF}" type="pres">
      <dgm:prSet presAssocID="{E40485B4-80C8-42F7-B7C5-D4D80C6FEACA}" presName="node" presStyleLbl="node1" presStyleIdx="6" presStyleCnt="8">
        <dgm:presLayoutVars>
          <dgm:bulletEnabled val="1"/>
        </dgm:presLayoutVars>
      </dgm:prSet>
      <dgm:spPr/>
    </dgm:pt>
    <dgm:pt modelId="{F8E42D6D-312A-4849-8AF9-71CF85FD722A}" type="pres">
      <dgm:prSet presAssocID="{FA8B9A60-845A-4053-82C4-1C15112DD7D1}" presName="sibTrans" presStyleLbl="sibTrans1D1" presStyleIdx="6" presStyleCnt="7"/>
      <dgm:spPr/>
    </dgm:pt>
    <dgm:pt modelId="{E5526E50-1E1B-4449-9730-523395FEB9D5}" type="pres">
      <dgm:prSet presAssocID="{FA8B9A60-845A-4053-82C4-1C15112DD7D1}" presName="connectorText" presStyleLbl="sibTrans1D1" presStyleIdx="6" presStyleCnt="7"/>
      <dgm:spPr/>
    </dgm:pt>
    <dgm:pt modelId="{03BE1C6F-D398-4481-A653-7C0B19EEEE20}" type="pres">
      <dgm:prSet presAssocID="{E0679974-7813-4A48-8780-5A9B08EF9FBF}" presName="node" presStyleLbl="node1" presStyleIdx="7" presStyleCnt="8">
        <dgm:presLayoutVars>
          <dgm:bulletEnabled val="1"/>
        </dgm:presLayoutVars>
      </dgm:prSet>
      <dgm:spPr/>
    </dgm:pt>
  </dgm:ptLst>
  <dgm:cxnLst>
    <dgm:cxn modelId="{16446D10-6B4F-46EB-B548-BAE764B13FB9}" type="presOf" srcId="{0335B1DF-8BA6-4E64-88B1-1B8A030124E6}" destId="{B4C3653C-B955-4ED0-A465-E6F8518371CD}" srcOrd="0" destOrd="0" presId="urn:microsoft.com/office/officeart/2016/7/layout/RepeatingBendingProcessNew"/>
    <dgm:cxn modelId="{7EEDAE10-D5D8-45A1-AB57-E3338697B590}" srcId="{AF484764-F039-4F13-B870-EA3521974D37}" destId="{0335B1DF-8BA6-4E64-88B1-1B8A030124E6}" srcOrd="4" destOrd="0" parTransId="{6726DAD3-A34C-42A8-B97B-EF968DC744ED}" sibTransId="{9F3B9C1E-59B3-426F-BB54-71C287D5D4F3}"/>
    <dgm:cxn modelId="{C40A7711-9326-4C74-A7ED-B6CA24EEDFA6}" type="presOf" srcId="{32D69649-4C2D-4B8A-BE5E-A18561380F33}" destId="{E6B618F8-9F4F-4050-95A8-4EE93E36FE01}" srcOrd="0" destOrd="0" presId="urn:microsoft.com/office/officeart/2016/7/layout/RepeatingBendingProcessNew"/>
    <dgm:cxn modelId="{B052F514-95FB-4879-939E-981947F4994D}" type="presOf" srcId="{1EBF9536-BBAC-476A-93AA-A28CBB2F855A}" destId="{7715DC78-5344-4C52-BE5C-A60DF6A91A05}" srcOrd="0" destOrd="0" presId="urn:microsoft.com/office/officeart/2016/7/layout/RepeatingBendingProcessNew"/>
    <dgm:cxn modelId="{6DD40F16-AF32-43E9-A648-C677C84B7391}" srcId="{AF484764-F039-4F13-B870-EA3521974D37}" destId="{930AF17E-8D36-44CB-8DB3-97C45EAD99CE}" srcOrd="3" destOrd="0" parTransId="{952A60A5-2C83-4797-B545-E5E8F2A253F6}" sibTransId="{A16A64AD-B617-47AB-A65A-124B744CF42B}"/>
    <dgm:cxn modelId="{DB04BF27-2EE6-4EFB-B137-21D4FD80B4D9}" srcId="{AF484764-F039-4F13-B870-EA3521974D37}" destId="{7FD51A48-BDD1-45D8-B532-08E957F2CB25}" srcOrd="0" destOrd="0" parTransId="{BFA3A95B-9BDA-4B94-A07B-B5B892F79D2B}" sibTransId="{3D041D10-46ED-413B-8A55-1966C401C2C4}"/>
    <dgm:cxn modelId="{2E008530-D6A9-4DE6-98C0-CE09646E1C74}" type="presOf" srcId="{A16A64AD-B617-47AB-A65A-124B744CF42B}" destId="{580315C3-333F-450B-BC74-2E2DF5B705DF}" srcOrd="1" destOrd="0" presId="urn:microsoft.com/office/officeart/2016/7/layout/RepeatingBendingProcessNew"/>
    <dgm:cxn modelId="{A3CB8A30-7DFD-4BE6-8480-BD42A69A9DD9}" type="presOf" srcId="{9F3B9C1E-59B3-426F-BB54-71C287D5D4F3}" destId="{3AE2E056-8DAC-4C13-80A7-CC432E924C19}" srcOrd="0" destOrd="0" presId="urn:microsoft.com/office/officeart/2016/7/layout/RepeatingBendingProcessNew"/>
    <dgm:cxn modelId="{88BE9837-34A4-432A-9934-4D96551DAE4D}" type="presOf" srcId="{E0679974-7813-4A48-8780-5A9B08EF9FBF}" destId="{03BE1C6F-D398-4481-A653-7C0B19EEEE20}" srcOrd="0" destOrd="0" presId="urn:microsoft.com/office/officeart/2016/7/layout/RepeatingBendingProcessNew"/>
    <dgm:cxn modelId="{7454EE3E-22E5-4BFC-AC1E-7E1FDA58A329}" srcId="{AF484764-F039-4F13-B870-EA3521974D37}" destId="{1B588971-9A2D-4AF6-8F3E-679D6CAD4BB4}" srcOrd="2" destOrd="0" parTransId="{BA03EED5-EDA5-413A-A225-58BAA721D41F}" sibTransId="{1FBFB328-6233-42C4-81A4-0D7585AD3C29}"/>
    <dgm:cxn modelId="{20837E5C-ED9E-4BFE-BEC5-14E3DAC50442}" type="presOf" srcId="{1FBFB328-6233-42C4-81A4-0D7585AD3C29}" destId="{BCD1473F-C909-49D7-94CD-B034D068B869}" srcOrd="1" destOrd="0" presId="urn:microsoft.com/office/officeart/2016/7/layout/RepeatingBendingProcessNew"/>
    <dgm:cxn modelId="{DC5C2D44-34DA-464A-A815-28865B3D7EFA}" type="presOf" srcId="{E40485B4-80C8-42F7-B7C5-D4D80C6FEACA}" destId="{5D065382-A2EE-4C5A-ABFC-5291E59518EF}" srcOrd="0" destOrd="0" presId="urn:microsoft.com/office/officeart/2016/7/layout/RepeatingBendingProcessNew"/>
    <dgm:cxn modelId="{8DB4986F-69FD-42DF-9467-0E1FFA441E36}" type="presOf" srcId="{A0111BAD-CBB2-4819-BD8A-AE244AB26F15}" destId="{60DC01DF-0E7E-449B-939B-B543DEA7AE61}" srcOrd="1" destOrd="0" presId="urn:microsoft.com/office/officeart/2016/7/layout/RepeatingBendingProcessNew"/>
    <dgm:cxn modelId="{43A43851-0632-4FE1-A3E9-79EC01EAE46E}" type="presOf" srcId="{930AF17E-8D36-44CB-8DB3-97C45EAD99CE}" destId="{06AD5914-E8AE-4ED3-A238-ACE04F4AB98B}" srcOrd="0" destOrd="0" presId="urn:microsoft.com/office/officeart/2016/7/layout/RepeatingBendingProcessNew"/>
    <dgm:cxn modelId="{B7DCEA71-696B-43CA-B3C7-ABC2C7296667}" srcId="{AF484764-F039-4F13-B870-EA3521974D37}" destId="{E0679974-7813-4A48-8780-5A9B08EF9FBF}" srcOrd="7" destOrd="0" parTransId="{127D1A43-63B1-4990-8A72-AF2C954D7C4D}" sibTransId="{5697F421-6140-436B-9A02-427D663B4FB7}"/>
    <dgm:cxn modelId="{C5D53A8A-3194-44E7-A00C-692AC3518AF4}" type="presOf" srcId="{AF484764-F039-4F13-B870-EA3521974D37}" destId="{EC997464-0378-43E5-AFD1-810B210A132B}" srcOrd="0" destOrd="0" presId="urn:microsoft.com/office/officeart/2016/7/layout/RepeatingBendingProcessNew"/>
    <dgm:cxn modelId="{2FA3188C-1A4D-41F0-8975-FF86FC2FF847}" type="presOf" srcId="{3D041D10-46ED-413B-8A55-1966C401C2C4}" destId="{359AA962-E21C-44A4-99D4-2CA9FDDC5386}" srcOrd="1" destOrd="0" presId="urn:microsoft.com/office/officeart/2016/7/layout/RepeatingBendingProcessNew"/>
    <dgm:cxn modelId="{42A26291-0BC0-41B2-9C08-B3D74E8E5ABB}" type="presOf" srcId="{FA8B9A60-845A-4053-82C4-1C15112DD7D1}" destId="{F8E42D6D-312A-4849-8AF9-71CF85FD722A}" srcOrd="0" destOrd="0" presId="urn:microsoft.com/office/officeart/2016/7/layout/RepeatingBendingProcessNew"/>
    <dgm:cxn modelId="{7B3D7996-126E-437A-81A0-2BBD078320BA}" type="presOf" srcId="{A16A64AD-B617-47AB-A65A-124B744CF42B}" destId="{BC949907-549B-4F28-A0A5-7E7D7C4B9931}" srcOrd="0" destOrd="0" presId="urn:microsoft.com/office/officeart/2016/7/layout/RepeatingBendingProcessNew"/>
    <dgm:cxn modelId="{824AAA9A-AFC8-46BB-B295-5C382081EAFF}" type="presOf" srcId="{9F3B9C1E-59B3-426F-BB54-71C287D5D4F3}" destId="{56806901-47BB-4EA2-96A0-036018A71D3A}" srcOrd="1" destOrd="0" presId="urn:microsoft.com/office/officeart/2016/7/layout/RepeatingBendingProcessNew"/>
    <dgm:cxn modelId="{0BB825AF-1B08-4AF5-B594-6E4A07772391}" type="presOf" srcId="{1B588971-9A2D-4AF6-8F3E-679D6CAD4BB4}" destId="{CB5B6B44-B297-4BBD-8471-043365DFABBF}" srcOrd="0" destOrd="0" presId="urn:microsoft.com/office/officeart/2016/7/layout/RepeatingBendingProcessNew"/>
    <dgm:cxn modelId="{306E89B5-56CB-4444-A11F-B9ED162A8C23}" srcId="{AF484764-F039-4F13-B870-EA3521974D37}" destId="{32D69649-4C2D-4B8A-BE5E-A18561380F33}" srcOrd="1" destOrd="0" parTransId="{EC9A0318-902F-4715-AA6D-6C08758D1EB5}" sibTransId="{A0111BAD-CBB2-4819-BD8A-AE244AB26F15}"/>
    <dgm:cxn modelId="{2434F7BC-E66D-49C6-8F00-995A4A51A717}" type="presOf" srcId="{CEC11BA3-F523-42D5-8C08-D50DDED5883B}" destId="{C8298FF0-D0CF-43CF-AE70-9A1F9F98C3B5}" srcOrd="0" destOrd="0" presId="urn:microsoft.com/office/officeart/2016/7/layout/RepeatingBendingProcessNew"/>
    <dgm:cxn modelId="{F3A788C7-DCF0-49B6-8186-76E8CD8A91C9}" type="presOf" srcId="{3D041D10-46ED-413B-8A55-1966C401C2C4}" destId="{64BB7DE2-E4CB-494E-A30B-FA46D1531FE9}" srcOrd="0" destOrd="0" presId="urn:microsoft.com/office/officeart/2016/7/layout/RepeatingBendingProcessNew"/>
    <dgm:cxn modelId="{E8AAFFCF-2318-4824-862D-70F0EF1CDE04}" type="presOf" srcId="{1EBF9536-BBAC-476A-93AA-A28CBB2F855A}" destId="{EEDCBD03-8C8D-44EE-AEA6-E92CDA45306B}" srcOrd="1" destOrd="0" presId="urn:microsoft.com/office/officeart/2016/7/layout/RepeatingBendingProcessNew"/>
    <dgm:cxn modelId="{E83971D9-A563-4B66-AD45-5ED9E09B2566}" srcId="{AF484764-F039-4F13-B870-EA3521974D37}" destId="{CEC11BA3-F523-42D5-8C08-D50DDED5883B}" srcOrd="5" destOrd="0" parTransId="{915DA315-2438-48E3-A083-0A13DD6A86CD}" sibTransId="{1EBF9536-BBAC-476A-93AA-A28CBB2F855A}"/>
    <dgm:cxn modelId="{22FC09DC-A318-4F53-AE7C-F521AB743A1B}" type="presOf" srcId="{1FBFB328-6233-42C4-81A4-0D7585AD3C29}" destId="{EFD156DF-28B3-4521-B1B5-0C34D0A9D848}" srcOrd="0" destOrd="0" presId="urn:microsoft.com/office/officeart/2016/7/layout/RepeatingBendingProcessNew"/>
    <dgm:cxn modelId="{B3F218E1-5065-465F-89F7-E28BA649F759}" type="presOf" srcId="{7FD51A48-BDD1-45D8-B532-08E957F2CB25}" destId="{EB038DF7-2019-46EC-A1F7-A18756058CCB}" srcOrd="0" destOrd="0" presId="urn:microsoft.com/office/officeart/2016/7/layout/RepeatingBendingProcessNew"/>
    <dgm:cxn modelId="{A93882E2-BF03-4095-99C3-5A00E634EE4F}" srcId="{AF484764-F039-4F13-B870-EA3521974D37}" destId="{E40485B4-80C8-42F7-B7C5-D4D80C6FEACA}" srcOrd="6" destOrd="0" parTransId="{B4DF6D79-E95E-45E4-A40B-5995B3A11E45}" sibTransId="{FA8B9A60-845A-4053-82C4-1C15112DD7D1}"/>
    <dgm:cxn modelId="{B4C0A2E5-FA90-43EF-9555-7FDE309DD4EE}" type="presOf" srcId="{A0111BAD-CBB2-4819-BD8A-AE244AB26F15}" destId="{DFF0DA0B-83A5-4FE3-AA2A-CE7F7D1A6818}" srcOrd="0" destOrd="0" presId="urn:microsoft.com/office/officeart/2016/7/layout/RepeatingBendingProcessNew"/>
    <dgm:cxn modelId="{082499FB-623F-4898-845E-F56207F5D140}" type="presOf" srcId="{FA8B9A60-845A-4053-82C4-1C15112DD7D1}" destId="{E5526E50-1E1B-4449-9730-523395FEB9D5}" srcOrd="1" destOrd="0" presId="urn:microsoft.com/office/officeart/2016/7/layout/RepeatingBendingProcessNew"/>
    <dgm:cxn modelId="{876CB468-9D5C-44F0-B15F-E8FCCF3C89D5}" type="presParOf" srcId="{EC997464-0378-43E5-AFD1-810B210A132B}" destId="{EB038DF7-2019-46EC-A1F7-A18756058CCB}" srcOrd="0" destOrd="0" presId="urn:microsoft.com/office/officeart/2016/7/layout/RepeatingBendingProcessNew"/>
    <dgm:cxn modelId="{4B90229E-A235-455F-90C2-1B73332D0435}" type="presParOf" srcId="{EC997464-0378-43E5-AFD1-810B210A132B}" destId="{64BB7DE2-E4CB-494E-A30B-FA46D1531FE9}" srcOrd="1" destOrd="0" presId="urn:microsoft.com/office/officeart/2016/7/layout/RepeatingBendingProcessNew"/>
    <dgm:cxn modelId="{CA4644C7-0273-4CFE-B8D7-0AEBB900841C}" type="presParOf" srcId="{64BB7DE2-E4CB-494E-A30B-FA46D1531FE9}" destId="{359AA962-E21C-44A4-99D4-2CA9FDDC5386}" srcOrd="0" destOrd="0" presId="urn:microsoft.com/office/officeart/2016/7/layout/RepeatingBendingProcessNew"/>
    <dgm:cxn modelId="{7AB88A57-07AD-4AA8-A134-A0534C12D45D}" type="presParOf" srcId="{EC997464-0378-43E5-AFD1-810B210A132B}" destId="{E6B618F8-9F4F-4050-95A8-4EE93E36FE01}" srcOrd="2" destOrd="0" presId="urn:microsoft.com/office/officeart/2016/7/layout/RepeatingBendingProcessNew"/>
    <dgm:cxn modelId="{524DB0A0-454B-4C9B-BD7F-6661D2A32AD0}" type="presParOf" srcId="{EC997464-0378-43E5-AFD1-810B210A132B}" destId="{DFF0DA0B-83A5-4FE3-AA2A-CE7F7D1A6818}" srcOrd="3" destOrd="0" presId="urn:microsoft.com/office/officeart/2016/7/layout/RepeatingBendingProcessNew"/>
    <dgm:cxn modelId="{522EBBBC-1B41-4013-808A-DBC1A21A86DC}" type="presParOf" srcId="{DFF0DA0B-83A5-4FE3-AA2A-CE7F7D1A6818}" destId="{60DC01DF-0E7E-449B-939B-B543DEA7AE61}" srcOrd="0" destOrd="0" presId="urn:microsoft.com/office/officeart/2016/7/layout/RepeatingBendingProcessNew"/>
    <dgm:cxn modelId="{BD1E9E8A-7853-4D49-80F7-17F382BC05F6}" type="presParOf" srcId="{EC997464-0378-43E5-AFD1-810B210A132B}" destId="{CB5B6B44-B297-4BBD-8471-043365DFABBF}" srcOrd="4" destOrd="0" presId="urn:microsoft.com/office/officeart/2016/7/layout/RepeatingBendingProcessNew"/>
    <dgm:cxn modelId="{17197547-C575-4305-8084-AC55BD11137C}" type="presParOf" srcId="{EC997464-0378-43E5-AFD1-810B210A132B}" destId="{EFD156DF-28B3-4521-B1B5-0C34D0A9D848}" srcOrd="5" destOrd="0" presId="urn:microsoft.com/office/officeart/2016/7/layout/RepeatingBendingProcessNew"/>
    <dgm:cxn modelId="{B24A5536-ECA0-4DB2-A705-87650A1ABCC4}" type="presParOf" srcId="{EFD156DF-28B3-4521-B1B5-0C34D0A9D848}" destId="{BCD1473F-C909-49D7-94CD-B034D068B869}" srcOrd="0" destOrd="0" presId="urn:microsoft.com/office/officeart/2016/7/layout/RepeatingBendingProcessNew"/>
    <dgm:cxn modelId="{03C8931A-0AFD-4FF0-A347-D4B5521DD0B9}" type="presParOf" srcId="{EC997464-0378-43E5-AFD1-810B210A132B}" destId="{06AD5914-E8AE-4ED3-A238-ACE04F4AB98B}" srcOrd="6" destOrd="0" presId="urn:microsoft.com/office/officeart/2016/7/layout/RepeatingBendingProcessNew"/>
    <dgm:cxn modelId="{891967BF-C23B-4508-9A96-F00D7D844D9B}" type="presParOf" srcId="{EC997464-0378-43E5-AFD1-810B210A132B}" destId="{BC949907-549B-4F28-A0A5-7E7D7C4B9931}" srcOrd="7" destOrd="0" presId="urn:microsoft.com/office/officeart/2016/7/layout/RepeatingBendingProcessNew"/>
    <dgm:cxn modelId="{D3745C4C-F547-46E2-9615-D2431A51A66B}" type="presParOf" srcId="{BC949907-549B-4F28-A0A5-7E7D7C4B9931}" destId="{580315C3-333F-450B-BC74-2E2DF5B705DF}" srcOrd="0" destOrd="0" presId="urn:microsoft.com/office/officeart/2016/7/layout/RepeatingBendingProcessNew"/>
    <dgm:cxn modelId="{A54CC2BF-7575-4952-9FCD-70238A2F4341}" type="presParOf" srcId="{EC997464-0378-43E5-AFD1-810B210A132B}" destId="{B4C3653C-B955-4ED0-A465-E6F8518371CD}" srcOrd="8" destOrd="0" presId="urn:microsoft.com/office/officeart/2016/7/layout/RepeatingBendingProcessNew"/>
    <dgm:cxn modelId="{2E7ABEBD-0D47-4683-9AC2-8581427951FD}" type="presParOf" srcId="{EC997464-0378-43E5-AFD1-810B210A132B}" destId="{3AE2E056-8DAC-4C13-80A7-CC432E924C19}" srcOrd="9" destOrd="0" presId="urn:microsoft.com/office/officeart/2016/7/layout/RepeatingBendingProcessNew"/>
    <dgm:cxn modelId="{9ED0D868-C5F2-4705-AE10-C568280F4BB1}" type="presParOf" srcId="{3AE2E056-8DAC-4C13-80A7-CC432E924C19}" destId="{56806901-47BB-4EA2-96A0-036018A71D3A}" srcOrd="0" destOrd="0" presId="urn:microsoft.com/office/officeart/2016/7/layout/RepeatingBendingProcessNew"/>
    <dgm:cxn modelId="{ADE7731D-857F-40AA-88C9-21D7C6DB1C5C}" type="presParOf" srcId="{EC997464-0378-43E5-AFD1-810B210A132B}" destId="{C8298FF0-D0CF-43CF-AE70-9A1F9F98C3B5}" srcOrd="10" destOrd="0" presId="urn:microsoft.com/office/officeart/2016/7/layout/RepeatingBendingProcessNew"/>
    <dgm:cxn modelId="{2A87E2DD-3199-4FE0-AE5C-97CC24D5349F}" type="presParOf" srcId="{EC997464-0378-43E5-AFD1-810B210A132B}" destId="{7715DC78-5344-4C52-BE5C-A60DF6A91A05}" srcOrd="11" destOrd="0" presId="urn:microsoft.com/office/officeart/2016/7/layout/RepeatingBendingProcessNew"/>
    <dgm:cxn modelId="{96A0ACC4-3512-4201-8092-5860E671E7B5}" type="presParOf" srcId="{7715DC78-5344-4C52-BE5C-A60DF6A91A05}" destId="{EEDCBD03-8C8D-44EE-AEA6-E92CDA45306B}" srcOrd="0" destOrd="0" presId="urn:microsoft.com/office/officeart/2016/7/layout/RepeatingBendingProcessNew"/>
    <dgm:cxn modelId="{42488D4B-3802-4E1D-966A-FB26EC252C5D}" type="presParOf" srcId="{EC997464-0378-43E5-AFD1-810B210A132B}" destId="{5D065382-A2EE-4C5A-ABFC-5291E59518EF}" srcOrd="12" destOrd="0" presId="urn:microsoft.com/office/officeart/2016/7/layout/RepeatingBendingProcessNew"/>
    <dgm:cxn modelId="{7493F6E5-E7C1-49BF-A497-B0321789B7F6}" type="presParOf" srcId="{EC997464-0378-43E5-AFD1-810B210A132B}" destId="{F8E42D6D-312A-4849-8AF9-71CF85FD722A}" srcOrd="13" destOrd="0" presId="urn:microsoft.com/office/officeart/2016/7/layout/RepeatingBendingProcessNew"/>
    <dgm:cxn modelId="{93376A6F-982F-4FF2-B2D9-995222D43D41}" type="presParOf" srcId="{F8E42D6D-312A-4849-8AF9-71CF85FD722A}" destId="{E5526E50-1E1B-4449-9730-523395FEB9D5}" srcOrd="0" destOrd="0" presId="urn:microsoft.com/office/officeart/2016/7/layout/RepeatingBendingProcessNew"/>
    <dgm:cxn modelId="{AA15F166-D3BF-4745-AF0D-9514D6FA7F9C}" type="presParOf" srcId="{EC997464-0378-43E5-AFD1-810B210A132B}" destId="{03BE1C6F-D398-4481-A653-7C0B19EEEE20}"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A61D45-F69D-4A81-8E3D-13F271E7317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040A3D5-B8F4-4ED3-8BA9-0154D8F8798C}">
      <dgm:prSet/>
      <dgm:spPr/>
      <dgm:t>
        <a:bodyPr/>
        <a:lstStyle/>
        <a:p>
          <a:r>
            <a:rPr lang="en-US" u="sng">
              <a:solidFill>
                <a:schemeClr val="bg2"/>
              </a:solidFill>
            </a:rPr>
            <a:t>Key words </a:t>
          </a:r>
          <a:endParaRPr lang="en-US">
            <a:solidFill>
              <a:schemeClr val="bg2"/>
            </a:solidFill>
          </a:endParaRPr>
        </a:p>
      </dgm:t>
    </dgm:pt>
    <dgm:pt modelId="{80574EA8-727D-4C49-AC6C-583DAE47EA9C}" type="parTrans" cxnId="{8086AEC4-E9C1-447C-BDA5-E1AE877093DC}">
      <dgm:prSet/>
      <dgm:spPr/>
      <dgm:t>
        <a:bodyPr/>
        <a:lstStyle/>
        <a:p>
          <a:endParaRPr lang="en-US"/>
        </a:p>
      </dgm:t>
    </dgm:pt>
    <dgm:pt modelId="{2A044E2C-9261-465B-879B-8D963F9C7A1A}" type="sibTrans" cxnId="{8086AEC4-E9C1-447C-BDA5-E1AE877093DC}">
      <dgm:prSet/>
      <dgm:spPr/>
      <dgm:t>
        <a:bodyPr/>
        <a:lstStyle/>
        <a:p>
          <a:endParaRPr lang="en-US"/>
        </a:p>
      </dgm:t>
    </dgm:pt>
    <dgm:pt modelId="{6A1B2530-D131-470D-BFA7-0956BDA8FB6F}">
      <dgm:prSet/>
      <dgm:spPr/>
      <dgm:t>
        <a:bodyPr/>
        <a:lstStyle/>
        <a:p>
          <a:r>
            <a:rPr lang="en-US">
              <a:solidFill>
                <a:schemeClr val="bg2"/>
              </a:solidFill>
            </a:rPr>
            <a:t>-</a:t>
          </a:r>
          <a:r>
            <a:rPr lang="en-US" baseline="0">
              <a:solidFill>
                <a:schemeClr val="bg2"/>
              </a:solidFill>
            </a:rPr>
            <a:t>Outlook features  </a:t>
          </a:r>
          <a:r>
            <a:rPr lang="en-US">
              <a:solidFill>
                <a:schemeClr val="bg2"/>
              </a:solidFill>
            </a:rPr>
            <a:t>​</a:t>
          </a:r>
        </a:p>
      </dgm:t>
    </dgm:pt>
    <dgm:pt modelId="{D19775D5-1FBC-40D4-B90E-ED3625F07591}" type="parTrans" cxnId="{84A97645-94C1-4647-B14C-AF5B97AEC350}">
      <dgm:prSet/>
      <dgm:spPr/>
      <dgm:t>
        <a:bodyPr/>
        <a:lstStyle/>
        <a:p>
          <a:endParaRPr lang="en-US"/>
        </a:p>
      </dgm:t>
    </dgm:pt>
    <dgm:pt modelId="{81EF6CB0-B2D7-4669-827B-C1CBCA20F01A}" type="sibTrans" cxnId="{84A97645-94C1-4647-B14C-AF5B97AEC350}">
      <dgm:prSet/>
      <dgm:spPr/>
      <dgm:t>
        <a:bodyPr/>
        <a:lstStyle/>
        <a:p>
          <a:endParaRPr lang="en-US"/>
        </a:p>
      </dgm:t>
    </dgm:pt>
    <dgm:pt modelId="{C7B6B0C5-379A-4246-8E95-10A5E222E639}">
      <dgm:prSet/>
      <dgm:spPr/>
      <dgm:t>
        <a:bodyPr/>
        <a:lstStyle/>
        <a:p>
          <a:r>
            <a:rPr lang="en-US" baseline="0">
              <a:solidFill>
                <a:schemeClr val="bg2"/>
              </a:solidFill>
            </a:rPr>
            <a:t>- Professional emails  </a:t>
          </a:r>
          <a:r>
            <a:rPr lang="en-US">
              <a:solidFill>
                <a:schemeClr val="bg2"/>
              </a:solidFill>
            </a:rPr>
            <a:t>​</a:t>
          </a:r>
        </a:p>
      </dgm:t>
    </dgm:pt>
    <dgm:pt modelId="{0A12A6FF-B87F-4E30-93EF-5123FCBF8ACB}" type="parTrans" cxnId="{F60A4C14-8F43-4EC9-9E7B-393D4E1F7B22}">
      <dgm:prSet/>
      <dgm:spPr/>
      <dgm:t>
        <a:bodyPr/>
        <a:lstStyle/>
        <a:p>
          <a:endParaRPr lang="en-US"/>
        </a:p>
      </dgm:t>
    </dgm:pt>
    <dgm:pt modelId="{04E7412E-1509-4B41-916A-A629A9D99AFA}" type="sibTrans" cxnId="{F60A4C14-8F43-4EC9-9E7B-393D4E1F7B22}">
      <dgm:prSet/>
      <dgm:spPr/>
      <dgm:t>
        <a:bodyPr/>
        <a:lstStyle/>
        <a:p>
          <a:endParaRPr lang="en-US"/>
        </a:p>
      </dgm:t>
    </dgm:pt>
    <dgm:pt modelId="{B0C1DEDC-EBE6-47D0-BCD0-AF02D68AC18D}">
      <dgm:prSet/>
      <dgm:spPr/>
      <dgm:t>
        <a:bodyPr/>
        <a:lstStyle/>
        <a:p>
          <a:r>
            <a:rPr lang="en-US" baseline="0">
              <a:solidFill>
                <a:schemeClr val="bg2"/>
              </a:solidFill>
            </a:rPr>
            <a:t>- Communication effectiveness  </a:t>
          </a:r>
          <a:r>
            <a:rPr lang="en-US">
              <a:solidFill>
                <a:schemeClr val="bg2"/>
              </a:solidFill>
            </a:rPr>
            <a:t>​</a:t>
          </a:r>
        </a:p>
      </dgm:t>
    </dgm:pt>
    <dgm:pt modelId="{4EF43FED-AB7B-4069-B190-B53F20A03285}" type="parTrans" cxnId="{F084C7D1-0927-4A22-874D-C4AC8EDBF5AC}">
      <dgm:prSet/>
      <dgm:spPr/>
      <dgm:t>
        <a:bodyPr/>
        <a:lstStyle/>
        <a:p>
          <a:endParaRPr lang="en-US"/>
        </a:p>
      </dgm:t>
    </dgm:pt>
    <dgm:pt modelId="{C2647581-A6D4-497F-972C-6B238CF0A004}" type="sibTrans" cxnId="{F084C7D1-0927-4A22-874D-C4AC8EDBF5AC}">
      <dgm:prSet/>
      <dgm:spPr/>
      <dgm:t>
        <a:bodyPr/>
        <a:lstStyle/>
        <a:p>
          <a:endParaRPr lang="en-US"/>
        </a:p>
      </dgm:t>
    </dgm:pt>
    <dgm:pt modelId="{FC50F9AE-ECDD-4475-9FB4-ADC75F07E263}">
      <dgm:prSet/>
      <dgm:spPr/>
      <dgm:t>
        <a:bodyPr/>
        <a:lstStyle/>
        <a:p>
          <a:r>
            <a:rPr lang="en-US" baseline="0">
              <a:solidFill>
                <a:schemeClr val="bg2"/>
              </a:solidFill>
            </a:rPr>
            <a:t>- Scheduling meetings  </a:t>
          </a:r>
          <a:r>
            <a:rPr lang="en-US">
              <a:solidFill>
                <a:schemeClr val="bg2"/>
              </a:solidFill>
            </a:rPr>
            <a:t>​</a:t>
          </a:r>
        </a:p>
      </dgm:t>
    </dgm:pt>
    <dgm:pt modelId="{806B6F15-9BA5-4AF2-8817-8A6124DE6D22}" type="parTrans" cxnId="{B1D6D2D6-F23F-4690-8BF5-88384B7C7FE9}">
      <dgm:prSet/>
      <dgm:spPr/>
      <dgm:t>
        <a:bodyPr/>
        <a:lstStyle/>
        <a:p>
          <a:endParaRPr lang="en-US"/>
        </a:p>
      </dgm:t>
    </dgm:pt>
    <dgm:pt modelId="{89162D45-8B25-45A6-8AF3-99A4D23523BC}" type="sibTrans" cxnId="{B1D6D2D6-F23F-4690-8BF5-88384B7C7FE9}">
      <dgm:prSet/>
      <dgm:spPr/>
      <dgm:t>
        <a:bodyPr/>
        <a:lstStyle/>
        <a:p>
          <a:endParaRPr lang="en-US"/>
        </a:p>
      </dgm:t>
    </dgm:pt>
    <dgm:pt modelId="{0A9EDD1F-9BAC-41FF-A7F7-BB710FF6F1E4}">
      <dgm:prSet/>
      <dgm:spPr/>
      <dgm:t>
        <a:bodyPr/>
        <a:lstStyle/>
        <a:p>
          <a:r>
            <a:rPr lang="en-US" baseline="0">
              <a:solidFill>
                <a:schemeClr val="bg2"/>
              </a:solidFill>
            </a:rPr>
            <a:t>- Calendar management  </a:t>
          </a:r>
          <a:r>
            <a:rPr lang="en-US">
              <a:solidFill>
                <a:schemeClr val="bg2"/>
              </a:solidFill>
            </a:rPr>
            <a:t>​</a:t>
          </a:r>
        </a:p>
      </dgm:t>
    </dgm:pt>
    <dgm:pt modelId="{BE3136D5-ECE6-4B64-A249-7477C24242D0}" type="parTrans" cxnId="{02EAFC87-FA63-4A55-9AFB-F515818A3B95}">
      <dgm:prSet/>
      <dgm:spPr/>
      <dgm:t>
        <a:bodyPr/>
        <a:lstStyle/>
        <a:p>
          <a:endParaRPr lang="en-US"/>
        </a:p>
      </dgm:t>
    </dgm:pt>
    <dgm:pt modelId="{BF9B6665-19FA-4BBE-A10E-14E276BF28C5}" type="sibTrans" cxnId="{02EAFC87-FA63-4A55-9AFB-F515818A3B95}">
      <dgm:prSet/>
      <dgm:spPr/>
      <dgm:t>
        <a:bodyPr/>
        <a:lstStyle/>
        <a:p>
          <a:endParaRPr lang="en-US"/>
        </a:p>
      </dgm:t>
    </dgm:pt>
    <dgm:pt modelId="{3017CE8A-1DA4-4335-AE52-E7924BC8857B}">
      <dgm:prSet/>
      <dgm:spPr/>
      <dgm:t>
        <a:bodyPr/>
        <a:lstStyle/>
        <a:p>
          <a:r>
            <a:rPr lang="en-US" baseline="0">
              <a:solidFill>
                <a:schemeClr val="bg2"/>
              </a:solidFill>
            </a:rPr>
            <a:t>- Time management  </a:t>
          </a:r>
          <a:r>
            <a:rPr lang="en-US">
              <a:solidFill>
                <a:schemeClr val="bg2"/>
              </a:solidFill>
            </a:rPr>
            <a:t>​</a:t>
          </a:r>
        </a:p>
      </dgm:t>
    </dgm:pt>
    <dgm:pt modelId="{F295F8AB-FB59-418B-A9B4-9B306C2254C3}" type="parTrans" cxnId="{6DFEEEA4-265D-4DBF-ABFD-A266340E6F57}">
      <dgm:prSet/>
      <dgm:spPr/>
      <dgm:t>
        <a:bodyPr/>
        <a:lstStyle/>
        <a:p>
          <a:endParaRPr lang="en-US"/>
        </a:p>
      </dgm:t>
    </dgm:pt>
    <dgm:pt modelId="{FED49880-D17B-4954-B1C3-9A2D761CEF4C}" type="sibTrans" cxnId="{6DFEEEA4-265D-4DBF-ABFD-A266340E6F57}">
      <dgm:prSet/>
      <dgm:spPr/>
      <dgm:t>
        <a:bodyPr/>
        <a:lstStyle/>
        <a:p>
          <a:endParaRPr lang="en-US"/>
        </a:p>
      </dgm:t>
    </dgm:pt>
    <dgm:pt modelId="{CBB04EA7-0384-4A93-B8CD-00DC595538CF}">
      <dgm:prSet/>
      <dgm:spPr/>
      <dgm:t>
        <a:bodyPr/>
        <a:lstStyle/>
        <a:p>
          <a:r>
            <a:rPr lang="en-US" baseline="0">
              <a:solidFill>
                <a:schemeClr val="bg2"/>
              </a:solidFill>
            </a:rPr>
            <a:t>- Productivity  </a:t>
          </a:r>
          <a:r>
            <a:rPr lang="en-US">
              <a:solidFill>
                <a:schemeClr val="bg2"/>
              </a:solidFill>
            </a:rPr>
            <a:t>​</a:t>
          </a:r>
        </a:p>
      </dgm:t>
    </dgm:pt>
    <dgm:pt modelId="{C91A2181-4787-4725-A3E4-D6CBFA2948FB}" type="parTrans" cxnId="{D69BC643-9487-48FC-86C4-BF2EAA53EE20}">
      <dgm:prSet/>
      <dgm:spPr/>
      <dgm:t>
        <a:bodyPr/>
        <a:lstStyle/>
        <a:p>
          <a:endParaRPr lang="en-US"/>
        </a:p>
      </dgm:t>
    </dgm:pt>
    <dgm:pt modelId="{8DBB5916-5BB5-488F-B344-CAA12BC23C7D}" type="sibTrans" cxnId="{D69BC643-9487-48FC-86C4-BF2EAA53EE20}">
      <dgm:prSet/>
      <dgm:spPr/>
      <dgm:t>
        <a:bodyPr/>
        <a:lstStyle/>
        <a:p>
          <a:endParaRPr lang="en-US"/>
        </a:p>
      </dgm:t>
    </dgm:pt>
    <dgm:pt modelId="{5C00AA1D-49D3-41B0-A16B-27F8D90E9621}">
      <dgm:prSet/>
      <dgm:spPr/>
      <dgm:t>
        <a:bodyPr/>
        <a:lstStyle/>
        <a:p>
          <a:r>
            <a:rPr lang="en-US" baseline="0">
              <a:solidFill>
                <a:schemeClr val="bg2"/>
              </a:solidFill>
            </a:rPr>
            <a:t>- Professionalism  </a:t>
          </a:r>
          <a:endParaRPr lang="en-US">
            <a:solidFill>
              <a:schemeClr val="bg2"/>
            </a:solidFill>
          </a:endParaRPr>
        </a:p>
      </dgm:t>
    </dgm:pt>
    <dgm:pt modelId="{FCB59247-45A7-48E2-B201-D7245A736B92}" type="parTrans" cxnId="{CD40D3C0-D7BF-43A5-B6A7-4CAF4B58CDE1}">
      <dgm:prSet/>
      <dgm:spPr/>
      <dgm:t>
        <a:bodyPr/>
        <a:lstStyle/>
        <a:p>
          <a:endParaRPr lang="en-US"/>
        </a:p>
      </dgm:t>
    </dgm:pt>
    <dgm:pt modelId="{7B85D83A-A5E6-4E6F-8928-549A605B06AA}" type="sibTrans" cxnId="{CD40D3C0-D7BF-43A5-B6A7-4CAF4B58CDE1}">
      <dgm:prSet/>
      <dgm:spPr/>
      <dgm:t>
        <a:bodyPr/>
        <a:lstStyle/>
        <a:p>
          <a:endParaRPr lang="en-US"/>
        </a:p>
      </dgm:t>
    </dgm:pt>
    <dgm:pt modelId="{ACF30A67-A6F0-459B-8D2C-A89D261E0010}" type="pres">
      <dgm:prSet presAssocID="{88A61D45-F69D-4A81-8E3D-13F271E73170}" presName="diagram" presStyleCnt="0">
        <dgm:presLayoutVars>
          <dgm:dir/>
          <dgm:resizeHandles val="exact"/>
        </dgm:presLayoutVars>
      </dgm:prSet>
      <dgm:spPr/>
    </dgm:pt>
    <dgm:pt modelId="{3603195E-7C8B-416E-A873-4E510CFCC768}" type="pres">
      <dgm:prSet presAssocID="{0040A3D5-B8F4-4ED3-8BA9-0154D8F8798C}" presName="node" presStyleLbl="node1" presStyleIdx="0" presStyleCnt="9">
        <dgm:presLayoutVars>
          <dgm:bulletEnabled val="1"/>
        </dgm:presLayoutVars>
      </dgm:prSet>
      <dgm:spPr/>
    </dgm:pt>
    <dgm:pt modelId="{9583E929-CA07-4169-96D9-EBBE0C9D0625}" type="pres">
      <dgm:prSet presAssocID="{2A044E2C-9261-465B-879B-8D963F9C7A1A}" presName="sibTrans" presStyleCnt="0"/>
      <dgm:spPr/>
    </dgm:pt>
    <dgm:pt modelId="{A5211AA3-A135-4ADF-A0B5-31A5589DCF8D}" type="pres">
      <dgm:prSet presAssocID="{6A1B2530-D131-470D-BFA7-0956BDA8FB6F}" presName="node" presStyleLbl="node1" presStyleIdx="1" presStyleCnt="9">
        <dgm:presLayoutVars>
          <dgm:bulletEnabled val="1"/>
        </dgm:presLayoutVars>
      </dgm:prSet>
      <dgm:spPr/>
    </dgm:pt>
    <dgm:pt modelId="{91CA9A52-D780-41D1-89E6-623F84D98851}" type="pres">
      <dgm:prSet presAssocID="{81EF6CB0-B2D7-4669-827B-C1CBCA20F01A}" presName="sibTrans" presStyleCnt="0"/>
      <dgm:spPr/>
    </dgm:pt>
    <dgm:pt modelId="{F4225D76-5E85-4698-B6C9-E86CF8CD6297}" type="pres">
      <dgm:prSet presAssocID="{C7B6B0C5-379A-4246-8E95-10A5E222E639}" presName="node" presStyleLbl="node1" presStyleIdx="2" presStyleCnt="9">
        <dgm:presLayoutVars>
          <dgm:bulletEnabled val="1"/>
        </dgm:presLayoutVars>
      </dgm:prSet>
      <dgm:spPr/>
    </dgm:pt>
    <dgm:pt modelId="{1EDF5989-8E2B-466D-92A3-A9FFD99F2871}" type="pres">
      <dgm:prSet presAssocID="{04E7412E-1509-4B41-916A-A629A9D99AFA}" presName="sibTrans" presStyleCnt="0"/>
      <dgm:spPr/>
    </dgm:pt>
    <dgm:pt modelId="{AD26EFFF-7C25-4A3B-B724-2DB6060002A4}" type="pres">
      <dgm:prSet presAssocID="{B0C1DEDC-EBE6-47D0-BCD0-AF02D68AC18D}" presName="node" presStyleLbl="node1" presStyleIdx="3" presStyleCnt="9">
        <dgm:presLayoutVars>
          <dgm:bulletEnabled val="1"/>
        </dgm:presLayoutVars>
      </dgm:prSet>
      <dgm:spPr/>
    </dgm:pt>
    <dgm:pt modelId="{010694AC-7B28-4598-9A21-26B258EDE218}" type="pres">
      <dgm:prSet presAssocID="{C2647581-A6D4-497F-972C-6B238CF0A004}" presName="sibTrans" presStyleCnt="0"/>
      <dgm:spPr/>
    </dgm:pt>
    <dgm:pt modelId="{5B24A142-F519-4BB9-8934-50389D720078}" type="pres">
      <dgm:prSet presAssocID="{FC50F9AE-ECDD-4475-9FB4-ADC75F07E263}" presName="node" presStyleLbl="node1" presStyleIdx="4" presStyleCnt="9">
        <dgm:presLayoutVars>
          <dgm:bulletEnabled val="1"/>
        </dgm:presLayoutVars>
      </dgm:prSet>
      <dgm:spPr/>
    </dgm:pt>
    <dgm:pt modelId="{5DBDEB96-1F34-4D16-8741-79F870D088DE}" type="pres">
      <dgm:prSet presAssocID="{89162D45-8B25-45A6-8AF3-99A4D23523BC}" presName="sibTrans" presStyleCnt="0"/>
      <dgm:spPr/>
    </dgm:pt>
    <dgm:pt modelId="{31F750C9-F1C1-4851-AA17-56231BE287BE}" type="pres">
      <dgm:prSet presAssocID="{0A9EDD1F-9BAC-41FF-A7F7-BB710FF6F1E4}" presName="node" presStyleLbl="node1" presStyleIdx="5" presStyleCnt="9">
        <dgm:presLayoutVars>
          <dgm:bulletEnabled val="1"/>
        </dgm:presLayoutVars>
      </dgm:prSet>
      <dgm:spPr/>
    </dgm:pt>
    <dgm:pt modelId="{8CBF029C-BFD4-45EC-BA64-3056F65A11DA}" type="pres">
      <dgm:prSet presAssocID="{BF9B6665-19FA-4BBE-A10E-14E276BF28C5}" presName="sibTrans" presStyleCnt="0"/>
      <dgm:spPr/>
    </dgm:pt>
    <dgm:pt modelId="{4D1199AC-4FA9-439A-B77B-C17691A62766}" type="pres">
      <dgm:prSet presAssocID="{3017CE8A-1DA4-4335-AE52-E7924BC8857B}" presName="node" presStyleLbl="node1" presStyleIdx="6" presStyleCnt="9">
        <dgm:presLayoutVars>
          <dgm:bulletEnabled val="1"/>
        </dgm:presLayoutVars>
      </dgm:prSet>
      <dgm:spPr/>
    </dgm:pt>
    <dgm:pt modelId="{C48248DA-B147-4CB3-B4A1-3BC1257F8B9E}" type="pres">
      <dgm:prSet presAssocID="{FED49880-D17B-4954-B1C3-9A2D761CEF4C}" presName="sibTrans" presStyleCnt="0"/>
      <dgm:spPr/>
    </dgm:pt>
    <dgm:pt modelId="{3B2F2E27-1BD0-4172-80E1-903CF9661703}" type="pres">
      <dgm:prSet presAssocID="{CBB04EA7-0384-4A93-B8CD-00DC595538CF}" presName="node" presStyleLbl="node1" presStyleIdx="7" presStyleCnt="9">
        <dgm:presLayoutVars>
          <dgm:bulletEnabled val="1"/>
        </dgm:presLayoutVars>
      </dgm:prSet>
      <dgm:spPr/>
    </dgm:pt>
    <dgm:pt modelId="{DEDF997F-DCF7-4028-A7B0-BD6D0FCE9DD0}" type="pres">
      <dgm:prSet presAssocID="{8DBB5916-5BB5-488F-B344-CAA12BC23C7D}" presName="sibTrans" presStyleCnt="0"/>
      <dgm:spPr/>
    </dgm:pt>
    <dgm:pt modelId="{F85093AF-44AA-45C1-8ADA-370F0CBDC6B7}" type="pres">
      <dgm:prSet presAssocID="{5C00AA1D-49D3-41B0-A16B-27F8D90E9621}" presName="node" presStyleLbl="node1" presStyleIdx="8" presStyleCnt="9">
        <dgm:presLayoutVars>
          <dgm:bulletEnabled val="1"/>
        </dgm:presLayoutVars>
      </dgm:prSet>
      <dgm:spPr/>
    </dgm:pt>
  </dgm:ptLst>
  <dgm:cxnLst>
    <dgm:cxn modelId="{F60A4C14-8F43-4EC9-9E7B-393D4E1F7B22}" srcId="{88A61D45-F69D-4A81-8E3D-13F271E73170}" destId="{C7B6B0C5-379A-4246-8E95-10A5E222E639}" srcOrd="2" destOrd="0" parTransId="{0A12A6FF-B87F-4E30-93EF-5123FCBF8ACB}" sibTransId="{04E7412E-1509-4B41-916A-A629A9D99AFA}"/>
    <dgm:cxn modelId="{4F8E6629-12FD-4A50-8AA5-D236B505DD43}" type="presOf" srcId="{C7B6B0C5-379A-4246-8E95-10A5E222E639}" destId="{F4225D76-5E85-4698-B6C9-E86CF8CD6297}" srcOrd="0" destOrd="0" presId="urn:microsoft.com/office/officeart/2005/8/layout/default"/>
    <dgm:cxn modelId="{B7C5E93F-D8B8-4799-AF42-6C757F543850}" type="presOf" srcId="{FC50F9AE-ECDD-4475-9FB4-ADC75F07E263}" destId="{5B24A142-F519-4BB9-8934-50389D720078}" srcOrd="0" destOrd="0" presId="urn:microsoft.com/office/officeart/2005/8/layout/default"/>
    <dgm:cxn modelId="{FF2CED40-C6E0-4620-A308-1AD4A6B6C7D9}" type="presOf" srcId="{0040A3D5-B8F4-4ED3-8BA9-0154D8F8798C}" destId="{3603195E-7C8B-416E-A873-4E510CFCC768}" srcOrd="0" destOrd="0" presId="urn:microsoft.com/office/officeart/2005/8/layout/default"/>
    <dgm:cxn modelId="{BA1D0560-5E4A-451E-9621-5147B41575C0}" type="presOf" srcId="{3017CE8A-1DA4-4335-AE52-E7924BC8857B}" destId="{4D1199AC-4FA9-439A-B77B-C17691A62766}" srcOrd="0" destOrd="0" presId="urn:microsoft.com/office/officeart/2005/8/layout/default"/>
    <dgm:cxn modelId="{D69BC643-9487-48FC-86C4-BF2EAA53EE20}" srcId="{88A61D45-F69D-4A81-8E3D-13F271E73170}" destId="{CBB04EA7-0384-4A93-B8CD-00DC595538CF}" srcOrd="7" destOrd="0" parTransId="{C91A2181-4787-4725-A3E4-D6CBFA2948FB}" sibTransId="{8DBB5916-5BB5-488F-B344-CAA12BC23C7D}"/>
    <dgm:cxn modelId="{84A97645-94C1-4647-B14C-AF5B97AEC350}" srcId="{88A61D45-F69D-4A81-8E3D-13F271E73170}" destId="{6A1B2530-D131-470D-BFA7-0956BDA8FB6F}" srcOrd="1" destOrd="0" parTransId="{D19775D5-1FBC-40D4-B90E-ED3625F07591}" sibTransId="{81EF6CB0-B2D7-4669-827B-C1CBCA20F01A}"/>
    <dgm:cxn modelId="{4A14844E-FD3F-44D9-BA2A-6F5347EE2E51}" type="presOf" srcId="{0A9EDD1F-9BAC-41FF-A7F7-BB710FF6F1E4}" destId="{31F750C9-F1C1-4851-AA17-56231BE287BE}" srcOrd="0" destOrd="0" presId="urn:microsoft.com/office/officeart/2005/8/layout/default"/>
    <dgm:cxn modelId="{341E7955-6841-46FE-B6C5-4B3B4A2D345E}" type="presOf" srcId="{5C00AA1D-49D3-41B0-A16B-27F8D90E9621}" destId="{F85093AF-44AA-45C1-8ADA-370F0CBDC6B7}" srcOrd="0" destOrd="0" presId="urn:microsoft.com/office/officeart/2005/8/layout/default"/>
    <dgm:cxn modelId="{1593C57C-5F4F-4376-9400-D4C863AC0A67}" type="presOf" srcId="{6A1B2530-D131-470D-BFA7-0956BDA8FB6F}" destId="{A5211AA3-A135-4ADF-A0B5-31A5589DCF8D}" srcOrd="0" destOrd="0" presId="urn:microsoft.com/office/officeart/2005/8/layout/default"/>
    <dgm:cxn modelId="{02EAFC87-FA63-4A55-9AFB-F515818A3B95}" srcId="{88A61D45-F69D-4A81-8E3D-13F271E73170}" destId="{0A9EDD1F-9BAC-41FF-A7F7-BB710FF6F1E4}" srcOrd="5" destOrd="0" parTransId="{BE3136D5-ECE6-4B64-A249-7477C24242D0}" sibTransId="{BF9B6665-19FA-4BBE-A10E-14E276BF28C5}"/>
    <dgm:cxn modelId="{9175A391-D4AD-4924-BF75-234A23BB6981}" type="presOf" srcId="{88A61D45-F69D-4A81-8E3D-13F271E73170}" destId="{ACF30A67-A6F0-459B-8D2C-A89D261E0010}" srcOrd="0" destOrd="0" presId="urn:microsoft.com/office/officeart/2005/8/layout/default"/>
    <dgm:cxn modelId="{6DFEEEA4-265D-4DBF-ABFD-A266340E6F57}" srcId="{88A61D45-F69D-4A81-8E3D-13F271E73170}" destId="{3017CE8A-1DA4-4335-AE52-E7924BC8857B}" srcOrd="6" destOrd="0" parTransId="{F295F8AB-FB59-418B-A9B4-9B306C2254C3}" sibTransId="{FED49880-D17B-4954-B1C3-9A2D761CEF4C}"/>
    <dgm:cxn modelId="{D07BBDB7-BC84-4CCA-8CDE-E160365E4A4F}" type="presOf" srcId="{B0C1DEDC-EBE6-47D0-BCD0-AF02D68AC18D}" destId="{AD26EFFF-7C25-4A3B-B724-2DB6060002A4}" srcOrd="0" destOrd="0" presId="urn:microsoft.com/office/officeart/2005/8/layout/default"/>
    <dgm:cxn modelId="{523603BB-6EDD-4884-88EE-C46C5CB19114}" type="presOf" srcId="{CBB04EA7-0384-4A93-B8CD-00DC595538CF}" destId="{3B2F2E27-1BD0-4172-80E1-903CF9661703}" srcOrd="0" destOrd="0" presId="urn:microsoft.com/office/officeart/2005/8/layout/default"/>
    <dgm:cxn modelId="{CD40D3C0-D7BF-43A5-B6A7-4CAF4B58CDE1}" srcId="{88A61D45-F69D-4A81-8E3D-13F271E73170}" destId="{5C00AA1D-49D3-41B0-A16B-27F8D90E9621}" srcOrd="8" destOrd="0" parTransId="{FCB59247-45A7-48E2-B201-D7245A736B92}" sibTransId="{7B85D83A-A5E6-4E6F-8928-549A605B06AA}"/>
    <dgm:cxn modelId="{8086AEC4-E9C1-447C-BDA5-E1AE877093DC}" srcId="{88A61D45-F69D-4A81-8E3D-13F271E73170}" destId="{0040A3D5-B8F4-4ED3-8BA9-0154D8F8798C}" srcOrd="0" destOrd="0" parTransId="{80574EA8-727D-4C49-AC6C-583DAE47EA9C}" sibTransId="{2A044E2C-9261-465B-879B-8D963F9C7A1A}"/>
    <dgm:cxn modelId="{F084C7D1-0927-4A22-874D-C4AC8EDBF5AC}" srcId="{88A61D45-F69D-4A81-8E3D-13F271E73170}" destId="{B0C1DEDC-EBE6-47D0-BCD0-AF02D68AC18D}" srcOrd="3" destOrd="0" parTransId="{4EF43FED-AB7B-4069-B190-B53F20A03285}" sibTransId="{C2647581-A6D4-497F-972C-6B238CF0A004}"/>
    <dgm:cxn modelId="{B1D6D2D6-F23F-4690-8BF5-88384B7C7FE9}" srcId="{88A61D45-F69D-4A81-8E3D-13F271E73170}" destId="{FC50F9AE-ECDD-4475-9FB4-ADC75F07E263}" srcOrd="4" destOrd="0" parTransId="{806B6F15-9BA5-4AF2-8817-8A6124DE6D22}" sibTransId="{89162D45-8B25-45A6-8AF3-99A4D23523BC}"/>
    <dgm:cxn modelId="{709DD137-BA49-4D0C-A686-D6C214036183}" type="presParOf" srcId="{ACF30A67-A6F0-459B-8D2C-A89D261E0010}" destId="{3603195E-7C8B-416E-A873-4E510CFCC768}" srcOrd="0" destOrd="0" presId="urn:microsoft.com/office/officeart/2005/8/layout/default"/>
    <dgm:cxn modelId="{2AF44406-AD48-4C7F-88C1-1E00DEFFB0E2}" type="presParOf" srcId="{ACF30A67-A6F0-459B-8D2C-A89D261E0010}" destId="{9583E929-CA07-4169-96D9-EBBE0C9D0625}" srcOrd="1" destOrd="0" presId="urn:microsoft.com/office/officeart/2005/8/layout/default"/>
    <dgm:cxn modelId="{F20B0744-3FDB-45B9-956E-CE379C3F65E9}" type="presParOf" srcId="{ACF30A67-A6F0-459B-8D2C-A89D261E0010}" destId="{A5211AA3-A135-4ADF-A0B5-31A5589DCF8D}" srcOrd="2" destOrd="0" presId="urn:microsoft.com/office/officeart/2005/8/layout/default"/>
    <dgm:cxn modelId="{034D40E4-EE09-409D-B44A-A5C651A8DF93}" type="presParOf" srcId="{ACF30A67-A6F0-459B-8D2C-A89D261E0010}" destId="{91CA9A52-D780-41D1-89E6-623F84D98851}" srcOrd="3" destOrd="0" presId="urn:microsoft.com/office/officeart/2005/8/layout/default"/>
    <dgm:cxn modelId="{E7ABD953-1DC3-4BBC-BA6E-6498BEA47986}" type="presParOf" srcId="{ACF30A67-A6F0-459B-8D2C-A89D261E0010}" destId="{F4225D76-5E85-4698-B6C9-E86CF8CD6297}" srcOrd="4" destOrd="0" presId="urn:microsoft.com/office/officeart/2005/8/layout/default"/>
    <dgm:cxn modelId="{AB394594-B48C-4DE4-AE0C-9648233E1092}" type="presParOf" srcId="{ACF30A67-A6F0-459B-8D2C-A89D261E0010}" destId="{1EDF5989-8E2B-466D-92A3-A9FFD99F2871}" srcOrd="5" destOrd="0" presId="urn:microsoft.com/office/officeart/2005/8/layout/default"/>
    <dgm:cxn modelId="{B111DB16-AF10-4FD2-890B-C4EF6EAF7CBB}" type="presParOf" srcId="{ACF30A67-A6F0-459B-8D2C-A89D261E0010}" destId="{AD26EFFF-7C25-4A3B-B724-2DB6060002A4}" srcOrd="6" destOrd="0" presId="urn:microsoft.com/office/officeart/2005/8/layout/default"/>
    <dgm:cxn modelId="{2B3FF3E7-50AA-481C-9A87-F37B948C225F}" type="presParOf" srcId="{ACF30A67-A6F0-459B-8D2C-A89D261E0010}" destId="{010694AC-7B28-4598-9A21-26B258EDE218}" srcOrd="7" destOrd="0" presId="urn:microsoft.com/office/officeart/2005/8/layout/default"/>
    <dgm:cxn modelId="{0CD2BD80-6F27-48F3-9E60-9F8615E1D3C8}" type="presParOf" srcId="{ACF30A67-A6F0-459B-8D2C-A89D261E0010}" destId="{5B24A142-F519-4BB9-8934-50389D720078}" srcOrd="8" destOrd="0" presId="urn:microsoft.com/office/officeart/2005/8/layout/default"/>
    <dgm:cxn modelId="{538F37B3-4C9B-4F49-9355-07F713D06B47}" type="presParOf" srcId="{ACF30A67-A6F0-459B-8D2C-A89D261E0010}" destId="{5DBDEB96-1F34-4D16-8741-79F870D088DE}" srcOrd="9" destOrd="0" presId="urn:microsoft.com/office/officeart/2005/8/layout/default"/>
    <dgm:cxn modelId="{A932772C-57F5-4993-AAA0-1B1C0F3203E4}" type="presParOf" srcId="{ACF30A67-A6F0-459B-8D2C-A89D261E0010}" destId="{31F750C9-F1C1-4851-AA17-56231BE287BE}" srcOrd="10" destOrd="0" presId="urn:microsoft.com/office/officeart/2005/8/layout/default"/>
    <dgm:cxn modelId="{ADE47B59-84CB-4E07-AD5E-A54D8C7E73BC}" type="presParOf" srcId="{ACF30A67-A6F0-459B-8D2C-A89D261E0010}" destId="{8CBF029C-BFD4-45EC-BA64-3056F65A11DA}" srcOrd="11" destOrd="0" presId="urn:microsoft.com/office/officeart/2005/8/layout/default"/>
    <dgm:cxn modelId="{FA33D2BC-65D3-4F34-8DCE-170D59A90F85}" type="presParOf" srcId="{ACF30A67-A6F0-459B-8D2C-A89D261E0010}" destId="{4D1199AC-4FA9-439A-B77B-C17691A62766}" srcOrd="12" destOrd="0" presId="urn:microsoft.com/office/officeart/2005/8/layout/default"/>
    <dgm:cxn modelId="{8F36B803-2875-4FF4-9266-E17A62DFD9B0}" type="presParOf" srcId="{ACF30A67-A6F0-459B-8D2C-A89D261E0010}" destId="{C48248DA-B147-4CB3-B4A1-3BC1257F8B9E}" srcOrd="13" destOrd="0" presId="urn:microsoft.com/office/officeart/2005/8/layout/default"/>
    <dgm:cxn modelId="{D0CF089E-19F9-447E-9212-FE3F57F7A11B}" type="presParOf" srcId="{ACF30A67-A6F0-459B-8D2C-A89D261E0010}" destId="{3B2F2E27-1BD0-4172-80E1-903CF9661703}" srcOrd="14" destOrd="0" presId="urn:microsoft.com/office/officeart/2005/8/layout/default"/>
    <dgm:cxn modelId="{FBA69AB6-2439-4058-B9F1-F0B6A4314765}" type="presParOf" srcId="{ACF30A67-A6F0-459B-8D2C-A89D261E0010}" destId="{DEDF997F-DCF7-4028-A7B0-BD6D0FCE9DD0}" srcOrd="15" destOrd="0" presId="urn:microsoft.com/office/officeart/2005/8/layout/default"/>
    <dgm:cxn modelId="{BBB6D63D-0C99-4DB9-A485-9F064139D396}" type="presParOf" srcId="{ACF30A67-A6F0-459B-8D2C-A89D261E0010}" destId="{F85093AF-44AA-45C1-8ADA-370F0CBDC6B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B17621-92D4-4BBC-8618-10A487ABF4B3}" type="doc">
      <dgm:prSet loTypeId="urn:microsoft.com/office/officeart/2016/7/layout/RepeatingBendingProcessNew" loCatId="process" qsTypeId="urn:microsoft.com/office/officeart/2005/8/quickstyle/simple4" qsCatId="simple" csTypeId="urn:microsoft.com/office/officeart/2005/8/colors/accent2_2" csCatId="accent2" phldr="1"/>
      <dgm:spPr/>
      <dgm:t>
        <a:bodyPr/>
        <a:lstStyle/>
        <a:p>
          <a:endParaRPr lang="en-US"/>
        </a:p>
      </dgm:t>
    </dgm:pt>
    <dgm:pt modelId="{31AFC3D1-608E-4474-9823-65561A3F34B1}">
      <dgm:prSet/>
      <dgm:spPr/>
      <dgm:t>
        <a:bodyPr/>
        <a:lstStyle/>
        <a:p>
          <a:pPr>
            <a:defRPr cap="all"/>
          </a:pPr>
          <a:r>
            <a:rPr lang="en-US"/>
            <a:t>Use </a:t>
          </a:r>
          <a:r>
            <a:rPr lang="en-US">
              <a:latin typeface="Walbaum Display"/>
            </a:rPr>
            <a:t>OF Microsoft</a:t>
          </a:r>
          <a:r>
            <a:rPr lang="en-US"/>
            <a:t> Word confidently and effectively.</a:t>
          </a:r>
          <a:endParaRPr lang="en-US" u="sng"/>
        </a:p>
      </dgm:t>
    </dgm:pt>
    <dgm:pt modelId="{6C6A78AA-ABD1-40C4-BB58-B9345D7E5A7E}" type="parTrans" cxnId="{2A19E0C8-7190-43E3-852A-F84A68515459}">
      <dgm:prSet/>
      <dgm:spPr/>
      <dgm:t>
        <a:bodyPr/>
        <a:lstStyle/>
        <a:p>
          <a:endParaRPr lang="en-US"/>
        </a:p>
      </dgm:t>
    </dgm:pt>
    <dgm:pt modelId="{9AD03630-A124-4696-BD68-399F710C4935}" type="sibTrans" cxnId="{2A19E0C8-7190-43E3-852A-F84A68515459}">
      <dgm:prSet/>
      <dgm:spPr/>
      <dgm:t>
        <a:bodyPr/>
        <a:lstStyle/>
        <a:p>
          <a:endParaRPr lang="en-US"/>
        </a:p>
      </dgm:t>
    </dgm:pt>
    <dgm:pt modelId="{AC5A489B-F5AC-4742-B5B6-DA187783BC59}">
      <dgm:prSet/>
      <dgm:spPr/>
      <dgm:t>
        <a:bodyPr/>
        <a:lstStyle/>
        <a:p>
          <a:pPr>
            <a:defRPr cap="all"/>
          </a:pPr>
          <a:r>
            <a:rPr lang="en-US"/>
            <a:t>Create clear, well-structured, and professionally formatted documents.</a:t>
          </a:r>
        </a:p>
      </dgm:t>
    </dgm:pt>
    <dgm:pt modelId="{25CFD0C7-0DB5-40ED-938C-D9A2E3994243}" type="parTrans" cxnId="{DA9642A8-090A-438F-9DA2-63E575811286}">
      <dgm:prSet/>
      <dgm:spPr/>
      <dgm:t>
        <a:bodyPr/>
        <a:lstStyle/>
        <a:p>
          <a:endParaRPr lang="en-US"/>
        </a:p>
      </dgm:t>
    </dgm:pt>
    <dgm:pt modelId="{CE43B221-239B-4565-A3E7-A8209CB7F819}" type="sibTrans" cxnId="{DA9642A8-090A-438F-9DA2-63E575811286}">
      <dgm:prSet/>
      <dgm:spPr/>
      <dgm:t>
        <a:bodyPr/>
        <a:lstStyle/>
        <a:p>
          <a:endParaRPr lang="en-US"/>
        </a:p>
      </dgm:t>
    </dgm:pt>
    <dgm:pt modelId="{9BCBFD65-44AB-429A-AFE5-FD9A486EDF6A}">
      <dgm:prSet/>
      <dgm:spPr/>
      <dgm:t>
        <a:bodyPr/>
        <a:lstStyle/>
        <a:p>
          <a:pPr>
            <a:defRPr cap="all"/>
          </a:pPr>
          <a:r>
            <a:rPr lang="en-US"/>
            <a:t>Apply formatting, referencing, and collaboration tools to support academic assignments.</a:t>
          </a:r>
        </a:p>
      </dgm:t>
    </dgm:pt>
    <dgm:pt modelId="{0D819438-603F-4195-8871-7719D63AAA70}" type="parTrans" cxnId="{06D90684-1EBD-4F0A-B505-1DFF3D7C4CFB}">
      <dgm:prSet/>
      <dgm:spPr/>
      <dgm:t>
        <a:bodyPr/>
        <a:lstStyle/>
        <a:p>
          <a:endParaRPr lang="en-US"/>
        </a:p>
      </dgm:t>
    </dgm:pt>
    <dgm:pt modelId="{99B1B497-B6D0-47FE-944C-5B265407B566}" type="sibTrans" cxnId="{06D90684-1EBD-4F0A-B505-1DFF3D7C4CFB}">
      <dgm:prSet/>
      <dgm:spPr/>
      <dgm:t>
        <a:bodyPr/>
        <a:lstStyle/>
        <a:p>
          <a:endParaRPr lang="en-US"/>
        </a:p>
      </dgm:t>
    </dgm:pt>
    <dgm:pt modelId="{17A6E529-DDBC-4B72-B6CA-9993C8D754E4}">
      <dgm:prSet/>
      <dgm:spPr/>
      <dgm:t>
        <a:bodyPr/>
        <a:lstStyle/>
        <a:p>
          <a:pPr>
            <a:defRPr cap="all"/>
          </a:pPr>
          <a:r>
            <a:rPr lang="en-US"/>
            <a:t>Prepare high-quality professional materials such as CVs, cover letters, and reports.</a:t>
          </a:r>
        </a:p>
      </dgm:t>
    </dgm:pt>
    <dgm:pt modelId="{D94A776F-94EB-4F34-9196-C40A5E4C1335}" type="parTrans" cxnId="{3DBDEB19-CBB2-49FA-9FD8-B90BBBD08BE2}">
      <dgm:prSet/>
      <dgm:spPr/>
      <dgm:t>
        <a:bodyPr/>
        <a:lstStyle/>
        <a:p>
          <a:endParaRPr lang="en-US"/>
        </a:p>
      </dgm:t>
    </dgm:pt>
    <dgm:pt modelId="{16B1E669-A4E6-4CAD-AAE9-4895EB4F5329}" type="sibTrans" cxnId="{3DBDEB19-CBB2-49FA-9FD8-B90BBBD08BE2}">
      <dgm:prSet/>
      <dgm:spPr/>
      <dgm:t>
        <a:bodyPr/>
        <a:lstStyle/>
        <a:p>
          <a:endParaRPr lang="en-US"/>
        </a:p>
      </dgm:t>
    </dgm:pt>
    <dgm:pt modelId="{036A3B93-F8D7-4EEE-B0A5-3260D4EAECBF}">
      <dgm:prSet/>
      <dgm:spPr/>
      <dgm:t>
        <a:bodyPr/>
        <a:lstStyle/>
        <a:p>
          <a:pPr>
            <a:defRPr cap="all"/>
          </a:pPr>
          <a:r>
            <a:rPr lang="en-US"/>
            <a:t>Organize and present personal projects with clarity and consistency.</a:t>
          </a:r>
        </a:p>
      </dgm:t>
    </dgm:pt>
    <dgm:pt modelId="{704FBC9F-D007-46D8-AE85-96AC50681C79}" type="parTrans" cxnId="{70992E4F-2F91-45EE-9A35-51A3ECFBEA6E}">
      <dgm:prSet/>
      <dgm:spPr/>
      <dgm:t>
        <a:bodyPr/>
        <a:lstStyle/>
        <a:p>
          <a:endParaRPr lang="en-US"/>
        </a:p>
      </dgm:t>
    </dgm:pt>
    <dgm:pt modelId="{4A54AE3D-4345-4271-A72C-C7AB9A4B5136}" type="sibTrans" cxnId="{70992E4F-2F91-45EE-9A35-51A3ECFBEA6E}">
      <dgm:prSet/>
      <dgm:spPr/>
      <dgm:t>
        <a:bodyPr/>
        <a:lstStyle/>
        <a:p>
          <a:endParaRPr lang="en-US"/>
        </a:p>
      </dgm:t>
    </dgm:pt>
    <dgm:pt modelId="{520BF4A5-1470-45BE-9A0D-482348981F65}">
      <dgm:prSet/>
      <dgm:spPr/>
      <dgm:t>
        <a:bodyPr/>
        <a:lstStyle/>
        <a:p>
          <a:pPr>
            <a:defRPr cap="all"/>
          </a:pPr>
          <a:r>
            <a:rPr lang="en-US"/>
            <a:t>create a 750-word report on how digital tools and AI could enhance customer communication and streamline simple business tasks.</a:t>
          </a:r>
        </a:p>
      </dgm:t>
    </dgm:pt>
    <dgm:pt modelId="{4EF26606-03DF-45DF-BE49-05D1A6FE6A71}" type="parTrans" cxnId="{D0D892C7-9722-4564-9EA8-392DEFB9D573}">
      <dgm:prSet/>
      <dgm:spPr/>
      <dgm:t>
        <a:bodyPr/>
        <a:lstStyle/>
        <a:p>
          <a:endParaRPr lang="en-US"/>
        </a:p>
      </dgm:t>
    </dgm:pt>
    <dgm:pt modelId="{531FCEEA-E0E1-4C8B-B8C7-2CCC6ABAA360}" type="sibTrans" cxnId="{D0D892C7-9722-4564-9EA8-392DEFB9D573}">
      <dgm:prSet/>
      <dgm:spPr/>
      <dgm:t>
        <a:bodyPr/>
        <a:lstStyle/>
        <a:p>
          <a:endParaRPr lang="en-US"/>
        </a:p>
      </dgm:t>
    </dgm:pt>
    <dgm:pt modelId="{122094EC-C564-47CE-A332-164E6D438D09}" type="pres">
      <dgm:prSet presAssocID="{51B17621-92D4-4BBC-8618-10A487ABF4B3}" presName="Name0" presStyleCnt="0">
        <dgm:presLayoutVars>
          <dgm:dir/>
          <dgm:resizeHandles val="exact"/>
        </dgm:presLayoutVars>
      </dgm:prSet>
      <dgm:spPr/>
    </dgm:pt>
    <dgm:pt modelId="{3C97E9F5-326B-4ADA-88A8-CB8DD87E1BFC}" type="pres">
      <dgm:prSet presAssocID="{31AFC3D1-608E-4474-9823-65561A3F34B1}" presName="node" presStyleLbl="node1" presStyleIdx="0" presStyleCnt="6">
        <dgm:presLayoutVars>
          <dgm:bulletEnabled val="1"/>
        </dgm:presLayoutVars>
      </dgm:prSet>
      <dgm:spPr/>
    </dgm:pt>
    <dgm:pt modelId="{5BA96EED-1E04-4C0C-A4B2-6FF53C933AED}" type="pres">
      <dgm:prSet presAssocID="{9AD03630-A124-4696-BD68-399F710C4935}" presName="sibTrans" presStyleLbl="sibTrans1D1" presStyleIdx="0" presStyleCnt="5"/>
      <dgm:spPr/>
    </dgm:pt>
    <dgm:pt modelId="{481C1478-DD8A-48CF-A1A2-E6EA213D0049}" type="pres">
      <dgm:prSet presAssocID="{9AD03630-A124-4696-BD68-399F710C4935}" presName="connectorText" presStyleLbl="sibTrans1D1" presStyleIdx="0" presStyleCnt="5"/>
      <dgm:spPr/>
    </dgm:pt>
    <dgm:pt modelId="{C3FB2CC6-B1AC-46BC-A016-529B01472FE8}" type="pres">
      <dgm:prSet presAssocID="{AC5A489B-F5AC-4742-B5B6-DA187783BC59}" presName="node" presStyleLbl="node1" presStyleIdx="1" presStyleCnt="6">
        <dgm:presLayoutVars>
          <dgm:bulletEnabled val="1"/>
        </dgm:presLayoutVars>
      </dgm:prSet>
      <dgm:spPr/>
    </dgm:pt>
    <dgm:pt modelId="{C7BD2C4F-8E62-488B-98F8-51570BEE0082}" type="pres">
      <dgm:prSet presAssocID="{CE43B221-239B-4565-A3E7-A8209CB7F819}" presName="sibTrans" presStyleLbl="sibTrans1D1" presStyleIdx="1" presStyleCnt="5"/>
      <dgm:spPr/>
    </dgm:pt>
    <dgm:pt modelId="{A63FF744-90B7-40A8-8CCA-F101D09AF014}" type="pres">
      <dgm:prSet presAssocID="{CE43B221-239B-4565-A3E7-A8209CB7F819}" presName="connectorText" presStyleLbl="sibTrans1D1" presStyleIdx="1" presStyleCnt="5"/>
      <dgm:spPr/>
    </dgm:pt>
    <dgm:pt modelId="{A333A8AE-A10A-4AE4-87FA-CF167D4B0766}" type="pres">
      <dgm:prSet presAssocID="{9BCBFD65-44AB-429A-AFE5-FD9A486EDF6A}" presName="node" presStyleLbl="node1" presStyleIdx="2" presStyleCnt="6">
        <dgm:presLayoutVars>
          <dgm:bulletEnabled val="1"/>
        </dgm:presLayoutVars>
      </dgm:prSet>
      <dgm:spPr/>
    </dgm:pt>
    <dgm:pt modelId="{1BD73927-5A23-4CDD-A394-232F6E36D913}" type="pres">
      <dgm:prSet presAssocID="{99B1B497-B6D0-47FE-944C-5B265407B566}" presName="sibTrans" presStyleLbl="sibTrans1D1" presStyleIdx="2" presStyleCnt="5"/>
      <dgm:spPr/>
    </dgm:pt>
    <dgm:pt modelId="{3A94334C-47BC-451C-ABC8-0D33BEA79E0A}" type="pres">
      <dgm:prSet presAssocID="{99B1B497-B6D0-47FE-944C-5B265407B566}" presName="connectorText" presStyleLbl="sibTrans1D1" presStyleIdx="2" presStyleCnt="5"/>
      <dgm:spPr/>
    </dgm:pt>
    <dgm:pt modelId="{B2F8C45A-D9CD-42B2-8D54-E706EE580CCC}" type="pres">
      <dgm:prSet presAssocID="{17A6E529-DDBC-4B72-B6CA-9993C8D754E4}" presName="node" presStyleLbl="node1" presStyleIdx="3" presStyleCnt="6">
        <dgm:presLayoutVars>
          <dgm:bulletEnabled val="1"/>
        </dgm:presLayoutVars>
      </dgm:prSet>
      <dgm:spPr/>
    </dgm:pt>
    <dgm:pt modelId="{14A9908C-BE6A-4F96-AB3A-1C20489FDBA9}" type="pres">
      <dgm:prSet presAssocID="{16B1E669-A4E6-4CAD-AAE9-4895EB4F5329}" presName="sibTrans" presStyleLbl="sibTrans1D1" presStyleIdx="3" presStyleCnt="5"/>
      <dgm:spPr/>
    </dgm:pt>
    <dgm:pt modelId="{985C7616-C979-4D72-803F-E00C17F34669}" type="pres">
      <dgm:prSet presAssocID="{16B1E669-A4E6-4CAD-AAE9-4895EB4F5329}" presName="connectorText" presStyleLbl="sibTrans1D1" presStyleIdx="3" presStyleCnt="5"/>
      <dgm:spPr/>
    </dgm:pt>
    <dgm:pt modelId="{06D356F4-9307-4AB5-9282-3F779604863A}" type="pres">
      <dgm:prSet presAssocID="{036A3B93-F8D7-4EEE-B0A5-3260D4EAECBF}" presName="node" presStyleLbl="node1" presStyleIdx="4" presStyleCnt="6">
        <dgm:presLayoutVars>
          <dgm:bulletEnabled val="1"/>
        </dgm:presLayoutVars>
      </dgm:prSet>
      <dgm:spPr/>
    </dgm:pt>
    <dgm:pt modelId="{02D6F2D7-1135-4858-92A9-403C44DF200C}" type="pres">
      <dgm:prSet presAssocID="{4A54AE3D-4345-4271-A72C-C7AB9A4B5136}" presName="sibTrans" presStyleLbl="sibTrans1D1" presStyleIdx="4" presStyleCnt="5"/>
      <dgm:spPr/>
    </dgm:pt>
    <dgm:pt modelId="{2FED1535-75D8-445D-9C8A-6E0F4FB80768}" type="pres">
      <dgm:prSet presAssocID="{4A54AE3D-4345-4271-A72C-C7AB9A4B5136}" presName="connectorText" presStyleLbl="sibTrans1D1" presStyleIdx="4" presStyleCnt="5"/>
      <dgm:spPr/>
    </dgm:pt>
    <dgm:pt modelId="{89E3292C-7295-4780-8E95-3C225D8CD2A3}" type="pres">
      <dgm:prSet presAssocID="{520BF4A5-1470-45BE-9A0D-482348981F65}" presName="node" presStyleLbl="node1" presStyleIdx="5" presStyleCnt="6">
        <dgm:presLayoutVars>
          <dgm:bulletEnabled val="1"/>
        </dgm:presLayoutVars>
      </dgm:prSet>
      <dgm:spPr/>
    </dgm:pt>
  </dgm:ptLst>
  <dgm:cxnLst>
    <dgm:cxn modelId="{250F6F05-4C33-4C0F-B97A-0DAA8178C1FE}" type="presOf" srcId="{4A54AE3D-4345-4271-A72C-C7AB9A4B5136}" destId="{02D6F2D7-1135-4858-92A9-403C44DF200C}" srcOrd="0" destOrd="0" presId="urn:microsoft.com/office/officeart/2016/7/layout/RepeatingBendingProcessNew"/>
    <dgm:cxn modelId="{5C2A5906-E3BD-4EE0-A610-01190E0D5702}" type="presOf" srcId="{99B1B497-B6D0-47FE-944C-5B265407B566}" destId="{3A94334C-47BC-451C-ABC8-0D33BEA79E0A}" srcOrd="1" destOrd="0" presId="urn:microsoft.com/office/officeart/2016/7/layout/RepeatingBendingProcessNew"/>
    <dgm:cxn modelId="{9BAC1D16-CC9B-4BD6-ADC7-2EF88E4565F8}" type="presOf" srcId="{17A6E529-DDBC-4B72-B6CA-9993C8D754E4}" destId="{B2F8C45A-D9CD-42B2-8D54-E706EE580CCC}" srcOrd="0" destOrd="0" presId="urn:microsoft.com/office/officeart/2016/7/layout/RepeatingBendingProcessNew"/>
    <dgm:cxn modelId="{BE995C16-9761-41AF-94FD-2707F533DB94}" type="presOf" srcId="{CE43B221-239B-4565-A3E7-A8209CB7F819}" destId="{C7BD2C4F-8E62-488B-98F8-51570BEE0082}" srcOrd="0" destOrd="0" presId="urn:microsoft.com/office/officeart/2016/7/layout/RepeatingBendingProcessNew"/>
    <dgm:cxn modelId="{1E61C819-1E15-4BC1-8D35-9927828EBE3C}" type="presOf" srcId="{AC5A489B-F5AC-4742-B5B6-DA187783BC59}" destId="{C3FB2CC6-B1AC-46BC-A016-529B01472FE8}" srcOrd="0" destOrd="0" presId="urn:microsoft.com/office/officeart/2016/7/layout/RepeatingBendingProcessNew"/>
    <dgm:cxn modelId="{3DBDEB19-CBB2-49FA-9FD8-B90BBBD08BE2}" srcId="{51B17621-92D4-4BBC-8618-10A487ABF4B3}" destId="{17A6E529-DDBC-4B72-B6CA-9993C8D754E4}" srcOrd="3" destOrd="0" parTransId="{D94A776F-94EB-4F34-9196-C40A5E4C1335}" sibTransId="{16B1E669-A4E6-4CAD-AAE9-4895EB4F5329}"/>
    <dgm:cxn modelId="{FBABA82D-5366-4FCC-9170-99D2F2D22904}" type="presOf" srcId="{9AD03630-A124-4696-BD68-399F710C4935}" destId="{481C1478-DD8A-48CF-A1A2-E6EA213D0049}" srcOrd="1" destOrd="0" presId="urn:microsoft.com/office/officeart/2016/7/layout/RepeatingBendingProcessNew"/>
    <dgm:cxn modelId="{719A263B-39E8-468B-B50D-226332C46436}" type="presOf" srcId="{9AD03630-A124-4696-BD68-399F710C4935}" destId="{5BA96EED-1E04-4C0C-A4B2-6FF53C933AED}" srcOrd="0" destOrd="0" presId="urn:microsoft.com/office/officeart/2016/7/layout/RepeatingBendingProcessNew"/>
    <dgm:cxn modelId="{425C6C41-7029-47FB-8D61-E3ECED3F6886}" type="presOf" srcId="{4A54AE3D-4345-4271-A72C-C7AB9A4B5136}" destId="{2FED1535-75D8-445D-9C8A-6E0F4FB80768}" srcOrd="1" destOrd="0" presId="urn:microsoft.com/office/officeart/2016/7/layout/RepeatingBendingProcessNew"/>
    <dgm:cxn modelId="{D424BD6C-1045-49DE-828F-BB23AE1E6BEB}" type="presOf" srcId="{31AFC3D1-608E-4474-9823-65561A3F34B1}" destId="{3C97E9F5-326B-4ADA-88A8-CB8DD87E1BFC}" srcOrd="0" destOrd="0" presId="urn:microsoft.com/office/officeart/2016/7/layout/RepeatingBendingProcessNew"/>
    <dgm:cxn modelId="{70992E4F-2F91-45EE-9A35-51A3ECFBEA6E}" srcId="{51B17621-92D4-4BBC-8618-10A487ABF4B3}" destId="{036A3B93-F8D7-4EEE-B0A5-3260D4EAECBF}" srcOrd="4" destOrd="0" parTransId="{704FBC9F-D007-46D8-AE85-96AC50681C79}" sibTransId="{4A54AE3D-4345-4271-A72C-C7AB9A4B5136}"/>
    <dgm:cxn modelId="{2E99A272-EDBC-42C3-BE44-CC430C996F98}" type="presOf" srcId="{520BF4A5-1470-45BE-9A0D-482348981F65}" destId="{89E3292C-7295-4780-8E95-3C225D8CD2A3}" srcOrd="0" destOrd="0" presId="urn:microsoft.com/office/officeart/2016/7/layout/RepeatingBendingProcessNew"/>
    <dgm:cxn modelId="{26FC3782-C766-4261-817C-E39277A4F4B1}" type="presOf" srcId="{CE43B221-239B-4565-A3E7-A8209CB7F819}" destId="{A63FF744-90B7-40A8-8CCA-F101D09AF014}" srcOrd="1" destOrd="0" presId="urn:microsoft.com/office/officeart/2016/7/layout/RepeatingBendingProcessNew"/>
    <dgm:cxn modelId="{06D90684-1EBD-4F0A-B505-1DFF3D7C4CFB}" srcId="{51B17621-92D4-4BBC-8618-10A487ABF4B3}" destId="{9BCBFD65-44AB-429A-AFE5-FD9A486EDF6A}" srcOrd="2" destOrd="0" parTransId="{0D819438-603F-4195-8871-7719D63AAA70}" sibTransId="{99B1B497-B6D0-47FE-944C-5B265407B566}"/>
    <dgm:cxn modelId="{CB5D5A88-2C80-45D0-BC1C-2EC0B9B57E3A}" type="presOf" srcId="{51B17621-92D4-4BBC-8618-10A487ABF4B3}" destId="{122094EC-C564-47CE-A332-164E6D438D09}" srcOrd="0" destOrd="0" presId="urn:microsoft.com/office/officeart/2016/7/layout/RepeatingBendingProcessNew"/>
    <dgm:cxn modelId="{8F973191-23E8-4F40-8AD2-549543D8025D}" type="presOf" srcId="{16B1E669-A4E6-4CAD-AAE9-4895EB4F5329}" destId="{14A9908C-BE6A-4F96-AB3A-1C20489FDBA9}" srcOrd="0" destOrd="0" presId="urn:microsoft.com/office/officeart/2016/7/layout/RepeatingBendingProcessNew"/>
    <dgm:cxn modelId="{DA9642A8-090A-438F-9DA2-63E575811286}" srcId="{51B17621-92D4-4BBC-8618-10A487ABF4B3}" destId="{AC5A489B-F5AC-4742-B5B6-DA187783BC59}" srcOrd="1" destOrd="0" parTransId="{25CFD0C7-0DB5-40ED-938C-D9A2E3994243}" sibTransId="{CE43B221-239B-4565-A3E7-A8209CB7F819}"/>
    <dgm:cxn modelId="{CB3D44BD-9DB0-41AD-89B6-829464C8AC7A}" type="presOf" srcId="{16B1E669-A4E6-4CAD-AAE9-4895EB4F5329}" destId="{985C7616-C979-4D72-803F-E00C17F34669}" srcOrd="1" destOrd="0" presId="urn:microsoft.com/office/officeart/2016/7/layout/RepeatingBendingProcessNew"/>
    <dgm:cxn modelId="{8E8044BD-2947-4077-9251-C53FF2A46A3D}" type="presOf" srcId="{9BCBFD65-44AB-429A-AFE5-FD9A486EDF6A}" destId="{A333A8AE-A10A-4AE4-87FA-CF167D4B0766}" srcOrd="0" destOrd="0" presId="urn:microsoft.com/office/officeart/2016/7/layout/RepeatingBendingProcessNew"/>
    <dgm:cxn modelId="{B165F1BF-F17C-47B4-9BD6-6924555DAEC3}" type="presOf" srcId="{99B1B497-B6D0-47FE-944C-5B265407B566}" destId="{1BD73927-5A23-4CDD-A394-232F6E36D913}" srcOrd="0" destOrd="0" presId="urn:microsoft.com/office/officeart/2016/7/layout/RepeatingBendingProcessNew"/>
    <dgm:cxn modelId="{D0D892C7-9722-4564-9EA8-392DEFB9D573}" srcId="{51B17621-92D4-4BBC-8618-10A487ABF4B3}" destId="{520BF4A5-1470-45BE-9A0D-482348981F65}" srcOrd="5" destOrd="0" parTransId="{4EF26606-03DF-45DF-BE49-05D1A6FE6A71}" sibTransId="{531FCEEA-E0E1-4C8B-B8C7-2CCC6ABAA360}"/>
    <dgm:cxn modelId="{2A19E0C8-7190-43E3-852A-F84A68515459}" srcId="{51B17621-92D4-4BBC-8618-10A487ABF4B3}" destId="{31AFC3D1-608E-4474-9823-65561A3F34B1}" srcOrd="0" destOrd="0" parTransId="{6C6A78AA-ABD1-40C4-BB58-B9345D7E5A7E}" sibTransId="{9AD03630-A124-4696-BD68-399F710C4935}"/>
    <dgm:cxn modelId="{54C281E7-2103-498B-8011-441B43B2D2F8}" type="presOf" srcId="{036A3B93-F8D7-4EEE-B0A5-3260D4EAECBF}" destId="{06D356F4-9307-4AB5-9282-3F779604863A}" srcOrd="0" destOrd="0" presId="urn:microsoft.com/office/officeart/2016/7/layout/RepeatingBendingProcessNew"/>
    <dgm:cxn modelId="{CC298B0D-80B3-49BF-A9F9-874BB81AAA4E}" type="presParOf" srcId="{122094EC-C564-47CE-A332-164E6D438D09}" destId="{3C97E9F5-326B-4ADA-88A8-CB8DD87E1BFC}" srcOrd="0" destOrd="0" presId="urn:microsoft.com/office/officeart/2016/7/layout/RepeatingBendingProcessNew"/>
    <dgm:cxn modelId="{D5D21987-1FDB-4945-AF76-2083AAEFB177}" type="presParOf" srcId="{122094EC-C564-47CE-A332-164E6D438D09}" destId="{5BA96EED-1E04-4C0C-A4B2-6FF53C933AED}" srcOrd="1" destOrd="0" presId="urn:microsoft.com/office/officeart/2016/7/layout/RepeatingBendingProcessNew"/>
    <dgm:cxn modelId="{AB6D1F35-7F7D-4C60-85A8-403F668D7432}" type="presParOf" srcId="{5BA96EED-1E04-4C0C-A4B2-6FF53C933AED}" destId="{481C1478-DD8A-48CF-A1A2-E6EA213D0049}" srcOrd="0" destOrd="0" presId="urn:microsoft.com/office/officeart/2016/7/layout/RepeatingBendingProcessNew"/>
    <dgm:cxn modelId="{6D73452E-F140-4468-8CFB-411E9B10604D}" type="presParOf" srcId="{122094EC-C564-47CE-A332-164E6D438D09}" destId="{C3FB2CC6-B1AC-46BC-A016-529B01472FE8}" srcOrd="2" destOrd="0" presId="urn:microsoft.com/office/officeart/2016/7/layout/RepeatingBendingProcessNew"/>
    <dgm:cxn modelId="{4DCA8D90-D92F-4878-91BD-48C0CB3BBA1C}" type="presParOf" srcId="{122094EC-C564-47CE-A332-164E6D438D09}" destId="{C7BD2C4F-8E62-488B-98F8-51570BEE0082}" srcOrd="3" destOrd="0" presId="urn:microsoft.com/office/officeart/2016/7/layout/RepeatingBendingProcessNew"/>
    <dgm:cxn modelId="{0266FEE6-D11A-4A6B-83A3-BCD8C8C92495}" type="presParOf" srcId="{C7BD2C4F-8E62-488B-98F8-51570BEE0082}" destId="{A63FF744-90B7-40A8-8CCA-F101D09AF014}" srcOrd="0" destOrd="0" presId="urn:microsoft.com/office/officeart/2016/7/layout/RepeatingBendingProcessNew"/>
    <dgm:cxn modelId="{80A8D2B7-76A4-41C4-B5F5-AAB2E02E3FE8}" type="presParOf" srcId="{122094EC-C564-47CE-A332-164E6D438D09}" destId="{A333A8AE-A10A-4AE4-87FA-CF167D4B0766}" srcOrd="4" destOrd="0" presId="urn:microsoft.com/office/officeart/2016/7/layout/RepeatingBendingProcessNew"/>
    <dgm:cxn modelId="{38176D30-5425-494E-B0BD-029DE119C3E5}" type="presParOf" srcId="{122094EC-C564-47CE-A332-164E6D438D09}" destId="{1BD73927-5A23-4CDD-A394-232F6E36D913}" srcOrd="5" destOrd="0" presId="urn:microsoft.com/office/officeart/2016/7/layout/RepeatingBendingProcessNew"/>
    <dgm:cxn modelId="{9E6A700E-EE4D-4953-8376-787E21EDB908}" type="presParOf" srcId="{1BD73927-5A23-4CDD-A394-232F6E36D913}" destId="{3A94334C-47BC-451C-ABC8-0D33BEA79E0A}" srcOrd="0" destOrd="0" presId="urn:microsoft.com/office/officeart/2016/7/layout/RepeatingBendingProcessNew"/>
    <dgm:cxn modelId="{1751FFC3-F8F2-4D02-9E4E-ABD4880CAF93}" type="presParOf" srcId="{122094EC-C564-47CE-A332-164E6D438D09}" destId="{B2F8C45A-D9CD-42B2-8D54-E706EE580CCC}" srcOrd="6" destOrd="0" presId="urn:microsoft.com/office/officeart/2016/7/layout/RepeatingBendingProcessNew"/>
    <dgm:cxn modelId="{4CE3417A-62BC-4BFB-AD9A-1F7B4C3CF190}" type="presParOf" srcId="{122094EC-C564-47CE-A332-164E6D438D09}" destId="{14A9908C-BE6A-4F96-AB3A-1C20489FDBA9}" srcOrd="7" destOrd="0" presId="urn:microsoft.com/office/officeart/2016/7/layout/RepeatingBendingProcessNew"/>
    <dgm:cxn modelId="{78E98144-9F63-42A2-A058-B14F760A7FA2}" type="presParOf" srcId="{14A9908C-BE6A-4F96-AB3A-1C20489FDBA9}" destId="{985C7616-C979-4D72-803F-E00C17F34669}" srcOrd="0" destOrd="0" presId="urn:microsoft.com/office/officeart/2016/7/layout/RepeatingBendingProcessNew"/>
    <dgm:cxn modelId="{70B97885-43C9-4A24-BD22-74DFA10EE562}" type="presParOf" srcId="{122094EC-C564-47CE-A332-164E6D438D09}" destId="{06D356F4-9307-4AB5-9282-3F779604863A}" srcOrd="8" destOrd="0" presId="urn:microsoft.com/office/officeart/2016/7/layout/RepeatingBendingProcessNew"/>
    <dgm:cxn modelId="{398D2D0A-CE25-42DF-8E59-241598249E4E}" type="presParOf" srcId="{122094EC-C564-47CE-A332-164E6D438D09}" destId="{02D6F2D7-1135-4858-92A9-403C44DF200C}" srcOrd="9" destOrd="0" presId="urn:microsoft.com/office/officeart/2016/7/layout/RepeatingBendingProcessNew"/>
    <dgm:cxn modelId="{99C984AA-D5D5-4459-B56C-F5FB17AB20DD}" type="presParOf" srcId="{02D6F2D7-1135-4858-92A9-403C44DF200C}" destId="{2FED1535-75D8-445D-9C8A-6E0F4FB80768}" srcOrd="0" destOrd="0" presId="urn:microsoft.com/office/officeart/2016/7/layout/RepeatingBendingProcessNew"/>
    <dgm:cxn modelId="{4AE83128-4C4F-40FC-BC5D-1F9E7C1B2572}" type="presParOf" srcId="{122094EC-C564-47CE-A332-164E6D438D09}" destId="{89E3292C-7295-4780-8E95-3C225D8CD2A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664A2-FFB6-4EFB-B45B-40250A1A13B9}">
      <dsp:nvSpPr>
        <dsp:cNvPr id="0" name=""/>
        <dsp:cNvSpPr/>
      </dsp:nvSpPr>
      <dsp:spPr>
        <a:xfrm>
          <a:off x="0" y="348772"/>
          <a:ext cx="8355433" cy="327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7094CE-A90E-4A75-B770-368224C14812}">
      <dsp:nvSpPr>
        <dsp:cNvPr id="0" name=""/>
        <dsp:cNvSpPr/>
      </dsp:nvSpPr>
      <dsp:spPr>
        <a:xfrm>
          <a:off x="417771" y="156892"/>
          <a:ext cx="5848803" cy="383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622300" rtl="0">
            <a:lnSpc>
              <a:spcPct val="90000"/>
            </a:lnSpc>
            <a:spcBef>
              <a:spcPct val="0"/>
            </a:spcBef>
            <a:spcAft>
              <a:spcPct val="35000"/>
            </a:spcAft>
            <a:buNone/>
          </a:pPr>
          <a:r>
            <a:rPr lang="en-US" sz="1400" b="1" kern="1200" dirty="0">
              <a:solidFill>
                <a:srgbClr val="FFFFFF"/>
              </a:solidFill>
              <a:latin typeface="Calibri"/>
              <a:ea typeface="Calibri"/>
              <a:cs typeface="Calibri"/>
            </a:rPr>
            <a:t>Feelings Before and After </a:t>
          </a:r>
        </a:p>
      </dsp:txBody>
      <dsp:txXfrm>
        <a:off x="436505" y="175626"/>
        <a:ext cx="5811335" cy="346292"/>
      </dsp:txXfrm>
    </dsp:sp>
    <dsp:sp modelId="{062B7B74-D5E3-419F-8DD7-5753B5430AC2}">
      <dsp:nvSpPr>
        <dsp:cNvPr id="0" name=""/>
        <dsp:cNvSpPr/>
      </dsp:nvSpPr>
      <dsp:spPr>
        <a:xfrm>
          <a:off x="0" y="938452"/>
          <a:ext cx="8355433" cy="327600"/>
        </a:xfrm>
        <a:prstGeom prst="rect">
          <a:avLst/>
        </a:prstGeom>
        <a:solidFill>
          <a:schemeClr val="lt1">
            <a:alpha val="90000"/>
            <a:hueOff val="0"/>
            <a:satOff val="0"/>
            <a:lumOff val="0"/>
            <a:alphaOff val="0"/>
          </a:schemeClr>
        </a:solidFill>
        <a:ln w="12700" cap="flat" cmpd="sng" algn="ctr">
          <a:solidFill>
            <a:schemeClr val="accent4">
              <a:hueOff val="1497992"/>
              <a:satOff val="1014"/>
              <a:lumOff val="44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52C0A8-ED0C-4E12-874A-20AFD06753C8}">
      <dsp:nvSpPr>
        <dsp:cNvPr id="0" name=""/>
        <dsp:cNvSpPr/>
      </dsp:nvSpPr>
      <dsp:spPr>
        <a:xfrm>
          <a:off x="417771" y="746572"/>
          <a:ext cx="5848803" cy="383760"/>
        </a:xfrm>
        <a:prstGeom prst="roundRect">
          <a:avLst/>
        </a:prstGeom>
        <a:solidFill>
          <a:schemeClr val="accent4">
            <a:hueOff val="1497992"/>
            <a:satOff val="1014"/>
            <a:lumOff val="44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My Experiences Before and After This Course</a:t>
          </a:r>
        </a:p>
      </dsp:txBody>
      <dsp:txXfrm>
        <a:off x="436505" y="765306"/>
        <a:ext cx="5811335" cy="346292"/>
      </dsp:txXfrm>
    </dsp:sp>
    <dsp:sp modelId="{CA7DC38C-2E5E-4185-AF5A-EFCA29FB901A}">
      <dsp:nvSpPr>
        <dsp:cNvPr id="0" name=""/>
        <dsp:cNvSpPr/>
      </dsp:nvSpPr>
      <dsp:spPr>
        <a:xfrm>
          <a:off x="0" y="1528132"/>
          <a:ext cx="8355433" cy="327600"/>
        </a:xfrm>
        <a:prstGeom prst="rect">
          <a:avLst/>
        </a:prstGeom>
        <a:solidFill>
          <a:schemeClr val="lt1">
            <a:alpha val="90000"/>
            <a:hueOff val="0"/>
            <a:satOff val="0"/>
            <a:lumOff val="0"/>
            <a:alphaOff val="0"/>
          </a:schemeClr>
        </a:solidFill>
        <a:ln w="12700" cap="flat" cmpd="sng" algn="ctr">
          <a:solidFill>
            <a:schemeClr val="accent4">
              <a:hueOff val="2995984"/>
              <a:satOff val="2028"/>
              <a:lumOff val="89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27AFAE-FCFF-436F-939B-40A880D05EBC}">
      <dsp:nvSpPr>
        <dsp:cNvPr id="0" name=""/>
        <dsp:cNvSpPr/>
      </dsp:nvSpPr>
      <dsp:spPr>
        <a:xfrm>
          <a:off x="417771" y="1336252"/>
          <a:ext cx="5848803" cy="383760"/>
        </a:xfrm>
        <a:prstGeom prst="roundRect">
          <a:avLst/>
        </a:prstGeom>
        <a:solidFill>
          <a:schemeClr val="accent4">
            <a:hueOff val="2995984"/>
            <a:satOff val="2028"/>
            <a:lumOff val="89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rtl="0">
            <a:lnSpc>
              <a:spcPct val="90000"/>
            </a:lnSpc>
            <a:spcBef>
              <a:spcPct val="0"/>
            </a:spcBef>
            <a:spcAft>
              <a:spcPct val="35000"/>
            </a:spcAft>
            <a:buNone/>
          </a:pPr>
          <a:r>
            <a:rPr lang="en-US" sz="1300" b="1" kern="1200" dirty="0">
              <a:solidFill>
                <a:srgbClr val="FFFFFF"/>
              </a:solidFill>
              <a:latin typeface="Calibri"/>
              <a:ea typeface="Calibri"/>
              <a:cs typeface="Calibri"/>
            </a:rPr>
            <a:t>Expectations </a:t>
          </a:r>
        </a:p>
      </dsp:txBody>
      <dsp:txXfrm>
        <a:off x="436505" y="1354986"/>
        <a:ext cx="5811335" cy="346292"/>
      </dsp:txXfrm>
    </dsp:sp>
    <dsp:sp modelId="{46080B72-245D-457D-AFD9-F6877E79EBCC}">
      <dsp:nvSpPr>
        <dsp:cNvPr id="0" name=""/>
        <dsp:cNvSpPr/>
      </dsp:nvSpPr>
      <dsp:spPr>
        <a:xfrm>
          <a:off x="0" y="2117812"/>
          <a:ext cx="8355433" cy="327600"/>
        </a:xfrm>
        <a:prstGeom prst="rect">
          <a:avLst/>
        </a:prstGeom>
        <a:solidFill>
          <a:schemeClr val="lt1">
            <a:alpha val="90000"/>
            <a:hueOff val="0"/>
            <a:satOff val="0"/>
            <a:lumOff val="0"/>
            <a:alphaOff val="0"/>
          </a:schemeClr>
        </a:solidFill>
        <a:ln w="12700" cap="flat" cmpd="sng" algn="ctr">
          <a:solidFill>
            <a:schemeClr val="accent4">
              <a:hueOff val="4493977"/>
              <a:satOff val="3043"/>
              <a:lumOff val="13456"/>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41E185-AEA1-4C61-BE88-B10E63E99C92}">
      <dsp:nvSpPr>
        <dsp:cNvPr id="0" name=""/>
        <dsp:cNvSpPr/>
      </dsp:nvSpPr>
      <dsp:spPr>
        <a:xfrm>
          <a:off x="417771" y="1925932"/>
          <a:ext cx="5848803" cy="383760"/>
        </a:xfrm>
        <a:prstGeom prst="roundRect">
          <a:avLst/>
        </a:prstGeom>
        <a:solidFill>
          <a:schemeClr val="accent4">
            <a:hueOff val="4493977"/>
            <a:satOff val="3043"/>
            <a:lumOff val="134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rtl="0">
            <a:lnSpc>
              <a:spcPct val="90000"/>
            </a:lnSpc>
            <a:spcBef>
              <a:spcPct val="0"/>
            </a:spcBef>
            <a:spcAft>
              <a:spcPct val="35000"/>
            </a:spcAft>
            <a:buNone/>
          </a:pPr>
          <a:r>
            <a:rPr lang="en-US" sz="1300" b="1" kern="1200" dirty="0">
              <a:solidFill>
                <a:srgbClr val="FFFFFF"/>
              </a:solidFill>
              <a:latin typeface="Calibri"/>
              <a:ea typeface="Calibri"/>
              <a:cs typeface="Calibri"/>
            </a:rPr>
            <a:t>JISC before and after </a:t>
          </a:r>
        </a:p>
      </dsp:txBody>
      <dsp:txXfrm>
        <a:off x="436505" y="1944666"/>
        <a:ext cx="5811335" cy="346292"/>
      </dsp:txXfrm>
    </dsp:sp>
    <dsp:sp modelId="{3BB7F63B-BA4B-41B3-86D8-EBDF3526004B}">
      <dsp:nvSpPr>
        <dsp:cNvPr id="0" name=""/>
        <dsp:cNvSpPr/>
      </dsp:nvSpPr>
      <dsp:spPr>
        <a:xfrm>
          <a:off x="0" y="2707492"/>
          <a:ext cx="8355433" cy="327600"/>
        </a:xfrm>
        <a:prstGeom prst="rect">
          <a:avLst/>
        </a:prstGeom>
        <a:solidFill>
          <a:schemeClr val="lt1">
            <a:alpha val="90000"/>
            <a:hueOff val="0"/>
            <a:satOff val="0"/>
            <a:lumOff val="0"/>
            <a:alphaOff val="0"/>
          </a:schemeClr>
        </a:solidFill>
        <a:ln w="12700" cap="flat" cmpd="sng" algn="ctr">
          <a:solidFill>
            <a:schemeClr val="accent4">
              <a:hueOff val="5991969"/>
              <a:satOff val="4057"/>
              <a:lumOff val="17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78065A-C4A2-4081-9DDC-C8E72A6A3655}">
      <dsp:nvSpPr>
        <dsp:cNvPr id="0" name=""/>
        <dsp:cNvSpPr/>
      </dsp:nvSpPr>
      <dsp:spPr>
        <a:xfrm>
          <a:off x="417771" y="2515612"/>
          <a:ext cx="5848803" cy="383760"/>
        </a:xfrm>
        <a:prstGeom prst="roundRect">
          <a:avLst/>
        </a:prstGeom>
        <a:solidFill>
          <a:schemeClr val="accent4">
            <a:hueOff val="5991969"/>
            <a:satOff val="4057"/>
            <a:lumOff val="1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LinkedIn Account</a:t>
          </a:r>
        </a:p>
      </dsp:txBody>
      <dsp:txXfrm>
        <a:off x="436505" y="2534346"/>
        <a:ext cx="5811335" cy="346292"/>
      </dsp:txXfrm>
    </dsp:sp>
    <dsp:sp modelId="{B909270B-7630-441A-B19F-7DFB18CF0891}">
      <dsp:nvSpPr>
        <dsp:cNvPr id="0" name=""/>
        <dsp:cNvSpPr/>
      </dsp:nvSpPr>
      <dsp:spPr>
        <a:xfrm>
          <a:off x="0" y="3297172"/>
          <a:ext cx="8355433" cy="327600"/>
        </a:xfrm>
        <a:prstGeom prst="rect">
          <a:avLst/>
        </a:prstGeom>
        <a:solidFill>
          <a:schemeClr val="lt1">
            <a:alpha val="90000"/>
            <a:hueOff val="0"/>
            <a:satOff val="0"/>
            <a:lumOff val="0"/>
            <a:alphaOff val="0"/>
          </a:schemeClr>
        </a:solidFill>
        <a:ln w="12700" cap="flat" cmpd="sng" algn="ctr">
          <a:solidFill>
            <a:schemeClr val="accent4">
              <a:hueOff val="7489961"/>
              <a:satOff val="5071"/>
              <a:lumOff val="22426"/>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903957-029B-48A1-885F-716BE944379E}">
      <dsp:nvSpPr>
        <dsp:cNvPr id="0" name=""/>
        <dsp:cNvSpPr/>
      </dsp:nvSpPr>
      <dsp:spPr>
        <a:xfrm>
          <a:off x="417771" y="3105292"/>
          <a:ext cx="5848803" cy="383760"/>
        </a:xfrm>
        <a:prstGeom prst="roundRect">
          <a:avLst/>
        </a:prstGeom>
        <a:solidFill>
          <a:schemeClr val="accent4">
            <a:hueOff val="7489961"/>
            <a:satOff val="5071"/>
            <a:lumOff val="224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LinkedIn Learning</a:t>
          </a:r>
        </a:p>
      </dsp:txBody>
      <dsp:txXfrm>
        <a:off x="436505" y="3124026"/>
        <a:ext cx="5811335" cy="346292"/>
      </dsp:txXfrm>
    </dsp:sp>
    <dsp:sp modelId="{EC3F2F3C-879A-48F5-9D8B-BF1A158596B0}">
      <dsp:nvSpPr>
        <dsp:cNvPr id="0" name=""/>
        <dsp:cNvSpPr/>
      </dsp:nvSpPr>
      <dsp:spPr>
        <a:xfrm>
          <a:off x="0" y="3886852"/>
          <a:ext cx="8355433" cy="327600"/>
        </a:xfrm>
        <a:prstGeom prst="rect">
          <a:avLst/>
        </a:prstGeom>
        <a:solidFill>
          <a:schemeClr val="lt1">
            <a:alpha val="90000"/>
            <a:hueOff val="0"/>
            <a:satOff val="0"/>
            <a:lumOff val="0"/>
            <a:alphaOff val="0"/>
          </a:schemeClr>
        </a:solidFill>
        <a:ln w="12700" cap="flat" cmpd="sng" algn="ctr">
          <a:solidFill>
            <a:schemeClr val="accent4">
              <a:hueOff val="8987953"/>
              <a:satOff val="6085"/>
              <a:lumOff val="2691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623E2B-2D71-4B6B-BE90-7645F8C93847}">
      <dsp:nvSpPr>
        <dsp:cNvPr id="0" name=""/>
        <dsp:cNvSpPr/>
      </dsp:nvSpPr>
      <dsp:spPr>
        <a:xfrm>
          <a:off x="417771" y="3694972"/>
          <a:ext cx="5848803" cy="383760"/>
        </a:xfrm>
        <a:prstGeom prst="roundRect">
          <a:avLst/>
        </a:prstGeom>
        <a:solidFill>
          <a:schemeClr val="accent4">
            <a:hueOff val="8987953"/>
            <a:satOff val="6085"/>
            <a:lumOff val="26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Microsoft Office</a:t>
          </a:r>
        </a:p>
      </dsp:txBody>
      <dsp:txXfrm>
        <a:off x="436505" y="3713706"/>
        <a:ext cx="5811335" cy="346292"/>
      </dsp:txXfrm>
    </dsp:sp>
    <dsp:sp modelId="{FA6B2154-C719-449F-851D-597997870D3C}">
      <dsp:nvSpPr>
        <dsp:cNvPr id="0" name=""/>
        <dsp:cNvSpPr/>
      </dsp:nvSpPr>
      <dsp:spPr>
        <a:xfrm>
          <a:off x="0" y="4476532"/>
          <a:ext cx="8355433" cy="327600"/>
        </a:xfrm>
        <a:prstGeom prst="rect">
          <a:avLst/>
        </a:prstGeom>
        <a:solidFill>
          <a:schemeClr val="lt1">
            <a:alpha val="90000"/>
            <a:hueOff val="0"/>
            <a:satOff val="0"/>
            <a:lumOff val="0"/>
            <a:alphaOff val="0"/>
          </a:schemeClr>
        </a:solidFill>
        <a:ln w="12700" cap="flat" cmpd="sng" algn="ctr">
          <a:solidFill>
            <a:schemeClr val="accent4">
              <a:hueOff val="10485946"/>
              <a:satOff val="7100"/>
              <a:lumOff val="31397"/>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BCB459-445A-45B0-BAE7-2E481203E93F}">
      <dsp:nvSpPr>
        <dsp:cNvPr id="0" name=""/>
        <dsp:cNvSpPr/>
      </dsp:nvSpPr>
      <dsp:spPr>
        <a:xfrm>
          <a:off x="417771" y="4284652"/>
          <a:ext cx="5848803" cy="383760"/>
        </a:xfrm>
        <a:prstGeom prst="roundRect">
          <a:avLst/>
        </a:prstGeom>
        <a:solidFill>
          <a:schemeClr val="accent4">
            <a:hueOff val="10485946"/>
            <a:satOff val="7100"/>
            <a:lumOff val="313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Office 365</a:t>
          </a:r>
        </a:p>
      </dsp:txBody>
      <dsp:txXfrm>
        <a:off x="436505" y="4303386"/>
        <a:ext cx="5811335" cy="346292"/>
      </dsp:txXfrm>
    </dsp:sp>
    <dsp:sp modelId="{5BE72FCF-F9B5-47A9-8CD8-11FB391DA3E6}">
      <dsp:nvSpPr>
        <dsp:cNvPr id="0" name=""/>
        <dsp:cNvSpPr/>
      </dsp:nvSpPr>
      <dsp:spPr>
        <a:xfrm>
          <a:off x="0" y="5066212"/>
          <a:ext cx="8355433" cy="327600"/>
        </a:xfrm>
        <a:prstGeom prst="rect">
          <a:avLst/>
        </a:prstGeom>
        <a:solidFill>
          <a:schemeClr val="lt1">
            <a:alpha val="90000"/>
            <a:hueOff val="0"/>
            <a:satOff val="0"/>
            <a:lumOff val="0"/>
            <a:alphaOff val="0"/>
          </a:schemeClr>
        </a:solidFill>
        <a:ln w="12700" cap="flat" cmpd="sng" algn="ctr">
          <a:solidFill>
            <a:schemeClr val="accent4">
              <a:hueOff val="11983938"/>
              <a:satOff val="8114"/>
              <a:lumOff val="35882"/>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C08E6A-98DD-40C5-B0AB-7055B33DE54F}">
      <dsp:nvSpPr>
        <dsp:cNvPr id="0" name=""/>
        <dsp:cNvSpPr/>
      </dsp:nvSpPr>
      <dsp:spPr>
        <a:xfrm>
          <a:off x="417771" y="4874332"/>
          <a:ext cx="5848803" cy="383760"/>
        </a:xfrm>
        <a:prstGeom prst="roundRect">
          <a:avLst/>
        </a:prstGeom>
        <a:solidFill>
          <a:schemeClr val="accent4">
            <a:hueOff val="11983938"/>
            <a:satOff val="8114"/>
            <a:lumOff val="3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071" tIns="0" rIns="221071" bIns="0" numCol="1" spcCol="1270" anchor="ctr" anchorCtr="0">
          <a:noAutofit/>
        </a:bodyPr>
        <a:lstStyle/>
        <a:p>
          <a:pPr marL="0" lvl="0" indent="0" algn="l" defTabSz="577850">
            <a:lnSpc>
              <a:spcPct val="90000"/>
            </a:lnSpc>
            <a:spcBef>
              <a:spcPct val="0"/>
            </a:spcBef>
            <a:spcAft>
              <a:spcPct val="35000"/>
            </a:spcAft>
            <a:buNone/>
          </a:pPr>
          <a:r>
            <a:rPr lang="en-US" sz="1300" b="1" kern="1200">
              <a:solidFill>
                <a:srgbClr val="FFFFFF"/>
              </a:solidFill>
              <a:latin typeface="Calibri"/>
              <a:ea typeface="Calibri"/>
              <a:cs typeface="Calibri"/>
            </a:rPr>
            <a:t>Artificial Intelligence (AI)</a:t>
          </a:r>
        </a:p>
      </dsp:txBody>
      <dsp:txXfrm>
        <a:off x="436505" y="4893066"/>
        <a:ext cx="5811335"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B7DE2-E4CB-494E-A30B-FA46D1531FE9}">
      <dsp:nvSpPr>
        <dsp:cNvPr id="0" name=""/>
        <dsp:cNvSpPr/>
      </dsp:nvSpPr>
      <dsp:spPr>
        <a:xfrm>
          <a:off x="2217370" y="942434"/>
          <a:ext cx="478167" cy="91440"/>
        </a:xfrm>
        <a:custGeom>
          <a:avLst/>
          <a:gdLst/>
          <a:ahLst/>
          <a:cxnLst/>
          <a:rect l="0" t="0" r="0" b="0"/>
          <a:pathLst>
            <a:path>
              <a:moveTo>
                <a:pt x="0" y="45720"/>
              </a:moveTo>
              <a:lnTo>
                <a:pt x="47816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443735" y="985607"/>
        <a:ext cx="25438" cy="5092"/>
      </dsp:txXfrm>
    </dsp:sp>
    <dsp:sp modelId="{EB038DF7-2019-46EC-A1F7-A18756058CCB}">
      <dsp:nvSpPr>
        <dsp:cNvPr id="0" name=""/>
        <dsp:cNvSpPr/>
      </dsp:nvSpPr>
      <dsp:spPr>
        <a:xfrm>
          <a:off x="7137" y="324544"/>
          <a:ext cx="2212032" cy="13272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1600200" rtl="0">
            <a:lnSpc>
              <a:spcPct val="100000"/>
            </a:lnSpc>
            <a:spcBef>
              <a:spcPct val="0"/>
            </a:spcBef>
            <a:spcAft>
              <a:spcPct val="35000"/>
            </a:spcAft>
            <a:buNone/>
          </a:pPr>
          <a:r>
            <a:rPr lang="en-US" sz="3600" kern="1200">
              <a:latin typeface="Walbaum Display"/>
            </a:rPr>
            <a:t>Class</a:t>
          </a:r>
          <a:r>
            <a:rPr lang="en-US" sz="3600" kern="1200"/>
            <a:t> </a:t>
          </a:r>
          <a:r>
            <a:rPr lang="en-US" sz="3600" kern="1200">
              <a:latin typeface="Walbaum Display"/>
            </a:rPr>
            <a:t>Rules</a:t>
          </a:r>
          <a:endParaRPr lang="en-US" sz="3600" kern="1200"/>
        </a:p>
      </dsp:txBody>
      <dsp:txXfrm>
        <a:off x="7137" y="324544"/>
        <a:ext cx="2212032" cy="1327219"/>
      </dsp:txXfrm>
    </dsp:sp>
    <dsp:sp modelId="{DFF0DA0B-83A5-4FE3-AA2A-CE7F7D1A6818}">
      <dsp:nvSpPr>
        <dsp:cNvPr id="0" name=""/>
        <dsp:cNvSpPr/>
      </dsp:nvSpPr>
      <dsp:spPr>
        <a:xfrm>
          <a:off x="4938171" y="942434"/>
          <a:ext cx="478167" cy="91440"/>
        </a:xfrm>
        <a:custGeom>
          <a:avLst/>
          <a:gdLst/>
          <a:ahLst/>
          <a:cxnLst/>
          <a:rect l="0" t="0" r="0" b="0"/>
          <a:pathLst>
            <a:path>
              <a:moveTo>
                <a:pt x="0" y="45720"/>
              </a:moveTo>
              <a:lnTo>
                <a:pt x="47816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5164535" y="985607"/>
        <a:ext cx="25438" cy="5092"/>
      </dsp:txXfrm>
    </dsp:sp>
    <dsp:sp modelId="{E6B618F8-9F4F-4050-95A8-4EE93E36FE01}">
      <dsp:nvSpPr>
        <dsp:cNvPr id="0" name=""/>
        <dsp:cNvSpPr/>
      </dsp:nvSpPr>
      <dsp:spPr>
        <a:xfrm>
          <a:off x="2727938" y="324544"/>
          <a:ext cx="2212032" cy="13272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889000">
            <a:lnSpc>
              <a:spcPct val="100000"/>
            </a:lnSpc>
            <a:spcBef>
              <a:spcPct val="0"/>
            </a:spcBef>
            <a:spcAft>
              <a:spcPct val="35000"/>
            </a:spcAft>
            <a:buNone/>
          </a:pPr>
          <a:r>
            <a:rPr lang="en-US" sz="2000" kern="1200"/>
            <a:t>Introducing our selves</a:t>
          </a:r>
        </a:p>
      </dsp:txBody>
      <dsp:txXfrm>
        <a:off x="2727938" y="324544"/>
        <a:ext cx="2212032" cy="1327219"/>
      </dsp:txXfrm>
    </dsp:sp>
    <dsp:sp modelId="{EFD156DF-28B3-4521-B1B5-0C34D0A9D848}">
      <dsp:nvSpPr>
        <dsp:cNvPr id="0" name=""/>
        <dsp:cNvSpPr/>
      </dsp:nvSpPr>
      <dsp:spPr>
        <a:xfrm>
          <a:off x="7658971" y="942434"/>
          <a:ext cx="478167" cy="91440"/>
        </a:xfrm>
        <a:custGeom>
          <a:avLst/>
          <a:gdLst/>
          <a:ahLst/>
          <a:cxnLst/>
          <a:rect l="0" t="0" r="0" b="0"/>
          <a:pathLst>
            <a:path>
              <a:moveTo>
                <a:pt x="0" y="45720"/>
              </a:moveTo>
              <a:lnTo>
                <a:pt x="478167"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7885336" y="985607"/>
        <a:ext cx="25438" cy="5092"/>
      </dsp:txXfrm>
    </dsp:sp>
    <dsp:sp modelId="{CB5B6B44-B297-4BBD-8471-043365DFABBF}">
      <dsp:nvSpPr>
        <dsp:cNvPr id="0" name=""/>
        <dsp:cNvSpPr/>
      </dsp:nvSpPr>
      <dsp:spPr>
        <a:xfrm>
          <a:off x="5448738" y="324544"/>
          <a:ext cx="2212032" cy="132721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711200">
            <a:lnSpc>
              <a:spcPct val="100000"/>
            </a:lnSpc>
            <a:spcBef>
              <a:spcPct val="0"/>
            </a:spcBef>
            <a:spcAft>
              <a:spcPct val="35000"/>
            </a:spcAft>
            <a:buNone/>
          </a:pPr>
          <a:r>
            <a:rPr lang="en-US" sz="1600" kern="1200"/>
            <a:t>Listening to a presentation on what will be covered  </a:t>
          </a:r>
          <a:r>
            <a:rPr lang="en-US" sz="1600" kern="1200">
              <a:latin typeface="Walbaum Display"/>
            </a:rPr>
            <a:t>in those 10 weeks</a:t>
          </a:r>
          <a:endParaRPr lang="en-US" sz="1600" kern="1200"/>
        </a:p>
      </dsp:txBody>
      <dsp:txXfrm>
        <a:off x="5448738" y="324544"/>
        <a:ext cx="2212032" cy="1327219"/>
      </dsp:txXfrm>
    </dsp:sp>
    <dsp:sp modelId="{BC949907-549B-4F28-A0A5-7E7D7C4B9931}">
      <dsp:nvSpPr>
        <dsp:cNvPr id="0" name=""/>
        <dsp:cNvSpPr/>
      </dsp:nvSpPr>
      <dsp:spPr>
        <a:xfrm>
          <a:off x="1113154" y="1649964"/>
          <a:ext cx="8162401" cy="478167"/>
        </a:xfrm>
        <a:custGeom>
          <a:avLst/>
          <a:gdLst/>
          <a:ahLst/>
          <a:cxnLst/>
          <a:rect l="0" t="0" r="0" b="0"/>
          <a:pathLst>
            <a:path>
              <a:moveTo>
                <a:pt x="8162401" y="0"/>
              </a:moveTo>
              <a:lnTo>
                <a:pt x="8162401" y="256183"/>
              </a:lnTo>
              <a:lnTo>
                <a:pt x="0" y="256183"/>
              </a:lnTo>
              <a:lnTo>
                <a:pt x="0" y="478167"/>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989898" y="1886501"/>
        <a:ext cx="408912" cy="5092"/>
      </dsp:txXfrm>
    </dsp:sp>
    <dsp:sp modelId="{06AD5914-E8AE-4ED3-A238-ACE04F4AB98B}">
      <dsp:nvSpPr>
        <dsp:cNvPr id="0" name=""/>
        <dsp:cNvSpPr/>
      </dsp:nvSpPr>
      <dsp:spPr>
        <a:xfrm>
          <a:off x="8169539" y="324544"/>
          <a:ext cx="2212032" cy="132721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711200">
            <a:lnSpc>
              <a:spcPct val="100000"/>
            </a:lnSpc>
            <a:spcBef>
              <a:spcPct val="0"/>
            </a:spcBef>
            <a:spcAft>
              <a:spcPct val="35000"/>
            </a:spcAft>
            <a:buNone/>
          </a:pPr>
          <a:r>
            <a:rPr lang="en-US" sz="1600" kern="1200">
              <a:latin typeface="Walbaum Display"/>
            </a:rPr>
            <a:t>  Expectation of Assessment 1,2 and 3 </a:t>
          </a:r>
        </a:p>
      </dsp:txBody>
      <dsp:txXfrm>
        <a:off x="8169539" y="324544"/>
        <a:ext cx="2212032" cy="1327219"/>
      </dsp:txXfrm>
    </dsp:sp>
    <dsp:sp modelId="{3AE2E056-8DAC-4C13-80A7-CC432E924C19}">
      <dsp:nvSpPr>
        <dsp:cNvPr id="0" name=""/>
        <dsp:cNvSpPr/>
      </dsp:nvSpPr>
      <dsp:spPr>
        <a:xfrm>
          <a:off x="2217370" y="2778421"/>
          <a:ext cx="478167" cy="91440"/>
        </a:xfrm>
        <a:custGeom>
          <a:avLst/>
          <a:gdLst/>
          <a:ahLst/>
          <a:cxnLst/>
          <a:rect l="0" t="0" r="0" b="0"/>
          <a:pathLst>
            <a:path>
              <a:moveTo>
                <a:pt x="0" y="45720"/>
              </a:moveTo>
              <a:lnTo>
                <a:pt x="226364" y="45719"/>
              </a:lnTo>
            </a:path>
            <a:path>
              <a:moveTo>
                <a:pt x="251802" y="45719"/>
              </a:moveTo>
              <a:lnTo>
                <a:pt x="47816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a:p>
          <a:pPr marL="0" lvl="0" indent="0" algn="ctr" defTabSz="355600">
            <a:lnSpc>
              <a:spcPct val="90000"/>
            </a:lnSpc>
            <a:spcBef>
              <a:spcPct val="0"/>
            </a:spcBef>
            <a:spcAft>
              <a:spcPct val="35000"/>
            </a:spcAft>
            <a:buNone/>
          </a:pPr>
          <a:endParaRPr lang="en-US" sz="800" kern="1200"/>
        </a:p>
      </dsp:txBody>
      <dsp:txXfrm>
        <a:off x="2443735" y="2671362"/>
        <a:ext cx="25438" cy="305558"/>
      </dsp:txXfrm>
    </dsp:sp>
    <dsp:sp modelId="{B4C3653C-B955-4ED0-A465-E6F8518371CD}">
      <dsp:nvSpPr>
        <dsp:cNvPr id="0" name=""/>
        <dsp:cNvSpPr/>
      </dsp:nvSpPr>
      <dsp:spPr>
        <a:xfrm>
          <a:off x="7137" y="2160531"/>
          <a:ext cx="2212032" cy="132721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1600200" rtl="0">
            <a:lnSpc>
              <a:spcPct val="100000"/>
            </a:lnSpc>
            <a:spcBef>
              <a:spcPct val="0"/>
            </a:spcBef>
            <a:spcAft>
              <a:spcPct val="35000"/>
            </a:spcAft>
            <a:buNone/>
          </a:pPr>
          <a:r>
            <a:rPr lang="en-US" sz="3600" kern="1200">
              <a:latin typeface="Walbaum Display"/>
            </a:rPr>
            <a:t>LinkedIn </a:t>
          </a:r>
        </a:p>
      </dsp:txBody>
      <dsp:txXfrm>
        <a:off x="7137" y="2160531"/>
        <a:ext cx="2212032" cy="1327219"/>
      </dsp:txXfrm>
    </dsp:sp>
    <dsp:sp modelId="{7715DC78-5344-4C52-BE5C-A60DF6A91A05}">
      <dsp:nvSpPr>
        <dsp:cNvPr id="0" name=""/>
        <dsp:cNvSpPr/>
      </dsp:nvSpPr>
      <dsp:spPr>
        <a:xfrm>
          <a:off x="4938171" y="2778421"/>
          <a:ext cx="478167" cy="91440"/>
        </a:xfrm>
        <a:custGeom>
          <a:avLst/>
          <a:gdLst/>
          <a:ahLst/>
          <a:cxnLst/>
          <a:rect l="0" t="0" r="0" b="0"/>
          <a:pathLst>
            <a:path>
              <a:moveTo>
                <a:pt x="0" y="45720"/>
              </a:moveTo>
              <a:lnTo>
                <a:pt x="47816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64535" y="2821595"/>
        <a:ext cx="25438" cy="5092"/>
      </dsp:txXfrm>
    </dsp:sp>
    <dsp:sp modelId="{C8298FF0-D0CF-43CF-AE70-9A1F9F98C3B5}">
      <dsp:nvSpPr>
        <dsp:cNvPr id="0" name=""/>
        <dsp:cNvSpPr/>
      </dsp:nvSpPr>
      <dsp:spPr>
        <a:xfrm>
          <a:off x="2727938" y="2160531"/>
          <a:ext cx="2212032" cy="13272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711200" rtl="0">
            <a:lnSpc>
              <a:spcPct val="100000"/>
            </a:lnSpc>
            <a:spcBef>
              <a:spcPct val="0"/>
            </a:spcBef>
            <a:spcAft>
              <a:spcPct val="35000"/>
            </a:spcAft>
            <a:buNone/>
          </a:pPr>
          <a:r>
            <a:rPr lang="en-US" sz="1600" kern="1200">
              <a:latin typeface="Walbaum Display"/>
            </a:rPr>
            <a:t> How to use Moodle and HWB</a:t>
          </a:r>
        </a:p>
      </dsp:txBody>
      <dsp:txXfrm>
        <a:off x="2727938" y="2160531"/>
        <a:ext cx="2212032" cy="1327219"/>
      </dsp:txXfrm>
    </dsp:sp>
    <dsp:sp modelId="{F8E42D6D-312A-4849-8AF9-71CF85FD722A}">
      <dsp:nvSpPr>
        <dsp:cNvPr id="0" name=""/>
        <dsp:cNvSpPr/>
      </dsp:nvSpPr>
      <dsp:spPr>
        <a:xfrm>
          <a:off x="7658971" y="2778421"/>
          <a:ext cx="478167" cy="91440"/>
        </a:xfrm>
        <a:custGeom>
          <a:avLst/>
          <a:gdLst/>
          <a:ahLst/>
          <a:cxnLst/>
          <a:rect l="0" t="0" r="0" b="0"/>
          <a:pathLst>
            <a:path>
              <a:moveTo>
                <a:pt x="0" y="45720"/>
              </a:moveTo>
              <a:lnTo>
                <a:pt x="47816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85336" y="2821595"/>
        <a:ext cx="25438" cy="5092"/>
      </dsp:txXfrm>
    </dsp:sp>
    <dsp:sp modelId="{5D065382-A2EE-4C5A-ABFC-5291E59518EF}">
      <dsp:nvSpPr>
        <dsp:cNvPr id="0" name=""/>
        <dsp:cNvSpPr/>
      </dsp:nvSpPr>
      <dsp:spPr>
        <a:xfrm>
          <a:off x="5448738" y="2160531"/>
          <a:ext cx="2212032" cy="13272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1600200" rtl="0">
            <a:lnSpc>
              <a:spcPct val="100000"/>
            </a:lnSpc>
            <a:spcBef>
              <a:spcPct val="0"/>
            </a:spcBef>
            <a:spcAft>
              <a:spcPct val="35000"/>
            </a:spcAft>
            <a:buNone/>
          </a:pPr>
          <a:r>
            <a:rPr lang="en-US" sz="3600" kern="1200">
              <a:latin typeface="Walbaum Display"/>
            </a:rPr>
            <a:t>JISC </a:t>
          </a:r>
        </a:p>
      </dsp:txBody>
      <dsp:txXfrm>
        <a:off x="5448738" y="2160531"/>
        <a:ext cx="2212032" cy="1327219"/>
      </dsp:txXfrm>
    </dsp:sp>
    <dsp:sp modelId="{03BE1C6F-D398-4481-A653-7C0B19EEEE20}">
      <dsp:nvSpPr>
        <dsp:cNvPr id="0" name=""/>
        <dsp:cNvSpPr/>
      </dsp:nvSpPr>
      <dsp:spPr>
        <a:xfrm>
          <a:off x="8169539" y="2160531"/>
          <a:ext cx="2212032" cy="132721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391" tIns="113776" rIns="108391" bIns="113776" numCol="1" spcCol="1270" anchor="ctr" anchorCtr="0">
          <a:noAutofit/>
        </a:bodyPr>
        <a:lstStyle/>
        <a:p>
          <a:pPr marL="0" lvl="0" indent="0" algn="ctr" defTabSz="1600200" rtl="0">
            <a:lnSpc>
              <a:spcPct val="100000"/>
            </a:lnSpc>
            <a:spcBef>
              <a:spcPct val="0"/>
            </a:spcBef>
            <a:spcAft>
              <a:spcPct val="35000"/>
            </a:spcAft>
            <a:buNone/>
          </a:pPr>
          <a:r>
            <a:rPr lang="en-US" sz="3600" kern="1200">
              <a:latin typeface="Walbaum Display"/>
            </a:rPr>
            <a:t>AI USE </a:t>
          </a:r>
        </a:p>
      </dsp:txBody>
      <dsp:txXfrm>
        <a:off x="8169539" y="2160531"/>
        <a:ext cx="2212032" cy="1327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3195E-7C8B-416E-A873-4E510CFCC768}">
      <dsp:nvSpPr>
        <dsp:cNvPr id="0" name=""/>
        <dsp:cNvSpPr/>
      </dsp:nvSpPr>
      <dsp:spPr>
        <a:xfrm>
          <a:off x="190136" y="643"/>
          <a:ext cx="2200795" cy="132047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u="sng" kern="1200">
              <a:solidFill>
                <a:schemeClr val="bg2"/>
              </a:solidFill>
            </a:rPr>
            <a:t>Key words </a:t>
          </a:r>
          <a:endParaRPr lang="en-US" sz="2200" kern="1200">
            <a:solidFill>
              <a:schemeClr val="bg2"/>
            </a:solidFill>
          </a:endParaRPr>
        </a:p>
      </dsp:txBody>
      <dsp:txXfrm>
        <a:off x="190136" y="643"/>
        <a:ext cx="2200795" cy="1320477"/>
      </dsp:txXfrm>
    </dsp:sp>
    <dsp:sp modelId="{A5211AA3-A135-4ADF-A0B5-31A5589DCF8D}">
      <dsp:nvSpPr>
        <dsp:cNvPr id="0" name=""/>
        <dsp:cNvSpPr/>
      </dsp:nvSpPr>
      <dsp:spPr>
        <a:xfrm>
          <a:off x="2611012" y="643"/>
          <a:ext cx="2200795" cy="1320477"/>
        </a:xfrm>
        <a:prstGeom prst="rect">
          <a:avLst/>
        </a:prstGeom>
        <a:solidFill>
          <a:schemeClr val="accent5">
            <a:hueOff val="-2189419"/>
            <a:satOff val="3302"/>
            <a:lumOff val="-25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solidFill>
                <a:schemeClr val="bg2"/>
              </a:solidFill>
            </a:rPr>
            <a:t>-</a:t>
          </a:r>
          <a:r>
            <a:rPr lang="en-US" sz="2200" kern="1200" baseline="0">
              <a:solidFill>
                <a:schemeClr val="bg2"/>
              </a:solidFill>
            </a:rPr>
            <a:t>Outlook features  </a:t>
          </a:r>
          <a:r>
            <a:rPr lang="en-US" sz="2200" kern="1200">
              <a:solidFill>
                <a:schemeClr val="bg2"/>
              </a:solidFill>
            </a:rPr>
            <a:t>​</a:t>
          </a:r>
        </a:p>
      </dsp:txBody>
      <dsp:txXfrm>
        <a:off x="2611012" y="643"/>
        <a:ext cx="2200795" cy="1320477"/>
      </dsp:txXfrm>
    </dsp:sp>
    <dsp:sp modelId="{F4225D76-5E85-4698-B6C9-E86CF8CD6297}">
      <dsp:nvSpPr>
        <dsp:cNvPr id="0" name=""/>
        <dsp:cNvSpPr/>
      </dsp:nvSpPr>
      <dsp:spPr>
        <a:xfrm>
          <a:off x="5031887" y="643"/>
          <a:ext cx="2200795" cy="1320477"/>
        </a:xfrm>
        <a:prstGeom prst="rect">
          <a:avLst/>
        </a:prstGeom>
        <a:solidFill>
          <a:schemeClr val="accent5">
            <a:hueOff val="-4378839"/>
            <a:satOff val="6604"/>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Professional emails  </a:t>
          </a:r>
          <a:r>
            <a:rPr lang="en-US" sz="2200" kern="1200">
              <a:solidFill>
                <a:schemeClr val="bg2"/>
              </a:solidFill>
            </a:rPr>
            <a:t>​</a:t>
          </a:r>
        </a:p>
      </dsp:txBody>
      <dsp:txXfrm>
        <a:off x="5031887" y="643"/>
        <a:ext cx="2200795" cy="1320477"/>
      </dsp:txXfrm>
    </dsp:sp>
    <dsp:sp modelId="{AD26EFFF-7C25-4A3B-B724-2DB6060002A4}">
      <dsp:nvSpPr>
        <dsp:cNvPr id="0" name=""/>
        <dsp:cNvSpPr/>
      </dsp:nvSpPr>
      <dsp:spPr>
        <a:xfrm>
          <a:off x="7452762" y="643"/>
          <a:ext cx="2200795" cy="1320477"/>
        </a:xfrm>
        <a:prstGeom prst="rect">
          <a:avLst/>
        </a:prstGeom>
        <a:solidFill>
          <a:schemeClr val="accent5">
            <a:hueOff val="-6568258"/>
            <a:satOff val="9906"/>
            <a:lumOff val="-77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Communication effectiveness  </a:t>
          </a:r>
          <a:r>
            <a:rPr lang="en-US" sz="2200" kern="1200">
              <a:solidFill>
                <a:schemeClr val="bg2"/>
              </a:solidFill>
            </a:rPr>
            <a:t>​</a:t>
          </a:r>
        </a:p>
      </dsp:txBody>
      <dsp:txXfrm>
        <a:off x="7452762" y="643"/>
        <a:ext cx="2200795" cy="1320477"/>
      </dsp:txXfrm>
    </dsp:sp>
    <dsp:sp modelId="{5B24A142-F519-4BB9-8934-50389D720078}">
      <dsp:nvSpPr>
        <dsp:cNvPr id="0" name=""/>
        <dsp:cNvSpPr/>
      </dsp:nvSpPr>
      <dsp:spPr>
        <a:xfrm>
          <a:off x="9873638" y="643"/>
          <a:ext cx="2200795" cy="1320477"/>
        </a:xfrm>
        <a:prstGeom prst="rect">
          <a:avLst/>
        </a:prstGeom>
        <a:solidFill>
          <a:schemeClr val="accent5">
            <a:hueOff val="-8757677"/>
            <a:satOff val="13208"/>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Scheduling meetings  </a:t>
          </a:r>
          <a:r>
            <a:rPr lang="en-US" sz="2200" kern="1200">
              <a:solidFill>
                <a:schemeClr val="bg2"/>
              </a:solidFill>
            </a:rPr>
            <a:t>​</a:t>
          </a:r>
        </a:p>
      </dsp:txBody>
      <dsp:txXfrm>
        <a:off x="9873638" y="643"/>
        <a:ext cx="2200795" cy="1320477"/>
      </dsp:txXfrm>
    </dsp:sp>
    <dsp:sp modelId="{31F750C9-F1C1-4851-AA17-56231BE287BE}">
      <dsp:nvSpPr>
        <dsp:cNvPr id="0" name=""/>
        <dsp:cNvSpPr/>
      </dsp:nvSpPr>
      <dsp:spPr>
        <a:xfrm>
          <a:off x="1400574" y="1541200"/>
          <a:ext cx="2200795" cy="1320477"/>
        </a:xfrm>
        <a:prstGeom prst="rect">
          <a:avLst/>
        </a:prstGeom>
        <a:solidFill>
          <a:schemeClr val="accent5">
            <a:hueOff val="-10947097"/>
            <a:satOff val="16509"/>
            <a:lumOff val="-129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Calendar management  </a:t>
          </a:r>
          <a:r>
            <a:rPr lang="en-US" sz="2200" kern="1200">
              <a:solidFill>
                <a:schemeClr val="bg2"/>
              </a:solidFill>
            </a:rPr>
            <a:t>​</a:t>
          </a:r>
        </a:p>
      </dsp:txBody>
      <dsp:txXfrm>
        <a:off x="1400574" y="1541200"/>
        <a:ext cx="2200795" cy="1320477"/>
      </dsp:txXfrm>
    </dsp:sp>
    <dsp:sp modelId="{4D1199AC-4FA9-439A-B77B-C17691A62766}">
      <dsp:nvSpPr>
        <dsp:cNvPr id="0" name=""/>
        <dsp:cNvSpPr/>
      </dsp:nvSpPr>
      <dsp:spPr>
        <a:xfrm>
          <a:off x="3821449" y="1541200"/>
          <a:ext cx="2200795" cy="1320477"/>
        </a:xfrm>
        <a:prstGeom prst="rect">
          <a:avLst/>
        </a:prstGeom>
        <a:solidFill>
          <a:schemeClr val="accent5">
            <a:hueOff val="-13136516"/>
            <a:satOff val="19811"/>
            <a:lumOff val="-15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Time management  </a:t>
          </a:r>
          <a:r>
            <a:rPr lang="en-US" sz="2200" kern="1200">
              <a:solidFill>
                <a:schemeClr val="bg2"/>
              </a:solidFill>
            </a:rPr>
            <a:t>​</a:t>
          </a:r>
        </a:p>
      </dsp:txBody>
      <dsp:txXfrm>
        <a:off x="3821449" y="1541200"/>
        <a:ext cx="2200795" cy="1320477"/>
      </dsp:txXfrm>
    </dsp:sp>
    <dsp:sp modelId="{3B2F2E27-1BD0-4172-80E1-903CF9661703}">
      <dsp:nvSpPr>
        <dsp:cNvPr id="0" name=""/>
        <dsp:cNvSpPr/>
      </dsp:nvSpPr>
      <dsp:spPr>
        <a:xfrm>
          <a:off x="6242325" y="1541200"/>
          <a:ext cx="2200795" cy="1320477"/>
        </a:xfrm>
        <a:prstGeom prst="rect">
          <a:avLst/>
        </a:prstGeom>
        <a:solidFill>
          <a:schemeClr val="accent5">
            <a:hueOff val="-15325935"/>
            <a:satOff val="23113"/>
            <a:lumOff val="-181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Productivity  </a:t>
          </a:r>
          <a:r>
            <a:rPr lang="en-US" sz="2200" kern="1200">
              <a:solidFill>
                <a:schemeClr val="bg2"/>
              </a:solidFill>
            </a:rPr>
            <a:t>​</a:t>
          </a:r>
        </a:p>
      </dsp:txBody>
      <dsp:txXfrm>
        <a:off x="6242325" y="1541200"/>
        <a:ext cx="2200795" cy="1320477"/>
      </dsp:txXfrm>
    </dsp:sp>
    <dsp:sp modelId="{F85093AF-44AA-45C1-8ADA-370F0CBDC6B7}">
      <dsp:nvSpPr>
        <dsp:cNvPr id="0" name=""/>
        <dsp:cNvSpPr/>
      </dsp:nvSpPr>
      <dsp:spPr>
        <a:xfrm>
          <a:off x="8663200" y="1541200"/>
          <a:ext cx="2200795" cy="1320477"/>
        </a:xfrm>
        <a:prstGeom prst="rect">
          <a:avLst/>
        </a:prstGeom>
        <a:solidFill>
          <a:schemeClr val="accent5">
            <a:hueOff val="-17515355"/>
            <a:satOff val="26415"/>
            <a:lumOff val="-20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a:solidFill>
                <a:schemeClr val="bg2"/>
              </a:solidFill>
            </a:rPr>
            <a:t>- Professionalism  </a:t>
          </a:r>
          <a:endParaRPr lang="en-US" sz="2200" kern="1200">
            <a:solidFill>
              <a:schemeClr val="bg2"/>
            </a:solidFill>
          </a:endParaRPr>
        </a:p>
      </dsp:txBody>
      <dsp:txXfrm>
        <a:off x="8663200" y="1541200"/>
        <a:ext cx="2200795" cy="13204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96EED-1E04-4C0C-A4B2-6FF53C933AED}">
      <dsp:nvSpPr>
        <dsp:cNvPr id="0" name=""/>
        <dsp:cNvSpPr/>
      </dsp:nvSpPr>
      <dsp:spPr>
        <a:xfrm>
          <a:off x="3606084" y="805666"/>
          <a:ext cx="621495" cy="91440"/>
        </a:xfrm>
        <a:custGeom>
          <a:avLst/>
          <a:gdLst/>
          <a:ahLst/>
          <a:cxnLst/>
          <a:rect l="0" t="0" r="0" b="0"/>
          <a:pathLst>
            <a:path>
              <a:moveTo>
                <a:pt x="0" y="45720"/>
              </a:moveTo>
              <a:lnTo>
                <a:pt x="62149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0529" y="848125"/>
        <a:ext cx="32604" cy="6520"/>
      </dsp:txXfrm>
    </dsp:sp>
    <dsp:sp modelId="{3C97E9F5-326B-4ADA-88A8-CB8DD87E1BFC}">
      <dsp:nvSpPr>
        <dsp:cNvPr id="0" name=""/>
        <dsp:cNvSpPr/>
      </dsp:nvSpPr>
      <dsp:spPr>
        <a:xfrm>
          <a:off x="772687" y="827"/>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Use </a:t>
          </a:r>
          <a:r>
            <a:rPr lang="en-US" sz="1300" kern="1200">
              <a:latin typeface="Walbaum Display"/>
            </a:rPr>
            <a:t>OF Microsoft</a:t>
          </a:r>
          <a:r>
            <a:rPr lang="en-US" sz="1300" kern="1200"/>
            <a:t> Word confidently and effectively.</a:t>
          </a:r>
          <a:endParaRPr lang="en-US" sz="1300" u="sng" kern="1200"/>
        </a:p>
      </dsp:txBody>
      <dsp:txXfrm>
        <a:off x="772687" y="827"/>
        <a:ext cx="2835197" cy="1701118"/>
      </dsp:txXfrm>
    </dsp:sp>
    <dsp:sp modelId="{C7BD2C4F-8E62-488B-98F8-51570BEE0082}">
      <dsp:nvSpPr>
        <dsp:cNvPr id="0" name=""/>
        <dsp:cNvSpPr/>
      </dsp:nvSpPr>
      <dsp:spPr>
        <a:xfrm>
          <a:off x="2190285" y="1700145"/>
          <a:ext cx="3487292" cy="621495"/>
        </a:xfrm>
        <a:custGeom>
          <a:avLst/>
          <a:gdLst/>
          <a:ahLst/>
          <a:cxnLst/>
          <a:rect l="0" t="0" r="0" b="0"/>
          <a:pathLst>
            <a:path>
              <a:moveTo>
                <a:pt x="3487292" y="0"/>
              </a:moveTo>
              <a:lnTo>
                <a:pt x="3487292" y="327847"/>
              </a:lnTo>
              <a:lnTo>
                <a:pt x="0" y="327847"/>
              </a:lnTo>
              <a:lnTo>
                <a:pt x="0" y="621495"/>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238" y="2007632"/>
        <a:ext cx="177386" cy="6520"/>
      </dsp:txXfrm>
    </dsp:sp>
    <dsp:sp modelId="{C3FB2CC6-B1AC-46BC-A016-529B01472FE8}">
      <dsp:nvSpPr>
        <dsp:cNvPr id="0" name=""/>
        <dsp:cNvSpPr/>
      </dsp:nvSpPr>
      <dsp:spPr>
        <a:xfrm>
          <a:off x="4259979" y="827"/>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Create clear, well-structured, and professionally formatted documents.</a:t>
          </a:r>
        </a:p>
      </dsp:txBody>
      <dsp:txXfrm>
        <a:off x="4259979" y="827"/>
        <a:ext cx="2835197" cy="1701118"/>
      </dsp:txXfrm>
    </dsp:sp>
    <dsp:sp modelId="{1BD73927-5A23-4CDD-A394-232F6E36D913}">
      <dsp:nvSpPr>
        <dsp:cNvPr id="0" name=""/>
        <dsp:cNvSpPr/>
      </dsp:nvSpPr>
      <dsp:spPr>
        <a:xfrm>
          <a:off x="3606084" y="3158880"/>
          <a:ext cx="621495" cy="91440"/>
        </a:xfrm>
        <a:custGeom>
          <a:avLst/>
          <a:gdLst/>
          <a:ahLst/>
          <a:cxnLst/>
          <a:rect l="0" t="0" r="0" b="0"/>
          <a:pathLst>
            <a:path>
              <a:moveTo>
                <a:pt x="0" y="45720"/>
              </a:moveTo>
              <a:lnTo>
                <a:pt x="62149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0529" y="3201339"/>
        <a:ext cx="32604" cy="6520"/>
      </dsp:txXfrm>
    </dsp:sp>
    <dsp:sp modelId="{A333A8AE-A10A-4AE4-87FA-CF167D4B0766}">
      <dsp:nvSpPr>
        <dsp:cNvPr id="0" name=""/>
        <dsp:cNvSpPr/>
      </dsp:nvSpPr>
      <dsp:spPr>
        <a:xfrm>
          <a:off x="772687" y="2354040"/>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Apply formatting, referencing, and collaboration tools to support academic assignments.</a:t>
          </a:r>
        </a:p>
      </dsp:txBody>
      <dsp:txXfrm>
        <a:off x="772687" y="2354040"/>
        <a:ext cx="2835197" cy="1701118"/>
      </dsp:txXfrm>
    </dsp:sp>
    <dsp:sp modelId="{14A9908C-BE6A-4F96-AB3A-1C20489FDBA9}">
      <dsp:nvSpPr>
        <dsp:cNvPr id="0" name=""/>
        <dsp:cNvSpPr/>
      </dsp:nvSpPr>
      <dsp:spPr>
        <a:xfrm>
          <a:off x="2190285" y="4053359"/>
          <a:ext cx="3487292" cy="621495"/>
        </a:xfrm>
        <a:custGeom>
          <a:avLst/>
          <a:gdLst/>
          <a:ahLst/>
          <a:cxnLst/>
          <a:rect l="0" t="0" r="0" b="0"/>
          <a:pathLst>
            <a:path>
              <a:moveTo>
                <a:pt x="3487292" y="0"/>
              </a:moveTo>
              <a:lnTo>
                <a:pt x="3487292" y="327847"/>
              </a:lnTo>
              <a:lnTo>
                <a:pt x="0" y="327847"/>
              </a:lnTo>
              <a:lnTo>
                <a:pt x="0" y="621495"/>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238" y="4360846"/>
        <a:ext cx="177386" cy="6520"/>
      </dsp:txXfrm>
    </dsp:sp>
    <dsp:sp modelId="{B2F8C45A-D9CD-42B2-8D54-E706EE580CCC}">
      <dsp:nvSpPr>
        <dsp:cNvPr id="0" name=""/>
        <dsp:cNvSpPr/>
      </dsp:nvSpPr>
      <dsp:spPr>
        <a:xfrm>
          <a:off x="4259979" y="2354040"/>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Prepare high-quality professional materials such as CVs, cover letters, and reports.</a:t>
          </a:r>
        </a:p>
      </dsp:txBody>
      <dsp:txXfrm>
        <a:off x="4259979" y="2354040"/>
        <a:ext cx="2835197" cy="1701118"/>
      </dsp:txXfrm>
    </dsp:sp>
    <dsp:sp modelId="{02D6F2D7-1135-4858-92A9-403C44DF200C}">
      <dsp:nvSpPr>
        <dsp:cNvPr id="0" name=""/>
        <dsp:cNvSpPr/>
      </dsp:nvSpPr>
      <dsp:spPr>
        <a:xfrm>
          <a:off x="3606084" y="5512093"/>
          <a:ext cx="621495" cy="91440"/>
        </a:xfrm>
        <a:custGeom>
          <a:avLst/>
          <a:gdLst/>
          <a:ahLst/>
          <a:cxnLst/>
          <a:rect l="0" t="0" r="0" b="0"/>
          <a:pathLst>
            <a:path>
              <a:moveTo>
                <a:pt x="0" y="45720"/>
              </a:moveTo>
              <a:lnTo>
                <a:pt x="62149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0529" y="5554553"/>
        <a:ext cx="32604" cy="6520"/>
      </dsp:txXfrm>
    </dsp:sp>
    <dsp:sp modelId="{06D356F4-9307-4AB5-9282-3F779604863A}">
      <dsp:nvSpPr>
        <dsp:cNvPr id="0" name=""/>
        <dsp:cNvSpPr/>
      </dsp:nvSpPr>
      <dsp:spPr>
        <a:xfrm>
          <a:off x="772687" y="4707254"/>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Organize and present personal projects with clarity and consistency.</a:t>
          </a:r>
        </a:p>
      </dsp:txBody>
      <dsp:txXfrm>
        <a:off x="772687" y="4707254"/>
        <a:ext cx="2835197" cy="1701118"/>
      </dsp:txXfrm>
    </dsp:sp>
    <dsp:sp modelId="{89E3292C-7295-4780-8E95-3C225D8CD2A3}">
      <dsp:nvSpPr>
        <dsp:cNvPr id="0" name=""/>
        <dsp:cNvSpPr/>
      </dsp:nvSpPr>
      <dsp:spPr>
        <a:xfrm>
          <a:off x="4259979" y="4707254"/>
          <a:ext cx="2835197" cy="17011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8927" tIns="145828" rIns="138927" bIns="145828" numCol="1" spcCol="1270" anchor="ctr" anchorCtr="0">
          <a:noAutofit/>
        </a:bodyPr>
        <a:lstStyle/>
        <a:p>
          <a:pPr marL="0" lvl="0" indent="0" algn="ctr" defTabSz="577850">
            <a:lnSpc>
              <a:spcPct val="90000"/>
            </a:lnSpc>
            <a:spcBef>
              <a:spcPct val="0"/>
            </a:spcBef>
            <a:spcAft>
              <a:spcPct val="35000"/>
            </a:spcAft>
            <a:buNone/>
            <a:defRPr cap="all"/>
          </a:pPr>
          <a:r>
            <a:rPr lang="en-US" sz="1300" kern="1200"/>
            <a:t>create a 750-word report on how digital tools and AI could enhance customer communication and streamline simple business tasks.</a:t>
          </a:r>
        </a:p>
      </dsp:txBody>
      <dsp:txXfrm>
        <a:off x="4259979" y="4707254"/>
        <a:ext cx="2835197" cy="170111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3037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9996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390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96178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42869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88278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5689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21398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a:t>Click to edit Master title style</a:t>
            </a:r>
          </a:p>
        </p:txBody>
      </p:sp>
    </p:spTree>
    <p:extLst>
      <p:ext uri="{BB962C8B-B14F-4D97-AF65-F5344CB8AC3E}">
        <p14:creationId xmlns:p14="http://schemas.microsoft.com/office/powerpoint/2010/main" val="1169986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20719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6/26/2026</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1317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6/26/2026</a:t>
            </a:fld>
            <a:endParaRPr lang="en-US"/>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3067963389"/>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freepngimg.com/png/14612-presentation-png-pic" TargetMode="External"/><Relationship Id="rId4" Type="http://schemas.openxmlformats.org/officeDocument/2006/relationships/diagramLayout" Target="../diagrams/layout2.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deviantart.com/javijavo93/art/Microsoft-Office-square-tiles-523045684" TargetMode="External"/><Relationship Id="rId3" Type="http://schemas.openxmlformats.org/officeDocument/2006/relationships/diagramLayout" Target="../diagrams/layout3.xml"/><Relationship Id="rId7" Type="http://schemas.openxmlformats.org/officeDocument/2006/relationships/image" Target="../media/image9.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slideLayout" Target="../slideLayouts/slideLayout2.xml"/><Relationship Id="rId1" Type="http://schemas.openxmlformats.org/officeDocument/2006/relationships/video" Target="https://www.youtube.com/embed/0IsTKB7h2Gg?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2571" y="502886"/>
            <a:ext cx="10879480" cy="3043695"/>
          </a:xfrm>
        </p:spPr>
        <p:txBody>
          <a:bodyPr anchor="t">
            <a:normAutofit/>
          </a:bodyPr>
          <a:lstStyle/>
          <a:p>
            <a:pPr>
              <a:lnSpc>
                <a:spcPct val="90000"/>
              </a:lnSpc>
            </a:pPr>
            <a:r>
              <a:rPr lang="en-US" sz="4100"/>
              <a:t>Reflection on my learning at the University of Wales </a:t>
            </a:r>
            <a:br>
              <a:rPr lang="en-US" sz="4100"/>
            </a:br>
            <a:r>
              <a:rPr lang="en-US" sz="4100"/>
              <a:t>Trinity Saint David </a:t>
            </a:r>
          </a:p>
        </p:txBody>
      </p:sp>
      <p:sp>
        <p:nvSpPr>
          <p:cNvPr id="3" name="Subtitle 2"/>
          <p:cNvSpPr>
            <a:spLocks noGrp="1"/>
          </p:cNvSpPr>
          <p:nvPr>
            <p:ph type="subTitle" idx="1"/>
          </p:nvPr>
        </p:nvSpPr>
        <p:spPr>
          <a:xfrm>
            <a:off x="632099" y="3038378"/>
            <a:ext cx="4175308" cy="941926"/>
          </a:xfrm>
        </p:spPr>
        <p:txBody>
          <a:bodyPr vert="horz" lIns="91440" tIns="45720" rIns="91440" bIns="45720" rtlCol="0" anchor="b">
            <a:normAutofit/>
          </a:bodyPr>
          <a:lstStyle/>
          <a:p>
            <a:r>
              <a:rPr lang="en-US"/>
              <a:t>Academic Digital Skills  ​</a:t>
            </a:r>
          </a:p>
          <a:p>
            <a:r>
              <a:rPr lang="en-US"/>
              <a:t>Lecture Manjit </a:t>
            </a:r>
            <a:r>
              <a:rPr lang="en-US" err="1"/>
              <a:t>Biant</a:t>
            </a:r>
            <a:r>
              <a:rPr lang="en-US"/>
              <a:t> </a:t>
            </a:r>
          </a:p>
        </p:txBody>
      </p:sp>
      <p:pic>
        <p:nvPicPr>
          <p:cNvPr id="5" name="Picture 4" descr="A coat of arms with dragons and a helmet&#10;&#10;AI-generated content may be incorrect.">
            <a:extLst>
              <a:ext uri="{FF2B5EF4-FFF2-40B4-BE49-F238E27FC236}">
                <a16:creationId xmlns:a16="http://schemas.microsoft.com/office/drawing/2014/main" id="{469595B7-484B-F22B-C01B-A11227C51E97}"/>
              </a:ext>
            </a:extLst>
          </p:cNvPr>
          <p:cNvPicPr>
            <a:picLocks noChangeAspect="1"/>
          </p:cNvPicPr>
          <p:nvPr/>
        </p:nvPicPr>
        <p:blipFill>
          <a:blip r:embed="rId2"/>
          <a:stretch>
            <a:fillRect/>
          </a:stretch>
        </p:blipFill>
        <p:spPr>
          <a:xfrm>
            <a:off x="4645479" y="2388824"/>
            <a:ext cx="2857500" cy="3171825"/>
          </a:xfrm>
          <a:prstGeom prst="rect">
            <a:avLst/>
          </a:prstGeom>
        </p:spPr>
      </p:pic>
      <p:sp>
        <p:nvSpPr>
          <p:cNvPr id="8" name="Subtitle 2">
            <a:extLst>
              <a:ext uri="{FF2B5EF4-FFF2-40B4-BE49-F238E27FC236}">
                <a16:creationId xmlns:a16="http://schemas.microsoft.com/office/drawing/2014/main" id="{3FC08956-F274-01EA-4376-1987197B5256}"/>
              </a:ext>
            </a:extLst>
          </p:cNvPr>
          <p:cNvSpPr txBox="1">
            <a:spLocks/>
          </p:cNvSpPr>
          <p:nvPr/>
        </p:nvSpPr>
        <p:spPr>
          <a:xfrm>
            <a:off x="9928498" y="5309863"/>
            <a:ext cx="2070737" cy="941926"/>
          </a:xfrm>
          <a:prstGeom prst="rect">
            <a:avLst/>
          </a:prstGeom>
        </p:spPr>
        <p:txBody>
          <a:bodyPr vert="horz" lIns="91440" tIns="45720" rIns="91440" bIns="45720" rtlCol="0" anchor="b">
            <a:normAutofit/>
          </a:bodyPr>
          <a:lstStyle>
            <a:lvl1pPr marL="0" indent="0" algn="l" defTabSz="914400" rtl="0" eaLnBrk="1" latinLnBrk="0" hangingPunct="1">
              <a:lnSpc>
                <a:spcPct val="10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Tx/>
              <a:buNone/>
              <a:defRPr sz="2000" i="1"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Tx/>
              <a:buNone/>
              <a:defRPr sz="1600" i="1"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err="1"/>
              <a:t>Mr</a:t>
            </a:r>
            <a:r>
              <a:rPr lang="en-US"/>
              <a:t> Jiri Banom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E234-9093-D301-B78C-0087297689FD}"/>
              </a:ext>
            </a:extLst>
          </p:cNvPr>
          <p:cNvSpPr>
            <a:spLocks noGrp="1"/>
          </p:cNvSpPr>
          <p:nvPr>
            <p:ph type="title"/>
          </p:nvPr>
        </p:nvSpPr>
        <p:spPr>
          <a:xfrm>
            <a:off x="841483" y="-820173"/>
            <a:ext cx="11095037" cy="1964986"/>
          </a:xfrm>
        </p:spPr>
        <p:txBody>
          <a:bodyPr/>
          <a:lstStyle/>
          <a:p>
            <a:r>
              <a:rPr lang="en-US"/>
              <a:t>CONTENT </a:t>
            </a:r>
            <a:br>
              <a:rPr lang="en-US"/>
            </a:br>
            <a:r>
              <a:rPr lang="en-US"/>
              <a:t>10 WEEKS STUDY AT </a:t>
            </a:r>
            <a:r>
              <a:rPr lang="en-US" err="1"/>
              <a:t>uwtsd</a:t>
            </a:r>
            <a:r>
              <a:rPr lang="en-US"/>
              <a:t> </a:t>
            </a:r>
          </a:p>
        </p:txBody>
      </p:sp>
      <p:graphicFrame>
        <p:nvGraphicFramePr>
          <p:cNvPr id="8" name="Content Placeholder 2">
            <a:extLst>
              <a:ext uri="{FF2B5EF4-FFF2-40B4-BE49-F238E27FC236}">
                <a16:creationId xmlns:a16="http://schemas.microsoft.com/office/drawing/2014/main" id="{C1E13EF7-8742-A832-C6D5-F32F62846913}"/>
              </a:ext>
            </a:extLst>
          </p:cNvPr>
          <p:cNvGraphicFramePr>
            <a:graphicFrameLocks noGrp="1"/>
          </p:cNvGraphicFramePr>
          <p:nvPr>
            <p:ph idx="1"/>
            <p:extLst>
              <p:ext uri="{D42A27DB-BD31-4B8C-83A1-F6EECF244321}">
                <p14:modId xmlns:p14="http://schemas.microsoft.com/office/powerpoint/2010/main" val="1595298900"/>
              </p:ext>
            </p:extLst>
          </p:nvPr>
        </p:nvGraphicFramePr>
        <p:xfrm>
          <a:off x="657352" y="1152263"/>
          <a:ext cx="8355433" cy="55507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coat of arms with dragons and a helmet&#10;&#10;AI-generated content may be incorrect.">
            <a:extLst>
              <a:ext uri="{FF2B5EF4-FFF2-40B4-BE49-F238E27FC236}">
                <a16:creationId xmlns:a16="http://schemas.microsoft.com/office/drawing/2014/main" id="{55850FAE-76A6-3732-3958-ECADA190C5BE}"/>
              </a:ext>
            </a:extLst>
          </p:cNvPr>
          <p:cNvPicPr>
            <a:picLocks noChangeAspect="1"/>
          </p:cNvPicPr>
          <p:nvPr/>
        </p:nvPicPr>
        <p:blipFill>
          <a:blip r:embed="rId7"/>
          <a:stretch>
            <a:fillRect/>
          </a:stretch>
        </p:blipFill>
        <p:spPr>
          <a:xfrm>
            <a:off x="11170889" y="311512"/>
            <a:ext cx="766647" cy="839362"/>
          </a:xfrm>
          <a:prstGeom prst="rect">
            <a:avLst/>
          </a:prstGeom>
        </p:spPr>
      </p:pic>
      <p:pic>
        <p:nvPicPr>
          <p:cNvPr id="21" name="Picture 20" descr="A person holding his head in his hands&#10;&#10;AI-generated content may be incorrect.">
            <a:extLst>
              <a:ext uri="{FF2B5EF4-FFF2-40B4-BE49-F238E27FC236}">
                <a16:creationId xmlns:a16="http://schemas.microsoft.com/office/drawing/2014/main" id="{1279F3C7-A56E-E124-3419-89190714294A}"/>
              </a:ext>
            </a:extLst>
          </p:cNvPr>
          <p:cNvPicPr>
            <a:picLocks noChangeAspect="1"/>
          </p:cNvPicPr>
          <p:nvPr/>
        </p:nvPicPr>
        <p:blipFill>
          <a:blip r:embed="rId8"/>
          <a:srcRect t="3384" r="-246" b="2156"/>
          <a:stretch>
            <a:fillRect/>
          </a:stretch>
        </p:blipFill>
        <p:spPr>
          <a:xfrm>
            <a:off x="8012817" y="1503028"/>
            <a:ext cx="2966324" cy="5086462"/>
          </a:xfrm>
          <a:prstGeom prst="rect">
            <a:avLst/>
          </a:prstGeom>
        </p:spPr>
      </p:pic>
    </p:spTree>
    <p:extLst>
      <p:ext uri="{BB962C8B-B14F-4D97-AF65-F5344CB8AC3E}">
        <p14:creationId xmlns:p14="http://schemas.microsoft.com/office/powerpoint/2010/main" val="41339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graphicEl>
                                              <a:dgm id="{AD7094CE-A90E-4A75-B770-368224C14812}"/>
                                            </p:graphicEl>
                                          </p:spTgt>
                                        </p:tgtEl>
                                        <p:attrNameLst>
                                          <p:attrName>style.visibility</p:attrName>
                                        </p:attrNameLst>
                                      </p:cBhvr>
                                      <p:to>
                                        <p:strVal val="visible"/>
                                      </p:to>
                                    </p:set>
                                    <p:anim calcmode="lin" valueType="num">
                                      <p:cBhvr additive="base">
                                        <p:cTn id="12" dur="500" fill="hold"/>
                                        <p:tgtEl>
                                          <p:spTgt spid="8">
                                            <p:graphicEl>
                                              <a:dgm id="{AD7094CE-A90E-4A75-B770-368224C14812}"/>
                                            </p:graphic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graphicEl>
                                              <a:dgm id="{AD7094CE-A90E-4A75-B770-368224C14812}"/>
                                            </p:graphic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graphicEl>
                                              <a:dgm id="{73D664A2-FFB6-4EFB-B45B-40250A1A13B9}"/>
                                            </p:graphicEl>
                                          </p:spTgt>
                                        </p:tgtEl>
                                        <p:attrNameLst>
                                          <p:attrName>style.visibility</p:attrName>
                                        </p:attrNameLst>
                                      </p:cBhvr>
                                      <p:to>
                                        <p:strVal val="visible"/>
                                      </p:to>
                                    </p:set>
                                    <p:anim calcmode="lin" valueType="num">
                                      <p:cBhvr additive="base">
                                        <p:cTn id="18" dur="500" fill="hold"/>
                                        <p:tgtEl>
                                          <p:spTgt spid="8">
                                            <p:graphicEl>
                                              <a:dgm id="{73D664A2-FFB6-4EFB-B45B-40250A1A13B9}"/>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8">
                                            <p:graphicEl>
                                              <a:dgm id="{73D664A2-FFB6-4EFB-B45B-40250A1A13B9}"/>
                                            </p:graphic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graphicEl>
                                              <a:dgm id="{D152C0A8-ED0C-4E12-874A-20AFD06753C8}"/>
                                            </p:graphicEl>
                                          </p:spTgt>
                                        </p:tgtEl>
                                        <p:attrNameLst>
                                          <p:attrName>style.visibility</p:attrName>
                                        </p:attrNameLst>
                                      </p:cBhvr>
                                      <p:to>
                                        <p:strVal val="visible"/>
                                      </p:to>
                                    </p:set>
                                    <p:anim calcmode="lin" valueType="num">
                                      <p:cBhvr additive="base">
                                        <p:cTn id="24" dur="500" fill="hold"/>
                                        <p:tgtEl>
                                          <p:spTgt spid="8">
                                            <p:graphicEl>
                                              <a:dgm id="{D152C0A8-ED0C-4E12-874A-20AFD06753C8}"/>
                                            </p:graphic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graphicEl>
                                              <a:dgm id="{D152C0A8-ED0C-4E12-874A-20AFD06753C8}"/>
                                            </p:graphic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graphicEl>
                                              <a:dgm id="{062B7B74-D5E3-419F-8DD7-5753B5430AC2}"/>
                                            </p:graphicEl>
                                          </p:spTgt>
                                        </p:tgtEl>
                                        <p:attrNameLst>
                                          <p:attrName>style.visibility</p:attrName>
                                        </p:attrNameLst>
                                      </p:cBhvr>
                                      <p:to>
                                        <p:strVal val="visible"/>
                                      </p:to>
                                    </p:set>
                                    <p:anim calcmode="lin" valueType="num">
                                      <p:cBhvr additive="base">
                                        <p:cTn id="30" dur="500" fill="hold"/>
                                        <p:tgtEl>
                                          <p:spTgt spid="8">
                                            <p:graphicEl>
                                              <a:dgm id="{062B7B74-D5E3-419F-8DD7-5753B5430AC2}"/>
                                            </p:graphic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graphicEl>
                                              <a:dgm id="{062B7B74-D5E3-419F-8DD7-5753B5430AC2}"/>
                                            </p:graphic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8">
                                            <p:graphicEl>
                                              <a:dgm id="{2827AFAE-FCFF-436F-939B-40A880D05EBC}"/>
                                            </p:graphicEl>
                                          </p:spTgt>
                                        </p:tgtEl>
                                        <p:attrNameLst>
                                          <p:attrName>style.visibility</p:attrName>
                                        </p:attrNameLst>
                                      </p:cBhvr>
                                      <p:to>
                                        <p:strVal val="visible"/>
                                      </p:to>
                                    </p:set>
                                    <p:anim calcmode="lin" valueType="num">
                                      <p:cBhvr additive="base">
                                        <p:cTn id="36" dur="500" fill="hold"/>
                                        <p:tgtEl>
                                          <p:spTgt spid="8">
                                            <p:graphicEl>
                                              <a:dgm id="{2827AFAE-FCFF-436F-939B-40A880D05EBC}"/>
                                            </p:graphicEl>
                                          </p:spTgt>
                                        </p:tgtEl>
                                        <p:attrNameLst>
                                          <p:attrName>ppt_x</p:attrName>
                                        </p:attrNameLst>
                                      </p:cBhvr>
                                      <p:tavLst>
                                        <p:tav tm="0">
                                          <p:val>
                                            <p:strVal val="#ppt_x"/>
                                          </p:val>
                                        </p:tav>
                                        <p:tav tm="100000">
                                          <p:val>
                                            <p:strVal val="#ppt_x"/>
                                          </p:val>
                                        </p:tav>
                                      </p:tavLst>
                                    </p:anim>
                                    <p:anim calcmode="lin" valueType="num">
                                      <p:cBhvr additive="base">
                                        <p:cTn id="37" dur="500" fill="hold"/>
                                        <p:tgtEl>
                                          <p:spTgt spid="8">
                                            <p:graphicEl>
                                              <a:dgm id="{2827AFAE-FCFF-436F-939B-40A880D05EBC}"/>
                                            </p:graphic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8">
                                            <p:graphicEl>
                                              <a:dgm id="{CA7DC38C-2E5E-4185-AF5A-EFCA29FB901A}"/>
                                            </p:graphicEl>
                                          </p:spTgt>
                                        </p:tgtEl>
                                        <p:attrNameLst>
                                          <p:attrName>style.visibility</p:attrName>
                                        </p:attrNameLst>
                                      </p:cBhvr>
                                      <p:to>
                                        <p:strVal val="visible"/>
                                      </p:to>
                                    </p:set>
                                    <p:anim calcmode="lin" valueType="num">
                                      <p:cBhvr additive="base">
                                        <p:cTn id="42" dur="500" fill="hold"/>
                                        <p:tgtEl>
                                          <p:spTgt spid="8">
                                            <p:graphicEl>
                                              <a:dgm id="{CA7DC38C-2E5E-4185-AF5A-EFCA29FB901A}"/>
                                            </p:graphicEl>
                                          </p:spTgt>
                                        </p:tgtEl>
                                        <p:attrNameLst>
                                          <p:attrName>ppt_x</p:attrName>
                                        </p:attrNameLst>
                                      </p:cBhvr>
                                      <p:tavLst>
                                        <p:tav tm="0">
                                          <p:val>
                                            <p:strVal val="#ppt_x"/>
                                          </p:val>
                                        </p:tav>
                                        <p:tav tm="100000">
                                          <p:val>
                                            <p:strVal val="#ppt_x"/>
                                          </p:val>
                                        </p:tav>
                                      </p:tavLst>
                                    </p:anim>
                                    <p:anim calcmode="lin" valueType="num">
                                      <p:cBhvr additive="base">
                                        <p:cTn id="43" dur="500" fill="hold"/>
                                        <p:tgtEl>
                                          <p:spTgt spid="8">
                                            <p:graphicEl>
                                              <a:dgm id="{CA7DC38C-2E5E-4185-AF5A-EFCA29FB901A}"/>
                                            </p:graphic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8">
                                            <p:graphicEl>
                                              <a:dgm id="{C441E185-AEA1-4C61-BE88-B10E63E99C92}"/>
                                            </p:graphicEl>
                                          </p:spTgt>
                                        </p:tgtEl>
                                        <p:attrNameLst>
                                          <p:attrName>style.visibility</p:attrName>
                                        </p:attrNameLst>
                                      </p:cBhvr>
                                      <p:to>
                                        <p:strVal val="visible"/>
                                      </p:to>
                                    </p:set>
                                    <p:anim calcmode="lin" valueType="num">
                                      <p:cBhvr additive="base">
                                        <p:cTn id="48" dur="500" fill="hold"/>
                                        <p:tgtEl>
                                          <p:spTgt spid="8">
                                            <p:graphicEl>
                                              <a:dgm id="{C441E185-AEA1-4C61-BE88-B10E63E99C92}"/>
                                            </p:graphicEl>
                                          </p:spTgt>
                                        </p:tgtEl>
                                        <p:attrNameLst>
                                          <p:attrName>ppt_x</p:attrName>
                                        </p:attrNameLst>
                                      </p:cBhvr>
                                      <p:tavLst>
                                        <p:tav tm="0">
                                          <p:val>
                                            <p:strVal val="#ppt_x"/>
                                          </p:val>
                                        </p:tav>
                                        <p:tav tm="100000">
                                          <p:val>
                                            <p:strVal val="#ppt_x"/>
                                          </p:val>
                                        </p:tav>
                                      </p:tavLst>
                                    </p:anim>
                                    <p:anim calcmode="lin" valueType="num">
                                      <p:cBhvr additive="base">
                                        <p:cTn id="49" dur="500" fill="hold"/>
                                        <p:tgtEl>
                                          <p:spTgt spid="8">
                                            <p:graphicEl>
                                              <a:dgm id="{C441E185-AEA1-4C61-BE88-B10E63E99C92}"/>
                                            </p:graphic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8">
                                            <p:graphicEl>
                                              <a:dgm id="{46080B72-245D-457D-AFD9-F6877E79EBCC}"/>
                                            </p:graphicEl>
                                          </p:spTgt>
                                        </p:tgtEl>
                                        <p:attrNameLst>
                                          <p:attrName>style.visibility</p:attrName>
                                        </p:attrNameLst>
                                      </p:cBhvr>
                                      <p:to>
                                        <p:strVal val="visible"/>
                                      </p:to>
                                    </p:set>
                                    <p:anim calcmode="lin" valueType="num">
                                      <p:cBhvr additive="base">
                                        <p:cTn id="54" dur="500" fill="hold"/>
                                        <p:tgtEl>
                                          <p:spTgt spid="8">
                                            <p:graphicEl>
                                              <a:dgm id="{46080B72-245D-457D-AFD9-F6877E79EBCC}"/>
                                            </p:graphicEl>
                                          </p:spTgt>
                                        </p:tgtEl>
                                        <p:attrNameLst>
                                          <p:attrName>ppt_x</p:attrName>
                                        </p:attrNameLst>
                                      </p:cBhvr>
                                      <p:tavLst>
                                        <p:tav tm="0">
                                          <p:val>
                                            <p:strVal val="#ppt_x"/>
                                          </p:val>
                                        </p:tav>
                                        <p:tav tm="100000">
                                          <p:val>
                                            <p:strVal val="#ppt_x"/>
                                          </p:val>
                                        </p:tav>
                                      </p:tavLst>
                                    </p:anim>
                                    <p:anim calcmode="lin" valueType="num">
                                      <p:cBhvr additive="base">
                                        <p:cTn id="55" dur="500" fill="hold"/>
                                        <p:tgtEl>
                                          <p:spTgt spid="8">
                                            <p:graphicEl>
                                              <a:dgm id="{46080B72-245D-457D-AFD9-F6877E79EBCC}"/>
                                            </p:graphic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8">
                                            <p:graphicEl>
                                              <a:dgm id="{6878065A-C4A2-4081-9DDC-C8E72A6A3655}"/>
                                            </p:graphicEl>
                                          </p:spTgt>
                                        </p:tgtEl>
                                        <p:attrNameLst>
                                          <p:attrName>style.visibility</p:attrName>
                                        </p:attrNameLst>
                                      </p:cBhvr>
                                      <p:to>
                                        <p:strVal val="visible"/>
                                      </p:to>
                                    </p:set>
                                    <p:anim calcmode="lin" valueType="num">
                                      <p:cBhvr additive="base">
                                        <p:cTn id="60" dur="500" fill="hold"/>
                                        <p:tgtEl>
                                          <p:spTgt spid="8">
                                            <p:graphicEl>
                                              <a:dgm id="{6878065A-C4A2-4081-9DDC-C8E72A6A3655}"/>
                                            </p:graphicEl>
                                          </p:spTgt>
                                        </p:tgtEl>
                                        <p:attrNameLst>
                                          <p:attrName>ppt_x</p:attrName>
                                        </p:attrNameLst>
                                      </p:cBhvr>
                                      <p:tavLst>
                                        <p:tav tm="0">
                                          <p:val>
                                            <p:strVal val="#ppt_x"/>
                                          </p:val>
                                        </p:tav>
                                        <p:tav tm="100000">
                                          <p:val>
                                            <p:strVal val="#ppt_x"/>
                                          </p:val>
                                        </p:tav>
                                      </p:tavLst>
                                    </p:anim>
                                    <p:anim calcmode="lin" valueType="num">
                                      <p:cBhvr additive="base">
                                        <p:cTn id="61" dur="500" fill="hold"/>
                                        <p:tgtEl>
                                          <p:spTgt spid="8">
                                            <p:graphicEl>
                                              <a:dgm id="{6878065A-C4A2-4081-9DDC-C8E72A6A3655}"/>
                                            </p:graphic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8">
                                            <p:graphicEl>
                                              <a:dgm id="{3BB7F63B-BA4B-41B3-86D8-EBDF3526004B}"/>
                                            </p:graphicEl>
                                          </p:spTgt>
                                        </p:tgtEl>
                                        <p:attrNameLst>
                                          <p:attrName>style.visibility</p:attrName>
                                        </p:attrNameLst>
                                      </p:cBhvr>
                                      <p:to>
                                        <p:strVal val="visible"/>
                                      </p:to>
                                    </p:set>
                                    <p:anim calcmode="lin" valueType="num">
                                      <p:cBhvr additive="base">
                                        <p:cTn id="66" dur="500" fill="hold"/>
                                        <p:tgtEl>
                                          <p:spTgt spid="8">
                                            <p:graphicEl>
                                              <a:dgm id="{3BB7F63B-BA4B-41B3-86D8-EBDF3526004B}"/>
                                            </p:graphicEl>
                                          </p:spTgt>
                                        </p:tgtEl>
                                        <p:attrNameLst>
                                          <p:attrName>ppt_x</p:attrName>
                                        </p:attrNameLst>
                                      </p:cBhvr>
                                      <p:tavLst>
                                        <p:tav tm="0">
                                          <p:val>
                                            <p:strVal val="#ppt_x"/>
                                          </p:val>
                                        </p:tav>
                                        <p:tav tm="100000">
                                          <p:val>
                                            <p:strVal val="#ppt_x"/>
                                          </p:val>
                                        </p:tav>
                                      </p:tavLst>
                                    </p:anim>
                                    <p:anim calcmode="lin" valueType="num">
                                      <p:cBhvr additive="base">
                                        <p:cTn id="67" dur="500" fill="hold"/>
                                        <p:tgtEl>
                                          <p:spTgt spid="8">
                                            <p:graphicEl>
                                              <a:dgm id="{3BB7F63B-BA4B-41B3-86D8-EBDF3526004B}"/>
                                            </p:graphic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8">
                                            <p:graphicEl>
                                              <a:dgm id="{8B903957-029B-48A1-885F-716BE944379E}"/>
                                            </p:graphicEl>
                                          </p:spTgt>
                                        </p:tgtEl>
                                        <p:attrNameLst>
                                          <p:attrName>style.visibility</p:attrName>
                                        </p:attrNameLst>
                                      </p:cBhvr>
                                      <p:to>
                                        <p:strVal val="visible"/>
                                      </p:to>
                                    </p:set>
                                    <p:anim calcmode="lin" valueType="num">
                                      <p:cBhvr additive="base">
                                        <p:cTn id="72" dur="500" fill="hold"/>
                                        <p:tgtEl>
                                          <p:spTgt spid="8">
                                            <p:graphicEl>
                                              <a:dgm id="{8B903957-029B-48A1-885F-716BE944379E}"/>
                                            </p:graphicEl>
                                          </p:spTgt>
                                        </p:tgtEl>
                                        <p:attrNameLst>
                                          <p:attrName>ppt_x</p:attrName>
                                        </p:attrNameLst>
                                      </p:cBhvr>
                                      <p:tavLst>
                                        <p:tav tm="0">
                                          <p:val>
                                            <p:strVal val="#ppt_x"/>
                                          </p:val>
                                        </p:tav>
                                        <p:tav tm="100000">
                                          <p:val>
                                            <p:strVal val="#ppt_x"/>
                                          </p:val>
                                        </p:tav>
                                      </p:tavLst>
                                    </p:anim>
                                    <p:anim calcmode="lin" valueType="num">
                                      <p:cBhvr additive="base">
                                        <p:cTn id="73" dur="500" fill="hold"/>
                                        <p:tgtEl>
                                          <p:spTgt spid="8">
                                            <p:graphicEl>
                                              <a:dgm id="{8B903957-029B-48A1-885F-716BE944379E}"/>
                                            </p:graphic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8">
                                            <p:graphicEl>
                                              <a:dgm id="{B909270B-7630-441A-B19F-7DFB18CF0891}"/>
                                            </p:graphicEl>
                                          </p:spTgt>
                                        </p:tgtEl>
                                        <p:attrNameLst>
                                          <p:attrName>style.visibility</p:attrName>
                                        </p:attrNameLst>
                                      </p:cBhvr>
                                      <p:to>
                                        <p:strVal val="visible"/>
                                      </p:to>
                                    </p:set>
                                    <p:anim calcmode="lin" valueType="num">
                                      <p:cBhvr additive="base">
                                        <p:cTn id="78" dur="500" fill="hold"/>
                                        <p:tgtEl>
                                          <p:spTgt spid="8">
                                            <p:graphicEl>
                                              <a:dgm id="{B909270B-7630-441A-B19F-7DFB18CF0891}"/>
                                            </p:graphicEl>
                                          </p:spTgt>
                                        </p:tgtEl>
                                        <p:attrNameLst>
                                          <p:attrName>ppt_x</p:attrName>
                                        </p:attrNameLst>
                                      </p:cBhvr>
                                      <p:tavLst>
                                        <p:tav tm="0">
                                          <p:val>
                                            <p:strVal val="#ppt_x"/>
                                          </p:val>
                                        </p:tav>
                                        <p:tav tm="100000">
                                          <p:val>
                                            <p:strVal val="#ppt_x"/>
                                          </p:val>
                                        </p:tav>
                                      </p:tavLst>
                                    </p:anim>
                                    <p:anim calcmode="lin" valueType="num">
                                      <p:cBhvr additive="base">
                                        <p:cTn id="79" dur="500" fill="hold"/>
                                        <p:tgtEl>
                                          <p:spTgt spid="8">
                                            <p:graphicEl>
                                              <a:dgm id="{B909270B-7630-441A-B19F-7DFB18CF0891}"/>
                                            </p:graphic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8">
                                            <p:graphicEl>
                                              <a:dgm id="{BE623E2B-2D71-4B6B-BE90-7645F8C93847}"/>
                                            </p:graphicEl>
                                          </p:spTgt>
                                        </p:tgtEl>
                                        <p:attrNameLst>
                                          <p:attrName>style.visibility</p:attrName>
                                        </p:attrNameLst>
                                      </p:cBhvr>
                                      <p:to>
                                        <p:strVal val="visible"/>
                                      </p:to>
                                    </p:set>
                                    <p:anim calcmode="lin" valueType="num">
                                      <p:cBhvr additive="base">
                                        <p:cTn id="84" dur="500" fill="hold"/>
                                        <p:tgtEl>
                                          <p:spTgt spid="8">
                                            <p:graphicEl>
                                              <a:dgm id="{BE623E2B-2D71-4B6B-BE90-7645F8C93847}"/>
                                            </p:graphicEl>
                                          </p:spTgt>
                                        </p:tgtEl>
                                        <p:attrNameLst>
                                          <p:attrName>ppt_x</p:attrName>
                                        </p:attrNameLst>
                                      </p:cBhvr>
                                      <p:tavLst>
                                        <p:tav tm="0">
                                          <p:val>
                                            <p:strVal val="#ppt_x"/>
                                          </p:val>
                                        </p:tav>
                                        <p:tav tm="100000">
                                          <p:val>
                                            <p:strVal val="#ppt_x"/>
                                          </p:val>
                                        </p:tav>
                                      </p:tavLst>
                                    </p:anim>
                                    <p:anim calcmode="lin" valueType="num">
                                      <p:cBhvr additive="base">
                                        <p:cTn id="85" dur="500" fill="hold"/>
                                        <p:tgtEl>
                                          <p:spTgt spid="8">
                                            <p:graphicEl>
                                              <a:dgm id="{BE623E2B-2D71-4B6B-BE90-7645F8C93847}"/>
                                            </p:graphic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8">
                                            <p:graphicEl>
                                              <a:dgm id="{EC3F2F3C-879A-48F5-9D8B-BF1A158596B0}"/>
                                            </p:graphicEl>
                                          </p:spTgt>
                                        </p:tgtEl>
                                        <p:attrNameLst>
                                          <p:attrName>style.visibility</p:attrName>
                                        </p:attrNameLst>
                                      </p:cBhvr>
                                      <p:to>
                                        <p:strVal val="visible"/>
                                      </p:to>
                                    </p:set>
                                    <p:anim calcmode="lin" valueType="num">
                                      <p:cBhvr additive="base">
                                        <p:cTn id="90" dur="500" fill="hold"/>
                                        <p:tgtEl>
                                          <p:spTgt spid="8">
                                            <p:graphicEl>
                                              <a:dgm id="{EC3F2F3C-879A-48F5-9D8B-BF1A158596B0}"/>
                                            </p:graphicEl>
                                          </p:spTgt>
                                        </p:tgtEl>
                                        <p:attrNameLst>
                                          <p:attrName>ppt_x</p:attrName>
                                        </p:attrNameLst>
                                      </p:cBhvr>
                                      <p:tavLst>
                                        <p:tav tm="0">
                                          <p:val>
                                            <p:strVal val="#ppt_x"/>
                                          </p:val>
                                        </p:tav>
                                        <p:tav tm="100000">
                                          <p:val>
                                            <p:strVal val="#ppt_x"/>
                                          </p:val>
                                        </p:tav>
                                      </p:tavLst>
                                    </p:anim>
                                    <p:anim calcmode="lin" valueType="num">
                                      <p:cBhvr additive="base">
                                        <p:cTn id="91" dur="500" fill="hold"/>
                                        <p:tgtEl>
                                          <p:spTgt spid="8">
                                            <p:graphicEl>
                                              <a:dgm id="{EC3F2F3C-879A-48F5-9D8B-BF1A158596B0}"/>
                                            </p:graphic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8">
                                            <p:graphicEl>
                                              <a:dgm id="{57BCB459-445A-45B0-BAE7-2E481203E93F}"/>
                                            </p:graphicEl>
                                          </p:spTgt>
                                        </p:tgtEl>
                                        <p:attrNameLst>
                                          <p:attrName>style.visibility</p:attrName>
                                        </p:attrNameLst>
                                      </p:cBhvr>
                                      <p:to>
                                        <p:strVal val="visible"/>
                                      </p:to>
                                    </p:set>
                                    <p:anim calcmode="lin" valueType="num">
                                      <p:cBhvr additive="base">
                                        <p:cTn id="96" dur="500" fill="hold"/>
                                        <p:tgtEl>
                                          <p:spTgt spid="8">
                                            <p:graphicEl>
                                              <a:dgm id="{57BCB459-445A-45B0-BAE7-2E481203E93F}"/>
                                            </p:graphicEl>
                                          </p:spTgt>
                                        </p:tgtEl>
                                        <p:attrNameLst>
                                          <p:attrName>ppt_x</p:attrName>
                                        </p:attrNameLst>
                                      </p:cBhvr>
                                      <p:tavLst>
                                        <p:tav tm="0">
                                          <p:val>
                                            <p:strVal val="#ppt_x"/>
                                          </p:val>
                                        </p:tav>
                                        <p:tav tm="100000">
                                          <p:val>
                                            <p:strVal val="#ppt_x"/>
                                          </p:val>
                                        </p:tav>
                                      </p:tavLst>
                                    </p:anim>
                                    <p:anim calcmode="lin" valueType="num">
                                      <p:cBhvr additive="base">
                                        <p:cTn id="97" dur="500" fill="hold"/>
                                        <p:tgtEl>
                                          <p:spTgt spid="8">
                                            <p:graphicEl>
                                              <a:dgm id="{57BCB459-445A-45B0-BAE7-2E481203E93F}"/>
                                            </p:graphic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8">
                                            <p:graphicEl>
                                              <a:dgm id="{FA6B2154-C719-449F-851D-597997870D3C}"/>
                                            </p:graphicEl>
                                          </p:spTgt>
                                        </p:tgtEl>
                                        <p:attrNameLst>
                                          <p:attrName>style.visibility</p:attrName>
                                        </p:attrNameLst>
                                      </p:cBhvr>
                                      <p:to>
                                        <p:strVal val="visible"/>
                                      </p:to>
                                    </p:set>
                                    <p:anim calcmode="lin" valueType="num">
                                      <p:cBhvr additive="base">
                                        <p:cTn id="102" dur="500" fill="hold"/>
                                        <p:tgtEl>
                                          <p:spTgt spid="8">
                                            <p:graphicEl>
                                              <a:dgm id="{FA6B2154-C719-449F-851D-597997870D3C}"/>
                                            </p:graphicEl>
                                          </p:spTgt>
                                        </p:tgtEl>
                                        <p:attrNameLst>
                                          <p:attrName>ppt_x</p:attrName>
                                        </p:attrNameLst>
                                      </p:cBhvr>
                                      <p:tavLst>
                                        <p:tav tm="0">
                                          <p:val>
                                            <p:strVal val="#ppt_x"/>
                                          </p:val>
                                        </p:tav>
                                        <p:tav tm="100000">
                                          <p:val>
                                            <p:strVal val="#ppt_x"/>
                                          </p:val>
                                        </p:tav>
                                      </p:tavLst>
                                    </p:anim>
                                    <p:anim calcmode="lin" valueType="num">
                                      <p:cBhvr additive="base">
                                        <p:cTn id="103" dur="500" fill="hold"/>
                                        <p:tgtEl>
                                          <p:spTgt spid="8">
                                            <p:graphicEl>
                                              <a:dgm id="{FA6B2154-C719-449F-851D-597997870D3C}"/>
                                            </p:graphicEl>
                                          </p:spTgt>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0" nodeType="clickEffect">
                                  <p:stCondLst>
                                    <p:cond delay="0"/>
                                  </p:stCondLst>
                                  <p:childTnLst>
                                    <p:set>
                                      <p:cBhvr>
                                        <p:cTn id="107" dur="1" fill="hold">
                                          <p:stCondLst>
                                            <p:cond delay="0"/>
                                          </p:stCondLst>
                                        </p:cTn>
                                        <p:tgtEl>
                                          <p:spTgt spid="8">
                                            <p:graphicEl>
                                              <a:dgm id="{F5C08E6A-98DD-40C5-B0AB-7055B33DE54F}"/>
                                            </p:graphicEl>
                                          </p:spTgt>
                                        </p:tgtEl>
                                        <p:attrNameLst>
                                          <p:attrName>style.visibility</p:attrName>
                                        </p:attrNameLst>
                                      </p:cBhvr>
                                      <p:to>
                                        <p:strVal val="visible"/>
                                      </p:to>
                                    </p:set>
                                    <p:anim calcmode="lin" valueType="num">
                                      <p:cBhvr additive="base">
                                        <p:cTn id="108" dur="500" fill="hold"/>
                                        <p:tgtEl>
                                          <p:spTgt spid="8">
                                            <p:graphicEl>
                                              <a:dgm id="{F5C08E6A-98DD-40C5-B0AB-7055B33DE54F}"/>
                                            </p:graphicEl>
                                          </p:spTgt>
                                        </p:tgtEl>
                                        <p:attrNameLst>
                                          <p:attrName>ppt_x</p:attrName>
                                        </p:attrNameLst>
                                      </p:cBhvr>
                                      <p:tavLst>
                                        <p:tav tm="0">
                                          <p:val>
                                            <p:strVal val="#ppt_x"/>
                                          </p:val>
                                        </p:tav>
                                        <p:tav tm="100000">
                                          <p:val>
                                            <p:strVal val="#ppt_x"/>
                                          </p:val>
                                        </p:tav>
                                      </p:tavLst>
                                    </p:anim>
                                    <p:anim calcmode="lin" valueType="num">
                                      <p:cBhvr additive="base">
                                        <p:cTn id="109" dur="500" fill="hold"/>
                                        <p:tgtEl>
                                          <p:spTgt spid="8">
                                            <p:graphicEl>
                                              <a:dgm id="{F5C08E6A-98DD-40C5-B0AB-7055B33DE54F}"/>
                                            </p:graphicEl>
                                          </p:spTgt>
                                        </p:tgtEl>
                                        <p:attrNameLst>
                                          <p:attrName>ppt_y</p:attrName>
                                        </p:attrNameLst>
                                      </p:cBhvr>
                                      <p:tavLst>
                                        <p:tav tm="0">
                                          <p:val>
                                            <p:strVal val="1+#ppt_h/2"/>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2" presetClass="entr" presetSubtype="4" fill="hold" grpId="0" nodeType="clickEffect">
                                  <p:stCondLst>
                                    <p:cond delay="0"/>
                                  </p:stCondLst>
                                  <p:childTnLst>
                                    <p:set>
                                      <p:cBhvr>
                                        <p:cTn id="113" dur="1" fill="hold">
                                          <p:stCondLst>
                                            <p:cond delay="0"/>
                                          </p:stCondLst>
                                        </p:cTn>
                                        <p:tgtEl>
                                          <p:spTgt spid="8">
                                            <p:graphicEl>
                                              <a:dgm id="{5BE72FCF-F9B5-47A9-8CD8-11FB391DA3E6}"/>
                                            </p:graphicEl>
                                          </p:spTgt>
                                        </p:tgtEl>
                                        <p:attrNameLst>
                                          <p:attrName>style.visibility</p:attrName>
                                        </p:attrNameLst>
                                      </p:cBhvr>
                                      <p:to>
                                        <p:strVal val="visible"/>
                                      </p:to>
                                    </p:set>
                                    <p:anim calcmode="lin" valueType="num">
                                      <p:cBhvr additive="base">
                                        <p:cTn id="114" dur="500" fill="hold"/>
                                        <p:tgtEl>
                                          <p:spTgt spid="8">
                                            <p:graphicEl>
                                              <a:dgm id="{5BE72FCF-F9B5-47A9-8CD8-11FB391DA3E6}"/>
                                            </p:graphicEl>
                                          </p:spTgt>
                                        </p:tgtEl>
                                        <p:attrNameLst>
                                          <p:attrName>ppt_x</p:attrName>
                                        </p:attrNameLst>
                                      </p:cBhvr>
                                      <p:tavLst>
                                        <p:tav tm="0">
                                          <p:val>
                                            <p:strVal val="#ppt_x"/>
                                          </p:val>
                                        </p:tav>
                                        <p:tav tm="100000">
                                          <p:val>
                                            <p:strVal val="#ppt_x"/>
                                          </p:val>
                                        </p:tav>
                                      </p:tavLst>
                                    </p:anim>
                                    <p:anim calcmode="lin" valueType="num">
                                      <p:cBhvr additive="base">
                                        <p:cTn id="115" dur="500" fill="hold"/>
                                        <p:tgtEl>
                                          <p:spTgt spid="8">
                                            <p:graphicEl>
                                              <a:dgm id="{5BE72FCF-F9B5-47A9-8CD8-11FB391DA3E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3794C95-8572-EC77-A2C8-E4F82B46468D}"/>
              </a:ext>
            </a:extLst>
          </p:cNvPr>
          <p:cNvSpPr txBox="1"/>
          <p:nvPr/>
        </p:nvSpPr>
        <p:spPr>
          <a:xfrm>
            <a:off x="700314" y="419101"/>
            <a:ext cx="10446657" cy="22478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800" cap="all" spc="300" dirty="0">
                <a:solidFill>
                  <a:srgbClr val="FFFFFF"/>
                </a:solidFill>
                <a:latin typeface="+mj-lt"/>
                <a:ea typeface="+mj-ea"/>
                <a:cs typeface="+mj-cs"/>
              </a:rPr>
              <a:t> Feelings, emotions </a:t>
            </a:r>
            <a:r>
              <a:rPr lang="en-US" sz="4800" cap="all" spc="300">
                <a:solidFill>
                  <a:srgbClr val="FFFFFF"/>
                </a:solidFill>
                <a:latin typeface="+mj-lt"/>
                <a:ea typeface="+mj-ea"/>
                <a:cs typeface="+mj-cs"/>
              </a:rPr>
              <a:t>and thoughts </a:t>
            </a:r>
            <a:endParaRPr lang="en-US" sz="4800" cap="all" spc="300" dirty="0">
              <a:ea typeface="+mj-ea"/>
              <a:cs typeface="+mj-cs"/>
            </a:endParaRPr>
          </a:p>
        </p:txBody>
      </p:sp>
      <p:sp>
        <p:nvSpPr>
          <p:cNvPr id="3" name="TextBox 2">
            <a:extLst>
              <a:ext uri="{FF2B5EF4-FFF2-40B4-BE49-F238E27FC236}">
                <a16:creationId xmlns:a16="http://schemas.microsoft.com/office/drawing/2014/main" id="{85296EEE-89EA-9B01-0463-6713B83179AF}"/>
              </a:ext>
            </a:extLst>
          </p:cNvPr>
          <p:cNvSpPr txBox="1"/>
          <p:nvPr/>
        </p:nvSpPr>
        <p:spPr>
          <a:xfrm>
            <a:off x="831669" y="2204719"/>
            <a:ext cx="338037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Before </a:t>
            </a:r>
            <a:endParaRPr lang="en-US" dirty="0"/>
          </a:p>
          <a:p>
            <a:pPr marL="285750" indent="-285750">
              <a:buFont typeface="Arial"/>
              <a:buChar char="•"/>
            </a:pPr>
            <a:r>
              <a:rPr lang="en-US"/>
              <a:t>Not knowing what to expect </a:t>
            </a:r>
          </a:p>
          <a:p>
            <a:pPr marL="285750" indent="-285750">
              <a:buFont typeface="Arial"/>
              <a:buChar char="•"/>
            </a:pPr>
            <a:r>
              <a:rPr lang="en-US"/>
              <a:t>Scared </a:t>
            </a:r>
          </a:p>
          <a:p>
            <a:pPr marL="285750" indent="-285750">
              <a:buFont typeface="Arial"/>
              <a:buChar char="•"/>
            </a:pPr>
            <a:r>
              <a:rPr lang="en-US"/>
              <a:t>Excited </a:t>
            </a:r>
          </a:p>
          <a:p>
            <a:pPr marL="285750" indent="-285750">
              <a:buFont typeface="Arial"/>
              <a:buChar char="•"/>
            </a:pPr>
            <a:r>
              <a:rPr lang="en-US"/>
              <a:t>Confused </a:t>
            </a:r>
          </a:p>
          <a:p>
            <a:pPr marL="285750" indent="-285750">
              <a:buFont typeface="Arial"/>
              <a:buChar char="•"/>
            </a:pPr>
            <a:endParaRPr lang="en-US"/>
          </a:p>
          <a:p>
            <a:endParaRPr lang="en-US"/>
          </a:p>
        </p:txBody>
      </p:sp>
      <p:sp>
        <p:nvSpPr>
          <p:cNvPr id="4" name="TextBox 3">
            <a:extLst>
              <a:ext uri="{FF2B5EF4-FFF2-40B4-BE49-F238E27FC236}">
                <a16:creationId xmlns:a16="http://schemas.microsoft.com/office/drawing/2014/main" id="{BF8B8D44-9594-8158-BA58-F82A23ED4CE5}"/>
              </a:ext>
            </a:extLst>
          </p:cNvPr>
          <p:cNvSpPr txBox="1"/>
          <p:nvPr/>
        </p:nvSpPr>
        <p:spPr>
          <a:xfrm>
            <a:off x="831668" y="3859348"/>
            <a:ext cx="351826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After </a:t>
            </a:r>
          </a:p>
          <a:p>
            <a:pPr marL="285750" indent="-285750">
              <a:buFont typeface="Arial"/>
              <a:buChar char="•"/>
            </a:pPr>
            <a:r>
              <a:rPr lang="en-US"/>
              <a:t>Comfortable </a:t>
            </a:r>
          </a:p>
          <a:p>
            <a:pPr marL="285750" indent="-285750">
              <a:buFont typeface="Arial"/>
              <a:buChar char="•"/>
            </a:pPr>
            <a:r>
              <a:rPr lang="en-US"/>
              <a:t>Knowing what is coming </a:t>
            </a:r>
            <a:endParaRPr lang="en-US" dirty="0"/>
          </a:p>
          <a:p>
            <a:pPr marL="285750" indent="-285750">
              <a:buFont typeface="Arial"/>
              <a:buChar char="•"/>
            </a:pPr>
            <a:r>
              <a:rPr lang="en-US"/>
              <a:t>Excited </a:t>
            </a:r>
          </a:p>
          <a:p>
            <a:pPr marL="285750" indent="-285750">
              <a:buFont typeface="Arial"/>
              <a:buChar char="•"/>
            </a:pPr>
            <a:r>
              <a:rPr lang="en-US"/>
              <a:t>Relaxad </a:t>
            </a:r>
            <a:endParaRPr lang="en-US" dirty="0"/>
          </a:p>
          <a:p>
            <a:pPr marL="285750" indent="-285750">
              <a:buFont typeface="Arial"/>
              <a:buChar char="•"/>
            </a:pPr>
            <a:r>
              <a:rPr lang="en-US"/>
              <a:t>Helpful </a:t>
            </a:r>
            <a:endParaRPr lang="en-US" dirty="0"/>
          </a:p>
          <a:p>
            <a:pPr marL="285750" indent="-285750">
              <a:buFont typeface="Arial"/>
              <a:buChar char="•"/>
            </a:pPr>
            <a:endParaRPr lang="en-US" dirty="0"/>
          </a:p>
          <a:p>
            <a:pPr marL="285750" indent="-285750">
              <a:buFont typeface="Arial"/>
              <a:buChar char="•"/>
            </a:pPr>
            <a:endParaRPr lang="en-US"/>
          </a:p>
          <a:p>
            <a:endParaRPr lang="en-US"/>
          </a:p>
        </p:txBody>
      </p:sp>
      <p:pic>
        <p:nvPicPr>
          <p:cNvPr id="6" name="Picture 5" descr="A colorful circle with different colored circles&#10;&#10;AI-generated content may be incorrect.">
            <a:extLst>
              <a:ext uri="{FF2B5EF4-FFF2-40B4-BE49-F238E27FC236}">
                <a16:creationId xmlns:a16="http://schemas.microsoft.com/office/drawing/2014/main" id="{EFDA9978-910F-571A-EE40-7E63171E1876}"/>
              </a:ext>
            </a:extLst>
          </p:cNvPr>
          <p:cNvPicPr>
            <a:picLocks noChangeAspect="1"/>
          </p:cNvPicPr>
          <p:nvPr/>
        </p:nvPicPr>
        <p:blipFill>
          <a:blip r:embed="rId2"/>
          <a:stretch>
            <a:fillRect/>
          </a:stretch>
        </p:blipFill>
        <p:spPr>
          <a:xfrm>
            <a:off x="5311135" y="1222827"/>
            <a:ext cx="5699044" cy="5435601"/>
          </a:xfrm>
          <a:prstGeom prst="rect">
            <a:avLst/>
          </a:prstGeom>
        </p:spPr>
      </p:pic>
      <p:sp>
        <p:nvSpPr>
          <p:cNvPr id="11" name="TextBox 10">
            <a:extLst>
              <a:ext uri="{FF2B5EF4-FFF2-40B4-BE49-F238E27FC236}">
                <a16:creationId xmlns:a16="http://schemas.microsoft.com/office/drawing/2014/main" id="{922E83E1-C6F5-EF12-FA77-8744A16A4825}"/>
              </a:ext>
            </a:extLst>
          </p:cNvPr>
          <p:cNvSpPr txBox="1"/>
          <p:nvPr/>
        </p:nvSpPr>
        <p:spPr>
          <a:xfrm>
            <a:off x="4560695" y="2717787"/>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Frustrated </a:t>
            </a:r>
          </a:p>
        </p:txBody>
      </p:sp>
      <p:sp>
        <p:nvSpPr>
          <p:cNvPr id="13" name="TextBox 12">
            <a:extLst>
              <a:ext uri="{FF2B5EF4-FFF2-40B4-BE49-F238E27FC236}">
                <a16:creationId xmlns:a16="http://schemas.microsoft.com/office/drawing/2014/main" id="{4F319299-51A9-378D-CDEB-E7C8D6575CFF}"/>
              </a:ext>
            </a:extLst>
          </p:cNvPr>
          <p:cNvSpPr txBox="1"/>
          <p:nvPr/>
        </p:nvSpPr>
        <p:spPr>
          <a:xfrm>
            <a:off x="5663780" y="1360700"/>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Upset </a:t>
            </a:r>
            <a:endParaRPr lang="en-US" sz="4000" b="1" dirty="0">
              <a:solidFill>
                <a:srgbClr val="8A1B1B"/>
              </a:solidFill>
            </a:endParaRPr>
          </a:p>
        </p:txBody>
      </p:sp>
      <p:sp>
        <p:nvSpPr>
          <p:cNvPr id="15" name="TextBox 14">
            <a:extLst>
              <a:ext uri="{FF2B5EF4-FFF2-40B4-BE49-F238E27FC236}">
                <a16:creationId xmlns:a16="http://schemas.microsoft.com/office/drawing/2014/main" id="{2CD2EED5-FEC5-E7D9-6EDF-A574797BD99A}"/>
              </a:ext>
            </a:extLst>
          </p:cNvPr>
          <p:cNvSpPr txBox="1"/>
          <p:nvPr/>
        </p:nvSpPr>
        <p:spPr>
          <a:xfrm>
            <a:off x="4705837" y="3944243"/>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Happy </a:t>
            </a:r>
          </a:p>
        </p:txBody>
      </p:sp>
      <p:sp>
        <p:nvSpPr>
          <p:cNvPr id="17" name="TextBox 16">
            <a:extLst>
              <a:ext uri="{FF2B5EF4-FFF2-40B4-BE49-F238E27FC236}">
                <a16:creationId xmlns:a16="http://schemas.microsoft.com/office/drawing/2014/main" id="{120D5A99-BF28-2A37-136C-07133108CAF9}"/>
              </a:ext>
            </a:extLst>
          </p:cNvPr>
          <p:cNvSpPr txBox="1"/>
          <p:nvPr/>
        </p:nvSpPr>
        <p:spPr>
          <a:xfrm>
            <a:off x="8363438" y="1542130"/>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Confused </a:t>
            </a:r>
            <a:endParaRPr lang="en-US" sz="4000" b="1" dirty="0">
              <a:solidFill>
                <a:srgbClr val="8A1B1B"/>
              </a:solidFill>
            </a:endParaRPr>
          </a:p>
        </p:txBody>
      </p:sp>
      <p:sp>
        <p:nvSpPr>
          <p:cNvPr id="18" name="TextBox 17">
            <a:extLst>
              <a:ext uri="{FF2B5EF4-FFF2-40B4-BE49-F238E27FC236}">
                <a16:creationId xmlns:a16="http://schemas.microsoft.com/office/drawing/2014/main" id="{3FDCA471-EC8B-474C-1754-9FB54AAFDC47}"/>
              </a:ext>
            </a:extLst>
          </p:cNvPr>
          <p:cNvSpPr txBox="1"/>
          <p:nvPr/>
        </p:nvSpPr>
        <p:spPr>
          <a:xfrm>
            <a:off x="8958523" y="2826644"/>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Worried </a:t>
            </a:r>
            <a:endParaRPr lang="en-US" sz="4000" b="1" dirty="0">
              <a:solidFill>
                <a:srgbClr val="8A1B1B"/>
              </a:solidFill>
            </a:endParaRPr>
          </a:p>
        </p:txBody>
      </p:sp>
      <p:sp>
        <p:nvSpPr>
          <p:cNvPr id="19" name="TextBox 18">
            <a:extLst>
              <a:ext uri="{FF2B5EF4-FFF2-40B4-BE49-F238E27FC236}">
                <a16:creationId xmlns:a16="http://schemas.microsoft.com/office/drawing/2014/main" id="{AECB2860-5472-B2F7-19BC-C3AF821460F2}"/>
              </a:ext>
            </a:extLst>
          </p:cNvPr>
          <p:cNvSpPr txBox="1"/>
          <p:nvPr/>
        </p:nvSpPr>
        <p:spPr>
          <a:xfrm>
            <a:off x="8617437" y="4060358"/>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Surpriced </a:t>
            </a:r>
            <a:endParaRPr lang="en-US" sz="4000" b="1" dirty="0">
              <a:solidFill>
                <a:srgbClr val="8A1B1B"/>
              </a:solidFill>
            </a:endParaRPr>
          </a:p>
        </p:txBody>
      </p:sp>
      <p:sp>
        <p:nvSpPr>
          <p:cNvPr id="20" name="TextBox 19">
            <a:extLst>
              <a:ext uri="{FF2B5EF4-FFF2-40B4-BE49-F238E27FC236}">
                <a16:creationId xmlns:a16="http://schemas.microsoft.com/office/drawing/2014/main" id="{47406F4E-C97C-2FD1-E3CA-2C2E4DAF02DD}"/>
              </a:ext>
            </a:extLst>
          </p:cNvPr>
          <p:cNvSpPr txBox="1"/>
          <p:nvPr/>
        </p:nvSpPr>
        <p:spPr>
          <a:xfrm>
            <a:off x="5315438" y="5279559"/>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Tired </a:t>
            </a:r>
            <a:endParaRPr lang="en-US" sz="4000" b="1" dirty="0">
              <a:solidFill>
                <a:srgbClr val="8A1B1B"/>
              </a:solidFill>
            </a:endParaRPr>
          </a:p>
        </p:txBody>
      </p:sp>
      <p:sp>
        <p:nvSpPr>
          <p:cNvPr id="21" name="TextBox 20">
            <a:extLst>
              <a:ext uri="{FF2B5EF4-FFF2-40B4-BE49-F238E27FC236}">
                <a16:creationId xmlns:a16="http://schemas.microsoft.com/office/drawing/2014/main" id="{7A1D2903-0C86-97BA-D2D9-8583794DC7B2}"/>
              </a:ext>
            </a:extLst>
          </p:cNvPr>
          <p:cNvSpPr txBox="1"/>
          <p:nvPr/>
        </p:nvSpPr>
        <p:spPr>
          <a:xfrm>
            <a:off x="8363437" y="5504530"/>
            <a:ext cx="34476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8A1B1B"/>
                </a:solidFill>
              </a:rPr>
              <a:t>Overjoyed </a:t>
            </a:r>
          </a:p>
        </p:txBody>
      </p:sp>
    </p:spTree>
    <p:extLst>
      <p:ext uri="{BB962C8B-B14F-4D97-AF65-F5344CB8AC3E}">
        <p14:creationId xmlns:p14="http://schemas.microsoft.com/office/powerpoint/2010/main" val="393649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1000" fill="hold"/>
                                        <p:tgtEl>
                                          <p:spTgt spid="17"/>
                                        </p:tgtEl>
                                        <p:attrNameLst>
                                          <p:attrName>ppt_w</p:attrName>
                                        </p:attrNameLst>
                                      </p:cBhvr>
                                      <p:tavLst>
                                        <p:tav tm="0">
                                          <p:val>
                                            <p:fltVal val="0"/>
                                          </p:val>
                                        </p:tav>
                                        <p:tav tm="100000">
                                          <p:val>
                                            <p:strVal val="#ppt_w"/>
                                          </p:val>
                                        </p:tav>
                                      </p:tavLst>
                                    </p:anim>
                                    <p:anim calcmode="lin" valueType="num">
                                      <p:cBhvr>
                                        <p:cTn id="18" dur="1000" fill="hold"/>
                                        <p:tgtEl>
                                          <p:spTgt spid="17"/>
                                        </p:tgtEl>
                                        <p:attrNameLst>
                                          <p:attrName>ppt_h</p:attrName>
                                        </p:attrNameLst>
                                      </p:cBhvr>
                                      <p:tavLst>
                                        <p:tav tm="0">
                                          <p:val>
                                            <p:fltVal val="0"/>
                                          </p:val>
                                        </p:tav>
                                        <p:tav tm="100000">
                                          <p:val>
                                            <p:strVal val="#ppt_h"/>
                                          </p:val>
                                        </p:tav>
                                      </p:tavLst>
                                    </p:anim>
                                    <p:anim calcmode="lin" valueType="num">
                                      <p:cBhvr>
                                        <p:cTn id="19" dur="1000" fill="hold"/>
                                        <p:tgtEl>
                                          <p:spTgt spid="17"/>
                                        </p:tgtEl>
                                        <p:attrNameLst>
                                          <p:attrName>style.rotation</p:attrName>
                                        </p:attrNameLst>
                                      </p:cBhvr>
                                      <p:tavLst>
                                        <p:tav tm="0">
                                          <p:val>
                                            <p:fltVal val="90"/>
                                          </p:val>
                                        </p:tav>
                                        <p:tav tm="100000">
                                          <p:val>
                                            <p:fltVal val="0"/>
                                          </p:val>
                                        </p:tav>
                                      </p:tavLst>
                                    </p:anim>
                                    <p:animEffect transition="in" filter="fade">
                                      <p:cBhvr>
                                        <p:cTn id="20" dur="1000"/>
                                        <p:tgtEl>
                                          <p:spTgt spid="17"/>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p:tgtEl>
                                          <p:spTgt spid="18"/>
                                        </p:tgtEl>
                                        <p:attrNameLst>
                                          <p:attrName>ppt_y</p:attrName>
                                        </p:attrNameLst>
                                      </p:cBhvr>
                                      <p:tavLst>
                                        <p:tav tm="0">
                                          <p:val>
                                            <p:strVal val="#ppt_y+#ppt_h*1.125000"/>
                                          </p:val>
                                        </p:tav>
                                        <p:tav tm="100000">
                                          <p:val>
                                            <p:strVal val="#ppt_y"/>
                                          </p:val>
                                        </p:tav>
                                      </p:tavLst>
                                    </p:anim>
                                    <p:animEffect transition="in" filter="wipe(up)">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p:cTn id="37" dur="500" fill="hold"/>
                                        <p:tgtEl>
                                          <p:spTgt spid="15"/>
                                        </p:tgtEl>
                                        <p:attrNameLst>
                                          <p:attrName>ppt_w</p:attrName>
                                        </p:attrNameLst>
                                      </p:cBhvr>
                                      <p:tavLst>
                                        <p:tav tm="0">
                                          <p:val>
                                            <p:fltVal val="0"/>
                                          </p:val>
                                        </p:tav>
                                        <p:tav tm="100000">
                                          <p:val>
                                            <p:strVal val="#ppt_w"/>
                                          </p:val>
                                        </p:tav>
                                      </p:tavLst>
                                    </p:anim>
                                    <p:anim calcmode="lin" valueType="num">
                                      <p:cBhvr>
                                        <p:cTn id="38" dur="500" fill="hold"/>
                                        <p:tgtEl>
                                          <p:spTgt spid="15"/>
                                        </p:tgtEl>
                                        <p:attrNameLst>
                                          <p:attrName>ppt_h</p:attrName>
                                        </p:attrNameLst>
                                      </p:cBhvr>
                                      <p:tavLst>
                                        <p:tav tm="0">
                                          <p:val>
                                            <p:fltVal val="0"/>
                                          </p:val>
                                        </p:tav>
                                        <p:tav tm="100000">
                                          <p:val>
                                            <p:strVal val="#ppt_h"/>
                                          </p:val>
                                        </p:tav>
                                      </p:tavLst>
                                    </p:anim>
                                    <p:animEffect transition="in" filter="fade">
                                      <p:cBhvr>
                                        <p:cTn id="39" dur="500"/>
                                        <p:tgtEl>
                                          <p:spTgt spid="15"/>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9"/>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8" presetClass="entr" presetSubtype="12" fill="hold" grpId="0" nodeType="click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strips(downLeft)">
                                      <p:cBhvr>
                                        <p:cTn id="48" dur="500"/>
                                        <p:tgtEl>
                                          <p:spTgt spid="20"/>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mph" presetSubtype="2" fill="hold" nodeType="clickEffect">
                                  <p:stCondLst>
                                    <p:cond delay="0"/>
                                  </p:stCondLst>
                                  <p:childTnLst>
                                    <p:animClr clrSpc="rgb" dir="cw">
                                      <p:cBhvr>
                                        <p:cTn id="52" dur="2000" fill="hold"/>
                                        <p:tgtEl>
                                          <p:spTgt spid="21"/>
                                        </p:tgtEl>
                                        <p:attrNameLst>
                                          <p:attrName>fillcolor</p:attrName>
                                        </p:attrNameLst>
                                      </p:cBhvr>
                                      <p:to>
                                        <a:schemeClr val="accent2"/>
                                      </p:to>
                                    </p:animClr>
                                    <p:set>
                                      <p:cBhvr>
                                        <p:cTn id="53" dur="2000" fill="hold"/>
                                        <p:tgtEl>
                                          <p:spTgt spid="21"/>
                                        </p:tgtEl>
                                        <p:attrNameLst>
                                          <p:attrName>fill.type</p:attrName>
                                        </p:attrNameLst>
                                      </p:cBhvr>
                                      <p:to>
                                        <p:strVal val="solid"/>
                                      </p:to>
                                    </p:set>
                                    <p:set>
                                      <p:cBhvr>
                                        <p:cTn id="54" dur="2000" fill="hold"/>
                                        <p:tgtEl>
                                          <p:spTgt spid="2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7" grpId="0"/>
      <p:bldP spid="18" grpId="0"/>
      <p:bldP spid="19" grpId="0"/>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4" name="Rectangle 993">
            <a:extLst>
              <a:ext uri="{FF2B5EF4-FFF2-40B4-BE49-F238E27FC236}">
                <a16:creationId xmlns:a16="http://schemas.microsoft.com/office/drawing/2014/main" id="{5D3B97D3-3894-4963-90C5-4EAA66131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87" name="Picture 986" descr="A screenshot of a computer&#10;&#10;AI-generated content may be incorrect.">
            <a:extLst>
              <a:ext uri="{FF2B5EF4-FFF2-40B4-BE49-F238E27FC236}">
                <a16:creationId xmlns:a16="http://schemas.microsoft.com/office/drawing/2014/main" id="{E1F175F0-482F-B9F1-78FF-AA067C46340D}"/>
              </a:ext>
            </a:extLst>
          </p:cNvPr>
          <p:cNvPicPr>
            <a:picLocks noChangeAspect="1"/>
          </p:cNvPicPr>
          <p:nvPr/>
        </p:nvPicPr>
        <p:blipFill>
          <a:blip r:embed="rId2"/>
          <a:stretch>
            <a:fillRect/>
          </a:stretch>
        </p:blipFill>
        <p:spPr>
          <a:xfrm>
            <a:off x="4065057" y="4392743"/>
            <a:ext cx="4066558" cy="2011126"/>
          </a:xfrm>
          <a:prstGeom prst="rect">
            <a:avLst/>
          </a:prstGeom>
        </p:spPr>
      </p:pic>
      <p:graphicFrame>
        <p:nvGraphicFramePr>
          <p:cNvPr id="19" name="TextBox 3">
            <a:extLst>
              <a:ext uri="{FF2B5EF4-FFF2-40B4-BE49-F238E27FC236}">
                <a16:creationId xmlns:a16="http://schemas.microsoft.com/office/drawing/2014/main" id="{586F57EF-7400-85DE-6F49-CBA00454F9BA}"/>
              </a:ext>
            </a:extLst>
          </p:cNvPr>
          <p:cNvGraphicFramePr/>
          <p:nvPr>
            <p:extLst>
              <p:ext uri="{D42A27DB-BD31-4B8C-83A1-F6EECF244321}">
                <p14:modId xmlns:p14="http://schemas.microsoft.com/office/powerpoint/2010/main" val="2325195361"/>
              </p:ext>
            </p:extLst>
          </p:nvPr>
        </p:nvGraphicFramePr>
        <p:xfrm>
          <a:off x="892605" y="566417"/>
          <a:ext cx="10388710" cy="3812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Content Placeholder 4" descr="Mold Inspection &amp; Testing Near Me | Fast Lab Results | Fast Mold Testing">
            <a:extLst>
              <a:ext uri="{FF2B5EF4-FFF2-40B4-BE49-F238E27FC236}">
                <a16:creationId xmlns:a16="http://schemas.microsoft.com/office/drawing/2014/main" id="{96B1E0D3-950D-C499-EC3D-16417D30029D}"/>
              </a:ext>
            </a:extLst>
          </p:cNvPr>
          <p:cNvPicPr>
            <a:picLocks noChangeAspect="1"/>
          </p:cNvPicPr>
          <p:nvPr/>
        </p:nvPicPr>
        <p:blipFill>
          <a:blip r:embed="rId8"/>
          <a:stretch>
            <a:fillRect/>
          </a:stretch>
        </p:blipFill>
        <p:spPr>
          <a:xfrm>
            <a:off x="1067627" y="4178860"/>
            <a:ext cx="2431154" cy="2431154"/>
          </a:xfrm>
          <a:prstGeom prst="rect">
            <a:avLst/>
          </a:prstGeom>
        </p:spPr>
      </p:pic>
      <p:pic>
        <p:nvPicPr>
          <p:cNvPr id="4" name="Picture 3" descr="A blue person pointing at a whiteboard&#10;&#10;AI-generated content may be incorrect.">
            <a:extLst>
              <a:ext uri="{FF2B5EF4-FFF2-40B4-BE49-F238E27FC236}">
                <a16:creationId xmlns:a16="http://schemas.microsoft.com/office/drawing/2014/main" id="{71744EC8-C702-7385-8EA0-0EA53BD54C7E}"/>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197765" y="4493986"/>
            <a:ext cx="1905000" cy="1905000"/>
          </a:xfrm>
          <a:prstGeom prst="rect">
            <a:avLst/>
          </a:prstGeom>
        </p:spPr>
      </p:pic>
    </p:spTree>
    <p:extLst>
      <p:ext uri="{BB962C8B-B14F-4D97-AF65-F5344CB8AC3E}">
        <p14:creationId xmlns:p14="http://schemas.microsoft.com/office/powerpoint/2010/main" val="2500909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graphicEl>
                                              <a:dgm id="{EB038DF7-2019-46EC-A1F7-A18756058CCB}"/>
                                            </p:graphicEl>
                                          </p:spTgt>
                                        </p:tgtEl>
                                        <p:attrNameLst>
                                          <p:attrName>style.visibility</p:attrName>
                                        </p:attrNameLst>
                                      </p:cBhvr>
                                      <p:to>
                                        <p:strVal val="visible"/>
                                      </p:to>
                                    </p:set>
                                    <p:anim calcmode="lin" valueType="num">
                                      <p:cBhvr additive="base">
                                        <p:cTn id="7" dur="500" fill="hold"/>
                                        <p:tgtEl>
                                          <p:spTgt spid="19">
                                            <p:graphicEl>
                                              <a:dgm id="{EB038DF7-2019-46EC-A1F7-A18756058CC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9">
                                            <p:graphicEl>
                                              <a:dgm id="{EB038DF7-2019-46EC-A1F7-A18756058CC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graphicEl>
                                              <a:dgm id="{64BB7DE2-E4CB-494E-A30B-FA46D1531FE9}"/>
                                            </p:graphicEl>
                                          </p:spTgt>
                                        </p:tgtEl>
                                        <p:attrNameLst>
                                          <p:attrName>style.visibility</p:attrName>
                                        </p:attrNameLst>
                                      </p:cBhvr>
                                      <p:to>
                                        <p:strVal val="visible"/>
                                      </p:to>
                                    </p:set>
                                    <p:anim calcmode="lin" valueType="num">
                                      <p:cBhvr additive="base">
                                        <p:cTn id="13" dur="500" fill="hold"/>
                                        <p:tgtEl>
                                          <p:spTgt spid="19">
                                            <p:graphicEl>
                                              <a:dgm id="{64BB7DE2-E4CB-494E-A30B-FA46D1531FE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
                                            <p:graphicEl>
                                              <a:dgm id="{64BB7DE2-E4CB-494E-A30B-FA46D1531FE9}"/>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9">
                                            <p:graphicEl>
                                              <a:dgm id="{E6B618F8-9F4F-4050-95A8-4EE93E36FE01}"/>
                                            </p:graphicEl>
                                          </p:spTgt>
                                        </p:tgtEl>
                                        <p:attrNameLst>
                                          <p:attrName>style.visibility</p:attrName>
                                        </p:attrNameLst>
                                      </p:cBhvr>
                                      <p:to>
                                        <p:strVal val="visible"/>
                                      </p:to>
                                    </p:set>
                                    <p:anim calcmode="lin" valueType="num">
                                      <p:cBhvr additive="base">
                                        <p:cTn id="17" dur="500" fill="hold"/>
                                        <p:tgtEl>
                                          <p:spTgt spid="19">
                                            <p:graphicEl>
                                              <a:dgm id="{E6B618F8-9F4F-4050-95A8-4EE93E36FE0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19">
                                            <p:graphicEl>
                                              <a:dgm id="{E6B618F8-9F4F-4050-95A8-4EE93E36FE01}"/>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9">
                                            <p:graphicEl>
                                              <a:dgm id="{DFF0DA0B-83A5-4FE3-AA2A-CE7F7D1A6818}"/>
                                            </p:graphicEl>
                                          </p:spTgt>
                                        </p:tgtEl>
                                        <p:attrNameLst>
                                          <p:attrName>style.visibility</p:attrName>
                                        </p:attrNameLst>
                                      </p:cBhvr>
                                      <p:to>
                                        <p:strVal val="visible"/>
                                      </p:to>
                                    </p:set>
                                    <p:anim calcmode="lin" valueType="num">
                                      <p:cBhvr additive="base">
                                        <p:cTn id="23" dur="500" fill="hold"/>
                                        <p:tgtEl>
                                          <p:spTgt spid="19">
                                            <p:graphicEl>
                                              <a:dgm id="{DFF0DA0B-83A5-4FE3-AA2A-CE7F7D1A6818}"/>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
                                            <p:graphicEl>
                                              <a:dgm id="{DFF0DA0B-83A5-4FE3-AA2A-CE7F7D1A6818}"/>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9">
                                            <p:graphicEl>
                                              <a:dgm id="{CB5B6B44-B297-4BBD-8471-043365DFABBF}"/>
                                            </p:graphicEl>
                                          </p:spTgt>
                                        </p:tgtEl>
                                        <p:attrNameLst>
                                          <p:attrName>style.visibility</p:attrName>
                                        </p:attrNameLst>
                                      </p:cBhvr>
                                      <p:to>
                                        <p:strVal val="visible"/>
                                      </p:to>
                                    </p:set>
                                    <p:anim calcmode="lin" valueType="num">
                                      <p:cBhvr additive="base">
                                        <p:cTn id="27" dur="500" fill="hold"/>
                                        <p:tgtEl>
                                          <p:spTgt spid="19">
                                            <p:graphicEl>
                                              <a:dgm id="{CB5B6B44-B297-4BBD-8471-043365DFABBF}"/>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19">
                                            <p:graphicEl>
                                              <a:dgm id="{CB5B6B44-B297-4BBD-8471-043365DFABBF}"/>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9">
                                            <p:graphicEl>
                                              <a:dgm id="{EFD156DF-28B3-4521-B1B5-0C34D0A9D848}"/>
                                            </p:graphicEl>
                                          </p:spTgt>
                                        </p:tgtEl>
                                        <p:attrNameLst>
                                          <p:attrName>style.visibility</p:attrName>
                                        </p:attrNameLst>
                                      </p:cBhvr>
                                      <p:to>
                                        <p:strVal val="visible"/>
                                      </p:to>
                                    </p:set>
                                    <p:anim calcmode="lin" valueType="num">
                                      <p:cBhvr additive="base">
                                        <p:cTn id="33" dur="500" fill="hold"/>
                                        <p:tgtEl>
                                          <p:spTgt spid="19">
                                            <p:graphicEl>
                                              <a:dgm id="{EFD156DF-28B3-4521-B1B5-0C34D0A9D848}"/>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19">
                                            <p:graphicEl>
                                              <a:dgm id="{EFD156DF-28B3-4521-B1B5-0C34D0A9D848}"/>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9">
                                            <p:graphicEl>
                                              <a:dgm id="{06AD5914-E8AE-4ED3-A238-ACE04F4AB98B}"/>
                                            </p:graphicEl>
                                          </p:spTgt>
                                        </p:tgtEl>
                                        <p:attrNameLst>
                                          <p:attrName>style.visibility</p:attrName>
                                        </p:attrNameLst>
                                      </p:cBhvr>
                                      <p:to>
                                        <p:strVal val="visible"/>
                                      </p:to>
                                    </p:set>
                                    <p:anim calcmode="lin" valueType="num">
                                      <p:cBhvr additive="base">
                                        <p:cTn id="37" dur="500" fill="hold"/>
                                        <p:tgtEl>
                                          <p:spTgt spid="19">
                                            <p:graphicEl>
                                              <a:dgm id="{06AD5914-E8AE-4ED3-A238-ACE04F4AB98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
                                            <p:graphicEl>
                                              <a:dgm id="{06AD5914-E8AE-4ED3-A238-ACE04F4AB98B}"/>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9">
                                            <p:graphicEl>
                                              <a:dgm id="{BC949907-549B-4F28-A0A5-7E7D7C4B9931}"/>
                                            </p:graphicEl>
                                          </p:spTgt>
                                        </p:tgtEl>
                                        <p:attrNameLst>
                                          <p:attrName>style.visibility</p:attrName>
                                        </p:attrNameLst>
                                      </p:cBhvr>
                                      <p:to>
                                        <p:strVal val="visible"/>
                                      </p:to>
                                    </p:set>
                                    <p:anim calcmode="lin" valueType="num">
                                      <p:cBhvr additive="base">
                                        <p:cTn id="43" dur="500" fill="hold"/>
                                        <p:tgtEl>
                                          <p:spTgt spid="19">
                                            <p:graphicEl>
                                              <a:dgm id="{BC949907-549B-4F28-A0A5-7E7D7C4B9931}"/>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
                                            <p:graphicEl>
                                              <a:dgm id="{BC949907-549B-4F28-A0A5-7E7D7C4B9931}"/>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9">
                                            <p:graphicEl>
                                              <a:dgm id="{B4C3653C-B955-4ED0-A465-E6F8518371CD}"/>
                                            </p:graphicEl>
                                          </p:spTgt>
                                        </p:tgtEl>
                                        <p:attrNameLst>
                                          <p:attrName>style.visibility</p:attrName>
                                        </p:attrNameLst>
                                      </p:cBhvr>
                                      <p:to>
                                        <p:strVal val="visible"/>
                                      </p:to>
                                    </p:set>
                                    <p:anim calcmode="lin" valueType="num">
                                      <p:cBhvr additive="base">
                                        <p:cTn id="47" dur="500" fill="hold"/>
                                        <p:tgtEl>
                                          <p:spTgt spid="19">
                                            <p:graphicEl>
                                              <a:dgm id="{B4C3653C-B955-4ED0-A465-E6F8518371CD}"/>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19">
                                            <p:graphicEl>
                                              <a:dgm id="{B4C3653C-B955-4ED0-A465-E6F8518371CD}"/>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9">
                                            <p:graphicEl>
                                              <a:dgm id="{3AE2E056-8DAC-4C13-80A7-CC432E924C19}"/>
                                            </p:graphicEl>
                                          </p:spTgt>
                                        </p:tgtEl>
                                        <p:attrNameLst>
                                          <p:attrName>style.visibility</p:attrName>
                                        </p:attrNameLst>
                                      </p:cBhvr>
                                      <p:to>
                                        <p:strVal val="visible"/>
                                      </p:to>
                                    </p:set>
                                    <p:anim calcmode="lin" valueType="num">
                                      <p:cBhvr additive="base">
                                        <p:cTn id="53" dur="500" fill="hold"/>
                                        <p:tgtEl>
                                          <p:spTgt spid="19">
                                            <p:graphicEl>
                                              <a:dgm id="{3AE2E056-8DAC-4C13-80A7-CC432E924C19}"/>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19">
                                            <p:graphicEl>
                                              <a:dgm id="{3AE2E056-8DAC-4C13-80A7-CC432E924C19}"/>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9">
                                            <p:graphicEl>
                                              <a:dgm id="{C8298FF0-D0CF-43CF-AE70-9A1F9F98C3B5}"/>
                                            </p:graphicEl>
                                          </p:spTgt>
                                        </p:tgtEl>
                                        <p:attrNameLst>
                                          <p:attrName>style.visibility</p:attrName>
                                        </p:attrNameLst>
                                      </p:cBhvr>
                                      <p:to>
                                        <p:strVal val="visible"/>
                                      </p:to>
                                    </p:set>
                                    <p:anim calcmode="lin" valueType="num">
                                      <p:cBhvr additive="base">
                                        <p:cTn id="57" dur="500" fill="hold"/>
                                        <p:tgtEl>
                                          <p:spTgt spid="19">
                                            <p:graphicEl>
                                              <a:dgm id="{C8298FF0-D0CF-43CF-AE70-9A1F9F98C3B5}"/>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19">
                                            <p:graphicEl>
                                              <a:dgm id="{C8298FF0-D0CF-43CF-AE70-9A1F9F98C3B5}"/>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9">
                                            <p:graphicEl>
                                              <a:dgm id="{7715DC78-5344-4C52-BE5C-A60DF6A91A05}"/>
                                            </p:graphicEl>
                                          </p:spTgt>
                                        </p:tgtEl>
                                        <p:attrNameLst>
                                          <p:attrName>style.visibility</p:attrName>
                                        </p:attrNameLst>
                                      </p:cBhvr>
                                      <p:to>
                                        <p:strVal val="visible"/>
                                      </p:to>
                                    </p:set>
                                    <p:anim calcmode="lin" valueType="num">
                                      <p:cBhvr additive="base">
                                        <p:cTn id="63" dur="500" fill="hold"/>
                                        <p:tgtEl>
                                          <p:spTgt spid="19">
                                            <p:graphicEl>
                                              <a:dgm id="{7715DC78-5344-4C52-BE5C-A60DF6A91A05}"/>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19">
                                            <p:graphicEl>
                                              <a:dgm id="{7715DC78-5344-4C52-BE5C-A60DF6A91A05}"/>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9">
                                            <p:graphicEl>
                                              <a:dgm id="{5D065382-A2EE-4C5A-ABFC-5291E59518EF}"/>
                                            </p:graphicEl>
                                          </p:spTgt>
                                        </p:tgtEl>
                                        <p:attrNameLst>
                                          <p:attrName>style.visibility</p:attrName>
                                        </p:attrNameLst>
                                      </p:cBhvr>
                                      <p:to>
                                        <p:strVal val="visible"/>
                                      </p:to>
                                    </p:set>
                                    <p:anim calcmode="lin" valueType="num">
                                      <p:cBhvr additive="base">
                                        <p:cTn id="67" dur="500" fill="hold"/>
                                        <p:tgtEl>
                                          <p:spTgt spid="19">
                                            <p:graphicEl>
                                              <a:dgm id="{5D065382-A2EE-4C5A-ABFC-5291E59518EF}"/>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19">
                                            <p:graphicEl>
                                              <a:dgm id="{5D065382-A2EE-4C5A-ABFC-5291E59518EF}"/>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9">
                                            <p:graphicEl>
                                              <a:dgm id="{F8E42D6D-312A-4849-8AF9-71CF85FD722A}"/>
                                            </p:graphicEl>
                                          </p:spTgt>
                                        </p:tgtEl>
                                        <p:attrNameLst>
                                          <p:attrName>style.visibility</p:attrName>
                                        </p:attrNameLst>
                                      </p:cBhvr>
                                      <p:to>
                                        <p:strVal val="visible"/>
                                      </p:to>
                                    </p:set>
                                    <p:anim calcmode="lin" valueType="num">
                                      <p:cBhvr additive="base">
                                        <p:cTn id="73" dur="500" fill="hold"/>
                                        <p:tgtEl>
                                          <p:spTgt spid="19">
                                            <p:graphicEl>
                                              <a:dgm id="{F8E42D6D-312A-4849-8AF9-71CF85FD722A}"/>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19">
                                            <p:graphicEl>
                                              <a:dgm id="{F8E42D6D-312A-4849-8AF9-71CF85FD722A}"/>
                                            </p:graphicEl>
                                          </p:spTgt>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0"/>
                                  </p:stCondLst>
                                  <p:childTnLst>
                                    <p:set>
                                      <p:cBhvr>
                                        <p:cTn id="76" dur="1" fill="hold">
                                          <p:stCondLst>
                                            <p:cond delay="0"/>
                                          </p:stCondLst>
                                        </p:cTn>
                                        <p:tgtEl>
                                          <p:spTgt spid="19">
                                            <p:graphicEl>
                                              <a:dgm id="{03BE1C6F-D398-4481-A653-7C0B19EEEE20}"/>
                                            </p:graphicEl>
                                          </p:spTgt>
                                        </p:tgtEl>
                                        <p:attrNameLst>
                                          <p:attrName>style.visibility</p:attrName>
                                        </p:attrNameLst>
                                      </p:cBhvr>
                                      <p:to>
                                        <p:strVal val="visible"/>
                                      </p:to>
                                    </p:set>
                                    <p:anim calcmode="lin" valueType="num">
                                      <p:cBhvr additive="base">
                                        <p:cTn id="77" dur="500" fill="hold"/>
                                        <p:tgtEl>
                                          <p:spTgt spid="19">
                                            <p:graphicEl>
                                              <a:dgm id="{03BE1C6F-D398-4481-A653-7C0B19EEEE20}"/>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19">
                                            <p:graphicEl>
                                              <a:dgm id="{03BE1C6F-D398-4481-A653-7C0B19EEEE2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9A1B-288C-5CAD-EAC7-F3DFA9835262}"/>
              </a:ext>
            </a:extLst>
          </p:cNvPr>
          <p:cNvSpPr>
            <a:spLocks noGrp="1"/>
          </p:cNvSpPr>
          <p:nvPr>
            <p:ph type="title"/>
          </p:nvPr>
        </p:nvSpPr>
        <p:spPr>
          <a:xfrm>
            <a:off x="605972" y="-150322"/>
            <a:ext cx="11183256" cy="1360898"/>
          </a:xfrm>
        </p:spPr>
        <p:txBody>
          <a:bodyPr/>
          <a:lstStyle/>
          <a:p>
            <a:pPr algn="ctr"/>
            <a:r>
              <a:rPr lang="en-US"/>
              <a:t>Comparison Before and After JISC outcome  </a:t>
            </a:r>
          </a:p>
        </p:txBody>
      </p:sp>
      <p:pic>
        <p:nvPicPr>
          <p:cNvPr id="3" name="Picture 2" descr="A diagram of a person&#10;&#10;AI-generated content may be incorrect.">
            <a:extLst>
              <a:ext uri="{FF2B5EF4-FFF2-40B4-BE49-F238E27FC236}">
                <a16:creationId xmlns:a16="http://schemas.microsoft.com/office/drawing/2014/main" id="{A8A4A2CA-8665-FD3E-0EFD-A021C2F76123}"/>
              </a:ext>
            </a:extLst>
          </p:cNvPr>
          <p:cNvPicPr>
            <a:picLocks noChangeAspect="1"/>
          </p:cNvPicPr>
          <p:nvPr/>
        </p:nvPicPr>
        <p:blipFill>
          <a:blip r:embed="rId2"/>
          <a:srcRect r="-161"/>
          <a:stretch>
            <a:fillRect/>
          </a:stretch>
        </p:blipFill>
        <p:spPr>
          <a:xfrm>
            <a:off x="1934936" y="858384"/>
            <a:ext cx="8322148" cy="4647746"/>
          </a:xfrm>
          <a:prstGeom prst="rect">
            <a:avLst/>
          </a:prstGeom>
        </p:spPr>
      </p:pic>
      <p:pic>
        <p:nvPicPr>
          <p:cNvPr id="4" name="Content Placeholder 3">
            <a:extLst>
              <a:ext uri="{FF2B5EF4-FFF2-40B4-BE49-F238E27FC236}">
                <a16:creationId xmlns:a16="http://schemas.microsoft.com/office/drawing/2014/main" id="{3B883DE1-CE88-FFD3-2515-ECF0720FDB5B}"/>
              </a:ext>
            </a:extLst>
          </p:cNvPr>
          <p:cNvPicPr>
            <a:picLocks noGrp="1" noChangeAspect="1"/>
          </p:cNvPicPr>
          <p:nvPr>
            <p:ph idx="1"/>
          </p:nvPr>
        </p:nvPicPr>
        <p:blipFill>
          <a:blip r:embed="rId3"/>
          <a:stretch>
            <a:fillRect/>
          </a:stretch>
        </p:blipFill>
        <p:spPr>
          <a:xfrm>
            <a:off x="1936147" y="858827"/>
            <a:ext cx="8319703" cy="5134661"/>
          </a:xfrm>
          <a:prstGeom prst="rect">
            <a:avLst/>
          </a:prstGeom>
        </p:spPr>
      </p:pic>
    </p:spTree>
    <p:extLst>
      <p:ext uri="{BB962C8B-B14F-4D97-AF65-F5344CB8AC3E}">
        <p14:creationId xmlns:p14="http://schemas.microsoft.com/office/powerpoint/2010/main" val="3248543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A6C9D-58A8-5D0F-A53B-321ADB4FA81D}"/>
              </a:ext>
            </a:extLst>
          </p:cNvPr>
          <p:cNvSpPr>
            <a:spLocks noGrp="1"/>
          </p:cNvSpPr>
          <p:nvPr>
            <p:ph idx="1"/>
          </p:nvPr>
        </p:nvSpPr>
        <p:spPr>
          <a:xfrm>
            <a:off x="1143000" y="1877305"/>
            <a:ext cx="4134872" cy="1782923"/>
          </a:xfrm>
        </p:spPr>
        <p:txBody>
          <a:bodyPr vert="horz" lIns="91440" tIns="45720" rIns="91440" bIns="45720" rtlCol="0" anchor="t">
            <a:normAutofit/>
          </a:bodyPr>
          <a:lstStyle/>
          <a:p>
            <a:pPr marL="0" indent="0">
              <a:buNone/>
            </a:pPr>
            <a:endParaRPr lang="en-US">
              <a:ea typeface="+mn-lt"/>
              <a:cs typeface="+mn-lt"/>
            </a:endParaRPr>
          </a:p>
          <a:p>
            <a:pPr>
              <a:buFont typeface="Wingdings" panose="020B0604020202020204" pitchFamily="34" charset="0"/>
              <a:buChar char="Ø"/>
            </a:pPr>
            <a:endParaRPr lang="en-US"/>
          </a:p>
        </p:txBody>
      </p:sp>
      <p:sp>
        <p:nvSpPr>
          <p:cNvPr id="6" name="Speech Bubble: Rectangle with Corners Rounded 5">
            <a:extLst>
              <a:ext uri="{FF2B5EF4-FFF2-40B4-BE49-F238E27FC236}">
                <a16:creationId xmlns:a16="http://schemas.microsoft.com/office/drawing/2014/main" id="{B04AF128-6F9B-040F-AD9F-BB11DF75D5D9}"/>
              </a:ext>
            </a:extLst>
          </p:cNvPr>
          <p:cNvSpPr/>
          <p:nvPr/>
        </p:nvSpPr>
        <p:spPr>
          <a:xfrm>
            <a:off x="4475255" y="444205"/>
            <a:ext cx="7068262" cy="2317720"/>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In our recent session, we explored the features of Outlook and emphasized the significance of crafting professional emails. These skills are essential for enhancing our communication effectiveness. Additionally, we dedicated time to learning how to schedule meetings efficiently within the calendar, which is crucial for improving our time management. Embracing these practices will greatly contribute to our overall productivity and professionalism.</a:t>
            </a:r>
          </a:p>
        </p:txBody>
      </p:sp>
      <p:graphicFrame>
        <p:nvGraphicFramePr>
          <p:cNvPr id="8" name="TextBox 4">
            <a:extLst>
              <a:ext uri="{FF2B5EF4-FFF2-40B4-BE49-F238E27FC236}">
                <a16:creationId xmlns:a16="http://schemas.microsoft.com/office/drawing/2014/main" id="{D7CFACD9-82BA-915D-F0B7-7F2A6A29436C}"/>
              </a:ext>
            </a:extLst>
          </p:cNvPr>
          <p:cNvGraphicFramePr/>
          <p:nvPr>
            <p:extLst>
              <p:ext uri="{D42A27DB-BD31-4B8C-83A1-F6EECF244321}">
                <p14:modId xmlns:p14="http://schemas.microsoft.com/office/powerpoint/2010/main" val="3591387390"/>
              </p:ext>
            </p:extLst>
          </p:nvPr>
        </p:nvGraphicFramePr>
        <p:xfrm>
          <a:off x="1008" y="3292212"/>
          <a:ext cx="12264571"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Picture 25" descr="A screenshot of a computer&#10;&#10;AI-generated content may be incorrect.">
            <a:extLst>
              <a:ext uri="{FF2B5EF4-FFF2-40B4-BE49-F238E27FC236}">
                <a16:creationId xmlns:a16="http://schemas.microsoft.com/office/drawing/2014/main" id="{25059A59-B1D7-02FA-49D4-DCCC72EBEE3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50821" y="586377"/>
            <a:ext cx="3633216" cy="2042160"/>
          </a:xfrm>
          <a:prstGeom prst="rect">
            <a:avLst/>
          </a:prstGeom>
        </p:spPr>
      </p:pic>
    </p:spTree>
    <p:extLst>
      <p:ext uri="{BB962C8B-B14F-4D97-AF65-F5344CB8AC3E}">
        <p14:creationId xmlns:p14="http://schemas.microsoft.com/office/powerpoint/2010/main" val="2231359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Freeform: Shape 53">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5" name="Straight Connector 54">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C0E2219A-04FA-42C2-92B5-2540C9749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4F614482-2388-4437-990F-84AF6BD3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658CFA6B-BF53-4CCE-AA08-59DFD207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438E3FE-93C4-9AAD-A21E-9871409DB722}"/>
              </a:ext>
            </a:extLst>
          </p:cNvPr>
          <p:cNvSpPr txBox="1"/>
          <p:nvPr/>
        </p:nvSpPr>
        <p:spPr>
          <a:xfrm>
            <a:off x="736600" y="1710872"/>
            <a:ext cx="4953000" cy="23969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800" cap="all" spc="300">
                <a:latin typeface="+mj-lt"/>
                <a:ea typeface="+mj-ea"/>
                <a:cs typeface="+mj-cs"/>
              </a:rPr>
              <a:t>Nigel  T Packer </a:t>
            </a:r>
          </a:p>
        </p:txBody>
      </p:sp>
      <p:pic>
        <p:nvPicPr>
          <p:cNvPr id="3" name="Picture 2" descr="A close up of a logo&#10;&#10;AI-generated content may be incorrect.">
            <a:extLst>
              <a:ext uri="{FF2B5EF4-FFF2-40B4-BE49-F238E27FC236}">
                <a16:creationId xmlns:a16="http://schemas.microsoft.com/office/drawing/2014/main" id="{FEA0025D-BEE0-348A-46F6-E7CF63D00735}"/>
              </a:ext>
            </a:extLst>
          </p:cNvPr>
          <p:cNvPicPr>
            <a:picLocks noChangeAspect="1"/>
          </p:cNvPicPr>
          <p:nvPr/>
        </p:nvPicPr>
        <p:blipFill>
          <a:blip r:embed="rId3"/>
          <a:stretch>
            <a:fillRect/>
          </a:stretch>
        </p:blipFill>
        <p:spPr>
          <a:xfrm>
            <a:off x="7865737" y="3809663"/>
            <a:ext cx="4052909" cy="3048752"/>
          </a:xfrm>
          <a:prstGeom prst="rect">
            <a:avLst/>
          </a:prstGeom>
        </p:spPr>
      </p:pic>
      <p:pic>
        <p:nvPicPr>
          <p:cNvPr id="8" name="Online Media 7" title="Walking in the shoes of your customers | Nigel T Packer | TEDxSwansea">
            <a:hlinkClick r:id="" action="ppaction://noaction"/>
            <a:extLst>
              <a:ext uri="{FF2B5EF4-FFF2-40B4-BE49-F238E27FC236}">
                <a16:creationId xmlns:a16="http://schemas.microsoft.com/office/drawing/2014/main" id="{1BE798F8-07C1-BAAB-094B-D75B2EB256BD}"/>
              </a:ext>
            </a:extLst>
          </p:cNvPr>
          <p:cNvPicPr>
            <a:picLocks noRot="1" noChangeAspect="1"/>
          </p:cNvPicPr>
          <p:nvPr>
            <a:videoFile r:link="rId1"/>
          </p:nvPr>
        </p:nvPicPr>
        <p:blipFill>
          <a:blip r:embed="rId4"/>
          <a:stretch>
            <a:fillRect/>
          </a:stretch>
        </p:blipFill>
        <p:spPr>
          <a:xfrm>
            <a:off x="4369253" y="685800"/>
            <a:ext cx="6619195" cy="3715658"/>
          </a:xfrm>
          <a:prstGeom prst="rect">
            <a:avLst/>
          </a:prstGeom>
        </p:spPr>
      </p:pic>
    </p:spTree>
    <p:extLst>
      <p:ext uri="{BB962C8B-B14F-4D97-AF65-F5344CB8AC3E}">
        <p14:creationId xmlns:p14="http://schemas.microsoft.com/office/powerpoint/2010/main" val="192971688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8" name="Rectangle 587">
            <a:extLst>
              <a:ext uri="{FF2B5EF4-FFF2-40B4-BE49-F238E27FC236}">
                <a16:creationId xmlns:a16="http://schemas.microsoft.com/office/drawing/2014/main" id="{5D3B97D3-3894-4963-90C5-4EAA66131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4" name="Picture 573" descr="A white text on a white background&#10;&#10;AI-generated content may be incorrect.">
            <a:extLst>
              <a:ext uri="{FF2B5EF4-FFF2-40B4-BE49-F238E27FC236}">
                <a16:creationId xmlns:a16="http://schemas.microsoft.com/office/drawing/2014/main" id="{478A0EDC-D812-F231-C3A3-D7BF48F96EFD}"/>
              </a:ext>
            </a:extLst>
          </p:cNvPr>
          <p:cNvPicPr>
            <a:picLocks noChangeAspect="1"/>
          </p:cNvPicPr>
          <p:nvPr/>
        </p:nvPicPr>
        <p:blipFill>
          <a:blip r:embed="rId2"/>
          <a:stretch>
            <a:fillRect/>
          </a:stretch>
        </p:blipFill>
        <p:spPr>
          <a:xfrm>
            <a:off x="217090" y="424317"/>
            <a:ext cx="4121890" cy="5999614"/>
          </a:xfrm>
          <a:prstGeom prst="rect">
            <a:avLst/>
          </a:prstGeom>
        </p:spPr>
      </p:pic>
      <p:graphicFrame>
        <p:nvGraphicFramePr>
          <p:cNvPr id="28" name="Content Placeholder 2">
            <a:extLst>
              <a:ext uri="{FF2B5EF4-FFF2-40B4-BE49-F238E27FC236}">
                <a16:creationId xmlns:a16="http://schemas.microsoft.com/office/drawing/2014/main" id="{8D0435D2-5D4A-35E1-54CF-0197A1DA5045}"/>
              </a:ext>
            </a:extLst>
          </p:cNvPr>
          <p:cNvGraphicFramePr>
            <a:graphicFrameLocks noGrp="1"/>
          </p:cNvGraphicFramePr>
          <p:nvPr>
            <p:ph idx="1"/>
            <p:extLst>
              <p:ext uri="{D42A27DB-BD31-4B8C-83A1-F6EECF244321}">
                <p14:modId xmlns:p14="http://schemas.microsoft.com/office/powerpoint/2010/main" val="1226535049"/>
              </p:ext>
            </p:extLst>
          </p:nvPr>
        </p:nvGraphicFramePr>
        <p:xfrm>
          <a:off x="4337924" y="223100"/>
          <a:ext cx="7867864" cy="640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9714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creenshot of a spreadsheet&#10;&#10;AI-generated content may be incorrect.">
            <a:extLst>
              <a:ext uri="{FF2B5EF4-FFF2-40B4-BE49-F238E27FC236}">
                <a16:creationId xmlns:a16="http://schemas.microsoft.com/office/drawing/2014/main" id="{E5A90521-7411-F949-2081-CE151212B0A3}"/>
              </a:ext>
            </a:extLst>
          </p:cNvPr>
          <p:cNvPicPr>
            <a:picLocks noChangeAspect="1"/>
          </p:cNvPicPr>
          <p:nvPr/>
        </p:nvPicPr>
        <p:blipFill>
          <a:blip r:embed="rId2"/>
          <a:srcRect r="20445" b="1"/>
          <a:stretch>
            <a:fillRect/>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3EE42C3D-9FF4-4A79-B1A6-8CD4E7A2F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custGeom>
            <a:avLst/>
            <a:gdLst>
              <a:gd name="connsiteX0" fmla="*/ 4657775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12191999 w 12192000"/>
              <a:gd name="connsiteY4" fmla="*/ 1526601 h 6858000"/>
              <a:gd name="connsiteX5" fmla="*/ 7524745 w 12192000"/>
              <a:gd name="connsiteY5" fmla="*/ 6856911 h 6858000"/>
              <a:gd name="connsiteX6" fmla="*/ 12191999 w 12192000"/>
              <a:gd name="connsiteY6" fmla="*/ 6858000 h 6858000"/>
              <a:gd name="connsiteX7" fmla="*/ 0 w 12192000"/>
              <a:gd name="connsiteY7" fmla="*/ 6858000 h 6858000"/>
              <a:gd name="connsiteX8" fmla="*/ 0 w 12192000"/>
              <a:gd name="connsiteY8" fmla="*/ 53144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4657775" y="0"/>
                </a:moveTo>
                <a:lnTo>
                  <a:pt x="12192000" y="0"/>
                </a:lnTo>
                <a:lnTo>
                  <a:pt x="12192000" y="6858000"/>
                </a:lnTo>
                <a:lnTo>
                  <a:pt x="12191999" y="6858000"/>
                </a:lnTo>
                <a:lnTo>
                  <a:pt x="12191999" y="1526601"/>
                </a:lnTo>
                <a:lnTo>
                  <a:pt x="7524745" y="6856911"/>
                </a:lnTo>
                <a:lnTo>
                  <a:pt x="12191999" y="6858000"/>
                </a:lnTo>
                <a:lnTo>
                  <a:pt x="0" y="6858000"/>
                </a:lnTo>
                <a:lnTo>
                  <a:pt x="0" y="5314455"/>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CD8B9B-7E70-6A99-F828-667DB3E7FA46}"/>
              </a:ext>
            </a:extLst>
          </p:cNvPr>
          <p:cNvSpPr>
            <a:spLocks noGrp="1"/>
          </p:cNvSpPr>
          <p:nvPr>
            <p:ph type="title"/>
          </p:nvPr>
        </p:nvSpPr>
        <p:spPr>
          <a:xfrm>
            <a:off x="4304210" y="1269997"/>
            <a:ext cx="6021979" cy="2159004"/>
          </a:xfrm>
        </p:spPr>
        <p:txBody>
          <a:bodyPr vert="horz" lIns="91440" tIns="45720" rIns="91440" bIns="45720" rtlCol="0" anchor="t">
            <a:normAutofit/>
          </a:bodyPr>
          <a:lstStyle/>
          <a:p>
            <a:pPr algn="r"/>
            <a:r>
              <a:rPr lang="en-US" sz="4800" cap="all" spc="300">
                <a:solidFill>
                  <a:srgbClr val="FFFFFF"/>
                </a:solidFill>
              </a:rPr>
              <a:t>EXEL Assessment </a:t>
            </a:r>
          </a:p>
        </p:txBody>
      </p:sp>
      <p:cxnSp>
        <p:nvCxnSpPr>
          <p:cNvPr id="17" name="Straight Connector 16">
            <a:extLst>
              <a:ext uri="{FF2B5EF4-FFF2-40B4-BE49-F238E27FC236}">
                <a16:creationId xmlns:a16="http://schemas.microsoft.com/office/drawing/2014/main" id="{83B828B0-F33B-4806-9D53-69C862A4C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30829" y="4903471"/>
            <a:ext cx="6087291"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8946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11A3-ACFE-9716-A538-0B7AB780E774}"/>
              </a:ext>
            </a:extLst>
          </p:cNvPr>
          <p:cNvSpPr>
            <a:spLocks noGrp="1"/>
          </p:cNvSpPr>
          <p:nvPr>
            <p:ph type="title"/>
          </p:nvPr>
        </p:nvSpPr>
        <p:spPr>
          <a:xfrm>
            <a:off x="526143" y="205278"/>
            <a:ext cx="9905999" cy="1360898"/>
          </a:xfrm>
        </p:spPr>
        <p:txBody>
          <a:bodyPr/>
          <a:lstStyle/>
          <a:p>
            <a:r>
              <a:rPr lang="en-US" dirty="0"/>
              <a:t>Presentations </a:t>
            </a:r>
            <a:r>
              <a:rPr lang="en-US"/>
              <a:t>assessment </a:t>
            </a:r>
            <a:endParaRPr lang="en-US" dirty="0"/>
          </a:p>
        </p:txBody>
      </p:sp>
      <p:pic>
        <p:nvPicPr>
          <p:cNvPr id="4" name="Content Placeholder 3" descr="A black background with red dragons and a shield&#10;&#10;AI-generated content may be incorrect.">
            <a:extLst>
              <a:ext uri="{FF2B5EF4-FFF2-40B4-BE49-F238E27FC236}">
                <a16:creationId xmlns:a16="http://schemas.microsoft.com/office/drawing/2014/main" id="{8BB9784D-8C66-96E5-6BBD-2D245468A9AB}"/>
              </a:ext>
            </a:extLst>
          </p:cNvPr>
          <p:cNvPicPr>
            <a:picLocks noGrp="1" noChangeAspect="1"/>
          </p:cNvPicPr>
          <p:nvPr>
            <p:ph idx="1"/>
          </p:nvPr>
        </p:nvPicPr>
        <p:blipFill>
          <a:blip r:embed="rId2"/>
          <a:stretch>
            <a:fillRect/>
          </a:stretch>
        </p:blipFill>
        <p:spPr>
          <a:xfrm>
            <a:off x="1898364" y="1570025"/>
            <a:ext cx="8112242" cy="4379918"/>
          </a:xfrm>
          <a:prstGeom prst="rect">
            <a:avLst/>
          </a:prstGeom>
          <a:ln>
            <a:solidFill>
              <a:schemeClr val="tx1"/>
            </a:solidFill>
          </a:ln>
        </p:spPr>
      </p:pic>
    </p:spTree>
    <p:extLst>
      <p:ext uri="{BB962C8B-B14F-4D97-AF65-F5344CB8AC3E}">
        <p14:creationId xmlns:p14="http://schemas.microsoft.com/office/powerpoint/2010/main" val="761961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ertificate&#10;&#10;AI-generated content may be incorrect.">
            <a:extLst>
              <a:ext uri="{FF2B5EF4-FFF2-40B4-BE49-F238E27FC236}">
                <a16:creationId xmlns:a16="http://schemas.microsoft.com/office/drawing/2014/main" id="{AE07D452-51AD-F5FE-41CA-0BFED4A2E6C2}"/>
              </a:ext>
            </a:extLst>
          </p:cNvPr>
          <p:cNvPicPr>
            <a:picLocks noChangeAspect="1"/>
          </p:cNvPicPr>
          <p:nvPr/>
        </p:nvPicPr>
        <p:blipFill>
          <a:blip r:embed="rId2"/>
          <a:stretch>
            <a:fillRect/>
          </a:stretch>
        </p:blipFill>
        <p:spPr>
          <a:xfrm>
            <a:off x="1557791" y="134256"/>
            <a:ext cx="2806247" cy="2068287"/>
          </a:xfrm>
          <a:prstGeom prst="rect">
            <a:avLst/>
          </a:prstGeom>
        </p:spPr>
      </p:pic>
      <p:pic>
        <p:nvPicPr>
          <p:cNvPr id="4" name="Picture 3" descr="A certificate of essential training&#10;&#10;AI-generated content may be incorrect.">
            <a:extLst>
              <a:ext uri="{FF2B5EF4-FFF2-40B4-BE49-F238E27FC236}">
                <a16:creationId xmlns:a16="http://schemas.microsoft.com/office/drawing/2014/main" id="{29F846C5-6B53-7D0A-9826-A3C5335898ED}"/>
              </a:ext>
            </a:extLst>
          </p:cNvPr>
          <p:cNvPicPr>
            <a:picLocks noChangeAspect="1"/>
          </p:cNvPicPr>
          <p:nvPr/>
        </p:nvPicPr>
        <p:blipFill>
          <a:blip r:embed="rId3"/>
          <a:stretch>
            <a:fillRect/>
          </a:stretch>
        </p:blipFill>
        <p:spPr>
          <a:xfrm>
            <a:off x="4496935" y="143556"/>
            <a:ext cx="2806247" cy="2071461"/>
          </a:xfrm>
          <a:prstGeom prst="rect">
            <a:avLst/>
          </a:prstGeom>
        </p:spPr>
      </p:pic>
      <p:pic>
        <p:nvPicPr>
          <p:cNvPr id="5" name="Picture 4" descr="A close-up of a certificate&#10;&#10;AI-generated content may be incorrect.">
            <a:extLst>
              <a:ext uri="{FF2B5EF4-FFF2-40B4-BE49-F238E27FC236}">
                <a16:creationId xmlns:a16="http://schemas.microsoft.com/office/drawing/2014/main" id="{76FB5E9B-ABDD-69E4-FC86-11137548A842}"/>
              </a:ext>
            </a:extLst>
          </p:cNvPr>
          <p:cNvPicPr>
            <a:picLocks noChangeAspect="1"/>
          </p:cNvPicPr>
          <p:nvPr/>
        </p:nvPicPr>
        <p:blipFill>
          <a:blip r:embed="rId4"/>
          <a:stretch>
            <a:fillRect/>
          </a:stretch>
        </p:blipFill>
        <p:spPr>
          <a:xfrm>
            <a:off x="7412038" y="140381"/>
            <a:ext cx="2977696" cy="2092325"/>
          </a:xfrm>
          <a:prstGeom prst="rect">
            <a:avLst/>
          </a:prstGeom>
        </p:spPr>
      </p:pic>
      <p:pic>
        <p:nvPicPr>
          <p:cNvPr id="6" name="Picture 5" descr="A close-up of a certificate&#10;&#10;AI-generated content may be incorrect.">
            <a:extLst>
              <a:ext uri="{FF2B5EF4-FFF2-40B4-BE49-F238E27FC236}">
                <a16:creationId xmlns:a16="http://schemas.microsoft.com/office/drawing/2014/main" id="{9EA64214-BD06-DB65-6C56-0C20E7E97D7A}"/>
              </a:ext>
            </a:extLst>
          </p:cNvPr>
          <p:cNvPicPr>
            <a:picLocks noChangeAspect="1"/>
          </p:cNvPicPr>
          <p:nvPr/>
        </p:nvPicPr>
        <p:blipFill>
          <a:blip r:embed="rId5"/>
          <a:stretch>
            <a:fillRect/>
          </a:stretch>
        </p:blipFill>
        <p:spPr>
          <a:xfrm>
            <a:off x="7387772" y="2359478"/>
            <a:ext cx="3004456" cy="2095501"/>
          </a:xfrm>
          <a:prstGeom prst="rect">
            <a:avLst/>
          </a:prstGeom>
        </p:spPr>
      </p:pic>
      <p:pic>
        <p:nvPicPr>
          <p:cNvPr id="7" name="Picture 6" descr="A certificate of communication with a signature&#10;&#10;AI-generated content may be incorrect.">
            <a:extLst>
              <a:ext uri="{FF2B5EF4-FFF2-40B4-BE49-F238E27FC236}">
                <a16:creationId xmlns:a16="http://schemas.microsoft.com/office/drawing/2014/main" id="{C5076800-48F0-5681-A6F6-BFB8A391A6E1}"/>
              </a:ext>
            </a:extLst>
          </p:cNvPr>
          <p:cNvPicPr>
            <a:picLocks noChangeAspect="1"/>
          </p:cNvPicPr>
          <p:nvPr/>
        </p:nvPicPr>
        <p:blipFill>
          <a:blip r:embed="rId6"/>
          <a:stretch>
            <a:fillRect/>
          </a:stretch>
        </p:blipFill>
        <p:spPr>
          <a:xfrm>
            <a:off x="1531483" y="2358572"/>
            <a:ext cx="2829833" cy="2046515"/>
          </a:xfrm>
          <a:prstGeom prst="rect">
            <a:avLst/>
          </a:prstGeom>
        </p:spPr>
      </p:pic>
      <p:pic>
        <p:nvPicPr>
          <p:cNvPr id="8" name="Picture 7" descr="A certificate of a company&#10;&#10;AI-generated content may be incorrect.">
            <a:extLst>
              <a:ext uri="{FF2B5EF4-FFF2-40B4-BE49-F238E27FC236}">
                <a16:creationId xmlns:a16="http://schemas.microsoft.com/office/drawing/2014/main" id="{A02A2B62-DE90-24A1-091D-557F126A9742}"/>
              </a:ext>
            </a:extLst>
          </p:cNvPr>
          <p:cNvPicPr>
            <a:picLocks noChangeAspect="1"/>
          </p:cNvPicPr>
          <p:nvPr/>
        </p:nvPicPr>
        <p:blipFill>
          <a:blip r:embed="rId7"/>
          <a:stretch>
            <a:fillRect/>
          </a:stretch>
        </p:blipFill>
        <p:spPr>
          <a:xfrm>
            <a:off x="4472894" y="2378755"/>
            <a:ext cx="2854325" cy="2056947"/>
          </a:xfrm>
          <a:prstGeom prst="rect">
            <a:avLst/>
          </a:prstGeom>
        </p:spPr>
      </p:pic>
      <p:pic>
        <p:nvPicPr>
          <p:cNvPr id="9" name="Picture 8" descr="A certificate of microsoft 365&#10;&#10;AI-generated content may be incorrect.">
            <a:extLst>
              <a:ext uri="{FF2B5EF4-FFF2-40B4-BE49-F238E27FC236}">
                <a16:creationId xmlns:a16="http://schemas.microsoft.com/office/drawing/2014/main" id="{C1226A38-9752-1238-8B7C-11F513F65AC8}"/>
              </a:ext>
            </a:extLst>
          </p:cNvPr>
          <p:cNvPicPr>
            <a:picLocks noChangeAspect="1"/>
          </p:cNvPicPr>
          <p:nvPr/>
        </p:nvPicPr>
        <p:blipFill>
          <a:blip r:embed="rId8"/>
          <a:stretch>
            <a:fillRect/>
          </a:stretch>
        </p:blipFill>
        <p:spPr>
          <a:xfrm>
            <a:off x="4429352" y="4553631"/>
            <a:ext cx="2883354" cy="2148567"/>
          </a:xfrm>
          <a:prstGeom prst="rect">
            <a:avLst/>
          </a:prstGeom>
        </p:spPr>
      </p:pic>
      <p:pic>
        <p:nvPicPr>
          <p:cNvPr id="10" name="Picture 9" descr="A close-up of a certificate&#10;&#10;AI-generated content may be incorrect.">
            <a:extLst>
              <a:ext uri="{FF2B5EF4-FFF2-40B4-BE49-F238E27FC236}">
                <a16:creationId xmlns:a16="http://schemas.microsoft.com/office/drawing/2014/main" id="{18401353-7E71-E89C-0CE0-76AAE434731B}"/>
              </a:ext>
            </a:extLst>
          </p:cNvPr>
          <p:cNvPicPr>
            <a:picLocks noChangeAspect="1"/>
          </p:cNvPicPr>
          <p:nvPr/>
        </p:nvPicPr>
        <p:blipFill>
          <a:blip r:embed="rId9"/>
          <a:stretch>
            <a:fillRect/>
          </a:stretch>
        </p:blipFill>
        <p:spPr>
          <a:xfrm>
            <a:off x="7407501" y="4606244"/>
            <a:ext cx="2994025" cy="2094140"/>
          </a:xfrm>
          <a:prstGeom prst="rect">
            <a:avLst/>
          </a:prstGeom>
        </p:spPr>
      </p:pic>
      <p:pic>
        <p:nvPicPr>
          <p:cNvPr id="11" name="Picture 10">
            <a:extLst>
              <a:ext uri="{FF2B5EF4-FFF2-40B4-BE49-F238E27FC236}">
                <a16:creationId xmlns:a16="http://schemas.microsoft.com/office/drawing/2014/main" id="{9037F963-A5DB-E147-F691-99282A725499}"/>
              </a:ext>
            </a:extLst>
          </p:cNvPr>
          <p:cNvPicPr>
            <a:picLocks noChangeAspect="1"/>
          </p:cNvPicPr>
          <p:nvPr/>
        </p:nvPicPr>
        <p:blipFill>
          <a:blip r:embed="rId10"/>
          <a:srcRect t="450" r="431" b="150"/>
          <a:stretch>
            <a:fillRect/>
          </a:stretch>
        </p:blipFill>
        <p:spPr>
          <a:xfrm>
            <a:off x="1507216" y="4541383"/>
            <a:ext cx="2878385" cy="2165834"/>
          </a:xfrm>
          <a:prstGeom prst="rect">
            <a:avLst/>
          </a:prstGeom>
        </p:spPr>
      </p:pic>
    </p:spTree>
    <p:extLst>
      <p:ext uri="{BB962C8B-B14F-4D97-AF65-F5344CB8AC3E}">
        <p14:creationId xmlns:p14="http://schemas.microsoft.com/office/powerpoint/2010/main" val="232000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2"/>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4"/>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6"/>
                                        </p:tgtEl>
                                        <p:attrNameLst>
                                          <p:attrName>r</p:attrName>
                                        </p:attrNameLst>
                                      </p:cBhvr>
                                    </p:animRot>
                                  </p:childTnLst>
                                </p:cTn>
                              </p:par>
                              <p:par>
                                <p:cTn id="13" presetID="8" presetClass="emph" presetSubtype="0" fill="hold" nodeType="withEffect">
                                  <p:stCondLst>
                                    <p:cond delay="0"/>
                                  </p:stCondLst>
                                  <p:childTnLst>
                                    <p:animRot by="21600000">
                                      <p:cBhvr>
                                        <p:cTn id="14" dur="2000" fill="hold"/>
                                        <p:tgtEl>
                                          <p:spTgt spid="7"/>
                                        </p:tgtEl>
                                        <p:attrNameLst>
                                          <p:attrName>r</p:attrName>
                                        </p:attrNameLst>
                                      </p:cBhvr>
                                    </p:animRot>
                                  </p:childTnLst>
                                </p:cTn>
                              </p:par>
                              <p:par>
                                <p:cTn id="15" presetID="8" presetClass="emph" presetSubtype="0" fill="hold" nodeType="withEffect">
                                  <p:stCondLst>
                                    <p:cond delay="0"/>
                                  </p:stCondLst>
                                  <p:childTnLst>
                                    <p:animRot by="21600000">
                                      <p:cBhvr>
                                        <p:cTn id="16" dur="2000" fill="hold"/>
                                        <p:tgtEl>
                                          <p:spTgt spid="8"/>
                                        </p:tgtEl>
                                        <p:attrNameLst>
                                          <p:attrName>r</p:attrName>
                                        </p:attrNameLst>
                                      </p:cBhvr>
                                    </p:animRot>
                                  </p:childTnLst>
                                </p:cTn>
                              </p:par>
                              <p:par>
                                <p:cTn id="17" presetID="8" presetClass="emph" presetSubtype="0" fill="hold" nodeType="withEffect">
                                  <p:stCondLst>
                                    <p:cond delay="0"/>
                                  </p:stCondLst>
                                  <p:childTnLst>
                                    <p:animRot by="21600000">
                                      <p:cBhvr>
                                        <p:cTn id="18" dur="2000" fill="hold"/>
                                        <p:tgtEl>
                                          <p:spTgt spid="9"/>
                                        </p:tgtEl>
                                        <p:attrNameLst>
                                          <p:attrName>r</p:attrName>
                                        </p:attrNameLst>
                                      </p:cBhvr>
                                    </p:animRot>
                                  </p:childTnLst>
                                </p:cTn>
                              </p:par>
                              <p:par>
                                <p:cTn id="19" presetID="8" presetClass="emph" presetSubtype="0" fill="hold" nodeType="withEffect">
                                  <p:stCondLst>
                                    <p:cond delay="0"/>
                                  </p:stCondLst>
                                  <p:childTnLst>
                                    <p:animRot by="21600000">
                                      <p:cBhvr>
                                        <p:cTn id="20" dur="2000" fill="hold"/>
                                        <p:tgtEl>
                                          <p:spTgt spid="10"/>
                                        </p:tgtEl>
                                        <p:attrNameLst>
                                          <p:attrName>r</p:attrName>
                                        </p:attrNameLst>
                                      </p:cBhvr>
                                    </p:animRot>
                                  </p:childTnLst>
                                </p:cTn>
                              </p:par>
                              <p:par>
                                <p:cTn id="21" presetID="8" presetClass="emph" presetSubtype="0" fill="hold" nodeType="withEffect">
                                  <p:stCondLst>
                                    <p:cond delay="0"/>
                                  </p:stCondLst>
                                  <p:childTnLst>
                                    <p:animRot by="21600000">
                                      <p:cBhvr>
                                        <p:cTn id="22" dur="2000" fill="hold"/>
                                        <p:tgtEl>
                                          <p:spTgt spid="1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qr code with a dinosaur&#10;&#10;AI-generated content may be incorrect.">
            <a:extLst>
              <a:ext uri="{FF2B5EF4-FFF2-40B4-BE49-F238E27FC236}">
                <a16:creationId xmlns:a16="http://schemas.microsoft.com/office/drawing/2014/main" id="{445D67A9-F111-84FB-CF53-57A8D4BAB663}"/>
              </a:ext>
            </a:extLst>
          </p:cNvPr>
          <p:cNvPicPr>
            <a:picLocks noChangeAspect="1"/>
          </p:cNvPicPr>
          <p:nvPr/>
        </p:nvPicPr>
        <p:blipFill>
          <a:blip r:embed="rId2"/>
          <a:stretch>
            <a:fillRect/>
          </a:stretch>
        </p:blipFill>
        <p:spPr>
          <a:xfrm>
            <a:off x="9551761" y="1149804"/>
            <a:ext cx="2165350" cy="2165350"/>
          </a:xfrm>
          <a:prstGeom prst="rect">
            <a:avLst/>
          </a:prstGeom>
        </p:spPr>
      </p:pic>
      <p:sp>
        <p:nvSpPr>
          <p:cNvPr id="2" name="TextBox 1">
            <a:extLst>
              <a:ext uri="{FF2B5EF4-FFF2-40B4-BE49-F238E27FC236}">
                <a16:creationId xmlns:a16="http://schemas.microsoft.com/office/drawing/2014/main" id="{827B6A83-F1C2-5559-0BF0-651DE3ADDB3D}"/>
              </a:ext>
            </a:extLst>
          </p:cNvPr>
          <p:cNvSpPr txBox="1"/>
          <p:nvPr/>
        </p:nvSpPr>
        <p:spPr>
          <a:xfrm>
            <a:off x="7729215" y="2049100"/>
            <a:ext cx="12195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LinkedIn </a:t>
            </a:r>
          </a:p>
        </p:txBody>
      </p:sp>
      <p:pic>
        <p:nvPicPr>
          <p:cNvPr id="3" name="Picture 2" descr="A qr code on a screen&#10;&#10;AI-generated content may be incorrect.">
            <a:extLst>
              <a:ext uri="{FF2B5EF4-FFF2-40B4-BE49-F238E27FC236}">
                <a16:creationId xmlns:a16="http://schemas.microsoft.com/office/drawing/2014/main" id="{365A9CA2-84FE-639F-EA9A-A6B138F06722}"/>
              </a:ext>
            </a:extLst>
          </p:cNvPr>
          <p:cNvPicPr>
            <a:picLocks noChangeAspect="1"/>
          </p:cNvPicPr>
          <p:nvPr/>
        </p:nvPicPr>
        <p:blipFill>
          <a:blip r:embed="rId3"/>
          <a:stretch>
            <a:fillRect/>
          </a:stretch>
        </p:blipFill>
        <p:spPr>
          <a:xfrm>
            <a:off x="9496697" y="3586239"/>
            <a:ext cx="2232025" cy="2219325"/>
          </a:xfrm>
          <a:prstGeom prst="rect">
            <a:avLst/>
          </a:prstGeom>
        </p:spPr>
      </p:pic>
      <p:sp>
        <p:nvSpPr>
          <p:cNvPr id="6" name="TextBox 5">
            <a:extLst>
              <a:ext uri="{FF2B5EF4-FFF2-40B4-BE49-F238E27FC236}">
                <a16:creationId xmlns:a16="http://schemas.microsoft.com/office/drawing/2014/main" id="{DC8A8608-D5CD-A8FA-22B2-6A3C992A3BA0}"/>
              </a:ext>
            </a:extLst>
          </p:cNvPr>
          <p:cNvSpPr txBox="1"/>
          <p:nvPr/>
        </p:nvSpPr>
        <p:spPr>
          <a:xfrm>
            <a:off x="820245" y="1452091"/>
            <a:ext cx="69919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t>Thank you for your </a:t>
            </a:r>
            <a:r>
              <a:rPr lang="en-US" sz="3600"/>
              <a:t>attention!! </a:t>
            </a:r>
          </a:p>
          <a:p>
            <a:pPr algn="ctr"/>
            <a:r>
              <a:rPr lang="en-US" sz="3600"/>
              <a:t>Any Questions...</a:t>
            </a:r>
            <a:endParaRPr lang="en-US" sz="3600" dirty="0"/>
          </a:p>
        </p:txBody>
      </p:sp>
      <p:sp>
        <p:nvSpPr>
          <p:cNvPr id="8" name="TextBox 7">
            <a:extLst>
              <a:ext uri="{FF2B5EF4-FFF2-40B4-BE49-F238E27FC236}">
                <a16:creationId xmlns:a16="http://schemas.microsoft.com/office/drawing/2014/main" id="{1058A06D-1506-D87D-03FB-9EFDD43A7B67}"/>
              </a:ext>
            </a:extLst>
          </p:cNvPr>
          <p:cNvSpPr txBox="1"/>
          <p:nvPr/>
        </p:nvSpPr>
        <p:spPr>
          <a:xfrm>
            <a:off x="7377022" y="4512280"/>
            <a:ext cx="19180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Feedback Form </a:t>
            </a:r>
          </a:p>
        </p:txBody>
      </p:sp>
      <p:sp>
        <p:nvSpPr>
          <p:cNvPr id="4" name="TextBox 3">
            <a:extLst>
              <a:ext uri="{FF2B5EF4-FFF2-40B4-BE49-F238E27FC236}">
                <a16:creationId xmlns:a16="http://schemas.microsoft.com/office/drawing/2014/main" id="{B8819FA3-5092-8090-68CB-66975EBCFE78}"/>
              </a:ext>
            </a:extLst>
          </p:cNvPr>
          <p:cNvSpPr txBox="1"/>
          <p:nvPr/>
        </p:nvSpPr>
        <p:spPr>
          <a:xfrm>
            <a:off x="1437101" y="3912262"/>
            <a:ext cx="57654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t>Please scan the QR code for </a:t>
            </a:r>
            <a:r>
              <a:rPr lang="en-US" sz="3600"/>
              <a:t>feedback...</a:t>
            </a:r>
            <a:endParaRPr lang="en-US" sz="3600" dirty="0"/>
          </a:p>
        </p:txBody>
      </p:sp>
    </p:spTree>
    <p:extLst>
      <p:ext uri="{BB962C8B-B14F-4D97-AF65-F5344CB8AC3E}">
        <p14:creationId xmlns:p14="http://schemas.microsoft.com/office/powerpoint/2010/main" val="4016012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RegattaVTI</vt:lpstr>
      <vt:lpstr>Reflection on my learning at the University of Wales  Trinity Saint David </vt:lpstr>
      <vt:lpstr>CONTENT  10 WEEKS STUDY AT uwtsd </vt:lpstr>
      <vt:lpstr>PowerPoint Presentation</vt:lpstr>
      <vt:lpstr>PowerPoint Presentation</vt:lpstr>
      <vt:lpstr>Comparison Before and After JISC outcome  </vt:lpstr>
      <vt:lpstr>PowerPoint Presentation</vt:lpstr>
      <vt:lpstr>PowerPoint Presentation</vt:lpstr>
      <vt:lpstr>PowerPoint Presentation</vt:lpstr>
      <vt:lpstr>EXEL Assessment </vt:lpstr>
      <vt:lpstr>Presentations assessment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221</cp:revision>
  <dcterms:created xsi:type="dcterms:W3CDTF">2013-07-15T20:26:40Z</dcterms:created>
  <dcterms:modified xsi:type="dcterms:W3CDTF">2026-06-26T13:01:59Z</dcterms:modified>
</cp:coreProperties>
</file>