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61" r:id="rId4"/>
    <p:sldId id="259" r:id="rId5"/>
    <p:sldId id="1518" r:id="rId6"/>
    <p:sldId id="1498" r:id="rId7"/>
    <p:sldId id="1499" r:id="rId8"/>
    <p:sldId id="1500" r:id="rId9"/>
    <p:sldId id="1517" r:id="rId10"/>
    <p:sldId id="1519" r:id="rId11"/>
    <p:sldId id="260" r:id="rId12"/>
    <p:sldId id="1520" r:id="rId13"/>
    <p:sldId id="1521" r:id="rId14"/>
    <p:sldId id="1522" r:id="rId15"/>
    <p:sldId id="26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76929-1E78-1918-4AAD-12E966BA8DDE}" v="1116" dt="2026-02-13T19:04:18.186"/>
    <p1510:client id="{3D5CFC22-3728-5F61-785E-F88D93A8A07C}" v="112" dt="2026-02-12T20:58:39.374"/>
    <p1510:client id="{564A441E-765E-7B67-43A2-1F634D2A352D}" v="1060" dt="2026-02-12T18:14:18.051"/>
    <p1510:client id="{6BAFDC80-0987-1F8E-C13F-11D1EA146D77}" v="170" dt="2026-02-13T09:58:07.695"/>
    <p1510:client id="{6D0B5404-1B8F-4F65-B9C4-C6608B6EB500}" v="4" dt="2026-02-12T21:16:22.851"/>
    <p1510:client id="{AECE0D89-CFE5-078E-8D0E-62C55AD54655}" v="7806" dt="2026-02-13T22:53:26.834"/>
    <p1510:client id="{D98D80F1-50F8-520A-0359-44A8993DBD31}" v="51" dt="2026-02-12T21:20:52.546"/>
    <p1510:client id="{DDAE09F0-47D6-22B2-157F-E92023925364}" v="505" dt="2026-02-13T12:26:46.935"/>
    <p1510:client id="{EB2831A2-CD70-B1BD-C49B-E56E8979ED32}" v="23" dt="2026-02-14T18:07:13.8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Purveen Hussain (2530125)" userId="dcd7a9ce-20dd-4183-8e04-8d60981f0c00" providerId="ADAL" clId="{EB60D662-8246-4432-AD29-9BBB4EFAA8C3}"/>
    <pc:docChg chg="custSel addSld delSld modSld">
      <pc:chgData name="Shazia Purveen Hussain (2530125)" userId="dcd7a9ce-20dd-4183-8e04-8d60981f0c00" providerId="ADAL" clId="{EB60D662-8246-4432-AD29-9BBB4EFAA8C3}" dt="2026-02-06T17:37:26.938" v="61" actId="47"/>
      <pc:docMkLst>
        <pc:docMk/>
      </pc:docMkLst>
      <pc:sldChg chg="modSp add mod">
        <pc:chgData name="Shazia Purveen Hussain (2530125)" userId="dcd7a9ce-20dd-4183-8e04-8d60981f0c00" providerId="ADAL" clId="{EB60D662-8246-4432-AD29-9BBB4EFAA8C3}" dt="2026-02-06T17:35:53.508" v="39" actId="27636"/>
        <pc:sldMkLst>
          <pc:docMk/>
          <pc:sldMk cId="2740494274" sldId="1498"/>
        </pc:sldMkLst>
        <pc:spChg chg="mod">
          <ac:chgData name="Shazia Purveen Hussain (2530125)" userId="dcd7a9ce-20dd-4183-8e04-8d60981f0c00" providerId="ADAL" clId="{EB60D662-8246-4432-AD29-9BBB4EFAA8C3}" dt="2026-02-06T17:35:53.506" v="38" actId="27636"/>
          <ac:spMkLst>
            <pc:docMk/>
            <pc:sldMk cId="2740494274" sldId="1498"/>
            <ac:spMk id="2" creationId="{1F057989-07E4-B482-9F2A-EBF670F7FA92}"/>
          </ac:spMkLst>
        </pc:spChg>
        <pc:spChg chg="mod">
          <ac:chgData name="Shazia Purveen Hussain (2530125)" userId="dcd7a9ce-20dd-4183-8e04-8d60981f0c00" providerId="ADAL" clId="{EB60D662-8246-4432-AD29-9BBB4EFAA8C3}" dt="2026-02-06T17:35:53.508" v="39" actId="27636"/>
          <ac:spMkLst>
            <pc:docMk/>
            <pc:sldMk cId="2740494274" sldId="1498"/>
            <ac:spMk id="3" creationId="{363CF5F8-0028-8636-5006-5D5C52B32774}"/>
          </ac:spMkLst>
        </pc:spChg>
      </pc:sldChg>
      <pc:sldChg chg="add del">
        <pc:chgData name="Shazia Purveen Hussain (2530125)" userId="dcd7a9ce-20dd-4183-8e04-8d60981f0c00" providerId="ADAL" clId="{EB60D662-8246-4432-AD29-9BBB4EFAA8C3}" dt="2026-02-06T17:36:32.184" v="50"/>
        <pc:sldMkLst>
          <pc:docMk/>
          <pc:sldMk cId="1751885377" sldId="1499"/>
        </pc:sldMkLst>
      </pc:sldChg>
      <pc:sldChg chg="modSp add del mod">
        <pc:chgData name="Shazia Purveen Hussain (2530125)" userId="dcd7a9ce-20dd-4183-8e04-8d60981f0c00" providerId="ADAL" clId="{EB60D662-8246-4432-AD29-9BBB4EFAA8C3}" dt="2026-02-06T17:37:09.377" v="58" actId="27636"/>
        <pc:sldMkLst>
          <pc:docMk/>
          <pc:sldMk cId="948600294" sldId="1500"/>
        </pc:sldMkLst>
        <pc:spChg chg="mod">
          <ac:chgData name="Shazia Purveen Hussain (2530125)" userId="dcd7a9ce-20dd-4183-8e04-8d60981f0c00" providerId="ADAL" clId="{EB60D662-8246-4432-AD29-9BBB4EFAA8C3}" dt="2026-02-06T17:37:09.377" v="58" actId="27636"/>
          <ac:spMkLst>
            <pc:docMk/>
            <pc:sldMk cId="948600294" sldId="1500"/>
            <ac:spMk id="2" creationId="{D1F5072A-5F3E-FB56-A498-3CACC2BCD40B}"/>
          </ac:spMkLst>
        </pc:spChg>
      </pc:sldChg>
      <pc:sldChg chg="add del">
        <pc:chgData name="Shazia Purveen Hussain (2530125)" userId="dcd7a9ce-20dd-4183-8e04-8d60981f0c00" providerId="ADAL" clId="{EB60D662-8246-4432-AD29-9BBB4EFAA8C3}" dt="2026-02-06T17:37:15.426" v="59"/>
        <pc:sldMkLst>
          <pc:docMk/>
          <pc:sldMk cId="2123826751" sldId="1517"/>
        </pc:sldMkLst>
      </pc:sldChg>
      <pc:sldMasterChg chg="delSldLayout">
        <pc:chgData name="Shazia Purveen Hussain (2530125)" userId="dcd7a9ce-20dd-4183-8e04-8d60981f0c00" providerId="ADAL" clId="{EB60D662-8246-4432-AD29-9BBB4EFAA8C3}" dt="2026-02-06T17:36:30.804" v="49" actId="47"/>
        <pc:sldMasterMkLst>
          <pc:docMk/>
          <pc:sldMasterMk cId="3164950365" sldId="2147483696"/>
        </pc:sldMasterMkLst>
      </pc:sldMasterChg>
    </pc:docChg>
  </pc:docChgLst>
  <pc:docChgLst>
    <pc:chgData name="Amina Batool (2519524)" userId="S::2519524@student.uwtsd.ac.uk::88e9840f-9fef-4fcf-a569-d4629c620cc7" providerId="AD" clId="Web-{9FE2B76A-0484-3DD3-AF4F-D3A0ECA70695}"/>
    <pc:docChg chg="modSld">
      <pc:chgData name="Amina Batool (2519524)" userId="S::2519524@student.uwtsd.ac.uk::88e9840f-9fef-4fcf-a569-d4629c620cc7" providerId="AD" clId="Web-{9FE2B76A-0484-3DD3-AF4F-D3A0ECA70695}" dt="2026-01-24T21:11:26.242" v="6"/>
      <pc:docMkLst>
        <pc:docMk/>
      </pc:docMkLst>
      <pc:sldChg chg="addSp delSp modSp">
        <pc:chgData name="Amina Batool (2519524)" userId="S::2519524@student.uwtsd.ac.uk::88e9840f-9fef-4fcf-a569-d4629c620cc7" providerId="AD" clId="Web-{9FE2B76A-0484-3DD3-AF4F-D3A0ECA70695}" dt="2026-01-24T21:11:26.242" v="6"/>
        <pc:sldMkLst>
          <pc:docMk/>
          <pc:sldMk cId="1803753632" sldId="260"/>
        </pc:sldMkLst>
      </pc:sldChg>
      <pc:sldChg chg="modSp">
        <pc:chgData name="Amina Batool (2519524)" userId="S::2519524@student.uwtsd.ac.uk::88e9840f-9fef-4fcf-a569-d4629c620cc7" providerId="AD" clId="Web-{9FE2B76A-0484-3DD3-AF4F-D3A0ECA70695}" dt="2026-01-24T21:04:13.145" v="2" actId="20577"/>
        <pc:sldMkLst>
          <pc:docMk/>
          <pc:sldMk cId="4145510041" sldId="261"/>
        </pc:sldMkLst>
        <pc:spChg chg="mod">
          <ac:chgData name="Amina Batool (2519524)" userId="S::2519524@student.uwtsd.ac.uk::88e9840f-9fef-4fcf-a569-d4629c620cc7" providerId="AD" clId="Web-{9FE2B76A-0484-3DD3-AF4F-D3A0ECA70695}" dt="2026-01-24T21:04:13.145" v="2" actId="20577"/>
          <ac:spMkLst>
            <pc:docMk/>
            <pc:sldMk cId="4145510041" sldId="261"/>
            <ac:spMk id="2" creationId="{CF5CD12B-9D09-846B-AA49-D4F78C6322AE}"/>
          </ac:spMkLst>
        </pc:spChg>
      </pc:sldChg>
    </pc:docChg>
  </pc:docChgLst>
  <pc:docChgLst>
    <pc:chgData name="Amina Batool (2519524)" userId="S::2519524@student.uwtsd.ac.uk::88e9840f-9fef-4fcf-a569-d4629c620cc7" providerId="AD" clId="Web-{4E6172A5-C342-E225-111E-D85E9B8F5838}"/>
    <pc:docChg chg="modSld">
      <pc:chgData name="Amina Batool (2519524)" userId="S::2519524@student.uwtsd.ac.uk::88e9840f-9fef-4fcf-a569-d4629c620cc7" providerId="AD" clId="Web-{4E6172A5-C342-E225-111E-D85E9B8F5838}" dt="2026-01-23T19:09:37.830" v="47" actId="14100"/>
      <pc:docMkLst>
        <pc:docMk/>
      </pc:docMkLst>
      <pc:sldChg chg="modSp mod setBg">
        <pc:chgData name="Amina Batool (2519524)" userId="S::2519524@student.uwtsd.ac.uk::88e9840f-9fef-4fcf-a569-d4629c620cc7" providerId="AD" clId="Web-{4E6172A5-C342-E225-111E-D85E9B8F5838}" dt="2026-01-23T19:09:37.830" v="47" actId="14100"/>
        <pc:sldMkLst>
          <pc:docMk/>
          <pc:sldMk cId="109857222" sldId="256"/>
        </pc:sldMkLst>
        <pc:spChg chg="mod">
          <ac:chgData name="Amina Batool (2519524)" userId="S::2519524@student.uwtsd.ac.uk::88e9840f-9fef-4fcf-a569-d4629c620cc7" providerId="AD" clId="Web-{4E6172A5-C342-E225-111E-D85E9B8F5838}" dt="2026-01-23T19:07:49.783" v="40" actId="20577"/>
          <ac:spMkLst>
            <pc:docMk/>
            <pc:sldMk cId="109857222" sldId="256"/>
            <ac:spMk id="2" creationId="{00000000-0000-0000-0000-000000000000}"/>
          </ac:spMkLst>
        </pc:spChg>
        <pc:spChg chg="mod">
          <ac:chgData name="Amina Batool (2519524)" userId="S::2519524@student.uwtsd.ac.uk::88e9840f-9fef-4fcf-a569-d4629c620cc7" providerId="AD" clId="Web-{4E6172A5-C342-E225-111E-D85E9B8F5838}" dt="2026-01-23T19:03:46.434" v="28" actId="1076"/>
          <ac:spMkLst>
            <pc:docMk/>
            <pc:sldMk cId="109857222" sldId="256"/>
            <ac:spMk id="3" creationId="{00000000-0000-0000-0000-000000000000}"/>
          </ac:spMkLst>
        </pc:spChg>
        <pc:spChg chg="mod">
          <ac:chgData name="Amina Batool (2519524)" userId="S::2519524@student.uwtsd.ac.uk::88e9840f-9fef-4fcf-a569-d4629c620cc7" providerId="AD" clId="Web-{4E6172A5-C342-E225-111E-D85E9B8F5838}" dt="2026-01-23T19:03:00.480" v="23" actId="20577"/>
          <ac:spMkLst>
            <pc:docMk/>
            <pc:sldMk cId="109857222" sldId="256"/>
            <ac:spMk id="6" creationId="{F9D92DC7-9366-B36D-6425-4D848EE0AB9B}"/>
          </ac:spMkLst>
        </pc:spChg>
        <pc:spChg chg="mod">
          <ac:chgData name="Amina Batool (2519524)" userId="S::2519524@student.uwtsd.ac.uk::88e9840f-9fef-4fcf-a569-d4629c620cc7" providerId="AD" clId="Web-{4E6172A5-C342-E225-111E-D85E9B8F5838}" dt="2026-01-23T19:03:14.058" v="25" actId="20577"/>
          <ac:spMkLst>
            <pc:docMk/>
            <pc:sldMk cId="109857222" sldId="256"/>
            <ac:spMk id="8" creationId="{37C68B37-1155-0709-BA11-14AD4583A912}"/>
          </ac:spMkLst>
        </pc:spChg>
        <pc:picChg chg="mod">
          <ac:chgData name="Amina Batool (2519524)" userId="S::2519524@student.uwtsd.ac.uk::88e9840f-9fef-4fcf-a569-d4629c620cc7" providerId="AD" clId="Web-{4E6172A5-C342-E225-111E-D85E9B8F5838}" dt="2026-01-23T19:09:37.830" v="47" actId="14100"/>
          <ac:picMkLst>
            <pc:docMk/>
            <pc:sldMk cId="109857222" sldId="256"/>
            <ac:picMk id="12" creationId="{B730AF2D-07D0-99B6-9CE1-0261B8585670}"/>
          </ac:picMkLst>
        </pc:picChg>
      </pc:sldChg>
    </pc:docChg>
  </pc:docChgLst>
  <pc:docChgLst>
    <pc:chgData name="Amina Batool (2519524)" userId="S::2519524@student.uwtsd.ac.uk::88e9840f-9fef-4fcf-a569-d4629c620cc7" providerId="AD" clId="Web-{E08E4AFD-30E3-7DCC-9A00-D7478DBEA238}"/>
    <pc:docChg chg="delSld modSld sldOrd">
      <pc:chgData name="Amina Batool (2519524)" userId="S::2519524@student.uwtsd.ac.uk::88e9840f-9fef-4fcf-a569-d4629c620cc7" providerId="AD" clId="Web-{E08E4AFD-30E3-7DCC-9A00-D7478DBEA238}" dt="2026-02-01T21:06:23.816" v="118" actId="20577"/>
      <pc:docMkLst>
        <pc:docMk/>
      </pc:docMkLst>
      <pc:sldChg chg="addSp delSp modSp mod ord modClrScheme modShow chgLayout">
        <pc:chgData name="Amina Batool (2519524)" userId="S::2519524@student.uwtsd.ac.uk::88e9840f-9fef-4fcf-a569-d4629c620cc7" providerId="AD" clId="Web-{E08E4AFD-30E3-7DCC-9A00-D7478DBEA238}" dt="2026-02-01T21:06:23.816" v="118" actId="20577"/>
        <pc:sldMkLst>
          <pc:docMk/>
          <pc:sldMk cId="222602339" sldId="259"/>
        </pc:sldMkLst>
        <pc:spChg chg="mod ord">
          <ac:chgData name="Amina Batool (2519524)" userId="S::2519524@student.uwtsd.ac.uk::88e9840f-9fef-4fcf-a569-d4629c620cc7" providerId="AD" clId="Web-{E08E4AFD-30E3-7DCC-9A00-D7478DBEA238}" dt="2026-02-01T21:06:23.816" v="118" actId="20577"/>
          <ac:spMkLst>
            <pc:docMk/>
            <pc:sldMk cId="222602339" sldId="259"/>
            <ac:spMk id="2" creationId="{FED5668E-60CF-820B-4EBB-EC1D63CA6C94}"/>
          </ac:spMkLst>
        </pc:spChg>
        <pc:spChg chg="add del mod ord">
          <ac:chgData name="Amina Batool (2519524)" userId="S::2519524@student.uwtsd.ac.uk::88e9840f-9fef-4fcf-a569-d4629c620cc7" providerId="AD" clId="Web-{E08E4AFD-30E3-7DCC-9A00-D7478DBEA238}" dt="2026-02-01T21:05:36.096" v="113"/>
          <ac:spMkLst>
            <pc:docMk/>
            <pc:sldMk cId="222602339" sldId="259"/>
            <ac:spMk id="3" creationId="{C05635C2-8209-34B3-D1A8-691CAEF3BFA3}"/>
          </ac:spMkLst>
        </pc:spChg>
        <pc:spChg chg="mod ord">
          <ac:chgData name="Amina Batool (2519524)" userId="S::2519524@student.uwtsd.ac.uk::88e9840f-9fef-4fcf-a569-d4629c620cc7" providerId="AD" clId="Web-{E08E4AFD-30E3-7DCC-9A00-D7478DBEA238}" dt="2026-02-01T21:02:56.656" v="87"/>
          <ac:spMkLst>
            <pc:docMk/>
            <pc:sldMk cId="222602339" sldId="259"/>
            <ac:spMk id="4" creationId="{5935C3DB-0C43-C83F-A343-3F837BFEABF6}"/>
          </ac:spMkLst>
        </pc:spChg>
      </pc:sldChg>
      <pc:sldChg chg="ord">
        <pc:chgData name="Amina Batool (2519524)" userId="S::2519524@student.uwtsd.ac.uk::88e9840f-9fef-4fcf-a569-d4629c620cc7" providerId="AD" clId="Web-{E08E4AFD-30E3-7DCC-9A00-D7478DBEA238}" dt="2026-02-01T20:54:31.118" v="0"/>
        <pc:sldMkLst>
          <pc:docMk/>
          <pc:sldMk cId="1803753632" sldId="260"/>
        </pc:sldMkLst>
      </pc:sldChg>
      <pc:sldChg chg="modSp">
        <pc:chgData name="Amina Batool (2519524)" userId="S::2519524@student.uwtsd.ac.uk::88e9840f-9fef-4fcf-a569-d4629c620cc7" providerId="AD" clId="Web-{E08E4AFD-30E3-7DCC-9A00-D7478DBEA238}" dt="2026-02-01T20:56:43.283" v="6" actId="20577"/>
        <pc:sldMkLst>
          <pc:docMk/>
          <pc:sldMk cId="4145510041" sldId="261"/>
        </pc:sldMkLst>
        <pc:spChg chg="mod">
          <ac:chgData name="Amina Batool (2519524)" userId="S::2519524@student.uwtsd.ac.uk::88e9840f-9fef-4fcf-a569-d4629c620cc7" providerId="AD" clId="Web-{E08E4AFD-30E3-7DCC-9A00-D7478DBEA238}" dt="2026-02-01T20:56:25.392" v="4" actId="20577"/>
          <ac:spMkLst>
            <pc:docMk/>
            <pc:sldMk cId="4145510041" sldId="261"/>
            <ac:spMk id="2" creationId="{CF5CD12B-9D09-846B-AA49-D4F78C6322AE}"/>
          </ac:spMkLst>
        </pc:spChg>
        <pc:spChg chg="mod">
          <ac:chgData name="Amina Batool (2519524)" userId="S::2519524@student.uwtsd.ac.uk::88e9840f-9fef-4fcf-a569-d4629c620cc7" providerId="AD" clId="Web-{E08E4AFD-30E3-7DCC-9A00-D7478DBEA238}" dt="2026-02-01T20:56:43.283" v="6" actId="20577"/>
          <ac:spMkLst>
            <pc:docMk/>
            <pc:sldMk cId="4145510041" sldId="261"/>
            <ac:spMk id="4" creationId="{9388A536-F02B-0412-C4FD-172A4F89947E}"/>
          </ac:spMkLst>
        </pc:spChg>
      </pc:sldChg>
    </pc:docChg>
  </pc:docChgLst>
  <pc:docChgLst>
    <pc:chgData name="Amina Batool (2519524)" userId="S::2519524@student.uwtsd.ac.uk::88e9840f-9fef-4fcf-a569-d4629c620cc7" providerId="AD" clId="Web-{B5428E2D-E436-D866-468C-F65133607341}"/>
    <pc:docChg chg="addSld modSld">
      <pc:chgData name="Amina Batool (2519524)" userId="S::2519524@student.uwtsd.ac.uk::88e9840f-9fef-4fcf-a569-d4629c620cc7" providerId="AD" clId="Web-{B5428E2D-E436-D866-468C-F65133607341}" dt="2026-01-23T18:51:20.619" v="140"/>
      <pc:docMkLst>
        <pc:docMk/>
      </pc:docMkLst>
      <pc:sldChg chg="modSp">
        <pc:chgData name="Amina Batool (2519524)" userId="S::2519524@student.uwtsd.ac.uk::88e9840f-9fef-4fcf-a569-d4629c620cc7" providerId="AD" clId="Web-{B5428E2D-E436-D866-468C-F65133607341}" dt="2026-01-23T18:50:35.789" v="138" actId="14100"/>
        <pc:sldMkLst>
          <pc:docMk/>
          <pc:sldMk cId="3668771408" sldId="257"/>
        </pc:sldMkLst>
        <pc:spChg chg="mod">
          <ac:chgData name="Amina Batool (2519524)" userId="S::2519524@student.uwtsd.ac.uk::88e9840f-9fef-4fcf-a569-d4629c620cc7" providerId="AD" clId="Web-{B5428E2D-E436-D866-468C-F65133607341}" dt="2026-01-23T18:50:35.789" v="138" actId="14100"/>
          <ac:spMkLst>
            <pc:docMk/>
            <pc:sldMk cId="3668771408" sldId="257"/>
            <ac:spMk id="8" creationId="{A66D7488-6E72-6CE5-B681-F11E5DB3DB5D}"/>
          </ac:spMkLst>
        </pc:spChg>
        <pc:spChg chg="mod">
          <ac:chgData name="Amina Batool (2519524)" userId="S::2519524@student.uwtsd.ac.uk::88e9840f-9fef-4fcf-a569-d4629c620cc7" providerId="AD" clId="Web-{B5428E2D-E436-D866-468C-F65133607341}" dt="2026-01-23T18:49:58.491" v="134" actId="20577"/>
          <ac:spMkLst>
            <pc:docMk/>
            <pc:sldMk cId="3668771408" sldId="257"/>
            <ac:spMk id="26" creationId="{D3B43B77-4595-2DBB-8E4E-C20BD97AD9C5}"/>
          </ac:spMkLst>
        </pc:spChg>
      </pc:sldChg>
      <pc:sldChg chg="new">
        <pc:chgData name="Amina Batool (2519524)" userId="S::2519524@student.uwtsd.ac.uk::88e9840f-9fef-4fcf-a569-d4629c620cc7" providerId="AD" clId="Web-{B5428E2D-E436-D866-468C-F65133607341}" dt="2026-01-23T18:51:20.619" v="140"/>
        <pc:sldMkLst>
          <pc:docMk/>
          <pc:sldMk cId="222602339" sldId="259"/>
        </pc:sldMkLst>
      </pc:sldChg>
    </pc:docChg>
  </pc:docChgLst>
  <pc:docChgLst>
    <pc:chgData name="Neaghat Akhtar (2522183)" userId="S::2522183@student.uwtsd.ac.uk::dcc0968a-7e47-4240-8701-2b8caeea498c" providerId="AD" clId="Web-{8BF8EC5D-3B7C-EB9C-D89F-3C0C60BEF7C8}"/>
    <pc:docChg chg="modSld">
      <pc:chgData name="Neaghat Akhtar (2522183)" userId="S::2522183@student.uwtsd.ac.uk::dcc0968a-7e47-4240-8701-2b8caeea498c" providerId="AD" clId="Web-{8BF8EC5D-3B7C-EB9C-D89F-3C0C60BEF7C8}" dt="2026-01-28T22:26:55.452" v="1485" actId="20577"/>
      <pc:docMkLst>
        <pc:docMk/>
      </pc:docMkLst>
      <pc:sldChg chg="modSp">
        <pc:chgData name="Neaghat Akhtar (2522183)" userId="S::2522183@student.uwtsd.ac.uk::dcc0968a-7e47-4240-8701-2b8caeea498c" providerId="AD" clId="Web-{8BF8EC5D-3B7C-EB9C-D89F-3C0C60BEF7C8}" dt="2026-01-28T22:26:55.452" v="1485" actId="20577"/>
        <pc:sldMkLst>
          <pc:docMk/>
          <pc:sldMk cId="1803753632" sldId="260"/>
        </pc:sldMkLst>
        <pc:spChg chg="mod">
          <ac:chgData name="Neaghat Akhtar (2522183)" userId="S::2522183@student.uwtsd.ac.uk::dcc0968a-7e47-4240-8701-2b8caeea498c" providerId="AD" clId="Web-{8BF8EC5D-3B7C-EB9C-D89F-3C0C60BEF7C8}" dt="2026-01-28T21:52:14.953" v="56" actId="20577"/>
          <ac:spMkLst>
            <pc:docMk/>
            <pc:sldMk cId="1803753632" sldId="260"/>
            <ac:spMk id="2" creationId="{3CBBB993-A6C3-4E94-C746-DF3BAF13D858}"/>
          </ac:spMkLst>
        </pc:spChg>
        <pc:spChg chg="mod">
          <ac:chgData name="Neaghat Akhtar (2522183)" userId="S::2522183@student.uwtsd.ac.uk::dcc0968a-7e47-4240-8701-2b8caeea498c" providerId="AD" clId="Web-{8BF8EC5D-3B7C-EB9C-D89F-3C0C60BEF7C8}" dt="2026-01-28T22:22:04.058" v="1162" actId="20577"/>
          <ac:spMkLst>
            <pc:docMk/>
            <pc:sldMk cId="1803753632" sldId="260"/>
            <ac:spMk id="4" creationId="{6D880A1D-F08B-8726-274C-D4B441A0124F}"/>
          </ac:spMkLst>
        </pc:spChg>
      </pc:sldChg>
    </pc:docChg>
  </pc:docChgLst>
  <pc:docChgLst>
    <pc:chgData name="Amina Batool (2519524)" userId="S::2519524@student.uwtsd.ac.uk::88e9840f-9fef-4fcf-a569-d4629c620cc7" providerId="AD" clId="Web-{0766853F-A7F6-46D9-FBCB-AA067EDDE84C}"/>
    <pc:docChg chg="modSld">
      <pc:chgData name="Amina Batool (2519524)" userId="S::2519524@student.uwtsd.ac.uk::88e9840f-9fef-4fcf-a569-d4629c620cc7" providerId="AD" clId="Web-{0766853F-A7F6-46D9-FBCB-AA067EDDE84C}" dt="2026-02-10T12:14:02.365" v="93" actId="20577"/>
      <pc:docMkLst>
        <pc:docMk/>
      </pc:docMkLst>
      <pc:sldChg chg="modSp">
        <pc:chgData name="Amina Batool (2519524)" userId="S::2519524@student.uwtsd.ac.uk::88e9840f-9fef-4fcf-a569-d4629c620cc7" providerId="AD" clId="Web-{0766853F-A7F6-46D9-FBCB-AA067EDDE84C}" dt="2026-02-10T12:12:38.972" v="70" actId="20577"/>
        <pc:sldMkLst>
          <pc:docMk/>
          <pc:sldMk cId="222602339" sldId="259"/>
        </pc:sldMkLst>
        <pc:spChg chg="mod">
          <ac:chgData name="Amina Batool (2519524)" userId="S::2519524@student.uwtsd.ac.uk::88e9840f-9fef-4fcf-a569-d4629c620cc7" providerId="AD" clId="Web-{0766853F-A7F6-46D9-FBCB-AA067EDDE84C}" dt="2026-02-10T12:12:38.972" v="70" actId="20577"/>
          <ac:spMkLst>
            <pc:docMk/>
            <pc:sldMk cId="222602339" sldId="259"/>
            <ac:spMk id="3" creationId="{C05635C2-8209-34B3-D1A8-691CAEF3BFA3}"/>
          </ac:spMkLst>
        </pc:spChg>
      </pc:sldChg>
      <pc:sldChg chg="modSp">
        <pc:chgData name="Amina Batool (2519524)" userId="S::2519524@student.uwtsd.ac.uk::88e9840f-9fef-4fcf-a569-d4629c620cc7" providerId="AD" clId="Web-{0766853F-A7F6-46D9-FBCB-AA067EDDE84C}" dt="2026-02-10T12:14:02.365" v="93" actId="20577"/>
        <pc:sldMkLst>
          <pc:docMk/>
          <pc:sldMk cId="4145510041" sldId="261"/>
        </pc:sldMkLst>
        <pc:spChg chg="mod">
          <ac:chgData name="Amina Batool (2519524)" userId="S::2519524@student.uwtsd.ac.uk::88e9840f-9fef-4fcf-a569-d4629c620cc7" providerId="AD" clId="Web-{0766853F-A7F6-46D9-FBCB-AA067EDDE84C}" dt="2026-02-10T12:14:02.365" v="93" actId="20577"/>
          <ac:spMkLst>
            <pc:docMk/>
            <pc:sldMk cId="4145510041" sldId="261"/>
            <ac:spMk id="4" creationId="{9388A536-F02B-0412-C4FD-172A4F89947E}"/>
          </ac:spMkLst>
        </pc:spChg>
      </pc:sldChg>
      <pc:sldChg chg="modSp">
        <pc:chgData name="Amina Batool (2519524)" userId="S::2519524@student.uwtsd.ac.uk::88e9840f-9fef-4fcf-a569-d4629c620cc7" providerId="AD" clId="Web-{0766853F-A7F6-46D9-FBCB-AA067EDDE84C}" dt="2026-02-10T12:09:45.310" v="23" actId="20577"/>
        <pc:sldMkLst>
          <pc:docMk/>
          <pc:sldMk cId="1116668448" sldId="262"/>
        </pc:sldMkLst>
        <pc:spChg chg="mod">
          <ac:chgData name="Amina Batool (2519524)" userId="S::2519524@student.uwtsd.ac.uk::88e9840f-9fef-4fcf-a569-d4629c620cc7" providerId="AD" clId="Web-{0766853F-A7F6-46D9-FBCB-AA067EDDE84C}" dt="2026-02-10T12:09:45.310" v="23" actId="20577"/>
          <ac:spMkLst>
            <pc:docMk/>
            <pc:sldMk cId="1116668448" sldId="262"/>
            <ac:spMk id="3" creationId="{8950928C-527A-E4D0-DFAB-B3538EF90F6E}"/>
          </ac:spMkLst>
        </pc:spChg>
      </pc:sldChg>
    </pc:docChg>
  </pc:docChgLst>
  <pc:docChgLst>
    <pc:chgData name="Neaghat Akhtar (2522183)" userId="S::2522183@student.uwtsd.ac.uk::dcc0968a-7e47-4240-8701-2b8caeea498c" providerId="AD" clId="Web-{564A441E-765E-7B67-43A2-1F634D2A352D}"/>
    <pc:docChg chg="addSld modSld sldOrd">
      <pc:chgData name="Neaghat Akhtar (2522183)" userId="S::2522183@student.uwtsd.ac.uk::dcc0968a-7e47-4240-8701-2b8caeea498c" providerId="AD" clId="Web-{564A441E-765E-7B67-43A2-1F634D2A352D}" dt="2026-02-12T18:14:18.051" v="1083" actId="20577"/>
      <pc:docMkLst>
        <pc:docMk/>
      </pc:docMkLst>
      <pc:sldChg chg="modSp">
        <pc:chgData name="Neaghat Akhtar (2522183)" userId="S::2522183@student.uwtsd.ac.uk::dcc0968a-7e47-4240-8701-2b8caeea498c" providerId="AD" clId="Web-{564A441E-765E-7B67-43A2-1F634D2A352D}" dt="2026-02-12T18:14:18.051" v="1083" actId="20577"/>
        <pc:sldMkLst>
          <pc:docMk/>
          <pc:sldMk cId="1803753632" sldId="260"/>
        </pc:sldMkLst>
        <pc:spChg chg="mod">
          <ac:chgData name="Neaghat Akhtar (2522183)" userId="S::2522183@student.uwtsd.ac.uk::dcc0968a-7e47-4240-8701-2b8caeea498c" providerId="AD" clId="Web-{564A441E-765E-7B67-43A2-1F634D2A352D}" dt="2026-02-12T18:02:40.781" v="742" actId="20577"/>
          <ac:spMkLst>
            <pc:docMk/>
            <pc:sldMk cId="1803753632" sldId="260"/>
            <ac:spMk id="4" creationId="{6D880A1D-F08B-8726-274C-D4B441A0124F}"/>
          </ac:spMkLst>
        </pc:spChg>
      </pc:sldChg>
      <pc:sldChg chg="modSp">
        <pc:chgData name="Neaghat Akhtar (2522183)" userId="S::2522183@student.uwtsd.ac.uk::dcc0968a-7e47-4240-8701-2b8caeea498c" providerId="AD" clId="Web-{564A441E-765E-7B67-43A2-1F634D2A352D}" dt="2026-02-12T17:39:58.717" v="443" actId="20577"/>
        <pc:sldMkLst>
          <pc:docMk/>
          <pc:sldMk cId="1116668448" sldId="262"/>
        </pc:sldMkLst>
        <pc:spChg chg="mod">
          <ac:chgData name="Neaghat Akhtar (2522183)" userId="S::2522183@student.uwtsd.ac.uk::dcc0968a-7e47-4240-8701-2b8caeea498c" providerId="AD" clId="Web-{564A441E-765E-7B67-43A2-1F634D2A352D}" dt="2026-02-12T17:39:58.717" v="443" actId="20577"/>
          <ac:spMkLst>
            <pc:docMk/>
            <pc:sldMk cId="1116668448" sldId="262"/>
            <ac:spMk id="3" creationId="{8950928C-527A-E4D0-DFAB-B3538EF90F6E}"/>
          </ac:spMkLst>
        </pc:spChg>
      </pc:sldChg>
      <pc:sldChg chg="ord">
        <pc:chgData name="Neaghat Akhtar (2522183)" userId="S::2522183@student.uwtsd.ac.uk::dcc0968a-7e47-4240-8701-2b8caeea498c" providerId="AD" clId="Web-{564A441E-765E-7B67-43A2-1F634D2A352D}" dt="2026-02-12T18:00:38.686" v="694"/>
        <pc:sldMkLst>
          <pc:docMk/>
          <pc:sldMk cId="2740494274" sldId="1498"/>
        </pc:sldMkLst>
      </pc:sldChg>
      <pc:sldChg chg="ord">
        <pc:chgData name="Neaghat Akhtar (2522183)" userId="S::2522183@student.uwtsd.ac.uk::dcc0968a-7e47-4240-8701-2b8caeea498c" providerId="AD" clId="Web-{564A441E-765E-7B67-43A2-1F634D2A352D}" dt="2026-02-12T17:58:33.121" v="668"/>
        <pc:sldMkLst>
          <pc:docMk/>
          <pc:sldMk cId="1751885377" sldId="1499"/>
        </pc:sldMkLst>
      </pc:sldChg>
    </pc:docChg>
  </pc:docChgLst>
  <pc:docChgLst>
    <pc:chgData name="Amina Batool (2519524)" userId="S::2519524@student.uwtsd.ac.uk::88e9840f-9fef-4fcf-a569-d4629c620cc7" providerId="AD" clId="Web-{E19B18D4-4CB3-6472-DC13-DD99FDAE5E10}"/>
    <pc:docChg chg="addSld sldOrd">
      <pc:chgData name="Amina Batool (2519524)" userId="S::2519524@student.uwtsd.ac.uk::88e9840f-9fef-4fcf-a569-d4629c620cc7" providerId="AD" clId="Web-{E19B18D4-4CB3-6472-DC13-DD99FDAE5E10}" dt="2026-02-03T12:05:40.192" v="1"/>
      <pc:docMkLst>
        <pc:docMk/>
      </pc:docMkLst>
    </pc:docChg>
  </pc:docChgLst>
  <pc:docChgLst>
    <pc:chgData name="Amina Batool (2519524)" userId="S::2519524@student.uwtsd.ac.uk::88e9840f-9fef-4fcf-a569-d4629c620cc7" providerId="AD" clId="Web-{EB2831A2-CD70-B1BD-C49B-E56E8979ED32}"/>
    <pc:docChg chg="modSld sldOrd">
      <pc:chgData name="Amina Batool (2519524)" userId="S::2519524@student.uwtsd.ac.uk::88e9840f-9fef-4fcf-a569-d4629c620cc7" providerId="AD" clId="Web-{EB2831A2-CD70-B1BD-C49B-E56E8979ED32}" dt="2026-02-14T18:07:03.952" v="14" actId="20577"/>
      <pc:docMkLst>
        <pc:docMk/>
      </pc:docMkLst>
      <pc:sldChg chg="modSp">
        <pc:chgData name="Amina Batool (2519524)" userId="S::2519524@student.uwtsd.ac.uk::88e9840f-9fef-4fcf-a569-d4629c620cc7" providerId="AD" clId="Web-{EB2831A2-CD70-B1BD-C49B-E56E8979ED32}" dt="2026-02-14T18:06:06.092" v="7" actId="20577"/>
        <pc:sldMkLst>
          <pc:docMk/>
          <pc:sldMk cId="222602339" sldId="259"/>
        </pc:sldMkLst>
        <pc:spChg chg="mod">
          <ac:chgData name="Amina Batool (2519524)" userId="S::2519524@student.uwtsd.ac.uk::88e9840f-9fef-4fcf-a569-d4629c620cc7" providerId="AD" clId="Web-{EB2831A2-CD70-B1BD-C49B-E56E8979ED32}" dt="2026-02-14T18:06:06.092" v="7" actId="20577"/>
          <ac:spMkLst>
            <pc:docMk/>
            <pc:sldMk cId="222602339" sldId="259"/>
            <ac:spMk id="3" creationId="{C05635C2-8209-34B3-D1A8-691CAEF3BFA3}"/>
          </ac:spMkLst>
        </pc:spChg>
      </pc:sldChg>
      <pc:sldChg chg="modSp ord">
        <pc:chgData name="Amina Batool (2519524)" userId="S::2519524@student.uwtsd.ac.uk::88e9840f-9fef-4fcf-a569-d4629c620cc7" providerId="AD" clId="Web-{EB2831A2-CD70-B1BD-C49B-E56E8979ED32}" dt="2026-02-14T18:05:48.904" v="5"/>
        <pc:sldMkLst>
          <pc:docMk/>
          <pc:sldMk cId="3282541739" sldId="1518"/>
        </pc:sldMkLst>
        <pc:spChg chg="mod">
          <ac:chgData name="Amina Batool (2519524)" userId="S::2519524@student.uwtsd.ac.uk::88e9840f-9fef-4fcf-a569-d4629c620cc7" providerId="AD" clId="Web-{EB2831A2-CD70-B1BD-C49B-E56E8979ED32}" dt="2026-02-14T18:05:30.357" v="4" actId="20577"/>
          <ac:spMkLst>
            <pc:docMk/>
            <pc:sldMk cId="3282541739" sldId="1518"/>
            <ac:spMk id="3" creationId="{48B14B6C-1439-1D97-E9F3-09D0CEC6993D}"/>
          </ac:spMkLst>
        </pc:spChg>
      </pc:sldChg>
      <pc:sldChg chg="modSp">
        <pc:chgData name="Amina Batool (2519524)" userId="S::2519524@student.uwtsd.ac.uk::88e9840f-9fef-4fcf-a569-d4629c620cc7" providerId="AD" clId="Web-{EB2831A2-CD70-B1BD-C49B-E56E8979ED32}" dt="2026-02-14T18:07:03.952" v="14" actId="20577"/>
        <pc:sldMkLst>
          <pc:docMk/>
          <pc:sldMk cId="1625227337" sldId="1520"/>
        </pc:sldMkLst>
        <pc:spChg chg="mod">
          <ac:chgData name="Amina Batool (2519524)" userId="S::2519524@student.uwtsd.ac.uk::88e9840f-9fef-4fcf-a569-d4629c620cc7" providerId="AD" clId="Web-{EB2831A2-CD70-B1BD-C49B-E56E8979ED32}" dt="2026-02-14T18:07:03.952" v="14" actId="20577"/>
          <ac:spMkLst>
            <pc:docMk/>
            <pc:sldMk cId="1625227337" sldId="1520"/>
            <ac:spMk id="3" creationId="{D2E229AC-5470-0262-0438-CF61E81D74B9}"/>
          </ac:spMkLst>
        </pc:spChg>
      </pc:sldChg>
    </pc:docChg>
  </pc:docChgLst>
  <pc:docChgLst>
    <pc:chgData name="Neaghat Akhtar (2522183)" userId="dcc0968a-7e47-4240-8701-2b8caeea498c" providerId="ADAL" clId="{0F6B88B0-577C-4206-AF45-D6FE69C6FBA1}"/>
    <pc:docChg chg="custSel delSld modSld">
      <pc:chgData name="Neaghat Akhtar (2522183)" userId="dcc0968a-7e47-4240-8701-2b8caeea498c" providerId="ADAL" clId="{0F6B88B0-577C-4206-AF45-D6FE69C6FBA1}" dt="2026-02-12T21:16:24.191" v="296" actId="20577"/>
      <pc:docMkLst>
        <pc:docMk/>
      </pc:docMkLst>
      <pc:sldChg chg="modSp mod">
        <pc:chgData name="Neaghat Akhtar (2522183)" userId="dcc0968a-7e47-4240-8701-2b8caeea498c" providerId="ADAL" clId="{0F6B88B0-577C-4206-AF45-D6FE69C6FBA1}" dt="2026-02-12T21:13:41.917" v="170" actId="20577"/>
        <pc:sldMkLst>
          <pc:docMk/>
          <pc:sldMk cId="1803753632" sldId="260"/>
        </pc:sldMkLst>
        <pc:spChg chg="mod">
          <ac:chgData name="Neaghat Akhtar (2522183)" userId="dcc0968a-7e47-4240-8701-2b8caeea498c" providerId="ADAL" clId="{0F6B88B0-577C-4206-AF45-D6FE69C6FBA1}" dt="2026-02-12T21:12:09.227" v="92" actId="20577"/>
          <ac:spMkLst>
            <pc:docMk/>
            <pc:sldMk cId="1803753632" sldId="260"/>
            <ac:spMk id="4" creationId="{6D880A1D-F08B-8726-274C-D4B441A0124F}"/>
          </ac:spMkLst>
        </pc:spChg>
      </pc:sldChg>
      <pc:sldChg chg="modSp mod">
        <pc:chgData name="Neaghat Akhtar (2522183)" userId="dcc0968a-7e47-4240-8701-2b8caeea498c" providerId="ADAL" clId="{0F6B88B0-577C-4206-AF45-D6FE69C6FBA1}" dt="2026-02-12T21:16:24.191" v="296" actId="20577"/>
        <pc:sldMkLst>
          <pc:docMk/>
          <pc:sldMk cId="1116668448" sldId="262"/>
        </pc:sldMkLst>
        <pc:spChg chg="mod">
          <ac:chgData name="Neaghat Akhtar (2522183)" userId="dcc0968a-7e47-4240-8701-2b8caeea498c" providerId="ADAL" clId="{0F6B88B0-577C-4206-AF45-D6FE69C6FBA1}" dt="2026-02-12T21:16:24.191" v="296" actId="20577"/>
          <ac:spMkLst>
            <pc:docMk/>
            <pc:sldMk cId="1116668448" sldId="262"/>
            <ac:spMk id="3" creationId="{8950928C-527A-E4D0-DFAB-B3538EF90F6E}"/>
          </ac:spMkLst>
        </pc:spChg>
      </pc:sldChg>
    </pc:docChg>
  </pc:docChgLst>
  <pc:docChgLst>
    <pc:chgData name="Amina Batool (2519524)" userId="S::2519524@student.uwtsd.ac.uk::88e9840f-9fef-4fcf-a569-d4629c620cc7" providerId="AD" clId="Web-{41D3B670-BB14-1F10-1994-D4C631515E41}"/>
    <pc:docChg chg="delSld modSld sldOrd">
      <pc:chgData name="Amina Batool (2519524)" userId="S::2519524@student.uwtsd.ac.uk::88e9840f-9fef-4fcf-a569-d4629c620cc7" providerId="AD" clId="Web-{41D3B670-BB14-1F10-1994-D4C631515E41}" dt="2026-02-08T15:21:27.863" v="122"/>
      <pc:docMkLst>
        <pc:docMk/>
      </pc:docMkLst>
      <pc:sldChg chg="ord">
        <pc:chgData name="Amina Batool (2519524)" userId="S::2519524@student.uwtsd.ac.uk::88e9840f-9fef-4fcf-a569-d4629c620cc7" providerId="AD" clId="Web-{41D3B670-BB14-1F10-1994-D4C631515E41}" dt="2026-02-08T15:21:27.863" v="122"/>
        <pc:sldMkLst>
          <pc:docMk/>
          <pc:sldMk cId="222602339" sldId="259"/>
        </pc:sldMkLst>
      </pc:sldChg>
      <pc:sldChg chg="modSp ord">
        <pc:chgData name="Amina Batool (2519524)" userId="S::2519524@student.uwtsd.ac.uk::88e9840f-9fef-4fcf-a569-d4629c620cc7" providerId="AD" clId="Web-{41D3B670-BB14-1F10-1994-D4C631515E41}" dt="2026-02-08T15:21:12.425" v="121"/>
        <pc:sldMkLst>
          <pc:docMk/>
          <pc:sldMk cId="1116668448" sldId="262"/>
        </pc:sldMkLst>
        <pc:spChg chg="mod">
          <ac:chgData name="Amina Batool (2519524)" userId="S::2519524@student.uwtsd.ac.uk::88e9840f-9fef-4fcf-a569-d4629c620cc7" providerId="AD" clId="Web-{41D3B670-BB14-1F10-1994-D4C631515E41}" dt="2026-02-08T15:20:41.925" v="119" actId="20577"/>
          <ac:spMkLst>
            <pc:docMk/>
            <pc:sldMk cId="1116668448" sldId="262"/>
            <ac:spMk id="3" creationId="{8950928C-527A-E4D0-DFAB-B3538EF90F6E}"/>
          </ac:spMkLst>
        </pc:spChg>
      </pc:sldChg>
    </pc:docChg>
  </pc:docChgLst>
  <pc:docChgLst>
    <pc:chgData name="Neaghat Akhtar (2522183)" userId="S::2522183@student.uwtsd.ac.uk::dcc0968a-7e47-4240-8701-2b8caeea498c" providerId="AD" clId="Web-{D98D80F1-50F8-520A-0359-44A8993DBD31}"/>
    <pc:docChg chg="modSld">
      <pc:chgData name="Neaghat Akhtar (2522183)" userId="S::2522183@student.uwtsd.ac.uk::dcc0968a-7e47-4240-8701-2b8caeea498c" providerId="AD" clId="Web-{D98D80F1-50F8-520A-0359-44A8993DBD31}" dt="2026-02-12T21:20:52.546" v="51" actId="20577"/>
      <pc:docMkLst>
        <pc:docMk/>
      </pc:docMkLst>
      <pc:sldChg chg="modSp">
        <pc:chgData name="Neaghat Akhtar (2522183)" userId="S::2522183@student.uwtsd.ac.uk::dcc0968a-7e47-4240-8701-2b8caeea498c" providerId="AD" clId="Web-{D98D80F1-50F8-520A-0359-44A8993DBD31}" dt="2026-02-12T21:20:52.546" v="51" actId="20577"/>
        <pc:sldMkLst>
          <pc:docMk/>
          <pc:sldMk cId="1116668448" sldId="262"/>
        </pc:sldMkLst>
        <pc:spChg chg="mod">
          <ac:chgData name="Neaghat Akhtar (2522183)" userId="S::2522183@student.uwtsd.ac.uk::dcc0968a-7e47-4240-8701-2b8caeea498c" providerId="AD" clId="Web-{D98D80F1-50F8-520A-0359-44A8993DBD31}" dt="2026-02-12T21:20:52.546" v="51" actId="20577"/>
          <ac:spMkLst>
            <pc:docMk/>
            <pc:sldMk cId="1116668448" sldId="262"/>
            <ac:spMk id="3" creationId="{8950928C-527A-E4D0-DFAB-B3538EF90F6E}"/>
          </ac:spMkLst>
        </pc:spChg>
      </pc:sldChg>
    </pc:docChg>
  </pc:docChgLst>
  <pc:docChgLst>
    <pc:chgData name="Amina Batool (2519524)" userId="S::2519524@student.uwtsd.ac.uk::88e9840f-9fef-4fcf-a569-d4629c620cc7" providerId="AD" clId="Web-{A75F5E45-9E42-D549-ECA6-029222B74F80}"/>
    <pc:docChg chg="mod addSld modSld addMainMaster delMainMaster">
      <pc:chgData name="Amina Batool (2519524)" userId="S::2519524@student.uwtsd.ac.uk::88e9840f-9fef-4fcf-a569-d4629c620cc7" providerId="AD" clId="Web-{A75F5E45-9E42-D549-ECA6-029222B74F80}" dt="2026-01-23T18:16:43.242" v="207" actId="14100"/>
      <pc:docMkLst>
        <pc:docMk/>
      </pc:docMkLst>
      <pc:sldChg chg="addSp delSp modSp mod modClrScheme chgLayout">
        <pc:chgData name="Amina Batool (2519524)" userId="S::2519524@student.uwtsd.ac.uk::88e9840f-9fef-4fcf-a569-d4629c620cc7" providerId="AD" clId="Web-{A75F5E45-9E42-D549-ECA6-029222B74F80}" dt="2026-01-23T18:16:43.242" v="207" actId="14100"/>
        <pc:sldMkLst>
          <pc:docMk/>
          <pc:sldMk cId="109857222" sldId="256"/>
        </pc:sldMkLst>
        <pc:spChg chg="mod ord">
          <ac:chgData name="Amina Batool (2519524)" userId="S::2519524@student.uwtsd.ac.uk::88e9840f-9fef-4fcf-a569-d4629c620cc7" providerId="AD" clId="Web-{A75F5E45-9E42-D549-ECA6-029222B74F80}" dt="2026-01-23T18:01:27.859" v="105"/>
          <ac:spMkLst>
            <pc:docMk/>
            <pc:sldMk cId="109857222" sldId="256"/>
            <ac:spMk id="2" creationId="{00000000-0000-0000-0000-000000000000}"/>
          </ac:spMkLst>
        </pc:spChg>
        <pc:spChg chg="mod ord">
          <ac:chgData name="Amina Batool (2519524)" userId="S::2519524@student.uwtsd.ac.uk::88e9840f-9fef-4fcf-a569-d4629c620cc7" providerId="AD" clId="Web-{A75F5E45-9E42-D549-ECA6-029222B74F80}" dt="2026-01-23T18:01:27.859" v="105"/>
          <ac:spMkLst>
            <pc:docMk/>
            <pc:sldMk cId="109857222" sldId="256"/>
            <ac:spMk id="3" creationId="{00000000-0000-0000-0000-000000000000}"/>
          </ac:spMkLst>
        </pc:spChg>
        <pc:spChg chg="add mod">
          <ac:chgData name="Amina Batool (2519524)" userId="S::2519524@student.uwtsd.ac.uk::88e9840f-9fef-4fcf-a569-d4629c620cc7" providerId="AD" clId="Web-{A75F5E45-9E42-D549-ECA6-029222B74F80}" dt="2026-01-23T18:01:55.765" v="107" actId="1076"/>
          <ac:spMkLst>
            <pc:docMk/>
            <pc:sldMk cId="109857222" sldId="256"/>
            <ac:spMk id="6" creationId="{F9D92DC7-9366-B36D-6425-4D848EE0AB9B}"/>
          </ac:spMkLst>
        </pc:spChg>
        <pc:spChg chg="add mod">
          <ac:chgData name="Amina Batool (2519524)" userId="S::2519524@student.uwtsd.ac.uk::88e9840f-9fef-4fcf-a569-d4629c620cc7" providerId="AD" clId="Web-{A75F5E45-9E42-D549-ECA6-029222B74F80}" dt="2026-01-23T17:59:48.187" v="100" actId="20577"/>
          <ac:spMkLst>
            <pc:docMk/>
            <pc:sldMk cId="109857222" sldId="256"/>
            <ac:spMk id="8" creationId="{37C68B37-1155-0709-BA11-14AD4583A912}"/>
          </ac:spMkLst>
        </pc:spChg>
        <pc:picChg chg="add mod modCrop">
          <ac:chgData name="Amina Batool (2519524)" userId="S::2519524@student.uwtsd.ac.uk::88e9840f-9fef-4fcf-a569-d4629c620cc7" providerId="AD" clId="Web-{A75F5E45-9E42-D549-ECA6-029222B74F80}" dt="2026-01-23T18:16:43.242" v="207" actId="14100"/>
          <ac:picMkLst>
            <pc:docMk/>
            <pc:sldMk cId="109857222" sldId="256"/>
            <ac:picMk id="12" creationId="{B730AF2D-07D0-99B6-9CE1-0261B8585670}"/>
          </ac:picMkLst>
        </pc:picChg>
      </pc:sldChg>
      <pc:sldChg chg="addSp delSp modSp new mod setBg">
        <pc:chgData name="Amina Batool (2519524)" userId="S::2519524@student.uwtsd.ac.uk::88e9840f-9fef-4fcf-a569-d4629c620cc7" providerId="AD" clId="Web-{A75F5E45-9E42-D549-ECA6-029222B74F80}" dt="2026-01-23T18:12:09.988" v="178" actId="14100"/>
        <pc:sldMkLst>
          <pc:docMk/>
          <pc:sldMk cId="3668771408" sldId="257"/>
        </pc:sldMkLst>
        <pc:spChg chg="add">
          <ac:chgData name="Amina Batool (2519524)" userId="S::2519524@student.uwtsd.ac.uk::88e9840f-9fef-4fcf-a569-d4629c620cc7" providerId="AD" clId="Web-{A75F5E45-9E42-D549-ECA6-029222B74F80}" dt="2026-01-23T18:06:44.095" v="119"/>
          <ac:spMkLst>
            <pc:docMk/>
            <pc:sldMk cId="3668771408" sldId="257"/>
            <ac:spMk id="8" creationId="{A66D7488-6E72-6CE5-B681-F11E5DB3DB5D}"/>
          </ac:spMkLst>
        </pc:spChg>
        <pc:spChg chg="add">
          <ac:chgData name="Amina Batool (2519524)" userId="S::2519524@student.uwtsd.ac.uk::88e9840f-9fef-4fcf-a569-d4629c620cc7" providerId="AD" clId="Web-{A75F5E45-9E42-D549-ECA6-029222B74F80}" dt="2026-01-23T18:06:44.095" v="119"/>
          <ac:spMkLst>
            <pc:docMk/>
            <pc:sldMk cId="3668771408" sldId="257"/>
            <ac:spMk id="25" creationId="{C8A3C342-1D03-412F-8DD3-BF519E8E0AE9}"/>
          </ac:spMkLst>
        </pc:spChg>
        <pc:spChg chg="add mod">
          <ac:chgData name="Amina Batool (2519524)" userId="S::2519524@student.uwtsd.ac.uk::88e9840f-9fef-4fcf-a569-d4629c620cc7" providerId="AD" clId="Web-{A75F5E45-9E42-D549-ECA6-029222B74F80}" dt="2026-01-23T18:12:09.988" v="178" actId="14100"/>
          <ac:spMkLst>
            <pc:docMk/>
            <pc:sldMk cId="3668771408" sldId="257"/>
            <ac:spMk id="26" creationId="{D3B43B77-4595-2DBB-8E4E-C20BD97AD9C5}"/>
          </ac:spMkLst>
        </pc:spChg>
        <pc:spChg chg="add">
          <ac:chgData name="Amina Batool (2519524)" userId="S::2519524@student.uwtsd.ac.uk::88e9840f-9fef-4fcf-a569-d4629c620cc7" providerId="AD" clId="Web-{A75F5E45-9E42-D549-ECA6-029222B74F80}" dt="2026-01-23T18:06:44.095" v="119"/>
          <ac:spMkLst>
            <pc:docMk/>
            <pc:sldMk cId="3668771408" sldId="257"/>
            <ac:spMk id="27" creationId="{81CC9B02-E087-4350-AEBD-2C3CF001AF01}"/>
          </ac:spMkLst>
        </pc:spChg>
        <pc:picChg chg="add mod ord modCrop">
          <ac:chgData name="Amina Batool (2519524)" userId="S::2519524@student.uwtsd.ac.uk::88e9840f-9fef-4fcf-a569-d4629c620cc7" providerId="AD" clId="Web-{A75F5E45-9E42-D549-ECA6-029222B74F80}" dt="2026-01-23T18:07:10.220" v="122" actId="14100"/>
          <ac:picMkLst>
            <pc:docMk/>
            <pc:sldMk cId="3668771408" sldId="257"/>
            <ac:picMk id="4" creationId="{6A250483-5041-D954-9AA8-93AF6D0EA268}"/>
          </ac:picMkLst>
        </pc:picChg>
      </pc:sldChg>
      <pc:sldMasterChg chg="add addSldLayout modSldLayout">
        <pc:chgData name="Amina Batool (2519524)" userId="S::2519524@student.uwtsd.ac.uk::88e9840f-9fef-4fcf-a569-d4629c620cc7" providerId="AD" clId="Web-{A75F5E45-9E42-D549-ECA6-029222B74F80}" dt="2026-01-23T18:01:27.859" v="105"/>
        <pc:sldMasterMkLst>
          <pc:docMk/>
          <pc:sldMasterMk cId="3164950365" sldId="2147483696"/>
        </pc:sldMasterMkLst>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3909058183" sldId="2147483697"/>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4106939481" sldId="2147483698"/>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3158957628" sldId="2147483699"/>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567305779" sldId="2147483700"/>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903490379" sldId="2147483701"/>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1290757492" sldId="2147483702"/>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2934525974" sldId="2147483703"/>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645167278" sldId="2147483704"/>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3955653006" sldId="2147483705"/>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3603096448" sldId="2147483706"/>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1429464595" sldId="2147483707"/>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2334620163" sldId="2147483708"/>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2667785353" sldId="2147483709"/>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304514800" sldId="2147483710"/>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3148888047" sldId="2147483711"/>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3966827735" sldId="2147483712"/>
          </pc:sldLayoutMkLst>
        </pc:sldLayoutChg>
        <pc:sldLayoutChg chg="add mod replId">
          <pc:chgData name="Amina Batool (2519524)" userId="S::2519524@student.uwtsd.ac.uk::88e9840f-9fef-4fcf-a569-d4629c620cc7" providerId="AD" clId="Web-{A75F5E45-9E42-D549-ECA6-029222B74F80}" dt="2026-01-23T18:01:27.859" v="105"/>
          <pc:sldLayoutMkLst>
            <pc:docMk/>
            <pc:sldMasterMk cId="3164950365" sldId="2147483696"/>
            <pc:sldLayoutMk cId="2258951567" sldId="2147483713"/>
          </pc:sldLayoutMkLst>
        </pc:sldLayoutChg>
      </pc:sldMasterChg>
    </pc:docChg>
  </pc:docChgLst>
  <pc:docChgLst>
    <pc:chgData name="Neaghat Akhtar (2522183)" userId="S::2522183@student.uwtsd.ac.uk::dcc0968a-7e47-4240-8701-2b8caeea498c" providerId="AD" clId="Web-{DDAE09F0-47D6-22B2-157F-E92023925364}"/>
    <pc:docChg chg="modSld">
      <pc:chgData name="Neaghat Akhtar (2522183)" userId="S::2522183@student.uwtsd.ac.uk::dcc0968a-7e47-4240-8701-2b8caeea498c" providerId="AD" clId="Web-{DDAE09F0-47D6-22B2-157F-E92023925364}" dt="2026-02-13T12:26:46.935" v="510" actId="20577"/>
      <pc:docMkLst>
        <pc:docMk/>
      </pc:docMkLst>
      <pc:sldChg chg="modSp">
        <pc:chgData name="Neaghat Akhtar (2522183)" userId="S::2522183@student.uwtsd.ac.uk::dcc0968a-7e47-4240-8701-2b8caeea498c" providerId="AD" clId="Web-{DDAE09F0-47D6-22B2-157F-E92023925364}" dt="2026-02-13T12:26:46.935" v="510" actId="20577"/>
        <pc:sldMkLst>
          <pc:docMk/>
          <pc:sldMk cId="1803753632" sldId="260"/>
        </pc:sldMkLst>
        <pc:spChg chg="mod">
          <ac:chgData name="Neaghat Akhtar (2522183)" userId="S::2522183@student.uwtsd.ac.uk::dcc0968a-7e47-4240-8701-2b8caeea498c" providerId="AD" clId="Web-{DDAE09F0-47D6-22B2-157F-E92023925364}" dt="2026-02-13T12:26:37.513" v="500" actId="20577"/>
          <ac:spMkLst>
            <pc:docMk/>
            <pc:sldMk cId="1803753632" sldId="260"/>
            <ac:spMk id="2" creationId="{3CBBB993-A6C3-4E94-C746-DF3BAF13D858}"/>
          </ac:spMkLst>
        </pc:spChg>
        <pc:spChg chg="mod">
          <ac:chgData name="Neaghat Akhtar (2522183)" userId="S::2522183@student.uwtsd.ac.uk::dcc0968a-7e47-4240-8701-2b8caeea498c" providerId="AD" clId="Web-{DDAE09F0-47D6-22B2-157F-E92023925364}" dt="2026-02-13T12:26:46.935" v="510" actId="20577"/>
          <ac:spMkLst>
            <pc:docMk/>
            <pc:sldMk cId="1803753632" sldId="260"/>
            <ac:spMk id="3" creationId="{8D20B7A4-3BE2-5A10-E772-56EF2D0981D7}"/>
          </ac:spMkLst>
        </pc:spChg>
        <pc:spChg chg="mod">
          <ac:chgData name="Neaghat Akhtar (2522183)" userId="S::2522183@student.uwtsd.ac.uk::dcc0968a-7e47-4240-8701-2b8caeea498c" providerId="AD" clId="Web-{DDAE09F0-47D6-22B2-157F-E92023925364}" dt="2026-02-13T11:49:15.881" v="282" actId="20577"/>
          <ac:spMkLst>
            <pc:docMk/>
            <pc:sldMk cId="1803753632" sldId="260"/>
            <ac:spMk id="8" creationId="{86A3EE24-D1D6-5391-BFA6-A510102DCE9B}"/>
          </ac:spMkLst>
        </pc:spChg>
      </pc:sldChg>
      <pc:sldChg chg="modSp">
        <pc:chgData name="Neaghat Akhtar (2522183)" userId="S::2522183@student.uwtsd.ac.uk::dcc0968a-7e47-4240-8701-2b8caeea498c" providerId="AD" clId="Web-{DDAE09F0-47D6-22B2-157F-E92023925364}" dt="2026-02-13T11:53:26.837" v="445" actId="20577"/>
        <pc:sldMkLst>
          <pc:docMk/>
          <pc:sldMk cId="1116668448" sldId="262"/>
        </pc:sldMkLst>
        <pc:spChg chg="mod">
          <ac:chgData name="Neaghat Akhtar (2522183)" userId="S::2522183@student.uwtsd.ac.uk::dcc0968a-7e47-4240-8701-2b8caeea498c" providerId="AD" clId="Web-{DDAE09F0-47D6-22B2-157F-E92023925364}" dt="2026-02-13T11:53:26.837" v="445" actId="20577"/>
          <ac:spMkLst>
            <pc:docMk/>
            <pc:sldMk cId="1116668448" sldId="262"/>
            <ac:spMk id="3" creationId="{8950928C-527A-E4D0-DFAB-B3538EF90F6E}"/>
          </ac:spMkLst>
        </pc:spChg>
      </pc:sldChg>
    </pc:docChg>
  </pc:docChgLst>
  <pc:docChgLst>
    <pc:chgData name="Amina Batool (2519524)" userId="S::2519524@student.uwtsd.ac.uk::88e9840f-9fef-4fcf-a569-d4629c620cc7" providerId="AD" clId="Web-{96922319-DBEC-9789-EF32-49ACD12A7CD2}"/>
    <pc:docChg chg="modSld">
      <pc:chgData name="Amina Batool (2519524)" userId="S::2519524@student.uwtsd.ac.uk::88e9840f-9fef-4fcf-a569-d4629c620cc7" providerId="AD" clId="Web-{96922319-DBEC-9789-EF32-49ACD12A7CD2}" dt="2026-02-10T19:57:01.777" v="180" actId="20577"/>
      <pc:docMkLst>
        <pc:docMk/>
      </pc:docMkLst>
      <pc:sldChg chg="modSp">
        <pc:chgData name="Amina Batool (2519524)" userId="S::2519524@student.uwtsd.ac.uk::88e9840f-9fef-4fcf-a569-d4629c620cc7" providerId="AD" clId="Web-{96922319-DBEC-9789-EF32-49ACD12A7CD2}" dt="2026-02-10T19:50:53.538" v="88" actId="20577"/>
        <pc:sldMkLst>
          <pc:docMk/>
          <pc:sldMk cId="3668771408" sldId="257"/>
        </pc:sldMkLst>
        <pc:spChg chg="mod">
          <ac:chgData name="Amina Batool (2519524)" userId="S::2519524@student.uwtsd.ac.uk::88e9840f-9fef-4fcf-a569-d4629c620cc7" providerId="AD" clId="Web-{96922319-DBEC-9789-EF32-49ACD12A7CD2}" dt="2026-02-10T19:50:53.538" v="88" actId="20577"/>
          <ac:spMkLst>
            <pc:docMk/>
            <pc:sldMk cId="3668771408" sldId="257"/>
            <ac:spMk id="8" creationId="{A66D7488-6E72-6CE5-B681-F11E5DB3DB5D}"/>
          </ac:spMkLst>
        </pc:spChg>
      </pc:sldChg>
      <pc:sldChg chg="modSp">
        <pc:chgData name="Amina Batool (2519524)" userId="S::2519524@student.uwtsd.ac.uk::88e9840f-9fef-4fcf-a569-d4629c620cc7" providerId="AD" clId="Web-{96922319-DBEC-9789-EF32-49ACD12A7CD2}" dt="2026-02-10T19:47:39.581" v="61" actId="20577"/>
        <pc:sldMkLst>
          <pc:docMk/>
          <pc:sldMk cId="222602339" sldId="259"/>
        </pc:sldMkLst>
        <pc:spChg chg="mod">
          <ac:chgData name="Amina Batool (2519524)" userId="S::2519524@student.uwtsd.ac.uk::88e9840f-9fef-4fcf-a569-d4629c620cc7" providerId="AD" clId="Web-{96922319-DBEC-9789-EF32-49ACD12A7CD2}" dt="2026-02-10T19:47:39.581" v="61" actId="20577"/>
          <ac:spMkLst>
            <pc:docMk/>
            <pc:sldMk cId="222602339" sldId="259"/>
            <ac:spMk id="4" creationId="{5935C3DB-0C43-C83F-A343-3F837BFEABF6}"/>
          </ac:spMkLst>
        </pc:spChg>
      </pc:sldChg>
      <pc:sldChg chg="modSp">
        <pc:chgData name="Amina Batool (2519524)" userId="S::2519524@student.uwtsd.ac.uk::88e9840f-9fef-4fcf-a569-d4629c620cc7" providerId="AD" clId="Web-{96922319-DBEC-9789-EF32-49ACD12A7CD2}" dt="2026-02-10T19:46:52.580" v="53" actId="20577"/>
        <pc:sldMkLst>
          <pc:docMk/>
          <pc:sldMk cId="4145510041" sldId="261"/>
        </pc:sldMkLst>
        <pc:spChg chg="mod">
          <ac:chgData name="Amina Batool (2519524)" userId="S::2519524@student.uwtsd.ac.uk::88e9840f-9fef-4fcf-a569-d4629c620cc7" providerId="AD" clId="Web-{96922319-DBEC-9789-EF32-49ACD12A7CD2}" dt="2026-02-10T19:46:11.251" v="36" actId="20577"/>
          <ac:spMkLst>
            <pc:docMk/>
            <pc:sldMk cId="4145510041" sldId="261"/>
            <ac:spMk id="2" creationId="{CF5CD12B-9D09-846B-AA49-D4F78C6322AE}"/>
          </ac:spMkLst>
        </pc:spChg>
        <pc:spChg chg="mod">
          <ac:chgData name="Amina Batool (2519524)" userId="S::2519524@student.uwtsd.ac.uk::88e9840f-9fef-4fcf-a569-d4629c620cc7" providerId="AD" clId="Web-{96922319-DBEC-9789-EF32-49ACD12A7CD2}" dt="2026-02-10T19:46:52.580" v="53" actId="20577"/>
          <ac:spMkLst>
            <pc:docMk/>
            <pc:sldMk cId="4145510041" sldId="261"/>
            <ac:spMk id="3" creationId="{DFB8D117-3AD7-913C-2A97-3A7D8958E3DE}"/>
          </ac:spMkLst>
        </pc:spChg>
      </pc:sldChg>
      <pc:sldChg chg="modSp mod modShow">
        <pc:chgData name="Amina Batool (2519524)" userId="S::2519524@student.uwtsd.ac.uk::88e9840f-9fef-4fcf-a569-d4629c620cc7" providerId="AD" clId="Web-{96922319-DBEC-9789-EF32-49ACD12A7CD2}" dt="2026-02-10T19:57:01.777" v="180" actId="20577"/>
        <pc:sldMkLst>
          <pc:docMk/>
          <pc:sldMk cId="1116668448" sldId="262"/>
        </pc:sldMkLst>
        <pc:spChg chg="mod">
          <ac:chgData name="Amina Batool (2519524)" userId="S::2519524@student.uwtsd.ac.uk::88e9840f-9fef-4fcf-a569-d4629c620cc7" providerId="AD" clId="Web-{96922319-DBEC-9789-EF32-49ACD12A7CD2}" dt="2026-02-10T19:57:01.777" v="180" actId="20577"/>
          <ac:spMkLst>
            <pc:docMk/>
            <pc:sldMk cId="1116668448" sldId="262"/>
            <ac:spMk id="3" creationId="{8950928C-527A-E4D0-DFAB-B3538EF90F6E}"/>
          </ac:spMkLst>
        </pc:spChg>
      </pc:sldChg>
    </pc:docChg>
  </pc:docChgLst>
  <pc:docChgLst>
    <pc:chgData name="Neaghat Akhtar (2522183)" userId="S::2522183@student.uwtsd.ac.uk::dcc0968a-7e47-4240-8701-2b8caeea498c" providerId="AD" clId="Web-{AECE0D89-CFE5-078E-8D0E-62C55AD54655}"/>
    <pc:docChg chg="addSld modSld sldOrd">
      <pc:chgData name="Neaghat Akhtar (2522183)" userId="S::2522183@student.uwtsd.ac.uk::dcc0968a-7e47-4240-8701-2b8caeea498c" providerId="AD" clId="Web-{AECE0D89-CFE5-078E-8D0E-62C55AD54655}" dt="2026-02-13T22:53:26.834" v="4835"/>
      <pc:docMkLst>
        <pc:docMk/>
      </pc:docMkLst>
      <pc:sldChg chg="addSp delSp modSp">
        <pc:chgData name="Neaghat Akhtar (2522183)" userId="S::2522183@student.uwtsd.ac.uk::dcc0968a-7e47-4240-8701-2b8caeea498c" providerId="AD" clId="Web-{AECE0D89-CFE5-078E-8D0E-62C55AD54655}" dt="2026-02-13T22:49:50.716" v="4831" actId="20577"/>
        <pc:sldMkLst>
          <pc:docMk/>
          <pc:sldMk cId="1803753632" sldId="260"/>
        </pc:sldMkLst>
        <pc:spChg chg="mod">
          <ac:chgData name="Neaghat Akhtar (2522183)" userId="S::2522183@student.uwtsd.ac.uk::dcc0968a-7e47-4240-8701-2b8caeea498c" providerId="AD" clId="Web-{AECE0D89-CFE5-078E-8D0E-62C55AD54655}" dt="2026-02-13T18:44:53.747" v="1033" actId="20577"/>
          <ac:spMkLst>
            <pc:docMk/>
            <pc:sldMk cId="1803753632" sldId="260"/>
            <ac:spMk id="2" creationId="{3CBBB993-A6C3-4E94-C746-DF3BAF13D858}"/>
          </ac:spMkLst>
        </pc:spChg>
        <pc:spChg chg="del">
          <ac:chgData name="Neaghat Akhtar (2522183)" userId="S::2522183@student.uwtsd.ac.uk::dcc0968a-7e47-4240-8701-2b8caeea498c" providerId="AD" clId="Web-{AECE0D89-CFE5-078E-8D0E-62C55AD54655}" dt="2026-02-13T17:34:09.947" v="92"/>
          <ac:spMkLst>
            <pc:docMk/>
            <pc:sldMk cId="1803753632" sldId="260"/>
            <ac:spMk id="3" creationId="{8D20B7A4-3BE2-5A10-E772-56EF2D0981D7}"/>
          </ac:spMkLst>
        </pc:spChg>
        <pc:spChg chg="mod">
          <ac:chgData name="Neaghat Akhtar (2522183)" userId="S::2522183@student.uwtsd.ac.uk::dcc0968a-7e47-4240-8701-2b8caeea498c" providerId="AD" clId="Web-{AECE0D89-CFE5-078E-8D0E-62C55AD54655}" dt="2026-02-13T17:22:35.201" v="74" actId="20577"/>
          <ac:spMkLst>
            <pc:docMk/>
            <pc:sldMk cId="1803753632" sldId="260"/>
            <ac:spMk id="4" creationId="{6D880A1D-F08B-8726-274C-D4B441A0124F}"/>
          </ac:spMkLst>
        </pc:spChg>
        <pc:spChg chg="del mod">
          <ac:chgData name="Neaghat Akhtar (2522183)" userId="S::2522183@student.uwtsd.ac.uk::dcc0968a-7e47-4240-8701-2b8caeea498c" providerId="AD" clId="Web-{AECE0D89-CFE5-078E-8D0E-62C55AD54655}" dt="2026-02-13T17:34:14.885" v="93"/>
          <ac:spMkLst>
            <pc:docMk/>
            <pc:sldMk cId="1803753632" sldId="260"/>
            <ac:spMk id="5" creationId="{D6DD189C-F7C9-5827-151F-6138F7BB0FFE}"/>
          </ac:spMkLst>
        </pc:spChg>
        <pc:spChg chg="del mod">
          <ac:chgData name="Neaghat Akhtar (2522183)" userId="S::2522183@student.uwtsd.ac.uk::dcc0968a-7e47-4240-8701-2b8caeea498c" providerId="AD" clId="Web-{AECE0D89-CFE5-078E-8D0E-62C55AD54655}" dt="2026-02-13T17:34:46.636" v="96"/>
          <ac:spMkLst>
            <pc:docMk/>
            <pc:sldMk cId="1803753632" sldId="260"/>
            <ac:spMk id="6" creationId="{CAE80584-0572-F321-6A38-8FBD8C2FA325}"/>
          </ac:spMkLst>
        </pc:spChg>
        <pc:spChg chg="del mod">
          <ac:chgData name="Neaghat Akhtar (2522183)" userId="S::2522183@student.uwtsd.ac.uk::dcc0968a-7e47-4240-8701-2b8caeea498c" providerId="AD" clId="Web-{AECE0D89-CFE5-078E-8D0E-62C55AD54655}" dt="2026-02-13T17:34:29.213" v="94"/>
          <ac:spMkLst>
            <pc:docMk/>
            <pc:sldMk cId="1803753632" sldId="260"/>
            <ac:spMk id="7" creationId="{B218D9B5-CD4F-3622-C0CB-1CC4D9AF674A}"/>
          </ac:spMkLst>
        </pc:spChg>
        <pc:spChg chg="del mod">
          <ac:chgData name="Neaghat Akhtar (2522183)" userId="S::2522183@student.uwtsd.ac.uk::dcc0968a-7e47-4240-8701-2b8caeea498c" providerId="AD" clId="Web-{AECE0D89-CFE5-078E-8D0E-62C55AD54655}" dt="2026-02-13T17:34:32.307" v="95"/>
          <ac:spMkLst>
            <pc:docMk/>
            <pc:sldMk cId="1803753632" sldId="260"/>
            <ac:spMk id="8" creationId="{86A3EE24-D1D6-5391-BFA6-A510102DCE9B}"/>
          </ac:spMkLst>
        </pc:spChg>
        <pc:spChg chg="add mod">
          <ac:chgData name="Neaghat Akhtar (2522183)" userId="S::2522183@student.uwtsd.ac.uk::dcc0968a-7e47-4240-8701-2b8caeea498c" providerId="AD" clId="Web-{AECE0D89-CFE5-078E-8D0E-62C55AD54655}" dt="2026-02-13T22:49:50.716" v="4831" actId="20577"/>
          <ac:spMkLst>
            <pc:docMk/>
            <pc:sldMk cId="1803753632" sldId="260"/>
            <ac:spMk id="9" creationId="{49DFB7D0-CDB7-409D-43FE-9FB9C82C5539}"/>
          </ac:spMkLst>
        </pc:spChg>
      </pc:sldChg>
      <pc:sldChg chg="modSp">
        <pc:chgData name="Neaghat Akhtar (2522183)" userId="S::2522183@student.uwtsd.ac.uk::dcc0968a-7e47-4240-8701-2b8caeea498c" providerId="AD" clId="Web-{AECE0D89-CFE5-078E-8D0E-62C55AD54655}" dt="2026-02-13T22:48:21.090" v="4820" actId="20577"/>
        <pc:sldMkLst>
          <pc:docMk/>
          <pc:sldMk cId="1116668448" sldId="262"/>
        </pc:sldMkLst>
        <pc:spChg chg="mod">
          <ac:chgData name="Neaghat Akhtar (2522183)" userId="S::2522183@student.uwtsd.ac.uk::dcc0968a-7e47-4240-8701-2b8caeea498c" providerId="AD" clId="Web-{AECE0D89-CFE5-078E-8D0E-62C55AD54655}" dt="2026-02-13T22:48:21.090" v="4820" actId="20577"/>
          <ac:spMkLst>
            <pc:docMk/>
            <pc:sldMk cId="1116668448" sldId="262"/>
            <ac:spMk id="3" creationId="{8950928C-527A-E4D0-DFAB-B3538EF90F6E}"/>
          </ac:spMkLst>
        </pc:spChg>
      </pc:sldChg>
      <pc:sldChg chg="ord">
        <pc:chgData name="Neaghat Akhtar (2522183)" userId="S::2522183@student.uwtsd.ac.uk::dcc0968a-7e47-4240-8701-2b8caeea498c" providerId="AD" clId="Web-{AECE0D89-CFE5-078E-8D0E-62C55AD54655}" dt="2026-02-13T22:53:26.834" v="4835"/>
        <pc:sldMkLst>
          <pc:docMk/>
          <pc:sldMk cId="3282541739" sldId="1518"/>
        </pc:sldMkLst>
      </pc:sldChg>
      <pc:sldChg chg="addSp delSp modSp new mod setBg">
        <pc:chgData name="Neaghat Akhtar (2522183)" userId="S::2522183@student.uwtsd.ac.uk::dcc0968a-7e47-4240-8701-2b8caeea498c" providerId="AD" clId="Web-{AECE0D89-CFE5-078E-8D0E-62C55AD54655}" dt="2026-02-13T18:41:23.956" v="871"/>
        <pc:sldMkLst>
          <pc:docMk/>
          <pc:sldMk cId="3381948279" sldId="1519"/>
        </pc:sldMkLst>
        <pc:spChg chg="mod">
          <ac:chgData name="Neaghat Akhtar (2522183)" userId="S::2522183@student.uwtsd.ac.uk::dcc0968a-7e47-4240-8701-2b8caeea498c" providerId="AD" clId="Web-{AECE0D89-CFE5-078E-8D0E-62C55AD54655}" dt="2026-02-13T18:41:23.956" v="871"/>
          <ac:spMkLst>
            <pc:docMk/>
            <pc:sldMk cId="3381948279" sldId="1519"/>
            <ac:spMk id="2" creationId="{94B2ACA9-8009-06F0-C6AC-9D387875EB13}"/>
          </ac:spMkLst>
        </pc:spChg>
        <pc:spChg chg="del">
          <ac:chgData name="Neaghat Akhtar (2522183)" userId="S::2522183@student.uwtsd.ac.uk::dcc0968a-7e47-4240-8701-2b8caeea498c" providerId="AD" clId="Web-{AECE0D89-CFE5-078E-8D0E-62C55AD54655}" dt="2026-02-13T18:38:35.404" v="784"/>
          <ac:spMkLst>
            <pc:docMk/>
            <pc:sldMk cId="3381948279" sldId="1519"/>
            <ac:spMk id="3" creationId="{124F504E-09C4-3CB2-D5C8-BB61F4E6471A}"/>
          </ac:spMkLst>
        </pc:spChg>
        <pc:spChg chg="add">
          <ac:chgData name="Neaghat Akhtar (2522183)" userId="S::2522183@student.uwtsd.ac.uk::dcc0968a-7e47-4240-8701-2b8caeea498c" providerId="AD" clId="Web-{AECE0D89-CFE5-078E-8D0E-62C55AD54655}" dt="2026-02-13T18:41:23.956" v="871"/>
          <ac:spMkLst>
            <pc:docMk/>
            <pc:sldMk cId="3381948279" sldId="1519"/>
            <ac:spMk id="13" creationId="{989BE678-777B-482A-A616-FEDC47B162E5}"/>
          </ac:spMkLst>
        </pc:spChg>
        <pc:spChg chg="add">
          <ac:chgData name="Neaghat Akhtar (2522183)" userId="S::2522183@student.uwtsd.ac.uk::dcc0968a-7e47-4240-8701-2b8caeea498c" providerId="AD" clId="Web-{AECE0D89-CFE5-078E-8D0E-62C55AD54655}" dt="2026-02-13T18:41:23.956" v="871"/>
          <ac:spMkLst>
            <pc:docMk/>
            <pc:sldMk cId="3381948279" sldId="1519"/>
            <ac:spMk id="19" creationId="{D28BE0C3-2102-4820-B88B-A448B1840D14}"/>
          </ac:spMkLst>
        </pc:spChg>
        <pc:picChg chg="add mod">
          <ac:chgData name="Neaghat Akhtar (2522183)" userId="S::2522183@student.uwtsd.ac.uk::dcc0968a-7e47-4240-8701-2b8caeea498c" providerId="AD" clId="Web-{AECE0D89-CFE5-078E-8D0E-62C55AD54655}" dt="2026-02-13T18:41:23.956" v="871"/>
          <ac:picMkLst>
            <pc:docMk/>
            <pc:sldMk cId="3381948279" sldId="1519"/>
            <ac:picMk id="4" creationId="{B7CD71DE-4B32-8CA9-ED7D-83BCB749C3F7}"/>
          </ac:picMkLst>
        </pc:picChg>
        <pc:picChg chg="add">
          <ac:chgData name="Neaghat Akhtar (2522183)" userId="S::2522183@student.uwtsd.ac.uk::dcc0968a-7e47-4240-8701-2b8caeea498c" providerId="AD" clId="Web-{AECE0D89-CFE5-078E-8D0E-62C55AD54655}" dt="2026-02-13T18:41:23.956" v="871"/>
          <ac:picMkLst>
            <pc:docMk/>
            <pc:sldMk cId="3381948279" sldId="1519"/>
            <ac:picMk id="9" creationId="{DF19BAF3-7E20-4B9D-B544-BABAEEA1FA75}"/>
          </ac:picMkLst>
        </pc:picChg>
        <pc:picChg chg="add">
          <ac:chgData name="Neaghat Akhtar (2522183)" userId="S::2522183@student.uwtsd.ac.uk::dcc0968a-7e47-4240-8701-2b8caeea498c" providerId="AD" clId="Web-{AECE0D89-CFE5-078E-8D0E-62C55AD54655}" dt="2026-02-13T18:41:23.956" v="871"/>
          <ac:picMkLst>
            <pc:docMk/>
            <pc:sldMk cId="3381948279" sldId="1519"/>
            <ac:picMk id="11" creationId="{950648F4-ABCD-4DF0-8641-76CFB2354721}"/>
          </ac:picMkLst>
        </pc:picChg>
        <pc:picChg chg="add">
          <ac:chgData name="Neaghat Akhtar (2522183)" userId="S::2522183@student.uwtsd.ac.uk::dcc0968a-7e47-4240-8701-2b8caeea498c" providerId="AD" clId="Web-{AECE0D89-CFE5-078E-8D0E-62C55AD54655}" dt="2026-02-13T18:41:23.956" v="871"/>
          <ac:picMkLst>
            <pc:docMk/>
            <pc:sldMk cId="3381948279" sldId="1519"/>
            <ac:picMk id="15" creationId="{CF1EB4BD-9C7E-4AA3-9681-C7EB0DA6250B}"/>
          </ac:picMkLst>
        </pc:picChg>
        <pc:picChg chg="add">
          <ac:chgData name="Neaghat Akhtar (2522183)" userId="S::2522183@student.uwtsd.ac.uk::dcc0968a-7e47-4240-8701-2b8caeea498c" providerId="AD" clId="Web-{AECE0D89-CFE5-078E-8D0E-62C55AD54655}" dt="2026-02-13T18:41:23.956" v="871"/>
          <ac:picMkLst>
            <pc:docMk/>
            <pc:sldMk cId="3381948279" sldId="1519"/>
            <ac:picMk id="17" creationId="{94AAE3AA-3759-4D28-B0EF-575F25A5146C}"/>
          </ac:picMkLst>
        </pc:picChg>
      </pc:sldChg>
      <pc:sldChg chg="addSp modSp new">
        <pc:chgData name="Neaghat Akhtar (2522183)" userId="S::2522183@student.uwtsd.ac.uk::dcc0968a-7e47-4240-8701-2b8caeea498c" providerId="AD" clId="Web-{AECE0D89-CFE5-078E-8D0E-62C55AD54655}" dt="2026-02-13T22:49:23.028" v="4826" actId="20577"/>
        <pc:sldMkLst>
          <pc:docMk/>
          <pc:sldMk cId="1625227337" sldId="1520"/>
        </pc:sldMkLst>
        <pc:spChg chg="mod">
          <ac:chgData name="Neaghat Akhtar (2522183)" userId="S::2522183@student.uwtsd.ac.uk::dcc0968a-7e47-4240-8701-2b8caeea498c" providerId="AD" clId="Web-{AECE0D89-CFE5-078E-8D0E-62C55AD54655}" dt="2026-02-13T19:09:32.086" v="3030" actId="20577"/>
          <ac:spMkLst>
            <pc:docMk/>
            <pc:sldMk cId="1625227337" sldId="1520"/>
            <ac:spMk id="2" creationId="{D3F881C0-526A-930B-187D-D12FE3ECCBDD}"/>
          </ac:spMkLst>
        </pc:spChg>
        <pc:spChg chg="add mod">
          <ac:chgData name="Neaghat Akhtar (2522183)" userId="S::2522183@student.uwtsd.ac.uk::dcc0968a-7e47-4240-8701-2b8caeea498c" providerId="AD" clId="Web-{AECE0D89-CFE5-078E-8D0E-62C55AD54655}" dt="2026-02-13T22:49:23.028" v="4826" actId="20577"/>
          <ac:spMkLst>
            <pc:docMk/>
            <pc:sldMk cId="1625227337" sldId="1520"/>
            <ac:spMk id="3" creationId="{D2E229AC-5470-0262-0438-CF61E81D74B9}"/>
          </ac:spMkLst>
        </pc:spChg>
      </pc:sldChg>
      <pc:sldChg chg="addSp delSp modSp new">
        <pc:chgData name="Neaghat Akhtar (2522183)" userId="S::2522183@student.uwtsd.ac.uk::dcc0968a-7e47-4240-8701-2b8caeea498c" providerId="AD" clId="Web-{AECE0D89-CFE5-078E-8D0E-62C55AD54655}" dt="2026-02-13T22:50:07.107" v="4833" actId="20577"/>
        <pc:sldMkLst>
          <pc:docMk/>
          <pc:sldMk cId="2660260303" sldId="1521"/>
        </pc:sldMkLst>
        <pc:spChg chg="mod">
          <ac:chgData name="Neaghat Akhtar (2522183)" userId="S::2522183@student.uwtsd.ac.uk::dcc0968a-7e47-4240-8701-2b8caeea498c" providerId="AD" clId="Web-{AECE0D89-CFE5-078E-8D0E-62C55AD54655}" dt="2026-02-13T22:50:07.107" v="4833" actId="20577"/>
          <ac:spMkLst>
            <pc:docMk/>
            <pc:sldMk cId="2660260303" sldId="1521"/>
            <ac:spMk id="2" creationId="{066A0C11-D66E-7F5C-DCFC-176415F5EF3D}"/>
          </ac:spMkLst>
        </pc:spChg>
        <pc:spChg chg="add del">
          <ac:chgData name="Neaghat Akhtar (2522183)" userId="S::2522183@student.uwtsd.ac.uk::dcc0968a-7e47-4240-8701-2b8caeea498c" providerId="AD" clId="Web-{AECE0D89-CFE5-078E-8D0E-62C55AD54655}" dt="2026-02-13T21:50:04.484" v="3711"/>
          <ac:spMkLst>
            <pc:docMk/>
            <pc:sldMk cId="2660260303" sldId="1521"/>
            <ac:spMk id="3" creationId="{4E31FFF8-5FF8-21D4-F197-23FA09A3012A}"/>
          </ac:spMkLst>
        </pc:spChg>
        <pc:spChg chg="add mod">
          <ac:chgData name="Neaghat Akhtar (2522183)" userId="S::2522183@student.uwtsd.ac.uk::dcc0968a-7e47-4240-8701-2b8caeea498c" providerId="AD" clId="Web-{AECE0D89-CFE5-078E-8D0E-62C55AD54655}" dt="2026-02-13T22:48:43.653" v="4822" actId="20577"/>
          <ac:spMkLst>
            <pc:docMk/>
            <pc:sldMk cId="2660260303" sldId="1521"/>
            <ac:spMk id="4" creationId="{491C5F0C-A516-37D5-93B0-3AC51E15CDB2}"/>
          </ac:spMkLst>
        </pc:spChg>
      </pc:sldChg>
      <pc:sldChg chg="addSp modSp new">
        <pc:chgData name="Neaghat Akhtar (2522183)" userId="S::2522183@student.uwtsd.ac.uk::dcc0968a-7e47-4240-8701-2b8caeea498c" providerId="AD" clId="Web-{AECE0D89-CFE5-078E-8D0E-62C55AD54655}" dt="2026-02-13T22:50:10.107" v="4834" actId="20577"/>
        <pc:sldMkLst>
          <pc:docMk/>
          <pc:sldMk cId="1589112474" sldId="1522"/>
        </pc:sldMkLst>
        <pc:spChg chg="mod">
          <ac:chgData name="Neaghat Akhtar (2522183)" userId="S::2522183@student.uwtsd.ac.uk::dcc0968a-7e47-4240-8701-2b8caeea498c" providerId="AD" clId="Web-{AECE0D89-CFE5-078E-8D0E-62C55AD54655}" dt="2026-02-13T22:50:10.107" v="4834" actId="20577"/>
          <ac:spMkLst>
            <pc:docMk/>
            <pc:sldMk cId="1589112474" sldId="1522"/>
            <ac:spMk id="2" creationId="{C1BAF169-96A5-09EA-AD36-15FD55FD7F11}"/>
          </ac:spMkLst>
        </pc:spChg>
        <pc:spChg chg="add mod">
          <ac:chgData name="Neaghat Akhtar (2522183)" userId="S::2522183@student.uwtsd.ac.uk::dcc0968a-7e47-4240-8701-2b8caeea498c" providerId="AD" clId="Web-{AECE0D89-CFE5-078E-8D0E-62C55AD54655}" dt="2026-02-13T22:42:33.006" v="4701" actId="20577"/>
          <ac:spMkLst>
            <pc:docMk/>
            <pc:sldMk cId="1589112474" sldId="1522"/>
            <ac:spMk id="3" creationId="{3EEA06A4-4064-A63A-3EDE-3B41EBC93EF1}"/>
          </ac:spMkLst>
        </pc:spChg>
      </pc:sldChg>
    </pc:docChg>
  </pc:docChgLst>
  <pc:docChgLst>
    <pc:chgData name="Neaghat Akhtar (2522183)" userId="S::2522183@student.uwtsd.ac.uk::dcc0968a-7e47-4240-8701-2b8caeea498c" providerId="AD" clId="Web-{403CF8BA-C685-52AB-0F00-24F289DA4AEE}"/>
    <pc:docChg chg="modSld">
      <pc:chgData name="Neaghat Akhtar (2522183)" userId="S::2522183@student.uwtsd.ac.uk::dcc0968a-7e47-4240-8701-2b8caeea498c" providerId="AD" clId="Web-{403CF8BA-C685-52AB-0F00-24F289DA4AEE}" dt="2026-02-03T12:07:47.450" v="7" actId="20577"/>
      <pc:docMkLst>
        <pc:docMk/>
      </pc:docMkLst>
      <pc:sldChg chg="modSp">
        <pc:chgData name="Neaghat Akhtar (2522183)" userId="S::2522183@student.uwtsd.ac.uk::dcc0968a-7e47-4240-8701-2b8caeea498c" providerId="AD" clId="Web-{403CF8BA-C685-52AB-0F00-24F289DA4AEE}" dt="2026-02-03T12:07:47.450" v="7" actId="20577"/>
        <pc:sldMkLst>
          <pc:docMk/>
          <pc:sldMk cId="109857222" sldId="256"/>
        </pc:sldMkLst>
        <pc:spChg chg="mod">
          <ac:chgData name="Neaghat Akhtar (2522183)" userId="S::2522183@student.uwtsd.ac.uk::dcc0968a-7e47-4240-8701-2b8caeea498c" providerId="AD" clId="Web-{403CF8BA-C685-52AB-0F00-24F289DA4AEE}" dt="2026-02-03T12:07:47.450" v="7" actId="20577"/>
          <ac:spMkLst>
            <pc:docMk/>
            <pc:sldMk cId="109857222" sldId="256"/>
            <ac:spMk id="3" creationId="{00000000-0000-0000-0000-000000000000}"/>
          </ac:spMkLst>
        </pc:spChg>
      </pc:sldChg>
    </pc:docChg>
  </pc:docChgLst>
  <pc:docChgLst>
    <pc:chgData name="Shazia Purveen Hussain (2530125)" userId="S::2530125@student.uwtsd.ac.uk::dcd7a9ce-20dd-4183-8e04-8d60981f0c00" providerId="AD" clId="Web-{59A25EB8-737E-503F-8430-86A9C3CC9AF5}"/>
    <pc:docChg chg="modSld">
      <pc:chgData name="Shazia Purveen Hussain (2530125)" userId="S::2530125@student.uwtsd.ac.uk::dcd7a9ce-20dd-4183-8e04-8d60981f0c00" providerId="AD" clId="Web-{59A25EB8-737E-503F-8430-86A9C3CC9AF5}" dt="2026-01-30T09:55:21.047" v="14" actId="20577"/>
      <pc:docMkLst>
        <pc:docMk/>
      </pc:docMkLst>
      <pc:sldChg chg="modSp">
        <pc:chgData name="Shazia Purveen Hussain (2530125)" userId="S::2530125@student.uwtsd.ac.uk::dcd7a9ce-20dd-4183-8e04-8d60981f0c00" providerId="AD" clId="Web-{59A25EB8-737E-503F-8430-86A9C3CC9AF5}" dt="2026-01-30T09:55:21.047" v="14" actId="20577"/>
        <pc:sldMkLst>
          <pc:docMk/>
          <pc:sldMk cId="109857222" sldId="256"/>
        </pc:sldMkLst>
        <pc:spChg chg="mod">
          <ac:chgData name="Shazia Purveen Hussain (2530125)" userId="S::2530125@student.uwtsd.ac.uk::dcd7a9ce-20dd-4183-8e04-8d60981f0c00" providerId="AD" clId="Web-{59A25EB8-737E-503F-8430-86A9C3CC9AF5}" dt="2026-01-30T09:55:21.047" v="14" actId="20577"/>
          <ac:spMkLst>
            <pc:docMk/>
            <pc:sldMk cId="109857222" sldId="256"/>
            <ac:spMk id="3" creationId="{00000000-0000-0000-0000-000000000000}"/>
          </ac:spMkLst>
        </pc:spChg>
      </pc:sldChg>
    </pc:docChg>
  </pc:docChgLst>
  <pc:docChgLst>
    <pc:chgData name="Amina Batool (2519524)" userId="S::2519524@student.uwtsd.ac.uk::88e9840f-9fef-4fcf-a569-d4629c620cc7" providerId="AD" clId="Web-{A0EBE4B2-4E2F-69A4-BAFA-0EA1FE8D05D1}"/>
    <pc:docChg chg="addSld modSld sldOrd">
      <pc:chgData name="Amina Batool (2519524)" userId="S::2519524@student.uwtsd.ac.uk::88e9840f-9fef-4fcf-a569-d4629c620cc7" providerId="AD" clId="Web-{A0EBE4B2-4E2F-69A4-BAFA-0EA1FE8D05D1}" dt="2026-01-23T20:42:11.813" v="533" actId="20577"/>
      <pc:docMkLst>
        <pc:docMk/>
      </pc:docMkLst>
      <pc:sldChg chg="addSp delSp new">
        <pc:chgData name="Amina Batool (2519524)" userId="S::2519524@student.uwtsd.ac.uk::88e9840f-9fef-4fcf-a569-d4629c620cc7" providerId="AD" clId="Web-{A0EBE4B2-4E2F-69A4-BAFA-0EA1FE8D05D1}" dt="2026-01-23T20:09:05.384" v="3"/>
        <pc:sldMkLst>
          <pc:docMk/>
          <pc:sldMk cId="1803753632" sldId="260"/>
        </pc:sldMkLst>
      </pc:sldChg>
      <pc:sldChg chg="addSp modSp new mod ord setBg">
        <pc:chgData name="Amina Batool (2519524)" userId="S::2519524@student.uwtsd.ac.uk::88e9840f-9fef-4fcf-a569-d4629c620cc7" providerId="AD" clId="Web-{A0EBE4B2-4E2F-69A4-BAFA-0EA1FE8D05D1}" dt="2026-01-23T20:42:11.813" v="533" actId="20577"/>
        <pc:sldMkLst>
          <pc:docMk/>
          <pc:sldMk cId="4145510041" sldId="261"/>
        </pc:sldMkLst>
        <pc:spChg chg="add mod">
          <ac:chgData name="Amina Batool (2519524)" userId="S::2519524@student.uwtsd.ac.uk::88e9840f-9fef-4fcf-a569-d4629c620cc7" providerId="AD" clId="Web-{A0EBE4B2-4E2F-69A4-BAFA-0EA1FE8D05D1}" dt="2026-01-23T20:21:18.084" v="217" actId="20577"/>
          <ac:spMkLst>
            <pc:docMk/>
            <pc:sldMk cId="4145510041" sldId="261"/>
            <ac:spMk id="2" creationId="{CF5CD12B-9D09-846B-AA49-D4F78C6322AE}"/>
          </ac:spMkLst>
        </pc:spChg>
        <pc:spChg chg="add mod">
          <ac:chgData name="Amina Batool (2519524)" userId="S::2519524@student.uwtsd.ac.uk::88e9840f-9fef-4fcf-a569-d4629c620cc7" providerId="AD" clId="Web-{A0EBE4B2-4E2F-69A4-BAFA-0EA1FE8D05D1}" dt="2026-01-23T20:35:37.744" v="380" actId="20577"/>
          <ac:spMkLst>
            <pc:docMk/>
            <pc:sldMk cId="4145510041" sldId="261"/>
            <ac:spMk id="3" creationId="{DFB8D117-3AD7-913C-2A97-3A7D8958E3DE}"/>
          </ac:spMkLst>
        </pc:spChg>
        <pc:spChg chg="add mod">
          <ac:chgData name="Amina Batool (2519524)" userId="S::2519524@student.uwtsd.ac.uk::88e9840f-9fef-4fcf-a569-d4629c620cc7" providerId="AD" clId="Web-{A0EBE4B2-4E2F-69A4-BAFA-0EA1FE8D05D1}" dt="2026-01-23T20:42:11.813" v="533" actId="20577"/>
          <ac:spMkLst>
            <pc:docMk/>
            <pc:sldMk cId="4145510041" sldId="261"/>
            <ac:spMk id="4" creationId="{9388A536-F02B-0412-C4FD-172A4F89947E}"/>
          </ac:spMkLst>
        </pc:spChg>
      </pc:sldChg>
    </pc:docChg>
  </pc:docChgLst>
  <pc:docChgLst>
    <pc:chgData name="Neaghat Akhtar (2522183)" userId="S::2522183@student.uwtsd.ac.uk::dcc0968a-7e47-4240-8701-2b8caeea498c" providerId="AD" clId="Web-{3D5CFC22-3728-5F61-785E-F88D93A8A07C}"/>
    <pc:docChg chg="addSld delSld modSld sldOrd">
      <pc:chgData name="Neaghat Akhtar (2522183)" userId="S::2522183@student.uwtsd.ac.uk::dcc0968a-7e47-4240-8701-2b8caeea498c" providerId="AD" clId="Web-{3D5CFC22-3728-5F61-785E-F88D93A8A07C}" dt="2026-02-12T20:58:39.374" v="122"/>
      <pc:docMkLst>
        <pc:docMk/>
      </pc:docMkLst>
      <pc:sldChg chg="modSp">
        <pc:chgData name="Neaghat Akhtar (2522183)" userId="S::2522183@student.uwtsd.ac.uk::dcc0968a-7e47-4240-8701-2b8caeea498c" providerId="AD" clId="Web-{3D5CFC22-3728-5F61-785E-F88D93A8A07C}" dt="2026-02-12T20:56:02.195" v="118" actId="20577"/>
        <pc:sldMkLst>
          <pc:docMk/>
          <pc:sldMk cId="1803753632" sldId="260"/>
        </pc:sldMkLst>
        <pc:spChg chg="mod">
          <ac:chgData name="Neaghat Akhtar (2522183)" userId="S::2522183@student.uwtsd.ac.uk::dcc0968a-7e47-4240-8701-2b8caeea498c" providerId="AD" clId="Web-{3D5CFC22-3728-5F61-785E-F88D93A8A07C}" dt="2026-02-12T20:56:02.195" v="118" actId="20577"/>
          <ac:spMkLst>
            <pc:docMk/>
            <pc:sldMk cId="1803753632" sldId="260"/>
            <ac:spMk id="4" creationId="{6D880A1D-F08B-8726-274C-D4B441A0124F}"/>
          </ac:spMkLst>
        </pc:spChg>
      </pc:sldChg>
    </pc:docChg>
  </pc:docChgLst>
  <pc:docChgLst>
    <pc:chgData name="Amina Batool (2519524)" userId="S::2519524@student.uwtsd.ac.uk::88e9840f-9fef-4fcf-a569-d4629c620cc7" providerId="AD" clId="Web-{9409A9D1-7585-CCC1-ABEC-A57BD06333DB}"/>
    <pc:docChg chg="addSld modSld sldOrd">
      <pc:chgData name="Amina Batool (2519524)" userId="S::2519524@student.uwtsd.ac.uk::88e9840f-9fef-4fcf-a569-d4629c620cc7" providerId="AD" clId="Web-{9409A9D1-7585-CCC1-ABEC-A57BD06333DB}" dt="2026-02-01T21:41:26.598" v="867"/>
      <pc:docMkLst>
        <pc:docMk/>
      </pc:docMkLst>
      <pc:sldChg chg="modSp">
        <pc:chgData name="Amina Batool (2519524)" userId="S::2519524@student.uwtsd.ac.uk::88e9840f-9fef-4fcf-a569-d4629c620cc7" providerId="AD" clId="Web-{9409A9D1-7585-CCC1-ABEC-A57BD06333DB}" dt="2026-02-01T21:36:57.044" v="835" actId="1076"/>
        <pc:sldMkLst>
          <pc:docMk/>
          <pc:sldMk cId="222602339" sldId="259"/>
        </pc:sldMkLst>
        <pc:spChg chg="mod">
          <ac:chgData name="Amina Batool (2519524)" userId="S::2519524@student.uwtsd.ac.uk::88e9840f-9fef-4fcf-a569-d4629c620cc7" providerId="AD" clId="Web-{9409A9D1-7585-CCC1-ABEC-A57BD06333DB}" dt="2026-02-01T21:36:57.044" v="835" actId="1076"/>
          <ac:spMkLst>
            <pc:docMk/>
            <pc:sldMk cId="222602339" sldId="259"/>
            <ac:spMk id="3" creationId="{C05635C2-8209-34B3-D1A8-691CAEF3BFA3}"/>
          </ac:spMkLst>
        </pc:spChg>
        <pc:spChg chg="mod">
          <ac:chgData name="Amina Batool (2519524)" userId="S::2519524@student.uwtsd.ac.uk::88e9840f-9fef-4fcf-a569-d4629c620cc7" providerId="AD" clId="Web-{9409A9D1-7585-CCC1-ABEC-A57BD06333DB}" dt="2026-02-01T21:36:45.652" v="834" actId="1076"/>
          <ac:spMkLst>
            <pc:docMk/>
            <pc:sldMk cId="222602339" sldId="259"/>
            <ac:spMk id="4" creationId="{5935C3DB-0C43-C83F-A343-3F837BFEABF6}"/>
          </ac:spMkLst>
        </pc:spChg>
      </pc:sldChg>
      <pc:sldChg chg="addSp delSp modSp new mod ord setBg modClrScheme setClrOvrMap chgLayout">
        <pc:chgData name="Amina Batool (2519524)" userId="S::2519524@student.uwtsd.ac.uk::88e9840f-9fef-4fcf-a569-d4629c620cc7" providerId="AD" clId="Web-{9409A9D1-7585-CCC1-ABEC-A57BD06333DB}" dt="2026-02-01T21:41:26.598" v="867"/>
        <pc:sldMkLst>
          <pc:docMk/>
          <pc:sldMk cId="1116668448" sldId="262"/>
        </pc:sldMkLst>
        <pc:spChg chg="mod ord">
          <ac:chgData name="Amina Batool (2519524)" userId="S::2519524@student.uwtsd.ac.uk::88e9840f-9fef-4fcf-a569-d4629c620cc7" providerId="AD" clId="Web-{9409A9D1-7585-CCC1-ABEC-A57BD06333DB}" dt="2026-02-01T21:15:08.768" v="242"/>
          <ac:spMkLst>
            <pc:docMk/>
            <pc:sldMk cId="1116668448" sldId="262"/>
            <ac:spMk id="2" creationId="{C8E090D4-4915-D83D-9185-0E9667F7BBBD}"/>
          </ac:spMkLst>
        </pc:spChg>
        <pc:spChg chg="mod ord">
          <ac:chgData name="Amina Batool (2519524)" userId="S::2519524@student.uwtsd.ac.uk::88e9840f-9fef-4fcf-a569-d4629c620cc7" providerId="AD" clId="Web-{9409A9D1-7585-CCC1-ABEC-A57BD06333DB}" dt="2026-02-01T21:41:04.488" v="866" actId="20577"/>
          <ac:spMkLst>
            <pc:docMk/>
            <pc:sldMk cId="1116668448" sldId="262"/>
            <ac:spMk id="3" creationId="{8950928C-527A-E4D0-DFAB-B3538EF90F6E}"/>
          </ac:spMkLst>
        </pc:spChg>
        <pc:spChg chg="add">
          <ac:chgData name="Amina Batool (2519524)" userId="S::2519524@student.uwtsd.ac.uk::88e9840f-9fef-4fcf-a569-d4629c620cc7" providerId="AD" clId="Web-{9409A9D1-7585-CCC1-ABEC-A57BD06333DB}" dt="2026-02-01T21:15:08.768" v="242"/>
          <ac:spMkLst>
            <pc:docMk/>
            <pc:sldMk cId="1116668448" sldId="262"/>
            <ac:spMk id="22" creationId="{0D9B8FD4-CDEB-4EB4-B4DE-C89E11938958}"/>
          </ac:spMkLst>
        </pc:spChg>
        <pc:spChg chg="add">
          <ac:chgData name="Amina Batool (2519524)" userId="S::2519524@student.uwtsd.ac.uk::88e9840f-9fef-4fcf-a569-d4629c620cc7" providerId="AD" clId="Web-{9409A9D1-7585-CCC1-ABEC-A57BD06333DB}" dt="2026-02-01T21:15:08.768" v="242"/>
          <ac:spMkLst>
            <pc:docMk/>
            <pc:sldMk cId="1116668448" sldId="262"/>
            <ac:spMk id="23" creationId="{5A2E3D1D-9E9F-4739-BA14-D4D7FA9FBDD1}"/>
          </ac:spMkLst>
        </pc:spChg>
        <pc:spChg chg="add">
          <ac:chgData name="Amina Batool (2519524)" userId="S::2519524@student.uwtsd.ac.uk::88e9840f-9fef-4fcf-a569-d4629c620cc7" providerId="AD" clId="Web-{9409A9D1-7585-CCC1-ABEC-A57BD06333DB}" dt="2026-02-01T21:15:08.768" v="242"/>
          <ac:spMkLst>
            <pc:docMk/>
            <pc:sldMk cId="1116668448" sldId="262"/>
            <ac:spMk id="24" creationId="{1FFB365B-E9DC-4859-B8AB-CB83EEBE4E28}"/>
          </ac:spMkLst>
        </pc:spChg>
        <pc:spChg chg="add">
          <ac:chgData name="Amina Batool (2519524)" userId="S::2519524@student.uwtsd.ac.uk::88e9840f-9fef-4fcf-a569-d4629c620cc7" providerId="AD" clId="Web-{9409A9D1-7585-CCC1-ABEC-A57BD06333DB}" dt="2026-02-01T21:15:08.768" v="242"/>
          <ac:spMkLst>
            <pc:docMk/>
            <pc:sldMk cId="1116668448" sldId="262"/>
            <ac:spMk id="25" creationId="{8ADAB9C8-EB37-4914-A699-C716FC8FE4FE}"/>
          </ac:spMkLst>
        </pc:spChg>
      </pc:sldChg>
    </pc:docChg>
  </pc:docChgLst>
  <pc:docChgLst>
    <pc:chgData clId="Web-{E08E4AFD-30E3-7DCC-9A00-D7478DBEA238}"/>
    <pc:docChg chg="modSld">
      <pc:chgData name="" userId="" providerId="" clId="Web-{E08E4AFD-30E3-7DCC-9A00-D7478DBEA238}" dt="2026-02-01T20:54:12.647" v="1" actId="20577"/>
      <pc:docMkLst>
        <pc:docMk/>
      </pc:docMkLst>
      <pc:sldChg chg="modSp">
        <pc:chgData name="" userId="" providerId="" clId="Web-{E08E4AFD-30E3-7DCC-9A00-D7478DBEA238}" dt="2026-02-01T20:54:12.647" v="1" actId="20577"/>
        <pc:sldMkLst>
          <pc:docMk/>
          <pc:sldMk cId="109857222" sldId="256"/>
        </pc:sldMkLst>
        <pc:spChg chg="mod">
          <ac:chgData name="" userId="" providerId="" clId="Web-{E08E4AFD-30E3-7DCC-9A00-D7478DBEA238}" dt="2026-02-01T20:54:12.647" v="1" actId="20577"/>
          <ac:spMkLst>
            <pc:docMk/>
            <pc:sldMk cId="109857222" sldId="256"/>
            <ac:spMk id="3" creationId="{00000000-0000-0000-0000-000000000000}"/>
          </ac:spMkLst>
        </pc:spChg>
      </pc:sldChg>
    </pc:docChg>
  </pc:docChgLst>
  <pc:docChgLst>
    <pc:chgData name="Amina Batool (2519524)" userId="S::2519524@student.uwtsd.ac.uk::88e9840f-9fef-4fcf-a569-d4629c620cc7" providerId="AD" clId="Web-{6A61BFEB-5F5D-B9AC-38D5-F4F671E87114}"/>
    <pc:docChg chg="sldOrd">
      <pc:chgData name="Amina Batool (2519524)" userId="S::2519524@student.uwtsd.ac.uk::88e9840f-9fef-4fcf-a569-d4629c620cc7" providerId="AD" clId="Web-{6A61BFEB-5F5D-B9AC-38D5-F4F671E87114}" dt="2026-02-10T11:35:49.348" v="3"/>
      <pc:docMkLst>
        <pc:docMk/>
      </pc:docMkLst>
      <pc:sldChg chg="ord">
        <pc:chgData name="Amina Batool (2519524)" userId="S::2519524@student.uwtsd.ac.uk::88e9840f-9fef-4fcf-a569-d4629c620cc7" providerId="AD" clId="Web-{6A61BFEB-5F5D-B9AC-38D5-F4F671E87114}" dt="2026-02-10T11:35:49.348" v="3"/>
        <pc:sldMkLst>
          <pc:docMk/>
          <pc:sldMk cId="222602339" sldId="259"/>
        </pc:sldMkLst>
      </pc:sldChg>
    </pc:docChg>
  </pc:docChgLst>
  <pc:docChgLst>
    <pc:chgData name="Amina Batool (2519524)" userId="S::2519524@student.uwtsd.ac.uk::88e9840f-9fef-4fcf-a569-d4629c620cc7" providerId="AD" clId="Web-{6BAFDC80-0987-1F8E-C13F-11D1EA146D77}"/>
    <pc:docChg chg="modSld">
      <pc:chgData name="Amina Batool (2519524)" userId="S::2519524@student.uwtsd.ac.uk::88e9840f-9fef-4fcf-a569-d4629c620cc7" providerId="AD" clId="Web-{6BAFDC80-0987-1F8E-C13F-11D1EA146D77}" dt="2026-02-13T09:58:07.476" v="166" actId="20577"/>
      <pc:docMkLst>
        <pc:docMk/>
      </pc:docMkLst>
    </pc:docChg>
  </pc:docChgLst>
  <pc:docChgLst>
    <pc:chgData name="Amina Batool (2519524)" userId="S::2519524@student.uwtsd.ac.uk::88e9840f-9fef-4fcf-a569-d4629c620cc7" providerId="AD" clId="Web-{00076929-1E78-1918-4AAD-12E966BA8DDE}"/>
    <pc:docChg chg="addSld modSld sldOrd">
      <pc:chgData name="Amina Batool (2519524)" userId="S::2519524@student.uwtsd.ac.uk::88e9840f-9fef-4fcf-a569-d4629c620cc7" providerId="AD" clId="Web-{00076929-1E78-1918-4AAD-12E966BA8DDE}" dt="2026-02-13T19:04:06.216" v="1080" actId="20577"/>
      <pc:docMkLst>
        <pc:docMk/>
      </pc:docMkLst>
      <pc:sldChg chg="modSp">
        <pc:chgData name="Amina Batool (2519524)" userId="S::2519524@student.uwtsd.ac.uk::88e9840f-9fef-4fcf-a569-d4629c620cc7" providerId="AD" clId="Web-{00076929-1E78-1918-4AAD-12E966BA8DDE}" dt="2026-02-13T11:59:23.120" v="93" actId="14100"/>
        <pc:sldMkLst>
          <pc:docMk/>
          <pc:sldMk cId="109857222" sldId="256"/>
        </pc:sldMkLst>
        <pc:spChg chg="mod">
          <ac:chgData name="Amina Batool (2519524)" userId="S::2519524@student.uwtsd.ac.uk::88e9840f-9fef-4fcf-a569-d4629c620cc7" providerId="AD" clId="Web-{00076929-1E78-1918-4AAD-12E966BA8DDE}" dt="2026-02-13T11:59:23.120" v="93" actId="14100"/>
          <ac:spMkLst>
            <pc:docMk/>
            <pc:sldMk cId="109857222" sldId="256"/>
            <ac:spMk id="2" creationId="{00000000-0000-0000-0000-000000000000}"/>
          </ac:spMkLst>
        </pc:spChg>
        <pc:spChg chg="mod">
          <ac:chgData name="Amina Batool (2519524)" userId="S::2519524@student.uwtsd.ac.uk::88e9840f-9fef-4fcf-a569-d4629c620cc7" providerId="AD" clId="Web-{00076929-1E78-1918-4AAD-12E966BA8DDE}" dt="2026-02-13T11:59:02.979" v="90" actId="20577"/>
          <ac:spMkLst>
            <pc:docMk/>
            <pc:sldMk cId="109857222" sldId="256"/>
            <ac:spMk id="3" creationId="{00000000-0000-0000-0000-000000000000}"/>
          </ac:spMkLst>
        </pc:spChg>
        <pc:spChg chg="mod">
          <ac:chgData name="Amina Batool (2519524)" userId="S::2519524@student.uwtsd.ac.uk::88e9840f-9fef-4fcf-a569-d4629c620cc7" providerId="AD" clId="Web-{00076929-1E78-1918-4AAD-12E966BA8DDE}" dt="2026-02-13T11:57:32.775" v="72" actId="20577"/>
          <ac:spMkLst>
            <pc:docMk/>
            <pc:sldMk cId="109857222" sldId="256"/>
            <ac:spMk id="6" creationId="{F9D92DC7-9366-B36D-6425-4D848EE0AB9B}"/>
          </ac:spMkLst>
        </pc:spChg>
        <pc:spChg chg="mod">
          <ac:chgData name="Amina Batool (2519524)" userId="S::2519524@student.uwtsd.ac.uk::88e9840f-9fef-4fcf-a569-d4629c620cc7" providerId="AD" clId="Web-{00076929-1E78-1918-4AAD-12E966BA8DDE}" dt="2026-02-13T11:57:54.962" v="75" actId="1076"/>
          <ac:spMkLst>
            <pc:docMk/>
            <pc:sldMk cId="109857222" sldId="256"/>
            <ac:spMk id="8" creationId="{37C68B37-1155-0709-BA11-14AD4583A912}"/>
          </ac:spMkLst>
        </pc:spChg>
      </pc:sldChg>
      <pc:sldChg chg="addSp delSp modSp">
        <pc:chgData name="Amina Batool (2519524)" userId="S::2519524@student.uwtsd.ac.uk::88e9840f-9fef-4fcf-a569-d4629c620cc7" providerId="AD" clId="Web-{00076929-1E78-1918-4AAD-12E966BA8DDE}" dt="2026-02-13T18:54:24.580" v="1021" actId="1076"/>
        <pc:sldMkLst>
          <pc:docMk/>
          <pc:sldMk cId="3668771408" sldId="257"/>
        </pc:sldMkLst>
        <pc:spChg chg="add del mod">
          <ac:chgData name="Amina Batool (2519524)" userId="S::2519524@student.uwtsd.ac.uk::88e9840f-9fef-4fcf-a569-d4629c620cc7" providerId="AD" clId="Web-{00076929-1E78-1918-4AAD-12E966BA8DDE}" dt="2026-02-13T17:46:52.636" v="118"/>
          <ac:spMkLst>
            <pc:docMk/>
            <pc:sldMk cId="3668771408" sldId="257"/>
            <ac:spMk id="2" creationId="{02CF1444-A885-9769-708E-BBB5A0391595}"/>
          </ac:spMkLst>
        </pc:spChg>
        <pc:spChg chg="mod">
          <ac:chgData name="Amina Batool (2519524)" userId="S::2519524@student.uwtsd.ac.uk::88e9840f-9fef-4fcf-a569-d4629c620cc7" providerId="AD" clId="Web-{00076929-1E78-1918-4AAD-12E966BA8DDE}" dt="2026-02-13T18:54:24.580" v="1021" actId="1076"/>
          <ac:spMkLst>
            <pc:docMk/>
            <pc:sldMk cId="3668771408" sldId="257"/>
            <ac:spMk id="8" creationId="{A66D7488-6E72-6CE5-B681-F11E5DB3DB5D}"/>
          </ac:spMkLst>
        </pc:spChg>
      </pc:sldChg>
      <pc:sldChg chg="addSp delSp modSp mod setBg">
        <pc:chgData name="Amina Batool (2519524)" userId="S::2519524@student.uwtsd.ac.uk::88e9840f-9fef-4fcf-a569-d4629c620cc7" providerId="AD" clId="Web-{00076929-1E78-1918-4AAD-12E966BA8DDE}" dt="2026-02-13T19:00:52.163" v="1061" actId="20577"/>
        <pc:sldMkLst>
          <pc:docMk/>
          <pc:sldMk cId="222602339" sldId="259"/>
        </pc:sldMkLst>
        <pc:spChg chg="mod">
          <ac:chgData name="Amina Batool (2519524)" userId="S::2519524@student.uwtsd.ac.uk::88e9840f-9fef-4fcf-a569-d4629c620cc7" providerId="AD" clId="Web-{00076929-1E78-1918-4AAD-12E966BA8DDE}" dt="2026-02-13T18:59:40.991" v="1057"/>
          <ac:spMkLst>
            <pc:docMk/>
            <pc:sldMk cId="222602339" sldId="259"/>
            <ac:spMk id="3" creationId="{C05635C2-8209-34B3-D1A8-691CAEF3BFA3}"/>
          </ac:spMkLst>
        </pc:spChg>
        <pc:spChg chg="mod">
          <ac:chgData name="Amina Batool (2519524)" userId="S::2519524@student.uwtsd.ac.uk::88e9840f-9fef-4fcf-a569-d4629c620cc7" providerId="AD" clId="Web-{00076929-1E78-1918-4AAD-12E966BA8DDE}" dt="2026-02-13T19:00:52.163" v="1061" actId="20577"/>
          <ac:spMkLst>
            <pc:docMk/>
            <pc:sldMk cId="222602339" sldId="259"/>
            <ac:spMk id="4" creationId="{5935C3DB-0C43-C83F-A343-3F837BFEABF6}"/>
          </ac:spMkLst>
        </pc:spChg>
        <pc:spChg chg="add del">
          <ac:chgData name="Amina Batool (2519524)" userId="S::2519524@student.uwtsd.ac.uk::88e9840f-9fef-4fcf-a569-d4629c620cc7" providerId="AD" clId="Web-{00076929-1E78-1918-4AAD-12E966BA8DDE}" dt="2026-02-13T18:57:20.817" v="1050"/>
          <ac:spMkLst>
            <pc:docMk/>
            <pc:sldMk cId="222602339" sldId="259"/>
            <ac:spMk id="5" creationId="{5F378B12-30E1-C555-29F5-3D68A1314C5A}"/>
          </ac:spMkLst>
        </pc:spChg>
      </pc:sldChg>
      <pc:sldChg chg="modSp mod setBg">
        <pc:chgData name="Amina Batool (2519524)" userId="S::2519524@student.uwtsd.ac.uk::88e9840f-9fef-4fcf-a569-d4629c620cc7" providerId="AD" clId="Web-{00076929-1E78-1918-4AAD-12E966BA8DDE}" dt="2026-02-13T19:04:06.216" v="1080" actId="20577"/>
        <pc:sldMkLst>
          <pc:docMk/>
          <pc:sldMk cId="4145510041" sldId="261"/>
        </pc:sldMkLst>
        <pc:spChg chg="mod">
          <ac:chgData name="Amina Batool (2519524)" userId="S::2519524@student.uwtsd.ac.uk::88e9840f-9fef-4fcf-a569-d4629c620cc7" providerId="AD" clId="Web-{00076929-1E78-1918-4AAD-12E966BA8DDE}" dt="2026-02-13T19:03:22.915" v="1074" actId="20577"/>
          <ac:spMkLst>
            <pc:docMk/>
            <pc:sldMk cId="4145510041" sldId="261"/>
            <ac:spMk id="2" creationId="{CF5CD12B-9D09-846B-AA49-D4F78C6322AE}"/>
          </ac:spMkLst>
        </pc:spChg>
        <pc:spChg chg="mod">
          <ac:chgData name="Amina Batool (2519524)" userId="S::2519524@student.uwtsd.ac.uk::88e9840f-9fef-4fcf-a569-d4629c620cc7" providerId="AD" clId="Web-{00076929-1E78-1918-4AAD-12E966BA8DDE}" dt="2026-02-13T19:03:45.542" v="1077" actId="20577"/>
          <ac:spMkLst>
            <pc:docMk/>
            <pc:sldMk cId="4145510041" sldId="261"/>
            <ac:spMk id="3" creationId="{DFB8D117-3AD7-913C-2A97-3A7D8958E3DE}"/>
          </ac:spMkLst>
        </pc:spChg>
        <pc:spChg chg="mod">
          <ac:chgData name="Amina Batool (2519524)" userId="S::2519524@student.uwtsd.ac.uk::88e9840f-9fef-4fcf-a569-d4629c620cc7" providerId="AD" clId="Web-{00076929-1E78-1918-4AAD-12E966BA8DDE}" dt="2026-02-13T19:04:06.216" v="1080" actId="20577"/>
          <ac:spMkLst>
            <pc:docMk/>
            <pc:sldMk cId="4145510041" sldId="261"/>
            <ac:spMk id="4" creationId="{9388A536-F02B-0412-C4FD-172A4F89947E}"/>
          </ac:spMkLst>
        </pc:spChg>
      </pc:sldChg>
      <pc:sldChg chg="ord">
        <pc:chgData name="Amina Batool (2519524)" userId="S::2519524@student.uwtsd.ac.uk::88e9840f-9fef-4fcf-a569-d4629c620cc7" providerId="AD" clId="Web-{00076929-1E78-1918-4AAD-12E966BA8DDE}" dt="2026-02-13T18:40:20.626" v="936"/>
        <pc:sldMkLst>
          <pc:docMk/>
          <pc:sldMk cId="2740494274" sldId="1498"/>
        </pc:sldMkLst>
      </pc:sldChg>
      <pc:sldChg chg="ord">
        <pc:chgData name="Amina Batool (2519524)" userId="S::2519524@student.uwtsd.ac.uk::88e9840f-9fef-4fcf-a569-d4629c620cc7" providerId="AD" clId="Web-{00076929-1E78-1918-4AAD-12E966BA8DDE}" dt="2026-02-13T18:40:31.970" v="938"/>
        <pc:sldMkLst>
          <pc:docMk/>
          <pc:sldMk cId="1751885377" sldId="1499"/>
        </pc:sldMkLst>
      </pc:sldChg>
      <pc:sldChg chg="ord">
        <pc:chgData name="Amina Batool (2519524)" userId="S::2519524@student.uwtsd.ac.uk::88e9840f-9fef-4fcf-a569-d4629c620cc7" providerId="AD" clId="Web-{00076929-1E78-1918-4AAD-12E966BA8DDE}" dt="2026-02-13T18:40:38.986" v="940"/>
        <pc:sldMkLst>
          <pc:docMk/>
          <pc:sldMk cId="948600294" sldId="1500"/>
        </pc:sldMkLst>
      </pc:sldChg>
      <pc:sldChg chg="ord">
        <pc:chgData name="Amina Batool (2519524)" userId="S::2519524@student.uwtsd.ac.uk::88e9840f-9fef-4fcf-a569-d4629c620cc7" providerId="AD" clId="Web-{00076929-1E78-1918-4AAD-12E966BA8DDE}" dt="2026-02-13T18:40:52.705" v="942"/>
        <pc:sldMkLst>
          <pc:docMk/>
          <pc:sldMk cId="2123826751" sldId="1517"/>
        </pc:sldMkLst>
      </pc:sldChg>
      <pc:sldChg chg="addSp delSp modSp new mod ord setBg modClrScheme setClrOvrMap chgLayout">
        <pc:chgData name="Amina Batool (2519524)" userId="S::2519524@student.uwtsd.ac.uk::88e9840f-9fef-4fcf-a569-d4629c620cc7" providerId="AD" clId="Web-{00076929-1E78-1918-4AAD-12E966BA8DDE}" dt="2026-02-13T19:02:12.797" v="1070" actId="20577"/>
        <pc:sldMkLst>
          <pc:docMk/>
          <pc:sldMk cId="3282541739" sldId="1518"/>
        </pc:sldMkLst>
        <pc:spChg chg="mod ord modVis">
          <ac:chgData name="Amina Batool (2519524)" userId="S::2519524@student.uwtsd.ac.uk::88e9840f-9fef-4fcf-a569-d4629c620cc7" providerId="AD" clId="Web-{00076929-1E78-1918-4AAD-12E966BA8DDE}" dt="2026-02-13T19:02:12.797" v="1070" actId="20577"/>
          <ac:spMkLst>
            <pc:docMk/>
            <pc:sldMk cId="3282541739" sldId="1518"/>
            <ac:spMk id="2" creationId="{646A75C2-ED98-BF0A-D1E2-0B3DFEFC937D}"/>
          </ac:spMkLst>
        </pc:spChg>
        <pc:spChg chg="add mod ord modVis">
          <ac:chgData name="Amina Batool (2519524)" userId="S::2519524@student.uwtsd.ac.uk::88e9840f-9fef-4fcf-a569-d4629c620cc7" providerId="AD" clId="Web-{00076929-1E78-1918-4AAD-12E966BA8DDE}" dt="2026-02-13T19:01:47.575" v="1067" actId="20577"/>
          <ac:spMkLst>
            <pc:docMk/>
            <pc:sldMk cId="3282541739" sldId="1518"/>
            <ac:spMk id="3" creationId="{48B14B6C-1439-1D97-E9F3-09D0CEC6993D}"/>
          </ac:spMkLst>
        </pc:spChg>
        <pc:spChg chg="add mod modVis">
          <ac:chgData name="Amina Batool (2519524)" userId="S::2519524@student.uwtsd.ac.uk::88e9840f-9fef-4fcf-a569-d4629c620cc7" providerId="AD" clId="Web-{00076929-1E78-1918-4AAD-12E966BA8DDE}" dt="2026-02-13T18:43:28.740" v="968"/>
          <ac:spMkLst>
            <pc:docMk/>
            <pc:sldMk cId="3282541739" sldId="1518"/>
            <ac:spMk id="5" creationId="{923E8915-D2AA-4327-A45A-972C3CA9574B}"/>
          </ac:spMkLst>
        </pc:spChg>
        <pc:spChg chg="add mod modVis">
          <ac:chgData name="Amina Batool (2519524)" userId="S::2519524@student.uwtsd.ac.uk::88e9840f-9fef-4fcf-a569-d4629c620cc7" providerId="AD" clId="Web-{00076929-1E78-1918-4AAD-12E966BA8DDE}" dt="2026-02-13T18:43:30.646" v="970"/>
          <ac:spMkLst>
            <pc:docMk/>
            <pc:sldMk cId="3282541739" sldId="1518"/>
            <ac:spMk id="6" creationId="{8302FC3C-9804-4950-B721-5FD704BA6065}"/>
          </ac:spMkLst>
        </pc:spChg>
        <pc:spChg chg="add del">
          <ac:chgData name="Amina Batool (2519524)" userId="S::2519524@student.uwtsd.ac.uk::88e9840f-9fef-4fcf-a569-d4629c620cc7" providerId="AD" clId="Web-{00076929-1E78-1918-4AAD-12E966BA8DDE}" dt="2026-02-13T18:06:07.225" v="219"/>
          <ac:spMkLst>
            <pc:docMk/>
            <pc:sldMk cId="3282541739" sldId="1518"/>
            <ac:spMk id="8" creationId="{74CD14DB-BB81-479F-A1FC-1C75640E9F84}"/>
          </ac:spMkLst>
        </pc:spChg>
        <pc:spChg chg="add del">
          <ac:chgData name="Amina Batool (2519524)" userId="S::2519524@student.uwtsd.ac.uk::88e9840f-9fef-4fcf-a569-d4629c620cc7" providerId="AD" clId="Web-{00076929-1E78-1918-4AAD-12E966BA8DDE}" dt="2026-02-13T18:06:07.225" v="219"/>
          <ac:spMkLst>
            <pc:docMk/>
            <pc:sldMk cId="3282541739" sldId="1518"/>
            <ac:spMk id="10" creationId="{C943A91B-7CA7-4592-A975-73B1BF8C4C74}"/>
          </ac:spMkLst>
        </pc:spChg>
        <pc:spChg chg="add del">
          <ac:chgData name="Amina Batool (2519524)" userId="S::2519524@student.uwtsd.ac.uk::88e9840f-9fef-4fcf-a569-d4629c620cc7" providerId="AD" clId="Web-{00076929-1E78-1918-4AAD-12E966BA8DDE}" dt="2026-02-13T18:06:07.225" v="219"/>
          <ac:spMkLst>
            <pc:docMk/>
            <pc:sldMk cId="3282541739" sldId="1518"/>
            <ac:spMk id="12" creationId="{EC471314-E46A-414B-8D91-74880E84F187}"/>
          </ac:spMkLst>
        </pc:spChg>
        <pc:spChg chg="add del">
          <ac:chgData name="Amina Batool (2519524)" userId="S::2519524@student.uwtsd.ac.uk::88e9840f-9fef-4fcf-a569-d4629c620cc7" providerId="AD" clId="Web-{00076929-1E78-1918-4AAD-12E966BA8DDE}" dt="2026-02-13T18:06:07.225" v="219"/>
          <ac:spMkLst>
            <pc:docMk/>
            <pc:sldMk cId="3282541739" sldId="1518"/>
            <ac:spMk id="14" creationId="{6A681326-1C9D-44A3-A627-3871BDAE4127}"/>
          </ac:spMkLst>
        </pc:spChg>
        <pc:spChg chg="add mod modVis">
          <ac:chgData name="Amina Batool (2519524)" userId="S::2519524@student.uwtsd.ac.uk::88e9840f-9fef-4fcf-a569-d4629c620cc7" providerId="AD" clId="Web-{00076929-1E78-1918-4AAD-12E966BA8DDE}" dt="2026-02-13T18:30:58.200" v="829"/>
          <ac:spMkLst>
            <pc:docMk/>
            <pc:sldMk cId="3282541739" sldId="1518"/>
            <ac:spMk id="16" creationId="{F3798573-F27B-47EB-8EA4-7EE34954C2D6}"/>
          </ac:spMkLst>
        </pc:spChg>
        <pc:picChg chg="add mod modVis">
          <ac:chgData name="Amina Batool (2519524)" userId="S::2519524@student.uwtsd.ac.uk::88e9840f-9fef-4fcf-a569-d4629c620cc7" providerId="AD" clId="Web-{00076929-1E78-1918-4AAD-12E966BA8DDE}" dt="2026-02-13T18:43:26.662" v="966"/>
          <ac:picMkLst>
            <pc:docMk/>
            <pc:sldMk cId="3282541739" sldId="1518"/>
            <ac:picMk id="9" creationId="{3BC6EBB2-9BDC-4075-BA6B-43A9FBF9C86C}"/>
          </ac:picMkLst>
        </pc:picChg>
        <pc:cxnChg chg="add mod modVis">
          <ac:chgData name="Amina Batool (2519524)" userId="S::2519524@student.uwtsd.ac.uk::88e9840f-9fef-4fcf-a569-d4629c620cc7" providerId="AD" clId="Web-{00076929-1E78-1918-4AAD-12E966BA8DDE}" dt="2026-02-13T18:43:32.568" v="972"/>
          <ac:cxnSpMkLst>
            <pc:docMk/>
            <pc:sldMk cId="3282541739" sldId="1518"/>
            <ac:cxnSpMk id="7" creationId="{6B9695BD-ECF6-49CA-8877-8C493193C65D}"/>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09058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06939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58957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67305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034903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90757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34525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45167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55653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03096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29464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334620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677853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4514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88880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68277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589515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2/14/2026</a:t>
            </a:fld>
            <a:endParaRPr lang="en-US"/>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33776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1_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2/14/2026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1454464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2/14/2026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82642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2/14/2026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0056361"/>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5.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2/14/2026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16495036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 id="2147483717" r:id="rId21"/>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www.caredocs.co.uk/the-importance-of-backing-up-healthcare-records-blog/" TargetMode="External"/><Relationship Id="rId13" Type="http://schemas.openxmlformats.org/officeDocument/2006/relationships/hyperlink" Target="https://www.skillsforcare.org.uk/resources/documents/Support-for-leaders-and-managers/Managing-a-service/Digital/Cyber-security/The-role-of-the-Data-Protection-Officer.pdf" TargetMode="External"/><Relationship Id="rId3" Type="http://schemas.openxmlformats.org/officeDocument/2006/relationships/hyperlink" Target="https://www.tandfonline.com/toc/wmrs20/39/1" TargetMode="External"/><Relationship Id="rId7" Type="http://schemas.openxmlformats.org/officeDocument/2006/relationships/hyperlink" Target="https://digital.nhs.uk/data-and-information/information-standards/governance/latest-activity/standards-and-collections/dapb3051-identity-verification-and-authentication-standard-for-digital-health-and-care-services" TargetMode="External"/><Relationship Id="rId12" Type="http://schemas.openxmlformats.org/officeDocument/2006/relationships/hyperlink" Target="https://www.scie.org.uk/safeguarding/"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optimumpps.co.uk/from-excel-to-erp-why-social-care-needs-real-time-systems" TargetMode="External"/><Relationship Id="rId11" Type="http://schemas.openxmlformats.org/officeDocument/2006/relationships/hyperlink" Target="https://digital.nhs.uk/cyber-and-data-security/guidance-and-assurance/cyber-security-strategy-for-health-and-adult-social-care-to-2030" TargetMode="External"/><Relationship Id="rId5" Type="http://schemas.openxmlformats.org/officeDocument/2006/relationships/hyperlink" Target="https://www.this.nhs.uk/insights/article/microsoft-office-365-benefits" TargetMode="External"/><Relationship Id="rId10" Type="http://schemas.openxmlformats.org/officeDocument/2006/relationships/hyperlink" Target="https://digital.nhs.uk/cyber-and-data-security/guidance-and-assurance/multi-factor-authentication-mfa-policy/nhs-england-multi-factor-authentication-policy" TargetMode="External"/><Relationship Id="rId4" Type="http://schemas.openxmlformats.org/officeDocument/2006/relationships/hyperlink" Target="https://www.caremanagementmatters.co.uk/" TargetMode="External"/><Relationship Id="rId9" Type="http://schemas.openxmlformats.org/officeDocument/2006/relationships/hyperlink" Target="http://concisesoftware.co/blo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21000" r="-2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767" y="570783"/>
            <a:ext cx="9127582" cy="4465391"/>
          </a:xfrm>
        </p:spPr>
        <p:txBody>
          <a:bodyPr/>
          <a:lstStyle/>
          <a:p>
            <a:r>
              <a:rPr lang="en-GB" b="1">
                <a:solidFill>
                  <a:srgbClr val="002060"/>
                </a:solidFill>
              </a:rPr>
              <a:t>Benefits of digital technology</a:t>
            </a:r>
            <a:br>
              <a:rPr lang="en-GB" b="1"/>
            </a:br>
            <a:r>
              <a:rPr lang="en-GB" b="1">
                <a:solidFill>
                  <a:srgbClr val="002060"/>
                </a:solidFill>
              </a:rPr>
              <a:t>in greenfield care home</a:t>
            </a:r>
          </a:p>
        </p:txBody>
      </p:sp>
      <p:sp>
        <p:nvSpPr>
          <p:cNvPr id="3" name="Subtitle 2"/>
          <p:cNvSpPr>
            <a:spLocks noGrp="1"/>
          </p:cNvSpPr>
          <p:nvPr>
            <p:ph type="subTitle" idx="1"/>
          </p:nvPr>
        </p:nvSpPr>
        <p:spPr>
          <a:xfrm>
            <a:off x="191672" y="5251833"/>
            <a:ext cx="8825658" cy="1278363"/>
          </a:xfrm>
        </p:spPr>
        <p:txBody>
          <a:bodyPr vert="horz" lIns="91440" tIns="45720" rIns="91440" bIns="45720" rtlCol="0" anchor="t">
            <a:noAutofit/>
          </a:bodyPr>
          <a:lstStyle/>
          <a:p>
            <a:r>
              <a:rPr lang="en-GB" sz="2400" b="1">
                <a:solidFill>
                  <a:srgbClr val="002060"/>
                </a:solidFill>
              </a:rPr>
              <a:t>Amina Batool:2519524</a:t>
            </a:r>
          </a:p>
          <a:p>
            <a:r>
              <a:rPr lang="en-GB" sz="2400" b="1">
                <a:solidFill>
                  <a:srgbClr val="002060"/>
                </a:solidFill>
              </a:rPr>
              <a:t>Neaghat Akhter:2522183            </a:t>
            </a:r>
          </a:p>
          <a:p>
            <a:r>
              <a:rPr lang="en-GB" sz="2400" b="1">
                <a:solidFill>
                  <a:srgbClr val="002060"/>
                </a:solidFill>
              </a:rPr>
              <a:t>Shazia Purveen Hussain:2530125</a:t>
            </a:r>
          </a:p>
          <a:p>
            <a:endParaRPr lang="en-GB">
              <a:solidFill>
                <a:srgbClr val="8AD0D6"/>
              </a:solidFill>
            </a:endParaRPr>
          </a:p>
          <a:p>
            <a:endParaRPr lang="en-GB"/>
          </a:p>
        </p:txBody>
      </p:sp>
      <p:sp>
        <p:nvSpPr>
          <p:cNvPr id="6" name="TextBox 5">
            <a:extLst>
              <a:ext uri="{FF2B5EF4-FFF2-40B4-BE49-F238E27FC236}">
                <a16:creationId xmlns:a16="http://schemas.microsoft.com/office/drawing/2014/main" id="{F9D92DC7-9366-B36D-6425-4D848EE0AB9B}"/>
              </a:ext>
            </a:extLst>
          </p:cNvPr>
          <p:cNvSpPr txBox="1"/>
          <p:nvPr/>
        </p:nvSpPr>
        <p:spPr>
          <a:xfrm>
            <a:off x="195869" y="16273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rgbClr val="002060"/>
                </a:solidFill>
              </a:rPr>
              <a:t>LCHS4007</a:t>
            </a:r>
          </a:p>
        </p:txBody>
      </p:sp>
      <p:sp>
        <p:nvSpPr>
          <p:cNvPr id="8" name="TextBox 7">
            <a:extLst>
              <a:ext uri="{FF2B5EF4-FFF2-40B4-BE49-F238E27FC236}">
                <a16:creationId xmlns:a16="http://schemas.microsoft.com/office/drawing/2014/main" id="{37C68B37-1155-0709-BA11-14AD4583A912}"/>
              </a:ext>
            </a:extLst>
          </p:cNvPr>
          <p:cNvSpPr txBox="1"/>
          <p:nvPr/>
        </p:nvSpPr>
        <p:spPr>
          <a:xfrm>
            <a:off x="10514519" y="633046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002060"/>
                </a:solidFill>
              </a:rPr>
              <a:t>Justin Okoli</a:t>
            </a:r>
          </a:p>
        </p:txBody>
      </p:sp>
      <p:pic>
        <p:nvPicPr>
          <p:cNvPr id="12" name="Picture 11" descr="무료 일러스트: 노인, 노인을 위한 케어, 보호, 책임, 은퇴 가정 - Pixabay의 무료 이미지 - 1505939">
            <a:extLst>
              <a:ext uri="{FF2B5EF4-FFF2-40B4-BE49-F238E27FC236}">
                <a16:creationId xmlns:a16="http://schemas.microsoft.com/office/drawing/2014/main" id="{B730AF2D-07D0-99B6-9CE1-0261B8585670}"/>
              </a:ext>
            </a:extLst>
          </p:cNvPr>
          <p:cNvPicPr>
            <a:picLocks noChangeAspect="1"/>
          </p:cNvPicPr>
          <p:nvPr/>
        </p:nvPicPr>
        <p:blipFill>
          <a:blip r:embed="rId3"/>
          <a:srcRect t="1005" r="-445" b="5757"/>
          <a:stretch>
            <a:fillRect/>
          </a:stretch>
        </p:blipFill>
        <p:spPr>
          <a:xfrm flipH="1" flipV="1">
            <a:off x="16313290" y="4641598"/>
            <a:ext cx="470116" cy="39308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Title 1">
            <a:extLst>
              <a:ext uri="{FF2B5EF4-FFF2-40B4-BE49-F238E27FC236}">
                <a16:creationId xmlns:a16="http://schemas.microsoft.com/office/drawing/2014/main" id="{D3B43B77-4595-2DBB-8E4E-C20BD97AD9C5}"/>
              </a:ext>
            </a:extLst>
          </p:cNvPr>
          <p:cNvSpPr>
            <a:spLocks noGrp="1"/>
          </p:cNvSpPr>
          <p:nvPr>
            <p:ph type="title"/>
          </p:nvPr>
        </p:nvSpPr>
        <p:spPr>
          <a:xfrm>
            <a:off x="217610" y="629266"/>
            <a:ext cx="6619510" cy="2801263"/>
          </a:xfrm>
        </p:spPr>
        <p:txBody>
          <a:bodyPr vert="horz" lIns="91440" tIns="45720" rIns="91440" bIns="45720" rtlCol="0" anchor="t">
            <a:noAutofit/>
          </a:bodyPr>
          <a:lstStyle/>
          <a:p>
            <a:r>
              <a:rPr lang="en-GB" sz="4800">
                <a:solidFill>
                  <a:srgbClr val="EBEBEB"/>
                </a:solidFill>
                <a:latin typeface="Berlin Sans FB"/>
                <a:cs typeface="Sabon Next LT"/>
              </a:rPr>
              <a:t>Improving work efficiency for the betterment of everyone</a:t>
            </a:r>
          </a:p>
        </p:txBody>
      </p:sp>
      <p:sp>
        <p:nvSpPr>
          <p:cNvPr id="8" name="Content Placeholder 7">
            <a:extLst>
              <a:ext uri="{FF2B5EF4-FFF2-40B4-BE49-F238E27FC236}">
                <a16:creationId xmlns:a16="http://schemas.microsoft.com/office/drawing/2014/main" id="{A66D7488-6E72-6CE5-B681-F11E5DB3DB5D}"/>
              </a:ext>
            </a:extLst>
          </p:cNvPr>
          <p:cNvSpPr>
            <a:spLocks noGrp="1"/>
          </p:cNvSpPr>
          <p:nvPr>
            <p:ph idx="1"/>
          </p:nvPr>
        </p:nvSpPr>
        <p:spPr>
          <a:xfrm>
            <a:off x="217609" y="2539041"/>
            <a:ext cx="7352755" cy="3411609"/>
          </a:xfrm>
        </p:spPr>
        <p:txBody>
          <a:bodyPr vert="horz" lIns="91440" tIns="45720" rIns="91440" bIns="45720" rtlCol="0" anchor="t">
            <a:noAutofit/>
          </a:bodyPr>
          <a:lstStyle/>
          <a:p>
            <a:pPr marL="0" indent="0">
              <a:buNone/>
            </a:pPr>
            <a:endParaRPr lang="en-US">
              <a:solidFill>
                <a:srgbClr val="FFFFFF"/>
              </a:solidFill>
              <a:latin typeface="Berlin Sans FB"/>
              <a:ea typeface="Calibri"/>
              <a:cs typeface="Sabon Next LT"/>
            </a:endParaRPr>
          </a:p>
          <a:p>
            <a:pPr marL="0" indent="0">
              <a:buNone/>
            </a:pPr>
            <a:endParaRPr lang="en-US">
              <a:solidFill>
                <a:srgbClr val="FFFFFF"/>
              </a:solidFill>
              <a:latin typeface="Berlin Sans FB"/>
              <a:ea typeface="Calibri"/>
              <a:cs typeface="Sabon Next LT"/>
            </a:endParaRPr>
          </a:p>
          <a:p>
            <a:pPr marL="0" indent="0">
              <a:buNone/>
            </a:pPr>
            <a:r>
              <a:rPr lang="en-US" sz="3200">
                <a:solidFill>
                  <a:srgbClr val="FFFFFF"/>
                </a:solidFill>
                <a:latin typeface="Berlin Sans FB"/>
                <a:ea typeface="Calibri"/>
                <a:cs typeface="Sabon Next LT"/>
              </a:rPr>
              <a:t>Using technology  for  better care including implementation of a safe and reliable electronic system so medical records and wishes can safely be shared by staff and patients with lifesaving results. Researched by (2025,Stewart,P)</a:t>
            </a:r>
            <a:endParaRPr lang="en-US" sz="3200"/>
          </a:p>
        </p:txBody>
      </p:sp>
      <p:sp>
        <p:nvSpPr>
          <p:cNvPr id="2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Content Placeholder 3" descr="Assisted person Stock Vector Images - Alamy">
            <a:extLst>
              <a:ext uri="{FF2B5EF4-FFF2-40B4-BE49-F238E27FC236}">
                <a16:creationId xmlns:a16="http://schemas.microsoft.com/office/drawing/2014/main" id="{6A250483-5041-D954-9AA8-93AF6D0EA268}"/>
              </a:ext>
            </a:extLst>
          </p:cNvPr>
          <p:cNvPicPr>
            <a:picLocks noChangeAspect="1"/>
          </p:cNvPicPr>
          <p:nvPr/>
        </p:nvPicPr>
        <p:blipFill>
          <a:blip r:embed="rId3"/>
          <a:srcRect l="1276" r="576" b="6499"/>
          <a:stretch>
            <a:fillRect/>
          </a:stretch>
        </p:blipFill>
        <p:spPr>
          <a:xfrm>
            <a:off x="7292845" y="1"/>
            <a:ext cx="4896765" cy="6858005"/>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668771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CF5CD12B-9D09-846B-AA49-D4F78C6322AE}"/>
              </a:ext>
            </a:extLst>
          </p:cNvPr>
          <p:cNvSpPr/>
          <p:nvPr/>
        </p:nvSpPr>
        <p:spPr>
          <a:xfrm>
            <a:off x="202126" y="198269"/>
            <a:ext cx="6694095" cy="3502323"/>
          </a:xfrm>
          <a:prstGeom prst="flowChartAlternateProcess">
            <a:avLst/>
          </a:prstGeom>
          <a:solidFill>
            <a:schemeClr val="bg2"/>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2400">
                <a:solidFill>
                  <a:schemeClr val="tx1"/>
                </a:solidFill>
                <a:latin typeface="Berlin Sans FB"/>
              </a:rPr>
              <a:t>At the moment Greenfield care home is logging all its scheduling, tracking medicine logs times and dosages, data input and output , and all communications by hand using pen and paper. This is causing a lot of backlog and mistakes while wasting valuable  time  that can be used to help the residents and staff as well as visitors who come in and out of the care home.</a:t>
            </a:r>
          </a:p>
        </p:txBody>
      </p:sp>
      <p:sp>
        <p:nvSpPr>
          <p:cNvPr id="3" name="Oval 2">
            <a:extLst>
              <a:ext uri="{FF2B5EF4-FFF2-40B4-BE49-F238E27FC236}">
                <a16:creationId xmlns:a16="http://schemas.microsoft.com/office/drawing/2014/main" id="{DFB8D117-3AD7-913C-2A97-3A7D8958E3DE}"/>
              </a:ext>
            </a:extLst>
          </p:cNvPr>
          <p:cNvSpPr/>
          <p:nvPr/>
        </p:nvSpPr>
        <p:spPr>
          <a:xfrm>
            <a:off x="319869" y="3898081"/>
            <a:ext cx="6579077" cy="2467153"/>
          </a:xfrm>
          <a:prstGeom prst="flowChartAlternateProcess">
            <a:avLst/>
          </a:prstGeom>
          <a:solidFill>
            <a:schemeClr val="bg2"/>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2400">
                <a:solidFill>
                  <a:schemeClr val="tx1"/>
                </a:solidFill>
                <a:latin typeface="Berlin Sans FB"/>
              </a:rPr>
              <a:t>According to (2020,Brunskil) Digital technology and new technologies such as digital records are playing a key role in modernising care homes. Digitising social care leads to better outcomes for residents and efficiency of smoothly running care homes. </a:t>
            </a:r>
          </a:p>
        </p:txBody>
      </p:sp>
      <p:sp>
        <p:nvSpPr>
          <p:cNvPr id="4" name="Rectangle: Rounded Corners 3">
            <a:extLst>
              <a:ext uri="{FF2B5EF4-FFF2-40B4-BE49-F238E27FC236}">
                <a16:creationId xmlns:a16="http://schemas.microsoft.com/office/drawing/2014/main" id="{9388A536-F02B-0412-C4FD-172A4F89947E}"/>
              </a:ext>
            </a:extLst>
          </p:cNvPr>
          <p:cNvSpPr/>
          <p:nvPr/>
        </p:nvSpPr>
        <p:spPr>
          <a:xfrm>
            <a:off x="7246579" y="204008"/>
            <a:ext cx="3099757" cy="6162132"/>
          </a:xfrm>
          <a:prstGeom prst="roundRect">
            <a:avLst/>
          </a:prstGeom>
          <a:solidFill>
            <a:schemeClr val="bg2"/>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GB" sz="2400">
                <a:solidFill>
                  <a:schemeClr val="tx1"/>
                </a:solidFill>
                <a:latin typeface="Berlin Sans FB"/>
              </a:rPr>
              <a:t>According to (2020NHS) Local authorities and NHS England give lots of support and valuable guidance to a homes who adopt to using digital solutions to run and help with administration of running a care home.</a:t>
            </a:r>
          </a:p>
          <a:p>
            <a:pPr algn="ctr"/>
            <a:r>
              <a:rPr lang="en-GB">
                <a:solidFill>
                  <a:schemeClr val="tx1"/>
                </a:solidFill>
              </a:rPr>
              <a:t>u</a:t>
            </a:r>
          </a:p>
        </p:txBody>
      </p:sp>
    </p:spTree>
    <p:extLst>
      <p:ext uri="{BB962C8B-B14F-4D97-AF65-F5344CB8AC3E}">
        <p14:creationId xmlns:p14="http://schemas.microsoft.com/office/powerpoint/2010/main" val="4145510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5668E-60CF-820B-4EBB-EC1D63CA6C94}"/>
              </a:ext>
            </a:extLst>
          </p:cNvPr>
          <p:cNvSpPr>
            <a:spLocks noGrp="1"/>
          </p:cNvSpPr>
          <p:nvPr>
            <p:ph type="title"/>
          </p:nvPr>
        </p:nvSpPr>
        <p:spPr/>
        <p:txBody>
          <a:bodyPr vert="horz" lIns="91440" tIns="45720" rIns="91440" bIns="45720" rtlCol="0" anchor="t">
            <a:noAutofit/>
          </a:bodyPr>
          <a:lstStyle/>
          <a:p>
            <a:pPr algn="ctr"/>
            <a:r>
              <a:rPr lang="en-GB" sz="4400" b="1">
                <a:solidFill>
                  <a:srgbClr val="EBEBEB"/>
                </a:solidFill>
                <a:latin typeface="Berlin Sans FB"/>
              </a:rPr>
              <a:t>Usage of excel and its benefits in greenfield care home</a:t>
            </a:r>
          </a:p>
        </p:txBody>
      </p:sp>
      <p:sp>
        <p:nvSpPr>
          <p:cNvPr id="3" name="Content Placeholder 2">
            <a:extLst>
              <a:ext uri="{FF2B5EF4-FFF2-40B4-BE49-F238E27FC236}">
                <a16:creationId xmlns:a16="http://schemas.microsoft.com/office/drawing/2014/main" id="{C05635C2-8209-34B3-D1A8-691CAEF3BFA3}"/>
              </a:ext>
            </a:extLst>
          </p:cNvPr>
          <p:cNvSpPr>
            <a:spLocks noGrp="1"/>
          </p:cNvSpPr>
          <p:nvPr>
            <p:ph sz="half" idx="1"/>
          </p:nvPr>
        </p:nvSpPr>
        <p:spPr>
          <a:xfrm>
            <a:off x="643237" y="1859292"/>
            <a:ext cx="4396339" cy="4540819"/>
          </a:xfrm>
          <a:solidFill>
            <a:schemeClr val="bg2"/>
          </a:solidFill>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GB" dirty="0">
                <a:solidFill>
                  <a:srgbClr val="FFFFFF"/>
                </a:solidFill>
              </a:rPr>
              <a:t>Microsoft excel was produced to really reduce time consuming manual work into a fast and effective software so things like spreadsheets and other tasks like logging in and out of medical charts was made easier with less errors and times wasted. Most care home are now moving from traditional pen and paper records to more safe and secure digital ways. By using any digital software reduces the need for extra staff and paves the way in reducing cost in many ways According </a:t>
            </a:r>
            <a:r>
              <a:rPr lang="en-GB">
                <a:solidFill>
                  <a:srgbClr val="FFFFFF"/>
                </a:solidFill>
              </a:rPr>
              <a:t>to(2025,Hale,F)</a:t>
            </a:r>
          </a:p>
        </p:txBody>
      </p:sp>
      <p:sp>
        <p:nvSpPr>
          <p:cNvPr id="4" name="Text Placeholder 3">
            <a:extLst>
              <a:ext uri="{FF2B5EF4-FFF2-40B4-BE49-F238E27FC236}">
                <a16:creationId xmlns:a16="http://schemas.microsoft.com/office/drawing/2014/main" id="{5935C3DB-0C43-C83F-A343-3F837BFEABF6}"/>
              </a:ext>
            </a:extLst>
          </p:cNvPr>
          <p:cNvSpPr>
            <a:spLocks noGrp="1"/>
          </p:cNvSpPr>
          <p:nvPr>
            <p:ph sz="half" idx="2"/>
          </p:nvPr>
        </p:nvSpPr>
        <p:spPr>
          <a:xfrm>
            <a:off x="5654493" y="1854809"/>
            <a:ext cx="4396341" cy="4875980"/>
          </a:xfrm>
          <a:solidFill>
            <a:schemeClr val="bg2"/>
          </a:solidFill>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marL="0" indent="0">
              <a:buNone/>
            </a:pPr>
            <a:r>
              <a:rPr lang="en-GB" b="1">
                <a:solidFill>
                  <a:schemeClr val="tx1"/>
                </a:solidFill>
                <a:latin typeface="Century Gothic"/>
                <a:ea typeface="Calibri"/>
                <a:cs typeface="Calibri"/>
              </a:rPr>
              <a:t>Benefits of excel</a:t>
            </a:r>
            <a:r>
              <a:rPr lang="en-GB">
                <a:solidFill>
                  <a:schemeClr val="tx1"/>
                </a:solidFill>
                <a:latin typeface="Century Gothic"/>
                <a:ea typeface="Calibri"/>
                <a:cs typeface="Calibri"/>
              </a:rPr>
              <a:t>.</a:t>
            </a:r>
          </a:p>
          <a:p>
            <a:pPr marL="0" indent="0">
              <a:buNone/>
            </a:pPr>
            <a:r>
              <a:rPr lang="en-GB">
                <a:solidFill>
                  <a:schemeClr val="tx1"/>
                </a:solidFill>
                <a:latin typeface="Century Gothic"/>
                <a:ea typeface="Calibri"/>
                <a:cs typeface="Calibri"/>
              </a:rPr>
              <a:t>Invoicing to log down fees and make payments or take payment for orders.</a:t>
            </a:r>
          </a:p>
          <a:p>
            <a:pPr marL="0" indent="0">
              <a:buNone/>
            </a:pPr>
            <a:r>
              <a:rPr lang="en-GB" b="1">
                <a:solidFill>
                  <a:schemeClr val="tx1"/>
                </a:solidFill>
                <a:latin typeface="Century Gothic"/>
                <a:ea typeface="Calibri"/>
                <a:cs typeface="Calibri"/>
              </a:rPr>
              <a:t>Time &amp; attendance.</a:t>
            </a:r>
          </a:p>
          <a:p>
            <a:pPr marL="0" indent="0">
              <a:buNone/>
            </a:pPr>
            <a:r>
              <a:rPr lang="en-GB">
                <a:solidFill>
                  <a:schemeClr val="tx1"/>
                </a:solidFill>
                <a:latin typeface="Century Gothic"/>
                <a:ea typeface="Calibri"/>
                <a:cs typeface="Calibri"/>
              </a:rPr>
              <a:t>To clock in and out of shifts saving time for many staff and HR as it automatically gets logged to the system and effectively managing staff and absence on the dot.</a:t>
            </a:r>
          </a:p>
          <a:p>
            <a:pPr marL="0" indent="0">
              <a:buNone/>
            </a:pPr>
            <a:r>
              <a:rPr lang="en-GB" b="1">
                <a:solidFill>
                  <a:schemeClr val="tx1"/>
                </a:solidFill>
                <a:latin typeface="Century Gothic"/>
                <a:ea typeface="Calibri"/>
                <a:cs typeface="Calibri"/>
              </a:rPr>
              <a:t>Medication times and dosages</a:t>
            </a:r>
          </a:p>
          <a:p>
            <a:pPr marL="0" indent="0">
              <a:buNone/>
            </a:pPr>
            <a:r>
              <a:rPr lang="en-GB">
                <a:solidFill>
                  <a:schemeClr val="tx1"/>
                </a:solidFill>
                <a:latin typeface="Century Gothic"/>
                <a:ea typeface="Calibri"/>
                <a:cs typeface="Calibri"/>
              </a:rPr>
              <a:t>By using excel staff can keep on track of medication quickly and efficiently by the tap of a button instead off carrying around charts and pens around with them (2025,Hale,F)</a:t>
            </a:r>
          </a:p>
        </p:txBody>
      </p:sp>
    </p:spTree>
    <p:extLst>
      <p:ext uri="{BB962C8B-B14F-4D97-AF65-F5344CB8AC3E}">
        <p14:creationId xmlns:p14="http://schemas.microsoft.com/office/powerpoint/2010/main" val="222602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Connector 6">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hidden="1">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46A75C2-ED98-BF0A-D1E2-0B3DFEFC937D}"/>
              </a:ext>
            </a:extLst>
          </p:cNvPr>
          <p:cNvSpPr>
            <a:spLocks noGrp="1"/>
          </p:cNvSpPr>
          <p:nvPr>
            <p:ph type="title"/>
          </p:nvPr>
        </p:nvSpPr>
        <p:spPr>
          <a:xfrm>
            <a:off x="806195" y="272710"/>
            <a:ext cx="3521359" cy="6585750"/>
          </a:xfrm>
          <a:solidFill>
            <a:schemeClr val="bg2"/>
          </a:solidFill>
        </p:spPr>
        <p:style>
          <a:lnRef idx="2">
            <a:schemeClr val="dk1"/>
          </a:lnRef>
          <a:fillRef idx="1">
            <a:schemeClr val="lt1"/>
          </a:fillRef>
          <a:effectRef idx="0">
            <a:schemeClr val="dk1"/>
          </a:effectRef>
          <a:fontRef idx="minor">
            <a:schemeClr val="dk1"/>
          </a:fontRef>
        </p:style>
        <p:txBody>
          <a:bodyPr vert="horz" lIns="91440" tIns="45720" rIns="91440" bIns="45720" rtlCol="0" anchor="ctr">
            <a:noAutofit/>
          </a:bodyPr>
          <a:lstStyle/>
          <a:p>
            <a:pPr algn="ctr"/>
            <a:r>
              <a:rPr lang="en-GB" sz="4800" b="1" i="1">
                <a:solidFill>
                  <a:schemeClr val="tx1"/>
                </a:solidFill>
                <a:latin typeface="Berlin Sans FB"/>
              </a:rPr>
              <a:t>Challenges faced by using excel in greenfield care home</a:t>
            </a:r>
            <a:br>
              <a:rPr lang="en-GB" sz="4800" b="1" i="1">
                <a:solidFill>
                  <a:schemeClr val="tx1"/>
                </a:solidFill>
                <a:latin typeface="Berlin Sans FB"/>
              </a:rPr>
            </a:br>
            <a:br>
              <a:rPr lang="en-GB" sz="4800" b="1" i="1">
                <a:solidFill>
                  <a:schemeClr val="tx1"/>
                </a:solidFill>
                <a:latin typeface="Berlin Sans FB"/>
              </a:rPr>
            </a:br>
            <a:endParaRPr lang="en-GB" sz="4800" i="1">
              <a:latin typeface="Berlin Sans FB"/>
            </a:endParaRPr>
          </a:p>
        </p:txBody>
      </p:sp>
      <p:sp>
        <p:nvSpPr>
          <p:cNvPr id="3" name="Content Placeholder 2">
            <a:extLst>
              <a:ext uri="{FF2B5EF4-FFF2-40B4-BE49-F238E27FC236}">
                <a16:creationId xmlns:a16="http://schemas.microsoft.com/office/drawing/2014/main" id="{48B14B6C-1439-1D97-E9F3-09D0CEC6993D}"/>
              </a:ext>
            </a:extLst>
          </p:cNvPr>
          <p:cNvSpPr>
            <a:spLocks noGrp="1"/>
          </p:cNvSpPr>
          <p:nvPr>
            <p:ph idx="1"/>
          </p:nvPr>
        </p:nvSpPr>
        <p:spPr>
          <a:xfrm>
            <a:off x="4659560" y="934067"/>
            <a:ext cx="6716231" cy="5564958"/>
          </a:xfrm>
          <a:solidFill>
            <a:schemeClr val="bg2"/>
          </a:solidFill>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92500" lnSpcReduction="10000"/>
          </a:bodyPr>
          <a:lstStyle/>
          <a:p>
            <a:r>
              <a:rPr lang="en-GB" b="1" dirty="0">
                <a:solidFill>
                  <a:schemeClr val="tx1"/>
                </a:solidFill>
              </a:rPr>
              <a:t>Care homes mostly delay using digital software as long as they can due to concerns regarding problems arising during digitisation periods. Some of which can be for example:</a:t>
            </a:r>
          </a:p>
          <a:p>
            <a:pPr>
              <a:buClr>
                <a:srgbClr val="8AD0D6"/>
              </a:buClr>
            </a:pPr>
            <a:r>
              <a:rPr lang="en-GB" b="1">
                <a:solidFill>
                  <a:schemeClr val="tx1"/>
                </a:solidFill>
              </a:rPr>
              <a:t>The time it takes to transition.</a:t>
            </a:r>
          </a:p>
          <a:p>
            <a:pPr>
              <a:buClr>
                <a:srgbClr val="8AD0D6"/>
              </a:buClr>
            </a:pPr>
            <a:r>
              <a:rPr lang="en-GB" b="1">
                <a:solidFill>
                  <a:schemeClr val="tx1"/>
                </a:solidFill>
              </a:rPr>
              <a:t>Frustration due to lack of flexibility/adaptability</a:t>
            </a:r>
          </a:p>
          <a:p>
            <a:pPr>
              <a:buClr>
                <a:srgbClr val="8AD0D6"/>
              </a:buClr>
            </a:pPr>
            <a:r>
              <a:rPr lang="en-GB" b="1">
                <a:solidFill>
                  <a:schemeClr val="tx1"/>
                </a:solidFill>
              </a:rPr>
              <a:t>The retraining of staff.</a:t>
            </a:r>
          </a:p>
          <a:p>
            <a:pPr>
              <a:buClr>
                <a:srgbClr val="8AD0D6"/>
              </a:buClr>
            </a:pPr>
            <a:r>
              <a:rPr lang="en-GB" b="1">
                <a:solidFill>
                  <a:schemeClr val="tx1"/>
                </a:solidFill>
              </a:rPr>
              <a:t>Lack of confidence in staff and poor communications</a:t>
            </a:r>
          </a:p>
          <a:p>
            <a:pPr>
              <a:buClr>
                <a:srgbClr val="8AD0D6"/>
              </a:buClr>
            </a:pPr>
            <a:r>
              <a:rPr lang="en-GB" b="1" dirty="0">
                <a:solidFill>
                  <a:schemeClr val="tx1"/>
                </a:solidFill>
              </a:rPr>
              <a:t>Another quite common problem is of data transfer as it's not easy to combine data from medication or client reports easily or freely.</a:t>
            </a:r>
          </a:p>
          <a:p>
            <a:pPr>
              <a:buClr>
                <a:srgbClr val="8AD0D6"/>
              </a:buClr>
            </a:pPr>
            <a:r>
              <a:rPr lang="en-GB" b="1">
                <a:solidFill>
                  <a:schemeClr val="tx1"/>
                </a:solidFill>
              </a:rPr>
              <a:t>Choosing the right software for the care home </a:t>
            </a:r>
          </a:p>
          <a:p>
            <a:pPr>
              <a:buClr>
                <a:srgbClr val="8AD0D6"/>
              </a:buClr>
            </a:pPr>
            <a:r>
              <a:rPr lang="en-GB" b="1" dirty="0">
                <a:solidFill>
                  <a:schemeClr val="tx1"/>
                </a:solidFill>
              </a:rPr>
              <a:t>Creating an easy-to-use system that can be accessed by staff, visitors and patients </a:t>
            </a:r>
          </a:p>
          <a:p>
            <a:pPr marL="0" indent="0">
              <a:buClr>
                <a:srgbClr val="8AD0D6"/>
              </a:buClr>
              <a:buNone/>
            </a:pPr>
            <a:r>
              <a:rPr lang="en-GB" b="1" dirty="0">
                <a:solidFill>
                  <a:schemeClr val="tx1"/>
                </a:solidFill>
              </a:rPr>
              <a:t>As stated by (13th February 2026) </a:t>
            </a:r>
            <a:r>
              <a:rPr lang="en-GB" b="1" dirty="0" err="1">
                <a:solidFill>
                  <a:schemeClr val="tx1"/>
                </a:solidFill>
              </a:rPr>
              <a:t>Toerson,N</a:t>
            </a:r>
            <a:r>
              <a:rPr lang="en-GB" b="1" dirty="0"/>
              <a:t> </a:t>
            </a:r>
          </a:p>
        </p:txBody>
      </p:sp>
    </p:spTree>
    <p:extLst>
      <p:ext uri="{BB962C8B-B14F-4D97-AF65-F5344CB8AC3E}">
        <p14:creationId xmlns:p14="http://schemas.microsoft.com/office/powerpoint/2010/main" val="3282541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585934" y="2274177"/>
            <a:ext cx="10151364" cy="2729441"/>
          </a:xfrm>
        </p:spPr>
        <p:txBody>
          <a:bodyPr>
            <a:normAutofit/>
          </a:bodyPr>
          <a:lstStyle/>
          <a:p>
            <a:r>
              <a:rPr lang="en-US"/>
              <a:t>How Outlook benefits care setting in greenfield care home</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726269"/>
            <a:ext cx="3024899" cy="547908"/>
          </a:xfrm>
        </p:spPr>
        <p:txBody>
          <a:bodyPr>
            <a:normAutofit fontScale="92500" lnSpcReduction="10000"/>
          </a:bodyPr>
          <a:lstStyle/>
          <a:p>
            <a:r>
              <a:rPr lang="en-US"/>
              <a:t>Presented by Shazia Purveen Hussain</a:t>
            </a:r>
          </a:p>
        </p:txBody>
      </p:sp>
    </p:spTree>
    <p:extLst>
      <p:ext uri="{BB962C8B-B14F-4D97-AF65-F5344CB8AC3E}">
        <p14:creationId xmlns:p14="http://schemas.microsoft.com/office/powerpoint/2010/main" val="2740494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591226" y="121170"/>
            <a:ext cx="10351594" cy="1272915"/>
          </a:xfrm>
        </p:spPr>
        <p:txBody>
          <a:bodyPr anchor="b"/>
          <a:lstStyle/>
          <a:p>
            <a:r>
              <a:rPr lang="en-US" b="1" u="sng">
                <a:latin typeface="Algerian" panose="04020705040A02060702" pitchFamily="82" charset="0"/>
              </a:rPr>
              <a:t>Communication Tool</a:t>
            </a:r>
          </a:p>
        </p:txBody>
      </p:sp>
      <p:sp>
        <p:nvSpPr>
          <p:cNvPr id="3" name="Title 1">
            <a:extLst>
              <a:ext uri="{FF2B5EF4-FFF2-40B4-BE49-F238E27FC236}">
                <a16:creationId xmlns:a16="http://schemas.microsoft.com/office/drawing/2014/main" id="{2CDD9910-F589-A469-F18B-E760E352FA98}"/>
              </a:ext>
            </a:extLst>
          </p:cNvPr>
          <p:cNvSpPr txBox="1">
            <a:spLocks/>
          </p:cNvSpPr>
          <p:nvPr/>
        </p:nvSpPr>
        <p:spPr>
          <a:xfrm>
            <a:off x="308911" y="2428406"/>
            <a:ext cx="10351594" cy="3747541"/>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6500" b="0" kern="1200" cap="all" spc="50" baseline="0">
                <a:solidFill>
                  <a:schemeClr val="bg1"/>
                </a:solidFill>
                <a:latin typeface="+mj-lt"/>
                <a:ea typeface="+mj-ea"/>
                <a:cs typeface="+mj-cs"/>
              </a:defRPr>
            </a:lvl1pPr>
          </a:lstStyle>
          <a:p>
            <a:endParaRPr lang="en-US" b="1" u="sng">
              <a:latin typeface="Algerian" panose="04020705040A02060702" pitchFamily="82" charset="0"/>
            </a:endParaRPr>
          </a:p>
        </p:txBody>
      </p:sp>
      <p:sp>
        <p:nvSpPr>
          <p:cNvPr id="4" name="Title 1">
            <a:extLst>
              <a:ext uri="{FF2B5EF4-FFF2-40B4-BE49-F238E27FC236}">
                <a16:creationId xmlns:a16="http://schemas.microsoft.com/office/drawing/2014/main" id="{048A1136-7D3D-0EFA-3BBB-DD17E09AF82E}"/>
              </a:ext>
            </a:extLst>
          </p:cNvPr>
          <p:cNvSpPr txBox="1">
            <a:spLocks/>
          </p:cNvSpPr>
          <p:nvPr/>
        </p:nvSpPr>
        <p:spPr>
          <a:xfrm>
            <a:off x="591226" y="3785015"/>
            <a:ext cx="10771318" cy="1034321"/>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6500" b="0" kern="1200" cap="all" spc="50" baseline="0">
                <a:solidFill>
                  <a:schemeClr val="bg1"/>
                </a:solidFill>
                <a:latin typeface="+mj-lt"/>
                <a:ea typeface="+mj-ea"/>
                <a:cs typeface="+mj-cs"/>
              </a:defRPr>
            </a:lvl1pPr>
          </a:lstStyle>
          <a:p>
            <a:r>
              <a:rPr lang="en-US" sz="3200">
                <a:latin typeface="+mn-lt"/>
              </a:rPr>
              <a:t>In a setting like greenfield care home communication tools like outlook are great for organizing office work between care homes, staff and medical professionals across the board. </a:t>
            </a:r>
          </a:p>
          <a:p>
            <a:r>
              <a:rPr lang="en-US" sz="3200">
                <a:latin typeface="+mn-lt"/>
              </a:rPr>
              <a:t>Outlook allows carers and management to provide person centered care whilst staying time effective.</a:t>
            </a:r>
          </a:p>
        </p:txBody>
      </p:sp>
    </p:spTree>
    <p:extLst>
      <p:ext uri="{BB962C8B-B14F-4D97-AF65-F5344CB8AC3E}">
        <p14:creationId xmlns:p14="http://schemas.microsoft.com/office/powerpoint/2010/main" val="1751885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612647" y="907302"/>
            <a:ext cx="4993673" cy="1649694"/>
          </a:xfrm>
        </p:spPr>
        <p:txBody>
          <a:bodyPr>
            <a:normAutofit/>
          </a:bodyPr>
          <a:lstStyle/>
          <a:p>
            <a:r>
              <a:rPr lang="en-US"/>
              <a:t>Communication in an office setting</a:t>
            </a:r>
          </a:p>
        </p:txBody>
      </p:sp>
      <p:sp>
        <p:nvSpPr>
          <p:cNvPr id="3" name="Text Placeholder 2">
            <a:extLst>
              <a:ext uri="{FF2B5EF4-FFF2-40B4-BE49-F238E27FC236}">
                <a16:creationId xmlns:a16="http://schemas.microsoft.com/office/drawing/2014/main" id="{017EDA3D-7A3B-89EE-20EE-3C585535263A}"/>
              </a:ext>
            </a:extLst>
          </p:cNvPr>
          <p:cNvSpPr>
            <a:spLocks noGrp="1"/>
          </p:cNvSpPr>
          <p:nvPr>
            <p:ph type="body" sz="half" idx="2"/>
          </p:nvPr>
        </p:nvSpPr>
        <p:spPr>
          <a:xfrm>
            <a:off x="612648" y="2826137"/>
            <a:ext cx="4361688" cy="3434638"/>
          </a:xfrm>
        </p:spPr>
        <p:txBody>
          <a:bodyPr anchor="t">
            <a:normAutofit/>
          </a:bodyPr>
          <a:lstStyle/>
          <a:p>
            <a:r>
              <a:rPr lang="en-US"/>
              <a:t>Outlook is a very useful tool in communicating and planning day to day business.</a:t>
            </a:r>
          </a:p>
          <a:p>
            <a:r>
              <a:rPr lang="en-US"/>
              <a:t>Outlook is a reliable tool between staff, families and other care professionals.</a:t>
            </a:r>
          </a:p>
          <a:p>
            <a:r>
              <a:rPr lang="en-US"/>
              <a:t>Outlook supports managements with office updates and supporting all carers and staff.</a:t>
            </a:r>
          </a:p>
          <a:p>
            <a:r>
              <a:rPr lang="en-US"/>
              <a:t>Allowing them to provide a high quality of care in a care setting like Greenfield.</a:t>
            </a:r>
          </a:p>
          <a:p>
            <a:endParaRPr lang="en-US"/>
          </a:p>
        </p:txBody>
      </p:sp>
      <p:pic>
        <p:nvPicPr>
          <p:cNvPr id="11" name="Picture Placeholder 10" descr="A white paper figure in the air">
            <a:extLst>
              <a:ext uri="{FF2B5EF4-FFF2-40B4-BE49-F238E27FC236}">
                <a16:creationId xmlns:a16="http://schemas.microsoft.com/office/drawing/2014/main" id="{75885EE0-9135-0E4E-6ED4-37F31FB81161}"/>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a:stretch/>
        </p:blipFill>
        <p:spPr>
          <a:xfrm>
            <a:off x="6071625" y="862357"/>
            <a:ext cx="5170964" cy="5170964"/>
          </a:xfrm>
        </p:spPr>
      </p:pic>
    </p:spTree>
    <p:extLst>
      <p:ext uri="{BB962C8B-B14F-4D97-AF65-F5344CB8AC3E}">
        <p14:creationId xmlns:p14="http://schemas.microsoft.com/office/powerpoint/2010/main" val="948600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860425" y="149901"/>
            <a:ext cx="10465073" cy="1918741"/>
          </a:xfrm>
        </p:spPr>
        <p:txBody>
          <a:bodyPr/>
          <a:lstStyle/>
          <a:p>
            <a:r>
              <a:rPr lang="en-US" sz="4800" b="1" u="sng">
                <a:latin typeface="Agency FB" panose="020B0503020202020204" pitchFamily="34" charset="0"/>
              </a:rPr>
              <a:t>Advantages and challenges of using outlook in a care setting like Greenfield Care Home</a:t>
            </a:r>
          </a:p>
        </p:txBody>
      </p:sp>
      <p:sp>
        <p:nvSpPr>
          <p:cNvPr id="12" name="TextBox 11">
            <a:extLst>
              <a:ext uri="{FF2B5EF4-FFF2-40B4-BE49-F238E27FC236}">
                <a16:creationId xmlns:a16="http://schemas.microsoft.com/office/drawing/2014/main" id="{5EBA34D6-16A2-CDF4-AC59-5FAD6371118F}"/>
              </a:ext>
            </a:extLst>
          </p:cNvPr>
          <p:cNvSpPr txBox="1"/>
          <p:nvPr/>
        </p:nvSpPr>
        <p:spPr>
          <a:xfrm>
            <a:off x="857386" y="2233533"/>
            <a:ext cx="5235575" cy="5755422"/>
          </a:xfrm>
          <a:prstGeom prst="rect">
            <a:avLst/>
          </a:prstGeom>
          <a:noFill/>
        </p:spPr>
        <p:txBody>
          <a:bodyPr wrap="square" rtlCol="0">
            <a:spAutoFit/>
          </a:bodyPr>
          <a:lstStyle/>
          <a:p>
            <a:r>
              <a:rPr lang="en-GB" sz="4800" b="1" u="sng"/>
              <a:t>Advantages</a:t>
            </a:r>
            <a:r>
              <a:rPr lang="en-GB" sz="4000"/>
              <a:t>:</a:t>
            </a:r>
          </a:p>
          <a:p>
            <a:pPr marL="457200" indent="-457200">
              <a:buAutoNum type="arabicPeriod"/>
            </a:pPr>
            <a:r>
              <a:rPr lang="en-GB" sz="2400"/>
              <a:t>Able to share and communicate all information related to care securely.</a:t>
            </a:r>
          </a:p>
          <a:p>
            <a:pPr marL="457200" indent="-457200">
              <a:buAutoNum type="arabicPeriod"/>
            </a:pPr>
            <a:r>
              <a:rPr lang="en-GB" sz="2400"/>
              <a:t> Able to share training, care reviews and meeting amongst all care staff.</a:t>
            </a:r>
          </a:p>
          <a:p>
            <a:pPr marL="457200" indent="-457200">
              <a:buAutoNum type="arabicPeriod"/>
            </a:pPr>
            <a:r>
              <a:rPr lang="en-GB" sz="2400"/>
              <a:t> You can easily retrieve important documentation and policies from a click of a button</a:t>
            </a:r>
          </a:p>
          <a:p>
            <a:endParaRPr lang="en-GB" sz="4000"/>
          </a:p>
          <a:p>
            <a:r>
              <a:rPr lang="en-GB" sz="4000"/>
              <a:t>           </a:t>
            </a:r>
          </a:p>
        </p:txBody>
      </p:sp>
      <p:sp>
        <p:nvSpPr>
          <p:cNvPr id="13" name="TextBox 12">
            <a:extLst>
              <a:ext uri="{FF2B5EF4-FFF2-40B4-BE49-F238E27FC236}">
                <a16:creationId xmlns:a16="http://schemas.microsoft.com/office/drawing/2014/main" id="{109448AD-EE70-6A73-43DC-0BE9C215625D}"/>
              </a:ext>
            </a:extLst>
          </p:cNvPr>
          <p:cNvSpPr txBox="1"/>
          <p:nvPr/>
        </p:nvSpPr>
        <p:spPr>
          <a:xfrm>
            <a:off x="6357292" y="2233533"/>
            <a:ext cx="4968206" cy="3785652"/>
          </a:xfrm>
          <a:prstGeom prst="rect">
            <a:avLst/>
          </a:prstGeom>
          <a:noFill/>
        </p:spPr>
        <p:txBody>
          <a:bodyPr wrap="square" rtlCol="0">
            <a:spAutoFit/>
          </a:bodyPr>
          <a:lstStyle/>
          <a:p>
            <a:r>
              <a:rPr lang="en-GB" sz="4800" b="1" u="sng"/>
              <a:t>Challenges:</a:t>
            </a:r>
          </a:p>
          <a:p>
            <a:pPr marL="457200" indent="-457200">
              <a:buAutoNum type="arabicPeriod"/>
            </a:pPr>
            <a:r>
              <a:rPr lang="en-GB" sz="2400"/>
              <a:t>Staff may not feel comfortable using digital tools such as outlook</a:t>
            </a:r>
          </a:p>
          <a:p>
            <a:pPr marL="457200" indent="-457200">
              <a:buAutoNum type="arabicPeriod"/>
            </a:pPr>
            <a:r>
              <a:rPr lang="en-GB" sz="2400"/>
              <a:t> Finding it hard to check messages and emails during work hours</a:t>
            </a:r>
          </a:p>
          <a:p>
            <a:pPr marL="457200" indent="-457200">
              <a:buAutoNum type="arabicPeriod"/>
            </a:pPr>
            <a:r>
              <a:rPr lang="en-GB" sz="2400"/>
              <a:t> Maintaining confidentiality and privacy is a must. </a:t>
            </a:r>
          </a:p>
        </p:txBody>
      </p:sp>
    </p:spTree>
    <p:extLst>
      <p:ext uri="{BB962C8B-B14F-4D97-AF65-F5344CB8AC3E}">
        <p14:creationId xmlns:p14="http://schemas.microsoft.com/office/powerpoint/2010/main" val="2123826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B2ACA9-8009-06F0-C6AC-9D387875EB13}"/>
              </a:ext>
            </a:extLst>
          </p:cNvPr>
          <p:cNvSpPr>
            <a:spLocks noGrp="1"/>
          </p:cNvSpPr>
          <p:nvPr>
            <p:ph type="title"/>
          </p:nvPr>
        </p:nvSpPr>
        <p:spPr>
          <a:xfrm>
            <a:off x="6742112" y="1454963"/>
            <a:ext cx="4802187" cy="3308380"/>
          </a:xfrm>
        </p:spPr>
        <p:txBody>
          <a:bodyPr vert="horz" lIns="91440" tIns="45720" rIns="91440" bIns="45720" rtlCol="0" anchor="b">
            <a:normAutofit/>
          </a:bodyPr>
          <a:lstStyle/>
          <a:p>
            <a:pPr>
              <a:lnSpc>
                <a:spcPct val="90000"/>
              </a:lnSpc>
            </a:pPr>
            <a:r>
              <a:rPr lang="en-US" sz="5600"/>
              <a:t>To improve Digital Safety at Greenfield Care Home</a:t>
            </a:r>
          </a:p>
        </p:txBody>
      </p:sp>
      <p:pic>
        <p:nvPicPr>
          <p:cNvPr id="4" name="Picture 3" descr="A group of surgeons in a room&#10;&#10;AI-generated content may be incorrect.">
            <a:extLst>
              <a:ext uri="{FF2B5EF4-FFF2-40B4-BE49-F238E27FC236}">
                <a16:creationId xmlns:a16="http://schemas.microsoft.com/office/drawing/2014/main" id="{B7CD71DE-4B32-8CA9-ED7D-83BCB749C3F7}"/>
              </a:ext>
            </a:extLst>
          </p:cNvPr>
          <p:cNvPicPr>
            <a:picLocks noChangeAspect="1"/>
          </p:cNvPicPr>
          <p:nvPr/>
        </p:nvPicPr>
        <p:blipFill>
          <a:blip r:embed="rId7"/>
          <a:srcRect l="20704" r="14348"/>
          <a:stretch>
            <a:fillRect/>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381948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BB993-A6C3-4E94-C746-DF3BAF13D858}"/>
              </a:ext>
            </a:extLst>
          </p:cNvPr>
          <p:cNvSpPr>
            <a:spLocks noGrp="1"/>
          </p:cNvSpPr>
          <p:nvPr>
            <p:ph type="title"/>
          </p:nvPr>
        </p:nvSpPr>
        <p:spPr>
          <a:xfrm>
            <a:off x="-1589" y="452718"/>
            <a:ext cx="12195548" cy="1400530"/>
          </a:xfrm>
        </p:spPr>
        <p:txBody>
          <a:bodyPr/>
          <a:lstStyle/>
          <a:p>
            <a:pPr marL="742950" indent="-742950">
              <a:buAutoNum type="arabicPeriod"/>
            </a:pPr>
            <a:r>
              <a:rPr lang="en-GB" b="1"/>
              <a:t>Secure access</a:t>
            </a:r>
            <a:br>
              <a:rPr lang="en-GB"/>
            </a:br>
            <a:r>
              <a:rPr lang="en-GB" sz="2800" i="1"/>
              <a:t>To ensure only authorised personnel can access resident records</a:t>
            </a:r>
            <a:r>
              <a:rPr lang="en-GB"/>
              <a:t> </a:t>
            </a:r>
            <a:br>
              <a:rPr lang="en-GB"/>
            </a:br>
            <a:br>
              <a:rPr lang="en-GB"/>
            </a:br>
            <a:br>
              <a:rPr lang="en-GB" sz="1800"/>
            </a:br>
            <a:br>
              <a:rPr lang="en-GB" sz="1800"/>
            </a:br>
            <a:br>
              <a:rPr lang="en-GB" sz="1800"/>
            </a:br>
            <a:br>
              <a:rPr lang="en-GB" sz="1800"/>
            </a:br>
            <a:endParaRPr lang="en-GB" sz="1400"/>
          </a:p>
        </p:txBody>
      </p:sp>
      <p:sp>
        <p:nvSpPr>
          <p:cNvPr id="4" name="Text Placeholder 3">
            <a:extLst>
              <a:ext uri="{FF2B5EF4-FFF2-40B4-BE49-F238E27FC236}">
                <a16:creationId xmlns:a16="http://schemas.microsoft.com/office/drawing/2014/main" id="{6D880A1D-F08B-8726-274C-D4B441A0124F}"/>
              </a:ext>
            </a:extLst>
          </p:cNvPr>
          <p:cNvSpPr>
            <a:spLocks noGrp="1"/>
          </p:cNvSpPr>
          <p:nvPr>
            <p:ph idx="1"/>
          </p:nvPr>
        </p:nvSpPr>
        <p:spPr/>
        <p:txBody>
          <a:bodyPr>
            <a:normAutofit/>
          </a:bodyPr>
          <a:lstStyle/>
          <a:p>
            <a:endParaRPr lang="en-GB" sz="1800"/>
          </a:p>
          <a:p>
            <a:endParaRPr lang="en-GB" sz="1800"/>
          </a:p>
        </p:txBody>
      </p:sp>
      <p:sp>
        <p:nvSpPr>
          <p:cNvPr id="9" name="TextBox 8">
            <a:extLst>
              <a:ext uri="{FF2B5EF4-FFF2-40B4-BE49-F238E27FC236}">
                <a16:creationId xmlns:a16="http://schemas.microsoft.com/office/drawing/2014/main" id="{49DFB7D0-CDB7-409D-43FE-9FB9C82C5539}"/>
              </a:ext>
            </a:extLst>
          </p:cNvPr>
          <p:cNvSpPr txBox="1"/>
          <p:nvPr/>
        </p:nvSpPr>
        <p:spPr>
          <a:xfrm>
            <a:off x="657225" y="2255043"/>
            <a:ext cx="1058465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rgbClr val="EBEBEB"/>
                </a:solidFill>
              </a:rPr>
              <a:t>It  is important that only staff and not unauthrised users have access </a:t>
            </a:r>
            <a:r>
              <a:rPr lang="en-GB" sz="2400" dirty="0">
                <a:solidFill>
                  <a:srgbClr val="EBEBEB"/>
                </a:solidFill>
              </a:rPr>
              <a:t>to patient information especially classified information, such as care plans and patient records and timetables at Grennfields. </a:t>
            </a:r>
            <a:endParaRPr lang="en-US"/>
          </a:p>
          <a:p>
            <a:r>
              <a:rPr lang="en-GB" sz="2400">
                <a:solidFill>
                  <a:srgbClr val="EBEBEB"/>
                </a:solidFill>
              </a:rPr>
              <a:t>This is why I </a:t>
            </a:r>
            <a:r>
              <a:rPr lang="en-GB" sz="2400" dirty="0">
                <a:solidFill>
                  <a:srgbClr val="EBEBEB"/>
                </a:solidFill>
              </a:rPr>
              <a:t>suggest Greenfields should implement Multi-Factor Authentication (MFA) across all devices and provide staff with unique login details. </a:t>
            </a:r>
            <a:endParaRPr lang="en-GB">
              <a:solidFill>
                <a:srgbClr val="FFFFFF"/>
              </a:solidFill>
            </a:endParaRPr>
          </a:p>
          <a:p>
            <a:r>
              <a:rPr lang="en-GB" sz="2400">
                <a:solidFill>
                  <a:srgbClr val="EBEBEB"/>
                </a:solidFill>
              </a:rPr>
              <a:t>This will allow the care home to protect patient </a:t>
            </a:r>
            <a:r>
              <a:rPr lang="en-GB" sz="2400" dirty="0">
                <a:solidFill>
                  <a:srgbClr val="EBEBEB"/>
                </a:solidFill>
              </a:rPr>
              <a:t>information from falling into the wrong hands. Providing unique login details would also allow the care home to track when and who accessed relevant information therefore providing a monitoring system on staff to ensure correct appliance of information.</a:t>
            </a:r>
            <a:endParaRPr lang="en-GB"/>
          </a:p>
        </p:txBody>
      </p:sp>
    </p:spTree>
    <p:extLst>
      <p:ext uri="{BB962C8B-B14F-4D97-AF65-F5344CB8AC3E}">
        <p14:creationId xmlns:p14="http://schemas.microsoft.com/office/powerpoint/2010/main" val="1803753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881C0-526A-930B-187D-D12FE3ECCBDD}"/>
              </a:ext>
            </a:extLst>
          </p:cNvPr>
          <p:cNvSpPr>
            <a:spLocks noGrp="1"/>
          </p:cNvSpPr>
          <p:nvPr>
            <p:ph type="title"/>
          </p:nvPr>
        </p:nvSpPr>
        <p:spPr>
          <a:xfrm>
            <a:off x="646111" y="452718"/>
            <a:ext cx="10512281" cy="1400530"/>
          </a:xfrm>
        </p:spPr>
        <p:txBody>
          <a:bodyPr/>
          <a:lstStyle/>
          <a:p>
            <a:r>
              <a:rPr lang="en-GB"/>
              <a:t>2. Email awareness</a:t>
            </a:r>
            <a:br>
              <a:rPr lang="en-GB"/>
            </a:br>
            <a:r>
              <a:rPr lang="en-GB" sz="2800" i="1">
                <a:solidFill>
                  <a:schemeClr val="tx1"/>
                </a:solidFill>
              </a:rPr>
              <a:t>To increase awareness of suspicious emails</a:t>
            </a:r>
            <a:br>
              <a:rPr lang="en-GB"/>
            </a:br>
            <a:br>
              <a:rPr lang="en-GB"/>
            </a:br>
            <a:endParaRPr lang="en-GB"/>
          </a:p>
        </p:txBody>
      </p:sp>
      <p:sp>
        <p:nvSpPr>
          <p:cNvPr id="3" name="TextBox 2">
            <a:extLst>
              <a:ext uri="{FF2B5EF4-FFF2-40B4-BE49-F238E27FC236}">
                <a16:creationId xmlns:a16="http://schemas.microsoft.com/office/drawing/2014/main" id="{D2E229AC-5470-0262-0438-CF61E81D74B9}"/>
              </a:ext>
            </a:extLst>
          </p:cNvPr>
          <p:cNvSpPr txBox="1"/>
          <p:nvPr/>
        </p:nvSpPr>
        <p:spPr>
          <a:xfrm>
            <a:off x="428624" y="2095499"/>
            <a:ext cx="1094184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The Department of Health and Social Care (2023) states that care workers must be trained to recognise hackers pretending to be </a:t>
            </a:r>
            <a:r>
              <a:rPr lang="en-GB" sz="2400"/>
              <a:t>authorised personnel to get information and </a:t>
            </a:r>
            <a:r>
              <a:rPr lang="en-GB" sz="2400" dirty="0"/>
              <a:t>identify phishing emails. </a:t>
            </a:r>
            <a:endParaRPr lang="en-US" dirty="0"/>
          </a:p>
          <a:p>
            <a:r>
              <a:rPr lang="en-GB" sz="2400"/>
              <a:t>At Greenfields, I suggest to carefully check senders' information such as </a:t>
            </a:r>
            <a:r>
              <a:rPr lang="en-GB" sz="2400" dirty="0"/>
              <a:t>their address and for staff to think before they click on any links provided to them. </a:t>
            </a:r>
            <a:endParaRPr lang="en-GB" dirty="0"/>
          </a:p>
          <a:p>
            <a:r>
              <a:rPr lang="en-GB" sz="2400" dirty="0"/>
              <a:t>I would also provide a 'suspicion Email' reporting button on all staff email systems in order for the care home to act swiftly  block any unauthorised links. </a:t>
            </a:r>
            <a:endParaRPr lang="en-GB" dirty="0"/>
          </a:p>
        </p:txBody>
      </p:sp>
    </p:spTree>
    <p:extLst>
      <p:ext uri="{BB962C8B-B14F-4D97-AF65-F5344CB8AC3E}">
        <p14:creationId xmlns:p14="http://schemas.microsoft.com/office/powerpoint/2010/main" val="1625227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0C11-D66E-7F5C-DCFC-176415F5EF3D}"/>
              </a:ext>
            </a:extLst>
          </p:cNvPr>
          <p:cNvSpPr>
            <a:spLocks noGrp="1"/>
          </p:cNvSpPr>
          <p:nvPr>
            <p:ph type="title"/>
          </p:nvPr>
        </p:nvSpPr>
        <p:spPr/>
        <p:txBody>
          <a:bodyPr/>
          <a:lstStyle/>
          <a:p>
            <a:r>
              <a:rPr lang="en-GB"/>
              <a:t>3. Data Management</a:t>
            </a:r>
            <a:br>
              <a:rPr lang="en-GB" dirty="0"/>
            </a:br>
            <a:r>
              <a:rPr lang="en-GB" sz="3200" i="1"/>
              <a:t>To store data on a cloud system.</a:t>
            </a:r>
            <a:r>
              <a:rPr lang="en-GB" dirty="0"/>
              <a:t> </a:t>
            </a:r>
          </a:p>
        </p:txBody>
      </p:sp>
      <p:sp>
        <p:nvSpPr>
          <p:cNvPr id="4" name="TextBox 3">
            <a:extLst>
              <a:ext uri="{FF2B5EF4-FFF2-40B4-BE49-F238E27FC236}">
                <a16:creationId xmlns:a16="http://schemas.microsoft.com/office/drawing/2014/main" id="{491C5F0C-A516-37D5-93B0-3AC51E15CDB2}"/>
              </a:ext>
            </a:extLst>
          </p:cNvPr>
          <p:cNvSpPr txBox="1"/>
          <p:nvPr/>
        </p:nvSpPr>
        <p:spPr>
          <a:xfrm>
            <a:off x="666749" y="2226468"/>
            <a:ext cx="1026318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To help with mangement of data, Greenflieds should ensure all information should be moved to an encrypted cloud storage. This will allow them to move away from storing data using paper files which has many risks attached such as data falling into the wrong hands, the length of time it takes to gather information from a </a:t>
            </a:r>
            <a:r>
              <a:rPr lang="en-GB" sz="2400"/>
              <a:t>paper storage system and not keeping data over the required time.</a:t>
            </a:r>
            <a:endParaRPr lang="en-US"/>
          </a:p>
          <a:p>
            <a:endParaRPr lang="en-GB"/>
          </a:p>
          <a:p>
            <a:r>
              <a:rPr lang="en-GB" sz="2400" dirty="0"/>
              <a:t>The cloud system will allow for data to be stored in a better manner, will allow for old data </a:t>
            </a:r>
            <a:r>
              <a:rPr lang="en-GB" sz="2400"/>
              <a:t>to be archived after a certain amount of time and with a second back up account , data loss will be minimal. </a:t>
            </a:r>
          </a:p>
        </p:txBody>
      </p:sp>
    </p:spTree>
    <p:extLst>
      <p:ext uri="{BB962C8B-B14F-4D97-AF65-F5344CB8AC3E}">
        <p14:creationId xmlns:p14="http://schemas.microsoft.com/office/powerpoint/2010/main" val="2660260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AF169-96A5-09EA-AD36-15FD55FD7F11}"/>
              </a:ext>
            </a:extLst>
          </p:cNvPr>
          <p:cNvSpPr>
            <a:spLocks noGrp="1"/>
          </p:cNvSpPr>
          <p:nvPr>
            <p:ph type="title"/>
          </p:nvPr>
        </p:nvSpPr>
        <p:spPr/>
        <p:txBody>
          <a:bodyPr/>
          <a:lstStyle/>
          <a:p>
            <a:r>
              <a:rPr lang="en-GB"/>
              <a:t>4.Confidentiality and Compliance </a:t>
            </a:r>
            <a:br>
              <a:rPr lang="en-GB" dirty="0"/>
            </a:br>
            <a:r>
              <a:rPr lang="en-GB" sz="3600" i="1"/>
              <a:t>To ensure GDPR compliance</a:t>
            </a:r>
            <a:endParaRPr lang="en-GB" i="1" dirty="0"/>
          </a:p>
        </p:txBody>
      </p:sp>
      <p:sp>
        <p:nvSpPr>
          <p:cNvPr id="3" name="TextBox 2">
            <a:extLst>
              <a:ext uri="{FF2B5EF4-FFF2-40B4-BE49-F238E27FC236}">
                <a16:creationId xmlns:a16="http://schemas.microsoft.com/office/drawing/2014/main" id="{3EEA06A4-4064-A63A-3EDE-3B41EBC93EF1}"/>
              </a:ext>
            </a:extLst>
          </p:cNvPr>
          <p:cNvSpPr txBox="1"/>
          <p:nvPr/>
        </p:nvSpPr>
        <p:spPr>
          <a:xfrm>
            <a:off x="833437" y="2214562"/>
            <a:ext cx="1045368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Greenfields is repsonsible for many forms of legal and sensitive data for their patients. It is vital that staff realise that all information has to be confidential and cannot be shared with anyone at any stage. </a:t>
            </a:r>
          </a:p>
          <a:p>
            <a:endParaRPr lang="en-GB" sz="2400" dirty="0"/>
          </a:p>
          <a:p>
            <a:r>
              <a:rPr lang="en-GB" sz="2400" dirty="0"/>
              <a:t>I suggest Greenfields employs a Data Protection Officer (DPO) who will ensure Greenfields is compliant in the way it handles sensitive information. The DPO will audit and assess how well Greenfields is keeping data sensitive. They will ensure if </a:t>
            </a:r>
            <a:r>
              <a:rPr lang="en-GB" sz="2400"/>
              <a:t>there are </a:t>
            </a:r>
            <a:r>
              <a:rPr lang="en-GB" sz="2400" dirty="0"/>
              <a:t> cases where data is not stored confidentialiy, solutions can be provided.</a:t>
            </a:r>
            <a:r>
              <a:rPr lang="en-GB" dirty="0"/>
              <a:t> </a:t>
            </a:r>
            <a:endParaRPr lang="en-GB"/>
          </a:p>
        </p:txBody>
      </p:sp>
    </p:spTree>
    <p:extLst>
      <p:ext uri="{BB962C8B-B14F-4D97-AF65-F5344CB8AC3E}">
        <p14:creationId xmlns:p14="http://schemas.microsoft.com/office/powerpoint/2010/main" val="1589112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4"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8E090D4-4915-D83D-9185-0E9667F7BBBD}"/>
              </a:ext>
            </a:extLst>
          </p:cNvPr>
          <p:cNvSpPr>
            <a:spLocks noGrp="1"/>
          </p:cNvSpPr>
          <p:nvPr>
            <p:ph type="title"/>
          </p:nvPr>
        </p:nvSpPr>
        <p:spPr>
          <a:xfrm>
            <a:off x="653143" y="1645920"/>
            <a:ext cx="3522879" cy="4470821"/>
          </a:xfrm>
        </p:spPr>
        <p:txBody>
          <a:bodyPr>
            <a:normAutofit/>
          </a:bodyPr>
          <a:lstStyle/>
          <a:p>
            <a:pPr algn="r"/>
            <a:r>
              <a:rPr lang="en-GB">
                <a:solidFill>
                  <a:schemeClr val="bg2"/>
                </a:solidFill>
              </a:rPr>
              <a:t>References &amp; citations</a:t>
            </a:r>
          </a:p>
        </p:txBody>
      </p:sp>
      <p:sp>
        <p:nvSpPr>
          <p:cNvPr id="3" name="Content Placeholder 2">
            <a:extLst>
              <a:ext uri="{FF2B5EF4-FFF2-40B4-BE49-F238E27FC236}">
                <a16:creationId xmlns:a16="http://schemas.microsoft.com/office/drawing/2014/main" id="{8950928C-527A-E4D0-DFAB-B3538EF90F6E}"/>
              </a:ext>
            </a:extLst>
          </p:cNvPr>
          <p:cNvSpPr>
            <a:spLocks noGrp="1"/>
          </p:cNvSpPr>
          <p:nvPr>
            <p:ph idx="1"/>
          </p:nvPr>
        </p:nvSpPr>
        <p:spPr>
          <a:xfrm>
            <a:off x="5194584" y="184366"/>
            <a:ext cx="6278959" cy="6392450"/>
          </a:xfrm>
        </p:spPr>
        <p:txBody>
          <a:bodyPr vert="horz" lIns="91440" tIns="45720" rIns="91440" bIns="45720" rtlCol="0" anchor="t">
            <a:normAutofit fontScale="55000" lnSpcReduction="20000"/>
          </a:bodyPr>
          <a:lstStyle/>
          <a:p>
            <a:pPr>
              <a:buFont typeface="Wingdings" charset="2"/>
              <a:buChar char="Ø"/>
            </a:pPr>
            <a:endParaRPr lang="en-GB"/>
          </a:p>
          <a:p>
            <a:pPr>
              <a:buClr>
                <a:srgbClr val="8AD0D6"/>
              </a:buClr>
              <a:buFont typeface="Wingdings" charset="2"/>
              <a:buChar char="Ø"/>
            </a:pPr>
            <a:r>
              <a:rPr lang="en-GB" sz="2200"/>
              <a:t> (January 2020) Brunskill, A. Medical reference services </a:t>
            </a:r>
            <a:r>
              <a:rPr lang="en-GB" sz="2200" err="1"/>
              <a:t>quartley</a:t>
            </a:r>
            <a:r>
              <a:rPr lang="en-GB" sz="2200"/>
              <a:t>.</a:t>
            </a:r>
            <a:r>
              <a:rPr lang="en-GB" sz="2200" dirty="0">
                <a:ea typeface="+mj-lt"/>
                <a:cs typeface="+mj-lt"/>
              </a:rPr>
              <a:t> </a:t>
            </a:r>
            <a:r>
              <a:rPr lang="en-GB" sz="2200" dirty="0">
                <a:ea typeface="+mj-lt"/>
                <a:cs typeface="+mj-lt"/>
                <a:hlinkClick r:id="rId3"/>
              </a:rPr>
              <a:t>https://www.tandfonline.com/toc/wmrs20/39/1</a:t>
            </a:r>
            <a:r>
              <a:rPr lang="en-GB" sz="2200">
                <a:ea typeface="+mj-lt"/>
                <a:cs typeface="+mj-lt"/>
              </a:rPr>
              <a:t> (accessed on 2nd February 2026)</a:t>
            </a:r>
            <a:endParaRPr lang="en-GB" sz="2200" dirty="0"/>
          </a:p>
          <a:p>
            <a:pPr>
              <a:buClr>
                <a:srgbClr val="8AD0D6"/>
              </a:buClr>
              <a:buFont typeface="Wingdings" charset="2"/>
              <a:buChar char="Ø"/>
            </a:pPr>
            <a:r>
              <a:rPr lang="en-GB" sz="2200"/>
              <a:t>(November 2025) Hale F. Care management matters.</a:t>
            </a:r>
            <a:r>
              <a:rPr lang="en-GB" sz="2200" dirty="0">
                <a:ea typeface="+mj-lt"/>
                <a:cs typeface="+mj-lt"/>
              </a:rPr>
              <a:t> </a:t>
            </a:r>
            <a:r>
              <a:rPr lang="en-GB" sz="2200" dirty="0">
                <a:ea typeface="+mj-lt"/>
                <a:cs typeface="+mj-lt"/>
                <a:hlinkClick r:id="rId4"/>
              </a:rPr>
              <a:t>https://www.caremanagementmatters.co.uk/</a:t>
            </a:r>
            <a:r>
              <a:rPr lang="en-GB" sz="2200">
                <a:ea typeface="+mj-lt"/>
                <a:cs typeface="+mj-lt"/>
              </a:rPr>
              <a:t>  (accessed 0n 4th February 2026) </a:t>
            </a:r>
            <a:endParaRPr lang="en-GB" sz="2200" dirty="0"/>
          </a:p>
          <a:p>
            <a:pPr>
              <a:buClr>
                <a:srgbClr val="8AD0D6"/>
              </a:buClr>
              <a:buFont typeface="Wingdings" charset="2"/>
              <a:buChar char="Ø"/>
            </a:pPr>
            <a:r>
              <a:rPr lang="en-GB" sz="2200"/>
              <a:t>(December 2025) Department of health and social care Uk government website. </a:t>
            </a:r>
            <a:r>
              <a:rPr lang="en-GB" sz="2200" dirty="0">
                <a:ea typeface="+mj-lt"/>
                <a:cs typeface="+mj-lt"/>
                <a:hlinkClick r:id="rId5"/>
              </a:rPr>
              <a:t>https://www.this.nhs.uk/insights/article/microsoft-office-365-benefits</a:t>
            </a:r>
            <a:r>
              <a:rPr lang="en-GB" sz="2200" dirty="0">
                <a:ea typeface="+mj-lt"/>
                <a:cs typeface="+mj-lt"/>
              </a:rPr>
              <a:t> </a:t>
            </a:r>
            <a:r>
              <a:rPr lang="en-GB" sz="2200">
                <a:ea typeface="+mj-lt"/>
                <a:cs typeface="+mj-lt"/>
              </a:rPr>
              <a:t>(accessed on 6th February 2026)</a:t>
            </a:r>
            <a:endParaRPr lang="en-GB" sz="2200" dirty="0">
              <a:ea typeface="+mj-lt"/>
              <a:cs typeface="+mj-lt"/>
            </a:endParaRPr>
          </a:p>
          <a:p>
            <a:pPr>
              <a:buClr>
                <a:srgbClr val="8AD0D6"/>
              </a:buClr>
              <a:buFont typeface="Wingdings" charset="2"/>
              <a:buChar char="Ø"/>
            </a:pPr>
            <a:r>
              <a:rPr lang="en-GB" sz="2200"/>
              <a:t>(April 2025 </a:t>
            </a:r>
            <a:r>
              <a:rPr lang="en-GB" sz="2200" err="1"/>
              <a:t>Stewart,P</a:t>
            </a:r>
            <a:r>
              <a:rPr lang="en-GB" sz="2200"/>
              <a:t> why social care needs real time systems.</a:t>
            </a:r>
            <a:r>
              <a:rPr lang="en-GB" sz="2200" dirty="0">
                <a:ea typeface="+mj-lt"/>
                <a:cs typeface="+mj-lt"/>
              </a:rPr>
              <a:t> </a:t>
            </a:r>
            <a:r>
              <a:rPr lang="en-GB" sz="2200" dirty="0">
                <a:ea typeface="+mj-lt"/>
                <a:cs typeface="+mj-lt"/>
                <a:hlinkClick r:id="rId6"/>
              </a:rPr>
              <a:t>https://optimumpps.co.uk/from-excel-to-erp-why-social-care-needs-real-time-systems</a:t>
            </a:r>
            <a:r>
              <a:rPr lang="en-GB" sz="2200" dirty="0">
                <a:ea typeface="+mj-lt"/>
                <a:cs typeface="+mj-lt"/>
              </a:rPr>
              <a:t> </a:t>
            </a:r>
            <a:r>
              <a:rPr lang="en-GB" sz="2200">
                <a:ea typeface="+mj-lt"/>
                <a:cs typeface="+mj-lt"/>
              </a:rPr>
              <a:t>(accessed on 11th February 2026)</a:t>
            </a:r>
            <a:endParaRPr lang="en-GB" sz="2200" dirty="0">
              <a:ea typeface="+mj-lt"/>
              <a:cs typeface="+mj-lt"/>
            </a:endParaRPr>
          </a:p>
          <a:p>
            <a:pPr>
              <a:buClr>
                <a:srgbClr val="8AD0D6"/>
              </a:buClr>
              <a:buFont typeface="Wingdings" charset="2"/>
              <a:buChar char="Ø"/>
            </a:pPr>
            <a:r>
              <a:rPr lang="en-GB" sz="2200"/>
              <a:t>(December 2025)NHS Digital ,</a:t>
            </a:r>
            <a:r>
              <a:rPr lang="en-GB" sz="2200" b="1" dirty="0"/>
              <a:t> </a:t>
            </a:r>
            <a:r>
              <a:rPr lang="en-GB" sz="2200"/>
              <a:t>Identity Verification and Authentication Standard for Digital Health and Care Services.: </a:t>
            </a:r>
            <a:r>
              <a:rPr lang="en-GB" sz="2200" dirty="0">
                <a:hlinkClick r:id="rId7"/>
              </a:rPr>
              <a:t>DAPB3051: Identity Verification and Authentication Standard for Health and Care Digital, Data, Analytics and Technology Use - NHS England Digital</a:t>
            </a:r>
            <a:r>
              <a:rPr lang="en-GB" sz="2200" dirty="0"/>
              <a:t> </a:t>
            </a:r>
            <a:r>
              <a:rPr lang="en-GB" sz="2200"/>
              <a:t>(accessed on 12th February 2026)</a:t>
            </a:r>
            <a:endParaRPr lang="en-GB" sz="2200" dirty="0"/>
          </a:p>
          <a:p>
            <a:pPr>
              <a:buClr>
                <a:srgbClr val="8AD0D6"/>
              </a:buClr>
              <a:buFont typeface="Wingdings" charset="2"/>
              <a:buChar char="Ø"/>
            </a:pPr>
            <a:r>
              <a:rPr lang="en-GB" sz="2200"/>
              <a:t>(2022 M,A)Webber, J: </a:t>
            </a:r>
            <a:r>
              <a:rPr lang="en-GB" sz="2200" i="1"/>
              <a:t>The importance of backing up Healthcare records ; </a:t>
            </a:r>
            <a:r>
              <a:rPr lang="en-GB" sz="2200" dirty="0">
                <a:hlinkClick r:id="rId8"/>
              </a:rPr>
              <a:t>The importance of backing up healthcare records - CareDocs Blog</a:t>
            </a:r>
            <a:r>
              <a:rPr lang="en-GB" sz="2200"/>
              <a:t> (accessed on 12th February 2026)</a:t>
            </a:r>
            <a:endParaRPr lang="en-GB" sz="2200" dirty="0"/>
          </a:p>
          <a:p>
            <a:pPr>
              <a:buClr>
                <a:srgbClr val="8AD0D6"/>
              </a:buClr>
              <a:buFont typeface="Wingdings" charset="2"/>
              <a:buChar char="Ø"/>
            </a:pPr>
            <a:r>
              <a:rPr lang="en-GB" sz="2200"/>
              <a:t>(</a:t>
            </a:r>
            <a:r>
              <a:rPr lang="en-GB" sz="2200" err="1"/>
              <a:t>february</a:t>
            </a:r>
            <a:r>
              <a:rPr lang="en-GB" sz="2200"/>
              <a:t> 2023) </a:t>
            </a:r>
            <a:r>
              <a:rPr lang="en-GB" sz="2200" err="1"/>
              <a:t>Cierzniakowski,S</a:t>
            </a:r>
            <a:r>
              <a:rPr lang="en-GB" sz="2200"/>
              <a:t> Concise software </a:t>
            </a:r>
            <a:r>
              <a:rPr lang="en-GB" sz="2200" dirty="0">
                <a:hlinkClick r:id="rId9"/>
              </a:rPr>
              <a:t>http://concisesoftware.co/blog</a:t>
            </a:r>
            <a:r>
              <a:rPr lang="en-GB" sz="2200" dirty="0"/>
              <a:t> </a:t>
            </a:r>
            <a:r>
              <a:rPr lang="en-GB" sz="2200"/>
              <a:t>accessed on (13 February 2026)</a:t>
            </a:r>
            <a:endParaRPr lang="en-GB" sz="2200" dirty="0"/>
          </a:p>
          <a:p>
            <a:pPr>
              <a:buClr>
                <a:srgbClr val="8AD0D6"/>
              </a:buClr>
              <a:buFont typeface="Wingdings" charset="2"/>
              <a:buChar char="Ø"/>
            </a:pPr>
            <a:r>
              <a:rPr lang="en-GB" sz="1900">
                <a:ea typeface="+mj-lt"/>
                <a:cs typeface="+mj-lt"/>
              </a:rPr>
              <a:t>NHS England (2025) </a:t>
            </a:r>
            <a:r>
              <a:rPr lang="en-GB" sz="1900" i="1">
                <a:ea typeface="+mj-lt"/>
                <a:cs typeface="+mj-lt"/>
              </a:rPr>
              <a:t>Multi-factor Authentication (MFA) policy. Available at: </a:t>
            </a:r>
            <a:r>
              <a:rPr lang="en-GB" sz="1900" dirty="0">
                <a:ea typeface="+mj-lt"/>
                <a:cs typeface="+mj-lt"/>
                <a:hlinkClick r:id="rId10"/>
              </a:rPr>
              <a:t>NHS England: multi-factor authentication (MFA) policy - NHS England Digital</a:t>
            </a:r>
            <a:r>
              <a:rPr lang="en-GB" sz="1900">
                <a:ea typeface="+mj-lt"/>
                <a:cs typeface="+mj-lt"/>
              </a:rPr>
              <a:t> (Accessed: 13 February 2026)</a:t>
            </a:r>
            <a:endParaRPr lang="en-GB" sz="2200" dirty="0">
              <a:ea typeface="+mj-lt"/>
              <a:cs typeface="+mj-lt"/>
            </a:endParaRPr>
          </a:p>
          <a:p>
            <a:pPr>
              <a:buClr>
                <a:srgbClr val="8AD0D6"/>
              </a:buClr>
              <a:buFont typeface="Wingdings" charset="2"/>
              <a:buChar char="Ø"/>
            </a:pPr>
            <a:r>
              <a:rPr lang="en-GB" sz="1900" dirty="0">
                <a:ea typeface="+mj-lt"/>
                <a:cs typeface="+mj-lt"/>
              </a:rPr>
              <a:t>Department of Health and Social Care (2023). Cyber security strategy for health and social care: 2023- 2030 (online) GOV.UK. Available at: </a:t>
            </a:r>
            <a:r>
              <a:rPr lang="en-GB" sz="1900" dirty="0">
                <a:ea typeface="+mj-lt"/>
                <a:cs typeface="+mj-lt"/>
                <a:hlinkClick r:id="rId11"/>
              </a:rPr>
              <a:t>Cyber security strategy for health and adult social care to 2030 - NHS England Digital</a:t>
            </a:r>
            <a:r>
              <a:rPr lang="en-GB" sz="1900" dirty="0">
                <a:ea typeface="+mj-lt"/>
                <a:cs typeface="+mj-lt"/>
              </a:rPr>
              <a:t> (Accessed: 13 Feb 2026) </a:t>
            </a:r>
          </a:p>
          <a:p>
            <a:pPr>
              <a:buClr>
                <a:srgbClr val="8AD0D6"/>
              </a:buClr>
              <a:buFont typeface="Wingdings" charset="2"/>
              <a:buChar char="Ø"/>
            </a:pPr>
            <a:r>
              <a:rPr lang="en-GB" sz="1900" dirty="0">
                <a:ea typeface="+mj-lt"/>
                <a:cs typeface="+mj-lt"/>
              </a:rPr>
              <a:t>Social care Institute for Excellence (2020). </a:t>
            </a:r>
            <a:r>
              <a:rPr lang="en-GB" sz="1900" i="1" dirty="0">
                <a:ea typeface="+mj-lt"/>
                <a:cs typeface="+mj-lt"/>
              </a:rPr>
              <a:t>Safety and safeguarding in the care home. Available at: </a:t>
            </a:r>
            <a:r>
              <a:rPr lang="en-GB" sz="1900" dirty="0">
                <a:ea typeface="+mj-lt"/>
                <a:cs typeface="+mj-lt"/>
                <a:hlinkClick r:id="rId12"/>
              </a:rPr>
              <a:t>Safeguarding training, support and resources - SCIE</a:t>
            </a:r>
            <a:r>
              <a:rPr lang="en-GB" sz="1900" dirty="0">
                <a:ea typeface="+mj-lt"/>
                <a:cs typeface="+mj-lt"/>
              </a:rPr>
              <a:t> (Accessed at: 12 Februrary 2026) </a:t>
            </a:r>
          </a:p>
          <a:p>
            <a:pPr>
              <a:buClr>
                <a:srgbClr val="8AD0D6"/>
              </a:buClr>
              <a:buFont typeface="Wingdings" charset="2"/>
              <a:buChar char="Ø"/>
            </a:pPr>
            <a:r>
              <a:rPr lang="en-GB" sz="1900" dirty="0">
                <a:ea typeface="+mj-lt"/>
                <a:cs typeface="+mj-lt"/>
              </a:rPr>
              <a:t>Skills for Care (2026). </a:t>
            </a:r>
            <a:r>
              <a:rPr lang="en-GB" sz="1900" i="1" dirty="0">
                <a:ea typeface="+mj-lt"/>
                <a:cs typeface="+mj-lt"/>
              </a:rPr>
              <a:t>The role of the Data Protection Officer.</a:t>
            </a:r>
            <a:r>
              <a:rPr lang="en-GB" sz="1900" dirty="0">
                <a:ea typeface="+mj-lt"/>
                <a:cs typeface="+mj-lt"/>
              </a:rPr>
              <a:t> Available at: </a:t>
            </a:r>
            <a:r>
              <a:rPr lang="en-GB" sz="1900" dirty="0">
                <a:ea typeface="+mj-lt"/>
                <a:cs typeface="+mj-lt"/>
                <a:hlinkClick r:id="rId13"/>
              </a:rPr>
              <a:t>The role of the Data Protection Officer</a:t>
            </a:r>
            <a:r>
              <a:rPr lang="en-GB" sz="1900" dirty="0">
                <a:ea typeface="+mj-lt"/>
                <a:cs typeface="+mj-lt"/>
              </a:rPr>
              <a:t> (Accessed at: 12 Februaru 2026)</a:t>
            </a:r>
          </a:p>
          <a:p>
            <a:pPr>
              <a:buClr>
                <a:srgbClr val="8AD0D6"/>
              </a:buClr>
              <a:buFont typeface="Wingdings" charset="2"/>
              <a:buChar char="Ø"/>
            </a:pPr>
            <a:endParaRPr lang="en-GB">
              <a:ea typeface="+mj-lt"/>
              <a:cs typeface="+mj-lt"/>
            </a:endParaRPr>
          </a:p>
        </p:txBody>
      </p:sp>
    </p:spTree>
    <p:extLst>
      <p:ext uri="{BB962C8B-B14F-4D97-AF65-F5344CB8AC3E}">
        <p14:creationId xmlns:p14="http://schemas.microsoft.com/office/powerpoint/2010/main" val="11166684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1</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Benefits of digital technology in greenfield care home</vt:lpstr>
      <vt:lpstr>Improving work efficiency for the betterment of everyone</vt:lpstr>
      <vt:lpstr>PowerPoint Presentation</vt:lpstr>
      <vt:lpstr>Usage of excel and its benefits in greenfield care home</vt:lpstr>
      <vt:lpstr>Challenges faced by using excel in greenfield care home  </vt:lpstr>
      <vt:lpstr>How Outlook benefits care setting in greenfield care home</vt:lpstr>
      <vt:lpstr>Communication Tool</vt:lpstr>
      <vt:lpstr>Communication in an office setting</vt:lpstr>
      <vt:lpstr>Advantages and challenges of using outlook in a care setting like Greenfield Care Home</vt:lpstr>
      <vt:lpstr>To improve Digital Safety at Greenfield Care Home</vt:lpstr>
      <vt:lpstr>Secure access To ensure only authorised personnel can access resident records       </vt:lpstr>
      <vt:lpstr>2. Email awareness To increase awareness of suspicious emails  </vt:lpstr>
      <vt:lpstr>3. Data Management To store data on a cloud system. </vt:lpstr>
      <vt:lpstr>4.Confidentiality and Compliance  To ensure GDPR compliance</vt:lpstr>
      <vt:lpstr>References &amp; citations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digital technology in greenfield care home</dc:title>
  <dc:creator/>
  <cp:revision>196</cp:revision>
  <dcterms:created xsi:type="dcterms:W3CDTF">2026-01-23T17:48:31Z</dcterms:created>
  <dcterms:modified xsi:type="dcterms:W3CDTF">2026-02-14T18:07:15Z</dcterms:modified>
</cp:coreProperties>
</file>