
<file path=[Content_Types].xml><?xml version="1.0" encoding="utf-8"?>
<Types xmlns="http://schemas.openxmlformats.org/package/2006/content-types">
  <Default Extension="jpg" ContentType="image/jp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9" r:id="rId22"/>
    <p:sldId id="278" r:id="rId23"/>
  </p:sldIdLst>
  <p:sldSz cx="9144000" cy="6858000" type="screen4x3"/>
  <p:notesSz cx="9144000" cy="6858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871C40B-75B0-4AEC-A7E3-5E32504ECA06}" v="218" dt="2020-07-07T10:15:09.472"/>
  </p1510:revLst>
</p1510:revInfo>
</file>

<file path=ppt/tableStyles.xml><?xml version="1.0" encoding="utf-8"?>
<a:tblStyleLst xmlns:a="http://schemas.openxmlformats.org/drawingml/2006/main" def="{5C22544A-7EE6-4342-B048-85BDC9FD1C3A}"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8" d="100"/>
          <a:sy n="108" d="100"/>
        </p:scale>
        <p:origin x="1704" y="102"/>
      </p:cViewPr>
      <p:guideLst>
        <p:guide orient="horz" pos="2880"/>
        <p:guide pos="216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microsoft.com/office/2016/11/relationships/changesInfo" Target="changesInfos/changesInfo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rk Gallagher-Read" userId="0cfbe5fb31f91273" providerId="LiveId" clId="{B871C40B-75B0-4AEC-A7E3-5E32504ECA06}"/>
    <pc:docChg chg="undo custSel addSld delSld modSld sldOrd">
      <pc:chgData name="Mark Gallagher-Read" userId="0cfbe5fb31f91273" providerId="LiveId" clId="{B871C40B-75B0-4AEC-A7E3-5E32504ECA06}" dt="2020-07-07T10:15:14.219" v="250" actId="14100"/>
      <pc:docMkLst>
        <pc:docMk/>
      </pc:docMkLst>
      <pc:sldChg chg="modSp modAnim">
        <pc:chgData name="Mark Gallagher-Read" userId="0cfbe5fb31f91273" providerId="LiveId" clId="{B871C40B-75B0-4AEC-A7E3-5E32504ECA06}" dt="2020-06-25T15:02:14.534" v="43" actId="20577"/>
        <pc:sldMkLst>
          <pc:docMk/>
          <pc:sldMk cId="0" sldId="257"/>
        </pc:sldMkLst>
        <pc:spChg chg="mod">
          <ac:chgData name="Mark Gallagher-Read" userId="0cfbe5fb31f91273" providerId="LiveId" clId="{B871C40B-75B0-4AEC-A7E3-5E32504ECA06}" dt="2020-06-25T15:02:11.451" v="42" actId="20577"/>
          <ac:spMkLst>
            <pc:docMk/>
            <pc:sldMk cId="0" sldId="257"/>
            <ac:spMk id="4" creationId="{00000000-0000-0000-0000-000000000000}"/>
          </ac:spMkLst>
        </pc:spChg>
      </pc:sldChg>
      <pc:sldChg chg="modAnim">
        <pc:chgData name="Mark Gallagher-Read" userId="0cfbe5fb31f91273" providerId="LiveId" clId="{B871C40B-75B0-4AEC-A7E3-5E32504ECA06}" dt="2020-06-25T15:03:41.778" v="46"/>
        <pc:sldMkLst>
          <pc:docMk/>
          <pc:sldMk cId="0" sldId="258"/>
        </pc:sldMkLst>
      </pc:sldChg>
      <pc:sldChg chg="delSp modSp mod">
        <pc:chgData name="Mark Gallagher-Read" userId="0cfbe5fb31f91273" providerId="LiveId" clId="{B871C40B-75B0-4AEC-A7E3-5E32504ECA06}" dt="2020-06-25T15:04:38.722" v="59" actId="6559"/>
        <pc:sldMkLst>
          <pc:docMk/>
          <pc:sldMk cId="0" sldId="259"/>
        </pc:sldMkLst>
        <pc:spChg chg="mod">
          <ac:chgData name="Mark Gallagher-Read" userId="0cfbe5fb31f91273" providerId="LiveId" clId="{B871C40B-75B0-4AEC-A7E3-5E32504ECA06}" dt="2020-06-25T15:04:08.229" v="56" actId="1076"/>
          <ac:spMkLst>
            <pc:docMk/>
            <pc:sldMk cId="0" sldId="259"/>
            <ac:spMk id="2" creationId="{00000000-0000-0000-0000-000000000000}"/>
          </ac:spMkLst>
        </pc:spChg>
        <pc:spChg chg="mod">
          <ac:chgData name="Mark Gallagher-Read" userId="0cfbe5fb31f91273" providerId="LiveId" clId="{B871C40B-75B0-4AEC-A7E3-5E32504ECA06}" dt="2020-06-25T15:04:14.396" v="58" actId="1076"/>
          <ac:spMkLst>
            <pc:docMk/>
            <pc:sldMk cId="0" sldId="259"/>
            <ac:spMk id="7" creationId="{00000000-0000-0000-0000-000000000000}"/>
          </ac:spMkLst>
        </pc:spChg>
        <pc:spChg chg="mod">
          <ac:chgData name="Mark Gallagher-Read" userId="0cfbe5fb31f91273" providerId="LiveId" clId="{B871C40B-75B0-4AEC-A7E3-5E32504ECA06}" dt="2020-06-25T15:04:38.722" v="59" actId="6559"/>
          <ac:spMkLst>
            <pc:docMk/>
            <pc:sldMk cId="0" sldId="259"/>
            <ac:spMk id="8" creationId="{00000000-0000-0000-0000-000000000000}"/>
          </ac:spMkLst>
        </pc:spChg>
        <pc:grpChg chg="del">
          <ac:chgData name="Mark Gallagher-Read" userId="0cfbe5fb31f91273" providerId="LiveId" clId="{B871C40B-75B0-4AEC-A7E3-5E32504ECA06}" dt="2020-06-25T15:04:01.410" v="53" actId="478"/>
          <ac:grpSpMkLst>
            <pc:docMk/>
            <pc:sldMk cId="0" sldId="259"/>
            <ac:grpSpMk id="4" creationId="{00000000-0000-0000-0000-000000000000}"/>
          </ac:grpSpMkLst>
        </pc:grpChg>
      </pc:sldChg>
      <pc:sldChg chg="modSp mod modAnim">
        <pc:chgData name="Mark Gallagher-Read" userId="0cfbe5fb31f91273" providerId="LiveId" clId="{B871C40B-75B0-4AEC-A7E3-5E32504ECA06}" dt="2020-06-25T15:06:07.133" v="72"/>
        <pc:sldMkLst>
          <pc:docMk/>
          <pc:sldMk cId="0" sldId="260"/>
        </pc:sldMkLst>
        <pc:spChg chg="mod">
          <ac:chgData name="Mark Gallagher-Read" userId="0cfbe5fb31f91273" providerId="LiveId" clId="{B871C40B-75B0-4AEC-A7E3-5E32504ECA06}" dt="2020-06-25T15:05:15.503" v="61" actId="1076"/>
          <ac:spMkLst>
            <pc:docMk/>
            <pc:sldMk cId="0" sldId="260"/>
            <ac:spMk id="8" creationId="{00000000-0000-0000-0000-000000000000}"/>
          </ac:spMkLst>
        </pc:spChg>
        <pc:spChg chg="mod">
          <ac:chgData name="Mark Gallagher-Read" userId="0cfbe5fb31f91273" providerId="LiveId" clId="{B871C40B-75B0-4AEC-A7E3-5E32504ECA06}" dt="2020-06-25T15:05:56.384" v="70" actId="20577"/>
          <ac:spMkLst>
            <pc:docMk/>
            <pc:sldMk cId="0" sldId="260"/>
            <ac:spMk id="9" creationId="{00000000-0000-0000-0000-000000000000}"/>
          </ac:spMkLst>
        </pc:spChg>
      </pc:sldChg>
      <pc:sldChg chg="modSp modAnim">
        <pc:chgData name="Mark Gallagher-Read" userId="0cfbe5fb31f91273" providerId="LiveId" clId="{B871C40B-75B0-4AEC-A7E3-5E32504ECA06}" dt="2020-06-25T15:06:43.549" v="80"/>
        <pc:sldMkLst>
          <pc:docMk/>
          <pc:sldMk cId="0" sldId="261"/>
        </pc:sldMkLst>
        <pc:spChg chg="mod">
          <ac:chgData name="Mark Gallagher-Read" userId="0cfbe5fb31f91273" providerId="LiveId" clId="{B871C40B-75B0-4AEC-A7E3-5E32504ECA06}" dt="2020-06-25T15:06:37.738" v="79" actId="20577"/>
          <ac:spMkLst>
            <pc:docMk/>
            <pc:sldMk cId="0" sldId="261"/>
            <ac:spMk id="7" creationId="{00000000-0000-0000-0000-000000000000}"/>
          </ac:spMkLst>
        </pc:spChg>
      </pc:sldChg>
      <pc:sldChg chg="modSp mod modAnim">
        <pc:chgData name="Mark Gallagher-Read" userId="0cfbe5fb31f91273" providerId="LiveId" clId="{B871C40B-75B0-4AEC-A7E3-5E32504ECA06}" dt="2020-06-25T15:07:35.511" v="89" actId="20577"/>
        <pc:sldMkLst>
          <pc:docMk/>
          <pc:sldMk cId="0" sldId="262"/>
        </pc:sldMkLst>
        <pc:spChg chg="mod">
          <ac:chgData name="Mark Gallagher-Read" userId="0cfbe5fb31f91273" providerId="LiveId" clId="{B871C40B-75B0-4AEC-A7E3-5E32504ECA06}" dt="2020-06-25T15:06:52.041" v="82" actId="1076"/>
          <ac:spMkLst>
            <pc:docMk/>
            <pc:sldMk cId="0" sldId="262"/>
            <ac:spMk id="4" creationId="{00000000-0000-0000-0000-000000000000}"/>
          </ac:spMkLst>
        </pc:spChg>
        <pc:spChg chg="mod">
          <ac:chgData name="Mark Gallagher-Read" userId="0cfbe5fb31f91273" providerId="LiveId" clId="{B871C40B-75B0-4AEC-A7E3-5E32504ECA06}" dt="2020-06-25T15:07:35.511" v="89" actId="20577"/>
          <ac:spMkLst>
            <pc:docMk/>
            <pc:sldMk cId="0" sldId="262"/>
            <ac:spMk id="5" creationId="{00000000-0000-0000-0000-000000000000}"/>
          </ac:spMkLst>
        </pc:spChg>
        <pc:spChg chg="mod">
          <ac:chgData name="Mark Gallagher-Read" userId="0cfbe5fb31f91273" providerId="LiveId" clId="{B871C40B-75B0-4AEC-A7E3-5E32504ECA06}" dt="2020-06-25T15:07:19.877" v="86" actId="6559"/>
          <ac:spMkLst>
            <pc:docMk/>
            <pc:sldMk cId="0" sldId="262"/>
            <ac:spMk id="6" creationId="{00000000-0000-0000-0000-000000000000}"/>
          </ac:spMkLst>
        </pc:spChg>
      </pc:sldChg>
      <pc:sldChg chg="modAnim">
        <pc:chgData name="Mark Gallagher-Read" userId="0cfbe5fb31f91273" providerId="LiveId" clId="{B871C40B-75B0-4AEC-A7E3-5E32504ECA06}" dt="2020-06-25T15:10:16.172" v="95"/>
        <pc:sldMkLst>
          <pc:docMk/>
          <pc:sldMk cId="0" sldId="263"/>
        </pc:sldMkLst>
      </pc:sldChg>
      <pc:sldChg chg="modSp mod modAnim">
        <pc:chgData name="Mark Gallagher-Read" userId="0cfbe5fb31f91273" providerId="LiveId" clId="{B871C40B-75B0-4AEC-A7E3-5E32504ECA06}" dt="2020-06-25T15:11:05.696" v="104"/>
        <pc:sldMkLst>
          <pc:docMk/>
          <pc:sldMk cId="0" sldId="264"/>
        </pc:sldMkLst>
        <pc:spChg chg="mod">
          <ac:chgData name="Mark Gallagher-Read" userId="0cfbe5fb31f91273" providerId="LiveId" clId="{B871C40B-75B0-4AEC-A7E3-5E32504ECA06}" dt="2020-06-25T15:10:54.842" v="102" actId="6559"/>
          <ac:spMkLst>
            <pc:docMk/>
            <pc:sldMk cId="0" sldId="264"/>
            <ac:spMk id="4" creationId="{00000000-0000-0000-0000-000000000000}"/>
          </ac:spMkLst>
        </pc:spChg>
        <pc:spChg chg="mod">
          <ac:chgData name="Mark Gallagher-Read" userId="0cfbe5fb31f91273" providerId="LiveId" clId="{B871C40B-75B0-4AEC-A7E3-5E32504ECA06}" dt="2020-06-25T15:10:48.756" v="100" actId="20577"/>
          <ac:spMkLst>
            <pc:docMk/>
            <pc:sldMk cId="0" sldId="264"/>
            <ac:spMk id="5" creationId="{00000000-0000-0000-0000-000000000000}"/>
          </ac:spMkLst>
        </pc:spChg>
        <pc:spChg chg="mod">
          <ac:chgData name="Mark Gallagher-Read" userId="0cfbe5fb31f91273" providerId="LiveId" clId="{B871C40B-75B0-4AEC-A7E3-5E32504ECA06}" dt="2020-06-25T15:11:01.247" v="103" actId="14100"/>
          <ac:spMkLst>
            <pc:docMk/>
            <pc:sldMk cId="0" sldId="264"/>
            <ac:spMk id="6" creationId="{00000000-0000-0000-0000-000000000000}"/>
          </ac:spMkLst>
        </pc:spChg>
      </pc:sldChg>
      <pc:sldChg chg="modSp modAnim">
        <pc:chgData name="Mark Gallagher-Read" userId="0cfbe5fb31f91273" providerId="LiveId" clId="{B871C40B-75B0-4AEC-A7E3-5E32504ECA06}" dt="2020-06-25T15:11:46.271" v="115"/>
        <pc:sldMkLst>
          <pc:docMk/>
          <pc:sldMk cId="0" sldId="265"/>
        </pc:sldMkLst>
        <pc:spChg chg="mod">
          <ac:chgData name="Mark Gallagher-Read" userId="0cfbe5fb31f91273" providerId="LiveId" clId="{B871C40B-75B0-4AEC-A7E3-5E32504ECA06}" dt="2020-06-25T15:11:39.896" v="113" actId="20577"/>
          <ac:spMkLst>
            <pc:docMk/>
            <pc:sldMk cId="0" sldId="265"/>
            <ac:spMk id="4" creationId="{00000000-0000-0000-0000-000000000000}"/>
          </ac:spMkLst>
        </pc:spChg>
      </pc:sldChg>
      <pc:sldChg chg="modSp mod modAnim">
        <pc:chgData name="Mark Gallagher-Read" userId="0cfbe5fb31f91273" providerId="LiveId" clId="{B871C40B-75B0-4AEC-A7E3-5E32504ECA06}" dt="2020-06-25T15:14:39.743" v="137"/>
        <pc:sldMkLst>
          <pc:docMk/>
          <pc:sldMk cId="0" sldId="266"/>
        </pc:sldMkLst>
        <pc:spChg chg="mod">
          <ac:chgData name="Mark Gallagher-Read" userId="0cfbe5fb31f91273" providerId="LiveId" clId="{B871C40B-75B0-4AEC-A7E3-5E32504ECA06}" dt="2020-06-25T15:13:20.520" v="130" actId="255"/>
          <ac:spMkLst>
            <pc:docMk/>
            <pc:sldMk cId="0" sldId="266"/>
            <ac:spMk id="4" creationId="{00000000-0000-0000-0000-000000000000}"/>
          </ac:spMkLst>
        </pc:spChg>
        <pc:spChg chg="mod">
          <ac:chgData name="Mark Gallagher-Read" userId="0cfbe5fb31f91273" providerId="LiveId" clId="{B871C40B-75B0-4AEC-A7E3-5E32504ECA06}" dt="2020-06-25T15:13:00.330" v="126" actId="120"/>
          <ac:spMkLst>
            <pc:docMk/>
            <pc:sldMk cId="0" sldId="266"/>
            <ac:spMk id="5" creationId="{00000000-0000-0000-0000-000000000000}"/>
          </ac:spMkLst>
        </pc:spChg>
        <pc:spChg chg="mod">
          <ac:chgData name="Mark Gallagher-Read" userId="0cfbe5fb31f91273" providerId="LiveId" clId="{B871C40B-75B0-4AEC-A7E3-5E32504ECA06}" dt="2020-06-25T15:14:06.542" v="133" actId="20577"/>
          <ac:spMkLst>
            <pc:docMk/>
            <pc:sldMk cId="0" sldId="266"/>
            <ac:spMk id="6" creationId="{00000000-0000-0000-0000-000000000000}"/>
          </ac:spMkLst>
        </pc:spChg>
        <pc:spChg chg="mod">
          <ac:chgData name="Mark Gallagher-Read" userId="0cfbe5fb31f91273" providerId="LiveId" clId="{B871C40B-75B0-4AEC-A7E3-5E32504ECA06}" dt="2020-06-25T15:14:32.209" v="136" actId="255"/>
          <ac:spMkLst>
            <pc:docMk/>
            <pc:sldMk cId="0" sldId="266"/>
            <ac:spMk id="7" creationId="{00000000-0000-0000-0000-000000000000}"/>
          </ac:spMkLst>
        </pc:spChg>
      </pc:sldChg>
      <pc:sldChg chg="modSp modAnim">
        <pc:chgData name="Mark Gallagher-Read" userId="0cfbe5fb31f91273" providerId="LiveId" clId="{B871C40B-75B0-4AEC-A7E3-5E32504ECA06}" dt="2020-06-25T15:15:17.523" v="148"/>
        <pc:sldMkLst>
          <pc:docMk/>
          <pc:sldMk cId="0" sldId="267"/>
        </pc:sldMkLst>
        <pc:spChg chg="mod">
          <ac:chgData name="Mark Gallagher-Read" userId="0cfbe5fb31f91273" providerId="LiveId" clId="{B871C40B-75B0-4AEC-A7E3-5E32504ECA06}" dt="2020-06-25T15:15:07.143" v="145" actId="20577"/>
          <ac:spMkLst>
            <pc:docMk/>
            <pc:sldMk cId="0" sldId="267"/>
            <ac:spMk id="4" creationId="{00000000-0000-0000-0000-000000000000}"/>
          </ac:spMkLst>
        </pc:spChg>
        <pc:spChg chg="mod">
          <ac:chgData name="Mark Gallagher-Read" userId="0cfbe5fb31f91273" providerId="LiveId" clId="{B871C40B-75B0-4AEC-A7E3-5E32504ECA06}" dt="2020-06-25T15:15:05.843" v="144" actId="20577"/>
          <ac:spMkLst>
            <pc:docMk/>
            <pc:sldMk cId="0" sldId="267"/>
            <ac:spMk id="5" creationId="{00000000-0000-0000-0000-000000000000}"/>
          </ac:spMkLst>
        </pc:spChg>
        <pc:spChg chg="mod">
          <ac:chgData name="Mark Gallagher-Read" userId="0cfbe5fb31f91273" providerId="LiveId" clId="{B871C40B-75B0-4AEC-A7E3-5E32504ECA06}" dt="2020-06-25T15:15:12.009" v="147" actId="20577"/>
          <ac:spMkLst>
            <pc:docMk/>
            <pc:sldMk cId="0" sldId="267"/>
            <ac:spMk id="6" creationId="{00000000-0000-0000-0000-000000000000}"/>
          </ac:spMkLst>
        </pc:spChg>
      </pc:sldChg>
      <pc:sldChg chg="modSp modAnim">
        <pc:chgData name="Mark Gallagher-Read" userId="0cfbe5fb31f91273" providerId="LiveId" clId="{B871C40B-75B0-4AEC-A7E3-5E32504ECA06}" dt="2020-06-25T15:16:02.535" v="160" actId="20577"/>
        <pc:sldMkLst>
          <pc:docMk/>
          <pc:sldMk cId="0" sldId="268"/>
        </pc:sldMkLst>
        <pc:spChg chg="mod">
          <ac:chgData name="Mark Gallagher-Read" userId="0cfbe5fb31f91273" providerId="LiveId" clId="{B871C40B-75B0-4AEC-A7E3-5E32504ECA06}" dt="2020-06-25T15:15:43.378" v="153" actId="20577"/>
          <ac:spMkLst>
            <pc:docMk/>
            <pc:sldMk cId="0" sldId="268"/>
            <ac:spMk id="4" creationId="{00000000-0000-0000-0000-000000000000}"/>
          </ac:spMkLst>
        </pc:spChg>
        <pc:spChg chg="mod">
          <ac:chgData name="Mark Gallagher-Read" userId="0cfbe5fb31f91273" providerId="LiveId" clId="{B871C40B-75B0-4AEC-A7E3-5E32504ECA06}" dt="2020-06-25T15:15:44.504" v="154" actId="20577"/>
          <ac:spMkLst>
            <pc:docMk/>
            <pc:sldMk cId="0" sldId="268"/>
            <ac:spMk id="5" creationId="{00000000-0000-0000-0000-000000000000}"/>
          </ac:spMkLst>
        </pc:spChg>
        <pc:spChg chg="mod">
          <ac:chgData name="Mark Gallagher-Read" userId="0cfbe5fb31f91273" providerId="LiveId" clId="{B871C40B-75B0-4AEC-A7E3-5E32504ECA06}" dt="2020-06-25T15:16:02.535" v="160" actId="20577"/>
          <ac:spMkLst>
            <pc:docMk/>
            <pc:sldMk cId="0" sldId="268"/>
            <ac:spMk id="6" creationId="{00000000-0000-0000-0000-000000000000}"/>
          </ac:spMkLst>
        </pc:spChg>
      </pc:sldChg>
      <pc:sldChg chg="modSp modAnim">
        <pc:chgData name="Mark Gallagher-Read" userId="0cfbe5fb31f91273" providerId="LiveId" clId="{B871C40B-75B0-4AEC-A7E3-5E32504ECA06}" dt="2020-06-25T15:16:39.127" v="171"/>
        <pc:sldMkLst>
          <pc:docMk/>
          <pc:sldMk cId="0" sldId="269"/>
        </pc:sldMkLst>
        <pc:spChg chg="mod">
          <ac:chgData name="Mark Gallagher-Read" userId="0cfbe5fb31f91273" providerId="LiveId" clId="{B871C40B-75B0-4AEC-A7E3-5E32504ECA06}" dt="2020-06-25T15:16:36.112" v="170" actId="20577"/>
          <ac:spMkLst>
            <pc:docMk/>
            <pc:sldMk cId="0" sldId="269"/>
            <ac:spMk id="4" creationId="{00000000-0000-0000-0000-000000000000}"/>
          </ac:spMkLst>
        </pc:spChg>
      </pc:sldChg>
      <pc:sldChg chg="modSp modAnim">
        <pc:chgData name="Mark Gallagher-Read" userId="0cfbe5fb31f91273" providerId="LiveId" clId="{B871C40B-75B0-4AEC-A7E3-5E32504ECA06}" dt="2020-06-25T15:17:00.114" v="176"/>
        <pc:sldMkLst>
          <pc:docMk/>
          <pc:sldMk cId="0" sldId="270"/>
        </pc:sldMkLst>
        <pc:spChg chg="mod">
          <ac:chgData name="Mark Gallagher-Read" userId="0cfbe5fb31f91273" providerId="LiveId" clId="{B871C40B-75B0-4AEC-A7E3-5E32504ECA06}" dt="2020-06-25T15:16:46.251" v="172" actId="20577"/>
          <ac:spMkLst>
            <pc:docMk/>
            <pc:sldMk cId="0" sldId="270"/>
            <ac:spMk id="4" creationId="{00000000-0000-0000-0000-000000000000}"/>
          </ac:spMkLst>
        </pc:spChg>
        <pc:spChg chg="mod">
          <ac:chgData name="Mark Gallagher-Read" userId="0cfbe5fb31f91273" providerId="LiveId" clId="{B871C40B-75B0-4AEC-A7E3-5E32504ECA06}" dt="2020-06-25T15:16:51.479" v="174" actId="20577"/>
          <ac:spMkLst>
            <pc:docMk/>
            <pc:sldMk cId="0" sldId="270"/>
            <ac:spMk id="5" creationId="{00000000-0000-0000-0000-000000000000}"/>
          </ac:spMkLst>
        </pc:spChg>
      </pc:sldChg>
      <pc:sldChg chg="modAnim">
        <pc:chgData name="Mark Gallagher-Read" userId="0cfbe5fb31f91273" providerId="LiveId" clId="{B871C40B-75B0-4AEC-A7E3-5E32504ECA06}" dt="2020-06-25T15:17:24.036" v="180"/>
        <pc:sldMkLst>
          <pc:docMk/>
          <pc:sldMk cId="0" sldId="271"/>
        </pc:sldMkLst>
      </pc:sldChg>
      <pc:sldChg chg="modSp modAnim">
        <pc:chgData name="Mark Gallagher-Read" userId="0cfbe5fb31f91273" providerId="LiveId" clId="{B871C40B-75B0-4AEC-A7E3-5E32504ECA06}" dt="2020-06-25T15:18:24.680" v="189"/>
        <pc:sldMkLst>
          <pc:docMk/>
          <pc:sldMk cId="0" sldId="272"/>
        </pc:sldMkLst>
        <pc:spChg chg="mod">
          <ac:chgData name="Mark Gallagher-Read" userId="0cfbe5fb31f91273" providerId="LiveId" clId="{B871C40B-75B0-4AEC-A7E3-5E32504ECA06}" dt="2020-06-25T15:18:05.060" v="186" actId="20577"/>
          <ac:spMkLst>
            <pc:docMk/>
            <pc:sldMk cId="0" sldId="272"/>
            <ac:spMk id="4" creationId="{00000000-0000-0000-0000-000000000000}"/>
          </ac:spMkLst>
        </pc:spChg>
      </pc:sldChg>
      <pc:sldChg chg="modSp modAnim">
        <pc:chgData name="Mark Gallagher-Read" userId="0cfbe5fb31f91273" providerId="LiveId" clId="{B871C40B-75B0-4AEC-A7E3-5E32504ECA06}" dt="2020-06-25T15:19:01.489" v="196"/>
        <pc:sldMkLst>
          <pc:docMk/>
          <pc:sldMk cId="0" sldId="273"/>
        </pc:sldMkLst>
        <pc:spChg chg="mod">
          <ac:chgData name="Mark Gallagher-Read" userId="0cfbe5fb31f91273" providerId="LiveId" clId="{B871C40B-75B0-4AEC-A7E3-5E32504ECA06}" dt="2020-06-25T15:18:29.675" v="190" actId="20577"/>
          <ac:spMkLst>
            <pc:docMk/>
            <pc:sldMk cId="0" sldId="273"/>
            <ac:spMk id="4" creationId="{00000000-0000-0000-0000-000000000000}"/>
          </ac:spMkLst>
        </pc:spChg>
        <pc:spChg chg="mod">
          <ac:chgData name="Mark Gallagher-Read" userId="0cfbe5fb31f91273" providerId="LiveId" clId="{B871C40B-75B0-4AEC-A7E3-5E32504ECA06}" dt="2020-06-25T15:18:52.807" v="195" actId="123"/>
          <ac:spMkLst>
            <pc:docMk/>
            <pc:sldMk cId="0" sldId="273"/>
            <ac:spMk id="5" creationId="{00000000-0000-0000-0000-000000000000}"/>
          </ac:spMkLst>
        </pc:spChg>
      </pc:sldChg>
      <pc:sldChg chg="modSp modAnim">
        <pc:chgData name="Mark Gallagher-Read" userId="0cfbe5fb31f91273" providerId="LiveId" clId="{B871C40B-75B0-4AEC-A7E3-5E32504ECA06}" dt="2020-06-25T15:19:53.365" v="206"/>
        <pc:sldMkLst>
          <pc:docMk/>
          <pc:sldMk cId="0" sldId="274"/>
        </pc:sldMkLst>
        <pc:spChg chg="mod">
          <ac:chgData name="Mark Gallagher-Read" userId="0cfbe5fb31f91273" providerId="LiveId" clId="{B871C40B-75B0-4AEC-A7E3-5E32504ECA06}" dt="2020-06-25T15:19:49.875" v="205" actId="20577"/>
          <ac:spMkLst>
            <pc:docMk/>
            <pc:sldMk cId="0" sldId="274"/>
            <ac:spMk id="4" creationId="{00000000-0000-0000-0000-000000000000}"/>
          </ac:spMkLst>
        </pc:spChg>
      </pc:sldChg>
      <pc:sldChg chg="modAnim">
        <pc:chgData name="Mark Gallagher-Read" userId="0cfbe5fb31f91273" providerId="LiveId" clId="{B871C40B-75B0-4AEC-A7E3-5E32504ECA06}" dt="2020-06-25T15:20:30.105" v="209"/>
        <pc:sldMkLst>
          <pc:docMk/>
          <pc:sldMk cId="0" sldId="275"/>
        </pc:sldMkLst>
      </pc:sldChg>
      <pc:sldChg chg="modSp del modAnim">
        <pc:chgData name="Mark Gallagher-Read" userId="0cfbe5fb31f91273" providerId="LiveId" clId="{B871C40B-75B0-4AEC-A7E3-5E32504ECA06}" dt="2020-07-07T07:48:59.211" v="237" actId="2696"/>
        <pc:sldMkLst>
          <pc:docMk/>
          <pc:sldMk cId="0" sldId="276"/>
        </pc:sldMkLst>
        <pc:spChg chg="mod">
          <ac:chgData name="Mark Gallagher-Read" userId="0cfbe5fb31f91273" providerId="LiveId" clId="{B871C40B-75B0-4AEC-A7E3-5E32504ECA06}" dt="2020-06-25T15:21:19.856" v="219" actId="20577"/>
          <ac:spMkLst>
            <pc:docMk/>
            <pc:sldMk cId="0" sldId="276"/>
            <ac:spMk id="5" creationId="{00000000-0000-0000-0000-000000000000}"/>
          </ac:spMkLst>
        </pc:spChg>
        <pc:spChg chg="mod">
          <ac:chgData name="Mark Gallagher-Read" userId="0cfbe5fb31f91273" providerId="LiveId" clId="{B871C40B-75B0-4AEC-A7E3-5E32504ECA06}" dt="2020-06-25T15:21:18.952" v="218" actId="20577"/>
          <ac:spMkLst>
            <pc:docMk/>
            <pc:sldMk cId="0" sldId="276"/>
            <ac:spMk id="6" creationId="{00000000-0000-0000-0000-000000000000}"/>
          </ac:spMkLst>
        </pc:spChg>
        <pc:spChg chg="mod">
          <ac:chgData name="Mark Gallagher-Read" userId="0cfbe5fb31f91273" providerId="LiveId" clId="{B871C40B-75B0-4AEC-A7E3-5E32504ECA06}" dt="2020-06-25T15:21:17.351" v="217" actId="20577"/>
          <ac:spMkLst>
            <pc:docMk/>
            <pc:sldMk cId="0" sldId="276"/>
            <ac:spMk id="7" creationId="{00000000-0000-0000-0000-000000000000}"/>
          </ac:spMkLst>
        </pc:spChg>
        <pc:spChg chg="mod">
          <ac:chgData name="Mark Gallagher-Read" userId="0cfbe5fb31f91273" providerId="LiveId" clId="{B871C40B-75B0-4AEC-A7E3-5E32504ECA06}" dt="2020-06-25T15:21:26.244" v="222" actId="20577"/>
          <ac:spMkLst>
            <pc:docMk/>
            <pc:sldMk cId="0" sldId="276"/>
            <ac:spMk id="8" creationId="{00000000-0000-0000-0000-000000000000}"/>
          </ac:spMkLst>
        </pc:spChg>
      </pc:sldChg>
      <pc:sldChg chg="del">
        <pc:chgData name="Mark Gallagher-Read" userId="0cfbe5fb31f91273" providerId="LiveId" clId="{B871C40B-75B0-4AEC-A7E3-5E32504ECA06}" dt="2020-06-25T15:20:35.335" v="210" actId="2696"/>
        <pc:sldMkLst>
          <pc:docMk/>
          <pc:sldMk cId="0" sldId="277"/>
        </pc:sldMkLst>
      </pc:sldChg>
      <pc:sldChg chg="modSp mod">
        <pc:chgData name="Mark Gallagher-Read" userId="0cfbe5fb31f91273" providerId="LiveId" clId="{B871C40B-75B0-4AEC-A7E3-5E32504ECA06}" dt="2020-07-07T07:49:38.425" v="242"/>
        <pc:sldMkLst>
          <pc:docMk/>
          <pc:sldMk cId="0" sldId="278"/>
        </pc:sldMkLst>
        <pc:spChg chg="mod">
          <ac:chgData name="Mark Gallagher-Read" userId="0cfbe5fb31f91273" providerId="LiveId" clId="{B871C40B-75B0-4AEC-A7E3-5E32504ECA06}" dt="2020-07-07T07:49:38.425" v="242"/>
          <ac:spMkLst>
            <pc:docMk/>
            <pc:sldMk cId="0" sldId="278"/>
            <ac:spMk id="3" creationId="{00000000-0000-0000-0000-000000000000}"/>
          </ac:spMkLst>
        </pc:spChg>
      </pc:sldChg>
      <pc:sldChg chg="modSp mod ord modAnim">
        <pc:chgData name="Mark Gallagher-Read" userId="0cfbe5fb31f91273" providerId="LiveId" clId="{B871C40B-75B0-4AEC-A7E3-5E32504ECA06}" dt="2020-07-07T10:15:14.219" v="250" actId="14100"/>
        <pc:sldMkLst>
          <pc:docMk/>
          <pc:sldMk cId="0" sldId="279"/>
        </pc:sldMkLst>
        <pc:spChg chg="mod">
          <ac:chgData name="Mark Gallagher-Read" userId="0cfbe5fb31f91273" providerId="LiveId" clId="{B871C40B-75B0-4AEC-A7E3-5E32504ECA06}" dt="2020-07-07T10:15:14.219" v="250" actId="14100"/>
          <ac:spMkLst>
            <pc:docMk/>
            <pc:sldMk cId="0" sldId="279"/>
            <ac:spMk id="4" creationId="{00000000-0000-0000-0000-000000000000}"/>
          </ac:spMkLst>
        </pc:spChg>
      </pc:sldChg>
      <pc:sldChg chg="add del">
        <pc:chgData name="Mark Gallagher-Read" userId="0cfbe5fb31f91273" providerId="LiveId" clId="{B871C40B-75B0-4AEC-A7E3-5E32504ECA06}" dt="2020-07-07T07:49:15.090" v="241" actId="22"/>
        <pc:sldMkLst>
          <pc:docMk/>
          <pc:sldMk cId="3478545389" sldId="280"/>
        </pc:sldMkLst>
      </pc:sldChg>
      <pc:sldChg chg="del">
        <pc:chgData name="Mark Gallagher-Read" userId="0cfbe5fb31f91273" providerId="LiveId" clId="{B871C40B-75B0-4AEC-A7E3-5E32504ECA06}" dt="2020-06-25T15:21:45.125" v="224" actId="47"/>
        <pc:sldMkLst>
          <pc:docMk/>
          <pc:sldMk cId="0" sldId="281"/>
        </pc:sldMkLst>
      </pc:sldChg>
      <pc:sldChg chg="del">
        <pc:chgData name="Mark Gallagher-Read" userId="0cfbe5fb31f91273" providerId="LiveId" clId="{B871C40B-75B0-4AEC-A7E3-5E32504ECA06}" dt="2020-06-25T15:21:45.125" v="224" actId="47"/>
        <pc:sldMkLst>
          <pc:docMk/>
          <pc:sldMk cId="0" sldId="282"/>
        </pc:sldMkLst>
      </pc:sldChg>
      <pc:sldChg chg="del">
        <pc:chgData name="Mark Gallagher-Read" userId="0cfbe5fb31f91273" providerId="LiveId" clId="{B871C40B-75B0-4AEC-A7E3-5E32504ECA06}" dt="2020-06-25T15:21:45.125" v="224" actId="47"/>
        <pc:sldMkLst>
          <pc:docMk/>
          <pc:sldMk cId="0" sldId="283"/>
        </pc:sldMkLst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3.png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jp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image" Target="../media/image6.png"/><Relationship Id="rId9" Type="http://schemas.openxmlformats.org/officeDocument/2006/relationships/image" Target="../media/image11.png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itle Slide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bg object 16"/>
          <p:cNvSpPr/>
          <p:nvPr/>
        </p:nvSpPr>
        <p:spPr>
          <a:xfrm>
            <a:off x="0" y="0"/>
            <a:ext cx="9144000" cy="6857997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" name="bg object 17"/>
          <p:cNvSpPr/>
          <p:nvPr/>
        </p:nvSpPr>
        <p:spPr>
          <a:xfrm>
            <a:off x="3749040" y="1659026"/>
            <a:ext cx="1645919" cy="170408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" name="bg object 18"/>
          <p:cNvSpPr/>
          <p:nvPr/>
        </p:nvSpPr>
        <p:spPr>
          <a:xfrm>
            <a:off x="446531" y="149352"/>
            <a:ext cx="8269224" cy="1016508"/>
          </a:xfrm>
          <a:prstGeom prst="rect">
            <a:avLst/>
          </a:prstGeom>
          <a:blipFill>
            <a:blip r:embed="rId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836777" y="341121"/>
            <a:ext cx="7470444" cy="78803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b="0" i="0">
                <a:solidFill>
                  <a:schemeClr val="tx1"/>
                </a:solidFill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371600" y="3840480"/>
            <a:ext cx="6400800" cy="17145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7/7/2020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5000" b="0" i="0">
                <a:solidFill>
                  <a:schemeClr val="bg1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sz="2400" b="0" i="0">
                <a:solidFill>
                  <a:srgbClr val="2C2E2B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7/7/2020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5000" b="0" i="0">
                <a:solidFill>
                  <a:schemeClr val="bg1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457200" y="1577340"/>
            <a:ext cx="397764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4709160" y="1577340"/>
            <a:ext cx="397764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7/7/2020</a:t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5000" b="0" i="0">
                <a:solidFill>
                  <a:schemeClr val="bg1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7/7/2020</a:t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Blank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bg object 16"/>
          <p:cNvSpPr/>
          <p:nvPr/>
        </p:nvSpPr>
        <p:spPr>
          <a:xfrm>
            <a:off x="0" y="0"/>
            <a:ext cx="9144000" cy="6857997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" name="bg object 17"/>
          <p:cNvSpPr/>
          <p:nvPr/>
        </p:nvSpPr>
        <p:spPr>
          <a:xfrm>
            <a:off x="4010025" y="3048000"/>
            <a:ext cx="1123950" cy="771525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" name="bg object 18"/>
          <p:cNvSpPr/>
          <p:nvPr/>
        </p:nvSpPr>
        <p:spPr>
          <a:xfrm>
            <a:off x="1200911" y="1176527"/>
            <a:ext cx="6929628" cy="1117091"/>
          </a:xfrm>
          <a:prstGeom prst="rect">
            <a:avLst/>
          </a:prstGeom>
          <a:blipFill>
            <a:blip r:embed="rId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" name="bg object 19"/>
          <p:cNvSpPr/>
          <p:nvPr/>
        </p:nvSpPr>
        <p:spPr>
          <a:xfrm>
            <a:off x="1828799" y="1999488"/>
            <a:ext cx="4681728" cy="1117091"/>
          </a:xfrm>
          <a:prstGeom prst="rect">
            <a:avLst/>
          </a:prstGeom>
          <a:blipFill>
            <a:blip r:embed="rId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" name="bg object 20"/>
          <p:cNvSpPr/>
          <p:nvPr/>
        </p:nvSpPr>
        <p:spPr>
          <a:xfrm>
            <a:off x="1708149" y="1582038"/>
            <a:ext cx="5748782" cy="498983"/>
          </a:xfrm>
          <a:prstGeom prst="rect">
            <a:avLst/>
          </a:prstGeom>
          <a:blipFill>
            <a:blip r:embed="rId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" name="bg object 21"/>
          <p:cNvSpPr/>
          <p:nvPr/>
        </p:nvSpPr>
        <p:spPr>
          <a:xfrm>
            <a:off x="2330322" y="2404999"/>
            <a:ext cx="3676015" cy="498983"/>
          </a:xfrm>
          <a:prstGeom prst="rect">
            <a:avLst/>
          </a:prstGeom>
          <a:blipFill>
            <a:blip r:embed="rId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" name="bg object 22"/>
          <p:cNvSpPr/>
          <p:nvPr/>
        </p:nvSpPr>
        <p:spPr>
          <a:xfrm>
            <a:off x="3523488" y="3791711"/>
            <a:ext cx="2092452" cy="347471"/>
          </a:xfrm>
          <a:prstGeom prst="rect">
            <a:avLst/>
          </a:prstGeom>
          <a:blipFill>
            <a:blip r:embed="rId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" name="bg object 23"/>
          <p:cNvSpPr/>
          <p:nvPr/>
        </p:nvSpPr>
        <p:spPr>
          <a:xfrm>
            <a:off x="3683635" y="3906265"/>
            <a:ext cx="1788540" cy="190245"/>
          </a:xfrm>
          <a:prstGeom prst="rect">
            <a:avLst/>
          </a:prstGeom>
          <a:blipFill>
            <a:blip r:embed="rId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7/7/2020</a:t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png"/><Relationship Id="rId3" Type="http://schemas.openxmlformats.org/officeDocument/2006/relationships/slideLayout" Target="../slideLayouts/slideLayout3.xml"/><Relationship Id="rId7" Type="http://schemas.openxmlformats.org/officeDocument/2006/relationships/image" Target="../media/image1.jpg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bg object 16"/>
          <p:cNvSpPr/>
          <p:nvPr/>
        </p:nvSpPr>
        <p:spPr>
          <a:xfrm>
            <a:off x="0" y="0"/>
            <a:ext cx="9144000" cy="6857997"/>
          </a:xfrm>
          <a:prstGeom prst="rect">
            <a:avLst/>
          </a:prstGeom>
          <a:blipFill>
            <a:blip r:embed="rId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" name="bg object 17"/>
          <p:cNvSpPr/>
          <p:nvPr/>
        </p:nvSpPr>
        <p:spPr>
          <a:xfrm>
            <a:off x="3749040" y="1659026"/>
            <a:ext cx="1645919" cy="170408"/>
          </a:xfrm>
          <a:prstGeom prst="rect">
            <a:avLst/>
          </a:prstGeom>
          <a:blipFill>
            <a:blip r:embed="rId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540664" y="53162"/>
            <a:ext cx="8062671" cy="1550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5000" b="0" i="0">
                <a:solidFill>
                  <a:schemeClr val="bg1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858647" y="1264665"/>
            <a:ext cx="7426705" cy="447675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400" b="0" i="0">
                <a:solidFill>
                  <a:srgbClr val="2C2E2B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3108960" y="6377940"/>
            <a:ext cx="292608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457200" y="6377940"/>
            <a:ext cx="210312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7/7/2020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6583680" y="6377940"/>
            <a:ext cx="210312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</p:sldLayoutIdLst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dictionary.reference.com/browse/Meditation" TargetMode="External"/><Relationship Id="rId4" Type="http://schemas.openxmlformats.org/officeDocument/2006/relationships/image" Target="../media/image15.jp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6.jp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9.jpg"/><Relationship Id="rId5" Type="http://schemas.openxmlformats.org/officeDocument/2006/relationships/image" Target="../media/image18.png"/><Relationship Id="rId4" Type="http://schemas.openxmlformats.org/officeDocument/2006/relationships/image" Target="../media/image17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2.jp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buzzle.com/editorials/2-26-2006-89868.asp" TargetMode="External"/><Relationship Id="rId5" Type="http://schemas.openxmlformats.org/officeDocument/2006/relationships/image" Target="../media/image28.jpg"/><Relationship Id="rId4" Type="http://schemas.openxmlformats.org/officeDocument/2006/relationships/image" Target="../media/image27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jpg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buzzle.com/editorials/2-26-2006-89868.asp" TargetMode="Externa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buzzle.com/editorials/2-26-2006-89868.asp" TargetMode="Externa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jpg"/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buzzle.com/editorials/2-26-2006-89868.asp" TargetMode="Externa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jpg"/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buzzle.com/editorials/2-26-2006-89868.asp" TargetMode="Externa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jpg"/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buzzle.com/editorials/2-26-2006-89868.asp" TargetMode="Externa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jpg"/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buzzle.com/editorials/2-26-2006-89868.asp" TargetMode="Externa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jpg"/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buzzle.com/editorials/2-26-2006-89868.asp" TargetMode="Externa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png"/><Relationship Id="rId2" Type="http://schemas.openxmlformats.org/officeDocument/2006/relationships/image" Target="../media/image43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png"/><Relationship Id="rId2" Type="http://schemas.openxmlformats.org/officeDocument/2006/relationships/image" Target="../media/image45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jpg"/><Relationship Id="rId2" Type="http://schemas.openxmlformats.org/officeDocument/2006/relationships/image" Target="../media/image47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jpg"/><Relationship Id="rId2" Type="http://schemas.openxmlformats.org/officeDocument/2006/relationships/image" Target="../media/image49.png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1stholistic.com/meditation/hol_meditation_taoist_meditation.htm" TargetMode="Externa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jpg"/><Relationship Id="rId2" Type="http://schemas.openxmlformats.org/officeDocument/2006/relationships/image" Target="../media/image51.png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1stholistic.com/meditation/hol_meditation_taoist_meditation.htm" TargetMode="Externa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nccih.nih.gov/health/meditation-in-depth" TargetMode="External"/><Relationship Id="rId2" Type="http://schemas.openxmlformats.org/officeDocument/2006/relationships/image" Target="../media/image53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-pvpljwAqtY" TargetMode="Externa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3230879" y="149352"/>
            <a:ext cx="2699004" cy="1016508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3621404" y="341121"/>
            <a:ext cx="1898650" cy="78803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>
                <a:solidFill>
                  <a:srgbClr val="2C2E2B"/>
                </a:solidFill>
              </a:rPr>
              <a:t>Thes</a:t>
            </a:r>
            <a:r>
              <a:rPr spc="10" dirty="0">
                <a:solidFill>
                  <a:srgbClr val="2C2E2B"/>
                </a:solidFill>
              </a:rPr>
              <a:t>i</a:t>
            </a:r>
            <a:r>
              <a:rPr dirty="0">
                <a:solidFill>
                  <a:srgbClr val="2C2E2B"/>
                </a:solidFill>
              </a:rPr>
              <a:t>s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64540" y="2324227"/>
            <a:ext cx="7227570" cy="2254463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469900" marR="5080" indent="-457834">
              <a:lnSpc>
                <a:spcPct val="100000"/>
              </a:lnSpc>
              <a:spcBef>
                <a:spcPts val="100"/>
              </a:spcBef>
              <a:tabLst>
                <a:tab pos="469900" algn="l"/>
              </a:tabLst>
            </a:pPr>
            <a:r>
              <a:rPr sz="2400" spc="4170" dirty="0">
                <a:solidFill>
                  <a:srgbClr val="8E877B"/>
                </a:solidFill>
                <a:latin typeface="Wingdings"/>
                <a:cs typeface="Wingdings"/>
              </a:rPr>
              <a:t></a:t>
            </a:r>
            <a:r>
              <a:rPr sz="2400" spc="4170" dirty="0">
                <a:solidFill>
                  <a:srgbClr val="8E877B"/>
                </a:solidFill>
                <a:latin typeface="Times New Roman"/>
                <a:cs typeface="Times New Roman"/>
              </a:rPr>
              <a:t>	</a:t>
            </a:r>
            <a:r>
              <a:rPr sz="2400" spc="-5" dirty="0">
                <a:solidFill>
                  <a:srgbClr val="2C2E2B"/>
                </a:solidFill>
                <a:latin typeface="Arial"/>
                <a:cs typeface="Arial"/>
              </a:rPr>
              <a:t>Meditation, or </a:t>
            </a:r>
            <a:r>
              <a:rPr sz="2400" dirty="0">
                <a:solidFill>
                  <a:srgbClr val="2C2E2B"/>
                </a:solidFill>
                <a:latin typeface="Arial"/>
                <a:cs typeface="Arial"/>
              </a:rPr>
              <a:t>the </a:t>
            </a:r>
            <a:r>
              <a:rPr sz="2400" spc="-5" dirty="0">
                <a:solidFill>
                  <a:srgbClr val="2C2E2B"/>
                </a:solidFill>
                <a:latin typeface="Arial"/>
                <a:cs typeface="Arial"/>
              </a:rPr>
              <a:t>seeking </a:t>
            </a:r>
            <a:r>
              <a:rPr sz="2400" dirty="0">
                <a:solidFill>
                  <a:srgbClr val="2C2E2B"/>
                </a:solidFill>
                <a:latin typeface="Arial"/>
                <a:cs typeface="Arial"/>
              </a:rPr>
              <a:t>of </a:t>
            </a:r>
            <a:r>
              <a:rPr sz="2400" spc="-5" dirty="0">
                <a:solidFill>
                  <a:srgbClr val="2C2E2B"/>
                </a:solidFill>
                <a:latin typeface="Arial"/>
                <a:cs typeface="Arial"/>
              </a:rPr>
              <a:t>relaxation through  </a:t>
            </a:r>
            <a:r>
              <a:rPr sz="2400" dirty="0">
                <a:solidFill>
                  <a:srgbClr val="2C2E2B"/>
                </a:solidFill>
                <a:latin typeface="Arial"/>
                <a:cs typeface="Arial"/>
              </a:rPr>
              <a:t>mental or </a:t>
            </a:r>
            <a:r>
              <a:rPr sz="2400" spc="-5" dirty="0">
                <a:solidFill>
                  <a:srgbClr val="2C2E2B"/>
                </a:solidFill>
                <a:latin typeface="Arial"/>
                <a:cs typeface="Arial"/>
              </a:rPr>
              <a:t>physical exercise, </a:t>
            </a:r>
            <a:r>
              <a:rPr sz="2400" dirty="0">
                <a:solidFill>
                  <a:srgbClr val="2C2E2B"/>
                </a:solidFill>
                <a:latin typeface="Arial"/>
                <a:cs typeface="Arial"/>
              </a:rPr>
              <a:t>comes </a:t>
            </a:r>
            <a:r>
              <a:rPr sz="2400" spc="-5" dirty="0">
                <a:solidFill>
                  <a:srgbClr val="2C2E2B"/>
                </a:solidFill>
                <a:latin typeface="Arial"/>
                <a:cs typeface="Arial"/>
              </a:rPr>
              <a:t>in </a:t>
            </a:r>
            <a:r>
              <a:rPr sz="2400" dirty="0">
                <a:solidFill>
                  <a:srgbClr val="2C2E2B"/>
                </a:solidFill>
                <a:latin typeface="Arial"/>
                <a:cs typeface="Arial"/>
              </a:rPr>
              <a:t>many forms  </a:t>
            </a:r>
            <a:r>
              <a:rPr sz="2400" spc="-5" dirty="0">
                <a:solidFill>
                  <a:srgbClr val="2C2E2B"/>
                </a:solidFill>
                <a:latin typeface="Arial"/>
                <a:cs typeface="Arial"/>
              </a:rPr>
              <a:t>and is practiced in some </a:t>
            </a:r>
            <a:r>
              <a:rPr sz="2400" dirty="0">
                <a:solidFill>
                  <a:srgbClr val="2C2E2B"/>
                </a:solidFill>
                <a:latin typeface="Arial"/>
                <a:cs typeface="Arial"/>
              </a:rPr>
              <a:t>form </a:t>
            </a:r>
            <a:r>
              <a:rPr sz="2400" spc="-5" dirty="0">
                <a:solidFill>
                  <a:srgbClr val="2C2E2B"/>
                </a:solidFill>
                <a:latin typeface="Arial"/>
                <a:cs typeface="Arial"/>
              </a:rPr>
              <a:t>in every culture  around </a:t>
            </a:r>
            <a:r>
              <a:rPr sz="2400" dirty="0">
                <a:solidFill>
                  <a:srgbClr val="2C2E2B"/>
                </a:solidFill>
                <a:latin typeface="Arial"/>
                <a:cs typeface="Arial"/>
              </a:rPr>
              <a:t>the</a:t>
            </a:r>
            <a:r>
              <a:rPr sz="2400" spc="-25" dirty="0">
                <a:solidFill>
                  <a:srgbClr val="2C2E2B"/>
                </a:solidFill>
                <a:latin typeface="Arial"/>
                <a:cs typeface="Arial"/>
              </a:rPr>
              <a:t> </a:t>
            </a:r>
            <a:r>
              <a:rPr sz="2400" spc="-5" dirty="0">
                <a:solidFill>
                  <a:srgbClr val="2C2E2B"/>
                </a:solidFill>
                <a:latin typeface="Arial"/>
                <a:cs typeface="Arial"/>
              </a:rPr>
              <a:t>world.</a:t>
            </a:r>
            <a:endParaRPr lang="en-GB" sz="2400" spc="-5" dirty="0">
              <a:solidFill>
                <a:srgbClr val="2C2E2B"/>
              </a:solidFill>
              <a:latin typeface="Arial"/>
              <a:cs typeface="Arial"/>
            </a:endParaRPr>
          </a:p>
          <a:p>
            <a:pPr marL="469900" marR="5080" indent="-457834">
              <a:lnSpc>
                <a:spcPct val="100000"/>
              </a:lnSpc>
              <a:spcBef>
                <a:spcPts val="100"/>
              </a:spcBef>
              <a:tabLst>
                <a:tab pos="469900" algn="l"/>
              </a:tabLst>
            </a:pPr>
            <a:endParaRPr lang="en-GB" sz="2400" spc="-5" dirty="0">
              <a:solidFill>
                <a:srgbClr val="2C2E2B"/>
              </a:solidFill>
              <a:latin typeface="Arial"/>
              <a:cs typeface="Arial"/>
            </a:endParaRPr>
          </a:p>
          <a:p>
            <a:pPr marL="469900" marR="5080" indent="-457834">
              <a:lnSpc>
                <a:spcPct val="100000"/>
              </a:lnSpc>
              <a:spcBef>
                <a:spcPts val="100"/>
              </a:spcBef>
              <a:tabLst>
                <a:tab pos="469900" algn="l"/>
              </a:tabLst>
            </a:pPr>
            <a:r>
              <a:rPr lang="en-GB" sz="2400" spc="-5" dirty="0" err="1">
                <a:solidFill>
                  <a:srgbClr val="2C2E2B"/>
                </a:solidFill>
                <a:latin typeface="Arial"/>
                <a:cs typeface="Arial"/>
              </a:rPr>
              <a:t>Erricker</a:t>
            </a:r>
            <a:r>
              <a:rPr lang="en-GB" sz="2400" spc="-5" dirty="0">
                <a:solidFill>
                  <a:srgbClr val="2C2E2B"/>
                </a:solidFill>
                <a:latin typeface="Arial"/>
                <a:cs typeface="Arial"/>
              </a:rPr>
              <a:t> and </a:t>
            </a:r>
            <a:r>
              <a:rPr lang="en-GB" sz="2400" spc="-5" dirty="0" err="1">
                <a:solidFill>
                  <a:srgbClr val="2C2E2B"/>
                </a:solidFill>
                <a:latin typeface="Arial"/>
                <a:cs typeface="Arial"/>
              </a:rPr>
              <a:t>Erricker</a:t>
            </a:r>
            <a:r>
              <a:rPr lang="en-GB" sz="2400" spc="-5" dirty="0">
                <a:solidFill>
                  <a:srgbClr val="2C2E2B"/>
                </a:solidFill>
                <a:latin typeface="Arial"/>
                <a:cs typeface="Arial"/>
              </a:rPr>
              <a:t> (2012)</a:t>
            </a:r>
            <a:endParaRPr sz="2400" dirty="0">
              <a:latin typeface="Arial"/>
              <a:cs typeface="Arial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1239011" y="0"/>
            <a:ext cx="6841490" cy="1469390"/>
            <a:chOff x="1239011" y="0"/>
            <a:chExt cx="6841490" cy="1469390"/>
          </a:xfrm>
        </p:grpSpPr>
        <p:sp>
          <p:nvSpPr>
            <p:cNvPr id="3" name="object 3"/>
            <p:cNvSpPr/>
            <p:nvPr/>
          </p:nvSpPr>
          <p:spPr>
            <a:xfrm>
              <a:off x="1239011" y="0"/>
              <a:ext cx="6841236" cy="783336"/>
            </a:xfrm>
            <a:prstGeom prst="rect">
              <a:avLst/>
            </a:prstGeom>
            <a:blipFill>
              <a:blip r:embed="rId2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" name="object 4"/>
            <p:cNvSpPr/>
            <p:nvPr/>
          </p:nvSpPr>
          <p:spPr>
            <a:xfrm>
              <a:off x="2836163" y="551687"/>
              <a:ext cx="3384804" cy="917448"/>
            </a:xfrm>
            <a:prstGeom prst="rect">
              <a:avLst/>
            </a:prstGeom>
            <a:blipFill>
              <a:blip r:embed="rId3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5" name="object 5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658110" marR="5080" indent="-1597660">
              <a:lnSpc>
                <a:spcPct val="100000"/>
              </a:lnSpc>
              <a:spcBef>
                <a:spcPts val="100"/>
              </a:spcBef>
            </a:pPr>
            <a:r>
              <a:rPr sz="4500" dirty="0">
                <a:solidFill>
                  <a:srgbClr val="2C2E2B"/>
                </a:solidFill>
              </a:rPr>
              <a:t>What </a:t>
            </a:r>
            <a:r>
              <a:rPr sz="4500" spc="-5" dirty="0">
                <a:solidFill>
                  <a:srgbClr val="2C2E2B"/>
                </a:solidFill>
              </a:rPr>
              <a:t>is </a:t>
            </a:r>
            <a:r>
              <a:rPr sz="4500" dirty="0">
                <a:solidFill>
                  <a:srgbClr val="2C2E2B"/>
                </a:solidFill>
              </a:rPr>
              <a:t>the </a:t>
            </a:r>
            <a:r>
              <a:rPr sz="4500" spc="-5" dirty="0">
                <a:solidFill>
                  <a:srgbClr val="2C2E2B"/>
                </a:solidFill>
              </a:rPr>
              <a:t>definition</a:t>
            </a:r>
            <a:r>
              <a:rPr sz="4500" spc="-80" dirty="0">
                <a:solidFill>
                  <a:srgbClr val="2C2E2B"/>
                </a:solidFill>
              </a:rPr>
              <a:t> </a:t>
            </a:r>
            <a:r>
              <a:rPr sz="4500" dirty="0">
                <a:solidFill>
                  <a:srgbClr val="2C2E2B"/>
                </a:solidFill>
              </a:rPr>
              <a:t>of  </a:t>
            </a:r>
            <a:r>
              <a:rPr sz="4500" spc="-5" dirty="0">
                <a:solidFill>
                  <a:srgbClr val="2C2E2B"/>
                </a:solidFill>
              </a:rPr>
              <a:t>Meditation</a:t>
            </a:r>
            <a:endParaRPr sz="4500"/>
          </a:p>
        </p:txBody>
      </p:sp>
      <p:sp>
        <p:nvSpPr>
          <p:cNvPr id="6" name="object 6"/>
          <p:cNvSpPr txBox="1"/>
          <p:nvPr/>
        </p:nvSpPr>
        <p:spPr>
          <a:xfrm>
            <a:off x="764540" y="2235530"/>
            <a:ext cx="3480435" cy="270764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469900" marR="5080" indent="-457834">
              <a:lnSpc>
                <a:spcPct val="100000"/>
              </a:lnSpc>
              <a:spcBef>
                <a:spcPts val="95"/>
              </a:spcBef>
              <a:tabLst>
                <a:tab pos="469900" algn="l"/>
              </a:tabLst>
            </a:pPr>
            <a:r>
              <a:rPr sz="2200" spc="3815" dirty="0">
                <a:solidFill>
                  <a:srgbClr val="8E877B"/>
                </a:solidFill>
                <a:latin typeface="Wingdings"/>
                <a:cs typeface="Wingdings"/>
              </a:rPr>
              <a:t></a:t>
            </a:r>
            <a:r>
              <a:rPr sz="2200" spc="3815" dirty="0">
                <a:solidFill>
                  <a:srgbClr val="8E877B"/>
                </a:solidFill>
                <a:latin typeface="Times New Roman"/>
                <a:cs typeface="Times New Roman"/>
              </a:rPr>
              <a:t>	</a:t>
            </a:r>
            <a:r>
              <a:rPr sz="2200" spc="-5" dirty="0">
                <a:solidFill>
                  <a:srgbClr val="2C2E2B"/>
                </a:solidFill>
                <a:latin typeface="Arial"/>
                <a:cs typeface="Arial"/>
              </a:rPr>
              <a:t>Meditation </a:t>
            </a:r>
            <a:r>
              <a:rPr sz="2200" dirty="0">
                <a:solidFill>
                  <a:srgbClr val="2C2E2B"/>
                </a:solidFill>
                <a:latin typeface="Arial"/>
                <a:cs typeface="Arial"/>
              </a:rPr>
              <a:t>is </a:t>
            </a:r>
            <a:r>
              <a:rPr sz="2200" spc="-5" dirty="0">
                <a:solidFill>
                  <a:srgbClr val="2C2E2B"/>
                </a:solidFill>
                <a:latin typeface="Arial"/>
                <a:cs typeface="Arial"/>
              </a:rPr>
              <a:t>a</a:t>
            </a:r>
            <a:r>
              <a:rPr sz="2200" spc="-50" dirty="0">
                <a:solidFill>
                  <a:srgbClr val="2C2E2B"/>
                </a:solidFill>
                <a:latin typeface="Arial"/>
                <a:cs typeface="Arial"/>
              </a:rPr>
              <a:t> </a:t>
            </a:r>
            <a:r>
              <a:rPr sz="2200" spc="-40" dirty="0">
                <a:solidFill>
                  <a:srgbClr val="2C2E2B"/>
                </a:solidFill>
                <a:latin typeface="Arial"/>
                <a:cs typeface="Arial"/>
              </a:rPr>
              <a:t>mental  </a:t>
            </a:r>
            <a:r>
              <a:rPr sz="2200" spc="-5" dirty="0">
                <a:solidFill>
                  <a:srgbClr val="2C2E2B"/>
                </a:solidFill>
                <a:latin typeface="Arial"/>
                <a:cs typeface="Arial"/>
              </a:rPr>
              <a:t>discipline by which the  practitioner attempts to  get beyond the  reflexive, "thinking"  mind into a deeper state  of relaxation or  awareness.</a:t>
            </a:r>
            <a:endParaRPr sz="2200" dirty="0">
              <a:latin typeface="Arial"/>
              <a:cs typeface="Arial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4879975" y="2235530"/>
            <a:ext cx="3291840" cy="36068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  <a:tabLst>
                <a:tab pos="469900" algn="l"/>
              </a:tabLst>
            </a:pPr>
            <a:r>
              <a:rPr sz="2200" spc="3815" dirty="0">
                <a:solidFill>
                  <a:srgbClr val="8E877B"/>
                </a:solidFill>
                <a:latin typeface="Wingdings"/>
                <a:cs typeface="Wingdings"/>
              </a:rPr>
              <a:t></a:t>
            </a:r>
            <a:r>
              <a:rPr sz="2200" spc="3815" dirty="0">
                <a:solidFill>
                  <a:srgbClr val="8E877B"/>
                </a:solidFill>
                <a:latin typeface="Times New Roman"/>
                <a:cs typeface="Times New Roman"/>
              </a:rPr>
              <a:t>	</a:t>
            </a:r>
            <a:r>
              <a:rPr sz="2200" spc="-5" dirty="0">
                <a:solidFill>
                  <a:srgbClr val="2C2E2B"/>
                </a:solidFill>
                <a:latin typeface="Arial"/>
                <a:cs typeface="Arial"/>
              </a:rPr>
              <a:t>What does that</a:t>
            </a:r>
            <a:r>
              <a:rPr sz="2200" spc="-35" dirty="0">
                <a:solidFill>
                  <a:srgbClr val="2C2E2B"/>
                </a:solidFill>
                <a:latin typeface="Arial"/>
                <a:cs typeface="Arial"/>
              </a:rPr>
              <a:t> </a:t>
            </a:r>
            <a:r>
              <a:rPr sz="2200" spc="-5" dirty="0">
                <a:solidFill>
                  <a:srgbClr val="2C2E2B"/>
                </a:solidFill>
                <a:latin typeface="Arial"/>
                <a:cs typeface="Arial"/>
              </a:rPr>
              <a:t>mean?</a:t>
            </a:r>
            <a:endParaRPr sz="2200" dirty="0">
              <a:latin typeface="Arial"/>
              <a:cs typeface="Arial"/>
            </a:endParaRPr>
          </a:p>
        </p:txBody>
      </p:sp>
      <p:sp>
        <p:nvSpPr>
          <p:cNvPr id="8" name="object 8"/>
          <p:cNvSpPr/>
          <p:nvPr/>
        </p:nvSpPr>
        <p:spPr>
          <a:xfrm>
            <a:off x="5497703" y="3061398"/>
            <a:ext cx="2575432" cy="3064764"/>
          </a:xfrm>
          <a:prstGeom prst="rect">
            <a:avLst/>
          </a:prstGeom>
          <a:blipFill>
            <a:blip r:embed="rId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" name="object 9"/>
          <p:cNvSpPr txBox="1"/>
          <p:nvPr/>
        </p:nvSpPr>
        <p:spPr>
          <a:xfrm>
            <a:off x="78739" y="6653580"/>
            <a:ext cx="8578215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spc="-5" dirty="0">
                <a:latin typeface="Arial"/>
                <a:cs typeface="Arial"/>
              </a:rPr>
              <a:t>"Meditation." Online </a:t>
            </a:r>
            <a:r>
              <a:rPr sz="1000" spc="-10" dirty="0">
                <a:latin typeface="Arial"/>
                <a:cs typeface="Arial"/>
              </a:rPr>
              <a:t>Etymology Dictionary. </a:t>
            </a:r>
            <a:r>
              <a:rPr sz="1000" spc="-5" dirty="0">
                <a:latin typeface="Arial"/>
                <a:cs typeface="Arial"/>
              </a:rPr>
              <a:t>Douglas Harper, Historian. 02 Mar. 2010. &lt;Dictionary.com</a:t>
            </a:r>
            <a:r>
              <a:rPr sz="1000" spc="254" dirty="0">
                <a:latin typeface="Arial"/>
                <a:cs typeface="Arial"/>
              </a:rPr>
              <a:t> </a:t>
            </a:r>
            <a:r>
              <a:rPr sz="1000" spc="-5" dirty="0">
                <a:latin typeface="Arial"/>
                <a:cs typeface="Arial"/>
                <a:hlinkClick r:id="rId5"/>
              </a:rPr>
              <a:t>http://dictionary.reference.com/browse/Meditation</a:t>
            </a:r>
            <a:r>
              <a:rPr sz="1000" spc="-5" dirty="0">
                <a:latin typeface="Arial"/>
                <a:cs typeface="Arial"/>
              </a:rPr>
              <a:t>&gt;.</a:t>
            </a:r>
            <a:endParaRPr sz="1000">
              <a:latin typeface="Arial"/>
              <a:cs typeface="Arial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3699" y="3"/>
            <a:ext cx="9144000" cy="6857997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1664716" y="2286025"/>
            <a:ext cx="1645920" cy="170408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 txBox="1">
            <a:spLocks noGrp="1"/>
          </p:cNvSpPr>
          <p:nvPr>
            <p:ph type="title"/>
          </p:nvPr>
        </p:nvSpPr>
        <p:spPr>
          <a:xfrm>
            <a:off x="390893" y="707658"/>
            <a:ext cx="3641344" cy="382156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34010" marR="5080" indent="-321945">
              <a:lnSpc>
                <a:spcPct val="100000"/>
              </a:lnSpc>
              <a:spcBef>
                <a:spcPts val="100"/>
              </a:spcBef>
            </a:pPr>
            <a:r>
              <a:rPr lang="en-GB" sz="2400" dirty="0">
                <a:solidFill>
                  <a:srgbClr val="2C2E2B"/>
                </a:solidFill>
              </a:rPr>
              <a:t>A </a:t>
            </a:r>
            <a:r>
              <a:rPr sz="2400" spc="-5" dirty="0">
                <a:solidFill>
                  <a:srgbClr val="2C2E2B"/>
                </a:solidFill>
              </a:rPr>
              <a:t>definition</a:t>
            </a:r>
            <a:r>
              <a:rPr sz="2400" spc="-70" dirty="0">
                <a:solidFill>
                  <a:srgbClr val="2C2E2B"/>
                </a:solidFill>
              </a:rPr>
              <a:t> </a:t>
            </a:r>
            <a:r>
              <a:rPr sz="2400" dirty="0">
                <a:solidFill>
                  <a:srgbClr val="2C2E2B"/>
                </a:solidFill>
              </a:rPr>
              <a:t>of  </a:t>
            </a:r>
            <a:r>
              <a:rPr sz="2400" spc="-5" dirty="0">
                <a:solidFill>
                  <a:srgbClr val="2C2E2B"/>
                </a:solidFill>
              </a:rPr>
              <a:t>Meditation</a:t>
            </a:r>
            <a:endParaRPr sz="2400" dirty="0"/>
          </a:p>
        </p:txBody>
      </p:sp>
      <p:sp>
        <p:nvSpPr>
          <p:cNvPr id="8" name="object 8"/>
          <p:cNvSpPr txBox="1"/>
          <p:nvPr/>
        </p:nvSpPr>
        <p:spPr>
          <a:xfrm>
            <a:off x="4111497" y="1624329"/>
            <a:ext cx="4925060" cy="25863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469900" marR="5080" indent="-457200">
              <a:lnSpc>
                <a:spcPct val="100000"/>
              </a:lnSpc>
              <a:spcBef>
                <a:spcPts val="100"/>
              </a:spcBef>
              <a:tabLst>
                <a:tab pos="469265" algn="l"/>
              </a:tabLst>
            </a:pPr>
            <a:r>
              <a:rPr sz="2400" spc="4170" dirty="0">
                <a:solidFill>
                  <a:srgbClr val="8E877B"/>
                </a:solidFill>
                <a:latin typeface="Wingdings"/>
                <a:cs typeface="Wingdings"/>
              </a:rPr>
              <a:t></a:t>
            </a:r>
            <a:r>
              <a:rPr sz="2400" spc="4170" dirty="0">
                <a:solidFill>
                  <a:srgbClr val="8E877B"/>
                </a:solidFill>
                <a:latin typeface="Times New Roman"/>
                <a:cs typeface="Times New Roman"/>
              </a:rPr>
              <a:t>	</a:t>
            </a:r>
            <a:r>
              <a:rPr sz="2400" spc="-5" dirty="0">
                <a:solidFill>
                  <a:srgbClr val="2C2E2B"/>
                </a:solidFill>
                <a:latin typeface="Arial"/>
                <a:cs typeface="Arial"/>
              </a:rPr>
              <a:t>Any </a:t>
            </a:r>
            <a:r>
              <a:rPr sz="2400" dirty="0">
                <a:solidFill>
                  <a:srgbClr val="2C2E2B"/>
                </a:solidFill>
                <a:latin typeface="Arial"/>
                <a:cs typeface="Arial"/>
              </a:rPr>
              <a:t>system </a:t>
            </a:r>
            <a:r>
              <a:rPr sz="2400" spc="-5" dirty="0">
                <a:solidFill>
                  <a:srgbClr val="2C2E2B"/>
                </a:solidFill>
                <a:latin typeface="Arial"/>
                <a:cs typeface="Arial"/>
              </a:rPr>
              <a:t>of concentration </a:t>
            </a:r>
            <a:r>
              <a:rPr sz="2400" dirty="0">
                <a:solidFill>
                  <a:srgbClr val="2C2E2B"/>
                </a:solidFill>
                <a:latin typeface="Arial"/>
                <a:cs typeface="Arial"/>
              </a:rPr>
              <a:t>or  distraction of the </a:t>
            </a:r>
            <a:r>
              <a:rPr sz="2400" spc="-5" dirty="0">
                <a:solidFill>
                  <a:srgbClr val="2C2E2B"/>
                </a:solidFill>
                <a:latin typeface="Arial"/>
                <a:cs typeface="Arial"/>
              </a:rPr>
              <a:t>human mind  and </a:t>
            </a:r>
            <a:r>
              <a:rPr sz="2400" spc="-40" dirty="0">
                <a:solidFill>
                  <a:srgbClr val="2C2E2B"/>
                </a:solidFill>
                <a:latin typeface="Arial"/>
                <a:cs typeface="Arial"/>
              </a:rPr>
              <a:t>body, </a:t>
            </a:r>
            <a:r>
              <a:rPr sz="2400" spc="-5" dirty="0">
                <a:solidFill>
                  <a:srgbClr val="2C2E2B"/>
                </a:solidFill>
                <a:latin typeface="Arial"/>
                <a:cs typeface="Arial"/>
              </a:rPr>
              <a:t>used </a:t>
            </a:r>
            <a:r>
              <a:rPr sz="2400" dirty="0">
                <a:solidFill>
                  <a:srgbClr val="2C2E2B"/>
                </a:solidFill>
                <a:latin typeface="Arial"/>
                <a:cs typeface="Arial"/>
              </a:rPr>
              <a:t>to </a:t>
            </a:r>
            <a:r>
              <a:rPr sz="2400" spc="-5" dirty="0">
                <a:solidFill>
                  <a:srgbClr val="2C2E2B"/>
                </a:solidFill>
                <a:latin typeface="Arial"/>
                <a:cs typeface="Arial"/>
              </a:rPr>
              <a:t>reach higher  levels </a:t>
            </a:r>
            <a:r>
              <a:rPr sz="2400" dirty="0">
                <a:solidFill>
                  <a:srgbClr val="2C2E2B"/>
                </a:solidFill>
                <a:latin typeface="Arial"/>
                <a:cs typeface="Arial"/>
              </a:rPr>
              <a:t>of </a:t>
            </a:r>
            <a:r>
              <a:rPr sz="2400" spc="-5" dirty="0">
                <a:solidFill>
                  <a:srgbClr val="2C2E2B"/>
                </a:solidFill>
                <a:latin typeface="Arial"/>
                <a:cs typeface="Arial"/>
              </a:rPr>
              <a:t>awareness, physical  performance, concentration, </a:t>
            </a:r>
            <a:r>
              <a:rPr sz="2400" dirty="0">
                <a:solidFill>
                  <a:srgbClr val="2C2E2B"/>
                </a:solidFill>
                <a:latin typeface="Arial"/>
                <a:cs typeface="Arial"/>
              </a:rPr>
              <a:t>or  </a:t>
            </a:r>
            <a:r>
              <a:rPr sz="2400" spc="-5" dirty="0">
                <a:solidFill>
                  <a:srgbClr val="2C2E2B"/>
                </a:solidFill>
                <a:latin typeface="Arial"/>
                <a:cs typeface="Arial"/>
              </a:rPr>
              <a:t>relaxation generally created </a:t>
            </a:r>
            <a:r>
              <a:rPr sz="2400" dirty="0">
                <a:solidFill>
                  <a:srgbClr val="2C2E2B"/>
                </a:solidFill>
                <a:latin typeface="Arial"/>
                <a:cs typeface="Arial"/>
              </a:rPr>
              <a:t>from  </a:t>
            </a:r>
            <a:r>
              <a:rPr sz="2400" spc="-5" dirty="0">
                <a:solidFill>
                  <a:srgbClr val="2C2E2B"/>
                </a:solidFill>
                <a:latin typeface="Arial"/>
                <a:cs typeface="Arial"/>
              </a:rPr>
              <a:t>an internal</a:t>
            </a:r>
            <a:r>
              <a:rPr sz="2400" dirty="0">
                <a:solidFill>
                  <a:srgbClr val="2C2E2B"/>
                </a:solidFill>
                <a:latin typeface="Arial"/>
                <a:cs typeface="Arial"/>
              </a:rPr>
              <a:t> source.</a:t>
            </a:r>
            <a:endParaRPr sz="2400" dirty="0">
              <a:latin typeface="Arial"/>
              <a:cs typeface="Arial"/>
            </a:endParaRPr>
          </a:p>
        </p:txBody>
      </p:sp>
      <p:sp>
        <p:nvSpPr>
          <p:cNvPr id="9" name="object 9"/>
          <p:cNvSpPr/>
          <p:nvPr/>
        </p:nvSpPr>
        <p:spPr>
          <a:xfrm>
            <a:off x="282943" y="1797469"/>
            <a:ext cx="3749294" cy="4135247"/>
          </a:xfrm>
          <a:prstGeom prst="rect">
            <a:avLst/>
          </a:prstGeom>
          <a:blipFill>
            <a:blip r:embed="rId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0" y="0"/>
            <a:ext cx="9144000" cy="6857997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1664716" y="2286025"/>
            <a:ext cx="1645920" cy="170408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grpSp>
        <p:nvGrpSpPr>
          <p:cNvPr id="4" name="object 4"/>
          <p:cNvGrpSpPr/>
          <p:nvPr/>
        </p:nvGrpSpPr>
        <p:grpSpPr>
          <a:xfrm>
            <a:off x="408431" y="0"/>
            <a:ext cx="2859405" cy="1143000"/>
            <a:chOff x="408431" y="0"/>
            <a:chExt cx="2859405" cy="1143000"/>
          </a:xfrm>
        </p:grpSpPr>
        <p:sp>
          <p:nvSpPr>
            <p:cNvPr id="5" name="object 5"/>
            <p:cNvSpPr/>
            <p:nvPr/>
          </p:nvSpPr>
          <p:spPr>
            <a:xfrm>
              <a:off x="797052" y="0"/>
              <a:ext cx="2215896" cy="563879"/>
            </a:xfrm>
            <a:prstGeom prst="rect">
              <a:avLst/>
            </a:prstGeom>
            <a:blipFill>
              <a:blip r:embed="rId4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" name="object 6"/>
            <p:cNvSpPr/>
            <p:nvPr/>
          </p:nvSpPr>
          <p:spPr>
            <a:xfrm>
              <a:off x="408431" y="365759"/>
              <a:ext cx="2859023" cy="777239"/>
            </a:xfrm>
            <a:prstGeom prst="rect">
              <a:avLst/>
            </a:prstGeom>
            <a:blipFill>
              <a:blip r:embed="rId5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7" name="object 7"/>
          <p:cNvSpPr txBox="1">
            <a:spLocks noGrp="1"/>
          </p:cNvSpPr>
          <p:nvPr>
            <p:ph type="title"/>
          </p:nvPr>
        </p:nvSpPr>
        <p:spPr>
          <a:xfrm>
            <a:off x="702665" y="0"/>
            <a:ext cx="2251075" cy="11842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indent="388620">
              <a:lnSpc>
                <a:spcPct val="100000"/>
              </a:lnSpc>
              <a:spcBef>
                <a:spcPts val="100"/>
              </a:spcBef>
            </a:pPr>
            <a:r>
              <a:rPr sz="3800" spc="-5" dirty="0">
                <a:solidFill>
                  <a:srgbClr val="2C2E2B"/>
                </a:solidFill>
              </a:rPr>
              <a:t>behind  </a:t>
            </a:r>
            <a:r>
              <a:rPr sz="3800" dirty="0">
                <a:solidFill>
                  <a:srgbClr val="2C2E2B"/>
                </a:solidFill>
              </a:rPr>
              <a:t>Medi</a:t>
            </a:r>
            <a:r>
              <a:rPr sz="3800" spc="-15" dirty="0">
                <a:solidFill>
                  <a:srgbClr val="2C2E2B"/>
                </a:solidFill>
              </a:rPr>
              <a:t>t</a:t>
            </a:r>
            <a:r>
              <a:rPr sz="3800" dirty="0">
                <a:solidFill>
                  <a:srgbClr val="2C2E2B"/>
                </a:solidFill>
              </a:rPr>
              <a:t>ati</a:t>
            </a:r>
            <a:r>
              <a:rPr sz="3800" spc="-15" dirty="0">
                <a:solidFill>
                  <a:srgbClr val="2C2E2B"/>
                </a:solidFill>
              </a:rPr>
              <a:t>o</a:t>
            </a:r>
            <a:r>
              <a:rPr sz="3800" dirty="0">
                <a:solidFill>
                  <a:srgbClr val="2C2E2B"/>
                </a:solidFill>
              </a:rPr>
              <a:t>n</a:t>
            </a:r>
            <a:endParaRPr sz="3800"/>
          </a:p>
        </p:txBody>
      </p:sp>
      <p:sp>
        <p:nvSpPr>
          <p:cNvPr id="8" name="object 8"/>
          <p:cNvSpPr txBox="1"/>
          <p:nvPr/>
        </p:nvSpPr>
        <p:spPr>
          <a:xfrm>
            <a:off x="3613295" y="363218"/>
            <a:ext cx="3203703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469265" algn="l"/>
              </a:tabLst>
            </a:pPr>
            <a:r>
              <a:rPr sz="2400" spc="4170" dirty="0">
                <a:solidFill>
                  <a:srgbClr val="8E877B"/>
                </a:solidFill>
                <a:latin typeface="Wingdings"/>
                <a:cs typeface="Wingdings"/>
              </a:rPr>
              <a:t></a:t>
            </a:r>
            <a:r>
              <a:rPr sz="2400" spc="4170" dirty="0">
                <a:solidFill>
                  <a:srgbClr val="8E877B"/>
                </a:solidFill>
                <a:latin typeface="Times New Roman"/>
                <a:cs typeface="Times New Roman"/>
              </a:rPr>
              <a:t>	</a:t>
            </a:r>
            <a:r>
              <a:rPr sz="2400" dirty="0">
                <a:solidFill>
                  <a:srgbClr val="2C2E2B"/>
                </a:solidFill>
                <a:latin typeface="Arial"/>
                <a:cs typeface="Arial"/>
              </a:rPr>
              <a:t>Stress</a:t>
            </a:r>
            <a:r>
              <a:rPr sz="2400" spc="-90" dirty="0">
                <a:solidFill>
                  <a:srgbClr val="2C2E2B"/>
                </a:solidFill>
                <a:latin typeface="Arial"/>
                <a:cs typeface="Arial"/>
              </a:rPr>
              <a:t> </a:t>
            </a:r>
            <a:r>
              <a:rPr sz="2400" spc="-5" dirty="0">
                <a:solidFill>
                  <a:srgbClr val="2C2E2B"/>
                </a:solidFill>
                <a:latin typeface="Arial"/>
                <a:cs typeface="Arial"/>
              </a:rPr>
              <a:t>relief</a:t>
            </a:r>
            <a:endParaRPr sz="2400" dirty="0">
              <a:latin typeface="Arial"/>
              <a:cs typeface="Arial"/>
            </a:endParaRPr>
          </a:p>
        </p:txBody>
      </p:sp>
      <p:sp>
        <p:nvSpPr>
          <p:cNvPr id="9" name="object 9"/>
          <p:cNvSpPr txBox="1">
            <a:spLocks noGrp="1"/>
          </p:cNvSpPr>
          <p:nvPr>
            <p:ph type="body" idx="1"/>
          </p:nvPr>
        </p:nvSpPr>
        <p:spPr>
          <a:xfrm>
            <a:off x="858647" y="1264665"/>
            <a:ext cx="7426705" cy="498854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807970">
              <a:lnSpc>
                <a:spcPct val="100000"/>
              </a:lnSpc>
              <a:spcBef>
                <a:spcPts val="100"/>
              </a:spcBef>
              <a:tabLst>
                <a:tab pos="3265170" algn="l"/>
              </a:tabLst>
            </a:pPr>
            <a:r>
              <a:rPr spc="4170" dirty="0">
                <a:solidFill>
                  <a:srgbClr val="8E877B"/>
                </a:solidFill>
                <a:latin typeface="Wingdings"/>
                <a:cs typeface="Wingdings"/>
              </a:rPr>
              <a:t></a:t>
            </a:r>
            <a:r>
              <a:rPr spc="4170" dirty="0">
                <a:solidFill>
                  <a:srgbClr val="8E877B"/>
                </a:solidFill>
                <a:latin typeface="Times New Roman"/>
                <a:cs typeface="Times New Roman"/>
              </a:rPr>
              <a:t>	</a:t>
            </a:r>
            <a:r>
              <a:rPr spc="-5" dirty="0"/>
              <a:t>Anger management</a:t>
            </a:r>
          </a:p>
          <a:p>
            <a:pPr marL="2795270">
              <a:lnSpc>
                <a:spcPct val="100000"/>
              </a:lnSpc>
            </a:pPr>
            <a:endParaRPr sz="2700" dirty="0"/>
          </a:p>
          <a:p>
            <a:pPr marL="2795270">
              <a:lnSpc>
                <a:spcPct val="100000"/>
              </a:lnSpc>
              <a:spcBef>
                <a:spcPts val="35"/>
              </a:spcBef>
            </a:pPr>
            <a:endParaRPr sz="3250" dirty="0"/>
          </a:p>
          <a:p>
            <a:pPr marL="2807970">
              <a:lnSpc>
                <a:spcPct val="100000"/>
              </a:lnSpc>
              <a:tabLst>
                <a:tab pos="3265170" algn="l"/>
              </a:tabLst>
            </a:pPr>
            <a:r>
              <a:rPr spc="4175" dirty="0">
                <a:solidFill>
                  <a:srgbClr val="8E877B"/>
                </a:solidFill>
                <a:latin typeface="Wingdings"/>
                <a:cs typeface="Wingdings"/>
              </a:rPr>
              <a:t></a:t>
            </a:r>
            <a:r>
              <a:rPr spc="4175" dirty="0">
                <a:solidFill>
                  <a:srgbClr val="8E877B"/>
                </a:solidFill>
                <a:latin typeface="Times New Roman"/>
                <a:cs typeface="Times New Roman"/>
              </a:rPr>
              <a:t>	</a:t>
            </a:r>
            <a:r>
              <a:rPr spc="-5" dirty="0"/>
              <a:t>Control over</a:t>
            </a:r>
            <a:r>
              <a:rPr spc="-125" dirty="0"/>
              <a:t> </a:t>
            </a:r>
            <a:r>
              <a:rPr spc="-5" dirty="0"/>
              <a:t>Anxiety</a:t>
            </a:r>
          </a:p>
          <a:p>
            <a:pPr marL="2795270">
              <a:lnSpc>
                <a:spcPct val="100000"/>
              </a:lnSpc>
            </a:pPr>
            <a:endParaRPr sz="2700" dirty="0"/>
          </a:p>
          <a:p>
            <a:pPr marL="2795270">
              <a:lnSpc>
                <a:spcPct val="100000"/>
              </a:lnSpc>
              <a:spcBef>
                <a:spcPts val="50"/>
              </a:spcBef>
            </a:pPr>
            <a:endParaRPr sz="3250" dirty="0"/>
          </a:p>
          <a:p>
            <a:pPr marL="3265170" marR="645795" indent="-457200">
              <a:lnSpc>
                <a:spcPct val="100000"/>
              </a:lnSpc>
              <a:tabLst>
                <a:tab pos="3265170" algn="l"/>
              </a:tabLst>
            </a:pPr>
            <a:r>
              <a:rPr dirty="0">
                <a:solidFill>
                  <a:srgbClr val="8E877B"/>
                </a:solidFill>
                <a:latin typeface="Wingdings"/>
                <a:cs typeface="Wingdings"/>
              </a:rPr>
              <a:t></a:t>
            </a:r>
            <a:r>
              <a:rPr dirty="0">
                <a:solidFill>
                  <a:srgbClr val="8E877B"/>
                </a:solidFill>
                <a:latin typeface="Times New Roman"/>
                <a:cs typeface="Times New Roman"/>
              </a:rPr>
              <a:t>	</a:t>
            </a:r>
            <a:r>
              <a:rPr lang="en-GB" dirty="0">
                <a:solidFill>
                  <a:srgbClr val="8E877B"/>
                </a:solidFill>
                <a:latin typeface="Times New Roman"/>
                <a:cs typeface="Times New Roman"/>
              </a:rPr>
              <a:t>     </a:t>
            </a:r>
            <a:r>
              <a:rPr dirty="0"/>
              <a:t>Improved awareness, and  concentration</a:t>
            </a:r>
          </a:p>
          <a:p>
            <a:pPr marL="2795270">
              <a:lnSpc>
                <a:spcPct val="100000"/>
              </a:lnSpc>
            </a:pPr>
            <a:endParaRPr sz="2700" dirty="0"/>
          </a:p>
          <a:p>
            <a:pPr marL="2795270">
              <a:lnSpc>
                <a:spcPct val="100000"/>
              </a:lnSpc>
              <a:spcBef>
                <a:spcPts val="35"/>
              </a:spcBef>
            </a:pPr>
            <a:endParaRPr sz="3250" dirty="0"/>
          </a:p>
          <a:p>
            <a:pPr marL="2807970">
              <a:lnSpc>
                <a:spcPct val="100000"/>
              </a:lnSpc>
              <a:tabLst>
                <a:tab pos="3265170" algn="l"/>
              </a:tabLst>
            </a:pPr>
            <a:r>
              <a:rPr spc="4175" dirty="0">
                <a:solidFill>
                  <a:srgbClr val="8E877B"/>
                </a:solidFill>
                <a:latin typeface="Wingdings"/>
                <a:cs typeface="Wingdings"/>
              </a:rPr>
              <a:t></a:t>
            </a:r>
            <a:r>
              <a:rPr spc="4175" dirty="0">
                <a:solidFill>
                  <a:srgbClr val="8E877B"/>
                </a:solidFill>
                <a:latin typeface="Times New Roman"/>
                <a:cs typeface="Times New Roman"/>
              </a:rPr>
              <a:t>	</a:t>
            </a:r>
            <a:r>
              <a:rPr dirty="0"/>
              <a:t>Improvement of </a:t>
            </a:r>
            <a:r>
              <a:rPr spc="-5" dirty="0"/>
              <a:t>cognitive</a:t>
            </a:r>
            <a:r>
              <a:rPr spc="-55" dirty="0"/>
              <a:t> </a:t>
            </a:r>
            <a:r>
              <a:rPr spc="-5" dirty="0"/>
              <a:t>skills</a:t>
            </a:r>
          </a:p>
        </p:txBody>
      </p:sp>
      <p:sp>
        <p:nvSpPr>
          <p:cNvPr id="10" name="object 10"/>
          <p:cNvSpPr/>
          <p:nvPr/>
        </p:nvSpPr>
        <p:spPr>
          <a:xfrm>
            <a:off x="290868" y="1450466"/>
            <a:ext cx="2974975" cy="4010533"/>
          </a:xfrm>
          <a:prstGeom prst="rect">
            <a:avLst/>
          </a:prstGeom>
          <a:blipFill>
            <a:blip r:embed="rId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" name="object 11"/>
          <p:cNvSpPr txBox="1"/>
          <p:nvPr/>
        </p:nvSpPr>
        <p:spPr>
          <a:xfrm>
            <a:off x="457606" y="6569164"/>
            <a:ext cx="4911725" cy="28130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2090"/>
              </a:lnSpc>
            </a:pPr>
            <a:r>
              <a:rPr sz="1000" spc="-5" dirty="0">
                <a:latin typeface="Arial"/>
                <a:cs typeface="Arial"/>
              </a:rPr>
              <a:t>Davich, Victor M. </a:t>
            </a:r>
            <a:r>
              <a:rPr sz="1000" dirty="0">
                <a:latin typeface="Arial"/>
                <a:cs typeface="Arial"/>
              </a:rPr>
              <a:t>The </a:t>
            </a:r>
            <a:r>
              <a:rPr sz="1000" spc="-5" dirty="0">
                <a:latin typeface="Arial"/>
                <a:cs typeface="Arial"/>
              </a:rPr>
              <a:t>Best Guide </a:t>
            </a:r>
            <a:r>
              <a:rPr sz="1000" dirty="0">
                <a:latin typeface="Arial"/>
                <a:cs typeface="Arial"/>
              </a:rPr>
              <a:t>To </a:t>
            </a:r>
            <a:r>
              <a:rPr sz="1000" spc="-5" dirty="0">
                <a:latin typeface="Arial"/>
                <a:cs typeface="Arial"/>
              </a:rPr>
              <a:t>Meditation. New York: Rennaisance Media,</a:t>
            </a:r>
            <a:r>
              <a:rPr sz="1000" spc="-35" dirty="0">
                <a:latin typeface="Arial"/>
                <a:cs typeface="Arial"/>
              </a:rPr>
              <a:t> </a:t>
            </a:r>
            <a:r>
              <a:rPr sz="1000" spc="-5" dirty="0">
                <a:latin typeface="Arial"/>
                <a:cs typeface="Arial"/>
              </a:rPr>
              <a:t>1998</a:t>
            </a:r>
            <a:r>
              <a:rPr sz="1800" spc="-5" dirty="0">
                <a:latin typeface="Arial"/>
                <a:cs typeface="Arial"/>
              </a:rPr>
              <a:t>.</a:t>
            </a:r>
            <a:endParaRPr sz="1800">
              <a:latin typeface="Arial"/>
              <a:cs typeface="Arial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9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9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9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856488" y="0"/>
            <a:ext cx="7603490" cy="1469390"/>
            <a:chOff x="856488" y="0"/>
            <a:chExt cx="7603490" cy="1469390"/>
          </a:xfrm>
        </p:grpSpPr>
        <p:sp>
          <p:nvSpPr>
            <p:cNvPr id="3" name="object 3"/>
            <p:cNvSpPr/>
            <p:nvPr/>
          </p:nvSpPr>
          <p:spPr>
            <a:xfrm>
              <a:off x="856488" y="0"/>
              <a:ext cx="7603235" cy="783336"/>
            </a:xfrm>
            <a:prstGeom prst="rect">
              <a:avLst/>
            </a:prstGeom>
            <a:blipFill>
              <a:blip r:embed="rId2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" name="object 4"/>
            <p:cNvSpPr/>
            <p:nvPr/>
          </p:nvSpPr>
          <p:spPr>
            <a:xfrm>
              <a:off x="3224783" y="551687"/>
              <a:ext cx="2712720" cy="917448"/>
            </a:xfrm>
            <a:prstGeom prst="rect">
              <a:avLst/>
            </a:prstGeom>
            <a:blipFill>
              <a:blip r:embed="rId3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5" name="object 5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047365" marR="5080" indent="-2369185">
              <a:lnSpc>
                <a:spcPct val="100000"/>
              </a:lnSpc>
              <a:spcBef>
                <a:spcPts val="100"/>
              </a:spcBef>
            </a:pPr>
            <a:r>
              <a:rPr sz="4500" spc="-5" dirty="0">
                <a:solidFill>
                  <a:srgbClr val="2C2E2B"/>
                </a:solidFill>
              </a:rPr>
              <a:t>Simple meditation in</a:t>
            </a:r>
            <a:r>
              <a:rPr sz="4500" spc="-30" dirty="0">
                <a:solidFill>
                  <a:srgbClr val="2C2E2B"/>
                </a:solidFill>
              </a:rPr>
              <a:t> </a:t>
            </a:r>
            <a:r>
              <a:rPr sz="4500" dirty="0">
                <a:solidFill>
                  <a:srgbClr val="2C2E2B"/>
                </a:solidFill>
              </a:rPr>
              <a:t>every  </a:t>
            </a:r>
            <a:r>
              <a:rPr sz="4500" spc="-5" dirty="0">
                <a:solidFill>
                  <a:srgbClr val="2C2E2B"/>
                </a:solidFill>
              </a:rPr>
              <a:t>day</a:t>
            </a:r>
            <a:r>
              <a:rPr sz="4500" spc="-40" dirty="0">
                <a:solidFill>
                  <a:srgbClr val="2C2E2B"/>
                </a:solidFill>
              </a:rPr>
              <a:t> </a:t>
            </a:r>
            <a:r>
              <a:rPr sz="4500" dirty="0">
                <a:solidFill>
                  <a:srgbClr val="2C2E2B"/>
                </a:solidFill>
              </a:rPr>
              <a:t>life.</a:t>
            </a:r>
            <a:endParaRPr sz="4500"/>
          </a:p>
        </p:txBody>
      </p:sp>
      <p:sp>
        <p:nvSpPr>
          <p:cNvPr id="6" name="object 6"/>
          <p:cNvSpPr/>
          <p:nvPr/>
        </p:nvSpPr>
        <p:spPr>
          <a:xfrm>
            <a:off x="239483" y="2652776"/>
            <a:ext cx="4040251" cy="2642235"/>
          </a:xfrm>
          <a:prstGeom prst="rect">
            <a:avLst/>
          </a:prstGeom>
          <a:blipFill>
            <a:blip r:embed="rId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 txBox="1"/>
          <p:nvPr/>
        </p:nvSpPr>
        <p:spPr>
          <a:xfrm>
            <a:off x="5014340" y="1959990"/>
            <a:ext cx="3543300" cy="4165243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469265" algn="l"/>
              </a:tabLst>
            </a:pPr>
            <a:r>
              <a:rPr sz="2100" spc="3645" dirty="0">
                <a:solidFill>
                  <a:srgbClr val="8E877B"/>
                </a:solidFill>
                <a:latin typeface="Wingdings"/>
                <a:cs typeface="Wingdings"/>
              </a:rPr>
              <a:t></a:t>
            </a:r>
            <a:r>
              <a:rPr sz="2100" spc="3645" dirty="0">
                <a:solidFill>
                  <a:srgbClr val="8E877B"/>
                </a:solidFill>
                <a:latin typeface="Times New Roman"/>
                <a:cs typeface="Times New Roman"/>
              </a:rPr>
              <a:t>	</a:t>
            </a:r>
            <a:r>
              <a:rPr sz="2100" spc="-5" dirty="0">
                <a:solidFill>
                  <a:srgbClr val="2C2E2B"/>
                </a:solidFill>
                <a:latin typeface="Arial"/>
                <a:cs typeface="Arial"/>
              </a:rPr>
              <a:t>Day</a:t>
            </a:r>
            <a:r>
              <a:rPr sz="2100" spc="-20" dirty="0">
                <a:solidFill>
                  <a:srgbClr val="2C2E2B"/>
                </a:solidFill>
                <a:latin typeface="Arial"/>
                <a:cs typeface="Arial"/>
              </a:rPr>
              <a:t> </a:t>
            </a:r>
            <a:r>
              <a:rPr sz="2100" spc="-5" dirty="0">
                <a:solidFill>
                  <a:srgbClr val="2C2E2B"/>
                </a:solidFill>
                <a:latin typeface="Arial"/>
                <a:cs typeface="Arial"/>
              </a:rPr>
              <a:t>dreaming</a:t>
            </a:r>
            <a:endParaRPr sz="2100" dirty="0">
              <a:latin typeface="Arial"/>
              <a:cs typeface="Arial"/>
            </a:endParaRPr>
          </a:p>
          <a:p>
            <a:pPr>
              <a:lnSpc>
                <a:spcPct val="100000"/>
              </a:lnSpc>
            </a:pPr>
            <a:endParaRPr sz="2500" dirty="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tabLst>
                <a:tab pos="469265" algn="l"/>
              </a:tabLst>
            </a:pPr>
            <a:r>
              <a:rPr sz="2100" spc="3645" dirty="0">
                <a:solidFill>
                  <a:srgbClr val="8E877B"/>
                </a:solidFill>
                <a:latin typeface="Wingdings"/>
                <a:cs typeface="Wingdings"/>
              </a:rPr>
              <a:t></a:t>
            </a:r>
            <a:r>
              <a:rPr sz="2100" spc="3645" dirty="0">
                <a:solidFill>
                  <a:srgbClr val="8E877B"/>
                </a:solidFill>
                <a:latin typeface="Times New Roman"/>
                <a:cs typeface="Times New Roman"/>
              </a:rPr>
              <a:t>	</a:t>
            </a:r>
            <a:r>
              <a:rPr sz="2100" spc="-5" dirty="0">
                <a:solidFill>
                  <a:srgbClr val="2C2E2B"/>
                </a:solidFill>
                <a:latin typeface="Arial"/>
                <a:cs typeface="Arial"/>
              </a:rPr>
              <a:t>Sports/physical</a:t>
            </a:r>
            <a:r>
              <a:rPr sz="2100" spc="-50" dirty="0">
                <a:solidFill>
                  <a:srgbClr val="2C2E2B"/>
                </a:solidFill>
                <a:latin typeface="Arial"/>
                <a:cs typeface="Arial"/>
              </a:rPr>
              <a:t> </a:t>
            </a:r>
            <a:r>
              <a:rPr sz="2100" dirty="0">
                <a:solidFill>
                  <a:srgbClr val="2C2E2B"/>
                </a:solidFill>
                <a:latin typeface="Arial"/>
                <a:cs typeface="Arial"/>
              </a:rPr>
              <a:t>activity</a:t>
            </a:r>
            <a:endParaRPr sz="2100" dirty="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50"/>
              </a:spcBef>
            </a:pPr>
            <a:endParaRPr sz="2450" dirty="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tabLst>
                <a:tab pos="469265" algn="l"/>
              </a:tabLst>
            </a:pPr>
            <a:r>
              <a:rPr sz="2100" spc="3645" dirty="0">
                <a:solidFill>
                  <a:srgbClr val="8E877B"/>
                </a:solidFill>
                <a:latin typeface="Wingdings"/>
                <a:cs typeface="Wingdings"/>
              </a:rPr>
              <a:t></a:t>
            </a:r>
            <a:r>
              <a:rPr sz="2100" spc="3645" dirty="0">
                <a:solidFill>
                  <a:srgbClr val="8E877B"/>
                </a:solidFill>
                <a:latin typeface="Times New Roman"/>
                <a:cs typeface="Times New Roman"/>
              </a:rPr>
              <a:t>	</a:t>
            </a:r>
            <a:r>
              <a:rPr sz="2100" spc="-5" dirty="0">
                <a:solidFill>
                  <a:srgbClr val="2C2E2B"/>
                </a:solidFill>
                <a:latin typeface="Arial"/>
                <a:cs typeface="Arial"/>
              </a:rPr>
              <a:t>Close</a:t>
            </a:r>
            <a:r>
              <a:rPr sz="2100" spc="-30" dirty="0">
                <a:solidFill>
                  <a:srgbClr val="2C2E2B"/>
                </a:solidFill>
                <a:latin typeface="Arial"/>
                <a:cs typeface="Arial"/>
              </a:rPr>
              <a:t> </a:t>
            </a:r>
            <a:r>
              <a:rPr sz="2100" spc="-5" dirty="0">
                <a:solidFill>
                  <a:srgbClr val="2C2E2B"/>
                </a:solidFill>
                <a:latin typeface="Arial"/>
                <a:cs typeface="Arial"/>
              </a:rPr>
              <a:t>reading</a:t>
            </a:r>
            <a:endParaRPr sz="2100" dirty="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45"/>
              </a:spcBef>
            </a:pPr>
            <a:endParaRPr sz="2450" dirty="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tabLst>
                <a:tab pos="469265" algn="l"/>
              </a:tabLst>
            </a:pPr>
            <a:r>
              <a:rPr sz="2100" spc="3645" dirty="0">
                <a:solidFill>
                  <a:srgbClr val="8E877B"/>
                </a:solidFill>
                <a:latin typeface="Wingdings"/>
                <a:cs typeface="Wingdings"/>
              </a:rPr>
              <a:t></a:t>
            </a:r>
            <a:r>
              <a:rPr sz="2100" spc="3645" dirty="0">
                <a:solidFill>
                  <a:srgbClr val="8E877B"/>
                </a:solidFill>
                <a:latin typeface="Times New Roman"/>
                <a:cs typeface="Times New Roman"/>
              </a:rPr>
              <a:t>	</a:t>
            </a:r>
            <a:r>
              <a:rPr sz="2100" spc="-5" dirty="0">
                <a:solidFill>
                  <a:srgbClr val="2C2E2B"/>
                </a:solidFill>
                <a:latin typeface="Arial"/>
                <a:cs typeface="Arial"/>
              </a:rPr>
              <a:t>Listening or playing</a:t>
            </a:r>
            <a:r>
              <a:rPr sz="2100" spc="-60" dirty="0">
                <a:solidFill>
                  <a:srgbClr val="2C2E2B"/>
                </a:solidFill>
                <a:latin typeface="Arial"/>
                <a:cs typeface="Arial"/>
              </a:rPr>
              <a:t> </a:t>
            </a:r>
            <a:r>
              <a:rPr sz="2100" spc="-5" dirty="0">
                <a:solidFill>
                  <a:srgbClr val="2C2E2B"/>
                </a:solidFill>
                <a:latin typeface="Arial"/>
                <a:cs typeface="Arial"/>
              </a:rPr>
              <a:t>music</a:t>
            </a:r>
            <a:endParaRPr sz="2100" dirty="0">
              <a:latin typeface="Arial"/>
              <a:cs typeface="Arial"/>
            </a:endParaRPr>
          </a:p>
          <a:p>
            <a:pPr>
              <a:lnSpc>
                <a:spcPct val="100000"/>
              </a:lnSpc>
            </a:pPr>
            <a:endParaRPr sz="2300" dirty="0">
              <a:latin typeface="Arial"/>
              <a:cs typeface="Arial"/>
            </a:endParaRPr>
          </a:p>
          <a:p>
            <a:pPr>
              <a:lnSpc>
                <a:spcPct val="100000"/>
              </a:lnSpc>
            </a:pPr>
            <a:endParaRPr sz="2500" dirty="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5"/>
              </a:spcBef>
              <a:tabLst>
                <a:tab pos="469265" algn="l"/>
              </a:tabLst>
            </a:pPr>
            <a:r>
              <a:rPr sz="2100" spc="3645" dirty="0">
                <a:solidFill>
                  <a:srgbClr val="8E877B"/>
                </a:solidFill>
                <a:latin typeface="Wingdings"/>
                <a:cs typeface="Wingdings"/>
              </a:rPr>
              <a:t></a:t>
            </a:r>
            <a:r>
              <a:rPr sz="2100" spc="3645" dirty="0">
                <a:solidFill>
                  <a:srgbClr val="8E877B"/>
                </a:solidFill>
                <a:latin typeface="Times New Roman"/>
                <a:cs typeface="Times New Roman"/>
              </a:rPr>
              <a:t>	</a:t>
            </a:r>
            <a:r>
              <a:rPr sz="2100" spc="-5" dirty="0">
                <a:solidFill>
                  <a:srgbClr val="2C2E2B"/>
                </a:solidFill>
                <a:latin typeface="Arial"/>
                <a:cs typeface="Arial"/>
              </a:rPr>
              <a:t>Studying</a:t>
            </a:r>
            <a:endParaRPr sz="2100" dirty="0">
              <a:latin typeface="Arial"/>
              <a:cs typeface="Arial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457606" y="6569164"/>
            <a:ext cx="4911725" cy="28130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2090"/>
              </a:lnSpc>
            </a:pPr>
            <a:r>
              <a:rPr sz="1000" spc="-5" dirty="0">
                <a:latin typeface="Arial"/>
                <a:cs typeface="Arial"/>
              </a:rPr>
              <a:t>Davich, Victor M. </a:t>
            </a:r>
            <a:r>
              <a:rPr sz="1000" dirty="0">
                <a:latin typeface="Arial"/>
                <a:cs typeface="Arial"/>
              </a:rPr>
              <a:t>The </a:t>
            </a:r>
            <a:r>
              <a:rPr sz="1000" spc="-5" dirty="0">
                <a:latin typeface="Arial"/>
                <a:cs typeface="Arial"/>
              </a:rPr>
              <a:t>Best Guide </a:t>
            </a:r>
            <a:r>
              <a:rPr sz="1000" dirty="0">
                <a:latin typeface="Arial"/>
                <a:cs typeface="Arial"/>
              </a:rPr>
              <a:t>To </a:t>
            </a:r>
            <a:r>
              <a:rPr sz="1000" spc="-5" dirty="0">
                <a:latin typeface="Arial"/>
                <a:cs typeface="Arial"/>
              </a:rPr>
              <a:t>Meditation. New York: Rennaisance Media,</a:t>
            </a:r>
            <a:r>
              <a:rPr sz="1000" spc="-35" dirty="0">
                <a:latin typeface="Arial"/>
                <a:cs typeface="Arial"/>
              </a:rPr>
              <a:t> </a:t>
            </a:r>
            <a:r>
              <a:rPr sz="1000" spc="-5" dirty="0">
                <a:latin typeface="Arial"/>
                <a:cs typeface="Arial"/>
              </a:rPr>
              <a:t>1998</a:t>
            </a:r>
            <a:r>
              <a:rPr sz="1800" spc="-5" dirty="0">
                <a:latin typeface="Arial"/>
                <a:cs typeface="Arial"/>
              </a:rPr>
              <a:t>.</a:t>
            </a:r>
            <a:endParaRPr sz="1800">
              <a:latin typeface="Arial"/>
              <a:cs typeface="Arial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2121407" y="149352"/>
            <a:ext cx="4917948" cy="1016508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2511932" y="341121"/>
            <a:ext cx="4117975" cy="78803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>
                <a:solidFill>
                  <a:srgbClr val="2C2E2B"/>
                </a:solidFill>
              </a:rPr>
              <a:t>Basics: how</a:t>
            </a:r>
            <a:r>
              <a:rPr spc="-120" dirty="0">
                <a:solidFill>
                  <a:srgbClr val="2C2E2B"/>
                </a:solidFill>
              </a:rPr>
              <a:t> </a:t>
            </a:r>
            <a:r>
              <a:rPr dirty="0">
                <a:solidFill>
                  <a:srgbClr val="2C2E2B"/>
                </a:solidFill>
              </a:rPr>
              <a:t>to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39242" y="2174203"/>
            <a:ext cx="2905760" cy="93599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606425">
              <a:lnSpc>
                <a:spcPct val="100000"/>
              </a:lnSpc>
              <a:spcBef>
                <a:spcPts val="100"/>
              </a:spcBef>
            </a:pPr>
            <a:r>
              <a:rPr sz="2400" b="1" dirty="0">
                <a:solidFill>
                  <a:srgbClr val="2C2E2B"/>
                </a:solidFill>
                <a:latin typeface="Arial"/>
                <a:cs typeface="Arial"/>
              </a:rPr>
              <a:t>Its </a:t>
            </a:r>
            <a:r>
              <a:rPr sz="2400" b="1" spc="-5" dirty="0">
                <a:solidFill>
                  <a:srgbClr val="2C2E2B"/>
                </a:solidFill>
                <a:latin typeface="Arial"/>
                <a:cs typeface="Arial"/>
              </a:rPr>
              <a:t>really</a:t>
            </a:r>
            <a:r>
              <a:rPr sz="2400" b="1" spc="-85" dirty="0">
                <a:solidFill>
                  <a:srgbClr val="2C2E2B"/>
                </a:solidFill>
                <a:latin typeface="Arial"/>
                <a:cs typeface="Arial"/>
              </a:rPr>
              <a:t> </a:t>
            </a:r>
            <a:r>
              <a:rPr sz="2400" b="1" dirty="0">
                <a:solidFill>
                  <a:srgbClr val="2C2E2B"/>
                </a:solidFill>
                <a:latin typeface="Arial"/>
                <a:cs typeface="Arial"/>
              </a:rPr>
              <a:t>simple</a:t>
            </a:r>
            <a:endParaRPr sz="2400" dirty="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2245"/>
              </a:spcBef>
              <a:tabLst>
                <a:tab pos="469900" algn="l"/>
              </a:tabLst>
            </a:pPr>
            <a:r>
              <a:rPr sz="1700" spc="2965" dirty="0">
                <a:solidFill>
                  <a:srgbClr val="8E877B"/>
                </a:solidFill>
                <a:latin typeface="Wingdings"/>
                <a:cs typeface="Wingdings"/>
              </a:rPr>
              <a:t></a:t>
            </a:r>
            <a:r>
              <a:rPr sz="1700" spc="2965" dirty="0">
                <a:solidFill>
                  <a:srgbClr val="8E877B"/>
                </a:solidFill>
                <a:latin typeface="Times New Roman"/>
                <a:cs typeface="Times New Roman"/>
              </a:rPr>
              <a:t>	</a:t>
            </a:r>
            <a:r>
              <a:rPr sz="1700" dirty="0">
                <a:solidFill>
                  <a:srgbClr val="2C2E2B"/>
                </a:solidFill>
                <a:latin typeface="Arial"/>
                <a:cs typeface="Arial"/>
              </a:rPr>
              <a:t>Find a quiet</a:t>
            </a:r>
            <a:r>
              <a:rPr sz="1700" spc="-40" dirty="0">
                <a:solidFill>
                  <a:srgbClr val="2C2E2B"/>
                </a:solidFill>
                <a:latin typeface="Arial"/>
                <a:cs typeface="Arial"/>
              </a:rPr>
              <a:t> </a:t>
            </a:r>
            <a:r>
              <a:rPr sz="1700" dirty="0">
                <a:solidFill>
                  <a:srgbClr val="2C2E2B"/>
                </a:solidFill>
                <a:latin typeface="Arial"/>
                <a:cs typeface="Arial"/>
              </a:rPr>
              <a:t>area</a:t>
            </a:r>
            <a:endParaRPr sz="1700" dirty="0">
              <a:latin typeface="Arial"/>
              <a:cs typeface="Arial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764540" y="3717416"/>
            <a:ext cx="3367404" cy="907415"/>
          </a:xfrm>
          <a:prstGeom prst="rect">
            <a:avLst/>
          </a:prstGeom>
        </p:spPr>
        <p:txBody>
          <a:bodyPr vert="horz" wrap="square" lIns="0" tIns="63500" rIns="0" bIns="0" rtlCol="0">
            <a:spAutoFit/>
          </a:bodyPr>
          <a:lstStyle/>
          <a:p>
            <a:pPr marL="469900" marR="5080" indent="-457834" algn="just">
              <a:lnSpc>
                <a:spcPts val="1630"/>
              </a:lnSpc>
              <a:spcBef>
                <a:spcPts val="500"/>
              </a:spcBef>
              <a:tabLst>
                <a:tab pos="469900" algn="l"/>
              </a:tabLst>
            </a:pPr>
            <a:r>
              <a:rPr sz="1700" spc="2965" dirty="0">
                <a:solidFill>
                  <a:srgbClr val="8E877B"/>
                </a:solidFill>
                <a:latin typeface="Wingdings"/>
                <a:cs typeface="Wingdings"/>
              </a:rPr>
              <a:t></a:t>
            </a:r>
            <a:r>
              <a:rPr sz="1700" dirty="0">
                <a:solidFill>
                  <a:srgbClr val="8E877B"/>
                </a:solidFill>
                <a:latin typeface="Times New Roman"/>
                <a:cs typeface="Times New Roman"/>
              </a:rPr>
              <a:t>	</a:t>
            </a:r>
            <a:r>
              <a:rPr sz="1700" dirty="0">
                <a:solidFill>
                  <a:srgbClr val="2C2E2B"/>
                </a:solidFill>
                <a:latin typeface="Arial"/>
                <a:cs typeface="Arial"/>
              </a:rPr>
              <a:t>Sit cross legged, back straight  palms facing up resting on  knees, or down in a  comfortable position</a:t>
            </a:r>
            <a:r>
              <a:rPr lang="en-GB" sz="1700" dirty="0">
                <a:solidFill>
                  <a:srgbClr val="2C2E2B"/>
                </a:solidFill>
                <a:latin typeface="Arial"/>
                <a:cs typeface="Arial"/>
              </a:rPr>
              <a:t>.</a:t>
            </a:r>
            <a:endParaRPr sz="1700" dirty="0">
              <a:latin typeface="Arial"/>
              <a:cs typeface="Arial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764540" y="5261609"/>
            <a:ext cx="3431540" cy="492759"/>
          </a:xfrm>
          <a:prstGeom prst="rect">
            <a:avLst/>
          </a:prstGeom>
        </p:spPr>
        <p:txBody>
          <a:bodyPr vert="horz" wrap="square" lIns="0" tIns="64769" rIns="0" bIns="0" rtlCol="0">
            <a:spAutoFit/>
          </a:bodyPr>
          <a:lstStyle/>
          <a:p>
            <a:pPr marL="469900" marR="5080" indent="-457834">
              <a:lnSpc>
                <a:spcPct val="80000"/>
              </a:lnSpc>
              <a:spcBef>
                <a:spcPts val="509"/>
              </a:spcBef>
              <a:tabLst>
                <a:tab pos="469900" algn="l"/>
              </a:tabLst>
            </a:pPr>
            <a:r>
              <a:rPr sz="1700" dirty="0">
                <a:solidFill>
                  <a:srgbClr val="8E877B"/>
                </a:solidFill>
                <a:latin typeface="Wingdings"/>
                <a:cs typeface="Wingdings"/>
              </a:rPr>
              <a:t></a:t>
            </a:r>
            <a:r>
              <a:rPr sz="1700" dirty="0">
                <a:solidFill>
                  <a:srgbClr val="8E877B"/>
                </a:solidFill>
                <a:latin typeface="Times New Roman"/>
                <a:cs typeface="Times New Roman"/>
              </a:rPr>
              <a:t>	</a:t>
            </a:r>
            <a:r>
              <a:rPr sz="1700" dirty="0">
                <a:solidFill>
                  <a:srgbClr val="2C2E2B"/>
                </a:solidFill>
                <a:latin typeface="Arial"/>
                <a:cs typeface="Arial"/>
              </a:rPr>
              <a:t>Choose a thought process and  expand on it.</a:t>
            </a:r>
            <a:endParaRPr sz="1700" dirty="0">
              <a:latin typeface="Arial"/>
              <a:cs typeface="Arial"/>
            </a:endParaRPr>
          </a:p>
        </p:txBody>
      </p:sp>
      <p:sp>
        <p:nvSpPr>
          <p:cNvPr id="7" name="object 7"/>
          <p:cNvSpPr/>
          <p:nvPr/>
        </p:nvSpPr>
        <p:spPr>
          <a:xfrm>
            <a:off x="5381244" y="2819400"/>
            <a:ext cx="2493263" cy="3048000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8"/>
          <p:cNvSpPr txBox="1"/>
          <p:nvPr/>
        </p:nvSpPr>
        <p:spPr>
          <a:xfrm>
            <a:off x="457606" y="6569164"/>
            <a:ext cx="4911725" cy="28130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2090"/>
              </a:lnSpc>
            </a:pPr>
            <a:r>
              <a:rPr sz="1000" spc="-5" dirty="0">
                <a:latin typeface="Arial"/>
                <a:cs typeface="Arial"/>
              </a:rPr>
              <a:t>Davich, Victor M. </a:t>
            </a:r>
            <a:r>
              <a:rPr sz="1000" dirty="0">
                <a:latin typeface="Arial"/>
                <a:cs typeface="Arial"/>
              </a:rPr>
              <a:t>The </a:t>
            </a:r>
            <a:r>
              <a:rPr sz="1000" spc="-5" dirty="0">
                <a:latin typeface="Arial"/>
                <a:cs typeface="Arial"/>
              </a:rPr>
              <a:t>Best Guide </a:t>
            </a:r>
            <a:r>
              <a:rPr sz="1000" dirty="0">
                <a:latin typeface="Arial"/>
                <a:cs typeface="Arial"/>
              </a:rPr>
              <a:t>To </a:t>
            </a:r>
            <a:r>
              <a:rPr sz="1000" spc="-5" dirty="0">
                <a:latin typeface="Arial"/>
                <a:cs typeface="Arial"/>
              </a:rPr>
              <a:t>Meditation. New York: Rennaisance Media,</a:t>
            </a:r>
            <a:r>
              <a:rPr sz="1000" spc="-35" dirty="0">
                <a:latin typeface="Arial"/>
                <a:cs typeface="Arial"/>
              </a:rPr>
              <a:t> </a:t>
            </a:r>
            <a:r>
              <a:rPr sz="1000" spc="-5" dirty="0">
                <a:latin typeface="Arial"/>
                <a:cs typeface="Arial"/>
              </a:rPr>
              <a:t>1998</a:t>
            </a:r>
            <a:r>
              <a:rPr sz="1800" spc="-5" dirty="0">
                <a:latin typeface="Arial"/>
                <a:cs typeface="Arial"/>
              </a:rPr>
              <a:t>.</a:t>
            </a:r>
            <a:endParaRPr sz="1800">
              <a:latin typeface="Arial"/>
              <a:cs typeface="Arial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3" name="object 3"/>
            <p:cNvSpPr/>
            <p:nvPr/>
          </p:nvSpPr>
          <p:spPr>
            <a:xfrm>
              <a:off x="0" y="0"/>
              <a:ext cx="9144000" cy="6857997"/>
            </a:xfrm>
            <a:prstGeom prst="rect">
              <a:avLst/>
            </a:prstGeom>
            <a:blipFill>
              <a:blip r:embed="rId2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" name="object 4"/>
            <p:cNvSpPr/>
            <p:nvPr/>
          </p:nvSpPr>
          <p:spPr>
            <a:xfrm>
              <a:off x="297179" y="0"/>
              <a:ext cx="8846820" cy="877824"/>
            </a:xfrm>
            <a:prstGeom prst="rect">
              <a:avLst/>
            </a:prstGeom>
            <a:blipFill>
              <a:blip r:embed="rId3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1648967" y="623316"/>
              <a:ext cx="6012180" cy="1016508"/>
            </a:xfrm>
            <a:prstGeom prst="rect">
              <a:avLst/>
            </a:prstGeom>
            <a:blipFill>
              <a:blip r:embed="rId4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6" name="object 6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511300" marR="5080" indent="-1352550">
              <a:lnSpc>
                <a:spcPct val="100000"/>
              </a:lnSpc>
              <a:spcBef>
                <a:spcPts val="105"/>
              </a:spcBef>
            </a:pPr>
            <a:r>
              <a:rPr spc="-10" dirty="0"/>
              <a:t>Different </a:t>
            </a:r>
            <a:r>
              <a:rPr dirty="0"/>
              <a:t>types of</a:t>
            </a:r>
            <a:r>
              <a:rPr spc="-140" dirty="0"/>
              <a:t> </a:t>
            </a:r>
            <a:r>
              <a:rPr dirty="0"/>
              <a:t>Meditation  thought</a:t>
            </a:r>
            <a:r>
              <a:rPr spc="-70" dirty="0"/>
              <a:t> </a:t>
            </a:r>
            <a:r>
              <a:rPr dirty="0"/>
              <a:t>processes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64540" y="2799714"/>
            <a:ext cx="1508760" cy="296418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  <a:tabLst>
                <a:tab pos="469900" algn="l"/>
              </a:tabLst>
            </a:pPr>
            <a:r>
              <a:rPr sz="1600" spc="2765" dirty="0">
                <a:solidFill>
                  <a:srgbClr val="8E877B"/>
                </a:solidFill>
                <a:latin typeface="Wingdings"/>
                <a:cs typeface="Wingdings"/>
              </a:rPr>
              <a:t></a:t>
            </a:r>
            <a:r>
              <a:rPr sz="1600" spc="2765" dirty="0">
                <a:solidFill>
                  <a:srgbClr val="8E877B"/>
                </a:solidFill>
                <a:latin typeface="Times New Roman"/>
                <a:cs typeface="Times New Roman"/>
              </a:rPr>
              <a:t>	</a:t>
            </a:r>
            <a:r>
              <a:rPr sz="1600" spc="-5" dirty="0">
                <a:solidFill>
                  <a:srgbClr val="FFFFFF"/>
                </a:solidFill>
                <a:latin typeface="Arial"/>
                <a:cs typeface="Arial"/>
              </a:rPr>
              <a:t>Breathing</a:t>
            </a:r>
            <a:endParaRPr sz="1600" dirty="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1605"/>
              </a:spcBef>
              <a:tabLst>
                <a:tab pos="469900" algn="l"/>
              </a:tabLst>
            </a:pPr>
            <a:r>
              <a:rPr sz="1600" spc="2765" dirty="0">
                <a:solidFill>
                  <a:srgbClr val="8E877B"/>
                </a:solidFill>
                <a:latin typeface="Wingdings"/>
                <a:cs typeface="Wingdings"/>
              </a:rPr>
              <a:t></a:t>
            </a:r>
            <a:r>
              <a:rPr sz="1600" spc="2765" dirty="0">
                <a:solidFill>
                  <a:srgbClr val="8E877B"/>
                </a:solidFill>
                <a:latin typeface="Times New Roman"/>
                <a:cs typeface="Times New Roman"/>
              </a:rPr>
              <a:t>	</a:t>
            </a:r>
            <a:r>
              <a:rPr sz="1600" spc="-5" dirty="0">
                <a:solidFill>
                  <a:srgbClr val="FFFFFF"/>
                </a:solidFill>
                <a:latin typeface="Arial"/>
                <a:cs typeface="Arial"/>
              </a:rPr>
              <a:t>Conceptual</a:t>
            </a:r>
            <a:endParaRPr sz="1600" dirty="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15"/>
              </a:spcBef>
            </a:pPr>
            <a:endParaRPr sz="1400" dirty="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tabLst>
                <a:tab pos="469900" algn="l"/>
              </a:tabLst>
            </a:pPr>
            <a:r>
              <a:rPr sz="1600" spc="2765" dirty="0">
                <a:solidFill>
                  <a:srgbClr val="8E877B"/>
                </a:solidFill>
                <a:latin typeface="Wingdings"/>
                <a:cs typeface="Wingdings"/>
              </a:rPr>
              <a:t></a:t>
            </a:r>
            <a:r>
              <a:rPr sz="1600" spc="2765" dirty="0">
                <a:solidFill>
                  <a:srgbClr val="8E877B"/>
                </a:solidFill>
                <a:latin typeface="Times New Roman"/>
                <a:cs typeface="Times New Roman"/>
              </a:rPr>
              <a:t>	</a:t>
            </a:r>
            <a:r>
              <a:rPr sz="1600" spc="-5" dirty="0">
                <a:solidFill>
                  <a:srgbClr val="FFFFFF"/>
                </a:solidFill>
                <a:latin typeface="Arial"/>
                <a:cs typeface="Arial"/>
              </a:rPr>
              <a:t>Physical</a:t>
            </a:r>
            <a:endParaRPr sz="1600" dirty="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10"/>
              </a:spcBef>
            </a:pPr>
            <a:endParaRPr sz="1400" dirty="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tabLst>
                <a:tab pos="469900" algn="l"/>
              </a:tabLst>
            </a:pPr>
            <a:r>
              <a:rPr sz="1600" spc="2765" dirty="0">
                <a:solidFill>
                  <a:srgbClr val="8E877B"/>
                </a:solidFill>
                <a:latin typeface="Wingdings"/>
                <a:cs typeface="Wingdings"/>
              </a:rPr>
              <a:t></a:t>
            </a:r>
            <a:r>
              <a:rPr sz="1600" spc="2765" dirty="0">
                <a:solidFill>
                  <a:srgbClr val="8E877B"/>
                </a:solidFill>
                <a:latin typeface="Times New Roman"/>
                <a:cs typeface="Times New Roman"/>
              </a:rPr>
              <a:t>	</a:t>
            </a:r>
            <a:r>
              <a:rPr sz="1600" spc="-5" dirty="0">
                <a:solidFill>
                  <a:srgbClr val="FFFFFF"/>
                </a:solidFill>
                <a:latin typeface="Arial"/>
                <a:cs typeface="Arial"/>
              </a:rPr>
              <a:t>Clear</a:t>
            </a:r>
            <a:r>
              <a:rPr sz="1600" spc="-9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600" spc="-5" dirty="0">
                <a:solidFill>
                  <a:srgbClr val="FFFFFF"/>
                </a:solidFill>
                <a:latin typeface="Arial"/>
                <a:cs typeface="Arial"/>
              </a:rPr>
              <a:t>mind</a:t>
            </a:r>
            <a:endParaRPr sz="1600" dirty="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1610"/>
              </a:spcBef>
              <a:tabLst>
                <a:tab pos="469900" algn="l"/>
              </a:tabLst>
            </a:pPr>
            <a:r>
              <a:rPr sz="1600" spc="2765" dirty="0">
                <a:solidFill>
                  <a:srgbClr val="8E877B"/>
                </a:solidFill>
                <a:latin typeface="Wingdings"/>
                <a:cs typeface="Wingdings"/>
              </a:rPr>
              <a:t></a:t>
            </a:r>
            <a:r>
              <a:rPr sz="1600" spc="2765" dirty="0">
                <a:solidFill>
                  <a:srgbClr val="8E877B"/>
                </a:solidFill>
                <a:latin typeface="Times New Roman"/>
                <a:cs typeface="Times New Roman"/>
              </a:rPr>
              <a:t>	</a:t>
            </a:r>
            <a:r>
              <a:rPr sz="1600" spc="-10" dirty="0">
                <a:solidFill>
                  <a:srgbClr val="FFFFFF"/>
                </a:solidFill>
                <a:latin typeface="Arial"/>
                <a:cs typeface="Arial"/>
              </a:rPr>
              <a:t>Awareness</a:t>
            </a:r>
            <a:endParaRPr sz="1600" dirty="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1620"/>
              </a:spcBef>
              <a:tabLst>
                <a:tab pos="469900" algn="l"/>
              </a:tabLst>
            </a:pPr>
            <a:r>
              <a:rPr sz="1600" spc="2765" dirty="0">
                <a:solidFill>
                  <a:srgbClr val="8E877B"/>
                </a:solidFill>
                <a:latin typeface="Wingdings"/>
                <a:cs typeface="Wingdings"/>
              </a:rPr>
              <a:t></a:t>
            </a:r>
            <a:r>
              <a:rPr sz="1600" spc="2765" dirty="0">
                <a:solidFill>
                  <a:srgbClr val="8E877B"/>
                </a:solidFill>
                <a:latin typeface="Times New Roman"/>
                <a:cs typeface="Times New Roman"/>
              </a:rPr>
              <a:t>	</a:t>
            </a:r>
            <a:r>
              <a:rPr sz="1600" spc="-5" dirty="0">
                <a:solidFill>
                  <a:srgbClr val="FFFFFF"/>
                </a:solidFill>
                <a:latin typeface="Arial"/>
                <a:cs typeface="Arial"/>
              </a:rPr>
              <a:t>Object</a:t>
            </a:r>
            <a:endParaRPr sz="1600" dirty="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10"/>
              </a:spcBef>
            </a:pPr>
            <a:endParaRPr sz="1400" dirty="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tabLst>
                <a:tab pos="469900" algn="l"/>
              </a:tabLst>
            </a:pPr>
            <a:r>
              <a:rPr sz="1600" spc="2775" dirty="0">
                <a:solidFill>
                  <a:srgbClr val="8E877B"/>
                </a:solidFill>
                <a:latin typeface="Wingdings"/>
                <a:cs typeface="Wingdings"/>
              </a:rPr>
              <a:t></a:t>
            </a:r>
            <a:r>
              <a:rPr sz="1600" spc="2775" dirty="0">
                <a:solidFill>
                  <a:srgbClr val="8E877B"/>
                </a:solidFill>
                <a:latin typeface="Times New Roman"/>
                <a:cs typeface="Times New Roman"/>
              </a:rPr>
              <a:t>	</a:t>
            </a:r>
            <a:r>
              <a:rPr sz="1600" spc="-5" dirty="0">
                <a:solidFill>
                  <a:srgbClr val="FFFFFF"/>
                </a:solidFill>
                <a:latin typeface="Arial"/>
                <a:cs typeface="Arial"/>
              </a:rPr>
              <a:t>Mantra</a:t>
            </a:r>
            <a:endParaRPr sz="1600" dirty="0">
              <a:latin typeface="Arial"/>
              <a:cs typeface="Arial"/>
            </a:endParaRPr>
          </a:p>
        </p:txBody>
      </p:sp>
      <p:sp>
        <p:nvSpPr>
          <p:cNvPr id="8" name="object 8"/>
          <p:cNvSpPr/>
          <p:nvPr/>
        </p:nvSpPr>
        <p:spPr>
          <a:xfrm>
            <a:off x="5105400" y="2819400"/>
            <a:ext cx="3048000" cy="3048000"/>
          </a:xfrm>
          <a:prstGeom prst="rect">
            <a:avLst/>
          </a:prstGeom>
          <a:blipFill>
            <a:blip r:embed="rId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" name="object 9"/>
          <p:cNvSpPr txBox="1"/>
          <p:nvPr/>
        </p:nvSpPr>
        <p:spPr>
          <a:xfrm>
            <a:off x="151892" y="6643217"/>
            <a:ext cx="7753350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spc="-5" dirty="0">
                <a:solidFill>
                  <a:srgbClr val="FFFFFF"/>
                </a:solidFill>
                <a:latin typeface="Arial"/>
                <a:cs typeface="Arial"/>
              </a:rPr>
              <a:t>Gillman, Steve. </a:t>
            </a:r>
            <a:r>
              <a:rPr sz="1000" spc="-10" dirty="0">
                <a:solidFill>
                  <a:srgbClr val="FFFFFF"/>
                </a:solidFill>
                <a:latin typeface="Arial"/>
                <a:cs typeface="Arial"/>
              </a:rPr>
              <a:t>"Six Types </a:t>
            </a:r>
            <a:r>
              <a:rPr sz="1000" spc="-5" dirty="0">
                <a:solidFill>
                  <a:srgbClr val="FFFFFF"/>
                </a:solidFill>
                <a:latin typeface="Arial"/>
                <a:cs typeface="Arial"/>
              </a:rPr>
              <a:t>of Meditation." Www.Buzzle.com. 1 Mar. 2006. </a:t>
            </a:r>
            <a:r>
              <a:rPr sz="1000" spc="5" dirty="0">
                <a:solidFill>
                  <a:srgbClr val="FFFFFF"/>
                </a:solidFill>
                <a:latin typeface="Arial"/>
                <a:cs typeface="Arial"/>
              </a:rPr>
              <a:t>Web.</a:t>
            </a:r>
            <a:r>
              <a:rPr sz="1000" spc="4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000" spc="-5" dirty="0">
                <a:solidFill>
                  <a:srgbClr val="FFFFFF"/>
                </a:solidFill>
                <a:latin typeface="Arial"/>
                <a:cs typeface="Arial"/>
              </a:rPr>
              <a:t>&lt;</a:t>
            </a:r>
            <a:r>
              <a:rPr sz="1000" spc="-5" dirty="0">
                <a:solidFill>
                  <a:srgbClr val="FFFFFF"/>
                </a:solidFill>
                <a:latin typeface="Arial"/>
                <a:cs typeface="Arial"/>
                <a:hlinkClick r:id="rId6"/>
              </a:rPr>
              <a:t>http://www.buzzle.com/editorials/2-26-2006-89868.asp&gt;</a:t>
            </a:r>
            <a:r>
              <a:rPr sz="1000" spc="-5" dirty="0">
                <a:solidFill>
                  <a:srgbClr val="FFFFFF"/>
                </a:solidFill>
                <a:latin typeface="Arial"/>
                <a:cs typeface="Arial"/>
              </a:rPr>
              <a:t>.</a:t>
            </a:r>
            <a:endParaRPr sz="1000">
              <a:latin typeface="Arial"/>
              <a:cs typeface="Arial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1344167" y="149352"/>
            <a:ext cx="6647688" cy="1016508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1734692" y="341121"/>
            <a:ext cx="5848350" cy="78803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>
                <a:solidFill>
                  <a:srgbClr val="2C2E2B"/>
                </a:solidFill>
              </a:rPr>
              <a:t>Breathing</a:t>
            </a:r>
            <a:r>
              <a:rPr spc="-114" dirty="0">
                <a:solidFill>
                  <a:srgbClr val="2C2E2B"/>
                </a:solidFill>
              </a:rPr>
              <a:t> </a:t>
            </a:r>
            <a:r>
              <a:rPr dirty="0">
                <a:solidFill>
                  <a:srgbClr val="2C2E2B"/>
                </a:solidFill>
              </a:rPr>
              <a:t>Meditation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64540" y="2818002"/>
            <a:ext cx="3435985" cy="584134"/>
          </a:xfrm>
          <a:prstGeom prst="rect">
            <a:avLst/>
          </a:prstGeom>
        </p:spPr>
        <p:txBody>
          <a:bodyPr vert="horz" wrap="square" lIns="0" tIns="45085" rIns="0" bIns="0" rtlCol="0">
            <a:spAutoFit/>
          </a:bodyPr>
          <a:lstStyle/>
          <a:p>
            <a:pPr marL="469900" marR="5080" indent="-457834">
              <a:lnSpc>
                <a:spcPts val="2050"/>
              </a:lnSpc>
              <a:spcBef>
                <a:spcPts val="355"/>
              </a:spcBef>
              <a:tabLst>
                <a:tab pos="469900" algn="l"/>
              </a:tabLst>
            </a:pPr>
            <a:r>
              <a:rPr sz="1900" spc="3290" dirty="0">
                <a:solidFill>
                  <a:srgbClr val="8E877B"/>
                </a:solidFill>
                <a:latin typeface="Wingdings"/>
                <a:cs typeface="Wingdings"/>
              </a:rPr>
              <a:t></a:t>
            </a:r>
            <a:r>
              <a:rPr sz="1900" dirty="0">
                <a:solidFill>
                  <a:srgbClr val="8E877B"/>
                </a:solidFill>
                <a:latin typeface="Times New Roman"/>
                <a:cs typeface="Times New Roman"/>
              </a:rPr>
              <a:t>	</a:t>
            </a:r>
            <a:r>
              <a:rPr sz="1900" dirty="0">
                <a:solidFill>
                  <a:srgbClr val="2C2E2B"/>
                </a:solidFill>
                <a:latin typeface="Arial"/>
                <a:cs typeface="Arial"/>
              </a:rPr>
              <a:t>Concentration on relaxation  of the body</a:t>
            </a:r>
            <a:r>
              <a:rPr lang="en-GB" sz="1900" dirty="0">
                <a:solidFill>
                  <a:srgbClr val="2C2E2B"/>
                </a:solidFill>
                <a:latin typeface="Arial"/>
                <a:cs typeface="Arial"/>
              </a:rPr>
              <a:t>.</a:t>
            </a:r>
            <a:endParaRPr sz="1900" dirty="0">
              <a:latin typeface="Arial"/>
              <a:cs typeface="Arial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764540" y="4107560"/>
            <a:ext cx="3097530" cy="853439"/>
          </a:xfrm>
          <a:prstGeom prst="rect">
            <a:avLst/>
          </a:prstGeom>
        </p:spPr>
        <p:txBody>
          <a:bodyPr vert="horz" wrap="square" lIns="0" tIns="45085" rIns="0" bIns="0" rtlCol="0">
            <a:spAutoFit/>
          </a:bodyPr>
          <a:lstStyle/>
          <a:p>
            <a:pPr marL="469900" marR="5080" indent="-457834">
              <a:lnSpc>
                <a:spcPts val="2050"/>
              </a:lnSpc>
              <a:spcBef>
                <a:spcPts val="355"/>
              </a:spcBef>
              <a:tabLst>
                <a:tab pos="469900" algn="l"/>
              </a:tabLst>
            </a:pPr>
            <a:r>
              <a:rPr sz="1900" spc="3290" dirty="0">
                <a:solidFill>
                  <a:srgbClr val="8E877B"/>
                </a:solidFill>
                <a:latin typeface="Wingdings"/>
                <a:cs typeface="Wingdings"/>
              </a:rPr>
              <a:t></a:t>
            </a:r>
            <a:r>
              <a:rPr sz="1900" spc="3290" dirty="0">
                <a:solidFill>
                  <a:srgbClr val="8E877B"/>
                </a:solidFill>
                <a:latin typeface="Times New Roman"/>
                <a:cs typeface="Times New Roman"/>
              </a:rPr>
              <a:t>	</a:t>
            </a:r>
            <a:r>
              <a:rPr sz="1900" spc="-5" dirty="0">
                <a:solidFill>
                  <a:srgbClr val="2C2E2B"/>
                </a:solidFill>
                <a:latin typeface="Arial"/>
                <a:cs typeface="Arial"/>
              </a:rPr>
              <a:t>Concentration on the  rhythm of your</a:t>
            </a:r>
            <a:r>
              <a:rPr sz="1900" spc="-25" dirty="0">
                <a:solidFill>
                  <a:srgbClr val="2C2E2B"/>
                </a:solidFill>
                <a:latin typeface="Arial"/>
                <a:cs typeface="Arial"/>
              </a:rPr>
              <a:t> </a:t>
            </a:r>
            <a:r>
              <a:rPr sz="1900" spc="-5" dirty="0">
                <a:solidFill>
                  <a:srgbClr val="2C2E2B"/>
                </a:solidFill>
                <a:latin typeface="Arial"/>
                <a:cs typeface="Arial"/>
              </a:rPr>
              <a:t>breathing</a:t>
            </a:r>
            <a:r>
              <a:rPr lang="en-GB" sz="1900" spc="-5" dirty="0">
                <a:solidFill>
                  <a:srgbClr val="2C2E2B"/>
                </a:solidFill>
                <a:latin typeface="Arial"/>
                <a:cs typeface="Arial"/>
              </a:rPr>
              <a:t>.</a:t>
            </a:r>
            <a:endParaRPr sz="1900" dirty="0">
              <a:latin typeface="Arial"/>
              <a:cs typeface="Arial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764540" y="5398719"/>
            <a:ext cx="2816860" cy="584134"/>
          </a:xfrm>
          <a:prstGeom prst="rect">
            <a:avLst/>
          </a:prstGeom>
        </p:spPr>
        <p:txBody>
          <a:bodyPr vert="horz" wrap="square" lIns="0" tIns="45085" rIns="0" bIns="0" rtlCol="0">
            <a:spAutoFit/>
          </a:bodyPr>
          <a:lstStyle/>
          <a:p>
            <a:pPr marL="469900" marR="5080" indent="-457834">
              <a:lnSpc>
                <a:spcPts val="2050"/>
              </a:lnSpc>
              <a:spcBef>
                <a:spcPts val="355"/>
              </a:spcBef>
              <a:tabLst>
                <a:tab pos="469900" algn="l"/>
              </a:tabLst>
            </a:pPr>
            <a:r>
              <a:rPr sz="1900" dirty="0">
                <a:solidFill>
                  <a:srgbClr val="8E877B"/>
                </a:solidFill>
                <a:latin typeface="Wingdings"/>
                <a:cs typeface="Wingdings"/>
              </a:rPr>
              <a:t></a:t>
            </a:r>
            <a:r>
              <a:rPr sz="1900" dirty="0">
                <a:solidFill>
                  <a:srgbClr val="8E877B"/>
                </a:solidFill>
                <a:latin typeface="Times New Roman"/>
                <a:cs typeface="Times New Roman"/>
              </a:rPr>
              <a:t>	</a:t>
            </a:r>
            <a:r>
              <a:rPr sz="1900" dirty="0">
                <a:solidFill>
                  <a:srgbClr val="2C2E2B"/>
                </a:solidFill>
                <a:latin typeface="Arial"/>
                <a:cs typeface="Arial"/>
              </a:rPr>
              <a:t>Counting techniques  applied</a:t>
            </a:r>
            <a:r>
              <a:rPr lang="en-GB" sz="1900" dirty="0">
                <a:solidFill>
                  <a:srgbClr val="2C2E2B"/>
                </a:solidFill>
                <a:latin typeface="Arial"/>
                <a:cs typeface="Arial"/>
              </a:rPr>
              <a:t>.</a:t>
            </a:r>
            <a:endParaRPr sz="1900" dirty="0">
              <a:latin typeface="Arial"/>
              <a:cs typeface="Arial"/>
            </a:endParaRPr>
          </a:p>
        </p:txBody>
      </p:sp>
      <p:sp>
        <p:nvSpPr>
          <p:cNvPr id="7" name="object 7"/>
          <p:cNvSpPr/>
          <p:nvPr/>
        </p:nvSpPr>
        <p:spPr>
          <a:xfrm>
            <a:off x="5105400" y="2819400"/>
            <a:ext cx="3048000" cy="3048000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8"/>
          <p:cNvSpPr txBox="1"/>
          <p:nvPr/>
        </p:nvSpPr>
        <p:spPr>
          <a:xfrm>
            <a:off x="535940" y="6655199"/>
            <a:ext cx="7753984" cy="16700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1000" spc="-5" dirty="0">
                <a:latin typeface="Arial"/>
                <a:cs typeface="Arial"/>
              </a:rPr>
              <a:t>Gillman, Steve. </a:t>
            </a:r>
            <a:r>
              <a:rPr sz="1000" spc="-10" dirty="0">
                <a:latin typeface="Arial"/>
                <a:cs typeface="Arial"/>
              </a:rPr>
              <a:t>"Six Types </a:t>
            </a:r>
            <a:r>
              <a:rPr sz="1000" spc="-5" dirty="0">
                <a:latin typeface="Arial"/>
                <a:cs typeface="Arial"/>
              </a:rPr>
              <a:t>of Meditation." Www.Buzzle.com. 1 Mar. 2006. </a:t>
            </a:r>
            <a:r>
              <a:rPr sz="1000" spc="5" dirty="0">
                <a:latin typeface="Arial"/>
                <a:cs typeface="Arial"/>
              </a:rPr>
              <a:t>Web.</a:t>
            </a:r>
            <a:r>
              <a:rPr sz="1000" spc="55" dirty="0">
                <a:latin typeface="Arial"/>
                <a:cs typeface="Arial"/>
              </a:rPr>
              <a:t> </a:t>
            </a:r>
            <a:r>
              <a:rPr sz="1000" spc="-5" dirty="0">
                <a:latin typeface="Arial"/>
                <a:cs typeface="Arial"/>
              </a:rPr>
              <a:t>&lt;</a:t>
            </a:r>
            <a:r>
              <a:rPr sz="1000" spc="-5" dirty="0">
                <a:latin typeface="Arial"/>
                <a:cs typeface="Arial"/>
                <a:hlinkClick r:id="rId4"/>
              </a:rPr>
              <a:t>http://www.buzzle.com/editorials/2-26-2006-89868.asp&gt;</a:t>
            </a:r>
            <a:r>
              <a:rPr sz="1000" spc="-5" dirty="0">
                <a:latin typeface="Arial"/>
                <a:cs typeface="Arial"/>
              </a:rPr>
              <a:t>.</a:t>
            </a:r>
            <a:endParaRPr sz="1000">
              <a:latin typeface="Arial"/>
              <a:cs typeface="Arial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1010411" y="149352"/>
            <a:ext cx="7141464" cy="1016508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1400683" y="341121"/>
            <a:ext cx="6340475" cy="78803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>
                <a:solidFill>
                  <a:srgbClr val="2C2E2B"/>
                </a:solidFill>
              </a:rPr>
              <a:t>Conceptual</a:t>
            </a:r>
            <a:r>
              <a:rPr spc="-130" dirty="0">
                <a:solidFill>
                  <a:srgbClr val="2C2E2B"/>
                </a:solidFill>
              </a:rPr>
              <a:t> </a:t>
            </a:r>
            <a:r>
              <a:rPr dirty="0">
                <a:solidFill>
                  <a:srgbClr val="2C2E2B"/>
                </a:solidFill>
              </a:rPr>
              <a:t>Meditation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64540" y="2354072"/>
            <a:ext cx="3389629" cy="3092513"/>
          </a:xfrm>
          <a:prstGeom prst="rect">
            <a:avLst/>
          </a:prstGeom>
        </p:spPr>
        <p:txBody>
          <a:bodyPr vert="horz" wrap="square" lIns="0" tIns="47625" rIns="0" bIns="0" rtlCol="0">
            <a:spAutoFit/>
          </a:bodyPr>
          <a:lstStyle/>
          <a:p>
            <a:pPr marL="469900" marR="479425" indent="-457834">
              <a:lnSpc>
                <a:spcPts val="2160"/>
              </a:lnSpc>
              <a:spcBef>
                <a:spcPts val="375"/>
              </a:spcBef>
              <a:tabLst>
                <a:tab pos="469900" algn="l"/>
              </a:tabLst>
            </a:pPr>
            <a:r>
              <a:rPr sz="2000" spc="3485" dirty="0">
                <a:solidFill>
                  <a:srgbClr val="8E877B"/>
                </a:solidFill>
                <a:latin typeface="Wingdings"/>
                <a:cs typeface="Wingdings"/>
              </a:rPr>
              <a:t></a:t>
            </a:r>
            <a:r>
              <a:rPr sz="2000" dirty="0">
                <a:solidFill>
                  <a:srgbClr val="2C2E2B"/>
                </a:solidFill>
                <a:latin typeface="Arial"/>
                <a:cs typeface="Arial"/>
              </a:rPr>
              <a:t>Concentration on a  philosophical</a:t>
            </a:r>
            <a:r>
              <a:rPr sz="2000" spc="-85" dirty="0">
                <a:solidFill>
                  <a:srgbClr val="2C2E2B"/>
                </a:solidFill>
                <a:latin typeface="Arial"/>
                <a:cs typeface="Arial"/>
              </a:rPr>
              <a:t> </a:t>
            </a:r>
            <a:r>
              <a:rPr sz="2000" dirty="0">
                <a:solidFill>
                  <a:srgbClr val="2C2E2B"/>
                </a:solidFill>
                <a:latin typeface="Arial"/>
                <a:cs typeface="Arial"/>
              </a:rPr>
              <a:t>concept</a:t>
            </a:r>
            <a:endParaRPr sz="2000" dirty="0">
              <a:latin typeface="Arial"/>
              <a:cs typeface="Arial"/>
            </a:endParaRPr>
          </a:p>
          <a:p>
            <a:pPr>
              <a:lnSpc>
                <a:spcPct val="100000"/>
              </a:lnSpc>
            </a:pPr>
            <a:endParaRPr sz="2200" dirty="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5"/>
              </a:spcBef>
            </a:pPr>
            <a:endParaRPr sz="3150" dirty="0">
              <a:latin typeface="Arial"/>
              <a:cs typeface="Arial"/>
            </a:endParaRPr>
          </a:p>
          <a:p>
            <a:pPr marL="469900" marR="5080" indent="-457834">
              <a:lnSpc>
                <a:spcPts val="2160"/>
              </a:lnSpc>
              <a:tabLst>
                <a:tab pos="469900" algn="l"/>
              </a:tabLst>
            </a:pPr>
            <a:r>
              <a:rPr sz="2000" dirty="0">
                <a:solidFill>
                  <a:srgbClr val="8E877B"/>
                </a:solidFill>
                <a:latin typeface="Wingdings"/>
                <a:cs typeface="Wingdings"/>
              </a:rPr>
              <a:t></a:t>
            </a:r>
            <a:r>
              <a:rPr sz="2000" dirty="0">
                <a:solidFill>
                  <a:srgbClr val="8E877B"/>
                </a:solidFill>
                <a:latin typeface="Times New Roman"/>
                <a:cs typeface="Times New Roman"/>
              </a:rPr>
              <a:t>	</a:t>
            </a:r>
            <a:r>
              <a:rPr sz="2000" dirty="0">
                <a:solidFill>
                  <a:srgbClr val="2C2E2B"/>
                </a:solidFill>
                <a:latin typeface="Arial"/>
                <a:cs typeface="Arial"/>
              </a:rPr>
              <a:t>Allow mind to wander and  expand.</a:t>
            </a:r>
            <a:endParaRPr sz="2000" dirty="0">
              <a:latin typeface="Arial"/>
              <a:cs typeface="Arial"/>
            </a:endParaRPr>
          </a:p>
          <a:p>
            <a:pPr>
              <a:lnSpc>
                <a:spcPct val="100000"/>
              </a:lnSpc>
            </a:pPr>
            <a:endParaRPr sz="2200" dirty="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30"/>
              </a:spcBef>
            </a:pPr>
            <a:endParaRPr sz="2900" dirty="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tabLst>
                <a:tab pos="469900" algn="l"/>
              </a:tabLst>
            </a:pPr>
            <a:r>
              <a:rPr sz="2000" spc="3485" dirty="0">
                <a:solidFill>
                  <a:srgbClr val="8E877B"/>
                </a:solidFill>
                <a:latin typeface="Wingdings"/>
                <a:cs typeface="Wingdings"/>
              </a:rPr>
              <a:t></a:t>
            </a:r>
            <a:r>
              <a:rPr sz="2000" spc="3485" dirty="0">
                <a:solidFill>
                  <a:srgbClr val="8E877B"/>
                </a:solidFill>
                <a:latin typeface="Times New Roman"/>
                <a:cs typeface="Times New Roman"/>
              </a:rPr>
              <a:t>	</a:t>
            </a:r>
            <a:r>
              <a:rPr sz="2000" spc="-5" dirty="0">
                <a:solidFill>
                  <a:srgbClr val="2C2E2B"/>
                </a:solidFill>
                <a:latin typeface="Arial"/>
                <a:cs typeface="Arial"/>
              </a:rPr>
              <a:t>Chaos </a:t>
            </a:r>
            <a:r>
              <a:rPr sz="2000" dirty="0">
                <a:solidFill>
                  <a:srgbClr val="2C2E2B"/>
                </a:solidFill>
                <a:latin typeface="Arial"/>
                <a:cs typeface="Arial"/>
              </a:rPr>
              <a:t>Vs Order</a:t>
            </a:r>
            <a:r>
              <a:rPr sz="2000" spc="-85" dirty="0">
                <a:solidFill>
                  <a:srgbClr val="2C2E2B"/>
                </a:solidFill>
                <a:latin typeface="Arial"/>
                <a:cs typeface="Arial"/>
              </a:rPr>
              <a:t> </a:t>
            </a:r>
            <a:r>
              <a:rPr sz="2000" spc="-5" dirty="0">
                <a:solidFill>
                  <a:srgbClr val="2C2E2B"/>
                </a:solidFill>
                <a:latin typeface="Arial"/>
                <a:cs typeface="Arial"/>
              </a:rPr>
              <a:t>etc…</a:t>
            </a:r>
            <a:endParaRPr sz="2000" dirty="0">
              <a:latin typeface="Arial"/>
              <a:cs typeface="Arial"/>
            </a:endParaRPr>
          </a:p>
        </p:txBody>
      </p:sp>
      <p:sp>
        <p:nvSpPr>
          <p:cNvPr id="5" name="object 5"/>
          <p:cNvSpPr/>
          <p:nvPr/>
        </p:nvSpPr>
        <p:spPr>
          <a:xfrm>
            <a:off x="4648200" y="2358517"/>
            <a:ext cx="3048000" cy="3048000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 txBox="1"/>
          <p:nvPr/>
        </p:nvSpPr>
        <p:spPr>
          <a:xfrm>
            <a:off x="535940" y="6655199"/>
            <a:ext cx="7753984" cy="16700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1000" spc="-5" dirty="0">
                <a:latin typeface="Arial"/>
                <a:cs typeface="Arial"/>
              </a:rPr>
              <a:t>Gillman, Steve. </a:t>
            </a:r>
            <a:r>
              <a:rPr sz="1000" spc="-10" dirty="0">
                <a:latin typeface="Arial"/>
                <a:cs typeface="Arial"/>
              </a:rPr>
              <a:t>"Six Types </a:t>
            </a:r>
            <a:r>
              <a:rPr sz="1000" spc="-5" dirty="0">
                <a:latin typeface="Arial"/>
                <a:cs typeface="Arial"/>
              </a:rPr>
              <a:t>of Meditation." Www.Buzzle.com. 1 Mar. 2006. </a:t>
            </a:r>
            <a:r>
              <a:rPr sz="1000" spc="5" dirty="0">
                <a:latin typeface="Arial"/>
                <a:cs typeface="Arial"/>
              </a:rPr>
              <a:t>Web.</a:t>
            </a:r>
            <a:r>
              <a:rPr sz="1000" spc="55" dirty="0">
                <a:latin typeface="Arial"/>
                <a:cs typeface="Arial"/>
              </a:rPr>
              <a:t> </a:t>
            </a:r>
            <a:r>
              <a:rPr sz="1000" spc="-5" dirty="0">
                <a:latin typeface="Arial"/>
                <a:cs typeface="Arial"/>
              </a:rPr>
              <a:t>&lt;</a:t>
            </a:r>
            <a:r>
              <a:rPr sz="1000" spc="-5" dirty="0">
                <a:latin typeface="Arial"/>
                <a:cs typeface="Arial"/>
                <a:hlinkClick r:id="rId4"/>
              </a:rPr>
              <a:t>http://www.buzzle.com/editorials/2-26-2006-89868.asp&gt;</a:t>
            </a:r>
            <a:r>
              <a:rPr sz="1000" spc="-5" dirty="0">
                <a:latin typeface="Arial"/>
                <a:cs typeface="Arial"/>
              </a:rPr>
              <a:t>.</a:t>
            </a:r>
            <a:endParaRPr sz="1000">
              <a:latin typeface="Arial"/>
              <a:cs typeface="Arial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1432560" y="149352"/>
            <a:ext cx="6295644" cy="1016508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1823085" y="341121"/>
            <a:ext cx="5495290" cy="78803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>
                <a:solidFill>
                  <a:srgbClr val="2C2E2B"/>
                </a:solidFill>
              </a:rPr>
              <a:t>Physical</a:t>
            </a:r>
            <a:r>
              <a:rPr spc="-105" dirty="0">
                <a:solidFill>
                  <a:srgbClr val="2C2E2B"/>
                </a:solidFill>
              </a:rPr>
              <a:t> </a:t>
            </a:r>
            <a:r>
              <a:rPr dirty="0">
                <a:solidFill>
                  <a:srgbClr val="2C2E2B"/>
                </a:solidFill>
              </a:rPr>
              <a:t>Meditation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64540" y="2328034"/>
            <a:ext cx="2997835" cy="550792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  <a:tabLst>
                <a:tab pos="469900" algn="l"/>
              </a:tabLst>
            </a:pPr>
            <a:r>
              <a:rPr sz="1300" spc="2245" dirty="0">
                <a:solidFill>
                  <a:srgbClr val="8E877B"/>
                </a:solidFill>
                <a:latin typeface="Wingdings"/>
                <a:cs typeface="Wingdings"/>
              </a:rPr>
              <a:t></a:t>
            </a:r>
            <a:r>
              <a:rPr sz="2000" spc="2245" dirty="0">
                <a:solidFill>
                  <a:srgbClr val="8E877B"/>
                </a:solidFill>
                <a:latin typeface="Times New Roman"/>
                <a:cs typeface="Times New Roman"/>
              </a:rPr>
              <a:t>	</a:t>
            </a:r>
            <a:r>
              <a:rPr sz="1500" spc="-5" dirty="0">
                <a:solidFill>
                  <a:srgbClr val="2C2E2B"/>
                </a:solidFill>
                <a:latin typeface="Arial"/>
                <a:cs typeface="Arial"/>
              </a:rPr>
              <a:t>Concentration on physical</a:t>
            </a:r>
            <a:r>
              <a:rPr sz="1500" spc="50" dirty="0">
                <a:solidFill>
                  <a:srgbClr val="2C2E2B"/>
                </a:solidFill>
                <a:latin typeface="Arial"/>
                <a:cs typeface="Arial"/>
              </a:rPr>
              <a:t> </a:t>
            </a:r>
            <a:r>
              <a:rPr sz="1500" spc="-5" dirty="0">
                <a:solidFill>
                  <a:srgbClr val="2C2E2B"/>
                </a:solidFill>
                <a:latin typeface="Arial"/>
                <a:cs typeface="Arial"/>
              </a:rPr>
              <a:t>actions.</a:t>
            </a:r>
            <a:endParaRPr sz="1500" dirty="0">
              <a:latin typeface="Arial"/>
              <a:cs typeface="Arial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801369" y="3327343"/>
            <a:ext cx="2705735" cy="790601"/>
          </a:xfrm>
          <a:prstGeom prst="rect">
            <a:avLst/>
          </a:prstGeom>
        </p:spPr>
        <p:txBody>
          <a:bodyPr vert="horz" wrap="square" lIns="0" tIns="51435" rIns="0" bIns="0" rtlCol="0">
            <a:spAutoFit/>
          </a:bodyPr>
          <a:lstStyle/>
          <a:p>
            <a:pPr marL="469900" marR="5080" indent="-457834">
              <a:lnSpc>
                <a:spcPct val="80100"/>
              </a:lnSpc>
              <a:spcBef>
                <a:spcPts val="405"/>
              </a:spcBef>
            </a:pPr>
            <a:r>
              <a:rPr sz="1500" spc="2245" dirty="0">
                <a:solidFill>
                  <a:srgbClr val="8E877B"/>
                </a:solidFill>
                <a:latin typeface="Wingdings"/>
                <a:cs typeface="Wingdings"/>
              </a:rPr>
              <a:t></a:t>
            </a:r>
            <a:r>
              <a:rPr sz="1500" dirty="0">
                <a:solidFill>
                  <a:srgbClr val="2C2E2B"/>
                </a:solidFill>
                <a:latin typeface="Arial"/>
                <a:cs typeface="Arial"/>
              </a:rPr>
              <a:t>Reaction to opponents actions  (heightened awareness during  competitive situations)</a:t>
            </a:r>
            <a:r>
              <a:rPr lang="en-GB" sz="1500" dirty="0">
                <a:solidFill>
                  <a:srgbClr val="2C2E2B"/>
                </a:solidFill>
                <a:latin typeface="Arial"/>
                <a:cs typeface="Arial"/>
              </a:rPr>
              <a:t>.</a:t>
            </a:r>
            <a:endParaRPr sz="1500" dirty="0">
              <a:latin typeface="Arial"/>
              <a:cs typeface="Arial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801369" y="4553173"/>
            <a:ext cx="2482850" cy="473848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  <a:tabLst>
                <a:tab pos="469900" algn="l"/>
              </a:tabLst>
            </a:pPr>
            <a:r>
              <a:rPr sz="1300" spc="2245" dirty="0">
                <a:solidFill>
                  <a:srgbClr val="8E877B"/>
                </a:solidFill>
                <a:latin typeface="Wingdings"/>
                <a:cs typeface="Wingdings"/>
              </a:rPr>
              <a:t></a:t>
            </a:r>
            <a:r>
              <a:rPr sz="1300" spc="2245" dirty="0">
                <a:solidFill>
                  <a:srgbClr val="8E877B"/>
                </a:solidFill>
                <a:latin typeface="Times New Roman"/>
                <a:cs typeface="Times New Roman"/>
              </a:rPr>
              <a:t>	</a:t>
            </a:r>
            <a:r>
              <a:rPr sz="1500" spc="-5" dirty="0">
                <a:solidFill>
                  <a:srgbClr val="2C2E2B"/>
                </a:solidFill>
                <a:latin typeface="Arial"/>
                <a:cs typeface="Arial"/>
              </a:rPr>
              <a:t>Controlled breathing</a:t>
            </a:r>
            <a:r>
              <a:rPr sz="1500" spc="10" dirty="0">
                <a:solidFill>
                  <a:srgbClr val="2C2E2B"/>
                </a:solidFill>
                <a:latin typeface="Arial"/>
                <a:cs typeface="Arial"/>
              </a:rPr>
              <a:t> </a:t>
            </a:r>
            <a:r>
              <a:rPr sz="1500" spc="-5" dirty="0">
                <a:solidFill>
                  <a:srgbClr val="2C2E2B"/>
                </a:solidFill>
                <a:latin typeface="Arial"/>
                <a:cs typeface="Arial"/>
              </a:rPr>
              <a:t>(yoga)</a:t>
            </a:r>
            <a:r>
              <a:rPr lang="en-GB" sz="1500" spc="-5" dirty="0">
                <a:solidFill>
                  <a:srgbClr val="2C2E2B"/>
                </a:solidFill>
                <a:latin typeface="Arial"/>
                <a:cs typeface="Arial"/>
              </a:rPr>
              <a:t>.</a:t>
            </a:r>
            <a:endParaRPr sz="1500" dirty="0">
              <a:latin typeface="Arial"/>
              <a:cs typeface="Arial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764540" y="5601411"/>
            <a:ext cx="2779395" cy="386196"/>
          </a:xfrm>
          <a:prstGeom prst="rect">
            <a:avLst/>
          </a:prstGeom>
        </p:spPr>
        <p:txBody>
          <a:bodyPr vert="horz" wrap="square" lIns="0" tIns="50165" rIns="0" bIns="0" rtlCol="0">
            <a:spAutoFit/>
          </a:bodyPr>
          <a:lstStyle/>
          <a:p>
            <a:pPr marL="469900" marR="5080" indent="-457834">
              <a:lnSpc>
                <a:spcPts val="1250"/>
              </a:lnSpc>
              <a:spcBef>
                <a:spcPts val="395"/>
              </a:spcBef>
              <a:tabLst>
                <a:tab pos="469900" algn="l"/>
              </a:tabLst>
            </a:pPr>
            <a:r>
              <a:rPr sz="1300" spc="2245" dirty="0">
                <a:solidFill>
                  <a:srgbClr val="8E877B"/>
                </a:solidFill>
                <a:latin typeface="Wingdings"/>
                <a:cs typeface="Wingdings"/>
              </a:rPr>
              <a:t></a:t>
            </a:r>
            <a:r>
              <a:rPr sz="1300" spc="2245" dirty="0">
                <a:solidFill>
                  <a:srgbClr val="8E877B"/>
                </a:solidFill>
                <a:latin typeface="Times New Roman"/>
                <a:cs typeface="Times New Roman"/>
              </a:rPr>
              <a:t>	</a:t>
            </a:r>
            <a:r>
              <a:rPr sz="1500" spc="-5" dirty="0">
                <a:solidFill>
                  <a:srgbClr val="2C2E2B"/>
                </a:solidFill>
                <a:latin typeface="Arial"/>
                <a:cs typeface="Arial"/>
              </a:rPr>
              <a:t>Different from any other form of  meditation</a:t>
            </a:r>
            <a:endParaRPr sz="1500" dirty="0">
              <a:latin typeface="Arial"/>
              <a:cs typeface="Arial"/>
            </a:endParaRPr>
          </a:p>
        </p:txBody>
      </p:sp>
      <p:sp>
        <p:nvSpPr>
          <p:cNvPr id="8" name="object 8"/>
          <p:cNvSpPr/>
          <p:nvPr/>
        </p:nvSpPr>
        <p:spPr>
          <a:xfrm>
            <a:off x="4836414" y="2819400"/>
            <a:ext cx="3585845" cy="3048000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" name="object 9"/>
          <p:cNvSpPr txBox="1"/>
          <p:nvPr/>
        </p:nvSpPr>
        <p:spPr>
          <a:xfrm>
            <a:off x="535940" y="6655199"/>
            <a:ext cx="7753984" cy="16700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1000" spc="-5" dirty="0">
                <a:latin typeface="Arial"/>
                <a:cs typeface="Arial"/>
              </a:rPr>
              <a:t>Gillman, Steve. </a:t>
            </a:r>
            <a:r>
              <a:rPr sz="1000" spc="-10" dirty="0">
                <a:latin typeface="Arial"/>
                <a:cs typeface="Arial"/>
              </a:rPr>
              <a:t>"Six Types </a:t>
            </a:r>
            <a:r>
              <a:rPr sz="1000" spc="-5" dirty="0">
                <a:latin typeface="Arial"/>
                <a:cs typeface="Arial"/>
              </a:rPr>
              <a:t>of Meditation." Www.Buzzle.com. 1 Mar. 2006. </a:t>
            </a:r>
            <a:r>
              <a:rPr sz="1000" spc="5" dirty="0">
                <a:latin typeface="Arial"/>
                <a:cs typeface="Arial"/>
              </a:rPr>
              <a:t>Web.</a:t>
            </a:r>
            <a:r>
              <a:rPr sz="1000" spc="55" dirty="0">
                <a:latin typeface="Arial"/>
                <a:cs typeface="Arial"/>
              </a:rPr>
              <a:t> </a:t>
            </a:r>
            <a:r>
              <a:rPr sz="1000" spc="-5" dirty="0">
                <a:latin typeface="Arial"/>
                <a:cs typeface="Arial"/>
              </a:rPr>
              <a:t>&lt;</a:t>
            </a:r>
            <a:r>
              <a:rPr sz="1000" spc="-5" dirty="0">
                <a:latin typeface="Arial"/>
                <a:cs typeface="Arial"/>
                <a:hlinkClick r:id="rId4"/>
              </a:rPr>
              <a:t>http://www.buzzle.com/editorials/2-26-2006-89868.asp&gt;</a:t>
            </a:r>
            <a:r>
              <a:rPr sz="1000" spc="-5" dirty="0">
                <a:latin typeface="Arial"/>
                <a:cs typeface="Arial"/>
              </a:rPr>
              <a:t>.</a:t>
            </a:r>
            <a:endParaRPr sz="1000">
              <a:latin typeface="Arial"/>
              <a:cs typeface="Arial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1080516" y="149352"/>
            <a:ext cx="6999732" cy="1016508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1470786" y="341121"/>
            <a:ext cx="6198235" cy="78803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>
                <a:solidFill>
                  <a:srgbClr val="2C2E2B"/>
                </a:solidFill>
              </a:rPr>
              <a:t>Clear mind</a:t>
            </a:r>
            <a:r>
              <a:rPr spc="-135" dirty="0">
                <a:solidFill>
                  <a:srgbClr val="2C2E2B"/>
                </a:solidFill>
              </a:rPr>
              <a:t> </a:t>
            </a:r>
            <a:r>
              <a:rPr dirty="0">
                <a:solidFill>
                  <a:srgbClr val="2C2E2B"/>
                </a:solidFill>
              </a:rPr>
              <a:t>Meditation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64540" y="2130298"/>
            <a:ext cx="2729230" cy="629018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  <a:tabLst>
                <a:tab pos="469900" algn="l"/>
              </a:tabLst>
            </a:pPr>
            <a:r>
              <a:rPr sz="2000" spc="3485" dirty="0">
                <a:solidFill>
                  <a:srgbClr val="8E877B"/>
                </a:solidFill>
                <a:latin typeface="Wingdings"/>
                <a:cs typeface="Wingdings"/>
              </a:rPr>
              <a:t></a:t>
            </a:r>
            <a:r>
              <a:rPr sz="2000" spc="-5" dirty="0">
                <a:solidFill>
                  <a:srgbClr val="2C2E2B"/>
                </a:solidFill>
                <a:latin typeface="Arial"/>
                <a:cs typeface="Arial"/>
              </a:rPr>
              <a:t>Difficult </a:t>
            </a:r>
            <a:r>
              <a:rPr sz="2000" dirty="0">
                <a:solidFill>
                  <a:srgbClr val="2C2E2B"/>
                </a:solidFill>
                <a:latin typeface="Arial"/>
                <a:cs typeface="Arial"/>
              </a:rPr>
              <a:t>yet</a:t>
            </a:r>
            <a:r>
              <a:rPr sz="2000" spc="-120" dirty="0">
                <a:solidFill>
                  <a:srgbClr val="2C2E2B"/>
                </a:solidFill>
                <a:latin typeface="Arial"/>
                <a:cs typeface="Arial"/>
              </a:rPr>
              <a:t> </a:t>
            </a:r>
            <a:r>
              <a:rPr sz="2000" spc="-5" dirty="0">
                <a:solidFill>
                  <a:srgbClr val="2C2E2B"/>
                </a:solidFill>
                <a:latin typeface="Arial"/>
                <a:cs typeface="Arial"/>
              </a:rPr>
              <a:t>effective</a:t>
            </a:r>
            <a:r>
              <a:rPr lang="en-GB" sz="2000" spc="-5" dirty="0">
                <a:solidFill>
                  <a:srgbClr val="2C2E2B"/>
                </a:solidFill>
                <a:latin typeface="Arial"/>
                <a:cs typeface="Arial"/>
              </a:rPr>
              <a:t>.</a:t>
            </a:r>
            <a:endParaRPr sz="2000" dirty="0">
              <a:latin typeface="Arial"/>
              <a:cs typeface="Arial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764540" y="3247770"/>
            <a:ext cx="2997200" cy="629018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  <a:tabLst>
                <a:tab pos="469900" algn="l"/>
              </a:tabLst>
            </a:pPr>
            <a:r>
              <a:rPr sz="2000" spc="3485" dirty="0">
                <a:solidFill>
                  <a:srgbClr val="8E877B"/>
                </a:solidFill>
                <a:latin typeface="Wingdings"/>
                <a:cs typeface="Wingdings"/>
              </a:rPr>
              <a:t></a:t>
            </a:r>
            <a:r>
              <a:rPr sz="2000" dirty="0">
                <a:solidFill>
                  <a:srgbClr val="2C2E2B"/>
                </a:solidFill>
                <a:latin typeface="Arial"/>
                <a:cs typeface="Arial"/>
              </a:rPr>
              <a:t>Clear mind</a:t>
            </a:r>
            <a:r>
              <a:rPr sz="2000" spc="-95" dirty="0">
                <a:solidFill>
                  <a:srgbClr val="2C2E2B"/>
                </a:solidFill>
                <a:latin typeface="Arial"/>
                <a:cs typeface="Arial"/>
              </a:rPr>
              <a:t> </a:t>
            </a:r>
            <a:r>
              <a:rPr sz="2000" dirty="0">
                <a:solidFill>
                  <a:srgbClr val="2C2E2B"/>
                </a:solidFill>
                <a:latin typeface="Arial"/>
                <a:cs typeface="Arial"/>
              </a:rPr>
              <a:t>completely</a:t>
            </a:r>
            <a:r>
              <a:rPr lang="en-GB" sz="2000" dirty="0">
                <a:solidFill>
                  <a:srgbClr val="2C2E2B"/>
                </a:solidFill>
                <a:latin typeface="Arial"/>
                <a:cs typeface="Arial"/>
              </a:rPr>
              <a:t>.</a:t>
            </a:r>
            <a:endParaRPr sz="2000" dirty="0">
              <a:latin typeface="Arial"/>
              <a:cs typeface="Arial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764540" y="4366336"/>
            <a:ext cx="3178810" cy="63627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  <a:tabLst>
                <a:tab pos="469900" algn="l"/>
              </a:tabLst>
            </a:pPr>
            <a:r>
              <a:rPr sz="2000" spc="3490" dirty="0">
                <a:solidFill>
                  <a:srgbClr val="8E877B"/>
                </a:solidFill>
                <a:latin typeface="Wingdings"/>
                <a:cs typeface="Wingdings"/>
              </a:rPr>
              <a:t></a:t>
            </a:r>
            <a:r>
              <a:rPr sz="2000" dirty="0">
                <a:solidFill>
                  <a:srgbClr val="2C2E2B"/>
                </a:solidFill>
                <a:latin typeface="Arial"/>
                <a:cs typeface="Arial"/>
              </a:rPr>
              <a:t>Concentrate on</a:t>
            </a:r>
            <a:r>
              <a:rPr sz="2000" spc="-120" dirty="0">
                <a:solidFill>
                  <a:srgbClr val="2C2E2B"/>
                </a:solidFill>
                <a:latin typeface="Arial"/>
                <a:cs typeface="Arial"/>
              </a:rPr>
              <a:t> </a:t>
            </a:r>
            <a:r>
              <a:rPr sz="2000" dirty="0">
                <a:solidFill>
                  <a:srgbClr val="2C2E2B"/>
                </a:solidFill>
                <a:latin typeface="Arial"/>
                <a:cs typeface="Arial"/>
              </a:rPr>
              <a:t>keeping</a:t>
            </a:r>
            <a:r>
              <a:rPr lang="en-GB" sz="2000" dirty="0">
                <a:latin typeface="Arial"/>
                <a:cs typeface="Arial"/>
              </a:rPr>
              <a:t> </a:t>
            </a:r>
            <a:r>
              <a:rPr sz="2000" dirty="0">
                <a:solidFill>
                  <a:srgbClr val="2C2E2B"/>
                </a:solidFill>
                <a:latin typeface="Arial"/>
                <a:cs typeface="Arial"/>
              </a:rPr>
              <a:t>mind totally</a:t>
            </a:r>
            <a:r>
              <a:rPr sz="2000" spc="-45" dirty="0">
                <a:solidFill>
                  <a:srgbClr val="2C2E2B"/>
                </a:solidFill>
                <a:latin typeface="Arial"/>
                <a:cs typeface="Arial"/>
              </a:rPr>
              <a:t> </a:t>
            </a:r>
            <a:r>
              <a:rPr sz="2000" dirty="0">
                <a:solidFill>
                  <a:srgbClr val="2C2E2B"/>
                </a:solidFill>
                <a:latin typeface="Arial"/>
                <a:cs typeface="Arial"/>
              </a:rPr>
              <a:t>blank</a:t>
            </a:r>
            <a:r>
              <a:rPr lang="en-GB" sz="2000" dirty="0">
                <a:solidFill>
                  <a:srgbClr val="2C2E2B"/>
                </a:solidFill>
                <a:latin typeface="Arial"/>
                <a:cs typeface="Arial"/>
              </a:rPr>
              <a:t>.</a:t>
            </a:r>
            <a:endParaRPr sz="2000" dirty="0">
              <a:latin typeface="Arial"/>
              <a:cs typeface="Arial"/>
            </a:endParaRPr>
          </a:p>
        </p:txBody>
      </p:sp>
      <p:sp>
        <p:nvSpPr>
          <p:cNvPr id="7" name="object 7"/>
          <p:cNvSpPr/>
          <p:nvPr/>
        </p:nvSpPr>
        <p:spPr>
          <a:xfrm>
            <a:off x="5126101" y="2322322"/>
            <a:ext cx="3003423" cy="3048000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8"/>
          <p:cNvSpPr txBox="1"/>
          <p:nvPr/>
        </p:nvSpPr>
        <p:spPr>
          <a:xfrm>
            <a:off x="535940" y="6655199"/>
            <a:ext cx="7753984" cy="16700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1000" spc="-5" dirty="0">
                <a:latin typeface="Arial"/>
                <a:cs typeface="Arial"/>
              </a:rPr>
              <a:t>Gillman, Steve. </a:t>
            </a:r>
            <a:r>
              <a:rPr sz="1000" spc="-10" dirty="0">
                <a:latin typeface="Arial"/>
                <a:cs typeface="Arial"/>
              </a:rPr>
              <a:t>"Six Types </a:t>
            </a:r>
            <a:r>
              <a:rPr sz="1000" spc="-5" dirty="0">
                <a:latin typeface="Arial"/>
                <a:cs typeface="Arial"/>
              </a:rPr>
              <a:t>of Meditation." Www.Buzzle.com. 1 Mar. 2006. </a:t>
            </a:r>
            <a:r>
              <a:rPr sz="1000" spc="5" dirty="0">
                <a:latin typeface="Arial"/>
                <a:cs typeface="Arial"/>
              </a:rPr>
              <a:t>Web.</a:t>
            </a:r>
            <a:r>
              <a:rPr sz="1000" spc="55" dirty="0">
                <a:latin typeface="Arial"/>
                <a:cs typeface="Arial"/>
              </a:rPr>
              <a:t> </a:t>
            </a:r>
            <a:r>
              <a:rPr sz="1000" spc="-5" dirty="0">
                <a:latin typeface="Arial"/>
                <a:cs typeface="Arial"/>
              </a:rPr>
              <a:t>&lt;</a:t>
            </a:r>
            <a:r>
              <a:rPr sz="1000" spc="-5" dirty="0">
                <a:latin typeface="Arial"/>
                <a:cs typeface="Arial"/>
                <a:hlinkClick r:id="rId4"/>
              </a:rPr>
              <a:t>http://www.buzzle.com/editorials/2-26-2006-89868.asp&gt;</a:t>
            </a:r>
            <a:r>
              <a:rPr sz="1000" spc="-5" dirty="0">
                <a:latin typeface="Arial"/>
                <a:cs typeface="Arial"/>
              </a:rPr>
              <a:t>.</a:t>
            </a:r>
            <a:endParaRPr sz="1000">
              <a:latin typeface="Arial"/>
              <a:cs typeface="Arial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1051560" y="149352"/>
            <a:ext cx="7059168" cy="1016508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1441830" y="341121"/>
            <a:ext cx="6257925" cy="78803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 dirty="0">
                <a:solidFill>
                  <a:srgbClr val="2C2E2B"/>
                </a:solidFill>
              </a:rPr>
              <a:t>Awareness</a:t>
            </a:r>
            <a:r>
              <a:rPr spc="-130" dirty="0">
                <a:solidFill>
                  <a:srgbClr val="2C2E2B"/>
                </a:solidFill>
              </a:rPr>
              <a:t> </a:t>
            </a:r>
            <a:r>
              <a:rPr dirty="0">
                <a:solidFill>
                  <a:srgbClr val="2C2E2B"/>
                </a:solidFill>
              </a:rPr>
              <a:t>Meditation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64540" y="2204085"/>
            <a:ext cx="2919730" cy="518795"/>
          </a:xfrm>
          <a:prstGeom prst="rect">
            <a:avLst/>
          </a:prstGeom>
        </p:spPr>
        <p:txBody>
          <a:bodyPr vert="horz" wrap="square" lIns="0" tIns="41910" rIns="0" bIns="0" rtlCol="0">
            <a:spAutoFit/>
          </a:bodyPr>
          <a:lstStyle/>
          <a:p>
            <a:pPr marL="469900" marR="5080" indent="-457834">
              <a:lnSpc>
                <a:spcPts val="1839"/>
              </a:lnSpc>
              <a:spcBef>
                <a:spcPts val="330"/>
              </a:spcBef>
              <a:tabLst>
                <a:tab pos="469900" algn="l"/>
              </a:tabLst>
            </a:pPr>
            <a:r>
              <a:rPr sz="1700" spc="2965" dirty="0">
                <a:solidFill>
                  <a:srgbClr val="8E877B"/>
                </a:solidFill>
                <a:latin typeface="Wingdings"/>
                <a:cs typeface="Wingdings"/>
              </a:rPr>
              <a:t></a:t>
            </a:r>
            <a:r>
              <a:rPr sz="1700" dirty="0">
                <a:solidFill>
                  <a:srgbClr val="2C2E2B"/>
                </a:solidFill>
                <a:latin typeface="Arial"/>
                <a:cs typeface="Arial"/>
              </a:rPr>
              <a:t>Observe all things in your  surroundings</a:t>
            </a:r>
            <a:r>
              <a:rPr lang="en-GB" sz="1700" dirty="0">
                <a:solidFill>
                  <a:srgbClr val="2C2E2B"/>
                </a:solidFill>
                <a:latin typeface="Arial"/>
                <a:cs typeface="Arial"/>
              </a:rPr>
              <a:t>.</a:t>
            </a:r>
            <a:endParaRPr sz="1700" dirty="0">
              <a:latin typeface="Arial"/>
              <a:cs typeface="Arial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764540" y="3411473"/>
            <a:ext cx="3187065" cy="751840"/>
          </a:xfrm>
          <a:prstGeom prst="rect">
            <a:avLst/>
          </a:prstGeom>
        </p:spPr>
        <p:txBody>
          <a:bodyPr vert="horz" wrap="square" lIns="0" tIns="41910" rIns="0" bIns="0" rtlCol="0">
            <a:spAutoFit/>
          </a:bodyPr>
          <a:lstStyle/>
          <a:p>
            <a:pPr marL="469900" marR="5080" indent="-457834">
              <a:lnSpc>
                <a:spcPts val="1839"/>
              </a:lnSpc>
              <a:spcBef>
                <a:spcPts val="330"/>
              </a:spcBef>
              <a:tabLst>
                <a:tab pos="469900" algn="l"/>
              </a:tabLst>
            </a:pPr>
            <a:r>
              <a:rPr sz="1700" spc="2965" dirty="0">
                <a:solidFill>
                  <a:srgbClr val="8E877B"/>
                </a:solidFill>
                <a:latin typeface="Wingdings"/>
                <a:cs typeface="Wingdings"/>
              </a:rPr>
              <a:t></a:t>
            </a:r>
            <a:r>
              <a:rPr sz="1700" dirty="0">
                <a:solidFill>
                  <a:srgbClr val="2C2E2B"/>
                </a:solidFill>
                <a:latin typeface="Arial"/>
                <a:cs typeface="Arial"/>
              </a:rPr>
              <a:t>Be in </a:t>
            </a:r>
            <a:r>
              <a:rPr sz="1700" spc="-5" dirty="0">
                <a:solidFill>
                  <a:srgbClr val="2C2E2B"/>
                </a:solidFill>
                <a:latin typeface="Arial"/>
                <a:cs typeface="Arial"/>
              </a:rPr>
              <a:t>tune </a:t>
            </a:r>
            <a:r>
              <a:rPr sz="1700" spc="-10" dirty="0">
                <a:solidFill>
                  <a:srgbClr val="2C2E2B"/>
                </a:solidFill>
                <a:latin typeface="Arial"/>
                <a:cs typeface="Arial"/>
              </a:rPr>
              <a:t>with </a:t>
            </a:r>
            <a:r>
              <a:rPr sz="1700" dirty="0">
                <a:solidFill>
                  <a:srgbClr val="2C2E2B"/>
                </a:solidFill>
                <a:latin typeface="Arial"/>
                <a:cs typeface="Arial"/>
              </a:rPr>
              <a:t>all of </a:t>
            </a:r>
            <a:r>
              <a:rPr sz="1700" spc="-5" dirty="0">
                <a:solidFill>
                  <a:srgbClr val="2C2E2B"/>
                </a:solidFill>
                <a:latin typeface="Arial"/>
                <a:cs typeface="Arial"/>
              </a:rPr>
              <a:t>your  </a:t>
            </a:r>
            <a:r>
              <a:rPr sz="1700" dirty="0">
                <a:solidFill>
                  <a:srgbClr val="2C2E2B"/>
                </a:solidFill>
                <a:latin typeface="Arial"/>
                <a:cs typeface="Arial"/>
              </a:rPr>
              <a:t>senses </a:t>
            </a:r>
            <a:r>
              <a:rPr sz="1700" spc="-10" dirty="0">
                <a:solidFill>
                  <a:srgbClr val="2C2E2B"/>
                </a:solidFill>
                <a:latin typeface="Arial"/>
                <a:cs typeface="Arial"/>
              </a:rPr>
              <a:t>to </a:t>
            </a:r>
            <a:r>
              <a:rPr sz="1700" dirty="0">
                <a:solidFill>
                  <a:srgbClr val="2C2E2B"/>
                </a:solidFill>
                <a:latin typeface="Arial"/>
                <a:cs typeface="Arial"/>
              </a:rPr>
              <a:t>clear </a:t>
            </a:r>
            <a:r>
              <a:rPr sz="1700" spc="-5" dirty="0">
                <a:solidFill>
                  <a:srgbClr val="2C2E2B"/>
                </a:solidFill>
                <a:latin typeface="Arial"/>
                <a:cs typeface="Arial"/>
              </a:rPr>
              <a:t>your </a:t>
            </a:r>
            <a:r>
              <a:rPr sz="1700" dirty="0">
                <a:solidFill>
                  <a:srgbClr val="2C2E2B"/>
                </a:solidFill>
                <a:latin typeface="Arial"/>
                <a:cs typeface="Arial"/>
              </a:rPr>
              <a:t>mind</a:t>
            </a:r>
            <a:r>
              <a:rPr sz="1700" spc="-35" dirty="0">
                <a:solidFill>
                  <a:srgbClr val="2C2E2B"/>
                </a:solidFill>
                <a:latin typeface="Arial"/>
                <a:cs typeface="Arial"/>
              </a:rPr>
              <a:t> </a:t>
            </a:r>
            <a:r>
              <a:rPr sz="1700" dirty="0">
                <a:solidFill>
                  <a:srgbClr val="2C2E2B"/>
                </a:solidFill>
                <a:latin typeface="Arial"/>
                <a:cs typeface="Arial"/>
              </a:rPr>
              <a:t>of  thought.</a:t>
            </a:r>
            <a:endParaRPr sz="1700" dirty="0">
              <a:latin typeface="Arial"/>
              <a:cs typeface="Arial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764540" y="4851653"/>
            <a:ext cx="2646680" cy="518795"/>
          </a:xfrm>
          <a:prstGeom prst="rect">
            <a:avLst/>
          </a:prstGeom>
        </p:spPr>
        <p:txBody>
          <a:bodyPr vert="horz" wrap="square" lIns="0" tIns="41910" rIns="0" bIns="0" rtlCol="0">
            <a:spAutoFit/>
          </a:bodyPr>
          <a:lstStyle/>
          <a:p>
            <a:pPr marL="469900" marR="5080" indent="-457834">
              <a:lnSpc>
                <a:spcPts val="1839"/>
              </a:lnSpc>
              <a:spcBef>
                <a:spcPts val="330"/>
              </a:spcBef>
              <a:tabLst>
                <a:tab pos="469900" algn="l"/>
              </a:tabLst>
            </a:pPr>
            <a:r>
              <a:rPr sz="1700" spc="2965" dirty="0">
                <a:solidFill>
                  <a:srgbClr val="8E877B"/>
                </a:solidFill>
                <a:latin typeface="Wingdings"/>
                <a:cs typeface="Wingdings"/>
              </a:rPr>
              <a:t></a:t>
            </a:r>
            <a:r>
              <a:rPr sz="1700" dirty="0">
                <a:solidFill>
                  <a:srgbClr val="2C2E2B"/>
                </a:solidFill>
                <a:latin typeface="Arial"/>
                <a:cs typeface="Arial"/>
              </a:rPr>
              <a:t>Total awareness of the  moment.</a:t>
            </a:r>
            <a:endParaRPr sz="1700" dirty="0">
              <a:latin typeface="Arial"/>
              <a:cs typeface="Arial"/>
            </a:endParaRPr>
          </a:p>
        </p:txBody>
      </p:sp>
      <p:sp>
        <p:nvSpPr>
          <p:cNvPr id="7" name="object 7"/>
          <p:cNvSpPr/>
          <p:nvPr/>
        </p:nvSpPr>
        <p:spPr>
          <a:xfrm>
            <a:off x="4851400" y="2202560"/>
            <a:ext cx="3556000" cy="3048000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8"/>
          <p:cNvSpPr txBox="1"/>
          <p:nvPr/>
        </p:nvSpPr>
        <p:spPr>
          <a:xfrm>
            <a:off x="535940" y="6655199"/>
            <a:ext cx="7753984" cy="16700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1000" spc="-5" dirty="0">
                <a:latin typeface="Arial"/>
                <a:cs typeface="Arial"/>
              </a:rPr>
              <a:t>Gillman, Steve. </a:t>
            </a:r>
            <a:r>
              <a:rPr sz="1000" spc="-10" dirty="0">
                <a:latin typeface="Arial"/>
                <a:cs typeface="Arial"/>
              </a:rPr>
              <a:t>"Six Types </a:t>
            </a:r>
            <a:r>
              <a:rPr sz="1000" spc="-5" dirty="0">
                <a:latin typeface="Arial"/>
                <a:cs typeface="Arial"/>
              </a:rPr>
              <a:t>of Meditation." Www.Buzzle.com. 1 Mar. 2006. </a:t>
            </a:r>
            <a:r>
              <a:rPr sz="1000" spc="5" dirty="0">
                <a:latin typeface="Arial"/>
                <a:cs typeface="Arial"/>
              </a:rPr>
              <a:t>Web.</a:t>
            </a:r>
            <a:r>
              <a:rPr sz="1000" spc="55" dirty="0">
                <a:latin typeface="Arial"/>
                <a:cs typeface="Arial"/>
              </a:rPr>
              <a:t> </a:t>
            </a:r>
            <a:r>
              <a:rPr sz="1000" spc="-5" dirty="0">
                <a:latin typeface="Arial"/>
                <a:cs typeface="Arial"/>
              </a:rPr>
              <a:t>&lt;</a:t>
            </a:r>
            <a:r>
              <a:rPr sz="1000" spc="-5" dirty="0">
                <a:latin typeface="Arial"/>
                <a:cs typeface="Arial"/>
                <a:hlinkClick r:id="rId4"/>
              </a:rPr>
              <a:t>http://www.buzzle.com/editorials/2-26-2006-89868.asp&gt;</a:t>
            </a:r>
            <a:r>
              <a:rPr sz="1000" spc="-5" dirty="0">
                <a:latin typeface="Arial"/>
                <a:cs typeface="Arial"/>
              </a:rPr>
              <a:t>.</a:t>
            </a:r>
            <a:endParaRPr sz="1000">
              <a:latin typeface="Arial"/>
              <a:cs typeface="Arial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1697735" y="149352"/>
            <a:ext cx="5766816" cy="1016508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2088260" y="341121"/>
            <a:ext cx="4966335" cy="78803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>
                <a:solidFill>
                  <a:srgbClr val="2C2E2B"/>
                </a:solidFill>
              </a:rPr>
              <a:t>Object</a:t>
            </a:r>
            <a:r>
              <a:rPr spc="-105" dirty="0">
                <a:solidFill>
                  <a:srgbClr val="2C2E2B"/>
                </a:solidFill>
              </a:rPr>
              <a:t> </a:t>
            </a:r>
            <a:r>
              <a:rPr dirty="0">
                <a:solidFill>
                  <a:srgbClr val="2C2E2B"/>
                </a:solidFill>
              </a:rPr>
              <a:t>Meditation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64540" y="2390394"/>
            <a:ext cx="3092450" cy="3083536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  <a:tabLst>
                <a:tab pos="469900" algn="l"/>
              </a:tabLst>
            </a:pPr>
            <a:r>
              <a:rPr sz="2000" spc="3485" dirty="0">
                <a:solidFill>
                  <a:srgbClr val="8E877B"/>
                </a:solidFill>
                <a:latin typeface="Wingdings"/>
                <a:cs typeface="Wingdings"/>
              </a:rPr>
              <a:t></a:t>
            </a:r>
            <a:r>
              <a:rPr sz="2000" spc="3485" dirty="0">
                <a:solidFill>
                  <a:srgbClr val="8E877B"/>
                </a:solidFill>
                <a:latin typeface="Times New Roman"/>
                <a:cs typeface="Times New Roman"/>
              </a:rPr>
              <a:t>	</a:t>
            </a:r>
            <a:r>
              <a:rPr sz="2000" dirty="0">
                <a:solidFill>
                  <a:srgbClr val="2C2E2B"/>
                </a:solidFill>
                <a:latin typeface="Arial"/>
                <a:cs typeface="Arial"/>
              </a:rPr>
              <a:t>Simple</a:t>
            </a:r>
            <a:endParaRPr sz="2000" dirty="0">
              <a:latin typeface="Arial"/>
              <a:cs typeface="Arial"/>
            </a:endParaRPr>
          </a:p>
          <a:p>
            <a:pPr>
              <a:lnSpc>
                <a:spcPct val="100000"/>
              </a:lnSpc>
            </a:pPr>
            <a:endParaRPr sz="2200" dirty="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35"/>
              </a:spcBef>
            </a:pPr>
            <a:endParaRPr sz="3150" dirty="0">
              <a:latin typeface="Arial"/>
              <a:cs typeface="Arial"/>
            </a:endParaRPr>
          </a:p>
          <a:p>
            <a:pPr marL="469900" marR="186690" indent="-457834">
              <a:lnSpc>
                <a:spcPts val="2160"/>
              </a:lnSpc>
              <a:tabLst>
                <a:tab pos="469900" algn="l"/>
              </a:tabLst>
            </a:pPr>
            <a:r>
              <a:rPr sz="2000" dirty="0">
                <a:solidFill>
                  <a:srgbClr val="8E877B"/>
                </a:solidFill>
                <a:latin typeface="Wingdings"/>
                <a:cs typeface="Wingdings"/>
              </a:rPr>
              <a:t></a:t>
            </a:r>
            <a:r>
              <a:rPr lang="en-GB" sz="2000" dirty="0">
                <a:solidFill>
                  <a:srgbClr val="8E877B"/>
                </a:solidFill>
                <a:latin typeface="Wingdings"/>
                <a:cs typeface="Wingdings"/>
              </a:rPr>
              <a:t> </a:t>
            </a:r>
            <a:r>
              <a:rPr sz="2000" dirty="0">
                <a:solidFill>
                  <a:srgbClr val="2C2E2B"/>
                </a:solidFill>
                <a:latin typeface="Arial"/>
                <a:cs typeface="Arial"/>
              </a:rPr>
              <a:t>Concentration on one  point of vision</a:t>
            </a:r>
            <a:endParaRPr sz="2000" dirty="0">
              <a:latin typeface="Arial"/>
              <a:cs typeface="Arial"/>
            </a:endParaRPr>
          </a:p>
          <a:p>
            <a:pPr>
              <a:lnSpc>
                <a:spcPct val="100000"/>
              </a:lnSpc>
            </a:pPr>
            <a:endParaRPr sz="2200" dirty="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30"/>
              </a:spcBef>
            </a:pPr>
            <a:endParaRPr sz="2900" dirty="0">
              <a:latin typeface="Arial"/>
              <a:cs typeface="Arial"/>
            </a:endParaRPr>
          </a:p>
          <a:p>
            <a:pPr marL="12700">
              <a:lnSpc>
                <a:spcPts val="2280"/>
              </a:lnSpc>
              <a:tabLst>
                <a:tab pos="469900" algn="l"/>
              </a:tabLst>
            </a:pPr>
            <a:r>
              <a:rPr sz="2000" spc="3485" dirty="0">
                <a:solidFill>
                  <a:srgbClr val="8E877B"/>
                </a:solidFill>
                <a:latin typeface="Wingdings"/>
                <a:cs typeface="Wingdings"/>
              </a:rPr>
              <a:t></a:t>
            </a:r>
            <a:r>
              <a:rPr sz="2000" spc="-45" dirty="0">
                <a:solidFill>
                  <a:srgbClr val="2C2E2B"/>
                </a:solidFill>
                <a:latin typeface="Arial"/>
                <a:cs typeface="Arial"/>
              </a:rPr>
              <a:t>Total </a:t>
            </a:r>
            <a:r>
              <a:rPr sz="2000" dirty="0">
                <a:solidFill>
                  <a:srgbClr val="2C2E2B"/>
                </a:solidFill>
                <a:latin typeface="Arial"/>
                <a:cs typeface="Arial"/>
              </a:rPr>
              <a:t>awareness of</a:t>
            </a:r>
            <a:r>
              <a:rPr sz="2000" spc="-100" dirty="0">
                <a:solidFill>
                  <a:srgbClr val="2C2E2B"/>
                </a:solidFill>
                <a:latin typeface="Arial"/>
                <a:cs typeface="Arial"/>
              </a:rPr>
              <a:t> </a:t>
            </a:r>
            <a:r>
              <a:rPr sz="2000" dirty="0">
                <a:solidFill>
                  <a:srgbClr val="2C2E2B"/>
                </a:solidFill>
                <a:latin typeface="Arial"/>
                <a:cs typeface="Arial"/>
              </a:rPr>
              <a:t>that</a:t>
            </a:r>
            <a:r>
              <a:rPr lang="en-GB" sz="2000" dirty="0">
                <a:latin typeface="Arial"/>
                <a:cs typeface="Arial"/>
              </a:rPr>
              <a:t> </a:t>
            </a:r>
            <a:r>
              <a:rPr sz="2000" dirty="0">
                <a:solidFill>
                  <a:srgbClr val="2C2E2B"/>
                </a:solidFill>
                <a:latin typeface="Arial"/>
                <a:cs typeface="Arial"/>
              </a:rPr>
              <a:t>point</a:t>
            </a:r>
            <a:endParaRPr sz="2000" dirty="0">
              <a:latin typeface="Arial"/>
              <a:cs typeface="Arial"/>
            </a:endParaRPr>
          </a:p>
        </p:txBody>
      </p:sp>
      <p:sp>
        <p:nvSpPr>
          <p:cNvPr id="5" name="object 5"/>
          <p:cNvSpPr/>
          <p:nvPr/>
        </p:nvSpPr>
        <p:spPr>
          <a:xfrm>
            <a:off x="5092572" y="2394839"/>
            <a:ext cx="3073654" cy="3048000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 txBox="1"/>
          <p:nvPr/>
        </p:nvSpPr>
        <p:spPr>
          <a:xfrm>
            <a:off x="535940" y="6655199"/>
            <a:ext cx="7753984" cy="16700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1000" spc="-5" dirty="0">
                <a:latin typeface="Arial"/>
                <a:cs typeface="Arial"/>
              </a:rPr>
              <a:t>Gillman, Steve. </a:t>
            </a:r>
            <a:r>
              <a:rPr sz="1000" spc="-10" dirty="0">
                <a:latin typeface="Arial"/>
                <a:cs typeface="Arial"/>
              </a:rPr>
              <a:t>"Six Types </a:t>
            </a:r>
            <a:r>
              <a:rPr sz="1000" spc="-5" dirty="0">
                <a:latin typeface="Arial"/>
                <a:cs typeface="Arial"/>
              </a:rPr>
              <a:t>of Meditation." Www.Buzzle.com. 1 Mar. 2006. </a:t>
            </a:r>
            <a:r>
              <a:rPr sz="1000" spc="5" dirty="0">
                <a:latin typeface="Arial"/>
                <a:cs typeface="Arial"/>
              </a:rPr>
              <a:t>Web.</a:t>
            </a:r>
            <a:r>
              <a:rPr sz="1000" spc="55" dirty="0">
                <a:latin typeface="Arial"/>
                <a:cs typeface="Arial"/>
              </a:rPr>
              <a:t> </a:t>
            </a:r>
            <a:r>
              <a:rPr sz="1000" spc="-5" dirty="0">
                <a:latin typeface="Arial"/>
                <a:cs typeface="Arial"/>
              </a:rPr>
              <a:t>&lt;</a:t>
            </a:r>
            <a:r>
              <a:rPr sz="1000" spc="-5" dirty="0">
                <a:latin typeface="Arial"/>
                <a:cs typeface="Arial"/>
                <a:hlinkClick r:id="rId4"/>
              </a:rPr>
              <a:t>http://www.buzzle.com/editorials/2-26-2006-89868.asp&gt;</a:t>
            </a:r>
            <a:r>
              <a:rPr sz="1000" spc="-5" dirty="0">
                <a:latin typeface="Arial"/>
                <a:cs typeface="Arial"/>
              </a:rPr>
              <a:t>.</a:t>
            </a:r>
            <a:endParaRPr sz="1000">
              <a:latin typeface="Arial"/>
              <a:cs typeface="Arial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1627632" y="149352"/>
            <a:ext cx="5905500" cy="1016508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2018157" y="341121"/>
            <a:ext cx="5104765" cy="78803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>
                <a:solidFill>
                  <a:srgbClr val="2C2E2B"/>
                </a:solidFill>
              </a:rPr>
              <a:t>Mantra</a:t>
            </a:r>
            <a:r>
              <a:rPr spc="-125" dirty="0">
                <a:solidFill>
                  <a:srgbClr val="2C2E2B"/>
                </a:solidFill>
              </a:rPr>
              <a:t> </a:t>
            </a:r>
            <a:r>
              <a:rPr dirty="0">
                <a:solidFill>
                  <a:srgbClr val="2C2E2B"/>
                </a:solidFill>
              </a:rPr>
              <a:t>Meditation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35940" y="2113914"/>
            <a:ext cx="3408679" cy="118364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469900" marR="5080" indent="-457200">
              <a:lnSpc>
                <a:spcPct val="100000"/>
              </a:lnSpc>
              <a:spcBef>
                <a:spcPts val="95"/>
              </a:spcBef>
              <a:tabLst>
                <a:tab pos="469265" algn="l"/>
              </a:tabLst>
            </a:pPr>
            <a:r>
              <a:rPr sz="1900" spc="3290" dirty="0">
                <a:solidFill>
                  <a:srgbClr val="8E877B"/>
                </a:solidFill>
                <a:latin typeface="Wingdings"/>
                <a:cs typeface="Wingdings"/>
              </a:rPr>
              <a:t></a:t>
            </a:r>
            <a:r>
              <a:rPr sz="1900" spc="-5" dirty="0">
                <a:solidFill>
                  <a:srgbClr val="2C2E2B"/>
                </a:solidFill>
                <a:latin typeface="Arial"/>
                <a:cs typeface="Arial"/>
              </a:rPr>
              <a:t>Repetition of a </a:t>
            </a:r>
            <a:r>
              <a:rPr sz="1900" spc="-10" dirty="0">
                <a:solidFill>
                  <a:srgbClr val="2C2E2B"/>
                </a:solidFill>
                <a:latin typeface="Arial"/>
                <a:cs typeface="Arial"/>
              </a:rPr>
              <a:t>word,  </a:t>
            </a:r>
            <a:r>
              <a:rPr sz="1900" spc="-5" dirty="0">
                <a:solidFill>
                  <a:srgbClr val="2C2E2B"/>
                </a:solidFill>
                <a:latin typeface="Arial"/>
                <a:cs typeface="Arial"/>
              </a:rPr>
              <a:t>phrase, hymn, or prayer to  clear the mind. And</a:t>
            </a:r>
            <a:r>
              <a:rPr sz="1900" spc="-85" dirty="0">
                <a:solidFill>
                  <a:srgbClr val="2C2E2B"/>
                </a:solidFill>
                <a:latin typeface="Arial"/>
                <a:cs typeface="Arial"/>
              </a:rPr>
              <a:t> </a:t>
            </a:r>
            <a:r>
              <a:rPr sz="1900" spc="-5" dirty="0">
                <a:solidFill>
                  <a:srgbClr val="2C2E2B"/>
                </a:solidFill>
                <a:latin typeface="Arial"/>
                <a:cs typeface="Arial"/>
              </a:rPr>
              <a:t>provide  a vessel to concentrate</a:t>
            </a:r>
            <a:r>
              <a:rPr sz="1900" spc="35" dirty="0">
                <a:solidFill>
                  <a:srgbClr val="2C2E2B"/>
                </a:solidFill>
                <a:latin typeface="Arial"/>
                <a:cs typeface="Arial"/>
              </a:rPr>
              <a:t> </a:t>
            </a:r>
            <a:r>
              <a:rPr sz="1900" spc="-5" dirty="0">
                <a:solidFill>
                  <a:srgbClr val="2C2E2B"/>
                </a:solidFill>
                <a:latin typeface="Arial"/>
                <a:cs typeface="Arial"/>
              </a:rPr>
              <a:t>on.</a:t>
            </a:r>
            <a:endParaRPr sz="1900" dirty="0">
              <a:latin typeface="Arial"/>
              <a:cs typeface="Arial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535940" y="4069460"/>
            <a:ext cx="3100705" cy="89408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469900" marR="5080" indent="-457200">
              <a:lnSpc>
                <a:spcPct val="100000"/>
              </a:lnSpc>
              <a:spcBef>
                <a:spcPts val="95"/>
              </a:spcBef>
              <a:tabLst>
                <a:tab pos="469265" algn="l"/>
              </a:tabLst>
            </a:pPr>
            <a:r>
              <a:rPr sz="1900" spc="3290" dirty="0">
                <a:solidFill>
                  <a:srgbClr val="8E877B"/>
                </a:solidFill>
                <a:latin typeface="Wingdings"/>
                <a:cs typeface="Wingdings"/>
              </a:rPr>
              <a:t></a:t>
            </a:r>
            <a:r>
              <a:rPr sz="1900" spc="-5" dirty="0">
                <a:solidFill>
                  <a:srgbClr val="2C2E2B"/>
                </a:solidFill>
                <a:latin typeface="Arial"/>
                <a:cs typeface="Arial"/>
              </a:rPr>
              <a:t>Commonly found in  Buddhism Hinduism and  Christianity</a:t>
            </a:r>
            <a:r>
              <a:rPr lang="en-GB" sz="1900" spc="-5" dirty="0">
                <a:solidFill>
                  <a:srgbClr val="2C2E2B"/>
                </a:solidFill>
                <a:latin typeface="Arial"/>
                <a:cs typeface="Arial"/>
              </a:rPr>
              <a:t>.</a:t>
            </a:r>
            <a:endParaRPr sz="1900" dirty="0">
              <a:latin typeface="Arial"/>
              <a:cs typeface="Arial"/>
            </a:endParaRPr>
          </a:p>
        </p:txBody>
      </p:sp>
      <p:sp>
        <p:nvSpPr>
          <p:cNvPr id="6" name="object 6"/>
          <p:cNvSpPr/>
          <p:nvPr/>
        </p:nvSpPr>
        <p:spPr>
          <a:xfrm>
            <a:off x="4799076" y="2458720"/>
            <a:ext cx="3657600" cy="2302636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 txBox="1"/>
          <p:nvPr/>
        </p:nvSpPr>
        <p:spPr>
          <a:xfrm>
            <a:off x="535940" y="6655199"/>
            <a:ext cx="7753984" cy="16700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1000" spc="-5" dirty="0">
                <a:latin typeface="Arial"/>
                <a:cs typeface="Arial"/>
              </a:rPr>
              <a:t>Gillman, Steve. </a:t>
            </a:r>
            <a:r>
              <a:rPr sz="1000" spc="-10" dirty="0">
                <a:latin typeface="Arial"/>
                <a:cs typeface="Arial"/>
              </a:rPr>
              <a:t>"Six Types </a:t>
            </a:r>
            <a:r>
              <a:rPr sz="1000" spc="-5" dirty="0">
                <a:latin typeface="Arial"/>
                <a:cs typeface="Arial"/>
              </a:rPr>
              <a:t>of Meditation." Www.Buzzle.com. 1 Mar. 2006. </a:t>
            </a:r>
            <a:r>
              <a:rPr sz="1000" spc="5" dirty="0">
                <a:latin typeface="Arial"/>
                <a:cs typeface="Arial"/>
              </a:rPr>
              <a:t>Web.</a:t>
            </a:r>
            <a:r>
              <a:rPr sz="1000" spc="55" dirty="0">
                <a:latin typeface="Arial"/>
                <a:cs typeface="Arial"/>
              </a:rPr>
              <a:t> </a:t>
            </a:r>
            <a:r>
              <a:rPr sz="1000" spc="-5" dirty="0">
                <a:latin typeface="Arial"/>
                <a:cs typeface="Arial"/>
              </a:rPr>
              <a:t>&lt;</a:t>
            </a:r>
            <a:r>
              <a:rPr sz="1000" spc="-5" dirty="0">
                <a:latin typeface="Arial"/>
                <a:cs typeface="Arial"/>
                <a:hlinkClick r:id="rId4"/>
              </a:rPr>
              <a:t>http://www.buzzle.com/editorials/2-26-2006-89868.asp&gt;</a:t>
            </a:r>
            <a:r>
              <a:rPr sz="1000" spc="-5" dirty="0">
                <a:latin typeface="Arial"/>
                <a:cs typeface="Arial"/>
              </a:rPr>
              <a:t>.</a:t>
            </a:r>
            <a:endParaRPr sz="1000">
              <a:latin typeface="Arial"/>
              <a:cs typeface="Arial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851916" y="149352"/>
            <a:ext cx="7458456" cy="1016508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1242161" y="341121"/>
            <a:ext cx="6657340" cy="78803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>
                <a:solidFill>
                  <a:srgbClr val="2C2E2B"/>
                </a:solidFill>
              </a:rPr>
              <a:t>Religion and</a:t>
            </a:r>
            <a:r>
              <a:rPr spc="-145" dirty="0">
                <a:solidFill>
                  <a:srgbClr val="2C2E2B"/>
                </a:solidFill>
              </a:rPr>
              <a:t> </a:t>
            </a:r>
            <a:r>
              <a:rPr dirty="0">
                <a:solidFill>
                  <a:srgbClr val="2C2E2B"/>
                </a:solidFill>
              </a:rPr>
              <a:t>Meditation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94436" y="1671954"/>
            <a:ext cx="3023870" cy="326834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algn="ctr">
              <a:lnSpc>
                <a:spcPts val="2375"/>
              </a:lnSpc>
              <a:spcBef>
                <a:spcPts val="95"/>
              </a:spcBef>
            </a:pPr>
            <a:r>
              <a:rPr sz="2200" b="1" spc="-5" dirty="0">
                <a:solidFill>
                  <a:srgbClr val="2C2E2B"/>
                </a:solidFill>
                <a:latin typeface="Arial"/>
                <a:cs typeface="Arial"/>
              </a:rPr>
              <a:t>Religions that</a:t>
            </a:r>
            <a:r>
              <a:rPr sz="2200" b="1" spc="5" dirty="0">
                <a:solidFill>
                  <a:srgbClr val="2C2E2B"/>
                </a:solidFill>
                <a:latin typeface="Arial"/>
                <a:cs typeface="Arial"/>
              </a:rPr>
              <a:t> </a:t>
            </a:r>
            <a:r>
              <a:rPr sz="2200" b="1" spc="-5" dirty="0">
                <a:solidFill>
                  <a:srgbClr val="2C2E2B"/>
                </a:solidFill>
                <a:latin typeface="Arial"/>
                <a:cs typeface="Arial"/>
              </a:rPr>
              <a:t>practice</a:t>
            </a:r>
            <a:endParaRPr sz="2200" dirty="0">
              <a:latin typeface="Arial"/>
              <a:cs typeface="Arial"/>
            </a:endParaRPr>
          </a:p>
          <a:p>
            <a:pPr algn="ctr">
              <a:lnSpc>
                <a:spcPts val="2375"/>
              </a:lnSpc>
            </a:pPr>
            <a:r>
              <a:rPr sz="2200" b="1" spc="-5" dirty="0">
                <a:solidFill>
                  <a:srgbClr val="2C2E2B"/>
                </a:solidFill>
                <a:latin typeface="Arial"/>
                <a:cs typeface="Arial"/>
              </a:rPr>
              <a:t>Meditation</a:t>
            </a:r>
            <a:endParaRPr sz="2200" dirty="0">
              <a:latin typeface="Arial"/>
              <a:cs typeface="Arial"/>
            </a:endParaRPr>
          </a:p>
          <a:p>
            <a:pPr>
              <a:lnSpc>
                <a:spcPct val="100000"/>
              </a:lnSpc>
            </a:pPr>
            <a:endParaRPr sz="2400" dirty="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5"/>
              </a:spcBef>
            </a:pPr>
            <a:endParaRPr sz="2100" dirty="0">
              <a:latin typeface="Arial"/>
              <a:cs typeface="Arial"/>
            </a:endParaRPr>
          </a:p>
          <a:p>
            <a:pPr marL="82550">
              <a:lnSpc>
                <a:spcPct val="100000"/>
              </a:lnSpc>
              <a:tabLst>
                <a:tab pos="539750" algn="l"/>
              </a:tabLst>
            </a:pPr>
            <a:r>
              <a:rPr sz="2000" spc="3485" dirty="0">
                <a:solidFill>
                  <a:srgbClr val="8E877B"/>
                </a:solidFill>
                <a:latin typeface="Wingdings"/>
                <a:cs typeface="Wingdings"/>
              </a:rPr>
              <a:t></a:t>
            </a:r>
            <a:r>
              <a:rPr sz="2000" spc="3485" dirty="0">
                <a:solidFill>
                  <a:srgbClr val="8E877B"/>
                </a:solidFill>
                <a:latin typeface="Times New Roman"/>
                <a:cs typeface="Times New Roman"/>
              </a:rPr>
              <a:t>	</a:t>
            </a:r>
            <a:r>
              <a:rPr sz="2000" dirty="0">
                <a:solidFill>
                  <a:srgbClr val="2C2E2B"/>
                </a:solidFill>
                <a:latin typeface="Arial"/>
                <a:cs typeface="Arial"/>
              </a:rPr>
              <a:t>Hinduism</a:t>
            </a:r>
            <a:endParaRPr sz="2000" dirty="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35"/>
              </a:spcBef>
            </a:pPr>
            <a:endParaRPr sz="1700" dirty="0">
              <a:latin typeface="Arial"/>
              <a:cs typeface="Arial"/>
            </a:endParaRPr>
          </a:p>
          <a:p>
            <a:pPr marL="82550">
              <a:lnSpc>
                <a:spcPct val="100000"/>
              </a:lnSpc>
              <a:tabLst>
                <a:tab pos="539750" algn="l"/>
              </a:tabLst>
            </a:pPr>
            <a:r>
              <a:rPr sz="2000" spc="3485" dirty="0">
                <a:solidFill>
                  <a:srgbClr val="8E877B"/>
                </a:solidFill>
                <a:latin typeface="Wingdings"/>
                <a:cs typeface="Wingdings"/>
              </a:rPr>
              <a:t></a:t>
            </a:r>
            <a:r>
              <a:rPr sz="2000" spc="3485" dirty="0">
                <a:solidFill>
                  <a:srgbClr val="8E877B"/>
                </a:solidFill>
                <a:latin typeface="Times New Roman"/>
                <a:cs typeface="Times New Roman"/>
              </a:rPr>
              <a:t>	</a:t>
            </a:r>
            <a:r>
              <a:rPr sz="2000" dirty="0">
                <a:solidFill>
                  <a:srgbClr val="2C2E2B"/>
                </a:solidFill>
                <a:latin typeface="Arial"/>
                <a:cs typeface="Arial"/>
              </a:rPr>
              <a:t>Buddhism</a:t>
            </a:r>
            <a:endParaRPr sz="2000" dirty="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50"/>
              </a:spcBef>
            </a:pPr>
            <a:endParaRPr sz="1700" dirty="0">
              <a:latin typeface="Arial"/>
              <a:cs typeface="Arial"/>
            </a:endParaRPr>
          </a:p>
          <a:p>
            <a:pPr marL="82550">
              <a:lnSpc>
                <a:spcPct val="100000"/>
              </a:lnSpc>
              <a:tabLst>
                <a:tab pos="539750" algn="l"/>
              </a:tabLst>
            </a:pPr>
            <a:r>
              <a:rPr sz="2000" spc="3485" dirty="0">
                <a:solidFill>
                  <a:srgbClr val="8E877B"/>
                </a:solidFill>
                <a:latin typeface="Wingdings"/>
                <a:cs typeface="Wingdings"/>
              </a:rPr>
              <a:t></a:t>
            </a:r>
            <a:r>
              <a:rPr sz="2000" spc="3485" dirty="0">
                <a:solidFill>
                  <a:srgbClr val="8E877B"/>
                </a:solidFill>
                <a:latin typeface="Times New Roman"/>
                <a:cs typeface="Times New Roman"/>
              </a:rPr>
              <a:t>	</a:t>
            </a:r>
            <a:r>
              <a:rPr sz="2000" spc="-35" dirty="0">
                <a:solidFill>
                  <a:srgbClr val="2C2E2B"/>
                </a:solidFill>
                <a:latin typeface="Arial"/>
                <a:cs typeface="Arial"/>
              </a:rPr>
              <a:t>Taoism</a:t>
            </a:r>
            <a:endParaRPr sz="2000" dirty="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50"/>
              </a:spcBef>
            </a:pPr>
            <a:endParaRPr sz="1700" dirty="0">
              <a:latin typeface="Arial"/>
              <a:cs typeface="Arial"/>
            </a:endParaRPr>
          </a:p>
          <a:p>
            <a:pPr marL="82550">
              <a:lnSpc>
                <a:spcPct val="100000"/>
              </a:lnSpc>
              <a:spcBef>
                <a:spcPts val="5"/>
              </a:spcBef>
              <a:tabLst>
                <a:tab pos="539750" algn="l"/>
              </a:tabLst>
            </a:pPr>
            <a:r>
              <a:rPr sz="2000" spc="3485" dirty="0">
                <a:solidFill>
                  <a:srgbClr val="8E877B"/>
                </a:solidFill>
                <a:latin typeface="Wingdings"/>
                <a:cs typeface="Wingdings"/>
              </a:rPr>
              <a:t></a:t>
            </a:r>
            <a:r>
              <a:rPr sz="2000" spc="3485" dirty="0">
                <a:solidFill>
                  <a:srgbClr val="8E877B"/>
                </a:solidFill>
                <a:latin typeface="Times New Roman"/>
                <a:cs typeface="Times New Roman"/>
              </a:rPr>
              <a:t>	</a:t>
            </a:r>
            <a:r>
              <a:rPr sz="2000" dirty="0">
                <a:solidFill>
                  <a:srgbClr val="2C2E2B"/>
                </a:solidFill>
                <a:latin typeface="Arial"/>
                <a:cs typeface="Arial"/>
              </a:rPr>
              <a:t>Christianity</a:t>
            </a:r>
            <a:endParaRPr sz="2000" dirty="0">
              <a:latin typeface="Arial"/>
              <a:cs typeface="Arial"/>
            </a:endParaRPr>
          </a:p>
        </p:txBody>
      </p:sp>
      <p:sp>
        <p:nvSpPr>
          <p:cNvPr id="5" name="object 5"/>
          <p:cNvSpPr/>
          <p:nvPr/>
        </p:nvSpPr>
        <p:spPr>
          <a:xfrm>
            <a:off x="5103876" y="2267839"/>
            <a:ext cx="3048000" cy="3048000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 txBox="1"/>
          <p:nvPr/>
        </p:nvSpPr>
        <p:spPr>
          <a:xfrm>
            <a:off x="457606" y="6553315"/>
            <a:ext cx="4911725" cy="28130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2090"/>
              </a:lnSpc>
            </a:pPr>
            <a:r>
              <a:rPr sz="1000" spc="-5" dirty="0">
                <a:latin typeface="Arial"/>
                <a:cs typeface="Arial"/>
              </a:rPr>
              <a:t>Davich, Victor M. </a:t>
            </a:r>
            <a:r>
              <a:rPr sz="1000" dirty="0">
                <a:latin typeface="Arial"/>
                <a:cs typeface="Arial"/>
              </a:rPr>
              <a:t>The </a:t>
            </a:r>
            <a:r>
              <a:rPr sz="1000" spc="-5" dirty="0">
                <a:latin typeface="Arial"/>
                <a:cs typeface="Arial"/>
              </a:rPr>
              <a:t>Best Guide </a:t>
            </a:r>
            <a:r>
              <a:rPr sz="1000" dirty="0">
                <a:latin typeface="Arial"/>
                <a:cs typeface="Arial"/>
              </a:rPr>
              <a:t>To </a:t>
            </a:r>
            <a:r>
              <a:rPr sz="1000" spc="-5" dirty="0">
                <a:latin typeface="Arial"/>
                <a:cs typeface="Arial"/>
              </a:rPr>
              <a:t>Meditation. New York: Rennaisance Media,</a:t>
            </a:r>
            <a:r>
              <a:rPr sz="1000" spc="-35" dirty="0">
                <a:latin typeface="Arial"/>
                <a:cs typeface="Arial"/>
              </a:rPr>
              <a:t> </a:t>
            </a:r>
            <a:r>
              <a:rPr sz="1000" spc="-5" dirty="0">
                <a:latin typeface="Arial"/>
                <a:cs typeface="Arial"/>
              </a:rPr>
              <a:t>1998</a:t>
            </a:r>
            <a:r>
              <a:rPr sz="1800" spc="-5" dirty="0">
                <a:latin typeface="Arial"/>
                <a:cs typeface="Arial"/>
              </a:rPr>
              <a:t>.</a:t>
            </a:r>
            <a:endParaRPr sz="1800">
              <a:latin typeface="Arial"/>
              <a:cs typeface="Arial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2843783" y="149352"/>
            <a:ext cx="3474720" cy="1016508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3234308" y="341121"/>
            <a:ext cx="2675890" cy="78803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>
                <a:solidFill>
                  <a:srgbClr val="2C2E2B"/>
                </a:solidFill>
              </a:rPr>
              <a:t>Hindui</a:t>
            </a:r>
            <a:r>
              <a:rPr spc="15" dirty="0">
                <a:solidFill>
                  <a:srgbClr val="2C2E2B"/>
                </a:solidFill>
              </a:rPr>
              <a:t>s</a:t>
            </a:r>
            <a:r>
              <a:rPr dirty="0">
                <a:solidFill>
                  <a:srgbClr val="2C2E2B"/>
                </a:solidFill>
              </a:rPr>
              <a:t>m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46912" y="2662555"/>
            <a:ext cx="3498850" cy="3083536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  <a:tabLst>
                <a:tab pos="469265" algn="l"/>
              </a:tabLst>
            </a:pPr>
            <a:r>
              <a:rPr sz="2000" spc="3485" dirty="0">
                <a:solidFill>
                  <a:srgbClr val="8E877B"/>
                </a:solidFill>
                <a:latin typeface="Wingdings"/>
                <a:cs typeface="Wingdings"/>
              </a:rPr>
              <a:t></a:t>
            </a:r>
            <a:r>
              <a:rPr sz="2000" spc="3485" dirty="0">
                <a:solidFill>
                  <a:srgbClr val="8E877B"/>
                </a:solidFill>
                <a:latin typeface="Times New Roman"/>
                <a:cs typeface="Times New Roman"/>
              </a:rPr>
              <a:t>	</a:t>
            </a:r>
            <a:r>
              <a:rPr sz="2000" dirty="0">
                <a:solidFill>
                  <a:srgbClr val="2C2E2B"/>
                </a:solidFill>
                <a:latin typeface="Arial"/>
                <a:cs typeface="Arial"/>
              </a:rPr>
              <a:t>Many</a:t>
            </a:r>
            <a:r>
              <a:rPr sz="2000" spc="-40" dirty="0">
                <a:solidFill>
                  <a:srgbClr val="2C2E2B"/>
                </a:solidFill>
                <a:latin typeface="Arial"/>
                <a:cs typeface="Arial"/>
              </a:rPr>
              <a:t> </a:t>
            </a:r>
            <a:r>
              <a:rPr sz="2000" dirty="0">
                <a:solidFill>
                  <a:srgbClr val="2C2E2B"/>
                </a:solidFill>
                <a:latin typeface="Arial"/>
                <a:cs typeface="Arial"/>
              </a:rPr>
              <a:t>Gods</a:t>
            </a:r>
            <a:endParaRPr sz="2000" dirty="0">
              <a:latin typeface="Arial"/>
              <a:cs typeface="Arial"/>
            </a:endParaRPr>
          </a:p>
          <a:p>
            <a:pPr>
              <a:lnSpc>
                <a:spcPct val="100000"/>
              </a:lnSpc>
            </a:pPr>
            <a:endParaRPr sz="2200" dirty="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35"/>
              </a:spcBef>
            </a:pPr>
            <a:endParaRPr sz="3150" dirty="0">
              <a:latin typeface="Arial"/>
              <a:cs typeface="Arial"/>
            </a:endParaRPr>
          </a:p>
          <a:p>
            <a:pPr marL="469265" marR="5080" indent="-457200" algn="just">
              <a:lnSpc>
                <a:spcPts val="2160"/>
              </a:lnSpc>
              <a:tabLst>
                <a:tab pos="469265" algn="l"/>
              </a:tabLst>
            </a:pPr>
            <a:r>
              <a:rPr sz="2000" spc="3485" dirty="0">
                <a:solidFill>
                  <a:srgbClr val="8E877B"/>
                </a:solidFill>
                <a:latin typeface="Wingdings"/>
                <a:cs typeface="Wingdings"/>
              </a:rPr>
              <a:t></a:t>
            </a:r>
            <a:r>
              <a:rPr sz="2000" dirty="0">
                <a:solidFill>
                  <a:srgbClr val="2C2E2B"/>
                </a:solidFill>
                <a:latin typeface="Arial"/>
                <a:cs typeface="Arial"/>
              </a:rPr>
              <a:t>Chakras, healing,  promotion of strong</a:t>
            </a:r>
            <a:r>
              <a:rPr sz="2000" spc="-160" dirty="0">
                <a:solidFill>
                  <a:srgbClr val="2C2E2B"/>
                </a:solidFill>
                <a:latin typeface="Arial"/>
                <a:cs typeface="Arial"/>
              </a:rPr>
              <a:t> </a:t>
            </a:r>
            <a:r>
              <a:rPr sz="2000" dirty="0">
                <a:solidFill>
                  <a:srgbClr val="2C2E2B"/>
                </a:solidFill>
                <a:latin typeface="Arial"/>
                <a:cs typeface="Arial"/>
              </a:rPr>
              <a:t>mental  and physical</a:t>
            </a:r>
            <a:r>
              <a:rPr sz="2000" spc="-55" dirty="0">
                <a:solidFill>
                  <a:srgbClr val="2C2E2B"/>
                </a:solidFill>
                <a:latin typeface="Arial"/>
                <a:cs typeface="Arial"/>
              </a:rPr>
              <a:t> </a:t>
            </a:r>
            <a:r>
              <a:rPr sz="2000" dirty="0">
                <a:solidFill>
                  <a:srgbClr val="2C2E2B"/>
                </a:solidFill>
                <a:latin typeface="Arial"/>
                <a:cs typeface="Arial"/>
              </a:rPr>
              <a:t>condition</a:t>
            </a:r>
            <a:r>
              <a:rPr lang="en-GB" sz="2000" dirty="0">
                <a:solidFill>
                  <a:srgbClr val="2C2E2B"/>
                </a:solidFill>
                <a:latin typeface="Arial"/>
                <a:cs typeface="Arial"/>
              </a:rPr>
              <a:t>.</a:t>
            </a:r>
            <a:endParaRPr sz="2000" dirty="0">
              <a:latin typeface="Arial"/>
              <a:cs typeface="Arial"/>
            </a:endParaRPr>
          </a:p>
          <a:p>
            <a:pPr>
              <a:lnSpc>
                <a:spcPct val="100000"/>
              </a:lnSpc>
            </a:pPr>
            <a:endParaRPr sz="2200" dirty="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35"/>
              </a:spcBef>
            </a:pPr>
            <a:endParaRPr sz="2900" dirty="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tabLst>
                <a:tab pos="469265" algn="l"/>
              </a:tabLst>
            </a:pPr>
            <a:r>
              <a:rPr sz="2000" spc="3485" dirty="0">
                <a:solidFill>
                  <a:srgbClr val="8E877B"/>
                </a:solidFill>
                <a:latin typeface="Wingdings"/>
                <a:cs typeface="Wingdings"/>
              </a:rPr>
              <a:t></a:t>
            </a:r>
            <a:r>
              <a:rPr sz="2000" spc="-45" dirty="0">
                <a:solidFill>
                  <a:srgbClr val="2C2E2B"/>
                </a:solidFill>
                <a:latin typeface="Arial"/>
                <a:cs typeface="Arial"/>
              </a:rPr>
              <a:t>Yoga</a:t>
            </a:r>
            <a:endParaRPr sz="2000" dirty="0">
              <a:latin typeface="Arial"/>
              <a:cs typeface="Arial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6016244" y="2144395"/>
            <a:ext cx="1227455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b="1" spc="-5" dirty="0">
                <a:solidFill>
                  <a:srgbClr val="2C2E2B"/>
                </a:solidFill>
                <a:latin typeface="Arial"/>
                <a:cs typeface="Arial"/>
              </a:rPr>
              <a:t>Ch</a:t>
            </a:r>
            <a:r>
              <a:rPr sz="2400" b="1" spc="-15" dirty="0">
                <a:solidFill>
                  <a:srgbClr val="2C2E2B"/>
                </a:solidFill>
                <a:latin typeface="Arial"/>
                <a:cs typeface="Arial"/>
              </a:rPr>
              <a:t>a</a:t>
            </a:r>
            <a:r>
              <a:rPr sz="2400" b="1" spc="-5" dirty="0">
                <a:solidFill>
                  <a:srgbClr val="2C2E2B"/>
                </a:solidFill>
                <a:latin typeface="Arial"/>
                <a:cs typeface="Arial"/>
              </a:rPr>
              <a:t>kras</a:t>
            </a:r>
            <a:endParaRPr sz="2400" dirty="0">
              <a:latin typeface="Arial"/>
              <a:cs typeface="Arial"/>
            </a:endParaRPr>
          </a:p>
        </p:txBody>
      </p:sp>
      <p:sp>
        <p:nvSpPr>
          <p:cNvPr id="6" name="object 6"/>
          <p:cNvSpPr/>
          <p:nvPr/>
        </p:nvSpPr>
        <p:spPr>
          <a:xfrm>
            <a:off x="5320029" y="2819400"/>
            <a:ext cx="2618867" cy="3048000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 txBox="1"/>
          <p:nvPr/>
        </p:nvSpPr>
        <p:spPr>
          <a:xfrm>
            <a:off x="457606" y="6553315"/>
            <a:ext cx="4911725" cy="28130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2090"/>
              </a:lnSpc>
            </a:pPr>
            <a:r>
              <a:rPr sz="1000" spc="-5" dirty="0">
                <a:latin typeface="Arial"/>
                <a:cs typeface="Arial"/>
              </a:rPr>
              <a:t>Davich, Victor M. </a:t>
            </a:r>
            <a:r>
              <a:rPr sz="1000" dirty="0">
                <a:latin typeface="Arial"/>
                <a:cs typeface="Arial"/>
              </a:rPr>
              <a:t>The </a:t>
            </a:r>
            <a:r>
              <a:rPr sz="1000" spc="-5" dirty="0">
                <a:latin typeface="Arial"/>
                <a:cs typeface="Arial"/>
              </a:rPr>
              <a:t>Best Guide </a:t>
            </a:r>
            <a:r>
              <a:rPr sz="1000" dirty="0">
                <a:latin typeface="Arial"/>
                <a:cs typeface="Arial"/>
              </a:rPr>
              <a:t>To </a:t>
            </a:r>
            <a:r>
              <a:rPr sz="1000" spc="-5" dirty="0">
                <a:latin typeface="Arial"/>
                <a:cs typeface="Arial"/>
              </a:rPr>
              <a:t>Meditation. New York: Rennaisance Media,</a:t>
            </a:r>
            <a:r>
              <a:rPr sz="1000" spc="-35" dirty="0">
                <a:latin typeface="Arial"/>
                <a:cs typeface="Arial"/>
              </a:rPr>
              <a:t> </a:t>
            </a:r>
            <a:r>
              <a:rPr sz="1000" spc="-5" dirty="0">
                <a:latin typeface="Arial"/>
                <a:cs typeface="Arial"/>
              </a:rPr>
              <a:t>1998</a:t>
            </a:r>
            <a:r>
              <a:rPr sz="1800" spc="-5" dirty="0">
                <a:latin typeface="Arial"/>
                <a:cs typeface="Arial"/>
              </a:rPr>
              <a:t>.</a:t>
            </a:r>
            <a:endParaRPr sz="1800">
              <a:latin typeface="Arial"/>
              <a:cs typeface="Arial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5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2755392" y="149352"/>
            <a:ext cx="3651504" cy="1016508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3145917" y="341121"/>
            <a:ext cx="2851150" cy="78803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>
                <a:solidFill>
                  <a:srgbClr val="2C2E2B"/>
                </a:solidFill>
              </a:rPr>
              <a:t>Buddhism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64540" y="2845435"/>
            <a:ext cx="2334260" cy="629018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  <a:tabLst>
                <a:tab pos="469900" algn="l"/>
              </a:tabLst>
            </a:pPr>
            <a:r>
              <a:rPr sz="2000" spc="3485" dirty="0">
                <a:solidFill>
                  <a:srgbClr val="8E877B"/>
                </a:solidFill>
                <a:latin typeface="Wingdings"/>
                <a:cs typeface="Wingdings"/>
              </a:rPr>
              <a:t></a:t>
            </a:r>
            <a:r>
              <a:rPr sz="2000" dirty="0">
                <a:solidFill>
                  <a:srgbClr val="2C2E2B"/>
                </a:solidFill>
                <a:latin typeface="Arial"/>
                <a:cs typeface="Arial"/>
              </a:rPr>
              <a:t>Belief in</a:t>
            </a:r>
            <a:r>
              <a:rPr sz="2000" spc="-90" dirty="0">
                <a:solidFill>
                  <a:srgbClr val="2C2E2B"/>
                </a:solidFill>
                <a:latin typeface="Arial"/>
                <a:cs typeface="Arial"/>
              </a:rPr>
              <a:t> </a:t>
            </a:r>
            <a:r>
              <a:rPr sz="2000" dirty="0">
                <a:solidFill>
                  <a:srgbClr val="2C2E2B"/>
                </a:solidFill>
                <a:latin typeface="Arial"/>
                <a:cs typeface="Arial"/>
              </a:rPr>
              <a:t>Buddha</a:t>
            </a:r>
            <a:endParaRPr sz="2000" dirty="0">
              <a:latin typeface="Arial"/>
              <a:cs typeface="Arial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764540" y="3962476"/>
            <a:ext cx="3089910" cy="941069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469900" marR="5080" indent="-457834" algn="just">
              <a:lnSpc>
                <a:spcPct val="100000"/>
              </a:lnSpc>
              <a:spcBef>
                <a:spcPts val="105"/>
              </a:spcBef>
              <a:tabLst>
                <a:tab pos="469900" algn="l"/>
              </a:tabLst>
            </a:pPr>
            <a:r>
              <a:rPr sz="2000" spc="3490" dirty="0">
                <a:solidFill>
                  <a:srgbClr val="8E877B"/>
                </a:solidFill>
                <a:latin typeface="Wingdings"/>
                <a:cs typeface="Wingdings"/>
              </a:rPr>
              <a:t></a:t>
            </a:r>
            <a:r>
              <a:rPr sz="2000" dirty="0">
                <a:solidFill>
                  <a:srgbClr val="2C2E2B"/>
                </a:solidFill>
                <a:latin typeface="Arial"/>
                <a:cs typeface="Arial"/>
              </a:rPr>
              <a:t>Awareness and mantra  techniques are  emphasized</a:t>
            </a:r>
            <a:endParaRPr sz="2000" dirty="0">
              <a:latin typeface="Arial"/>
              <a:cs typeface="Arial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764540" y="5691327"/>
            <a:ext cx="2941320" cy="33083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469900" algn="l"/>
              </a:tabLst>
            </a:pPr>
            <a:r>
              <a:rPr sz="2000" spc="3485" dirty="0">
                <a:solidFill>
                  <a:srgbClr val="8E877B"/>
                </a:solidFill>
                <a:latin typeface="Wingdings"/>
                <a:cs typeface="Wingdings"/>
              </a:rPr>
              <a:t></a:t>
            </a:r>
            <a:r>
              <a:rPr sz="2000" spc="3485" dirty="0">
                <a:solidFill>
                  <a:srgbClr val="8E877B"/>
                </a:solidFill>
                <a:latin typeface="Times New Roman"/>
                <a:cs typeface="Times New Roman"/>
              </a:rPr>
              <a:t>	</a:t>
            </a:r>
            <a:r>
              <a:rPr sz="2000" dirty="0">
                <a:solidFill>
                  <a:srgbClr val="2C2E2B"/>
                </a:solidFill>
                <a:latin typeface="Arial"/>
                <a:cs typeface="Arial"/>
              </a:rPr>
              <a:t>Goal is</a:t>
            </a:r>
            <a:r>
              <a:rPr sz="2000" spc="-90" dirty="0">
                <a:solidFill>
                  <a:srgbClr val="2C2E2B"/>
                </a:solidFill>
                <a:latin typeface="Arial"/>
                <a:cs typeface="Arial"/>
              </a:rPr>
              <a:t> </a:t>
            </a:r>
            <a:r>
              <a:rPr sz="2000" dirty="0">
                <a:solidFill>
                  <a:srgbClr val="2C2E2B"/>
                </a:solidFill>
                <a:latin typeface="Arial"/>
                <a:cs typeface="Arial"/>
              </a:rPr>
              <a:t>enlightenment</a:t>
            </a:r>
            <a:endParaRPr sz="2000" dirty="0">
              <a:latin typeface="Arial"/>
              <a:cs typeface="Arial"/>
            </a:endParaRPr>
          </a:p>
        </p:txBody>
      </p:sp>
      <p:sp>
        <p:nvSpPr>
          <p:cNvPr id="7" name="object 7"/>
          <p:cNvSpPr/>
          <p:nvPr/>
        </p:nvSpPr>
        <p:spPr>
          <a:xfrm>
            <a:off x="5105400" y="2819400"/>
            <a:ext cx="3048000" cy="3048000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8"/>
          <p:cNvSpPr txBox="1"/>
          <p:nvPr/>
        </p:nvSpPr>
        <p:spPr>
          <a:xfrm>
            <a:off x="457606" y="6553315"/>
            <a:ext cx="4911725" cy="28130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2090"/>
              </a:lnSpc>
            </a:pPr>
            <a:r>
              <a:rPr sz="1000" spc="-5" dirty="0">
                <a:latin typeface="Arial"/>
                <a:cs typeface="Arial"/>
              </a:rPr>
              <a:t>Davich, Victor M. </a:t>
            </a:r>
            <a:r>
              <a:rPr sz="1000" dirty="0">
                <a:latin typeface="Arial"/>
                <a:cs typeface="Arial"/>
              </a:rPr>
              <a:t>The </a:t>
            </a:r>
            <a:r>
              <a:rPr sz="1000" spc="-5" dirty="0">
                <a:latin typeface="Arial"/>
                <a:cs typeface="Arial"/>
              </a:rPr>
              <a:t>Best Guide </a:t>
            </a:r>
            <a:r>
              <a:rPr sz="1000" dirty="0">
                <a:latin typeface="Arial"/>
                <a:cs typeface="Arial"/>
              </a:rPr>
              <a:t>To </a:t>
            </a:r>
            <a:r>
              <a:rPr sz="1000" spc="-5" dirty="0">
                <a:latin typeface="Arial"/>
                <a:cs typeface="Arial"/>
              </a:rPr>
              <a:t>Meditation. New York: Rennaisance Media,</a:t>
            </a:r>
            <a:r>
              <a:rPr sz="1000" spc="-35" dirty="0">
                <a:latin typeface="Arial"/>
                <a:cs typeface="Arial"/>
              </a:rPr>
              <a:t> </a:t>
            </a:r>
            <a:r>
              <a:rPr sz="1000" spc="-5" dirty="0">
                <a:latin typeface="Arial"/>
                <a:cs typeface="Arial"/>
              </a:rPr>
              <a:t>1998</a:t>
            </a:r>
            <a:r>
              <a:rPr sz="1800" spc="-5" dirty="0">
                <a:latin typeface="Arial"/>
                <a:cs typeface="Arial"/>
              </a:rPr>
              <a:t>.</a:t>
            </a:r>
            <a:endParaRPr sz="1800">
              <a:latin typeface="Arial"/>
              <a:cs typeface="Arial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3160776" y="149352"/>
            <a:ext cx="2839212" cy="1016508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3551301" y="341121"/>
            <a:ext cx="2038985" cy="78803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555" dirty="0">
                <a:solidFill>
                  <a:srgbClr val="2C2E2B"/>
                </a:solidFill>
              </a:rPr>
              <a:t>T</a:t>
            </a:r>
            <a:r>
              <a:rPr dirty="0">
                <a:solidFill>
                  <a:srgbClr val="2C2E2B"/>
                </a:solidFill>
              </a:rPr>
              <a:t>aoism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64540" y="2430907"/>
            <a:ext cx="3401695" cy="336566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  <a:tabLst>
                <a:tab pos="469900" algn="l"/>
              </a:tabLst>
            </a:pPr>
            <a:r>
              <a:rPr sz="2000" spc="3485" dirty="0">
                <a:solidFill>
                  <a:srgbClr val="8E877B"/>
                </a:solidFill>
                <a:latin typeface="Wingdings"/>
                <a:cs typeface="Wingdings"/>
              </a:rPr>
              <a:t></a:t>
            </a:r>
            <a:r>
              <a:rPr sz="2000" dirty="0">
                <a:solidFill>
                  <a:srgbClr val="2C2E2B"/>
                </a:solidFill>
                <a:latin typeface="Arial"/>
                <a:cs typeface="Arial"/>
              </a:rPr>
              <a:t>The</a:t>
            </a:r>
            <a:r>
              <a:rPr sz="2000" spc="-30" dirty="0">
                <a:solidFill>
                  <a:srgbClr val="2C2E2B"/>
                </a:solidFill>
                <a:latin typeface="Arial"/>
                <a:cs typeface="Arial"/>
              </a:rPr>
              <a:t> </a:t>
            </a:r>
            <a:r>
              <a:rPr sz="2000" dirty="0">
                <a:solidFill>
                  <a:srgbClr val="2C2E2B"/>
                </a:solidFill>
                <a:latin typeface="Arial"/>
                <a:cs typeface="Arial"/>
              </a:rPr>
              <a:t>way</a:t>
            </a:r>
            <a:endParaRPr sz="2000" dirty="0">
              <a:latin typeface="Arial"/>
              <a:cs typeface="Arial"/>
            </a:endParaRPr>
          </a:p>
          <a:p>
            <a:pPr>
              <a:lnSpc>
                <a:spcPct val="100000"/>
              </a:lnSpc>
            </a:pPr>
            <a:endParaRPr sz="2200" dirty="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35"/>
              </a:spcBef>
            </a:pPr>
            <a:endParaRPr sz="3150" dirty="0">
              <a:latin typeface="Arial"/>
              <a:cs typeface="Arial"/>
            </a:endParaRPr>
          </a:p>
          <a:p>
            <a:pPr marL="469900" marR="5080" indent="-457834">
              <a:lnSpc>
                <a:spcPts val="2160"/>
              </a:lnSpc>
              <a:tabLst>
                <a:tab pos="469900" algn="l"/>
              </a:tabLst>
            </a:pPr>
            <a:r>
              <a:rPr sz="2000" spc="3490" dirty="0">
                <a:solidFill>
                  <a:srgbClr val="8E877B"/>
                </a:solidFill>
                <a:latin typeface="Wingdings"/>
                <a:cs typeface="Wingdings"/>
              </a:rPr>
              <a:t></a:t>
            </a:r>
            <a:r>
              <a:rPr sz="2000" dirty="0">
                <a:solidFill>
                  <a:srgbClr val="2C2E2B"/>
                </a:solidFill>
                <a:latin typeface="Arial"/>
                <a:cs typeface="Arial"/>
              </a:rPr>
              <a:t>Buddhist meditation,  chakra, concentration</a:t>
            </a:r>
            <a:r>
              <a:rPr sz="2000" spc="-150" dirty="0">
                <a:solidFill>
                  <a:srgbClr val="2C2E2B"/>
                </a:solidFill>
                <a:latin typeface="Arial"/>
                <a:cs typeface="Arial"/>
              </a:rPr>
              <a:t> </a:t>
            </a:r>
            <a:r>
              <a:rPr sz="2000" dirty="0">
                <a:solidFill>
                  <a:srgbClr val="2C2E2B"/>
                </a:solidFill>
                <a:latin typeface="Arial"/>
                <a:cs typeface="Arial"/>
              </a:rPr>
              <a:t>and  focus on</a:t>
            </a:r>
            <a:r>
              <a:rPr sz="2000" spc="-60" dirty="0">
                <a:solidFill>
                  <a:srgbClr val="2C2E2B"/>
                </a:solidFill>
                <a:latin typeface="Arial"/>
                <a:cs typeface="Arial"/>
              </a:rPr>
              <a:t> </a:t>
            </a:r>
            <a:r>
              <a:rPr sz="2000" dirty="0">
                <a:solidFill>
                  <a:srgbClr val="2C2E2B"/>
                </a:solidFill>
                <a:latin typeface="Arial"/>
                <a:cs typeface="Arial"/>
              </a:rPr>
              <a:t>chakra</a:t>
            </a:r>
            <a:endParaRPr sz="2000" dirty="0">
              <a:latin typeface="Arial"/>
              <a:cs typeface="Arial"/>
            </a:endParaRPr>
          </a:p>
          <a:p>
            <a:pPr>
              <a:lnSpc>
                <a:spcPct val="100000"/>
              </a:lnSpc>
            </a:pPr>
            <a:endParaRPr sz="2200" dirty="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35"/>
              </a:spcBef>
            </a:pPr>
            <a:endParaRPr sz="2900" dirty="0">
              <a:latin typeface="Arial"/>
              <a:cs typeface="Arial"/>
            </a:endParaRPr>
          </a:p>
          <a:p>
            <a:pPr marL="12700">
              <a:lnSpc>
                <a:spcPts val="2280"/>
              </a:lnSpc>
              <a:tabLst>
                <a:tab pos="469900" algn="l"/>
              </a:tabLst>
            </a:pPr>
            <a:r>
              <a:rPr sz="2000" spc="3490" dirty="0">
                <a:solidFill>
                  <a:srgbClr val="8E877B"/>
                </a:solidFill>
                <a:latin typeface="Wingdings"/>
                <a:cs typeface="Wingdings"/>
              </a:rPr>
              <a:t></a:t>
            </a:r>
            <a:r>
              <a:rPr sz="2000" dirty="0">
                <a:solidFill>
                  <a:srgbClr val="2C2E2B"/>
                </a:solidFill>
                <a:latin typeface="Arial"/>
                <a:cs typeface="Arial"/>
              </a:rPr>
              <a:t>Concentration on</a:t>
            </a:r>
            <a:r>
              <a:rPr sz="2000" spc="-85" dirty="0">
                <a:solidFill>
                  <a:srgbClr val="2C2E2B"/>
                </a:solidFill>
                <a:latin typeface="Arial"/>
                <a:cs typeface="Arial"/>
              </a:rPr>
              <a:t> </a:t>
            </a:r>
            <a:r>
              <a:rPr sz="2000" dirty="0">
                <a:solidFill>
                  <a:srgbClr val="2C2E2B"/>
                </a:solidFill>
                <a:latin typeface="Arial"/>
                <a:cs typeface="Arial"/>
              </a:rPr>
              <a:t>inner</a:t>
            </a:r>
            <a:r>
              <a:rPr lang="en-GB" sz="2000" dirty="0">
                <a:solidFill>
                  <a:srgbClr val="2C2E2B"/>
                </a:solidFill>
                <a:latin typeface="Arial"/>
                <a:cs typeface="Arial"/>
              </a:rPr>
              <a:t> </a:t>
            </a:r>
            <a:r>
              <a:rPr sz="2000" dirty="0">
                <a:solidFill>
                  <a:srgbClr val="2C2E2B"/>
                </a:solidFill>
                <a:latin typeface="Arial"/>
                <a:cs typeface="Arial"/>
              </a:rPr>
              <a:t>self</a:t>
            </a:r>
            <a:endParaRPr sz="2000" dirty="0">
              <a:latin typeface="Arial"/>
              <a:cs typeface="Arial"/>
            </a:endParaRPr>
          </a:p>
        </p:txBody>
      </p:sp>
      <p:sp>
        <p:nvSpPr>
          <p:cNvPr id="5" name="object 5"/>
          <p:cNvSpPr/>
          <p:nvPr/>
        </p:nvSpPr>
        <p:spPr>
          <a:xfrm>
            <a:off x="5138546" y="2435479"/>
            <a:ext cx="2978530" cy="3048000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 txBox="1"/>
          <p:nvPr/>
        </p:nvSpPr>
        <p:spPr>
          <a:xfrm>
            <a:off x="457606" y="6529751"/>
            <a:ext cx="8273415" cy="139700"/>
          </a:xfrm>
          <a:prstGeom prst="rect">
            <a:avLst/>
          </a:prstGeom>
        </p:spPr>
        <p:txBody>
          <a:bodyPr vert="horz" wrap="square" lIns="0" tIns="31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25"/>
              </a:spcBef>
            </a:pPr>
            <a:r>
              <a:rPr sz="800" spc="-5" dirty="0">
                <a:latin typeface="Arial"/>
                <a:cs typeface="Arial"/>
              </a:rPr>
              <a:t>Davich, </a:t>
            </a:r>
            <a:r>
              <a:rPr sz="800" dirty="0">
                <a:latin typeface="Arial"/>
                <a:cs typeface="Arial"/>
              </a:rPr>
              <a:t>Victor </a:t>
            </a:r>
            <a:r>
              <a:rPr sz="800" spc="-5" dirty="0">
                <a:latin typeface="Arial"/>
                <a:cs typeface="Arial"/>
              </a:rPr>
              <a:t>M. </a:t>
            </a:r>
            <a:r>
              <a:rPr sz="800" dirty="0">
                <a:latin typeface="Arial"/>
                <a:cs typeface="Arial"/>
              </a:rPr>
              <a:t>The Best Guide To </a:t>
            </a:r>
            <a:r>
              <a:rPr sz="800" spc="-5" dirty="0">
                <a:latin typeface="Arial"/>
                <a:cs typeface="Arial"/>
              </a:rPr>
              <a:t>Meditation. New York: Rennaisance Media, 1998. </a:t>
            </a:r>
            <a:r>
              <a:rPr sz="800" i="1" dirty="0">
                <a:latin typeface="Arial"/>
                <a:cs typeface="Arial"/>
              </a:rPr>
              <a:t>1stholistic.com</a:t>
            </a:r>
            <a:r>
              <a:rPr sz="800" dirty="0">
                <a:latin typeface="Arial"/>
                <a:cs typeface="Arial"/>
              </a:rPr>
              <a:t>. </a:t>
            </a:r>
            <a:r>
              <a:rPr sz="800" spc="5" dirty="0">
                <a:latin typeface="Arial"/>
                <a:cs typeface="Arial"/>
              </a:rPr>
              <a:t>Web.</a:t>
            </a:r>
            <a:r>
              <a:rPr sz="800" spc="204" dirty="0">
                <a:latin typeface="Arial"/>
                <a:cs typeface="Arial"/>
              </a:rPr>
              <a:t> </a:t>
            </a:r>
            <a:r>
              <a:rPr sz="800" dirty="0">
                <a:latin typeface="Arial"/>
                <a:cs typeface="Arial"/>
                <a:hlinkClick r:id="rId4"/>
              </a:rPr>
              <a:t>&lt;h</a:t>
            </a:r>
            <a:r>
              <a:rPr sz="800" dirty="0">
                <a:latin typeface="Arial"/>
                <a:cs typeface="Arial"/>
              </a:rPr>
              <a:t>t</a:t>
            </a:r>
            <a:r>
              <a:rPr sz="800" dirty="0">
                <a:latin typeface="Arial"/>
                <a:cs typeface="Arial"/>
                <a:hlinkClick r:id="rId4"/>
              </a:rPr>
              <a:t>tp://1stholistic.com/meditation/hol_meditation_taoist_meditation.htm&gt;.</a:t>
            </a:r>
            <a:endParaRPr sz="800">
              <a:latin typeface="Arial"/>
              <a:cs typeface="Arial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2596895" y="149352"/>
            <a:ext cx="3968496" cy="1016508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2987420" y="341121"/>
            <a:ext cx="3168015" cy="78803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>
                <a:solidFill>
                  <a:srgbClr val="2C2E2B"/>
                </a:solidFill>
              </a:rPr>
              <a:t>Christ</a:t>
            </a:r>
            <a:r>
              <a:rPr spc="15" dirty="0">
                <a:solidFill>
                  <a:srgbClr val="2C2E2B"/>
                </a:solidFill>
              </a:rPr>
              <a:t>i</a:t>
            </a:r>
            <a:r>
              <a:rPr dirty="0">
                <a:solidFill>
                  <a:srgbClr val="2C2E2B"/>
                </a:solidFill>
              </a:rPr>
              <a:t>an</a:t>
            </a:r>
            <a:r>
              <a:rPr spc="-15" dirty="0">
                <a:solidFill>
                  <a:srgbClr val="2C2E2B"/>
                </a:solidFill>
              </a:rPr>
              <a:t>i</a:t>
            </a:r>
            <a:r>
              <a:rPr dirty="0">
                <a:solidFill>
                  <a:srgbClr val="2C2E2B"/>
                </a:solidFill>
              </a:rPr>
              <a:t>ty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64540" y="2845435"/>
            <a:ext cx="2122805" cy="33083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  <a:tabLst>
                <a:tab pos="469900" algn="l"/>
              </a:tabLst>
            </a:pPr>
            <a:r>
              <a:rPr sz="2000" spc="3485" dirty="0">
                <a:solidFill>
                  <a:srgbClr val="8E877B"/>
                </a:solidFill>
                <a:latin typeface="Wingdings"/>
                <a:cs typeface="Wingdings"/>
              </a:rPr>
              <a:t></a:t>
            </a:r>
            <a:r>
              <a:rPr sz="2000" spc="3485" dirty="0">
                <a:solidFill>
                  <a:srgbClr val="8E877B"/>
                </a:solidFill>
                <a:latin typeface="Times New Roman"/>
                <a:cs typeface="Times New Roman"/>
              </a:rPr>
              <a:t>	</a:t>
            </a:r>
            <a:r>
              <a:rPr sz="2000" dirty="0">
                <a:solidFill>
                  <a:srgbClr val="2C2E2B"/>
                </a:solidFill>
                <a:latin typeface="Arial"/>
                <a:cs typeface="Arial"/>
              </a:rPr>
              <a:t>Belief in</a:t>
            </a:r>
            <a:r>
              <a:rPr sz="2000" spc="-90" dirty="0">
                <a:solidFill>
                  <a:srgbClr val="2C2E2B"/>
                </a:solidFill>
                <a:latin typeface="Arial"/>
                <a:cs typeface="Arial"/>
              </a:rPr>
              <a:t> </a:t>
            </a:r>
            <a:r>
              <a:rPr sz="2000" dirty="0">
                <a:solidFill>
                  <a:srgbClr val="2C2E2B"/>
                </a:solidFill>
                <a:latin typeface="Arial"/>
                <a:cs typeface="Arial"/>
              </a:rPr>
              <a:t>Christ</a:t>
            </a:r>
            <a:endParaRPr sz="2000" dirty="0">
              <a:latin typeface="Arial"/>
              <a:cs typeface="Arial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764540" y="3962476"/>
            <a:ext cx="2598420" cy="33147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  <a:tabLst>
                <a:tab pos="469900" algn="l"/>
              </a:tabLst>
            </a:pPr>
            <a:r>
              <a:rPr sz="2000" spc="3490" dirty="0">
                <a:solidFill>
                  <a:srgbClr val="8E877B"/>
                </a:solidFill>
                <a:latin typeface="Wingdings"/>
                <a:cs typeface="Wingdings"/>
              </a:rPr>
              <a:t></a:t>
            </a:r>
            <a:r>
              <a:rPr sz="2000" spc="3490" dirty="0">
                <a:solidFill>
                  <a:srgbClr val="8E877B"/>
                </a:solidFill>
                <a:latin typeface="Times New Roman"/>
                <a:cs typeface="Times New Roman"/>
              </a:rPr>
              <a:t>	</a:t>
            </a:r>
            <a:r>
              <a:rPr sz="2000" spc="-15" dirty="0">
                <a:solidFill>
                  <a:srgbClr val="2C2E2B"/>
                </a:solidFill>
                <a:latin typeface="Arial"/>
                <a:cs typeface="Arial"/>
              </a:rPr>
              <a:t>Prayer, </a:t>
            </a:r>
            <a:r>
              <a:rPr sz="2000" dirty="0">
                <a:solidFill>
                  <a:srgbClr val="2C2E2B"/>
                </a:solidFill>
                <a:latin typeface="Arial"/>
                <a:cs typeface="Arial"/>
              </a:rPr>
              <a:t>and</a:t>
            </a:r>
            <a:r>
              <a:rPr sz="2000" spc="-120" dirty="0">
                <a:solidFill>
                  <a:srgbClr val="2C2E2B"/>
                </a:solidFill>
                <a:latin typeface="Arial"/>
                <a:cs typeface="Arial"/>
              </a:rPr>
              <a:t> </a:t>
            </a:r>
            <a:r>
              <a:rPr sz="2000" dirty="0">
                <a:solidFill>
                  <a:srgbClr val="2C2E2B"/>
                </a:solidFill>
                <a:latin typeface="Arial"/>
                <a:cs typeface="Arial"/>
              </a:rPr>
              <a:t>hymns</a:t>
            </a:r>
            <a:endParaRPr sz="2000" dirty="0">
              <a:latin typeface="Arial"/>
              <a:cs typeface="Arial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764540" y="5081397"/>
            <a:ext cx="1304290" cy="33083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469900" algn="l"/>
              </a:tabLst>
            </a:pPr>
            <a:r>
              <a:rPr sz="2000" spc="3485" dirty="0">
                <a:solidFill>
                  <a:srgbClr val="8E877B"/>
                </a:solidFill>
                <a:latin typeface="Wingdings"/>
                <a:cs typeface="Wingdings"/>
              </a:rPr>
              <a:t></a:t>
            </a:r>
            <a:r>
              <a:rPr sz="2000" spc="3485" dirty="0">
                <a:solidFill>
                  <a:srgbClr val="8E877B"/>
                </a:solidFill>
                <a:latin typeface="Times New Roman"/>
                <a:cs typeface="Times New Roman"/>
              </a:rPr>
              <a:t>	</a:t>
            </a:r>
            <a:r>
              <a:rPr sz="2000" dirty="0">
                <a:solidFill>
                  <a:srgbClr val="2C2E2B"/>
                </a:solidFill>
                <a:latin typeface="Arial"/>
                <a:cs typeface="Arial"/>
              </a:rPr>
              <a:t>Church</a:t>
            </a:r>
            <a:endParaRPr sz="2000" dirty="0">
              <a:latin typeface="Arial"/>
              <a:cs typeface="Arial"/>
            </a:endParaRPr>
          </a:p>
        </p:txBody>
      </p:sp>
      <p:sp>
        <p:nvSpPr>
          <p:cNvPr id="7" name="object 7"/>
          <p:cNvSpPr/>
          <p:nvPr/>
        </p:nvSpPr>
        <p:spPr>
          <a:xfrm>
            <a:off x="5444997" y="2819400"/>
            <a:ext cx="2368677" cy="3048000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8"/>
          <p:cNvSpPr txBox="1"/>
          <p:nvPr/>
        </p:nvSpPr>
        <p:spPr>
          <a:xfrm>
            <a:off x="457606" y="6529751"/>
            <a:ext cx="8273415" cy="139700"/>
          </a:xfrm>
          <a:prstGeom prst="rect">
            <a:avLst/>
          </a:prstGeom>
        </p:spPr>
        <p:txBody>
          <a:bodyPr vert="horz" wrap="square" lIns="0" tIns="31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25"/>
              </a:spcBef>
            </a:pPr>
            <a:r>
              <a:rPr sz="800" spc="-5" dirty="0">
                <a:latin typeface="Arial"/>
                <a:cs typeface="Arial"/>
              </a:rPr>
              <a:t>Davich, </a:t>
            </a:r>
            <a:r>
              <a:rPr sz="800" dirty="0">
                <a:latin typeface="Arial"/>
                <a:cs typeface="Arial"/>
              </a:rPr>
              <a:t>Victor </a:t>
            </a:r>
            <a:r>
              <a:rPr sz="800" spc="-5" dirty="0">
                <a:latin typeface="Arial"/>
                <a:cs typeface="Arial"/>
              </a:rPr>
              <a:t>M. </a:t>
            </a:r>
            <a:r>
              <a:rPr sz="800" dirty="0">
                <a:latin typeface="Arial"/>
                <a:cs typeface="Arial"/>
              </a:rPr>
              <a:t>The Best Guide To </a:t>
            </a:r>
            <a:r>
              <a:rPr sz="800" spc="-5" dirty="0">
                <a:latin typeface="Arial"/>
                <a:cs typeface="Arial"/>
              </a:rPr>
              <a:t>Meditation. New York: Rennaisance Media, 1998. </a:t>
            </a:r>
            <a:r>
              <a:rPr sz="800" i="1" dirty="0">
                <a:latin typeface="Arial"/>
                <a:cs typeface="Arial"/>
              </a:rPr>
              <a:t>1stholistic.com</a:t>
            </a:r>
            <a:r>
              <a:rPr sz="800" dirty="0">
                <a:latin typeface="Arial"/>
                <a:cs typeface="Arial"/>
              </a:rPr>
              <a:t>. </a:t>
            </a:r>
            <a:r>
              <a:rPr sz="800" spc="5" dirty="0">
                <a:latin typeface="Arial"/>
                <a:cs typeface="Arial"/>
              </a:rPr>
              <a:t>Web.</a:t>
            </a:r>
            <a:r>
              <a:rPr sz="800" spc="204" dirty="0">
                <a:latin typeface="Arial"/>
                <a:cs typeface="Arial"/>
              </a:rPr>
              <a:t> </a:t>
            </a:r>
            <a:r>
              <a:rPr sz="800" dirty="0">
                <a:latin typeface="Arial"/>
                <a:cs typeface="Arial"/>
                <a:hlinkClick r:id="rId4"/>
              </a:rPr>
              <a:t>&lt;h</a:t>
            </a:r>
            <a:r>
              <a:rPr sz="800" dirty="0">
                <a:latin typeface="Arial"/>
                <a:cs typeface="Arial"/>
              </a:rPr>
              <a:t>t</a:t>
            </a:r>
            <a:r>
              <a:rPr sz="800" dirty="0">
                <a:latin typeface="Arial"/>
                <a:cs typeface="Arial"/>
                <a:hlinkClick r:id="rId4"/>
              </a:rPr>
              <a:t>tp://1stholistic.com/meditation/hol_meditation_taoist_meditation.htm&gt;.</a:t>
            </a:r>
            <a:endParaRPr sz="800">
              <a:latin typeface="Arial"/>
              <a:cs typeface="Arial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431291" y="149352"/>
            <a:ext cx="8299704" cy="1016508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821537" y="341121"/>
            <a:ext cx="7497445" cy="78803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>
                <a:solidFill>
                  <a:srgbClr val="2C2E2B"/>
                </a:solidFill>
              </a:rPr>
              <a:t>The science behind the</a:t>
            </a:r>
            <a:r>
              <a:rPr spc="-200" dirty="0">
                <a:solidFill>
                  <a:srgbClr val="2C2E2B"/>
                </a:solidFill>
              </a:rPr>
              <a:t> </a:t>
            </a:r>
            <a:r>
              <a:rPr dirty="0">
                <a:solidFill>
                  <a:srgbClr val="2C2E2B"/>
                </a:solidFill>
              </a:rPr>
              <a:t>art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64540" y="2168474"/>
            <a:ext cx="7846060" cy="4308526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  <a:tabLst>
                <a:tab pos="469900" algn="l"/>
              </a:tabLst>
            </a:pPr>
            <a:r>
              <a:rPr sz="2200" spc="3815" dirty="0">
                <a:solidFill>
                  <a:srgbClr val="8E877B"/>
                </a:solidFill>
                <a:latin typeface="Wingdings"/>
                <a:cs typeface="Wingdings"/>
              </a:rPr>
              <a:t></a:t>
            </a:r>
            <a:r>
              <a:rPr sz="2200" spc="-5" dirty="0">
                <a:solidFill>
                  <a:srgbClr val="2C2E2B"/>
                </a:solidFill>
                <a:latin typeface="Arial"/>
                <a:cs typeface="Arial"/>
              </a:rPr>
              <a:t>Meditation health</a:t>
            </a:r>
            <a:r>
              <a:rPr sz="2200" dirty="0">
                <a:solidFill>
                  <a:srgbClr val="2C2E2B"/>
                </a:solidFill>
                <a:latin typeface="Arial"/>
                <a:cs typeface="Arial"/>
              </a:rPr>
              <a:t> </a:t>
            </a:r>
            <a:r>
              <a:rPr sz="2200" spc="-5" dirty="0">
                <a:solidFill>
                  <a:srgbClr val="2C2E2B"/>
                </a:solidFill>
                <a:latin typeface="Arial"/>
                <a:cs typeface="Arial"/>
              </a:rPr>
              <a:t>benefits</a:t>
            </a:r>
            <a:endParaRPr sz="2200" dirty="0">
              <a:latin typeface="Arial"/>
              <a:cs typeface="Arial"/>
            </a:endParaRPr>
          </a:p>
          <a:p>
            <a:pPr>
              <a:lnSpc>
                <a:spcPct val="100000"/>
              </a:lnSpc>
            </a:pPr>
            <a:endParaRPr sz="2400" dirty="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15"/>
              </a:spcBef>
            </a:pPr>
            <a:endParaRPr sz="2450" dirty="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tabLst>
                <a:tab pos="469900" algn="l"/>
              </a:tabLst>
            </a:pPr>
            <a:r>
              <a:rPr sz="2200" spc="3810" dirty="0">
                <a:solidFill>
                  <a:srgbClr val="8E877B"/>
                </a:solidFill>
                <a:latin typeface="Wingdings"/>
                <a:cs typeface="Wingdings"/>
              </a:rPr>
              <a:t></a:t>
            </a:r>
            <a:r>
              <a:rPr sz="2200" spc="-5" dirty="0">
                <a:solidFill>
                  <a:srgbClr val="2C2E2B"/>
                </a:solidFill>
                <a:latin typeface="Arial"/>
                <a:cs typeface="Arial"/>
              </a:rPr>
              <a:t>Increases the longevity of</a:t>
            </a:r>
            <a:r>
              <a:rPr sz="2200" spc="5" dirty="0">
                <a:solidFill>
                  <a:srgbClr val="2C2E2B"/>
                </a:solidFill>
                <a:latin typeface="Arial"/>
                <a:cs typeface="Arial"/>
              </a:rPr>
              <a:t> </a:t>
            </a:r>
            <a:r>
              <a:rPr sz="2200" spc="-5" dirty="0">
                <a:solidFill>
                  <a:srgbClr val="2C2E2B"/>
                </a:solidFill>
                <a:latin typeface="Arial"/>
                <a:cs typeface="Arial"/>
              </a:rPr>
              <a:t>life</a:t>
            </a:r>
            <a:endParaRPr sz="2200" dirty="0">
              <a:latin typeface="Arial"/>
              <a:cs typeface="Arial"/>
            </a:endParaRPr>
          </a:p>
          <a:p>
            <a:pPr>
              <a:lnSpc>
                <a:spcPct val="100000"/>
              </a:lnSpc>
            </a:pPr>
            <a:endParaRPr sz="2400" dirty="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5"/>
              </a:spcBef>
            </a:pPr>
            <a:endParaRPr sz="2450" dirty="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tabLst>
                <a:tab pos="469900" algn="l"/>
              </a:tabLst>
            </a:pPr>
            <a:r>
              <a:rPr sz="2200" spc="3810" dirty="0">
                <a:solidFill>
                  <a:srgbClr val="8E877B"/>
                </a:solidFill>
                <a:latin typeface="Wingdings"/>
                <a:cs typeface="Wingdings"/>
              </a:rPr>
              <a:t></a:t>
            </a:r>
            <a:r>
              <a:rPr sz="2200" spc="-5" dirty="0">
                <a:solidFill>
                  <a:srgbClr val="2C2E2B"/>
                </a:solidFill>
                <a:latin typeface="Arial"/>
                <a:cs typeface="Arial"/>
              </a:rPr>
              <a:t>Lowers heart rate, blood</a:t>
            </a:r>
            <a:r>
              <a:rPr sz="2200" spc="30" dirty="0">
                <a:solidFill>
                  <a:srgbClr val="2C2E2B"/>
                </a:solidFill>
                <a:latin typeface="Arial"/>
                <a:cs typeface="Arial"/>
              </a:rPr>
              <a:t> </a:t>
            </a:r>
            <a:r>
              <a:rPr sz="2200" spc="-5" dirty="0">
                <a:solidFill>
                  <a:srgbClr val="2C2E2B"/>
                </a:solidFill>
                <a:latin typeface="Arial"/>
                <a:cs typeface="Arial"/>
              </a:rPr>
              <a:t>pressure,</a:t>
            </a:r>
            <a:endParaRPr sz="2200" dirty="0">
              <a:latin typeface="Arial"/>
              <a:cs typeface="Arial"/>
            </a:endParaRPr>
          </a:p>
          <a:p>
            <a:pPr>
              <a:lnSpc>
                <a:spcPct val="100000"/>
              </a:lnSpc>
            </a:pPr>
            <a:endParaRPr sz="2400" dirty="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5"/>
              </a:spcBef>
            </a:pPr>
            <a:endParaRPr sz="2450" dirty="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tabLst>
                <a:tab pos="469900" algn="l"/>
              </a:tabLst>
            </a:pPr>
            <a:r>
              <a:rPr sz="2200" spc="3810" dirty="0">
                <a:solidFill>
                  <a:srgbClr val="8E877B"/>
                </a:solidFill>
                <a:latin typeface="Wingdings"/>
                <a:cs typeface="Wingdings"/>
              </a:rPr>
              <a:t></a:t>
            </a:r>
            <a:r>
              <a:rPr sz="2200" spc="-5" dirty="0">
                <a:solidFill>
                  <a:srgbClr val="2C2E2B"/>
                </a:solidFill>
                <a:latin typeface="Arial"/>
                <a:cs typeface="Arial"/>
              </a:rPr>
              <a:t>Relieves body of mental and physical</a:t>
            </a:r>
            <a:r>
              <a:rPr sz="2200" spc="75" dirty="0">
                <a:solidFill>
                  <a:srgbClr val="2C2E2B"/>
                </a:solidFill>
                <a:latin typeface="Arial"/>
                <a:cs typeface="Arial"/>
              </a:rPr>
              <a:t> </a:t>
            </a:r>
            <a:r>
              <a:rPr sz="2200" spc="-5" dirty="0">
                <a:solidFill>
                  <a:srgbClr val="2C2E2B"/>
                </a:solidFill>
                <a:latin typeface="Arial"/>
                <a:cs typeface="Arial"/>
              </a:rPr>
              <a:t>stress</a:t>
            </a:r>
            <a:endParaRPr lang="en-GB" sz="2200" spc="-5" dirty="0">
              <a:solidFill>
                <a:srgbClr val="2C2E2B"/>
              </a:solidFill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tabLst>
                <a:tab pos="469900" algn="l"/>
              </a:tabLst>
            </a:pPr>
            <a:endParaRPr lang="en-GB" sz="2200" spc="-5" dirty="0">
              <a:solidFill>
                <a:srgbClr val="2C2E2B"/>
              </a:solidFill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tabLst>
                <a:tab pos="469900" algn="l"/>
              </a:tabLst>
            </a:pPr>
            <a:r>
              <a:rPr lang="en-GB" sz="2400" dirty="0">
                <a:hlinkClick r:id="rId3"/>
              </a:rPr>
              <a:t>https://www.nccih.nih.gov/health/meditation-in-depth</a:t>
            </a:r>
            <a:endParaRPr sz="2200" dirty="0">
              <a:latin typeface="Arial"/>
              <a:cs typeface="Arial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836777" y="341121"/>
            <a:ext cx="7468870" cy="78803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5000" dirty="0">
                <a:solidFill>
                  <a:srgbClr val="2C2E2B"/>
                </a:solidFill>
                <a:latin typeface="Arial"/>
                <a:cs typeface="Arial"/>
              </a:rPr>
              <a:t>What is </a:t>
            </a:r>
            <a:r>
              <a:rPr sz="5000" spc="-5" dirty="0">
                <a:solidFill>
                  <a:srgbClr val="2C2E2B"/>
                </a:solidFill>
                <a:latin typeface="Arial"/>
                <a:cs typeface="Arial"/>
              </a:rPr>
              <a:t>Guided</a:t>
            </a:r>
            <a:r>
              <a:rPr sz="5000" spc="-110" dirty="0">
                <a:solidFill>
                  <a:srgbClr val="2C2E2B"/>
                </a:solidFill>
                <a:latin typeface="Arial"/>
                <a:cs typeface="Arial"/>
              </a:rPr>
              <a:t> </a:t>
            </a:r>
            <a:r>
              <a:rPr sz="5000" dirty="0">
                <a:solidFill>
                  <a:srgbClr val="2C2E2B"/>
                </a:solidFill>
                <a:latin typeface="Arial"/>
                <a:cs typeface="Arial"/>
              </a:rPr>
              <a:t>Meditation</a:t>
            </a:r>
            <a:endParaRPr sz="500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764540" y="2235530"/>
            <a:ext cx="6817995" cy="1885131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469900" marR="5080" indent="-457834" algn="just">
              <a:lnSpc>
                <a:spcPct val="100000"/>
              </a:lnSpc>
              <a:spcBef>
                <a:spcPts val="100"/>
              </a:spcBef>
            </a:pPr>
            <a:r>
              <a:rPr sz="2400" dirty="0">
                <a:solidFill>
                  <a:srgbClr val="8E877B"/>
                </a:solidFill>
                <a:latin typeface="Wingdings"/>
                <a:cs typeface="Wingdings"/>
              </a:rPr>
              <a:t></a:t>
            </a:r>
            <a:r>
              <a:rPr sz="2400" dirty="0">
                <a:solidFill>
                  <a:srgbClr val="8E877B"/>
                </a:solidFill>
                <a:latin typeface="Times New Roman"/>
                <a:cs typeface="Times New Roman"/>
              </a:rPr>
              <a:t> </a:t>
            </a:r>
            <a:r>
              <a:rPr sz="2400" dirty="0">
                <a:solidFill>
                  <a:srgbClr val="2C2E2B"/>
                </a:solidFill>
                <a:latin typeface="Arial"/>
                <a:cs typeface="Arial"/>
              </a:rPr>
              <a:t>The process of using language in the form  of a narrative or song to bring a person to a  state of relaxation/meditation</a:t>
            </a:r>
            <a:r>
              <a:rPr lang="en-GB" sz="2400" dirty="0">
                <a:solidFill>
                  <a:srgbClr val="2C2E2B"/>
                </a:solidFill>
                <a:latin typeface="Arial"/>
                <a:cs typeface="Arial"/>
              </a:rPr>
              <a:t>.</a:t>
            </a:r>
          </a:p>
          <a:p>
            <a:pPr marL="469900" marR="5080" indent="-457834" algn="just">
              <a:lnSpc>
                <a:spcPct val="100000"/>
              </a:lnSpc>
              <a:spcBef>
                <a:spcPts val="100"/>
              </a:spcBef>
            </a:pPr>
            <a:endParaRPr lang="en-GB" sz="2400" dirty="0">
              <a:solidFill>
                <a:srgbClr val="2C2E2B"/>
              </a:solidFill>
              <a:latin typeface="Arial"/>
              <a:cs typeface="Arial"/>
            </a:endParaRPr>
          </a:p>
          <a:p>
            <a:pPr marL="469900" marR="5080" indent="-457834" algn="just">
              <a:lnSpc>
                <a:spcPct val="100000"/>
              </a:lnSpc>
              <a:spcBef>
                <a:spcPts val="100"/>
              </a:spcBef>
            </a:pPr>
            <a:r>
              <a:rPr lang="en-GB" sz="2400" dirty="0">
                <a:hlinkClick r:id="rId2"/>
              </a:rPr>
              <a:t>https://www.youtube.com/watch?v=-pvpljwAqtY</a:t>
            </a:r>
            <a:endParaRPr lang="en-GB" sz="2400" dirty="0">
              <a:solidFill>
                <a:srgbClr val="2C2E2B"/>
              </a:solidFill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89</TotalTime>
  <Words>1173</Words>
  <Application>Microsoft Office PowerPoint</Application>
  <PresentationFormat>On-screen Show (4:3)</PresentationFormat>
  <Paragraphs>155</Paragraphs>
  <Slides>22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7" baseType="lpstr">
      <vt:lpstr>Arial</vt:lpstr>
      <vt:lpstr>Calibri</vt:lpstr>
      <vt:lpstr>Times New Roman</vt:lpstr>
      <vt:lpstr>Wingdings</vt:lpstr>
      <vt:lpstr>Office Theme</vt:lpstr>
      <vt:lpstr>PowerPoint Presentation</vt:lpstr>
      <vt:lpstr>Thesis</vt:lpstr>
      <vt:lpstr>What is the definition of  Meditation</vt:lpstr>
      <vt:lpstr>A definition of  Meditation</vt:lpstr>
      <vt:lpstr>behind  Meditation</vt:lpstr>
      <vt:lpstr>Simple meditation in every  day life.</vt:lpstr>
      <vt:lpstr>Basics: how to</vt:lpstr>
      <vt:lpstr>Different types of Meditation  thought processes</vt:lpstr>
      <vt:lpstr>Breathing Meditation</vt:lpstr>
      <vt:lpstr>Conceptual Meditation</vt:lpstr>
      <vt:lpstr>Physical Meditation</vt:lpstr>
      <vt:lpstr>Clear mind Meditation</vt:lpstr>
      <vt:lpstr>Awareness Meditation</vt:lpstr>
      <vt:lpstr>Object Meditation</vt:lpstr>
      <vt:lpstr>Mantra Meditation</vt:lpstr>
      <vt:lpstr>Religion and Meditation</vt:lpstr>
      <vt:lpstr>Hinduism</vt:lpstr>
      <vt:lpstr>Buddhism</vt:lpstr>
      <vt:lpstr>Taoism</vt:lpstr>
      <vt:lpstr>Christianity</vt:lpstr>
      <vt:lpstr>The science behind the art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Mark Gallagher-Read</dc:creator>
  <cp:lastModifiedBy>Mark Gallagher-Read</cp:lastModifiedBy>
  <cp:revision>1</cp:revision>
  <dcterms:created xsi:type="dcterms:W3CDTF">2020-06-25T09:54:37Z</dcterms:created>
  <dcterms:modified xsi:type="dcterms:W3CDTF">2020-07-07T10:15:42Z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reated">
    <vt:filetime>2010-04-06T00:00:00Z</vt:filetime>
  </property>
  <property fmtid="{D5CDD505-2E9C-101B-9397-08002B2CF9AE}" pid="3" name="Creator">
    <vt:lpwstr>Microsoft® Office PowerPoint® 2007</vt:lpwstr>
  </property>
  <property fmtid="{D5CDD505-2E9C-101B-9397-08002B2CF9AE}" pid="4" name="LastSaved">
    <vt:filetime>2020-06-25T00:00:00Z</vt:filetime>
  </property>
</Properties>
</file>