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665" r:id="rId2"/>
    <p:sldId id="654" r:id="rId3"/>
    <p:sldId id="608" r:id="rId4"/>
    <p:sldId id="653" r:id="rId5"/>
    <p:sldId id="656" r:id="rId6"/>
    <p:sldId id="657" r:id="rId7"/>
    <p:sldId id="659" r:id="rId8"/>
    <p:sldId id="586" r:id="rId9"/>
    <p:sldId id="660" r:id="rId10"/>
    <p:sldId id="609" r:id="rId11"/>
    <p:sldId id="658" r:id="rId12"/>
    <p:sldId id="619" r:id="rId13"/>
    <p:sldId id="655" r:id="rId14"/>
    <p:sldId id="626" r:id="rId15"/>
    <p:sldId id="664" r:id="rId16"/>
    <p:sldId id="587" r:id="rId17"/>
    <p:sldId id="59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F201BE-9981-45C4-A402-4F8C49248808}" v="8" dt="2025-10-09T15:48:31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6" autoAdjust="0"/>
    <p:restoredTop sz="94660"/>
  </p:normalViewPr>
  <p:slideViewPr>
    <p:cSldViewPr snapToGrid="0">
      <p:cViewPr varScale="1">
        <p:scale>
          <a:sx n="96" d="100"/>
          <a:sy n="96" d="100"/>
        </p:scale>
        <p:origin x="90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nia Cardew" userId="fcd97af0-07a4-4039-8816-e581f463176e" providerId="ADAL" clId="{E7F201BE-9981-45C4-A402-4F8C49248808}"/>
    <pc:docChg chg="custSel addSld modSld sldOrd">
      <pc:chgData name="Antonia Cardew" userId="fcd97af0-07a4-4039-8816-e581f463176e" providerId="ADAL" clId="{E7F201BE-9981-45C4-A402-4F8C49248808}" dt="2025-10-09T15:48:31.660" v="63"/>
      <pc:docMkLst>
        <pc:docMk/>
      </pc:docMkLst>
      <pc:sldChg chg="addSp delSp modSp mod">
        <pc:chgData name="Antonia Cardew" userId="fcd97af0-07a4-4039-8816-e581f463176e" providerId="ADAL" clId="{E7F201BE-9981-45C4-A402-4F8C49248808}" dt="2025-10-09T15:48:31.660" v="63"/>
        <pc:sldMkLst>
          <pc:docMk/>
          <pc:sldMk cId="4224608882" sldId="587"/>
        </pc:sldMkLst>
        <pc:picChg chg="add mod">
          <ac:chgData name="Antonia Cardew" userId="fcd97af0-07a4-4039-8816-e581f463176e" providerId="ADAL" clId="{E7F201BE-9981-45C4-A402-4F8C49248808}" dt="2025-10-09T15:48:31.660" v="63"/>
          <ac:picMkLst>
            <pc:docMk/>
            <pc:sldMk cId="4224608882" sldId="587"/>
            <ac:picMk id="2" creationId="{5100FC10-AD59-7B6E-1738-F815A7A2022C}"/>
          </ac:picMkLst>
        </pc:picChg>
        <pc:picChg chg="del">
          <ac:chgData name="Antonia Cardew" userId="fcd97af0-07a4-4039-8816-e581f463176e" providerId="ADAL" clId="{E7F201BE-9981-45C4-A402-4F8C49248808}" dt="2025-10-09T15:48:31.422" v="62" actId="478"/>
          <ac:picMkLst>
            <pc:docMk/>
            <pc:sldMk cId="4224608882" sldId="587"/>
            <ac:picMk id="14" creationId="{8EB0178E-020F-4C01-AE42-D0A984222FA3}"/>
          </ac:picMkLst>
        </pc:picChg>
      </pc:sldChg>
      <pc:sldChg chg="addSp delSp modSp mod">
        <pc:chgData name="Antonia Cardew" userId="fcd97af0-07a4-4039-8816-e581f463176e" providerId="ADAL" clId="{E7F201BE-9981-45C4-A402-4F8C49248808}" dt="2025-10-09T15:48:17.123" v="55"/>
        <pc:sldMkLst>
          <pc:docMk/>
          <pc:sldMk cId="2505131638" sldId="653"/>
        </pc:sldMkLst>
        <pc:picChg chg="add mod">
          <ac:chgData name="Antonia Cardew" userId="fcd97af0-07a4-4039-8816-e581f463176e" providerId="ADAL" clId="{E7F201BE-9981-45C4-A402-4F8C49248808}" dt="2025-10-09T15:48:17.123" v="55"/>
          <ac:picMkLst>
            <pc:docMk/>
            <pc:sldMk cId="2505131638" sldId="653"/>
            <ac:picMk id="4" creationId="{824C9E50-7505-80EB-E745-E4925F865AB5}"/>
          </ac:picMkLst>
        </pc:picChg>
        <pc:picChg chg="del">
          <ac:chgData name="Antonia Cardew" userId="fcd97af0-07a4-4039-8816-e581f463176e" providerId="ADAL" clId="{E7F201BE-9981-45C4-A402-4F8C49248808}" dt="2025-10-09T15:48:16.854" v="54" actId="478"/>
          <ac:picMkLst>
            <pc:docMk/>
            <pc:sldMk cId="2505131638" sldId="653"/>
            <ac:picMk id="14" creationId="{4E2E0261-6475-A806-FC79-20DDCAD2AFD6}"/>
          </ac:picMkLst>
        </pc:picChg>
      </pc:sldChg>
      <pc:sldChg chg="addSp delSp modSp mod">
        <pc:chgData name="Antonia Cardew" userId="fcd97af0-07a4-4039-8816-e581f463176e" providerId="ADAL" clId="{E7F201BE-9981-45C4-A402-4F8C49248808}" dt="2025-10-09T15:48:14.268" v="53"/>
        <pc:sldMkLst>
          <pc:docMk/>
          <pc:sldMk cId="850096374" sldId="654"/>
        </pc:sldMkLst>
        <pc:picChg chg="add mod">
          <ac:chgData name="Antonia Cardew" userId="fcd97af0-07a4-4039-8816-e581f463176e" providerId="ADAL" clId="{E7F201BE-9981-45C4-A402-4F8C49248808}" dt="2025-10-09T15:48:14.268" v="53"/>
          <ac:picMkLst>
            <pc:docMk/>
            <pc:sldMk cId="850096374" sldId="654"/>
            <ac:picMk id="4" creationId="{B47A6057-7FF9-7D21-182F-274D77730213}"/>
          </ac:picMkLst>
        </pc:picChg>
        <pc:picChg chg="del">
          <ac:chgData name="Antonia Cardew" userId="fcd97af0-07a4-4039-8816-e581f463176e" providerId="ADAL" clId="{E7F201BE-9981-45C4-A402-4F8C49248808}" dt="2025-10-09T15:48:14.014" v="52" actId="478"/>
          <ac:picMkLst>
            <pc:docMk/>
            <pc:sldMk cId="850096374" sldId="654"/>
            <ac:picMk id="14" creationId="{76CB028A-E779-9263-05BE-3EE3D5B06824}"/>
          </ac:picMkLst>
        </pc:picChg>
      </pc:sldChg>
      <pc:sldChg chg="addSp delSp modSp mod">
        <pc:chgData name="Antonia Cardew" userId="fcd97af0-07a4-4039-8816-e581f463176e" providerId="ADAL" clId="{E7F201BE-9981-45C4-A402-4F8C49248808}" dt="2025-10-09T15:48:28.469" v="61"/>
        <pc:sldMkLst>
          <pc:docMk/>
          <pc:sldMk cId="3278170872" sldId="655"/>
        </pc:sldMkLst>
        <pc:picChg chg="add mod">
          <ac:chgData name="Antonia Cardew" userId="fcd97af0-07a4-4039-8816-e581f463176e" providerId="ADAL" clId="{E7F201BE-9981-45C4-A402-4F8C49248808}" dt="2025-10-09T15:48:28.469" v="61"/>
          <ac:picMkLst>
            <pc:docMk/>
            <pc:sldMk cId="3278170872" sldId="655"/>
            <ac:picMk id="2" creationId="{302631CF-E5C2-6B7B-DC5A-F1E529E2BE93}"/>
          </ac:picMkLst>
        </pc:picChg>
        <pc:picChg chg="del">
          <ac:chgData name="Antonia Cardew" userId="fcd97af0-07a4-4039-8816-e581f463176e" providerId="ADAL" clId="{E7F201BE-9981-45C4-A402-4F8C49248808}" dt="2025-10-09T15:48:28.216" v="60" actId="478"/>
          <ac:picMkLst>
            <pc:docMk/>
            <pc:sldMk cId="3278170872" sldId="655"/>
            <ac:picMk id="14" creationId="{8EB0178E-020F-4C01-AE42-D0A984222FA3}"/>
          </ac:picMkLst>
        </pc:picChg>
      </pc:sldChg>
      <pc:sldChg chg="addSp delSp modSp mod">
        <pc:chgData name="Antonia Cardew" userId="fcd97af0-07a4-4039-8816-e581f463176e" providerId="ADAL" clId="{E7F201BE-9981-45C4-A402-4F8C49248808}" dt="2025-10-09T15:48:24.555" v="59"/>
        <pc:sldMkLst>
          <pc:docMk/>
          <pc:sldMk cId="891587627" sldId="658"/>
        </pc:sldMkLst>
        <pc:picChg chg="add mod">
          <ac:chgData name="Antonia Cardew" userId="fcd97af0-07a4-4039-8816-e581f463176e" providerId="ADAL" clId="{E7F201BE-9981-45C4-A402-4F8C49248808}" dt="2025-10-09T15:48:24.555" v="59"/>
          <ac:picMkLst>
            <pc:docMk/>
            <pc:sldMk cId="891587627" sldId="658"/>
            <ac:picMk id="4" creationId="{EB01ED22-8307-AFFB-688D-060FD3EDD46C}"/>
          </ac:picMkLst>
        </pc:picChg>
        <pc:picChg chg="del">
          <ac:chgData name="Antonia Cardew" userId="fcd97af0-07a4-4039-8816-e581f463176e" providerId="ADAL" clId="{E7F201BE-9981-45C4-A402-4F8C49248808}" dt="2025-10-09T15:48:24.322" v="58" actId="478"/>
          <ac:picMkLst>
            <pc:docMk/>
            <pc:sldMk cId="891587627" sldId="658"/>
            <ac:picMk id="14" creationId="{8E0D1631-A817-1BF3-25AE-1D0C7EFB5F56}"/>
          </ac:picMkLst>
        </pc:picChg>
      </pc:sldChg>
      <pc:sldChg chg="addSp delSp modSp mod">
        <pc:chgData name="Antonia Cardew" userId="fcd97af0-07a4-4039-8816-e581f463176e" providerId="ADAL" clId="{E7F201BE-9981-45C4-A402-4F8C49248808}" dt="2025-10-09T15:48:20.704" v="57"/>
        <pc:sldMkLst>
          <pc:docMk/>
          <pc:sldMk cId="3031052223" sldId="659"/>
        </pc:sldMkLst>
        <pc:picChg chg="add mod">
          <ac:chgData name="Antonia Cardew" userId="fcd97af0-07a4-4039-8816-e581f463176e" providerId="ADAL" clId="{E7F201BE-9981-45C4-A402-4F8C49248808}" dt="2025-10-09T15:48:20.704" v="57"/>
          <ac:picMkLst>
            <pc:docMk/>
            <pc:sldMk cId="3031052223" sldId="659"/>
            <ac:picMk id="4" creationId="{1BAC5656-10DF-31EB-EB35-C0BF3A18D8F4}"/>
          </ac:picMkLst>
        </pc:picChg>
        <pc:picChg chg="del">
          <ac:chgData name="Antonia Cardew" userId="fcd97af0-07a4-4039-8816-e581f463176e" providerId="ADAL" clId="{E7F201BE-9981-45C4-A402-4F8C49248808}" dt="2025-10-09T15:48:20.504" v="56" actId="478"/>
          <ac:picMkLst>
            <pc:docMk/>
            <pc:sldMk cId="3031052223" sldId="659"/>
            <ac:picMk id="14" creationId="{0E75039D-0F46-69E2-CCC7-C076DC0617F6}"/>
          </ac:picMkLst>
        </pc:picChg>
      </pc:sldChg>
      <pc:sldChg chg="modSp mod">
        <pc:chgData name="Antonia Cardew" userId="fcd97af0-07a4-4039-8816-e581f463176e" providerId="ADAL" clId="{E7F201BE-9981-45C4-A402-4F8C49248808}" dt="2025-10-09T15:36:45.133" v="1" actId="1076"/>
        <pc:sldMkLst>
          <pc:docMk/>
          <pc:sldMk cId="2860624980" sldId="664"/>
        </pc:sldMkLst>
        <pc:picChg chg="mod modCrop">
          <ac:chgData name="Antonia Cardew" userId="fcd97af0-07a4-4039-8816-e581f463176e" providerId="ADAL" clId="{E7F201BE-9981-45C4-A402-4F8C49248808}" dt="2025-10-09T15:36:45.133" v="1" actId="1076"/>
          <ac:picMkLst>
            <pc:docMk/>
            <pc:sldMk cId="2860624980" sldId="664"/>
            <ac:picMk id="13" creationId="{4E6E6A2A-6B08-3487-A82F-2EAAD981E022}"/>
          </ac:picMkLst>
        </pc:picChg>
      </pc:sldChg>
      <pc:sldChg chg="addSp delSp modSp add mod ord">
        <pc:chgData name="Antonia Cardew" userId="fcd97af0-07a4-4039-8816-e581f463176e" providerId="ADAL" clId="{E7F201BE-9981-45C4-A402-4F8C49248808}" dt="2025-10-09T15:47:44.185" v="51" actId="14100"/>
        <pc:sldMkLst>
          <pc:docMk/>
          <pc:sldMk cId="150560338" sldId="665"/>
        </pc:sldMkLst>
        <pc:spChg chg="mod">
          <ac:chgData name="Antonia Cardew" userId="fcd97af0-07a4-4039-8816-e581f463176e" providerId="ADAL" clId="{E7F201BE-9981-45C4-A402-4F8C49248808}" dt="2025-10-09T15:38:57.328" v="39" actId="1076"/>
          <ac:spMkLst>
            <pc:docMk/>
            <pc:sldMk cId="150560338" sldId="665"/>
            <ac:spMk id="2" creationId="{D55C5270-9B41-CA4C-B868-CEF5D43B6873}"/>
          </ac:spMkLst>
        </pc:spChg>
        <pc:spChg chg="del">
          <ac:chgData name="Antonia Cardew" userId="fcd97af0-07a4-4039-8816-e581f463176e" providerId="ADAL" clId="{E7F201BE-9981-45C4-A402-4F8C49248808}" dt="2025-10-09T15:38:49.031" v="35" actId="478"/>
          <ac:spMkLst>
            <pc:docMk/>
            <pc:sldMk cId="150560338" sldId="665"/>
            <ac:spMk id="3" creationId="{938BB2AC-F96F-9BAF-CCAD-54D1FE7709AD}"/>
          </ac:spMkLst>
        </pc:spChg>
        <pc:spChg chg="del">
          <ac:chgData name="Antonia Cardew" userId="fcd97af0-07a4-4039-8816-e581f463176e" providerId="ADAL" clId="{E7F201BE-9981-45C4-A402-4F8C49248808}" dt="2025-10-09T15:38:48.212" v="34" actId="478"/>
          <ac:spMkLst>
            <pc:docMk/>
            <pc:sldMk cId="150560338" sldId="665"/>
            <ac:spMk id="29" creationId="{099EE8C5-3BB7-F8FB-907E-DCC12329DEB1}"/>
          </ac:spMkLst>
        </pc:spChg>
        <pc:picChg chg="add del mod">
          <ac:chgData name="Antonia Cardew" userId="fcd97af0-07a4-4039-8816-e581f463176e" providerId="ADAL" clId="{E7F201BE-9981-45C4-A402-4F8C49248808}" dt="2025-10-09T15:43:33.239" v="46" actId="478"/>
          <ac:picMkLst>
            <pc:docMk/>
            <pc:sldMk cId="150560338" sldId="665"/>
            <ac:picMk id="3" creationId="{0285A46C-E46B-2195-8C7A-9CE085CCF5B3}"/>
          </ac:picMkLst>
        </pc:picChg>
        <pc:picChg chg="add mod">
          <ac:chgData name="Antonia Cardew" userId="fcd97af0-07a4-4039-8816-e581f463176e" providerId="ADAL" clId="{E7F201BE-9981-45C4-A402-4F8C49248808}" dt="2025-10-09T15:47:44.185" v="51" actId="14100"/>
          <ac:picMkLst>
            <pc:docMk/>
            <pc:sldMk cId="150560338" sldId="665"/>
            <ac:picMk id="5" creationId="{33072800-9A9E-E677-96A1-F7774F09221D}"/>
          </ac:picMkLst>
        </pc:picChg>
        <pc:picChg chg="del">
          <ac:chgData name="Antonia Cardew" userId="fcd97af0-07a4-4039-8816-e581f463176e" providerId="ADAL" clId="{E7F201BE-9981-45C4-A402-4F8C49248808}" dt="2025-10-09T15:43:20.795" v="42" actId="478"/>
          <ac:picMkLst>
            <pc:docMk/>
            <pc:sldMk cId="150560338" sldId="665"/>
            <ac:picMk id="14" creationId="{EB6353C6-C671-BD4F-326D-2E142C2681F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93298F-FE16-449D-9993-EA9650E24622}" type="doc">
      <dgm:prSet loTypeId="urn:microsoft.com/office/officeart/2005/8/layout/chevron1" loCatId="process" qsTypeId="urn:microsoft.com/office/officeart/2005/8/quickstyle/simple1" qsCatId="simple" csTypeId="urn:microsoft.com/office/officeart/2005/8/colors/accent0_2" csCatId="mainScheme" phldr="1"/>
      <dgm:spPr/>
    </dgm:pt>
    <dgm:pt modelId="{2FC0D1C6-BFF7-4471-95F9-75353D85CE53}">
      <dgm:prSet phldrT="[Text]"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Sep</a:t>
          </a:r>
        </a:p>
      </dgm:t>
    </dgm:pt>
    <dgm:pt modelId="{6C241EDA-FC5D-4528-A161-F27CFA107F1E}" type="parTrans" cxnId="{296EC1B5-DD47-4371-B101-029A3ABCA539}">
      <dgm:prSet/>
      <dgm:spPr/>
      <dgm:t>
        <a:bodyPr/>
        <a:lstStyle/>
        <a:p>
          <a:endParaRPr lang="en-GB" sz="1400" b="1"/>
        </a:p>
      </dgm:t>
    </dgm:pt>
    <dgm:pt modelId="{E7CB8306-30E0-4353-9462-73633580CD0A}" type="sibTrans" cxnId="{296EC1B5-DD47-4371-B101-029A3ABCA539}">
      <dgm:prSet/>
      <dgm:spPr/>
      <dgm:t>
        <a:bodyPr/>
        <a:lstStyle/>
        <a:p>
          <a:endParaRPr lang="en-GB" sz="1400" b="1"/>
        </a:p>
      </dgm:t>
    </dgm:pt>
    <dgm:pt modelId="{EB1A61D0-8244-4F95-A0AD-DF2F78452513}">
      <dgm:prSet phldrT="[Text]"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Oct</a:t>
          </a:r>
        </a:p>
      </dgm:t>
    </dgm:pt>
    <dgm:pt modelId="{87409F7A-AF0F-446B-AD56-257FEE33C690}" type="parTrans" cxnId="{AF4DC625-4C6A-42FC-9811-F0577523B07A}">
      <dgm:prSet/>
      <dgm:spPr/>
      <dgm:t>
        <a:bodyPr/>
        <a:lstStyle/>
        <a:p>
          <a:endParaRPr lang="en-GB" sz="1400" b="1"/>
        </a:p>
      </dgm:t>
    </dgm:pt>
    <dgm:pt modelId="{FFFCBE85-38E9-4498-BC31-BC5538A99093}" type="sibTrans" cxnId="{AF4DC625-4C6A-42FC-9811-F0577523B07A}">
      <dgm:prSet/>
      <dgm:spPr/>
      <dgm:t>
        <a:bodyPr/>
        <a:lstStyle/>
        <a:p>
          <a:endParaRPr lang="en-GB" sz="1400" b="1"/>
        </a:p>
      </dgm:t>
    </dgm:pt>
    <dgm:pt modelId="{B359F562-94AE-45A1-A5DA-A98BC3260D1E}">
      <dgm:prSet phldrT="[Text]"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Nov</a:t>
          </a:r>
        </a:p>
      </dgm:t>
    </dgm:pt>
    <dgm:pt modelId="{05FBBE87-F57F-4A29-BB2C-5C3A343A9A9E}" type="parTrans" cxnId="{382453F3-C678-461E-8258-ED901440F3A7}">
      <dgm:prSet/>
      <dgm:spPr/>
      <dgm:t>
        <a:bodyPr/>
        <a:lstStyle/>
        <a:p>
          <a:endParaRPr lang="en-GB" sz="1400" b="1"/>
        </a:p>
      </dgm:t>
    </dgm:pt>
    <dgm:pt modelId="{CAE717E0-247C-4F9E-A95A-A666EBEE3EA1}" type="sibTrans" cxnId="{382453F3-C678-461E-8258-ED901440F3A7}">
      <dgm:prSet/>
      <dgm:spPr/>
      <dgm:t>
        <a:bodyPr/>
        <a:lstStyle/>
        <a:p>
          <a:endParaRPr lang="en-GB" sz="1400" b="1"/>
        </a:p>
      </dgm:t>
    </dgm:pt>
    <dgm:pt modelId="{8E9641A6-2C0C-46E0-8326-826F3B3901F2}">
      <dgm:prSet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Dec</a:t>
          </a:r>
        </a:p>
      </dgm:t>
    </dgm:pt>
    <dgm:pt modelId="{7A381595-ADFF-444F-A7CD-D2F2CA6DE116}" type="parTrans" cxnId="{594976A1-DAE7-4CDD-A41E-F192293AB5AF}">
      <dgm:prSet/>
      <dgm:spPr/>
      <dgm:t>
        <a:bodyPr/>
        <a:lstStyle/>
        <a:p>
          <a:endParaRPr lang="en-GB" sz="1400" b="1"/>
        </a:p>
      </dgm:t>
    </dgm:pt>
    <dgm:pt modelId="{1960A038-14FA-4096-834D-D7BAE2D8660F}" type="sibTrans" cxnId="{594976A1-DAE7-4CDD-A41E-F192293AB5AF}">
      <dgm:prSet/>
      <dgm:spPr/>
      <dgm:t>
        <a:bodyPr/>
        <a:lstStyle/>
        <a:p>
          <a:endParaRPr lang="en-GB" sz="1400" b="1"/>
        </a:p>
      </dgm:t>
    </dgm:pt>
    <dgm:pt modelId="{F9D32B0A-D19A-4680-AD0F-8622C79A07D7}">
      <dgm:prSet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Jan</a:t>
          </a:r>
        </a:p>
      </dgm:t>
    </dgm:pt>
    <dgm:pt modelId="{687E2881-E2B6-4598-B184-88BB685933E8}" type="parTrans" cxnId="{13C72907-D9FB-45D9-8A6F-E3ED6525A6B1}">
      <dgm:prSet/>
      <dgm:spPr/>
      <dgm:t>
        <a:bodyPr/>
        <a:lstStyle/>
        <a:p>
          <a:endParaRPr lang="en-GB" sz="1400" b="1"/>
        </a:p>
      </dgm:t>
    </dgm:pt>
    <dgm:pt modelId="{443E8BBC-49AB-4F62-96C1-F920E04F66B3}" type="sibTrans" cxnId="{13C72907-D9FB-45D9-8A6F-E3ED6525A6B1}">
      <dgm:prSet/>
      <dgm:spPr/>
      <dgm:t>
        <a:bodyPr/>
        <a:lstStyle/>
        <a:p>
          <a:endParaRPr lang="en-GB" sz="1400" b="1"/>
        </a:p>
      </dgm:t>
    </dgm:pt>
    <dgm:pt modelId="{EE349F22-BC63-4690-BEBA-F40648A10EF7}">
      <dgm:prSet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Feb</a:t>
          </a:r>
        </a:p>
      </dgm:t>
    </dgm:pt>
    <dgm:pt modelId="{1B82C8CD-B32F-4D4B-9C92-B467E7E8AF09}" type="parTrans" cxnId="{9BADB640-A1FF-4CA5-A5ED-EAA4C633A09F}">
      <dgm:prSet/>
      <dgm:spPr/>
      <dgm:t>
        <a:bodyPr/>
        <a:lstStyle/>
        <a:p>
          <a:endParaRPr lang="en-GB" sz="1400" b="1"/>
        </a:p>
      </dgm:t>
    </dgm:pt>
    <dgm:pt modelId="{47B8A3DC-5C49-4A8B-99FA-057C78E00C02}" type="sibTrans" cxnId="{9BADB640-A1FF-4CA5-A5ED-EAA4C633A09F}">
      <dgm:prSet/>
      <dgm:spPr/>
      <dgm:t>
        <a:bodyPr/>
        <a:lstStyle/>
        <a:p>
          <a:endParaRPr lang="en-GB" sz="1400" b="1"/>
        </a:p>
      </dgm:t>
    </dgm:pt>
    <dgm:pt modelId="{C576F036-E347-42B8-9C44-AC5C7000EF02}">
      <dgm:prSet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Mar</a:t>
          </a:r>
        </a:p>
      </dgm:t>
    </dgm:pt>
    <dgm:pt modelId="{516810B2-3B3E-4F1D-B158-FE5E0D16DFAE}" type="parTrans" cxnId="{DC0470C9-801C-402C-9C55-12E50959D4DF}">
      <dgm:prSet/>
      <dgm:spPr/>
      <dgm:t>
        <a:bodyPr/>
        <a:lstStyle/>
        <a:p>
          <a:endParaRPr lang="en-GB" sz="1400" b="1"/>
        </a:p>
      </dgm:t>
    </dgm:pt>
    <dgm:pt modelId="{4F73D185-B720-4FDC-98FC-C8E172D3E0DC}" type="sibTrans" cxnId="{DC0470C9-801C-402C-9C55-12E50959D4DF}">
      <dgm:prSet/>
      <dgm:spPr/>
      <dgm:t>
        <a:bodyPr/>
        <a:lstStyle/>
        <a:p>
          <a:endParaRPr lang="en-GB" sz="1400" b="1"/>
        </a:p>
      </dgm:t>
    </dgm:pt>
    <dgm:pt modelId="{8B7B11E0-F6F4-465C-8551-5A8628AB49AC}">
      <dgm:prSet custT="1"/>
      <dgm:spPr/>
      <dgm:t>
        <a:bodyPr/>
        <a:lstStyle/>
        <a:p>
          <a:r>
            <a:rPr lang="en-GB" sz="2200" b="1">
              <a:solidFill>
                <a:schemeClr val="tx1"/>
              </a:solidFill>
            </a:rPr>
            <a:t>Apr</a:t>
          </a:r>
        </a:p>
      </dgm:t>
    </dgm:pt>
    <dgm:pt modelId="{BBBF9AEF-5144-4B71-9289-2639376952CD}" type="parTrans" cxnId="{59E647DF-920C-4DCF-8582-06AC3DACBC49}">
      <dgm:prSet/>
      <dgm:spPr/>
      <dgm:t>
        <a:bodyPr/>
        <a:lstStyle/>
        <a:p>
          <a:endParaRPr lang="en-GB" sz="1400" b="1"/>
        </a:p>
      </dgm:t>
    </dgm:pt>
    <dgm:pt modelId="{8CEFD1B7-B2BB-4062-ABE4-A1F05B9E2EDB}" type="sibTrans" cxnId="{59E647DF-920C-4DCF-8582-06AC3DACBC49}">
      <dgm:prSet/>
      <dgm:spPr/>
      <dgm:t>
        <a:bodyPr/>
        <a:lstStyle/>
        <a:p>
          <a:endParaRPr lang="en-GB" sz="1400" b="1"/>
        </a:p>
      </dgm:t>
    </dgm:pt>
    <dgm:pt modelId="{086AA616-5A76-4C62-ADC0-1B8FC899DBEB}" type="pres">
      <dgm:prSet presAssocID="{2293298F-FE16-449D-9993-EA9650E24622}" presName="Name0" presStyleCnt="0">
        <dgm:presLayoutVars>
          <dgm:dir/>
          <dgm:animLvl val="lvl"/>
          <dgm:resizeHandles val="exact"/>
        </dgm:presLayoutVars>
      </dgm:prSet>
      <dgm:spPr/>
    </dgm:pt>
    <dgm:pt modelId="{CCC686A0-4C2F-4DA1-AC04-5A9815032D10}" type="pres">
      <dgm:prSet presAssocID="{2FC0D1C6-BFF7-4471-95F9-75353D85CE53}" presName="parTxOnly" presStyleLbl="node1" presStyleIdx="0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D042BC49-3B6B-4639-AC6F-1A6DA89BBAA3}" type="pres">
      <dgm:prSet presAssocID="{E7CB8306-30E0-4353-9462-73633580CD0A}" presName="parTxOnlySpace" presStyleCnt="0"/>
      <dgm:spPr/>
    </dgm:pt>
    <dgm:pt modelId="{1B34FA0D-7D42-484A-96A5-FB3828463220}" type="pres">
      <dgm:prSet presAssocID="{EB1A61D0-8244-4F95-A0AD-DF2F78452513}" presName="parTxOnly" presStyleLbl="node1" presStyleIdx="1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D3067942-0815-4877-9CFB-430108A1AF25}" type="pres">
      <dgm:prSet presAssocID="{FFFCBE85-38E9-4498-BC31-BC5538A99093}" presName="parTxOnlySpace" presStyleCnt="0"/>
      <dgm:spPr/>
    </dgm:pt>
    <dgm:pt modelId="{95E3DBE9-5161-4254-9B2E-95E17C52DE4B}" type="pres">
      <dgm:prSet presAssocID="{B359F562-94AE-45A1-A5DA-A98BC3260D1E}" presName="parTxOnly" presStyleLbl="node1" presStyleIdx="2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D1732E29-BA63-4BBD-9EAD-A49478D98CB5}" type="pres">
      <dgm:prSet presAssocID="{CAE717E0-247C-4F9E-A95A-A666EBEE3EA1}" presName="parTxOnlySpace" presStyleCnt="0"/>
      <dgm:spPr/>
    </dgm:pt>
    <dgm:pt modelId="{7623AA8A-D4F9-44C2-A2F5-6764BFFE098A}" type="pres">
      <dgm:prSet presAssocID="{8E9641A6-2C0C-46E0-8326-826F3B3901F2}" presName="parTxOnly" presStyleLbl="node1" presStyleIdx="3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7982C5E1-168D-43CC-B679-5E368AC1B5E4}" type="pres">
      <dgm:prSet presAssocID="{1960A038-14FA-4096-834D-D7BAE2D8660F}" presName="parTxOnlySpace" presStyleCnt="0"/>
      <dgm:spPr/>
    </dgm:pt>
    <dgm:pt modelId="{9F01B9A7-20DB-4D10-8D94-81117182AA00}" type="pres">
      <dgm:prSet presAssocID="{F9D32B0A-D19A-4680-AD0F-8622C79A07D7}" presName="parTxOnly" presStyleLbl="node1" presStyleIdx="4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6D6741C1-9C7D-4082-A420-4CEC25846F52}" type="pres">
      <dgm:prSet presAssocID="{443E8BBC-49AB-4F62-96C1-F920E04F66B3}" presName="parTxOnlySpace" presStyleCnt="0"/>
      <dgm:spPr/>
    </dgm:pt>
    <dgm:pt modelId="{72DB77BE-FF5C-46D7-B6DB-D9B7D3ED4EA0}" type="pres">
      <dgm:prSet presAssocID="{EE349F22-BC63-4690-BEBA-F40648A10EF7}" presName="parTxOnly" presStyleLbl="node1" presStyleIdx="5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8EB727B0-1674-459C-A60F-34D303CF9E2B}" type="pres">
      <dgm:prSet presAssocID="{47B8A3DC-5C49-4A8B-99FA-057C78E00C02}" presName="parTxOnlySpace" presStyleCnt="0"/>
      <dgm:spPr/>
    </dgm:pt>
    <dgm:pt modelId="{0F58CFA5-018E-42DD-84BC-C89DDB2F1FC2}" type="pres">
      <dgm:prSet presAssocID="{C576F036-E347-42B8-9C44-AC5C7000EF02}" presName="parTxOnly" presStyleLbl="node1" presStyleIdx="6" presStyleCnt="8" custLinFactNeighborX="-623">
        <dgm:presLayoutVars>
          <dgm:chMax val="0"/>
          <dgm:chPref val="0"/>
          <dgm:bulletEnabled val="1"/>
        </dgm:presLayoutVars>
      </dgm:prSet>
      <dgm:spPr/>
    </dgm:pt>
    <dgm:pt modelId="{83C7321A-5060-4ACB-B88A-90274214E007}" type="pres">
      <dgm:prSet presAssocID="{4F73D185-B720-4FDC-98FC-C8E172D3E0DC}" presName="parTxOnlySpace" presStyleCnt="0"/>
      <dgm:spPr/>
    </dgm:pt>
    <dgm:pt modelId="{920F6DFC-BBCF-4115-9A17-996719719D81}" type="pres">
      <dgm:prSet presAssocID="{8B7B11E0-F6F4-465C-8551-5A8628AB49AC}" presName="parTxOnly" presStyleLbl="node1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13C72907-D9FB-45D9-8A6F-E3ED6525A6B1}" srcId="{2293298F-FE16-449D-9993-EA9650E24622}" destId="{F9D32B0A-D19A-4680-AD0F-8622C79A07D7}" srcOrd="4" destOrd="0" parTransId="{687E2881-E2B6-4598-B184-88BB685933E8}" sibTransId="{443E8BBC-49AB-4F62-96C1-F920E04F66B3}"/>
    <dgm:cxn modelId="{DFFE6C12-F395-4759-B978-3A9C7F04F047}" type="presOf" srcId="{EB1A61D0-8244-4F95-A0AD-DF2F78452513}" destId="{1B34FA0D-7D42-484A-96A5-FB3828463220}" srcOrd="0" destOrd="0" presId="urn:microsoft.com/office/officeart/2005/8/layout/chevron1"/>
    <dgm:cxn modelId="{7E95B71C-9F09-420C-80D9-97BAA692D22C}" type="presOf" srcId="{EE349F22-BC63-4690-BEBA-F40648A10EF7}" destId="{72DB77BE-FF5C-46D7-B6DB-D9B7D3ED4EA0}" srcOrd="0" destOrd="0" presId="urn:microsoft.com/office/officeart/2005/8/layout/chevron1"/>
    <dgm:cxn modelId="{AF4DC625-4C6A-42FC-9811-F0577523B07A}" srcId="{2293298F-FE16-449D-9993-EA9650E24622}" destId="{EB1A61D0-8244-4F95-A0AD-DF2F78452513}" srcOrd="1" destOrd="0" parTransId="{87409F7A-AF0F-446B-AD56-257FEE33C690}" sibTransId="{FFFCBE85-38E9-4498-BC31-BC5538A99093}"/>
    <dgm:cxn modelId="{9BADB640-A1FF-4CA5-A5ED-EAA4C633A09F}" srcId="{2293298F-FE16-449D-9993-EA9650E24622}" destId="{EE349F22-BC63-4690-BEBA-F40648A10EF7}" srcOrd="5" destOrd="0" parTransId="{1B82C8CD-B32F-4D4B-9C92-B467E7E8AF09}" sibTransId="{47B8A3DC-5C49-4A8B-99FA-057C78E00C02}"/>
    <dgm:cxn modelId="{CE76194D-4966-4C51-A79F-23B1D452FF1D}" type="presOf" srcId="{2293298F-FE16-449D-9993-EA9650E24622}" destId="{086AA616-5A76-4C62-ADC0-1B8FC899DBEB}" srcOrd="0" destOrd="0" presId="urn:microsoft.com/office/officeart/2005/8/layout/chevron1"/>
    <dgm:cxn modelId="{37A2C14E-EB0A-4648-B582-C2F805FAD523}" type="presOf" srcId="{F9D32B0A-D19A-4680-AD0F-8622C79A07D7}" destId="{9F01B9A7-20DB-4D10-8D94-81117182AA00}" srcOrd="0" destOrd="0" presId="urn:microsoft.com/office/officeart/2005/8/layout/chevron1"/>
    <dgm:cxn modelId="{59D87B79-7F65-4C5A-BA81-21B1436FC34B}" type="presOf" srcId="{8E9641A6-2C0C-46E0-8326-826F3B3901F2}" destId="{7623AA8A-D4F9-44C2-A2F5-6764BFFE098A}" srcOrd="0" destOrd="0" presId="urn:microsoft.com/office/officeart/2005/8/layout/chevron1"/>
    <dgm:cxn modelId="{E7D6D481-47BB-42D1-887B-802E368BB9C0}" type="presOf" srcId="{C576F036-E347-42B8-9C44-AC5C7000EF02}" destId="{0F58CFA5-018E-42DD-84BC-C89DDB2F1FC2}" srcOrd="0" destOrd="0" presId="urn:microsoft.com/office/officeart/2005/8/layout/chevron1"/>
    <dgm:cxn modelId="{CA992895-4EDB-4A45-BB91-3BBA10DF2BF7}" type="presOf" srcId="{8B7B11E0-F6F4-465C-8551-5A8628AB49AC}" destId="{920F6DFC-BBCF-4115-9A17-996719719D81}" srcOrd="0" destOrd="0" presId="urn:microsoft.com/office/officeart/2005/8/layout/chevron1"/>
    <dgm:cxn modelId="{594976A1-DAE7-4CDD-A41E-F192293AB5AF}" srcId="{2293298F-FE16-449D-9993-EA9650E24622}" destId="{8E9641A6-2C0C-46E0-8326-826F3B3901F2}" srcOrd="3" destOrd="0" parTransId="{7A381595-ADFF-444F-A7CD-D2F2CA6DE116}" sibTransId="{1960A038-14FA-4096-834D-D7BAE2D8660F}"/>
    <dgm:cxn modelId="{C9AB5EAB-1C87-45FD-966E-BA66709FAEA4}" type="presOf" srcId="{B359F562-94AE-45A1-A5DA-A98BC3260D1E}" destId="{95E3DBE9-5161-4254-9B2E-95E17C52DE4B}" srcOrd="0" destOrd="0" presId="urn:microsoft.com/office/officeart/2005/8/layout/chevron1"/>
    <dgm:cxn modelId="{296EC1B5-DD47-4371-B101-029A3ABCA539}" srcId="{2293298F-FE16-449D-9993-EA9650E24622}" destId="{2FC0D1C6-BFF7-4471-95F9-75353D85CE53}" srcOrd="0" destOrd="0" parTransId="{6C241EDA-FC5D-4528-A161-F27CFA107F1E}" sibTransId="{E7CB8306-30E0-4353-9462-73633580CD0A}"/>
    <dgm:cxn modelId="{DC0470C9-801C-402C-9C55-12E50959D4DF}" srcId="{2293298F-FE16-449D-9993-EA9650E24622}" destId="{C576F036-E347-42B8-9C44-AC5C7000EF02}" srcOrd="6" destOrd="0" parTransId="{516810B2-3B3E-4F1D-B158-FE5E0D16DFAE}" sibTransId="{4F73D185-B720-4FDC-98FC-C8E172D3E0DC}"/>
    <dgm:cxn modelId="{59E647DF-920C-4DCF-8582-06AC3DACBC49}" srcId="{2293298F-FE16-449D-9993-EA9650E24622}" destId="{8B7B11E0-F6F4-465C-8551-5A8628AB49AC}" srcOrd="7" destOrd="0" parTransId="{BBBF9AEF-5144-4B71-9289-2639376952CD}" sibTransId="{8CEFD1B7-B2BB-4062-ABE4-A1F05B9E2EDB}"/>
    <dgm:cxn modelId="{083A82F2-81D3-42F9-A306-53118315C234}" type="presOf" srcId="{2FC0D1C6-BFF7-4471-95F9-75353D85CE53}" destId="{CCC686A0-4C2F-4DA1-AC04-5A9815032D10}" srcOrd="0" destOrd="0" presId="urn:microsoft.com/office/officeart/2005/8/layout/chevron1"/>
    <dgm:cxn modelId="{382453F3-C678-461E-8258-ED901440F3A7}" srcId="{2293298F-FE16-449D-9993-EA9650E24622}" destId="{B359F562-94AE-45A1-A5DA-A98BC3260D1E}" srcOrd="2" destOrd="0" parTransId="{05FBBE87-F57F-4A29-BB2C-5C3A343A9A9E}" sibTransId="{CAE717E0-247C-4F9E-A95A-A666EBEE3EA1}"/>
    <dgm:cxn modelId="{2C44332B-F67C-4736-B4C6-D6478F2CF2CD}" type="presParOf" srcId="{086AA616-5A76-4C62-ADC0-1B8FC899DBEB}" destId="{CCC686A0-4C2F-4DA1-AC04-5A9815032D10}" srcOrd="0" destOrd="0" presId="urn:microsoft.com/office/officeart/2005/8/layout/chevron1"/>
    <dgm:cxn modelId="{1C525B8A-3C00-4825-BBC7-F16A709E26EF}" type="presParOf" srcId="{086AA616-5A76-4C62-ADC0-1B8FC899DBEB}" destId="{D042BC49-3B6B-4639-AC6F-1A6DA89BBAA3}" srcOrd="1" destOrd="0" presId="urn:microsoft.com/office/officeart/2005/8/layout/chevron1"/>
    <dgm:cxn modelId="{081E301D-7A6D-454E-B86F-943512732F90}" type="presParOf" srcId="{086AA616-5A76-4C62-ADC0-1B8FC899DBEB}" destId="{1B34FA0D-7D42-484A-96A5-FB3828463220}" srcOrd="2" destOrd="0" presId="urn:microsoft.com/office/officeart/2005/8/layout/chevron1"/>
    <dgm:cxn modelId="{69522CF7-9AE1-4EEE-A5A6-368CC3EA3802}" type="presParOf" srcId="{086AA616-5A76-4C62-ADC0-1B8FC899DBEB}" destId="{D3067942-0815-4877-9CFB-430108A1AF25}" srcOrd="3" destOrd="0" presId="urn:microsoft.com/office/officeart/2005/8/layout/chevron1"/>
    <dgm:cxn modelId="{CF3E75F1-CD32-48C9-B952-E9EBD0376459}" type="presParOf" srcId="{086AA616-5A76-4C62-ADC0-1B8FC899DBEB}" destId="{95E3DBE9-5161-4254-9B2E-95E17C52DE4B}" srcOrd="4" destOrd="0" presId="urn:microsoft.com/office/officeart/2005/8/layout/chevron1"/>
    <dgm:cxn modelId="{C4B82B89-EC66-4912-AFC0-A4A943FEBC49}" type="presParOf" srcId="{086AA616-5A76-4C62-ADC0-1B8FC899DBEB}" destId="{D1732E29-BA63-4BBD-9EAD-A49478D98CB5}" srcOrd="5" destOrd="0" presId="urn:microsoft.com/office/officeart/2005/8/layout/chevron1"/>
    <dgm:cxn modelId="{C00AE2AB-3998-4C7F-810A-BB478D25453C}" type="presParOf" srcId="{086AA616-5A76-4C62-ADC0-1B8FC899DBEB}" destId="{7623AA8A-D4F9-44C2-A2F5-6764BFFE098A}" srcOrd="6" destOrd="0" presId="urn:microsoft.com/office/officeart/2005/8/layout/chevron1"/>
    <dgm:cxn modelId="{1A860028-778C-4E93-A2F6-7C5AD49739FF}" type="presParOf" srcId="{086AA616-5A76-4C62-ADC0-1B8FC899DBEB}" destId="{7982C5E1-168D-43CC-B679-5E368AC1B5E4}" srcOrd="7" destOrd="0" presId="urn:microsoft.com/office/officeart/2005/8/layout/chevron1"/>
    <dgm:cxn modelId="{E58935B1-BC2F-41A3-BF7B-521AAF7442DC}" type="presParOf" srcId="{086AA616-5A76-4C62-ADC0-1B8FC899DBEB}" destId="{9F01B9A7-20DB-4D10-8D94-81117182AA00}" srcOrd="8" destOrd="0" presId="urn:microsoft.com/office/officeart/2005/8/layout/chevron1"/>
    <dgm:cxn modelId="{D570ABD7-4C18-4DE1-9A8F-7E2A587566A3}" type="presParOf" srcId="{086AA616-5A76-4C62-ADC0-1B8FC899DBEB}" destId="{6D6741C1-9C7D-4082-A420-4CEC25846F52}" srcOrd="9" destOrd="0" presId="urn:microsoft.com/office/officeart/2005/8/layout/chevron1"/>
    <dgm:cxn modelId="{BD38CD07-4671-4FEA-98EC-61E83B8AFDE9}" type="presParOf" srcId="{086AA616-5A76-4C62-ADC0-1B8FC899DBEB}" destId="{72DB77BE-FF5C-46D7-B6DB-D9B7D3ED4EA0}" srcOrd="10" destOrd="0" presId="urn:microsoft.com/office/officeart/2005/8/layout/chevron1"/>
    <dgm:cxn modelId="{69B6A004-945B-4355-9755-7D9F970AEC80}" type="presParOf" srcId="{086AA616-5A76-4C62-ADC0-1B8FC899DBEB}" destId="{8EB727B0-1674-459C-A60F-34D303CF9E2B}" srcOrd="11" destOrd="0" presId="urn:microsoft.com/office/officeart/2005/8/layout/chevron1"/>
    <dgm:cxn modelId="{3A3A0F36-6C2D-46B5-AF94-6C3C8DBE141B}" type="presParOf" srcId="{086AA616-5A76-4C62-ADC0-1B8FC899DBEB}" destId="{0F58CFA5-018E-42DD-84BC-C89DDB2F1FC2}" srcOrd="12" destOrd="0" presId="urn:microsoft.com/office/officeart/2005/8/layout/chevron1"/>
    <dgm:cxn modelId="{C03BEF14-3133-4594-866A-5B180917B6AA}" type="presParOf" srcId="{086AA616-5A76-4C62-ADC0-1B8FC899DBEB}" destId="{83C7321A-5060-4ACB-B88A-90274214E007}" srcOrd="13" destOrd="0" presId="urn:microsoft.com/office/officeart/2005/8/layout/chevron1"/>
    <dgm:cxn modelId="{11DFE767-B6F7-49EE-856B-B78D070CCC17}" type="presParOf" srcId="{086AA616-5A76-4C62-ADC0-1B8FC899DBEB}" destId="{920F6DFC-BBCF-4115-9A17-996719719D81}" srcOrd="1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686A0-4C2F-4DA1-AC04-5A9815032D10}">
      <dsp:nvSpPr>
        <dsp:cNvPr id="0" name=""/>
        <dsp:cNvSpPr/>
      </dsp:nvSpPr>
      <dsp:spPr>
        <a:xfrm>
          <a:off x="1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Sep</a:t>
          </a:r>
        </a:p>
      </dsp:txBody>
      <dsp:txXfrm>
        <a:off x="265332" y="523169"/>
        <a:ext cx="795991" cy="530661"/>
      </dsp:txXfrm>
    </dsp:sp>
    <dsp:sp modelId="{1B34FA0D-7D42-484A-96A5-FB3828463220}">
      <dsp:nvSpPr>
        <dsp:cNvPr id="0" name=""/>
        <dsp:cNvSpPr/>
      </dsp:nvSpPr>
      <dsp:spPr>
        <a:xfrm>
          <a:off x="1193988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Oct</a:t>
          </a:r>
        </a:p>
      </dsp:txBody>
      <dsp:txXfrm>
        <a:off x="1459319" y="523169"/>
        <a:ext cx="795991" cy="530661"/>
      </dsp:txXfrm>
    </dsp:sp>
    <dsp:sp modelId="{95E3DBE9-5161-4254-9B2E-95E17C52DE4B}">
      <dsp:nvSpPr>
        <dsp:cNvPr id="0" name=""/>
        <dsp:cNvSpPr/>
      </dsp:nvSpPr>
      <dsp:spPr>
        <a:xfrm>
          <a:off x="2387976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Nov</a:t>
          </a:r>
        </a:p>
      </dsp:txBody>
      <dsp:txXfrm>
        <a:off x="2653307" y="523169"/>
        <a:ext cx="795991" cy="530661"/>
      </dsp:txXfrm>
    </dsp:sp>
    <dsp:sp modelId="{7623AA8A-D4F9-44C2-A2F5-6764BFFE098A}">
      <dsp:nvSpPr>
        <dsp:cNvPr id="0" name=""/>
        <dsp:cNvSpPr/>
      </dsp:nvSpPr>
      <dsp:spPr>
        <a:xfrm>
          <a:off x="3581963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Dec</a:t>
          </a:r>
        </a:p>
      </dsp:txBody>
      <dsp:txXfrm>
        <a:off x="3847294" y="523169"/>
        <a:ext cx="795991" cy="530661"/>
      </dsp:txXfrm>
    </dsp:sp>
    <dsp:sp modelId="{9F01B9A7-20DB-4D10-8D94-81117182AA00}">
      <dsp:nvSpPr>
        <dsp:cNvPr id="0" name=""/>
        <dsp:cNvSpPr/>
      </dsp:nvSpPr>
      <dsp:spPr>
        <a:xfrm>
          <a:off x="4775950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Jan</a:t>
          </a:r>
        </a:p>
      </dsp:txBody>
      <dsp:txXfrm>
        <a:off x="5041281" y="523169"/>
        <a:ext cx="795991" cy="530661"/>
      </dsp:txXfrm>
    </dsp:sp>
    <dsp:sp modelId="{72DB77BE-FF5C-46D7-B6DB-D9B7D3ED4EA0}">
      <dsp:nvSpPr>
        <dsp:cNvPr id="0" name=""/>
        <dsp:cNvSpPr/>
      </dsp:nvSpPr>
      <dsp:spPr>
        <a:xfrm>
          <a:off x="5969938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Feb</a:t>
          </a:r>
        </a:p>
      </dsp:txBody>
      <dsp:txXfrm>
        <a:off x="6235269" y="523169"/>
        <a:ext cx="795991" cy="530661"/>
      </dsp:txXfrm>
    </dsp:sp>
    <dsp:sp modelId="{0F58CFA5-018E-42DD-84BC-C89DDB2F1FC2}">
      <dsp:nvSpPr>
        <dsp:cNvPr id="0" name=""/>
        <dsp:cNvSpPr/>
      </dsp:nvSpPr>
      <dsp:spPr>
        <a:xfrm>
          <a:off x="7163925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Mar</a:t>
          </a:r>
        </a:p>
      </dsp:txBody>
      <dsp:txXfrm>
        <a:off x="7429256" y="523169"/>
        <a:ext cx="795991" cy="530661"/>
      </dsp:txXfrm>
    </dsp:sp>
    <dsp:sp modelId="{920F6DFC-BBCF-4115-9A17-996719719D81}">
      <dsp:nvSpPr>
        <dsp:cNvPr id="0" name=""/>
        <dsp:cNvSpPr/>
      </dsp:nvSpPr>
      <dsp:spPr>
        <a:xfrm>
          <a:off x="8358739" y="523169"/>
          <a:ext cx="1326652" cy="530661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Apr</a:t>
          </a:r>
        </a:p>
      </dsp:txBody>
      <dsp:txXfrm>
        <a:off x="8624070" y="523169"/>
        <a:ext cx="795991" cy="530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1BB78E-7D54-415C-AF99-27DE0408F50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339759-DB20-446C-B649-94D77046C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030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534B6-792C-8E6D-AE7B-D6C6CAC55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9A32E1-EE63-080F-25E7-8A5925E028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9426AE-2CBC-DBF9-3000-3156620F60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87A0C-05B6-DFCB-9B62-2D62F99663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33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202D61-0B44-7FA2-C22C-FEABC29C1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B5D268-CF6D-8A0A-63D0-CD74866C5C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47135D-5288-1159-C000-E1BDF4C9B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792C65-3570-EBBF-D078-DE498B64FE9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600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8E2E46-2836-9F0A-A227-CFBE95A13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AED130-3459-BF04-273B-1C4CF81C30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27E696-C241-D69C-AC34-9B3E8BB97F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1E3FD1-9269-715B-DC0D-F46BFAE29A1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73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86C50E-6674-6274-8492-5A87C1AC8A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F58DBE-5662-8476-3658-EDA7B71D30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886FC3-5002-6591-74D6-07D6A7FBB9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A8DFF0-C8AA-FA93-3E52-F0567B35339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628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B563A8-A081-39C4-05F2-468873F68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5B2487-EFC7-FE18-1968-057DC32066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AE7017-1A75-3D17-F3BC-71AF54DFA1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DA4A7B-71F1-0981-DF45-5CA380C79F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878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376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379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64D2C-955A-4D66-B059-355FA4A5830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06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9ACEC-B091-D9EF-9C42-A685CC37F3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FD47D7-46AF-A22D-782C-36A4EE5450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99BAC-34AF-EF1A-1B62-22F5E84F9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72BB5-B8A1-158C-DC3D-4FAFE9707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C3A9-7151-B170-95F9-6F7425E52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35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41A6F-8E86-9A0E-A353-8A7F1F869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36F8C-8C91-F062-E12B-1012942794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1E935-BEC0-9227-F492-07A7759E2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F2633-1591-2D45-12E6-CDA3F3A38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4E462-554E-5B7C-A728-3A9C7C084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309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DEE4-1219-2E48-51EB-404E4AD43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509DC-F383-A16F-46FE-1B74986F5F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4F627-CF3D-6AE7-1E21-AD15B06B7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010148-2DFB-DB1E-B6CA-7D7E958BF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26FAA4-2563-4D31-1EFB-1ED1CAC9C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319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78148-E3E8-2520-8B29-5862262CD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5B33D-BE9D-E002-718F-CD414E8920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452ADD-2CBB-DFFA-CD2A-1FDF311699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6B694A-DC36-172D-417E-07CBF2042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39F7-BCAB-8872-CD8E-53A9701CB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04F431-4570-DD86-9D75-9132C0DF2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70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11219-F902-20B9-0BE4-07CEFBC79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1B45AD-A3F0-E979-E7B9-166AE7C826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3C6C05-8436-65C5-C4EE-6667FD7BF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4CFEE8-FF00-02C3-EB70-167C460AA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6BE7AE-DD3B-6422-0068-A103522AC6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CBA30D-9F3F-7303-312D-3F29BE1E4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4659F8-8316-D131-15E8-790905753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F41FC0-B23E-C19A-BB31-AFE00A12F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623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B866-5882-304F-2203-F173E2227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958891-04BD-4705-B339-4589FD9A4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2064F9-9F19-7E05-4AC8-1C4FE5F2A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69D94-6BF6-0A97-508F-A4AFAD095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115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1299B6-C8DA-4830-B766-0369B1F4C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A1ED34-2A5F-0175-D6BE-D98F15889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BC27B-1025-BA1F-1AAF-5D93BFCFA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93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E5CA2-A22B-F46F-AED1-87E4A24C7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06924-5CD1-F4DD-056A-DE7F42F16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469733-1398-E769-9E4F-C0F1E7057A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E7A3F-5369-F2B4-DE9C-E632F7C21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F8D62-85E4-6D01-E76F-10C95B0AE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2010E-5C00-F3FF-835C-5607D2006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933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D2D3B-C43A-09E5-4EAC-3DF6B2D39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5FF801-211B-961D-7698-E489E558AD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23342C-7017-7837-806C-43DE47A5AC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774522-C6E2-2551-C173-647F24D3C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877EFC-5E76-E54C-81CB-F7219639E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63BF44-01B2-BFD4-8A21-09C8163BB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8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37910-CB6E-AC53-B75E-E061040FF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F487CC-F957-B383-0795-4425779C27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6B2E7-9C99-84A3-9E1C-457712E4F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06A08-FF88-17F7-A6F0-7884A091C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D0DDC-77F3-14FC-2BAC-E87CD716C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22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6802C3-9616-F1E4-0CFF-50FB61751C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217E70-6652-E74F-BBDC-3D058C8564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2C361-7F27-7ABF-0AF5-4E3FBA606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C6819-16A9-9153-1B3B-25A79F094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88CCA-4738-4545-26E6-0E5880DCB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973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84EEF6-42B6-3E4D-0C8C-546E8B4EA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EE3036-E5DF-CBC8-09EC-DB423873A3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BF5CE-FEF8-2513-A735-D6BC97D13A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D02CA7-BE59-488F-B140-F3B64DEFB405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7EB64-56FB-170A-397E-8233397297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FDA6C-CC87-EB98-C60A-C862A4AA79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7708EE-A42D-4FCB-B8A0-6F89E82CF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22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397D8D-693D-BC1F-7607-F08FEFB3A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74F16C4D-1C4F-2212-BD60-FE39466D64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5C5270-9B41-CA4C-B868-CEF5D43B6873}"/>
              </a:ext>
            </a:extLst>
          </p:cNvPr>
          <p:cNvSpPr txBox="1"/>
          <p:nvPr/>
        </p:nvSpPr>
        <p:spPr>
          <a:xfrm>
            <a:off x="1427580" y="2475271"/>
            <a:ext cx="9472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b="1" dirty="0">
                <a:solidFill>
                  <a:schemeClr val="bg1"/>
                </a:solidFill>
              </a:rPr>
              <a:t>National Student Survey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</a:rPr>
              <a:t>(NSS)</a:t>
            </a:r>
          </a:p>
        </p:txBody>
      </p:sp>
      <p:pic>
        <p:nvPicPr>
          <p:cNvPr id="5" name="Picture 4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33072800-9A9E-E677-96A1-F7774F0922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60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39AF8-871B-0AE4-7052-34B0BC2C2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D3202790-49B2-0EAE-70F3-D9ABF1A52F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779948B-F55A-717B-023F-F4164133B637}"/>
              </a:ext>
            </a:extLst>
          </p:cNvPr>
          <p:cNvSpPr/>
          <p:nvPr/>
        </p:nvSpPr>
        <p:spPr>
          <a:xfrm>
            <a:off x="0" y="2783306"/>
            <a:ext cx="1202635" cy="1360658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716D6B-044F-591B-5021-19C20A5CBE17}"/>
              </a:ext>
            </a:extLst>
          </p:cNvPr>
          <p:cNvSpPr/>
          <p:nvPr/>
        </p:nvSpPr>
        <p:spPr>
          <a:xfrm flipH="1" flipV="1">
            <a:off x="1238935" y="2805486"/>
            <a:ext cx="146512" cy="1338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807D8E-80D3-52D9-0EAD-D73C561980DF}"/>
              </a:ext>
            </a:extLst>
          </p:cNvPr>
          <p:cNvSpPr txBox="1"/>
          <p:nvPr/>
        </p:nvSpPr>
        <p:spPr>
          <a:xfrm>
            <a:off x="1635810" y="3036585"/>
            <a:ext cx="88028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>
                <a:solidFill>
                  <a:schemeClr val="bg1"/>
                </a:solidFill>
              </a:rPr>
              <a:t>What is the NSS?</a:t>
            </a:r>
          </a:p>
        </p:txBody>
      </p:sp>
      <p:pic>
        <p:nvPicPr>
          <p:cNvPr id="4" name="Picture 3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B47A6057-7FF9-7D21-182F-274D777302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96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dark&#10;&#10;Description automatically generated">
            <a:extLst>
              <a:ext uri="{FF2B5EF4-FFF2-40B4-BE49-F238E27FC236}">
                <a16:creationId xmlns:a16="http://schemas.microsoft.com/office/drawing/2014/main" id="{FC78AA7C-50C1-1EF1-E871-3B6374CE2E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4" y="0"/>
            <a:ext cx="1218359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2B7159-9749-928B-A138-983209ABB292}"/>
              </a:ext>
            </a:extLst>
          </p:cNvPr>
          <p:cNvSpPr txBox="1"/>
          <p:nvPr/>
        </p:nvSpPr>
        <p:spPr>
          <a:xfrm>
            <a:off x="842279" y="1114805"/>
            <a:ext cx="1023010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NSS is a mandatory National Survey for all UK Universities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It has been conducted since 2005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questions are set by the survey provider Ipsos Mori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Both Ipsos Mori and UWTSD are responsible for the survey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It attracts a response rate of  ~70% of all final year students in the UK (300,000 students)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In 2023 the questions and response scales were revised to ensure the NSS </a:t>
            </a:r>
            <a:r>
              <a:rPr lang="en-GB" sz="2400" b="1" i="0" dirty="0">
                <a:solidFill>
                  <a:schemeClr val="accent4"/>
                </a:solidFill>
                <a:effectLst/>
                <a:latin typeface="Gotham A"/>
              </a:rPr>
              <a:t>remains fit for purpose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Gotham A"/>
              </a:rPr>
              <a:t> to support regulation and student information</a:t>
            </a:r>
            <a:endParaRPr lang="en-GB" sz="2400" b="1" dirty="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979576-7520-4600-BB4A-48EC5A76C683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E8CD7C-4164-B72A-54A6-CF1CC3161367}"/>
              </a:ext>
            </a:extLst>
          </p:cNvPr>
          <p:cNvSpPr txBox="1"/>
          <p:nvPr/>
        </p:nvSpPr>
        <p:spPr>
          <a:xfrm>
            <a:off x="244444" y="243095"/>
            <a:ext cx="27250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History of the NSS</a:t>
            </a:r>
          </a:p>
        </p:txBody>
      </p:sp>
    </p:spTree>
    <p:extLst>
      <p:ext uri="{BB962C8B-B14F-4D97-AF65-F5344CB8AC3E}">
        <p14:creationId xmlns:p14="http://schemas.microsoft.com/office/powerpoint/2010/main" val="38520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9BCE3-5858-1151-A0ED-2D48A1EEE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1D981655-1D3C-A37C-B82F-480DE66602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4472A06-4688-07BC-A357-054BF0454563}"/>
              </a:ext>
            </a:extLst>
          </p:cNvPr>
          <p:cNvSpPr/>
          <p:nvPr/>
        </p:nvSpPr>
        <p:spPr>
          <a:xfrm>
            <a:off x="0" y="2783306"/>
            <a:ext cx="1202635" cy="1360658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2BF01D1-C9AF-C9A8-800A-1EE1FEAD960C}"/>
              </a:ext>
            </a:extLst>
          </p:cNvPr>
          <p:cNvSpPr/>
          <p:nvPr/>
        </p:nvSpPr>
        <p:spPr>
          <a:xfrm flipH="1" flipV="1">
            <a:off x="1238935" y="2805486"/>
            <a:ext cx="146512" cy="1338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E81F3E-61C7-EB15-6797-CDA232F7BF4E}"/>
              </a:ext>
            </a:extLst>
          </p:cNvPr>
          <p:cNvSpPr txBox="1"/>
          <p:nvPr/>
        </p:nvSpPr>
        <p:spPr>
          <a:xfrm>
            <a:off x="1635810" y="3036585"/>
            <a:ext cx="88028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>
                <a:solidFill>
                  <a:schemeClr val="bg1"/>
                </a:solidFill>
              </a:rPr>
              <a:t>Who is eligible to take part?</a:t>
            </a:r>
          </a:p>
        </p:txBody>
      </p:sp>
      <p:pic>
        <p:nvPicPr>
          <p:cNvPr id="4" name="Picture 3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824C9E50-7505-80EB-E745-E4925F865A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131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DAD81AB-3FFB-4C30-FDA4-8B3D305FD3DE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30A27C-DA41-19E9-4C8B-15C9C8D70F61}"/>
              </a:ext>
            </a:extLst>
          </p:cNvPr>
          <p:cNvSpPr txBox="1"/>
          <p:nvPr/>
        </p:nvSpPr>
        <p:spPr>
          <a:xfrm>
            <a:off x="346569" y="242020"/>
            <a:ext cx="5749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Eligibility criteria for the NSS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CF44A0-5E5B-8814-003E-9F8B05DF83C3}"/>
              </a:ext>
            </a:extLst>
          </p:cNvPr>
          <p:cNvSpPr txBox="1"/>
          <p:nvPr/>
        </p:nvSpPr>
        <p:spPr>
          <a:xfrm>
            <a:off x="533974" y="1210671"/>
            <a:ext cx="1112405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</a:rPr>
              <a:t>Eligible for NSS</a:t>
            </a:r>
          </a:p>
          <a:p>
            <a:pPr marL="0" indent="0" algn="ctr">
              <a:buNone/>
            </a:pPr>
            <a:endParaRPr lang="en-GB" sz="1800" b="1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en-GB" sz="2400" b="1" u="sng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Final year students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Students finishing their courses between 1 February 2026 and 31 January 2027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6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</a:rPr>
              <a:t>Not Eligible for NSS</a:t>
            </a:r>
          </a:p>
          <a:p>
            <a:pPr marL="0" indent="0">
              <a:buNone/>
            </a:pPr>
            <a:endParaRPr lang="en-GB" sz="2400" b="1" dirty="0">
              <a:solidFill>
                <a:srgbClr val="FFC000"/>
              </a:solidFill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Courses lasting one year or less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Programmes that do not lead to undergraduate qualifications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Any students who were eligible in the NSS 2025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Top-up programmes lasting one year or less</a:t>
            </a:r>
          </a:p>
        </p:txBody>
      </p:sp>
    </p:spTree>
    <p:extLst>
      <p:ext uri="{BB962C8B-B14F-4D97-AF65-F5344CB8AC3E}">
        <p14:creationId xmlns:p14="http://schemas.microsoft.com/office/powerpoint/2010/main" val="1186723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DAD81AB-3FFB-4C30-FDA4-8B3D305FD3DE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30A27C-DA41-19E9-4C8B-15C9C8D70F61}"/>
              </a:ext>
            </a:extLst>
          </p:cNvPr>
          <p:cNvSpPr txBox="1"/>
          <p:nvPr/>
        </p:nvSpPr>
        <p:spPr>
          <a:xfrm>
            <a:off x="346569" y="242020"/>
            <a:ext cx="5552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NSS population checking progress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6B0FBC3-8999-6592-D911-5E592CFDED12}"/>
              </a:ext>
            </a:extLst>
          </p:cNvPr>
          <p:cNvGraphicFramePr/>
          <p:nvPr/>
        </p:nvGraphicFramePr>
        <p:xfrm>
          <a:off x="1056040" y="1203094"/>
          <a:ext cx="9686220" cy="1577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1C31694-2ECC-E914-4733-EA706960D78B}"/>
              </a:ext>
            </a:extLst>
          </p:cNvPr>
          <p:cNvSpPr txBox="1"/>
          <p:nvPr/>
        </p:nvSpPr>
        <p:spPr>
          <a:xfrm>
            <a:off x="960684" y="4875162"/>
            <a:ext cx="144413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en-GB" b="1">
                <a:solidFill>
                  <a:schemeClr val="tx1"/>
                </a:solidFill>
              </a:rPr>
              <a:t>Data checking process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F217D77-7FC1-432A-0304-DBE9D447EDEA}"/>
              </a:ext>
            </a:extLst>
          </p:cNvPr>
          <p:cNvCxnSpPr>
            <a:cxnSpLocks/>
          </p:cNvCxnSpPr>
          <p:nvPr/>
        </p:nvCxnSpPr>
        <p:spPr>
          <a:xfrm>
            <a:off x="1682750" y="2220759"/>
            <a:ext cx="0" cy="266047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37D6EE8B-B760-5590-D178-AB47312934FD}"/>
              </a:ext>
            </a:extLst>
          </p:cNvPr>
          <p:cNvSpPr txBox="1"/>
          <p:nvPr/>
        </p:nvSpPr>
        <p:spPr>
          <a:xfrm>
            <a:off x="747958" y="2763263"/>
            <a:ext cx="1913761" cy="175432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en-GB" b="1" dirty="0">
                <a:solidFill>
                  <a:schemeClr val="tx1"/>
                </a:solidFill>
              </a:rPr>
              <a:t>UWTSD receive list of eligible students</a:t>
            </a:r>
          </a:p>
          <a:p>
            <a:pPr lvl="0" algn="ctr"/>
            <a:r>
              <a:rPr lang="en-GB" b="1" dirty="0"/>
              <a:t>(based on the 24/25 HESA return)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FE0B698-52E7-9FFF-3358-D46CE0E4EA3B}"/>
              </a:ext>
            </a:extLst>
          </p:cNvPr>
          <p:cNvCxnSpPr>
            <a:cxnSpLocks/>
          </p:cNvCxnSpPr>
          <p:nvPr/>
        </p:nvCxnSpPr>
        <p:spPr>
          <a:xfrm>
            <a:off x="6524626" y="2220759"/>
            <a:ext cx="0" cy="127167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B051EACD-FF83-BF4C-DCF7-20380413DD5B}"/>
              </a:ext>
            </a:extLst>
          </p:cNvPr>
          <p:cNvSpPr txBox="1"/>
          <p:nvPr/>
        </p:nvSpPr>
        <p:spPr>
          <a:xfrm>
            <a:off x="5652165" y="3521633"/>
            <a:ext cx="1744921" cy="14773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Academic departments are sent finalised student lists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47E3EC1-6441-6751-8F5D-BC4CCD58D5A8}"/>
              </a:ext>
            </a:extLst>
          </p:cNvPr>
          <p:cNvCxnSpPr>
            <a:cxnSpLocks/>
          </p:cNvCxnSpPr>
          <p:nvPr/>
        </p:nvCxnSpPr>
        <p:spPr>
          <a:xfrm>
            <a:off x="4078682" y="2249959"/>
            <a:ext cx="0" cy="127167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956B9CD-E467-7E0C-74B3-F2512F81D8D5}"/>
              </a:ext>
            </a:extLst>
          </p:cNvPr>
          <p:cNvSpPr txBox="1"/>
          <p:nvPr/>
        </p:nvSpPr>
        <p:spPr>
          <a:xfrm>
            <a:off x="3256233" y="3521633"/>
            <a:ext cx="1744921" cy="14773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Academic departments are sent draft student lists for reviewing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AE55CE-8639-2D91-F018-FCA6E0D923E1}"/>
              </a:ext>
            </a:extLst>
          </p:cNvPr>
          <p:cNvSpPr txBox="1"/>
          <p:nvPr/>
        </p:nvSpPr>
        <p:spPr>
          <a:xfrm>
            <a:off x="2738790" y="2763262"/>
            <a:ext cx="5268555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en-GB" b="1" dirty="0"/>
              <a:t>Additions and Removals Process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4D105B-CB74-CA77-D458-032C378E9951}"/>
              </a:ext>
            </a:extLst>
          </p:cNvPr>
          <p:cNvSpPr txBox="1"/>
          <p:nvPr/>
        </p:nvSpPr>
        <p:spPr>
          <a:xfrm>
            <a:off x="7037678" y="2355239"/>
            <a:ext cx="3704582" cy="3693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en-GB" b="1" dirty="0"/>
              <a:t>Survey OPEN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997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1613D-5B3A-E73C-03EB-711954C281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A775FF87-9673-AABD-4E6E-29B769C090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4D7F1298-DB20-7928-F524-624D0721C078}"/>
              </a:ext>
            </a:extLst>
          </p:cNvPr>
          <p:cNvSpPr/>
          <p:nvPr/>
        </p:nvSpPr>
        <p:spPr>
          <a:xfrm>
            <a:off x="0" y="2783306"/>
            <a:ext cx="1202635" cy="1360658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E7AC446-705B-D4AD-A933-386E6019D675}"/>
              </a:ext>
            </a:extLst>
          </p:cNvPr>
          <p:cNvSpPr/>
          <p:nvPr/>
        </p:nvSpPr>
        <p:spPr>
          <a:xfrm flipH="1" flipV="1">
            <a:off x="1238935" y="2805486"/>
            <a:ext cx="146512" cy="1338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6B5E8E-1CA2-FB95-9950-3C0C948E77A4}"/>
              </a:ext>
            </a:extLst>
          </p:cNvPr>
          <p:cNvSpPr txBox="1"/>
          <p:nvPr/>
        </p:nvSpPr>
        <p:spPr>
          <a:xfrm>
            <a:off x="1608649" y="3036585"/>
            <a:ext cx="88028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>
                <a:solidFill>
                  <a:schemeClr val="bg1"/>
                </a:solidFill>
              </a:rPr>
              <a:t>How is the survey promoted?</a:t>
            </a:r>
          </a:p>
        </p:txBody>
      </p:sp>
      <p:pic>
        <p:nvPicPr>
          <p:cNvPr id="4" name="Picture 3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1BAC5656-10DF-31EB-EB35-C0BF3A18D8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052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DAD81AB-3FFB-4C30-FDA4-8B3D305FD3DE}"/>
              </a:ext>
            </a:extLst>
          </p:cNvPr>
          <p:cNvSpPr/>
          <p:nvPr/>
        </p:nvSpPr>
        <p:spPr>
          <a:xfrm>
            <a:off x="1" y="203217"/>
            <a:ext cx="3126352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30A27C-DA41-19E9-4C8B-15C9C8D70F61}"/>
              </a:ext>
            </a:extLst>
          </p:cNvPr>
          <p:cNvSpPr txBox="1"/>
          <p:nvPr/>
        </p:nvSpPr>
        <p:spPr>
          <a:xfrm>
            <a:off x="51704" y="212701"/>
            <a:ext cx="3368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Survey Promotion</a:t>
            </a:r>
          </a:p>
        </p:txBody>
      </p:sp>
      <p:pic>
        <p:nvPicPr>
          <p:cNvPr id="4" name="Graphic 3" descr="Email with solid fill">
            <a:extLst>
              <a:ext uri="{FF2B5EF4-FFF2-40B4-BE49-F238E27FC236}">
                <a16:creationId xmlns:a16="http://schemas.microsoft.com/office/drawing/2014/main" id="{748CFAB7-4401-0F85-D641-6508AB85F9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0621" y="2076824"/>
            <a:ext cx="914400" cy="914400"/>
          </a:xfrm>
          <a:prstGeom prst="rect">
            <a:avLst/>
          </a:prstGeom>
        </p:spPr>
      </p:pic>
      <p:pic>
        <p:nvPicPr>
          <p:cNvPr id="7" name="Graphic 6" descr="Chat bubble with solid fill">
            <a:extLst>
              <a:ext uri="{FF2B5EF4-FFF2-40B4-BE49-F238E27FC236}">
                <a16:creationId xmlns:a16="http://schemas.microsoft.com/office/drawing/2014/main" id="{8C87E8E7-1B4E-AF77-A28E-0C8FA62A8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66121" y="2167026"/>
            <a:ext cx="914400" cy="914400"/>
          </a:xfrm>
          <a:prstGeom prst="rect">
            <a:avLst/>
          </a:prstGeom>
        </p:spPr>
      </p:pic>
      <p:pic>
        <p:nvPicPr>
          <p:cNvPr id="13" name="Graphic 12" descr="Speaker phone with solid fill">
            <a:extLst>
              <a:ext uri="{FF2B5EF4-FFF2-40B4-BE49-F238E27FC236}">
                <a16:creationId xmlns:a16="http://schemas.microsoft.com/office/drawing/2014/main" id="{12506CCD-9AE0-98C5-3FF6-8438EF3E17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51668" y="2132567"/>
            <a:ext cx="914400" cy="914400"/>
          </a:xfrm>
          <a:prstGeom prst="rect">
            <a:avLst/>
          </a:prstGeom>
        </p:spPr>
      </p:pic>
      <p:pic>
        <p:nvPicPr>
          <p:cNvPr id="16" name="Graphic 15" descr="User with solid fill">
            <a:extLst>
              <a:ext uri="{FF2B5EF4-FFF2-40B4-BE49-F238E27FC236}">
                <a16:creationId xmlns:a16="http://schemas.microsoft.com/office/drawing/2014/main" id="{CF41CD60-79C3-0277-B04F-CBC9DE61BE5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275451" y="4462846"/>
            <a:ext cx="914400" cy="914400"/>
          </a:xfrm>
          <a:prstGeom prst="rect">
            <a:avLst/>
          </a:prstGeom>
        </p:spPr>
      </p:pic>
      <p:pic>
        <p:nvPicPr>
          <p:cNvPr id="5" name="Graphic 4" descr="Pound with solid fill">
            <a:extLst>
              <a:ext uri="{FF2B5EF4-FFF2-40B4-BE49-F238E27FC236}">
                <a16:creationId xmlns:a16="http://schemas.microsoft.com/office/drawing/2014/main" id="{381A18DC-4969-E307-E45B-31FBFFE392C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846572" y="4548571"/>
            <a:ext cx="742950" cy="74295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E59EB147-7846-598B-EEBA-D986A4E2C88E}"/>
              </a:ext>
            </a:extLst>
          </p:cNvPr>
          <p:cNvSpPr/>
          <p:nvPr/>
        </p:nvSpPr>
        <p:spPr>
          <a:xfrm>
            <a:off x="1895821" y="1816232"/>
            <a:ext cx="1524000" cy="154707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D67DA77-BD86-ED2D-3D6C-5939683A0CB8}"/>
              </a:ext>
            </a:extLst>
          </p:cNvPr>
          <p:cNvSpPr/>
          <p:nvPr/>
        </p:nvSpPr>
        <p:spPr>
          <a:xfrm>
            <a:off x="5261321" y="1816232"/>
            <a:ext cx="1524000" cy="154707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343C61F-C4B2-5A8C-54DA-44534C05D472}"/>
              </a:ext>
            </a:extLst>
          </p:cNvPr>
          <p:cNvSpPr/>
          <p:nvPr/>
        </p:nvSpPr>
        <p:spPr>
          <a:xfrm>
            <a:off x="8446868" y="1821369"/>
            <a:ext cx="1524000" cy="154707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711582A-8788-3C7E-9721-7A2D0615111D}"/>
              </a:ext>
            </a:extLst>
          </p:cNvPr>
          <p:cNvSpPr/>
          <p:nvPr/>
        </p:nvSpPr>
        <p:spPr>
          <a:xfrm>
            <a:off x="1968500" y="4211316"/>
            <a:ext cx="1524000" cy="154707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4C8C155-0466-BB71-B84A-AFC733DD196D}"/>
              </a:ext>
            </a:extLst>
          </p:cNvPr>
          <p:cNvSpPr/>
          <p:nvPr/>
        </p:nvSpPr>
        <p:spPr>
          <a:xfrm>
            <a:off x="5334000" y="4211316"/>
            <a:ext cx="1524000" cy="154707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1B404FF-4552-5A2F-ED38-3B4EA5A6AD29}"/>
              </a:ext>
            </a:extLst>
          </p:cNvPr>
          <p:cNvSpPr/>
          <p:nvPr/>
        </p:nvSpPr>
        <p:spPr>
          <a:xfrm>
            <a:off x="8519547" y="4216453"/>
            <a:ext cx="1524000" cy="1547070"/>
          </a:xfrm>
          <a:prstGeom prst="ellipse">
            <a:avLst/>
          </a:prstGeom>
          <a:noFill/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2D6BB5-9C7B-3451-2EA0-4C702283AD08}"/>
              </a:ext>
            </a:extLst>
          </p:cNvPr>
          <p:cNvSpPr txBox="1"/>
          <p:nvPr/>
        </p:nvSpPr>
        <p:spPr>
          <a:xfrm>
            <a:off x="2177347" y="3567671"/>
            <a:ext cx="1305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Email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83A0F45-6511-5D9A-8391-E00492C15C81}"/>
              </a:ext>
            </a:extLst>
          </p:cNvPr>
          <p:cNvSpPr txBox="1"/>
          <p:nvPr/>
        </p:nvSpPr>
        <p:spPr>
          <a:xfrm>
            <a:off x="5606346" y="3509378"/>
            <a:ext cx="1087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SMS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13F47F-B27F-9201-2A4F-8E0D135112E1}"/>
              </a:ext>
            </a:extLst>
          </p:cNvPr>
          <p:cNvSpPr txBox="1"/>
          <p:nvPr/>
        </p:nvSpPr>
        <p:spPr>
          <a:xfrm>
            <a:off x="8663844" y="3523074"/>
            <a:ext cx="12170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Phone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029868-98E9-5667-0BF5-A303F6A750C1}"/>
              </a:ext>
            </a:extLst>
          </p:cNvPr>
          <p:cNvSpPr txBox="1"/>
          <p:nvPr/>
        </p:nvSpPr>
        <p:spPr>
          <a:xfrm>
            <a:off x="1967908" y="5904462"/>
            <a:ext cx="1740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In-Person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86A2AE-C22D-59E7-264F-534765192F86}"/>
              </a:ext>
            </a:extLst>
          </p:cNvPr>
          <p:cNvSpPr txBox="1"/>
          <p:nvPr/>
        </p:nvSpPr>
        <p:spPr>
          <a:xfrm>
            <a:off x="8347421" y="5904462"/>
            <a:ext cx="194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Incentives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B6A4800-8F0C-B901-6ABE-421CF1BBCDBC}"/>
              </a:ext>
            </a:extLst>
          </p:cNvPr>
          <p:cNvSpPr txBox="1"/>
          <p:nvPr/>
        </p:nvSpPr>
        <p:spPr>
          <a:xfrm>
            <a:off x="5044344" y="5831139"/>
            <a:ext cx="2211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Social Media</a:t>
            </a:r>
          </a:p>
        </p:txBody>
      </p:sp>
      <p:pic>
        <p:nvPicPr>
          <p:cNvPr id="25" name="Graphic 24" descr="Connections with solid fill">
            <a:extLst>
              <a:ext uri="{FF2B5EF4-FFF2-40B4-BE49-F238E27FC236}">
                <a16:creationId xmlns:a16="http://schemas.microsoft.com/office/drawing/2014/main" id="{FD600600-C78D-FFBA-AC82-3F08F96D58E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638800" y="4462846"/>
            <a:ext cx="914400" cy="914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7E6E8D-49B9-2909-DEAB-968EB6F8EF1F}"/>
              </a:ext>
            </a:extLst>
          </p:cNvPr>
          <p:cNvSpPr txBox="1"/>
          <p:nvPr/>
        </p:nvSpPr>
        <p:spPr>
          <a:xfrm>
            <a:off x="2381017" y="858593"/>
            <a:ext cx="74299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Surveys are promoted by Ipsos Mori (the survey provider), </a:t>
            </a:r>
            <a:r>
              <a:rPr lang="en-GB" sz="2000" b="1" dirty="0">
                <a:solidFill>
                  <a:schemeClr val="accent2"/>
                </a:solidFill>
              </a:rPr>
              <a:t>centrally</a:t>
            </a:r>
            <a:r>
              <a:rPr lang="en-GB" sz="2000" dirty="0">
                <a:solidFill>
                  <a:schemeClr val="bg1"/>
                </a:solidFill>
              </a:rPr>
              <a:t> in UWTSD and by </a:t>
            </a:r>
            <a:r>
              <a:rPr lang="en-GB" sz="2000" b="1" dirty="0">
                <a:solidFill>
                  <a:schemeClr val="accent2"/>
                </a:solidFill>
              </a:rPr>
              <a:t>academic staff</a:t>
            </a:r>
          </a:p>
        </p:txBody>
      </p:sp>
    </p:spTree>
    <p:extLst>
      <p:ext uri="{BB962C8B-B14F-4D97-AF65-F5344CB8AC3E}">
        <p14:creationId xmlns:p14="http://schemas.microsoft.com/office/powerpoint/2010/main" val="1016614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DAD81AB-3FFB-4C30-FDA4-8B3D305FD3DE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30A27C-DA41-19E9-4C8B-15C9C8D70F61}"/>
              </a:ext>
            </a:extLst>
          </p:cNvPr>
          <p:cNvSpPr txBox="1"/>
          <p:nvPr/>
        </p:nvSpPr>
        <p:spPr>
          <a:xfrm>
            <a:off x="65912" y="223078"/>
            <a:ext cx="4877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Inappropriate Influence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6F9964-997A-13E3-E712-1281F447320F}"/>
              </a:ext>
            </a:extLst>
          </p:cNvPr>
          <p:cNvSpPr txBox="1"/>
          <p:nvPr/>
        </p:nvSpPr>
        <p:spPr>
          <a:xfrm>
            <a:off x="5779121" y="2345069"/>
            <a:ext cx="606425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GB" b="1">
              <a:solidFill>
                <a:srgbClr val="FFC000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Pressure students to complete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Indicate that the survey is compulsory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Advise students on how to interpret the survey</a:t>
            </a:r>
          </a:p>
          <a:p>
            <a:pPr lvl="1"/>
            <a:endParaRPr lang="en-GB" sz="2200" b="1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Take students through the survey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Make any link to the NSS to league tables</a:t>
            </a:r>
          </a:p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B4432E-ED93-DD32-4F42-46A12043020A}"/>
              </a:ext>
            </a:extLst>
          </p:cNvPr>
          <p:cNvSpPr txBox="1"/>
          <p:nvPr/>
        </p:nvSpPr>
        <p:spPr>
          <a:xfrm>
            <a:off x="869563" y="2622069"/>
            <a:ext cx="449270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Encourage participation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Ensure privacy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</a:endParaRPr>
          </a:p>
          <a:p>
            <a:pPr marL="342900" lvl="2" indent="-34290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Explain the importance of the NSS</a:t>
            </a:r>
          </a:p>
          <a:p>
            <a:pPr marL="342900" lvl="2" indent="-342900">
              <a:buFont typeface="Arial" panose="020B0604020202020204" pitchFamily="34" charset="0"/>
              <a:buChar char="•"/>
            </a:pPr>
            <a:endParaRPr lang="en-GB" sz="2200" b="1">
              <a:solidFill>
                <a:schemeClr val="bg1"/>
              </a:solidFill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b="1">
                <a:solidFill>
                  <a:schemeClr val="bg1"/>
                </a:solidFill>
              </a:rPr>
              <a:t>Inform students that they are free to interpret the survey questions how they wish</a:t>
            </a:r>
          </a:p>
        </p:txBody>
      </p:sp>
      <p:pic>
        <p:nvPicPr>
          <p:cNvPr id="24" name="Graphic 23" descr="Checkmark with solid fill">
            <a:extLst>
              <a:ext uri="{FF2B5EF4-FFF2-40B4-BE49-F238E27FC236}">
                <a16:creationId xmlns:a16="http://schemas.microsoft.com/office/drawing/2014/main" id="{5B915ECB-6184-3917-6F04-F3B7AF344D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25700" y="1196206"/>
            <a:ext cx="914400" cy="914400"/>
          </a:xfrm>
          <a:prstGeom prst="rect">
            <a:avLst/>
          </a:prstGeom>
        </p:spPr>
      </p:pic>
      <p:pic>
        <p:nvPicPr>
          <p:cNvPr id="27" name="Graphic 26" descr="Close with solid fill">
            <a:extLst>
              <a:ext uri="{FF2B5EF4-FFF2-40B4-BE49-F238E27FC236}">
                <a16:creationId xmlns:a16="http://schemas.microsoft.com/office/drawing/2014/main" id="{6B144C93-F725-4222-FC60-F85F7623CB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37502" y="109352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313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DAD81AB-3FFB-4C30-FDA4-8B3D305FD3DE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30A27C-DA41-19E9-4C8B-15C9C8D70F61}"/>
              </a:ext>
            </a:extLst>
          </p:cNvPr>
          <p:cNvSpPr txBox="1"/>
          <p:nvPr/>
        </p:nvSpPr>
        <p:spPr>
          <a:xfrm>
            <a:off x="115964" y="236826"/>
            <a:ext cx="3368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Promotional Material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DC770A-78B4-147A-5744-913557B0EA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85" t="21026" r="14805" b="20369"/>
          <a:stretch/>
        </p:blipFill>
        <p:spPr>
          <a:xfrm>
            <a:off x="3373236" y="2709477"/>
            <a:ext cx="2438012" cy="15866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36328D-3E74-12C7-60F6-78126930EF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535" y="2709477"/>
            <a:ext cx="1765501" cy="1586642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2FCA64A7-9263-AFCD-3D2A-64A366B7CB15}"/>
              </a:ext>
            </a:extLst>
          </p:cNvPr>
          <p:cNvSpPr/>
          <p:nvPr/>
        </p:nvSpPr>
        <p:spPr>
          <a:xfrm>
            <a:off x="2420386" y="3285407"/>
            <a:ext cx="827095" cy="408953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33F5CDE5-ED22-A429-587C-2ABD6660D2B6}"/>
              </a:ext>
            </a:extLst>
          </p:cNvPr>
          <p:cNvSpPr/>
          <p:nvPr/>
        </p:nvSpPr>
        <p:spPr>
          <a:xfrm>
            <a:off x="6212878" y="3368883"/>
            <a:ext cx="827095" cy="408953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B4BE09-DF89-CE48-FE32-DC4558BFC2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7159" y="3285407"/>
            <a:ext cx="4663133" cy="5334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C36443-8CD9-A4DC-5B02-8EB85E470147}"/>
              </a:ext>
            </a:extLst>
          </p:cNvPr>
          <p:cNvSpPr txBox="1"/>
          <p:nvPr/>
        </p:nvSpPr>
        <p:spPr>
          <a:xfrm>
            <a:off x="2880904" y="1317429"/>
            <a:ext cx="66639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All </a:t>
            </a:r>
            <a:r>
              <a:rPr lang="en-GB" sz="2400" b="1" dirty="0">
                <a:solidFill>
                  <a:schemeClr val="accent2"/>
                </a:solidFill>
              </a:rPr>
              <a:t>promotional material </a:t>
            </a:r>
            <a:r>
              <a:rPr lang="en-GB" sz="2400" dirty="0">
                <a:solidFill>
                  <a:schemeClr val="bg1"/>
                </a:solidFill>
              </a:rPr>
              <a:t>can be found on the </a:t>
            </a:r>
            <a:r>
              <a:rPr lang="en-GB" sz="2400" b="1" dirty="0">
                <a:solidFill>
                  <a:schemeClr val="accent2"/>
                </a:solidFill>
              </a:rPr>
              <a:t>Survey Resources Teams GRP</a:t>
            </a:r>
          </a:p>
        </p:txBody>
      </p:sp>
    </p:spTree>
    <p:extLst>
      <p:ext uri="{BB962C8B-B14F-4D97-AF65-F5344CB8AC3E}">
        <p14:creationId xmlns:p14="http://schemas.microsoft.com/office/powerpoint/2010/main" val="1375072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4850A8-8385-3F1F-60F6-6D2459791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1B3A37C0-B031-AACF-4711-15BAED514F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08C499A-7CEE-034A-AB5B-33A5570E16C1}"/>
              </a:ext>
            </a:extLst>
          </p:cNvPr>
          <p:cNvSpPr/>
          <p:nvPr/>
        </p:nvSpPr>
        <p:spPr>
          <a:xfrm>
            <a:off x="0" y="2783306"/>
            <a:ext cx="1202635" cy="1360658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E36F2EE-1E0B-1C1D-37AC-31C61652C4D6}"/>
              </a:ext>
            </a:extLst>
          </p:cNvPr>
          <p:cNvSpPr/>
          <p:nvPr/>
        </p:nvSpPr>
        <p:spPr>
          <a:xfrm flipH="1" flipV="1">
            <a:off x="1238935" y="2805486"/>
            <a:ext cx="146512" cy="1338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E11069-BF06-0D94-392A-9F8F88C5D247}"/>
              </a:ext>
            </a:extLst>
          </p:cNvPr>
          <p:cNvSpPr txBox="1"/>
          <p:nvPr/>
        </p:nvSpPr>
        <p:spPr>
          <a:xfrm>
            <a:off x="1635810" y="3036585"/>
            <a:ext cx="88028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>
                <a:solidFill>
                  <a:schemeClr val="bg1"/>
                </a:solidFill>
              </a:rPr>
              <a:t>NSS Questions</a:t>
            </a:r>
          </a:p>
        </p:txBody>
      </p:sp>
      <p:pic>
        <p:nvPicPr>
          <p:cNvPr id="4" name="Picture 3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EB01ED22-8307-AFFB-688D-060FD3EDD4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587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 with low confidence">
            <a:extLst>
              <a:ext uri="{FF2B5EF4-FFF2-40B4-BE49-F238E27FC236}">
                <a16:creationId xmlns:a16="http://schemas.microsoft.com/office/drawing/2014/main" id="{BA1843A9-E528-B89D-20BC-76ADCB893F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8D6BE6-CC33-F0DD-088E-EE117DA1EF35}"/>
              </a:ext>
            </a:extLst>
          </p:cNvPr>
          <p:cNvSpPr txBox="1"/>
          <p:nvPr/>
        </p:nvSpPr>
        <p:spPr>
          <a:xfrm>
            <a:off x="633743" y="420484"/>
            <a:ext cx="7686392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accent2"/>
                </a:solidFill>
              </a:rPr>
              <a:t>Teaching on my course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pPr marL="228600" indent="-228600">
              <a:buAutoNum type="arabicPeriod"/>
            </a:pPr>
            <a:r>
              <a:rPr lang="en-GB" sz="1100" b="1" dirty="0">
                <a:solidFill>
                  <a:schemeClr val="bg1"/>
                </a:solidFill>
              </a:rPr>
              <a:t>How good are teaching staff at explaining things?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pPr marL="228600" indent="-228600">
              <a:buAutoNum type="arabicPeriod"/>
            </a:pPr>
            <a:r>
              <a:rPr lang="en-GB" sz="1100" b="1" dirty="0">
                <a:solidFill>
                  <a:schemeClr val="bg1"/>
                </a:solidFill>
              </a:rPr>
              <a:t>How often do teaching staff make the subject engaging?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pPr marL="228600" indent="-228600">
              <a:buAutoNum type="arabicPeriod"/>
            </a:pPr>
            <a:r>
              <a:rPr lang="en-GB" sz="1100" b="1" dirty="0">
                <a:solidFill>
                  <a:schemeClr val="bg1"/>
                </a:solidFill>
              </a:rPr>
              <a:t>How often is the course intellectually stimulating?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pPr marL="228600" indent="-228600">
              <a:buAutoNum type="arabicPeriod"/>
            </a:pPr>
            <a:r>
              <a:rPr lang="en-GB" sz="1100" b="1" dirty="0">
                <a:solidFill>
                  <a:schemeClr val="bg1"/>
                </a:solidFill>
              </a:rPr>
              <a:t>How often does your course challenge you to achieve your best work?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Learning opportunities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5. To what extent have you had the chance to explore ideas and concepts in depth?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6. How well does your course introduce subjects and skills in a way that builds on what you have already learned?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7. To what extent have you had the chance to bring together information and ideas from different topics?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8. To what extent does your course have the right balance of directed and independent study?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9. How well has your course developed your knowledge and skills that you think you will need for your future?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Assessment and feedback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10. How clear were the marking criteria used to assess your work?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11. How fair has the marking and assessment been on your course?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12. How well have assessments allowed you to demonstrate what you have learned?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13. How often have you received assessment feedback on time?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14. How often does feedback help you to improve your work?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Academic support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15. How easy was it to contact teaching staff when you needed to?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16. How well have teaching staff supported your learning?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Organisation and management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17. How well organised is your course?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18. How well were any changes to teaching on your course communicated?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Learning resources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19. How well have the IT resources and facilities supported your learning?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20. How well have the library resources (e.g., books, online services and learning spaces) supported your learning?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21. How easy is it to access subject specific resources (e.g., equipment, facilities, software) when you need them?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Student voice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22. To what extent do you get the right opportunities to give feedback on your course?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  <a:endParaRPr lang="en-GB" sz="1100" b="1" dirty="0">
              <a:solidFill>
                <a:schemeClr val="bg1"/>
              </a:solidFill>
            </a:endParaRPr>
          </a:p>
          <a:p>
            <a:r>
              <a:rPr lang="en-GB" sz="1100" b="1" dirty="0">
                <a:solidFill>
                  <a:schemeClr val="bg1"/>
                </a:solidFill>
              </a:rPr>
              <a:t>23. To what extent are students' opinions about the course valued by staff?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bg1"/>
                </a:solidFill>
              </a:rPr>
              <a:t>24. How clear is it that students' feedback on the course is acted on?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25. How well does the students' union (association or guild) represent students' academic interests?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r>
              <a:rPr lang="en-GB" sz="1100" b="1" dirty="0">
                <a:solidFill>
                  <a:schemeClr val="accent2"/>
                </a:solidFill>
              </a:rPr>
              <a:t>26. How well communicated was information about your university/college's mental wellbeing support services?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  <a:p>
            <a:endParaRPr lang="en-GB" sz="1100" b="1" dirty="0">
              <a:solidFill>
                <a:schemeClr val="accent2"/>
              </a:solidFill>
            </a:endParaRPr>
          </a:p>
          <a:p>
            <a:r>
              <a:rPr lang="en-GB" sz="1100" b="1" dirty="0">
                <a:solidFill>
                  <a:schemeClr val="accent2"/>
                </a:solidFill>
              </a:rPr>
              <a:t>28. Overall, I am satisfied with the quality of the course.</a:t>
            </a:r>
            <a:r>
              <a:rPr lang="en-GB" sz="1100" dirty="0">
                <a:solidFill>
                  <a:schemeClr val="accent2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177787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2936ADA9-B957-CF97-F3BD-C4EE49C291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29496" y="3075057"/>
            <a:ext cx="87293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NSS Results</a:t>
            </a:r>
            <a:endParaRPr lang="en-GB" sz="40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220A0E-2FDE-10F5-27EF-71AD96422726}"/>
              </a:ext>
            </a:extLst>
          </p:cNvPr>
          <p:cNvSpPr/>
          <p:nvPr/>
        </p:nvSpPr>
        <p:spPr>
          <a:xfrm>
            <a:off x="0" y="2783306"/>
            <a:ext cx="1202635" cy="1360658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 flipH="1" flipV="1">
            <a:off x="1238935" y="2805486"/>
            <a:ext cx="146512" cy="1338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302631CF-E5C2-6B7B-DC5A-F1E529E2BE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170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DAD81AB-3FFB-4C30-FDA4-8B3D305FD3DE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30A27C-DA41-19E9-4C8B-15C9C8D70F61}"/>
              </a:ext>
            </a:extLst>
          </p:cNvPr>
          <p:cNvSpPr txBox="1"/>
          <p:nvPr/>
        </p:nvSpPr>
        <p:spPr>
          <a:xfrm>
            <a:off x="346569" y="242020"/>
            <a:ext cx="43219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When you receive the data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EE2158-8D1A-F3C8-E084-E025B086FCF2}"/>
              </a:ext>
            </a:extLst>
          </p:cNvPr>
          <p:cNvSpPr txBox="1"/>
          <p:nvPr/>
        </p:nvSpPr>
        <p:spPr>
          <a:xfrm>
            <a:off x="1756422" y="3023858"/>
            <a:ext cx="8950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NSS results are realised in </a:t>
            </a:r>
            <a:r>
              <a:rPr lang="en-GB" sz="3200" b="1" dirty="0">
                <a:solidFill>
                  <a:schemeClr val="accent2"/>
                </a:solidFill>
              </a:rPr>
              <a:t>August</a:t>
            </a:r>
            <a:r>
              <a:rPr lang="en-GB" sz="3200" dirty="0">
                <a:solidFill>
                  <a:schemeClr val="bg1"/>
                </a:solidFill>
              </a:rPr>
              <a:t> each year</a:t>
            </a:r>
          </a:p>
        </p:txBody>
      </p:sp>
    </p:spTree>
    <p:extLst>
      <p:ext uri="{BB962C8B-B14F-4D97-AF65-F5344CB8AC3E}">
        <p14:creationId xmlns:p14="http://schemas.microsoft.com/office/powerpoint/2010/main" val="1227627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AD10AB-262B-3273-EEAA-BF0FD02C2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DC2C390E-EC46-3A92-8510-48AC4D158B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F907EE9-5F6A-AECA-DC2C-4605819D70CB}"/>
              </a:ext>
            </a:extLst>
          </p:cNvPr>
          <p:cNvSpPr/>
          <p:nvPr/>
        </p:nvSpPr>
        <p:spPr>
          <a:xfrm>
            <a:off x="0" y="203217"/>
            <a:ext cx="6231835" cy="553162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B23E591-F4FA-3A20-263A-7EFD03A78E1E}"/>
              </a:ext>
            </a:extLst>
          </p:cNvPr>
          <p:cNvSpPr txBox="1"/>
          <p:nvPr/>
        </p:nvSpPr>
        <p:spPr>
          <a:xfrm>
            <a:off x="346569" y="242020"/>
            <a:ext cx="3368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Where to find the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034FEB-8F35-C93E-15AE-98839843D3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85" t="21026" r="14805" b="20369"/>
          <a:stretch/>
        </p:blipFill>
        <p:spPr>
          <a:xfrm>
            <a:off x="3391343" y="3605770"/>
            <a:ext cx="2438012" cy="15866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640688-8A9B-9F49-9D20-3901DC5382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642" y="3605770"/>
            <a:ext cx="1765501" cy="1586642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038F04E5-4315-8001-27B2-398B7AE5EBC4}"/>
              </a:ext>
            </a:extLst>
          </p:cNvPr>
          <p:cNvSpPr/>
          <p:nvPr/>
        </p:nvSpPr>
        <p:spPr>
          <a:xfrm>
            <a:off x="2438493" y="4181700"/>
            <a:ext cx="827095" cy="408953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8CBA7A1-7F63-2B40-616E-C9681B51F6CE}"/>
              </a:ext>
            </a:extLst>
          </p:cNvPr>
          <p:cNvSpPr/>
          <p:nvPr/>
        </p:nvSpPr>
        <p:spPr>
          <a:xfrm>
            <a:off x="5955110" y="4294529"/>
            <a:ext cx="827095" cy="408953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A273A2-AFEE-AF6A-3EBC-259E5B54E881}"/>
              </a:ext>
            </a:extLst>
          </p:cNvPr>
          <p:cNvSpPr txBox="1"/>
          <p:nvPr/>
        </p:nvSpPr>
        <p:spPr>
          <a:xfrm>
            <a:off x="2289018" y="1338423"/>
            <a:ext cx="76139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solidFill>
                  <a:schemeClr val="accent2"/>
                </a:solidFill>
              </a:rPr>
              <a:t>PowerBi</a:t>
            </a:r>
            <a:r>
              <a:rPr lang="en-GB" sz="2400" b="1" dirty="0">
                <a:solidFill>
                  <a:schemeClr val="accent2"/>
                </a:solidFill>
              </a:rPr>
              <a:t> dashboards </a:t>
            </a:r>
            <a:r>
              <a:rPr lang="en-GB" sz="2400" dirty="0">
                <a:solidFill>
                  <a:schemeClr val="bg1"/>
                </a:solidFill>
              </a:rPr>
              <a:t>displaying the NSS Results can be found on the Survey </a:t>
            </a:r>
            <a:r>
              <a:rPr lang="en-GB" sz="2400" dirty="0" err="1">
                <a:solidFill>
                  <a:schemeClr val="bg1"/>
                </a:solidFill>
              </a:rPr>
              <a:t>Resources_GRP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E6E6A2A-6B08-3487-A82F-2EAAD981E0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81297"/>
          <a:stretch>
            <a:fillRect/>
          </a:stretch>
        </p:blipFill>
        <p:spPr>
          <a:xfrm>
            <a:off x="7020986" y="4069323"/>
            <a:ext cx="4932232" cy="65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624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person, dark&#10;&#10;Description automatically generated">
            <a:extLst>
              <a:ext uri="{FF2B5EF4-FFF2-40B4-BE49-F238E27FC236}">
                <a16:creationId xmlns:a16="http://schemas.microsoft.com/office/drawing/2014/main" id="{2936ADA9-B957-CF97-F3BD-C4EE49C291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60860" y="2820525"/>
            <a:ext cx="10326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What do we do with the results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220A0E-2FDE-10F5-27EF-71AD96422726}"/>
              </a:ext>
            </a:extLst>
          </p:cNvPr>
          <p:cNvSpPr/>
          <p:nvPr/>
        </p:nvSpPr>
        <p:spPr>
          <a:xfrm>
            <a:off x="0" y="2783306"/>
            <a:ext cx="1202635" cy="1360658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 flipH="1" flipV="1">
            <a:off x="1238935" y="2805486"/>
            <a:ext cx="146512" cy="13384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5100FC10-AD59-7B6E-1738-F815A7A202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5" y="263563"/>
            <a:ext cx="2882065" cy="100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608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2CC41B84-A9BA-06A0-68F3-2F43B131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"/>
            <a:ext cx="12192000" cy="68553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82DC533-A0B6-FE97-5C44-102DCA91A6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9887"/>
          <a:stretch/>
        </p:blipFill>
        <p:spPr>
          <a:xfrm>
            <a:off x="180214" y="-23777"/>
            <a:ext cx="3435637" cy="1843445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E7AC3118-A61C-EF66-DBE1-A22B701B9E25}"/>
              </a:ext>
            </a:extLst>
          </p:cNvPr>
          <p:cNvSpPr/>
          <p:nvPr/>
        </p:nvSpPr>
        <p:spPr>
          <a:xfrm>
            <a:off x="2152521" y="3642600"/>
            <a:ext cx="1323029" cy="1323029"/>
          </a:xfrm>
          <a:prstGeom prst="ellipse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NSS Results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537C13F-7E9B-5AD5-9801-7EEED2FCCDF7}"/>
              </a:ext>
            </a:extLst>
          </p:cNvPr>
          <p:cNvSpPr/>
          <p:nvPr/>
        </p:nvSpPr>
        <p:spPr>
          <a:xfrm>
            <a:off x="6441549" y="3570331"/>
            <a:ext cx="1323029" cy="1323029"/>
          </a:xfrm>
          <a:prstGeom prst="ellipse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HEFCW Action Plans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0E3F0F2-0CA9-7240-227B-055061BA5DE8}"/>
              </a:ext>
            </a:extLst>
          </p:cNvPr>
          <p:cNvGrpSpPr/>
          <p:nvPr/>
        </p:nvGrpSpPr>
        <p:grpSpPr>
          <a:xfrm>
            <a:off x="4345059" y="2123570"/>
            <a:ext cx="1323029" cy="1323029"/>
            <a:chOff x="2469669" y="2301820"/>
            <a:chExt cx="1323029" cy="1323029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82E79B8-CBB0-B58A-153C-6B380A65AF11}"/>
                </a:ext>
              </a:extLst>
            </p:cNvPr>
            <p:cNvSpPr/>
            <p:nvPr/>
          </p:nvSpPr>
          <p:spPr>
            <a:xfrm>
              <a:off x="2469669" y="2301820"/>
              <a:ext cx="1323029" cy="1323029"/>
            </a:xfrm>
            <a:prstGeom prst="ellips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8CA0AC9-EE99-9578-F351-B19E7CD526FD}"/>
                </a:ext>
              </a:extLst>
            </p:cNvPr>
            <p:cNvSpPr txBox="1"/>
            <p:nvPr/>
          </p:nvSpPr>
          <p:spPr>
            <a:xfrm>
              <a:off x="2469669" y="2644022"/>
              <a:ext cx="122366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Academic Disciplines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2BE051E-DF7A-C2F2-CBFD-ACD85E65F558}"/>
              </a:ext>
            </a:extLst>
          </p:cNvPr>
          <p:cNvGrpSpPr/>
          <p:nvPr/>
        </p:nvGrpSpPr>
        <p:grpSpPr>
          <a:xfrm>
            <a:off x="4301985" y="3608969"/>
            <a:ext cx="1323029" cy="1323029"/>
            <a:chOff x="2455388" y="5182526"/>
            <a:chExt cx="1323029" cy="1323029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7D726A5-DB54-4F15-C4D0-F8847740964E}"/>
                </a:ext>
              </a:extLst>
            </p:cNvPr>
            <p:cNvSpPr/>
            <p:nvPr/>
          </p:nvSpPr>
          <p:spPr>
            <a:xfrm>
              <a:off x="2455388" y="5182526"/>
              <a:ext cx="1323029" cy="1323029"/>
            </a:xfrm>
            <a:prstGeom prst="ellips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B7835AC-1A36-A61E-79D9-402CF1C13E45}"/>
                </a:ext>
              </a:extLst>
            </p:cNvPr>
            <p:cNvSpPr txBox="1"/>
            <p:nvPr/>
          </p:nvSpPr>
          <p:spPr>
            <a:xfrm>
              <a:off x="2498462" y="5389905"/>
              <a:ext cx="126544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>
                  <a:solidFill>
                    <a:schemeClr val="bg1"/>
                  </a:solidFill>
                </a:rPr>
                <a:t>HEFCW </a:t>
              </a:r>
            </a:p>
            <a:p>
              <a:pPr algn="ctr"/>
              <a:r>
                <a:rPr lang="en-GB" sz="1600">
                  <a:solidFill>
                    <a:schemeClr val="bg1"/>
                  </a:solidFill>
                </a:rPr>
                <a:t>Quality Monitoring</a:t>
              </a:r>
            </a:p>
          </p:txBody>
        </p:sp>
      </p:grpSp>
      <p:sp>
        <p:nvSpPr>
          <p:cNvPr id="41" name="Oval 40">
            <a:extLst>
              <a:ext uri="{FF2B5EF4-FFF2-40B4-BE49-F238E27FC236}">
                <a16:creationId xmlns:a16="http://schemas.microsoft.com/office/drawing/2014/main" id="{B49FE2F7-F418-9E21-C6E2-523F873174B5}"/>
              </a:ext>
            </a:extLst>
          </p:cNvPr>
          <p:cNvSpPr/>
          <p:nvPr/>
        </p:nvSpPr>
        <p:spPr>
          <a:xfrm>
            <a:off x="8558685" y="3601655"/>
            <a:ext cx="1323029" cy="1323029"/>
          </a:xfrm>
          <a:prstGeom prst="ellipse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1506703-6521-415D-3DFB-E16C42D4A9DF}"/>
              </a:ext>
            </a:extLst>
          </p:cNvPr>
          <p:cNvSpPr txBox="1"/>
          <p:nvPr/>
        </p:nvSpPr>
        <p:spPr>
          <a:xfrm>
            <a:off x="8646390" y="4062568"/>
            <a:ext cx="11476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Monitoring</a:t>
            </a:r>
          </a:p>
        </p:txBody>
      </p:sp>
      <p:sp>
        <p:nvSpPr>
          <p:cNvPr id="43" name="Arrow: Right 42">
            <a:extLst>
              <a:ext uri="{FF2B5EF4-FFF2-40B4-BE49-F238E27FC236}">
                <a16:creationId xmlns:a16="http://schemas.microsoft.com/office/drawing/2014/main" id="{E3CCF2E7-F299-6F81-B5E3-D0E6A87923DB}"/>
              </a:ext>
            </a:extLst>
          </p:cNvPr>
          <p:cNvSpPr/>
          <p:nvPr/>
        </p:nvSpPr>
        <p:spPr>
          <a:xfrm>
            <a:off x="5730536" y="4134838"/>
            <a:ext cx="608805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Arrow: Right 44">
            <a:extLst>
              <a:ext uri="{FF2B5EF4-FFF2-40B4-BE49-F238E27FC236}">
                <a16:creationId xmlns:a16="http://schemas.microsoft.com/office/drawing/2014/main" id="{F4FC0DB0-0B5A-3D84-873D-A485F313F76B}"/>
              </a:ext>
            </a:extLst>
          </p:cNvPr>
          <p:cNvSpPr/>
          <p:nvPr/>
        </p:nvSpPr>
        <p:spPr>
          <a:xfrm>
            <a:off x="3584365" y="4166163"/>
            <a:ext cx="608805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rrow: Right 45">
            <a:extLst>
              <a:ext uri="{FF2B5EF4-FFF2-40B4-BE49-F238E27FC236}">
                <a16:creationId xmlns:a16="http://schemas.microsoft.com/office/drawing/2014/main" id="{0E143384-DEF2-2987-AC13-FAD40E8A7CBD}"/>
              </a:ext>
            </a:extLst>
          </p:cNvPr>
          <p:cNvSpPr/>
          <p:nvPr/>
        </p:nvSpPr>
        <p:spPr>
          <a:xfrm rot="1824870">
            <a:off x="5618069" y="3357774"/>
            <a:ext cx="904993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Arrow: Right 47">
            <a:extLst>
              <a:ext uri="{FF2B5EF4-FFF2-40B4-BE49-F238E27FC236}">
                <a16:creationId xmlns:a16="http://schemas.microsoft.com/office/drawing/2014/main" id="{671B43E2-F336-68DE-F555-DB97F6268AD0}"/>
              </a:ext>
            </a:extLst>
          </p:cNvPr>
          <p:cNvSpPr/>
          <p:nvPr/>
        </p:nvSpPr>
        <p:spPr>
          <a:xfrm rot="1824870">
            <a:off x="3382555" y="5015908"/>
            <a:ext cx="904993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199A598C-6569-DEF4-B452-32CDB02B6305}"/>
              </a:ext>
            </a:extLst>
          </p:cNvPr>
          <p:cNvSpPr/>
          <p:nvPr/>
        </p:nvSpPr>
        <p:spPr>
          <a:xfrm rot="19857019">
            <a:off x="3435107" y="3313400"/>
            <a:ext cx="904993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344B9C1-1D38-333F-3E26-F67B2829F0AD}"/>
              </a:ext>
            </a:extLst>
          </p:cNvPr>
          <p:cNvGrpSpPr/>
          <p:nvPr/>
        </p:nvGrpSpPr>
        <p:grpSpPr>
          <a:xfrm>
            <a:off x="4280197" y="5120230"/>
            <a:ext cx="1323029" cy="1323029"/>
            <a:chOff x="2455389" y="3742173"/>
            <a:chExt cx="1323029" cy="1323029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A2DDE163-B9E9-3F4B-AFE5-9D8FB7A18164}"/>
                </a:ext>
              </a:extLst>
            </p:cNvPr>
            <p:cNvSpPr/>
            <p:nvPr/>
          </p:nvSpPr>
          <p:spPr>
            <a:xfrm>
              <a:off x="2455389" y="3742173"/>
              <a:ext cx="1323029" cy="1323029"/>
            </a:xfrm>
            <a:prstGeom prst="ellips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ED560756-B0BA-80BD-E65C-986DDB77B6E9}"/>
                </a:ext>
              </a:extLst>
            </p:cNvPr>
            <p:cNvSpPr txBox="1"/>
            <p:nvPr/>
          </p:nvSpPr>
          <p:spPr>
            <a:xfrm>
              <a:off x="2615410" y="4051874"/>
              <a:ext cx="92013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League Tables</a:t>
              </a:r>
            </a:p>
          </p:txBody>
        </p:sp>
      </p:grpSp>
      <p:sp>
        <p:nvSpPr>
          <p:cNvPr id="55" name="Arrow: Right 54">
            <a:extLst>
              <a:ext uri="{FF2B5EF4-FFF2-40B4-BE49-F238E27FC236}">
                <a16:creationId xmlns:a16="http://schemas.microsoft.com/office/drawing/2014/main" id="{4C399D76-0337-F148-6141-5C77F56B7011}"/>
              </a:ext>
            </a:extLst>
          </p:cNvPr>
          <p:cNvSpPr/>
          <p:nvPr/>
        </p:nvSpPr>
        <p:spPr>
          <a:xfrm>
            <a:off x="7883269" y="4125218"/>
            <a:ext cx="608805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Arrow: Right 55">
            <a:extLst>
              <a:ext uri="{FF2B5EF4-FFF2-40B4-BE49-F238E27FC236}">
                <a16:creationId xmlns:a16="http://schemas.microsoft.com/office/drawing/2014/main" id="{CF64D54E-997A-58C0-885E-5C59702AD637}"/>
              </a:ext>
            </a:extLst>
          </p:cNvPr>
          <p:cNvSpPr/>
          <p:nvPr/>
        </p:nvSpPr>
        <p:spPr>
          <a:xfrm>
            <a:off x="5796521" y="2588291"/>
            <a:ext cx="608805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0B150CA9-4CF0-A30A-3CFC-FF9319BA7B8B}"/>
              </a:ext>
            </a:extLst>
          </p:cNvPr>
          <p:cNvSpPr/>
          <p:nvPr/>
        </p:nvSpPr>
        <p:spPr>
          <a:xfrm>
            <a:off x="6481213" y="2098092"/>
            <a:ext cx="1323029" cy="1323029"/>
          </a:xfrm>
          <a:prstGeom prst="ellipse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UWSTD Action Plans &amp; APR</a:t>
            </a:r>
          </a:p>
        </p:txBody>
      </p:sp>
      <p:sp>
        <p:nvSpPr>
          <p:cNvPr id="58" name="Arrow: Right 57">
            <a:extLst>
              <a:ext uri="{FF2B5EF4-FFF2-40B4-BE49-F238E27FC236}">
                <a16:creationId xmlns:a16="http://schemas.microsoft.com/office/drawing/2014/main" id="{468A46BA-6E67-935A-C729-923E4FAF26A8}"/>
              </a:ext>
            </a:extLst>
          </p:cNvPr>
          <p:cNvSpPr/>
          <p:nvPr/>
        </p:nvSpPr>
        <p:spPr>
          <a:xfrm>
            <a:off x="7891787" y="2588291"/>
            <a:ext cx="608805" cy="27590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F09DA587-C19E-0618-2FBC-8E161E50AFC4}"/>
              </a:ext>
            </a:extLst>
          </p:cNvPr>
          <p:cNvSpPr/>
          <p:nvPr/>
        </p:nvSpPr>
        <p:spPr>
          <a:xfrm>
            <a:off x="8558684" y="2098091"/>
            <a:ext cx="1323029" cy="1323029"/>
          </a:xfrm>
          <a:prstGeom prst="ellipse">
            <a:avLst/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/>
              <a:t>Impact on next NSS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ACF8139-5EBF-A514-898E-72F920D3E07C}"/>
              </a:ext>
            </a:extLst>
          </p:cNvPr>
          <p:cNvSpPr/>
          <p:nvPr/>
        </p:nvSpPr>
        <p:spPr>
          <a:xfrm>
            <a:off x="1985958" y="1967839"/>
            <a:ext cx="8220084" cy="456118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113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835</Words>
  <Application>Microsoft Office PowerPoint</Application>
  <PresentationFormat>Widescreen</PresentationFormat>
  <Paragraphs>135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Gotham A</vt:lpstr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Antonia Cardew</dc:creator>
  <cp:lastModifiedBy>Antonia Cardew</cp:lastModifiedBy>
  <cp:revision>1</cp:revision>
  <dcterms:created xsi:type="dcterms:W3CDTF">2025-10-09T13:22:44Z</dcterms:created>
  <dcterms:modified xsi:type="dcterms:W3CDTF">2025-10-09T15:48:32Z</dcterms:modified>
</cp:coreProperties>
</file>