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sldIdLst>
    <p:sldId id="257" r:id="rId2"/>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5097" autoAdjust="0"/>
  </p:normalViewPr>
  <p:slideViewPr>
    <p:cSldViewPr snapToGrid="0">
      <p:cViewPr>
        <p:scale>
          <a:sx n="100" d="100"/>
          <a:sy n="100" d="100"/>
        </p:scale>
        <p:origin x="-86" y="-941"/>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3" Type="http://schemas.openxmlformats.org/officeDocument/2006/relationships/presProps" Target="presProp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tableStyles" Target="tableStyles.xml"/><Relationship Id="rId5" Type="http://schemas.openxmlformats.org/officeDocument/2006/relationships/theme" Target="theme/theme1.xml"/><Relationship Id="rId4" Type="http://schemas.openxmlformats.org/officeDocument/2006/relationships/viewProps" Target="viewProp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2" Type="http://schemas.openxmlformats.org/officeDocument/2006/relationships/image" Target="../media/image1.jpg"/><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7" name="Rectangle 6"/>
          <p:cNvSpPr/>
          <p:nvPr/>
        </p:nvSpPr>
        <p:spPr>
          <a:xfrm>
            <a:off x="3175" y="6400800"/>
            <a:ext cx="12188825"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8" name="Rectangle 7"/>
          <p:cNvSpPr/>
          <p:nvPr/>
        </p:nvSpPr>
        <p:spPr>
          <a:xfrm>
            <a:off x="15" y="6334316"/>
            <a:ext cx="12188825" cy="6400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2" name="Title 1"/>
          <p:cNvSpPr>
            <a:spLocks noGrp="1"/>
          </p:cNvSpPr>
          <p:nvPr>
            <p:ph type="ctrTitle"/>
          </p:nvPr>
        </p:nvSpPr>
        <p:spPr>
          <a:xfrm>
            <a:off x="1097280" y="758952"/>
            <a:ext cx="10058400" cy="3566160"/>
          </a:xfrm>
        </p:spPr>
        <p:txBody>
          <a:bodyPr anchor="b">
            <a:normAutofit/>
          </a:bodyPr>
          <a:lstStyle>
            <a:lvl1pPr algn="l">
              <a:lnSpc>
                <a:spcPct val="85000"/>
              </a:lnSpc>
              <a:defRPr sz="8000" spc="-50" baseline="0">
                <a:solidFill>
                  <a:schemeClr val="tx1">
                    <a:lumMod val="85000"/>
                    <a:lumOff val="15000"/>
                  </a:schemeClr>
                </a:solidFill>
              </a:defRPr>
            </a:lvl1pPr>
          </a:lstStyle>
          <a:p>
            <a:r>
              <a:rPr lang="en-US"/>
              <a:t>Click to edit Master title style</a:t>
            </a:r>
            <a:endParaRPr lang="en-US" dirty="0"/>
          </a:p>
        </p:txBody>
      </p:sp>
      <p:sp>
        <p:nvSpPr>
          <p:cNvPr id="3" name="Subtitle 2"/>
          <p:cNvSpPr>
            <a:spLocks noGrp="1"/>
          </p:cNvSpPr>
          <p:nvPr>
            <p:ph type="subTitle" idx="1"/>
          </p:nvPr>
        </p:nvSpPr>
        <p:spPr>
          <a:xfrm>
            <a:off x="1100051" y="4455620"/>
            <a:ext cx="10058400" cy="1143000"/>
          </a:xfrm>
        </p:spPr>
        <p:txBody>
          <a:bodyPr lIns="91440" rIns="91440">
            <a:normAutofit/>
          </a:bodyPr>
          <a:lstStyle>
            <a:lvl1pPr marL="0" indent="0" algn="l">
              <a:buNone/>
              <a:defRPr sz="2400" cap="all" spc="200" baseline="0">
                <a:solidFill>
                  <a:schemeClr val="tx2"/>
                </a:solidFill>
                <a:latin typeface="+mj-lt"/>
              </a:defRPr>
            </a:lvl1pPr>
            <a:lvl2pPr marL="457200" indent="0" algn="ctr">
              <a:buNone/>
              <a:defRPr sz="2400"/>
            </a:lvl2pPr>
            <a:lvl3pPr marL="914400" indent="0" algn="ctr">
              <a:buNone/>
              <a:defRPr sz="2400"/>
            </a:lvl3pPr>
            <a:lvl4pPr marL="1371600" indent="0" algn="ctr">
              <a:buNone/>
              <a:defRPr sz="2000"/>
            </a:lvl4pPr>
            <a:lvl5pPr marL="1828800" indent="0" algn="ctr">
              <a:buNone/>
              <a:defRPr sz="2000"/>
            </a:lvl5pPr>
            <a:lvl6pPr marL="2286000" indent="0" algn="ctr">
              <a:buNone/>
              <a:defRPr sz="2000"/>
            </a:lvl6pPr>
            <a:lvl7pPr marL="2743200" indent="0" algn="ctr">
              <a:buNone/>
              <a:defRPr sz="2000"/>
            </a:lvl7pPr>
            <a:lvl8pPr marL="3200400" indent="0" algn="ctr">
              <a:buNone/>
              <a:defRPr sz="2000"/>
            </a:lvl8pPr>
            <a:lvl9pPr marL="3657600" indent="0" algn="ctr">
              <a:buNone/>
              <a:defRPr sz="20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DA2AB723-01FF-4579-8ACF-6A4C707ADFB4}" type="datetimeFigureOut">
              <a:rPr lang="en-GB" smtClean="0"/>
              <a:t>25/10/2025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A14FBE8-44BA-4605-8757-26FED7D69AC0}" type="slidenum">
              <a:rPr lang="en-GB" smtClean="0"/>
              <a:t>‹#›</a:t>
            </a:fld>
            <a:endParaRPr lang="en-GB"/>
          </a:p>
        </p:txBody>
      </p:sp>
      <p:cxnSp>
        <p:nvCxnSpPr>
          <p:cNvPr id="9" name="Straight Connector 8"/>
          <p:cNvCxnSpPr/>
          <p:nvPr/>
        </p:nvCxnSpPr>
        <p:spPr>
          <a:xfrm>
            <a:off x="1207658" y="4343400"/>
            <a:ext cx="9875520" cy="0"/>
          </a:xfrm>
          <a:prstGeom prst="line">
            <a:avLst/>
          </a:prstGeom>
          <a:ln w="6350">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383448286"/>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marL="0">
              <a:defRPr/>
            </a:lvl1p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DA2AB723-01FF-4579-8ACF-6A4C707ADFB4}" type="datetimeFigureOut">
              <a:rPr lang="en-GB" smtClean="0"/>
              <a:t>25/10/2025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A14FBE8-44BA-4605-8757-26FED7D69AC0}" type="slidenum">
              <a:rPr lang="en-GB" smtClean="0"/>
              <a:t>‹#›</a:t>
            </a:fld>
            <a:endParaRPr lang="en-GB"/>
          </a:p>
        </p:txBody>
      </p:sp>
    </p:spTree>
    <p:extLst>
      <p:ext uri="{BB962C8B-B14F-4D97-AF65-F5344CB8AC3E}">
        <p14:creationId xmlns:p14="http://schemas.microsoft.com/office/powerpoint/2010/main" val="1842765773"/>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bg>
      <p:bgPr>
        <a:solidFill>
          <a:schemeClr val="bg1"/>
        </a:solidFill>
        <a:effectLst/>
      </p:bgPr>
    </p:bg>
    <p:spTree>
      <p:nvGrpSpPr>
        <p:cNvPr id="1" name=""/>
        <p:cNvGrpSpPr/>
        <p:nvPr/>
      </p:nvGrpSpPr>
      <p:grpSpPr>
        <a:xfrm>
          <a:off x="0" y="0"/>
          <a:ext cx="0" cy="0"/>
          <a:chOff x="0" y="0"/>
          <a:chExt cx="0" cy="0"/>
        </a:xfrm>
      </p:grpSpPr>
      <p:sp>
        <p:nvSpPr>
          <p:cNvPr id="7" name="Rectangle 6"/>
          <p:cNvSpPr/>
          <p:nvPr/>
        </p:nvSpPr>
        <p:spPr>
          <a:xfrm>
            <a:off x="3175" y="6400800"/>
            <a:ext cx="12188825"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8" name="Rectangle 7"/>
          <p:cNvSpPr/>
          <p:nvPr/>
        </p:nvSpPr>
        <p:spPr>
          <a:xfrm>
            <a:off x="15" y="6334316"/>
            <a:ext cx="12188825" cy="6400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1097280" y="758952"/>
            <a:ext cx="10058400" cy="3566160"/>
          </a:xfrm>
        </p:spPr>
        <p:txBody>
          <a:bodyPr anchor="b" anchorCtr="0">
            <a:normAutofit/>
          </a:bodyPr>
          <a:lstStyle>
            <a:lvl1pPr>
              <a:lnSpc>
                <a:spcPct val="85000"/>
              </a:lnSpc>
              <a:defRPr sz="8000" b="0">
                <a:solidFill>
                  <a:schemeClr val="tx1">
                    <a:lumMod val="85000"/>
                    <a:lumOff val="15000"/>
                  </a:schemeClr>
                </a:solidFill>
              </a:defRPr>
            </a:lvl1pPr>
          </a:lstStyle>
          <a:p>
            <a:r>
              <a:rPr lang="en-US"/>
              <a:t>Click to edit Master title style</a:t>
            </a:r>
            <a:endParaRPr lang="en-US" dirty="0"/>
          </a:p>
        </p:txBody>
      </p:sp>
      <p:sp>
        <p:nvSpPr>
          <p:cNvPr id="3" name="Text Placeholder 2"/>
          <p:cNvSpPr>
            <a:spLocks noGrp="1"/>
          </p:cNvSpPr>
          <p:nvPr>
            <p:ph type="body" idx="1"/>
          </p:nvPr>
        </p:nvSpPr>
        <p:spPr>
          <a:xfrm>
            <a:off x="1097280" y="4453128"/>
            <a:ext cx="10058400" cy="1143000"/>
          </a:xfrm>
        </p:spPr>
        <p:txBody>
          <a:bodyPr lIns="91440" rIns="91440" anchor="t" anchorCtr="0">
            <a:normAutofit/>
          </a:bodyPr>
          <a:lstStyle>
            <a:lvl1pPr marL="0" indent="0">
              <a:buNone/>
              <a:defRPr sz="2400" cap="all" spc="200" baseline="0">
                <a:solidFill>
                  <a:schemeClr val="tx2"/>
                </a:solidFill>
                <a:latin typeface="+mj-lt"/>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DA2AB723-01FF-4579-8ACF-6A4C707ADFB4}" type="datetimeFigureOut">
              <a:rPr lang="en-GB" smtClean="0"/>
              <a:t>25/10/2025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A14FBE8-44BA-4605-8757-26FED7D69AC0}" type="slidenum">
              <a:rPr lang="en-GB" smtClean="0"/>
              <a:t>‹#›</a:t>
            </a:fld>
            <a:endParaRPr lang="en-GB"/>
          </a:p>
        </p:txBody>
      </p:sp>
      <p:cxnSp>
        <p:nvCxnSpPr>
          <p:cNvPr id="9" name="Straight Connector 8"/>
          <p:cNvCxnSpPr/>
          <p:nvPr/>
        </p:nvCxnSpPr>
        <p:spPr>
          <a:xfrm>
            <a:off x="1207658" y="4343400"/>
            <a:ext cx="9875520" cy="0"/>
          </a:xfrm>
          <a:prstGeom prst="line">
            <a:avLst/>
          </a:prstGeom>
          <a:ln w="6350">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50331449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8" name="Title 7"/>
          <p:cNvSpPr>
            <a:spLocks noGrp="1"/>
          </p:cNvSpPr>
          <p:nvPr>
            <p:ph type="title"/>
          </p:nvPr>
        </p:nvSpPr>
        <p:spPr>
          <a:xfrm>
            <a:off x="1097280" y="286603"/>
            <a:ext cx="10058400" cy="1450757"/>
          </a:xfrm>
        </p:spPr>
        <p:txBody>
          <a:bodyPr/>
          <a:lstStyle/>
          <a:p>
            <a:r>
              <a:rPr lang="en-US"/>
              <a:t>Click to edit Master title style</a:t>
            </a:r>
            <a:endParaRPr lang="en-US" dirty="0"/>
          </a:p>
        </p:txBody>
      </p:sp>
      <p:sp>
        <p:nvSpPr>
          <p:cNvPr id="3" name="Content Placeholder 2"/>
          <p:cNvSpPr>
            <a:spLocks noGrp="1"/>
          </p:cNvSpPr>
          <p:nvPr>
            <p:ph sz="half" idx="1"/>
          </p:nvPr>
        </p:nvSpPr>
        <p:spPr>
          <a:xfrm>
            <a:off x="1097279" y="1845734"/>
            <a:ext cx="4937760" cy="402336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217920" y="1845735"/>
            <a:ext cx="4937760" cy="402336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DA2AB723-01FF-4579-8ACF-6A4C707ADFB4}" type="datetimeFigureOut">
              <a:rPr lang="en-GB" smtClean="0"/>
              <a:t>25/10/2025</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1A14FBE8-44BA-4605-8757-26FED7D69AC0}" type="slidenum">
              <a:rPr lang="en-GB" smtClean="0"/>
              <a:t>‹#›</a:t>
            </a:fld>
            <a:endParaRPr lang="en-GB"/>
          </a:p>
        </p:txBody>
      </p:sp>
    </p:spTree>
    <p:extLst>
      <p:ext uri="{BB962C8B-B14F-4D97-AF65-F5344CB8AC3E}">
        <p14:creationId xmlns:p14="http://schemas.microsoft.com/office/powerpoint/2010/main" val="608121728"/>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Title 9"/>
          <p:cNvSpPr>
            <a:spLocks noGrp="1"/>
          </p:cNvSpPr>
          <p:nvPr>
            <p:ph type="title"/>
          </p:nvPr>
        </p:nvSpPr>
        <p:spPr>
          <a:xfrm>
            <a:off x="1097280" y="286603"/>
            <a:ext cx="10058400" cy="1450757"/>
          </a:xfrm>
        </p:spPr>
        <p:txBody>
          <a:bodyPr/>
          <a:lstStyle/>
          <a:p>
            <a:r>
              <a:rPr lang="en-US"/>
              <a:t>Click to edit Master title style</a:t>
            </a:r>
            <a:endParaRPr lang="en-US" dirty="0"/>
          </a:p>
        </p:txBody>
      </p:sp>
      <p:sp>
        <p:nvSpPr>
          <p:cNvPr id="3" name="Text Placeholder 2"/>
          <p:cNvSpPr>
            <a:spLocks noGrp="1"/>
          </p:cNvSpPr>
          <p:nvPr>
            <p:ph type="body" idx="1"/>
          </p:nvPr>
        </p:nvSpPr>
        <p:spPr>
          <a:xfrm>
            <a:off x="1097280" y="1846052"/>
            <a:ext cx="4937760" cy="736282"/>
          </a:xfrm>
        </p:spPr>
        <p:txBody>
          <a:bodyPr lIns="91440" rIns="91440" anchor="ctr">
            <a:normAutofit/>
          </a:bodyPr>
          <a:lstStyle>
            <a:lvl1pPr marL="0" indent="0">
              <a:buNone/>
              <a:defRPr sz="2000" b="0" cap="all" baseline="0">
                <a:solidFill>
                  <a:schemeClr val="tx2"/>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097280" y="2582334"/>
            <a:ext cx="4937760" cy="33782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217920" y="1846052"/>
            <a:ext cx="4937760" cy="736282"/>
          </a:xfrm>
        </p:spPr>
        <p:txBody>
          <a:bodyPr lIns="91440" rIns="91440" anchor="ctr">
            <a:normAutofit/>
          </a:bodyPr>
          <a:lstStyle>
            <a:lvl1pPr marL="0" indent="0">
              <a:buNone/>
              <a:defRPr sz="2000" b="0" cap="all" baseline="0">
                <a:solidFill>
                  <a:schemeClr val="tx2"/>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217920" y="2582334"/>
            <a:ext cx="4937760" cy="33782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DA2AB723-01FF-4579-8ACF-6A4C707ADFB4}" type="datetimeFigureOut">
              <a:rPr lang="en-GB" smtClean="0"/>
              <a:t>25/10/2025</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1A14FBE8-44BA-4605-8757-26FED7D69AC0}" type="slidenum">
              <a:rPr lang="en-GB" smtClean="0"/>
              <a:t>‹#›</a:t>
            </a:fld>
            <a:endParaRPr lang="en-GB"/>
          </a:p>
        </p:txBody>
      </p:sp>
    </p:spTree>
    <p:extLst>
      <p:ext uri="{BB962C8B-B14F-4D97-AF65-F5344CB8AC3E}">
        <p14:creationId xmlns:p14="http://schemas.microsoft.com/office/powerpoint/2010/main" val="256374486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DA2AB723-01FF-4579-8ACF-6A4C707ADFB4}" type="datetimeFigureOut">
              <a:rPr lang="en-GB" smtClean="0"/>
              <a:t>25/10/2025</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1A14FBE8-44BA-4605-8757-26FED7D69AC0}" type="slidenum">
              <a:rPr lang="en-GB" smtClean="0"/>
              <a:t>‹#›</a:t>
            </a:fld>
            <a:endParaRPr lang="en-GB"/>
          </a:p>
        </p:txBody>
      </p:sp>
    </p:spTree>
    <p:extLst>
      <p:ext uri="{BB962C8B-B14F-4D97-AF65-F5344CB8AC3E}">
        <p14:creationId xmlns:p14="http://schemas.microsoft.com/office/powerpoint/2010/main" val="113275305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5" name="Rectangle 4"/>
          <p:cNvSpPr/>
          <p:nvPr/>
        </p:nvSpPr>
        <p:spPr>
          <a:xfrm>
            <a:off x="3175" y="6400800"/>
            <a:ext cx="12188825"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6" name="Rectangle 5"/>
          <p:cNvSpPr/>
          <p:nvPr/>
        </p:nvSpPr>
        <p:spPr>
          <a:xfrm>
            <a:off x="15" y="6334316"/>
            <a:ext cx="12188825" cy="6400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7" name="Date Placeholder 6"/>
          <p:cNvSpPr>
            <a:spLocks noGrp="1"/>
          </p:cNvSpPr>
          <p:nvPr>
            <p:ph type="dt" sz="half" idx="10"/>
          </p:nvPr>
        </p:nvSpPr>
        <p:spPr/>
        <p:txBody>
          <a:bodyPr/>
          <a:lstStyle/>
          <a:p>
            <a:fld id="{DA2AB723-01FF-4579-8ACF-6A4C707ADFB4}" type="datetimeFigureOut">
              <a:rPr lang="en-GB" smtClean="0"/>
              <a:t>25/10/2025</a:t>
            </a:fld>
            <a:endParaRPr lang="en-GB"/>
          </a:p>
        </p:txBody>
      </p:sp>
      <p:sp>
        <p:nvSpPr>
          <p:cNvPr id="8" name="Footer Placeholder 7"/>
          <p:cNvSpPr>
            <a:spLocks noGrp="1"/>
          </p:cNvSpPr>
          <p:nvPr>
            <p:ph type="ftr" sz="quarter" idx="11"/>
          </p:nvPr>
        </p:nvSpPr>
        <p:spPr/>
        <p:txBody>
          <a:bodyPr/>
          <a:lstStyle>
            <a:lvl1pPr>
              <a:defRPr>
                <a:solidFill>
                  <a:srgbClr val="FFFFFF"/>
                </a:solidFill>
              </a:defRPr>
            </a:lvl1pPr>
          </a:lstStyle>
          <a:p>
            <a:endParaRPr lang="en-GB"/>
          </a:p>
        </p:txBody>
      </p:sp>
      <p:sp>
        <p:nvSpPr>
          <p:cNvPr id="9" name="Slide Number Placeholder 8"/>
          <p:cNvSpPr>
            <a:spLocks noGrp="1"/>
          </p:cNvSpPr>
          <p:nvPr>
            <p:ph type="sldNum" sz="quarter" idx="12"/>
          </p:nvPr>
        </p:nvSpPr>
        <p:spPr/>
        <p:txBody>
          <a:bodyPr/>
          <a:lstStyle/>
          <a:p>
            <a:fld id="{1A14FBE8-44BA-4605-8757-26FED7D69AC0}" type="slidenum">
              <a:rPr lang="en-GB" smtClean="0"/>
              <a:t>‹#›</a:t>
            </a:fld>
            <a:endParaRPr lang="en-GB"/>
          </a:p>
        </p:txBody>
      </p:sp>
    </p:spTree>
    <p:extLst>
      <p:ext uri="{BB962C8B-B14F-4D97-AF65-F5344CB8AC3E}">
        <p14:creationId xmlns:p14="http://schemas.microsoft.com/office/powerpoint/2010/main" val="287627614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sp>
        <p:nvSpPr>
          <p:cNvPr id="8" name="Rectangle 7"/>
          <p:cNvSpPr/>
          <p:nvPr/>
        </p:nvSpPr>
        <p:spPr>
          <a:xfrm>
            <a:off x="16" y="0"/>
            <a:ext cx="4050791" cy="6858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9" name="Rectangle 8"/>
          <p:cNvSpPr/>
          <p:nvPr/>
        </p:nvSpPr>
        <p:spPr>
          <a:xfrm>
            <a:off x="4040071" y="0"/>
            <a:ext cx="64008"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457200" y="594359"/>
            <a:ext cx="3200400" cy="2286000"/>
          </a:xfrm>
        </p:spPr>
        <p:txBody>
          <a:bodyPr anchor="b">
            <a:normAutofit/>
          </a:bodyPr>
          <a:lstStyle>
            <a:lvl1pPr>
              <a:defRPr sz="3600" b="0">
                <a:solidFill>
                  <a:srgbClr val="FFFFFF"/>
                </a:solidFill>
              </a:defRPr>
            </a:lvl1pPr>
          </a:lstStyle>
          <a:p>
            <a:r>
              <a:rPr lang="en-US"/>
              <a:t>Click to edit Master title style</a:t>
            </a:r>
            <a:endParaRPr lang="en-US" dirty="0"/>
          </a:p>
        </p:txBody>
      </p:sp>
      <p:sp>
        <p:nvSpPr>
          <p:cNvPr id="3" name="Content Placeholder 2"/>
          <p:cNvSpPr>
            <a:spLocks noGrp="1"/>
          </p:cNvSpPr>
          <p:nvPr>
            <p:ph idx="1"/>
          </p:nvPr>
        </p:nvSpPr>
        <p:spPr>
          <a:xfrm>
            <a:off x="4800600" y="731520"/>
            <a:ext cx="6492240" cy="52578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457200" y="2926080"/>
            <a:ext cx="3200400" cy="3379124"/>
          </a:xfrm>
        </p:spPr>
        <p:txBody>
          <a:bodyPr lIns="91440" rIns="91440">
            <a:normAutofit/>
          </a:bodyPr>
          <a:lstStyle>
            <a:lvl1pPr marL="0" indent="0">
              <a:buNone/>
              <a:defRPr sz="1500">
                <a:solidFill>
                  <a:srgbClr val="FFFFFF"/>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a:xfrm>
            <a:off x="465512" y="6459785"/>
            <a:ext cx="2618510" cy="365125"/>
          </a:xfrm>
        </p:spPr>
        <p:txBody>
          <a:bodyPr/>
          <a:lstStyle>
            <a:lvl1pPr algn="l">
              <a:defRPr/>
            </a:lvl1pPr>
          </a:lstStyle>
          <a:p>
            <a:fld id="{DA2AB723-01FF-4579-8ACF-6A4C707ADFB4}" type="datetimeFigureOut">
              <a:rPr lang="en-GB" smtClean="0"/>
              <a:t>25/10/2025</a:t>
            </a:fld>
            <a:endParaRPr lang="en-GB"/>
          </a:p>
        </p:txBody>
      </p:sp>
      <p:sp>
        <p:nvSpPr>
          <p:cNvPr id="6" name="Footer Placeholder 5"/>
          <p:cNvSpPr>
            <a:spLocks noGrp="1"/>
          </p:cNvSpPr>
          <p:nvPr>
            <p:ph type="ftr" sz="quarter" idx="11"/>
          </p:nvPr>
        </p:nvSpPr>
        <p:spPr>
          <a:xfrm>
            <a:off x="4800600" y="6459785"/>
            <a:ext cx="4648200" cy="365125"/>
          </a:xfrm>
        </p:spPr>
        <p:txBody>
          <a:bodyPr/>
          <a:lstStyle>
            <a:lvl1pPr algn="l">
              <a:defRPr>
                <a:solidFill>
                  <a:schemeClr val="tx2"/>
                </a:solidFill>
              </a:defRPr>
            </a:lvl1pPr>
          </a:lstStyle>
          <a:p>
            <a:endParaRPr lang="en-GB"/>
          </a:p>
        </p:txBody>
      </p:sp>
      <p:sp>
        <p:nvSpPr>
          <p:cNvPr id="7" name="Slide Number Placeholder 6"/>
          <p:cNvSpPr>
            <a:spLocks noGrp="1"/>
          </p:cNvSpPr>
          <p:nvPr>
            <p:ph type="sldNum" sz="quarter" idx="12"/>
          </p:nvPr>
        </p:nvSpPr>
        <p:spPr/>
        <p:txBody>
          <a:bodyPr/>
          <a:lstStyle>
            <a:lvl1pPr>
              <a:defRPr>
                <a:solidFill>
                  <a:schemeClr val="tx2"/>
                </a:solidFill>
              </a:defRPr>
            </a:lvl1pPr>
          </a:lstStyle>
          <a:p>
            <a:fld id="{1A14FBE8-44BA-4605-8757-26FED7D69AC0}" type="slidenum">
              <a:rPr lang="en-GB" smtClean="0"/>
              <a:t>‹#›</a:t>
            </a:fld>
            <a:endParaRPr lang="en-GB"/>
          </a:p>
        </p:txBody>
      </p:sp>
    </p:spTree>
    <p:extLst>
      <p:ext uri="{BB962C8B-B14F-4D97-AF65-F5344CB8AC3E}">
        <p14:creationId xmlns:p14="http://schemas.microsoft.com/office/powerpoint/2010/main" val="74742706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8" name="Rectangle 7"/>
          <p:cNvSpPr/>
          <p:nvPr/>
        </p:nvSpPr>
        <p:spPr>
          <a:xfrm>
            <a:off x="0" y="4953000"/>
            <a:ext cx="12188825" cy="1905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9" name="Rectangle 8"/>
          <p:cNvSpPr/>
          <p:nvPr/>
        </p:nvSpPr>
        <p:spPr>
          <a:xfrm>
            <a:off x="15" y="4915076"/>
            <a:ext cx="12188825" cy="6400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1097280" y="5074920"/>
            <a:ext cx="10113264" cy="822960"/>
          </a:xfrm>
        </p:spPr>
        <p:txBody>
          <a:bodyPr lIns="91440" tIns="0" rIns="91440" bIns="0" anchor="b">
            <a:noAutofit/>
          </a:bodyPr>
          <a:lstStyle>
            <a:lvl1pPr>
              <a:defRPr sz="3600" b="0">
                <a:solidFill>
                  <a:srgbClr val="FFFFFF"/>
                </a:solidFill>
              </a:defRPr>
            </a:lvl1pPr>
          </a:lstStyle>
          <a:p>
            <a:r>
              <a:rPr lang="en-US"/>
              <a:t>Click to edit Master title style</a:t>
            </a:r>
            <a:endParaRPr lang="en-US" dirty="0"/>
          </a:p>
        </p:txBody>
      </p:sp>
      <p:sp>
        <p:nvSpPr>
          <p:cNvPr id="3" name="Picture Placeholder 2"/>
          <p:cNvSpPr>
            <a:spLocks noGrp="1" noChangeAspect="1"/>
          </p:cNvSpPr>
          <p:nvPr>
            <p:ph type="pic" idx="1"/>
          </p:nvPr>
        </p:nvSpPr>
        <p:spPr>
          <a:xfrm>
            <a:off x="15" y="0"/>
            <a:ext cx="12191985" cy="4915076"/>
          </a:xfrm>
          <a:blipFill>
            <a:blip r:embed="rId2"/>
            <a:stretch>
              <a:fillRect/>
            </a:stretch>
          </a:blipFill>
        </p:spPr>
        <p:txBody>
          <a:bodyPr lIns="457200" tIns="457200" anchor="t"/>
          <a:lstStyle>
            <a:lvl1pPr marL="0" indent="0">
              <a:buNone/>
              <a:defRPr sz="3200">
                <a:solidFill>
                  <a:schemeClr val="bg1"/>
                </a:solidFill>
              </a:defRPr>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1097280" y="5907023"/>
            <a:ext cx="10113264" cy="594360"/>
          </a:xfrm>
        </p:spPr>
        <p:txBody>
          <a:bodyPr lIns="91440" tIns="0" rIns="91440" bIns="0">
            <a:normAutofit/>
          </a:bodyPr>
          <a:lstStyle>
            <a:lvl1pPr marL="0" indent="0">
              <a:spcBef>
                <a:spcPts val="0"/>
              </a:spcBef>
              <a:spcAft>
                <a:spcPts val="600"/>
              </a:spcAft>
              <a:buNone/>
              <a:defRPr sz="1500">
                <a:solidFill>
                  <a:srgbClr val="FFFFFF"/>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DA2AB723-01FF-4579-8ACF-6A4C707ADFB4}" type="datetimeFigureOut">
              <a:rPr lang="en-GB" smtClean="0"/>
              <a:t>25/10/2025</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1A14FBE8-44BA-4605-8757-26FED7D69AC0}" type="slidenum">
              <a:rPr lang="en-GB" smtClean="0"/>
              <a:t>‹#›</a:t>
            </a:fld>
            <a:endParaRPr lang="en-GB"/>
          </a:p>
        </p:txBody>
      </p:sp>
    </p:spTree>
    <p:extLst>
      <p:ext uri="{BB962C8B-B14F-4D97-AF65-F5344CB8AC3E}">
        <p14:creationId xmlns:p14="http://schemas.microsoft.com/office/powerpoint/2010/main" val="1689853911"/>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lIns="45720" tIns="0" rIns="45720" bIns="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DA2AB723-01FF-4579-8ACF-6A4C707ADFB4}" type="datetimeFigureOut">
              <a:rPr lang="en-GB" smtClean="0"/>
              <a:t>25/10/2025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A14FBE8-44BA-4605-8757-26FED7D69AC0}" type="slidenum">
              <a:rPr lang="en-GB" smtClean="0"/>
              <a:t>‹#›</a:t>
            </a:fld>
            <a:endParaRPr lang="en-GB"/>
          </a:p>
        </p:txBody>
      </p:sp>
    </p:spTree>
    <p:extLst>
      <p:ext uri="{BB962C8B-B14F-4D97-AF65-F5344CB8AC3E}">
        <p14:creationId xmlns:p14="http://schemas.microsoft.com/office/powerpoint/2010/main" val="1780034898"/>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sp>
        <p:nvSpPr>
          <p:cNvPr id="7" name="Rectangle 6"/>
          <p:cNvSpPr/>
          <p:nvPr/>
        </p:nvSpPr>
        <p:spPr>
          <a:xfrm>
            <a:off x="3175" y="6400800"/>
            <a:ext cx="12188825"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8" name="Rectangle 7"/>
          <p:cNvSpPr/>
          <p:nvPr/>
        </p:nvSpPr>
        <p:spPr>
          <a:xfrm>
            <a:off x="15" y="6334316"/>
            <a:ext cx="12188825" cy="6400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Vertical Title 1"/>
          <p:cNvSpPr>
            <a:spLocks noGrp="1"/>
          </p:cNvSpPr>
          <p:nvPr>
            <p:ph type="title" orient="vert"/>
          </p:nvPr>
        </p:nvSpPr>
        <p:spPr>
          <a:xfrm>
            <a:off x="8724900" y="414778"/>
            <a:ext cx="2628900" cy="5757421"/>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838200" y="414778"/>
            <a:ext cx="7734300" cy="5757422"/>
          </a:xfrm>
        </p:spPr>
        <p:txBody>
          <a:bodyPr vert="eaVert" lIns="45720" tIns="0" rIns="45720" bIns="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DA2AB723-01FF-4579-8ACF-6A4C707ADFB4}" type="datetimeFigureOut">
              <a:rPr lang="en-GB" smtClean="0"/>
              <a:t>25/10/2025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A14FBE8-44BA-4605-8757-26FED7D69AC0}" type="slidenum">
              <a:rPr lang="en-GB" smtClean="0"/>
              <a:t>‹#›</a:t>
            </a:fld>
            <a:endParaRPr lang="en-GB"/>
          </a:p>
        </p:txBody>
      </p:sp>
    </p:spTree>
    <p:extLst>
      <p:ext uri="{BB962C8B-B14F-4D97-AF65-F5344CB8AC3E}">
        <p14:creationId xmlns:p14="http://schemas.microsoft.com/office/powerpoint/2010/main" val="1886805178"/>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7" name="Rectangle 6"/>
          <p:cNvSpPr/>
          <p:nvPr/>
        </p:nvSpPr>
        <p:spPr>
          <a:xfrm>
            <a:off x="1" y="6400800"/>
            <a:ext cx="12192000"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9" name="Rectangle 8"/>
          <p:cNvSpPr/>
          <p:nvPr/>
        </p:nvSpPr>
        <p:spPr>
          <a:xfrm>
            <a:off x="0" y="6334316"/>
            <a:ext cx="12192001" cy="659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2" name="Title Placeholder 1"/>
          <p:cNvSpPr>
            <a:spLocks noGrp="1"/>
          </p:cNvSpPr>
          <p:nvPr>
            <p:ph type="title"/>
          </p:nvPr>
        </p:nvSpPr>
        <p:spPr>
          <a:xfrm>
            <a:off x="1097280" y="286603"/>
            <a:ext cx="10058400" cy="1450757"/>
          </a:xfrm>
          <a:prstGeom prst="rect">
            <a:avLst/>
          </a:prstGeom>
        </p:spPr>
        <p:txBody>
          <a:bodyPr vert="horz" lIns="91440" tIns="45720" rIns="91440" bIns="45720" rtlCol="0" anchor="b">
            <a:normAutofit/>
          </a:bodyPr>
          <a:lstStyle/>
          <a:p>
            <a:r>
              <a:rPr lang="en-US"/>
              <a:t>Click to edit Master title style</a:t>
            </a:r>
            <a:endParaRPr lang="en-US" dirty="0"/>
          </a:p>
        </p:txBody>
      </p:sp>
      <p:sp>
        <p:nvSpPr>
          <p:cNvPr id="3" name="Text Placeholder 2"/>
          <p:cNvSpPr>
            <a:spLocks noGrp="1"/>
          </p:cNvSpPr>
          <p:nvPr>
            <p:ph type="body" idx="1"/>
          </p:nvPr>
        </p:nvSpPr>
        <p:spPr>
          <a:xfrm>
            <a:off x="1097280" y="1845734"/>
            <a:ext cx="10058400" cy="4023360"/>
          </a:xfrm>
          <a:prstGeom prst="rect">
            <a:avLst/>
          </a:prstGeom>
        </p:spPr>
        <p:txBody>
          <a:bodyPr vert="horz" lIns="0" tIns="45720" rIns="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1097280" y="6459785"/>
            <a:ext cx="2472271" cy="365125"/>
          </a:xfrm>
          <a:prstGeom prst="rect">
            <a:avLst/>
          </a:prstGeom>
        </p:spPr>
        <p:txBody>
          <a:bodyPr vert="horz" lIns="91440" tIns="45720" rIns="91440" bIns="45720" rtlCol="0" anchor="ctr"/>
          <a:lstStyle>
            <a:lvl1pPr algn="l">
              <a:defRPr sz="900">
                <a:solidFill>
                  <a:srgbClr val="FFFFFF"/>
                </a:solidFill>
              </a:defRPr>
            </a:lvl1pPr>
          </a:lstStyle>
          <a:p>
            <a:fld id="{DA2AB723-01FF-4579-8ACF-6A4C707ADFB4}" type="datetimeFigureOut">
              <a:rPr lang="en-GB" smtClean="0"/>
              <a:t>25/10/2025</a:t>
            </a:fld>
            <a:endParaRPr lang="en-GB"/>
          </a:p>
        </p:txBody>
      </p:sp>
      <p:sp>
        <p:nvSpPr>
          <p:cNvPr id="5" name="Footer Placeholder 4"/>
          <p:cNvSpPr>
            <a:spLocks noGrp="1"/>
          </p:cNvSpPr>
          <p:nvPr>
            <p:ph type="ftr" sz="quarter" idx="3"/>
          </p:nvPr>
        </p:nvSpPr>
        <p:spPr>
          <a:xfrm>
            <a:off x="3686185" y="6459785"/>
            <a:ext cx="4822804" cy="365125"/>
          </a:xfrm>
          <a:prstGeom prst="rect">
            <a:avLst/>
          </a:prstGeom>
        </p:spPr>
        <p:txBody>
          <a:bodyPr vert="horz" lIns="91440" tIns="45720" rIns="91440" bIns="45720" rtlCol="0" anchor="ctr"/>
          <a:lstStyle>
            <a:lvl1pPr algn="ctr">
              <a:defRPr sz="900" cap="all" baseline="0">
                <a:solidFill>
                  <a:srgbClr val="FFFFFF"/>
                </a:solidFill>
              </a:defRPr>
            </a:lvl1pPr>
          </a:lstStyle>
          <a:p>
            <a:endParaRPr lang="en-GB"/>
          </a:p>
        </p:txBody>
      </p:sp>
      <p:sp>
        <p:nvSpPr>
          <p:cNvPr id="6" name="Slide Number Placeholder 5"/>
          <p:cNvSpPr>
            <a:spLocks noGrp="1"/>
          </p:cNvSpPr>
          <p:nvPr>
            <p:ph type="sldNum" sz="quarter" idx="4"/>
          </p:nvPr>
        </p:nvSpPr>
        <p:spPr>
          <a:xfrm>
            <a:off x="9900458" y="6459785"/>
            <a:ext cx="1312025" cy="365125"/>
          </a:xfrm>
          <a:prstGeom prst="rect">
            <a:avLst/>
          </a:prstGeom>
        </p:spPr>
        <p:txBody>
          <a:bodyPr vert="horz" lIns="91440" tIns="45720" rIns="91440" bIns="45720" rtlCol="0" anchor="ctr"/>
          <a:lstStyle>
            <a:lvl1pPr algn="r">
              <a:defRPr sz="1050">
                <a:solidFill>
                  <a:srgbClr val="FFFFFF"/>
                </a:solidFill>
              </a:defRPr>
            </a:lvl1pPr>
          </a:lstStyle>
          <a:p>
            <a:fld id="{1A14FBE8-44BA-4605-8757-26FED7D69AC0}" type="slidenum">
              <a:rPr lang="en-GB" smtClean="0"/>
              <a:t>‹#›</a:t>
            </a:fld>
            <a:endParaRPr lang="en-GB"/>
          </a:p>
        </p:txBody>
      </p:sp>
      <p:cxnSp>
        <p:nvCxnSpPr>
          <p:cNvPr id="10" name="Straight Connector 9"/>
          <p:cNvCxnSpPr/>
          <p:nvPr/>
        </p:nvCxnSpPr>
        <p:spPr>
          <a:xfrm>
            <a:off x="1193532" y="1737845"/>
            <a:ext cx="9966960" cy="0"/>
          </a:xfrm>
          <a:prstGeom prst="line">
            <a:avLst/>
          </a:prstGeom>
          <a:ln w="6350">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791301426"/>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defTabSz="914400" rtl="0" eaLnBrk="1" latinLnBrk="0" hangingPunct="1">
        <a:lnSpc>
          <a:spcPct val="85000"/>
        </a:lnSpc>
        <a:spcBef>
          <a:spcPct val="0"/>
        </a:spcBef>
        <a:buNone/>
        <a:defRPr sz="4800" kern="1200" spc="-50" baseline="0">
          <a:solidFill>
            <a:schemeClr val="tx1">
              <a:lumMod val="75000"/>
              <a:lumOff val="25000"/>
            </a:schemeClr>
          </a:solidFill>
          <a:latin typeface="+mj-lt"/>
          <a:ea typeface="+mj-ea"/>
          <a:cs typeface="+mj-cs"/>
        </a:defRPr>
      </a:lvl1pPr>
    </p:titleStyle>
    <p:bodyStyle>
      <a:lvl1pPr marL="91440" indent="-91440" algn="l" defTabSz="914400" rtl="0" eaLnBrk="1" latinLnBrk="0" hangingPunct="1">
        <a:lnSpc>
          <a:spcPct val="90000"/>
        </a:lnSpc>
        <a:spcBef>
          <a:spcPts val="1200"/>
        </a:spcBef>
        <a:spcAft>
          <a:spcPts val="200"/>
        </a:spcAft>
        <a:buClr>
          <a:schemeClr val="accent1"/>
        </a:buClr>
        <a:buSzPct val="100000"/>
        <a:buFont typeface="Calibri" panose="020F0502020204030204" pitchFamily="34" charset="0"/>
        <a:buChar char=" "/>
        <a:defRPr sz="2000" kern="1200">
          <a:solidFill>
            <a:schemeClr val="tx1">
              <a:lumMod val="75000"/>
              <a:lumOff val="25000"/>
            </a:schemeClr>
          </a:solidFill>
          <a:latin typeface="+mn-lt"/>
          <a:ea typeface="+mn-ea"/>
          <a:cs typeface="+mn-cs"/>
        </a:defRPr>
      </a:lvl1pPr>
      <a:lvl2pPr marL="384048" indent="-182880" algn="l" defTabSz="914400" rtl="0" eaLnBrk="1" latinLnBrk="0" hangingPunct="1">
        <a:lnSpc>
          <a:spcPct val="90000"/>
        </a:lnSpc>
        <a:spcBef>
          <a:spcPts val="200"/>
        </a:spcBef>
        <a:spcAft>
          <a:spcPts val="400"/>
        </a:spcAft>
        <a:buClr>
          <a:schemeClr val="accent1"/>
        </a:buClr>
        <a:buFont typeface="Calibri" pitchFamily="34" charset="0"/>
        <a:buChar char="◦"/>
        <a:defRPr sz="1800" kern="1200">
          <a:solidFill>
            <a:schemeClr val="tx1">
              <a:lumMod val="75000"/>
              <a:lumOff val="25000"/>
            </a:schemeClr>
          </a:solidFill>
          <a:latin typeface="+mn-lt"/>
          <a:ea typeface="+mn-ea"/>
          <a:cs typeface="+mn-cs"/>
        </a:defRPr>
      </a:lvl2pPr>
      <a:lvl3pPr marL="566928" indent="-18288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3pPr>
      <a:lvl4pPr marL="749808" indent="-18288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4pPr>
      <a:lvl5pPr marL="932688" indent="-18288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5pPr>
      <a:lvl6pPr marL="11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6pPr>
      <a:lvl7pPr marL="13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7pPr>
      <a:lvl8pPr marL="15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8pPr>
      <a:lvl9pPr marL="17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3.png"/><Relationship Id="rId7" Type="http://schemas.openxmlformats.org/officeDocument/2006/relationships/image" Target="../media/image6.png"/><Relationship Id="rId2" Type="http://schemas.openxmlformats.org/officeDocument/2006/relationships/image" Target="../media/image2.png"/><Relationship Id="rId1" Type="http://schemas.openxmlformats.org/officeDocument/2006/relationships/slideLayout" Target="../slideLayouts/slideLayout2.xml"/><Relationship Id="rId6" Type="http://schemas.openxmlformats.org/officeDocument/2006/relationships/hyperlink" Target="https://support.microsoft.com/en-us/office/add-a-hyperlink-to-a-slide-239c6c94-d52f-480c-99ae-8b0acf7df6d9" TargetMode="External"/><Relationship Id="rId5" Type="http://schemas.openxmlformats.org/officeDocument/2006/relationships/image" Target="../media/image5.png"/><Relationship Id="rId4" Type="http://schemas.openxmlformats.org/officeDocument/2006/relationships/image" Target="../media/image4.png"/></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3741B58E-3B65-4A01-A276-975AB2CF8A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6315" cy="6858000"/>
          </a:xfrm>
          <a:prstGeom prst="rect">
            <a:avLst/>
          </a:prstGeom>
          <a:ln>
            <a:noFill/>
          </a:ln>
        </p:spPr>
        <p:style>
          <a:lnRef idx="2">
            <a:schemeClr val="accent6">
              <a:shade val="50000"/>
            </a:schemeClr>
          </a:lnRef>
          <a:fillRef idx="1001">
            <a:schemeClr val="lt1"/>
          </a:fillRef>
          <a:effectRef idx="0">
            <a:schemeClr val="accent6"/>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7AAC67C3-831B-4AB1-A259-DFB839CAFAF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6" y="0"/>
            <a:ext cx="4050791" cy="6858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2" name="Title 1">
            <a:extLst>
              <a:ext uri="{FF2B5EF4-FFF2-40B4-BE49-F238E27FC236}">
                <a16:creationId xmlns:a16="http://schemas.microsoft.com/office/drawing/2014/main" id="{88BFF3D0-7F1E-9C0E-CF8D-29037EF4000B}"/>
              </a:ext>
            </a:extLst>
          </p:cNvPr>
          <p:cNvSpPr>
            <a:spLocks noGrp="1"/>
          </p:cNvSpPr>
          <p:nvPr>
            <p:ph type="title"/>
          </p:nvPr>
        </p:nvSpPr>
        <p:spPr>
          <a:xfrm>
            <a:off x="0" y="71120"/>
            <a:ext cx="3084844" cy="2926080"/>
          </a:xfrm>
        </p:spPr>
        <p:txBody>
          <a:bodyPr anchor="ctr">
            <a:normAutofit fontScale="90000"/>
          </a:bodyPr>
          <a:lstStyle/>
          <a:p>
            <a:pPr lvl="0">
              <a:lnSpc>
                <a:spcPct val="115000"/>
              </a:lnSpc>
              <a:spcAft>
                <a:spcPts val="1000"/>
              </a:spcAft>
              <a:tabLst>
                <a:tab pos="457200" algn="l"/>
              </a:tabLst>
            </a:pPr>
            <a:br>
              <a:rPr lang="en-GB" sz="3600" dirty="0">
                <a:solidFill>
                  <a:srgbClr val="FFFFFF"/>
                </a:solidFill>
              </a:rPr>
            </a:br>
            <a:br>
              <a:rPr lang="en-GB" sz="3600" dirty="0">
                <a:solidFill>
                  <a:srgbClr val="FFFFFF"/>
                </a:solidFill>
              </a:rPr>
            </a:br>
            <a:br>
              <a:rPr lang="en-GB" sz="1000" dirty="0">
                <a:solidFill>
                  <a:srgbClr val="FFFFFF"/>
                </a:solidFill>
              </a:rPr>
            </a:br>
            <a:br>
              <a:rPr lang="en-GB" sz="1000" dirty="0">
                <a:solidFill>
                  <a:srgbClr val="FFFFFF"/>
                </a:solidFill>
              </a:rPr>
            </a:br>
            <a:br>
              <a:rPr lang="en-GB" sz="1000" dirty="0">
                <a:solidFill>
                  <a:srgbClr val="FFFFFF"/>
                </a:solidFill>
              </a:rPr>
            </a:br>
            <a:br>
              <a:rPr lang="en-GB" sz="1000" dirty="0">
                <a:solidFill>
                  <a:srgbClr val="FFFFFF"/>
                </a:solidFill>
              </a:rPr>
            </a:br>
            <a:br>
              <a:rPr lang="en-GB" sz="1000" dirty="0">
                <a:solidFill>
                  <a:srgbClr val="FFFFFF"/>
                </a:solidFill>
              </a:rPr>
            </a:br>
            <a:br>
              <a:rPr lang="en-GB" sz="1000" dirty="0">
                <a:solidFill>
                  <a:srgbClr val="FFFFFF"/>
                </a:solidFill>
              </a:rPr>
            </a:br>
            <a:br>
              <a:rPr lang="en-GB" sz="1000" dirty="0">
                <a:solidFill>
                  <a:srgbClr val="FFFFFF"/>
                </a:solidFill>
              </a:rPr>
            </a:br>
            <a:br>
              <a:rPr lang="en-GB" sz="1000" dirty="0">
                <a:solidFill>
                  <a:srgbClr val="FFFFFF"/>
                </a:solidFill>
              </a:rPr>
            </a:br>
            <a:br>
              <a:rPr lang="en-GB" sz="1000" dirty="0">
                <a:solidFill>
                  <a:srgbClr val="FFFFFF"/>
                </a:solidFill>
              </a:rPr>
            </a:br>
            <a:br>
              <a:rPr lang="en-GB" sz="1000" dirty="0">
                <a:solidFill>
                  <a:srgbClr val="FFFFFF"/>
                </a:solidFill>
              </a:rPr>
            </a:br>
            <a:br>
              <a:rPr lang="en-GB" sz="1000" dirty="0">
                <a:solidFill>
                  <a:srgbClr val="FFFFFF"/>
                </a:solidFill>
              </a:rPr>
            </a:br>
            <a:br>
              <a:rPr lang="en-GB" sz="1000" dirty="0">
                <a:solidFill>
                  <a:srgbClr val="FFFFFF"/>
                </a:solidFill>
              </a:rPr>
            </a:br>
            <a:br>
              <a:rPr lang="en-GB" sz="1000" dirty="0">
                <a:solidFill>
                  <a:srgbClr val="FFFFFF"/>
                </a:solidFill>
              </a:rPr>
            </a:br>
            <a:br>
              <a:rPr lang="en-GB" sz="1000" dirty="0">
                <a:solidFill>
                  <a:srgbClr val="FFFFFF"/>
                </a:solidFill>
              </a:rPr>
            </a:br>
            <a:br>
              <a:rPr lang="en-GB" sz="1000" dirty="0">
                <a:solidFill>
                  <a:srgbClr val="FFFFFF"/>
                </a:solidFill>
              </a:rPr>
            </a:br>
            <a:br>
              <a:rPr lang="en-GB" sz="1000" dirty="0">
                <a:solidFill>
                  <a:srgbClr val="FFFFFF"/>
                </a:solidFill>
              </a:rPr>
            </a:br>
            <a:r>
              <a:rPr lang="en-GB" sz="1000" dirty="0">
                <a:solidFill>
                  <a:srgbClr val="FFFFFF"/>
                </a:solidFill>
              </a:rPr>
              <a:t>How to insert hyperlinks in </a:t>
            </a:r>
            <a:r>
              <a:rPr lang="en-GB" sz="1000" dirty="0" err="1">
                <a:solidFill>
                  <a:srgbClr val="FFFFFF"/>
                </a:solidFill>
              </a:rPr>
              <a:t>powerpoint</a:t>
            </a:r>
            <a:br>
              <a:rPr lang="en-GB" sz="1000" dirty="0">
                <a:solidFill>
                  <a:srgbClr val="FFFFFF"/>
                </a:solidFill>
              </a:rPr>
            </a:br>
            <a:r>
              <a:rPr lang="en-GB" sz="1000" dirty="0">
                <a:solidFill>
                  <a:srgbClr val="FFFFFF"/>
                </a:solidFill>
              </a:rPr>
              <a:t>Made by Mihaela Meirosu</a:t>
            </a:r>
            <a:br>
              <a:rPr lang="en-GB" sz="1000" dirty="0">
                <a:solidFill>
                  <a:srgbClr val="FFFFFF"/>
                </a:solidFill>
              </a:rPr>
            </a:br>
            <a:r>
              <a:rPr lang="en-GB" sz="1000" dirty="0">
                <a:solidFill>
                  <a:srgbClr val="FFFFFF"/>
                </a:solidFill>
              </a:rPr>
              <a:t>Student ID:2435735</a:t>
            </a:r>
            <a:br>
              <a:rPr lang="en-GB" sz="2000" dirty="0">
                <a:solidFill>
                  <a:srgbClr val="FFFFFF"/>
                </a:solidFill>
              </a:rPr>
            </a:br>
            <a:br>
              <a:rPr lang="en-GB" sz="1000" dirty="0">
                <a:solidFill>
                  <a:srgbClr val="FFFFFF"/>
                </a:solidFill>
              </a:rPr>
            </a:br>
            <a:r>
              <a:rPr lang="en-GB" sz="1100" b="1" dirty="0"/>
              <a:t>🔗 Follow These Steps to Insert a Hyperlink:</a:t>
            </a:r>
            <a:br>
              <a:rPr lang="en-GB" sz="1100" b="1" dirty="0"/>
            </a:br>
            <a:r>
              <a:rPr lang="en-GB" sz="1100" b="1" dirty="0"/>
              <a:t>  ►</a:t>
            </a:r>
            <a:r>
              <a:rPr lang="en-GB" sz="1100" b="1" dirty="0">
                <a:effectLst/>
                <a:latin typeface="Calibri" panose="020F0502020204030204" pitchFamily="34" charset="0"/>
                <a:ea typeface="Calibri" panose="020F0502020204030204" pitchFamily="34" charset="0"/>
                <a:cs typeface="Times New Roman" panose="02020603050405020304" pitchFamily="18" charset="0"/>
              </a:rPr>
              <a:t>Select the Text or Object</a:t>
            </a:r>
            <a:br>
              <a:rPr lang="en-GB" sz="1100" dirty="0">
                <a:effectLst/>
                <a:latin typeface="Calibri" panose="020F0502020204030204" pitchFamily="34" charset="0"/>
                <a:ea typeface="Calibri" panose="020F0502020204030204" pitchFamily="34" charset="0"/>
                <a:cs typeface="Times New Roman" panose="02020603050405020304" pitchFamily="18" charset="0"/>
              </a:rPr>
            </a:br>
            <a:r>
              <a:rPr lang="en-GB" sz="1100" dirty="0">
                <a:effectLst/>
                <a:latin typeface="Calibri" panose="020F0502020204030204" pitchFamily="34" charset="0"/>
                <a:ea typeface="Calibri" panose="020F0502020204030204" pitchFamily="34" charset="0"/>
                <a:cs typeface="Times New Roman" panose="02020603050405020304" pitchFamily="18" charset="0"/>
              </a:rPr>
              <a:t>●Click on the word, phrase, image, shape, or button that you want to make clickable.</a:t>
            </a:r>
            <a:br>
              <a:rPr lang="en-GB" sz="1100" dirty="0">
                <a:effectLst/>
                <a:latin typeface="Calibri" panose="020F0502020204030204" pitchFamily="34" charset="0"/>
                <a:ea typeface="Calibri" panose="020F0502020204030204" pitchFamily="34" charset="0"/>
                <a:cs typeface="Times New Roman" panose="02020603050405020304" pitchFamily="18" charset="0"/>
              </a:rPr>
            </a:br>
            <a:r>
              <a:rPr lang="en-GB" sz="1100" dirty="0">
                <a:effectLst/>
                <a:latin typeface="Calibri" panose="020F0502020204030204" pitchFamily="34" charset="0"/>
                <a:ea typeface="Calibri" panose="020F0502020204030204" pitchFamily="34" charset="0"/>
                <a:cs typeface="Times New Roman" panose="02020603050405020304" pitchFamily="18" charset="0"/>
              </a:rPr>
              <a:t>  </a:t>
            </a:r>
            <a:r>
              <a:rPr lang="en-GB" sz="1100" b="1" dirty="0"/>
              <a:t>► </a:t>
            </a:r>
            <a:r>
              <a:rPr lang="en-GB" sz="1100" b="1" dirty="0">
                <a:effectLst/>
                <a:latin typeface="Calibri" panose="020F0502020204030204" pitchFamily="34" charset="0"/>
                <a:ea typeface="Calibri" panose="020F0502020204030204" pitchFamily="34" charset="0"/>
                <a:cs typeface="Times New Roman" panose="02020603050405020304" pitchFamily="18" charset="0"/>
              </a:rPr>
              <a:t>Open the Hyperlink Menu</a:t>
            </a:r>
            <a:br>
              <a:rPr lang="en-GB" sz="1100" dirty="0">
                <a:latin typeface="Calibri" panose="020F0502020204030204" pitchFamily="34" charset="0"/>
                <a:ea typeface="Calibri" panose="020F0502020204030204" pitchFamily="34" charset="0"/>
                <a:cs typeface="Times New Roman" panose="02020603050405020304" pitchFamily="18" charset="0"/>
              </a:rPr>
            </a:br>
            <a:r>
              <a:rPr lang="en-GB" sz="1100" dirty="0">
                <a:latin typeface="Calibri" panose="020F0502020204030204" pitchFamily="34" charset="0"/>
                <a:ea typeface="Calibri" panose="020F0502020204030204" pitchFamily="34" charset="0"/>
                <a:cs typeface="Times New Roman" panose="02020603050405020304" pitchFamily="18" charset="0"/>
              </a:rPr>
              <a:t>● Right-click </a:t>
            </a:r>
            <a:r>
              <a:rPr lang="en-GB" sz="1100" dirty="0">
                <a:effectLst/>
                <a:latin typeface="Calibri" panose="020F0502020204030204" pitchFamily="34" charset="0"/>
                <a:ea typeface="Calibri" panose="020F0502020204030204" pitchFamily="34" charset="0"/>
                <a:cs typeface="Times New Roman" panose="02020603050405020304" pitchFamily="18" charset="0"/>
              </a:rPr>
              <a:t>the selected item and choose </a:t>
            </a:r>
            <a:r>
              <a:rPr lang="en-GB" sz="1100" b="1" dirty="0">
                <a:effectLst/>
                <a:latin typeface="Calibri" panose="020F0502020204030204" pitchFamily="34" charset="0"/>
                <a:ea typeface="Calibri" panose="020F0502020204030204" pitchFamily="34" charset="0"/>
                <a:cs typeface="Times New Roman" panose="02020603050405020304" pitchFamily="18" charset="0"/>
              </a:rPr>
              <a:t>“Link”</a:t>
            </a:r>
            <a:r>
              <a:rPr lang="en-GB" sz="1100" dirty="0">
                <a:effectLst/>
                <a:latin typeface="Calibri" panose="020F0502020204030204" pitchFamily="34" charset="0"/>
                <a:ea typeface="Calibri" panose="020F0502020204030204" pitchFamily="34" charset="0"/>
                <a:cs typeface="Times New Roman" panose="02020603050405020304" pitchFamily="18" charset="0"/>
              </a:rPr>
              <a:t> or </a:t>
            </a:r>
            <a:r>
              <a:rPr lang="en-GB" sz="1100" b="1" dirty="0">
                <a:effectLst/>
                <a:latin typeface="Calibri" panose="020F0502020204030204" pitchFamily="34" charset="0"/>
                <a:ea typeface="Calibri" panose="020F0502020204030204" pitchFamily="34" charset="0"/>
                <a:cs typeface="Times New Roman" panose="02020603050405020304" pitchFamily="18" charset="0"/>
              </a:rPr>
              <a:t>“Hyperlink…”</a:t>
            </a:r>
            <a:r>
              <a:rPr lang="en-GB" sz="1100" dirty="0">
                <a:effectLst/>
                <a:latin typeface="Calibri" panose="020F0502020204030204" pitchFamily="34" charset="0"/>
                <a:ea typeface="Calibri" panose="020F0502020204030204" pitchFamily="34" charset="0"/>
                <a:cs typeface="Times New Roman" panose="02020603050405020304" pitchFamily="18" charset="0"/>
              </a:rPr>
              <a:t> from the dropdown menu.</a:t>
            </a:r>
            <a:br>
              <a:rPr lang="en-GB" sz="1100" dirty="0">
                <a:effectLst/>
                <a:latin typeface="Calibri" panose="020F0502020204030204" pitchFamily="34" charset="0"/>
                <a:ea typeface="Calibri" panose="020F0502020204030204" pitchFamily="34" charset="0"/>
                <a:cs typeface="Times New Roman" panose="02020603050405020304" pitchFamily="18" charset="0"/>
              </a:rPr>
            </a:br>
            <a:r>
              <a:rPr lang="en-GB" sz="1100" dirty="0">
                <a:effectLst/>
                <a:latin typeface="Calibri" panose="020F0502020204030204" pitchFamily="34" charset="0"/>
                <a:ea typeface="Calibri" panose="020F0502020204030204" pitchFamily="34" charset="0"/>
                <a:cs typeface="Times New Roman" panose="02020603050405020304" pitchFamily="18" charset="0"/>
              </a:rPr>
              <a:t>Alternatively, click on the </a:t>
            </a:r>
            <a:r>
              <a:rPr lang="en-GB" sz="1100" b="1" dirty="0">
                <a:effectLst/>
                <a:latin typeface="Calibri" panose="020F0502020204030204" pitchFamily="34" charset="0"/>
                <a:ea typeface="Calibri" panose="020F0502020204030204" pitchFamily="34" charset="0"/>
                <a:cs typeface="Times New Roman" panose="02020603050405020304" pitchFamily="18" charset="0"/>
              </a:rPr>
              <a:t>Insert</a:t>
            </a:r>
            <a:r>
              <a:rPr lang="en-GB" sz="1100" dirty="0">
                <a:effectLst/>
                <a:latin typeface="Calibri" panose="020F0502020204030204" pitchFamily="34" charset="0"/>
                <a:ea typeface="Calibri" panose="020F0502020204030204" pitchFamily="34" charset="0"/>
                <a:cs typeface="Times New Roman" panose="02020603050405020304" pitchFamily="18" charset="0"/>
              </a:rPr>
              <a:t> tab at the top of the screen and choose </a:t>
            </a:r>
            <a:r>
              <a:rPr lang="en-GB" sz="1100" b="1" dirty="0">
                <a:effectLst/>
                <a:latin typeface="Calibri" panose="020F0502020204030204" pitchFamily="34" charset="0"/>
                <a:ea typeface="Calibri" panose="020F0502020204030204" pitchFamily="34" charset="0"/>
                <a:cs typeface="Times New Roman" panose="02020603050405020304" pitchFamily="18" charset="0"/>
              </a:rPr>
              <a:t>“Link”</a:t>
            </a:r>
            <a:r>
              <a:rPr lang="en-GB" sz="1100" dirty="0">
                <a:effectLst/>
                <a:latin typeface="Calibri" panose="020F0502020204030204" pitchFamily="34" charset="0"/>
                <a:ea typeface="Calibri" panose="020F0502020204030204" pitchFamily="34" charset="0"/>
                <a:cs typeface="Times New Roman" panose="02020603050405020304" pitchFamily="18" charset="0"/>
              </a:rPr>
              <a:t>, or simply press </a:t>
            </a:r>
            <a:r>
              <a:rPr lang="en-GB" sz="1100" b="1" dirty="0">
                <a:effectLst/>
                <a:latin typeface="Calibri" panose="020F0502020204030204" pitchFamily="34" charset="0"/>
                <a:ea typeface="Calibri" panose="020F0502020204030204" pitchFamily="34" charset="0"/>
                <a:cs typeface="Times New Roman" panose="02020603050405020304" pitchFamily="18" charset="0"/>
              </a:rPr>
              <a:t>Ctrl + K</a:t>
            </a:r>
            <a:r>
              <a:rPr lang="en-GB" sz="1100" dirty="0">
                <a:effectLst/>
                <a:latin typeface="Calibri" panose="020F0502020204030204" pitchFamily="34" charset="0"/>
                <a:ea typeface="Calibri" panose="020F0502020204030204" pitchFamily="34" charset="0"/>
                <a:cs typeface="Times New Roman" panose="02020603050405020304" pitchFamily="18" charset="0"/>
              </a:rPr>
              <a:t> on your keyboard.</a:t>
            </a:r>
            <a:br>
              <a:rPr lang="en-GB" sz="1100" dirty="0">
                <a:effectLst/>
                <a:latin typeface="Calibri" panose="020F0502020204030204" pitchFamily="34" charset="0"/>
                <a:ea typeface="Calibri" panose="020F0502020204030204" pitchFamily="34" charset="0"/>
                <a:cs typeface="Times New Roman" panose="02020603050405020304" pitchFamily="18" charset="0"/>
              </a:rPr>
            </a:br>
            <a:r>
              <a:rPr lang="en-GB" sz="1100" dirty="0">
                <a:effectLst/>
                <a:latin typeface="Calibri" panose="020F0502020204030204" pitchFamily="34" charset="0"/>
                <a:ea typeface="Calibri" panose="020F0502020204030204" pitchFamily="34" charset="0"/>
                <a:cs typeface="Times New Roman" panose="02020603050405020304" pitchFamily="18" charset="0"/>
              </a:rPr>
              <a:t>  </a:t>
            </a:r>
            <a:r>
              <a:rPr lang="en-GB" sz="1100" b="1" dirty="0"/>
              <a:t>► </a:t>
            </a:r>
            <a:r>
              <a:rPr lang="en-GB" sz="1100" b="1" dirty="0">
                <a:effectLst/>
                <a:latin typeface="Calibri" panose="020F0502020204030204" pitchFamily="34" charset="0"/>
                <a:ea typeface="Calibri" panose="020F0502020204030204" pitchFamily="34" charset="0"/>
                <a:cs typeface="Times New Roman" panose="02020603050405020304" pitchFamily="18" charset="0"/>
              </a:rPr>
              <a:t>Choose What to Link To</a:t>
            </a:r>
            <a:br>
              <a:rPr lang="en-GB" sz="1100" dirty="0">
                <a:latin typeface="Calibri" panose="020F0502020204030204" pitchFamily="34" charset="0"/>
                <a:ea typeface="Calibri" panose="020F0502020204030204" pitchFamily="34" charset="0"/>
                <a:cs typeface="Times New Roman" panose="02020603050405020304" pitchFamily="18" charset="0"/>
              </a:rPr>
            </a:br>
            <a:r>
              <a:rPr lang="en-GB" sz="1100" dirty="0">
                <a:latin typeface="Calibri" panose="020F0502020204030204" pitchFamily="34" charset="0"/>
                <a:ea typeface="Calibri" panose="020F0502020204030204" pitchFamily="34" charset="0"/>
                <a:cs typeface="Times New Roman" panose="02020603050405020304" pitchFamily="18" charset="0"/>
              </a:rPr>
              <a:t>● In </a:t>
            </a:r>
            <a:r>
              <a:rPr lang="en-GB" sz="1100" dirty="0">
                <a:effectLst/>
                <a:latin typeface="Calibri" panose="020F0502020204030204" pitchFamily="34" charset="0"/>
                <a:ea typeface="Calibri" panose="020F0502020204030204" pitchFamily="34" charset="0"/>
                <a:cs typeface="Times New Roman" panose="02020603050405020304" pitchFamily="18" charset="0"/>
              </a:rPr>
              <a:t>the </a:t>
            </a:r>
            <a:r>
              <a:rPr lang="en-GB" sz="1100" b="1" dirty="0">
                <a:effectLst/>
                <a:latin typeface="Calibri" panose="020F0502020204030204" pitchFamily="34" charset="0"/>
                <a:ea typeface="Calibri" panose="020F0502020204030204" pitchFamily="34" charset="0"/>
                <a:cs typeface="Times New Roman" panose="02020603050405020304" pitchFamily="18" charset="0"/>
              </a:rPr>
              <a:t>Insert Hyperlink</a:t>
            </a:r>
            <a:r>
              <a:rPr lang="en-GB" sz="1100" dirty="0">
                <a:effectLst/>
                <a:latin typeface="Calibri" panose="020F0502020204030204" pitchFamily="34" charset="0"/>
                <a:ea typeface="Calibri" panose="020F0502020204030204" pitchFamily="34" charset="0"/>
                <a:cs typeface="Times New Roman" panose="02020603050405020304" pitchFamily="18" charset="0"/>
              </a:rPr>
              <a:t> dialog box, choose one of the following:</a:t>
            </a:r>
            <a:br>
              <a:rPr lang="en-GB" sz="1100" dirty="0">
                <a:effectLst/>
                <a:latin typeface="Calibri" panose="020F0502020204030204" pitchFamily="34" charset="0"/>
                <a:ea typeface="Calibri" panose="020F0502020204030204" pitchFamily="34" charset="0"/>
                <a:cs typeface="Times New Roman" panose="02020603050405020304" pitchFamily="18" charset="0"/>
              </a:rPr>
            </a:br>
            <a:r>
              <a:rPr lang="en-GB" sz="1100" dirty="0">
                <a:effectLst/>
                <a:latin typeface="Calibri" panose="020F0502020204030204" pitchFamily="34" charset="0"/>
                <a:ea typeface="Calibri" panose="020F0502020204030204" pitchFamily="34" charset="0"/>
                <a:cs typeface="Times New Roman" panose="02020603050405020304" pitchFamily="18" charset="0"/>
              </a:rPr>
              <a:t>  </a:t>
            </a:r>
            <a:r>
              <a:rPr lang="en-GB" sz="1100" b="1" dirty="0"/>
              <a:t>► </a:t>
            </a:r>
            <a:r>
              <a:rPr lang="en-GB" sz="1100" b="1" dirty="0">
                <a:effectLst/>
                <a:latin typeface="Calibri" panose="020F0502020204030204" pitchFamily="34" charset="0"/>
                <a:ea typeface="Calibri" panose="020F0502020204030204" pitchFamily="34" charset="0"/>
                <a:cs typeface="Times New Roman" panose="02020603050405020304" pitchFamily="18" charset="0"/>
              </a:rPr>
              <a:t>Existing File or Web Page</a:t>
            </a:r>
            <a:r>
              <a:rPr lang="en-GB" sz="1100" dirty="0">
                <a:effectLst/>
                <a:latin typeface="Calibri" panose="020F0502020204030204" pitchFamily="34" charset="0"/>
                <a:ea typeface="Calibri" panose="020F0502020204030204" pitchFamily="34" charset="0"/>
                <a:cs typeface="Times New Roman" panose="02020603050405020304" pitchFamily="18" charset="0"/>
              </a:rPr>
              <a:t> – to go to a specific website or open a file.</a:t>
            </a:r>
            <a:br>
              <a:rPr lang="en-GB" sz="1100" dirty="0">
                <a:effectLst/>
                <a:latin typeface="Calibri" panose="020F0502020204030204" pitchFamily="34" charset="0"/>
                <a:ea typeface="Calibri" panose="020F0502020204030204" pitchFamily="34" charset="0"/>
                <a:cs typeface="Times New Roman" panose="02020603050405020304" pitchFamily="18" charset="0"/>
              </a:rPr>
            </a:br>
            <a:r>
              <a:rPr lang="en-GB" sz="1100" dirty="0">
                <a:effectLst/>
                <a:latin typeface="Calibri" panose="020F0502020204030204" pitchFamily="34" charset="0"/>
                <a:ea typeface="Calibri" panose="020F0502020204030204" pitchFamily="34" charset="0"/>
                <a:cs typeface="Times New Roman" panose="02020603050405020304" pitchFamily="18" charset="0"/>
              </a:rPr>
              <a:t>  </a:t>
            </a:r>
            <a:r>
              <a:rPr lang="en-GB" sz="1100" b="1" dirty="0"/>
              <a:t>► </a:t>
            </a:r>
            <a:r>
              <a:rPr lang="en-GB" sz="1100" b="1" dirty="0">
                <a:effectLst/>
                <a:latin typeface="Calibri" panose="020F0502020204030204" pitchFamily="34" charset="0"/>
                <a:ea typeface="Calibri" panose="020F0502020204030204" pitchFamily="34" charset="0"/>
                <a:cs typeface="Times New Roman" panose="02020603050405020304" pitchFamily="18" charset="0"/>
              </a:rPr>
              <a:t>Place in This Document</a:t>
            </a:r>
            <a:r>
              <a:rPr lang="en-GB" sz="1100" dirty="0">
                <a:effectLst/>
                <a:latin typeface="Calibri" panose="020F0502020204030204" pitchFamily="34" charset="0"/>
                <a:ea typeface="Calibri" panose="020F0502020204030204" pitchFamily="34" charset="0"/>
                <a:cs typeface="Times New Roman" panose="02020603050405020304" pitchFamily="18" charset="0"/>
              </a:rPr>
              <a:t> – to jump to a different slide within your presentation.</a:t>
            </a:r>
            <a:br>
              <a:rPr lang="en-GB" sz="1100" dirty="0">
                <a:effectLst/>
                <a:latin typeface="Calibri" panose="020F0502020204030204" pitchFamily="34" charset="0"/>
                <a:ea typeface="Calibri" panose="020F0502020204030204" pitchFamily="34" charset="0"/>
                <a:cs typeface="Times New Roman" panose="02020603050405020304" pitchFamily="18" charset="0"/>
              </a:rPr>
            </a:br>
            <a:r>
              <a:rPr lang="en-GB" sz="1100" dirty="0">
                <a:effectLst/>
                <a:latin typeface="Calibri" panose="020F0502020204030204" pitchFamily="34" charset="0"/>
                <a:ea typeface="Calibri" panose="020F0502020204030204" pitchFamily="34" charset="0"/>
                <a:cs typeface="Times New Roman" panose="02020603050405020304" pitchFamily="18" charset="0"/>
              </a:rPr>
              <a:t>  </a:t>
            </a:r>
            <a:r>
              <a:rPr lang="en-GB" sz="1100" b="1" dirty="0"/>
              <a:t>► </a:t>
            </a:r>
            <a:r>
              <a:rPr lang="en-GB" sz="1100" b="1" dirty="0">
                <a:effectLst/>
                <a:latin typeface="Calibri" panose="020F0502020204030204" pitchFamily="34" charset="0"/>
                <a:ea typeface="Calibri" panose="020F0502020204030204" pitchFamily="34" charset="0"/>
                <a:cs typeface="Times New Roman" panose="02020603050405020304" pitchFamily="18" charset="0"/>
              </a:rPr>
              <a:t>Create New Document</a:t>
            </a:r>
            <a:r>
              <a:rPr lang="en-GB" sz="1100" dirty="0">
                <a:effectLst/>
                <a:latin typeface="Calibri" panose="020F0502020204030204" pitchFamily="34" charset="0"/>
                <a:ea typeface="Calibri" panose="020F0502020204030204" pitchFamily="34" charset="0"/>
                <a:cs typeface="Times New Roman" panose="02020603050405020304" pitchFamily="18" charset="0"/>
              </a:rPr>
              <a:t> – to link to a new file you plan to create.</a:t>
            </a:r>
            <a:br>
              <a:rPr lang="en-GB" sz="1100" dirty="0">
                <a:effectLst/>
                <a:latin typeface="Calibri" panose="020F0502020204030204" pitchFamily="34" charset="0"/>
                <a:ea typeface="Calibri" panose="020F0502020204030204" pitchFamily="34" charset="0"/>
                <a:cs typeface="Times New Roman" panose="02020603050405020304" pitchFamily="18" charset="0"/>
              </a:rPr>
            </a:br>
            <a:r>
              <a:rPr lang="en-GB" sz="1100" dirty="0">
                <a:effectLst/>
                <a:latin typeface="Calibri" panose="020F0502020204030204" pitchFamily="34" charset="0"/>
                <a:ea typeface="Calibri" panose="020F0502020204030204" pitchFamily="34" charset="0"/>
                <a:cs typeface="Times New Roman" panose="02020603050405020304" pitchFamily="18" charset="0"/>
              </a:rPr>
              <a:t>  </a:t>
            </a:r>
            <a:r>
              <a:rPr lang="en-GB" sz="1100" b="1" dirty="0"/>
              <a:t>► </a:t>
            </a:r>
            <a:r>
              <a:rPr lang="en-GB" sz="1100" b="1" dirty="0">
                <a:effectLst/>
                <a:latin typeface="Calibri" panose="020F0502020204030204" pitchFamily="34" charset="0"/>
                <a:ea typeface="Calibri" panose="020F0502020204030204" pitchFamily="34" charset="0"/>
                <a:cs typeface="Times New Roman" panose="02020603050405020304" pitchFamily="18" charset="0"/>
              </a:rPr>
              <a:t>Email Address</a:t>
            </a:r>
            <a:r>
              <a:rPr lang="en-GB" sz="1100" dirty="0">
                <a:effectLst/>
                <a:latin typeface="Calibri" panose="020F0502020204030204" pitchFamily="34" charset="0"/>
                <a:ea typeface="Calibri" panose="020F0502020204030204" pitchFamily="34" charset="0"/>
                <a:cs typeface="Times New Roman" panose="02020603050405020304" pitchFamily="18" charset="0"/>
              </a:rPr>
              <a:t> – to open the viewer’s email client with your chosen address filled in.</a:t>
            </a:r>
            <a:br>
              <a:rPr lang="en-GB" sz="1100" dirty="0">
                <a:effectLst/>
                <a:latin typeface="Calibri" panose="020F0502020204030204" pitchFamily="34" charset="0"/>
                <a:ea typeface="Calibri" panose="020F0502020204030204" pitchFamily="34" charset="0"/>
                <a:cs typeface="Times New Roman" panose="02020603050405020304" pitchFamily="18" charset="0"/>
              </a:rPr>
            </a:br>
            <a:r>
              <a:rPr lang="en-GB" sz="1100" dirty="0">
                <a:effectLst/>
                <a:latin typeface="Calibri" panose="020F0502020204030204" pitchFamily="34" charset="0"/>
                <a:ea typeface="Calibri" panose="020F0502020204030204" pitchFamily="34" charset="0"/>
                <a:cs typeface="Times New Roman" panose="02020603050405020304" pitchFamily="18" charset="0"/>
              </a:rPr>
              <a:t>  </a:t>
            </a:r>
            <a:r>
              <a:rPr lang="en-GB" sz="1100" b="1" dirty="0"/>
              <a:t>► </a:t>
            </a:r>
            <a:r>
              <a:rPr lang="en-GB" sz="1100" b="1" dirty="0">
                <a:effectLst/>
                <a:latin typeface="Calibri" panose="020F0502020204030204" pitchFamily="34" charset="0"/>
                <a:ea typeface="Calibri" panose="020F0502020204030204" pitchFamily="34" charset="0"/>
                <a:cs typeface="Times New Roman" panose="02020603050405020304" pitchFamily="18" charset="0"/>
              </a:rPr>
              <a:t>Enter the Destination</a:t>
            </a:r>
            <a:br>
              <a:rPr lang="en-GB" sz="1100" dirty="0">
                <a:latin typeface="Calibri" panose="020F0502020204030204" pitchFamily="34" charset="0"/>
                <a:ea typeface="Calibri" panose="020F0502020204030204" pitchFamily="34" charset="0"/>
                <a:cs typeface="Times New Roman" panose="02020603050405020304" pitchFamily="18" charset="0"/>
              </a:rPr>
            </a:br>
            <a:r>
              <a:rPr lang="en-GB" sz="1100" dirty="0">
                <a:latin typeface="Calibri" panose="020F0502020204030204" pitchFamily="34" charset="0"/>
                <a:ea typeface="Calibri" panose="020F0502020204030204" pitchFamily="34" charset="0"/>
                <a:cs typeface="Times New Roman" panose="02020603050405020304" pitchFamily="18" charset="0"/>
              </a:rPr>
              <a:t>● Type </a:t>
            </a:r>
            <a:r>
              <a:rPr lang="en-GB" sz="1100" dirty="0">
                <a:effectLst/>
                <a:latin typeface="Calibri" panose="020F0502020204030204" pitchFamily="34" charset="0"/>
                <a:ea typeface="Calibri" panose="020F0502020204030204" pitchFamily="34" charset="0"/>
                <a:cs typeface="Times New Roman" panose="02020603050405020304" pitchFamily="18" charset="0"/>
              </a:rPr>
              <a:t>or paste the web address, select the slide, or enter the email address.</a:t>
            </a:r>
            <a:br>
              <a:rPr lang="en-GB" sz="1100" dirty="0">
                <a:effectLst/>
                <a:latin typeface="Calibri" panose="020F0502020204030204" pitchFamily="34" charset="0"/>
                <a:ea typeface="Calibri" panose="020F0502020204030204" pitchFamily="34" charset="0"/>
                <a:cs typeface="Times New Roman" panose="02020603050405020304" pitchFamily="18" charset="0"/>
              </a:rPr>
            </a:br>
            <a:r>
              <a:rPr lang="en-GB" sz="1100" dirty="0">
                <a:effectLst/>
                <a:latin typeface="Calibri" panose="020F0502020204030204" pitchFamily="34" charset="0"/>
                <a:ea typeface="Calibri" panose="020F0502020204030204" pitchFamily="34" charset="0"/>
                <a:cs typeface="Times New Roman" panose="02020603050405020304" pitchFamily="18" charset="0"/>
              </a:rPr>
              <a:t>  </a:t>
            </a:r>
            <a:r>
              <a:rPr lang="en-GB" sz="1100" b="1" dirty="0"/>
              <a:t>► </a:t>
            </a:r>
            <a:r>
              <a:rPr lang="en-GB" sz="1100" b="1" dirty="0">
                <a:effectLst/>
                <a:latin typeface="Calibri" panose="020F0502020204030204" pitchFamily="34" charset="0"/>
                <a:ea typeface="Calibri" panose="020F0502020204030204" pitchFamily="34" charset="0"/>
                <a:cs typeface="Times New Roman" panose="02020603050405020304" pitchFamily="18" charset="0"/>
              </a:rPr>
              <a:t>Click OK</a:t>
            </a:r>
            <a:br>
              <a:rPr lang="en-GB" sz="1100" dirty="0">
                <a:latin typeface="Calibri" panose="020F0502020204030204" pitchFamily="34" charset="0"/>
                <a:ea typeface="Calibri" panose="020F0502020204030204" pitchFamily="34" charset="0"/>
                <a:cs typeface="Times New Roman" panose="02020603050405020304" pitchFamily="18" charset="0"/>
              </a:rPr>
            </a:br>
            <a:r>
              <a:rPr lang="en-GB" sz="1100" dirty="0">
                <a:latin typeface="Calibri" panose="020F0502020204030204" pitchFamily="34" charset="0"/>
                <a:ea typeface="Calibri" panose="020F0502020204030204" pitchFamily="34" charset="0"/>
                <a:cs typeface="Times New Roman" panose="02020603050405020304" pitchFamily="18" charset="0"/>
              </a:rPr>
              <a:t>● Your </a:t>
            </a:r>
            <a:r>
              <a:rPr lang="en-GB" sz="1100" dirty="0">
                <a:effectLst/>
                <a:latin typeface="Calibri" panose="020F0502020204030204" pitchFamily="34" charset="0"/>
                <a:ea typeface="Calibri" panose="020F0502020204030204" pitchFamily="34" charset="0"/>
                <a:cs typeface="Times New Roman" panose="02020603050405020304" pitchFamily="18" charset="0"/>
              </a:rPr>
              <a:t>hyperlink is now active! In Slide Show mode, click it to test the link.</a:t>
            </a:r>
            <a:br>
              <a:rPr lang="en-GB" sz="1100" dirty="0">
                <a:effectLst/>
                <a:latin typeface="Calibri" panose="020F0502020204030204" pitchFamily="34" charset="0"/>
                <a:ea typeface="Calibri" panose="020F0502020204030204" pitchFamily="34" charset="0"/>
                <a:cs typeface="Times New Roman" panose="02020603050405020304" pitchFamily="18" charset="0"/>
              </a:rPr>
            </a:br>
            <a:r>
              <a:rPr lang="en-GB" sz="1100" dirty="0">
                <a:latin typeface="Calibri" panose="020F0502020204030204" pitchFamily="34" charset="0"/>
                <a:ea typeface="Calibri" panose="020F0502020204030204" pitchFamily="34" charset="0"/>
                <a:cs typeface="Times New Roman" panose="02020603050405020304" pitchFamily="18" charset="0"/>
              </a:rPr>
              <a:t> Using hyperlinks in PowerPoint improves navigation, connects slides or external resources, saves time, and makes presentations interactive. It helps audiences access detailed information and enhances overall engagement and professionalism.</a:t>
            </a:r>
            <a:br>
              <a:rPr lang="en-GB" sz="1100" dirty="0">
                <a:latin typeface="Calibri" panose="020F0502020204030204" pitchFamily="34" charset="0"/>
                <a:ea typeface="Calibri" panose="020F0502020204030204" pitchFamily="34" charset="0"/>
                <a:cs typeface="Times New Roman" panose="02020603050405020304" pitchFamily="18" charset="0"/>
              </a:rPr>
            </a:br>
            <a:br>
              <a:rPr lang="en-GB" sz="1100" dirty="0">
                <a:latin typeface="Calibri" panose="020F0502020204030204" pitchFamily="34" charset="0"/>
                <a:ea typeface="Calibri" panose="020F0502020204030204" pitchFamily="34" charset="0"/>
                <a:cs typeface="Times New Roman" panose="02020603050405020304" pitchFamily="18" charset="0"/>
              </a:rPr>
            </a:br>
            <a:endParaRPr lang="en-GB" sz="1100" dirty="0">
              <a:solidFill>
                <a:srgbClr val="FFFFFF"/>
              </a:solidFill>
            </a:endParaRPr>
          </a:p>
        </p:txBody>
      </p:sp>
      <p:sp>
        <p:nvSpPr>
          <p:cNvPr id="12" name="Rectangle 11">
            <a:extLst>
              <a:ext uri="{FF2B5EF4-FFF2-40B4-BE49-F238E27FC236}">
                <a16:creationId xmlns:a16="http://schemas.microsoft.com/office/drawing/2014/main" id="{054B3F04-9EAC-45C0-B3CE-0387EEA10A0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040071" y="0"/>
            <a:ext cx="64008"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pic>
        <p:nvPicPr>
          <p:cNvPr id="19" name="Picture 18">
            <a:extLst>
              <a:ext uri="{FF2B5EF4-FFF2-40B4-BE49-F238E27FC236}">
                <a16:creationId xmlns:a16="http://schemas.microsoft.com/office/drawing/2014/main" id="{88BB69B3-B7A4-E0F6-72CB-FF4EFD0E01F9}"/>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5730099" y="2914252"/>
            <a:ext cx="5128704" cy="434378"/>
          </a:xfrm>
          <a:prstGeom prst="rect">
            <a:avLst/>
          </a:prstGeom>
        </p:spPr>
      </p:pic>
      <p:pic>
        <p:nvPicPr>
          <p:cNvPr id="9" name="Content Placeholder 8" descr="A screenshot of a computer&#10;&#10;AI-generated content may be incorrect.">
            <a:extLst>
              <a:ext uri="{FF2B5EF4-FFF2-40B4-BE49-F238E27FC236}">
                <a16:creationId xmlns:a16="http://schemas.microsoft.com/office/drawing/2014/main" id="{F9C1C82D-E8A4-06AB-3899-CC7BCA19DCA8}"/>
              </a:ext>
            </a:extLst>
          </p:cNvPr>
          <p:cNvPicPr>
            <a:picLocks noGrp="1" noChangeAspect="1"/>
          </p:cNvPicPr>
          <p:nvPr>
            <p:ph idx="1"/>
          </p:nvPr>
        </p:nvPicPr>
        <p:blipFill>
          <a:blip r:embed="rId3">
            <a:extLst>
              <a:ext uri="{28A0092B-C50C-407E-A947-70E740481C1C}">
                <a14:useLocalDpi xmlns:a14="http://schemas.microsoft.com/office/drawing/2010/main" val="0"/>
              </a:ext>
            </a:extLst>
          </a:blip>
          <a:stretch>
            <a:fillRect/>
          </a:stretch>
        </p:blipFill>
        <p:spPr>
          <a:xfrm>
            <a:off x="4104079" y="0"/>
            <a:ext cx="3983844" cy="2833882"/>
          </a:xfrm>
        </p:spPr>
      </p:pic>
      <p:pic>
        <p:nvPicPr>
          <p:cNvPr id="15" name="Picture 14" descr="A screenshot of a computer&#10;&#10;AI-generated content may be incorrect.">
            <a:extLst>
              <a:ext uri="{FF2B5EF4-FFF2-40B4-BE49-F238E27FC236}">
                <a16:creationId xmlns:a16="http://schemas.microsoft.com/office/drawing/2014/main" id="{8F270487-FB6F-CDF0-EEF4-0A6EF8BF5EFD}"/>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8202471" y="-2"/>
            <a:ext cx="3983844" cy="2833881"/>
          </a:xfrm>
          <a:prstGeom prst="rect">
            <a:avLst/>
          </a:prstGeom>
        </p:spPr>
      </p:pic>
      <p:pic>
        <p:nvPicPr>
          <p:cNvPr id="20" name="Picture 19" descr="A screenshot of a computer&#10;&#10;AI-generated content may be incorrect.">
            <a:extLst>
              <a:ext uri="{FF2B5EF4-FFF2-40B4-BE49-F238E27FC236}">
                <a16:creationId xmlns:a16="http://schemas.microsoft.com/office/drawing/2014/main" id="{782735DC-5C3B-4061-EADF-4D47AFB4A4EC}"/>
              </a:ext>
            </a:extLst>
          </p:cNvPr>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4104080" y="3429000"/>
            <a:ext cx="3983844" cy="3429000"/>
          </a:xfrm>
          <a:prstGeom prst="rect">
            <a:avLst/>
          </a:prstGeom>
        </p:spPr>
      </p:pic>
      <p:pic>
        <p:nvPicPr>
          <p:cNvPr id="22" name="Picture 21" descr="A screenshot of a computer&#10;&#10;AI-generated content may be incorrect.">
            <a:hlinkClick r:id="rId6"/>
            <a:extLst>
              <a:ext uri="{FF2B5EF4-FFF2-40B4-BE49-F238E27FC236}">
                <a16:creationId xmlns:a16="http://schemas.microsoft.com/office/drawing/2014/main" id="{D068CE9E-CF21-0286-8F68-86D71A3E9573}"/>
              </a:ext>
            </a:extLst>
          </p:cNvPr>
          <p:cNvPicPr>
            <a:picLocks noChangeAspect="1"/>
          </p:cNvPicPr>
          <p:nvPr/>
        </p:nvPicPr>
        <p:blipFill>
          <a:blip r:embed="rId7">
            <a:extLst>
              <a:ext uri="{28A0092B-C50C-407E-A947-70E740481C1C}">
                <a14:useLocalDpi xmlns:a14="http://schemas.microsoft.com/office/drawing/2010/main" val="0"/>
              </a:ext>
            </a:extLst>
          </a:blip>
          <a:stretch>
            <a:fillRect/>
          </a:stretch>
        </p:blipFill>
        <p:spPr>
          <a:xfrm>
            <a:off x="8202471" y="3429000"/>
            <a:ext cx="3983844" cy="3429000"/>
          </a:xfrm>
          <a:prstGeom prst="rect">
            <a:avLst/>
          </a:prstGeom>
        </p:spPr>
      </p:pic>
      <p:cxnSp>
        <p:nvCxnSpPr>
          <p:cNvPr id="26" name="Straight Arrow Connector 25">
            <a:extLst>
              <a:ext uri="{FF2B5EF4-FFF2-40B4-BE49-F238E27FC236}">
                <a16:creationId xmlns:a16="http://schemas.microsoft.com/office/drawing/2014/main" id="{C9B7754D-B861-C478-0168-19C61422E586}"/>
              </a:ext>
            </a:extLst>
          </p:cNvPr>
          <p:cNvCxnSpPr>
            <a:stCxn id="2" idx="2"/>
            <a:endCxn id="20" idx="1"/>
          </p:cNvCxnSpPr>
          <p:nvPr/>
        </p:nvCxnSpPr>
        <p:spPr>
          <a:xfrm>
            <a:off x="1542422" y="2997200"/>
            <a:ext cx="2561658" cy="2146300"/>
          </a:xfrm>
          <a:prstGeom prst="straightConnector1">
            <a:avLst/>
          </a:prstGeom>
          <a:ln>
            <a:tailEnd type="triangle"/>
          </a:ln>
        </p:spPr>
        <p:style>
          <a:lnRef idx="1">
            <a:schemeClr val="dk1"/>
          </a:lnRef>
          <a:fillRef idx="0">
            <a:schemeClr val="dk1"/>
          </a:fillRef>
          <a:effectRef idx="0">
            <a:schemeClr val="dk1"/>
          </a:effectRef>
          <a:fontRef idx="minor">
            <a:schemeClr val="tx1"/>
          </a:fontRef>
        </p:style>
      </p:cxnSp>
      <p:cxnSp>
        <p:nvCxnSpPr>
          <p:cNvPr id="28" name="Straight Arrow Connector 27">
            <a:extLst>
              <a:ext uri="{FF2B5EF4-FFF2-40B4-BE49-F238E27FC236}">
                <a16:creationId xmlns:a16="http://schemas.microsoft.com/office/drawing/2014/main" id="{88E268AC-7A5F-F410-9F83-01DE27E0B284}"/>
              </a:ext>
            </a:extLst>
          </p:cNvPr>
          <p:cNvCxnSpPr/>
          <p:nvPr/>
        </p:nvCxnSpPr>
        <p:spPr>
          <a:xfrm>
            <a:off x="1295400" y="4381500"/>
            <a:ext cx="7543800" cy="1097280"/>
          </a:xfrm>
          <a:prstGeom prst="straightConnector1">
            <a:avLst/>
          </a:prstGeom>
          <a:ln>
            <a:tailEnd type="triangle"/>
          </a:ln>
        </p:spPr>
        <p:style>
          <a:lnRef idx="1">
            <a:schemeClr val="dk1"/>
          </a:lnRef>
          <a:fillRef idx="0">
            <a:schemeClr val="dk1"/>
          </a:fillRef>
          <a:effectRef idx="0">
            <a:schemeClr val="dk1"/>
          </a:effectRef>
          <a:fontRef idx="minor">
            <a:schemeClr val="tx1"/>
          </a:fontRef>
        </p:style>
      </p:cxnSp>
      <p:cxnSp>
        <p:nvCxnSpPr>
          <p:cNvPr id="30" name="Straight Arrow Connector 29">
            <a:extLst>
              <a:ext uri="{FF2B5EF4-FFF2-40B4-BE49-F238E27FC236}">
                <a16:creationId xmlns:a16="http://schemas.microsoft.com/office/drawing/2014/main" id="{F38F2E75-700F-639F-DBCF-6029102E22CD}"/>
              </a:ext>
            </a:extLst>
          </p:cNvPr>
          <p:cNvCxnSpPr/>
          <p:nvPr/>
        </p:nvCxnSpPr>
        <p:spPr>
          <a:xfrm>
            <a:off x="655320" y="4907280"/>
            <a:ext cx="9159240" cy="754380"/>
          </a:xfrm>
          <a:prstGeom prst="straightConnector1">
            <a:avLst/>
          </a:prstGeom>
          <a:ln>
            <a:tailEnd type="triangle"/>
          </a:ln>
        </p:spPr>
        <p:style>
          <a:lnRef idx="1">
            <a:schemeClr val="dk1"/>
          </a:lnRef>
          <a:fillRef idx="0">
            <a:schemeClr val="dk1"/>
          </a:fillRef>
          <a:effectRef idx="0">
            <a:schemeClr val="dk1"/>
          </a:effectRef>
          <a:fontRef idx="minor">
            <a:schemeClr val="tx1"/>
          </a:fontRef>
        </p:style>
      </p:cxnSp>
      <p:cxnSp>
        <p:nvCxnSpPr>
          <p:cNvPr id="32" name="Straight Arrow Connector 31">
            <a:extLst>
              <a:ext uri="{FF2B5EF4-FFF2-40B4-BE49-F238E27FC236}">
                <a16:creationId xmlns:a16="http://schemas.microsoft.com/office/drawing/2014/main" id="{247D4DFD-D3E4-A9E1-FA40-D7DB0FA8F7BA}"/>
              </a:ext>
            </a:extLst>
          </p:cNvPr>
          <p:cNvCxnSpPr/>
          <p:nvPr/>
        </p:nvCxnSpPr>
        <p:spPr>
          <a:xfrm flipV="1">
            <a:off x="1542422" y="449580"/>
            <a:ext cx="8782678" cy="1143000"/>
          </a:xfrm>
          <a:prstGeom prst="straightConnector1">
            <a:avLst/>
          </a:prstGeom>
          <a:ln>
            <a:tailEnd type="triangle"/>
          </a:ln>
        </p:spPr>
        <p:style>
          <a:lnRef idx="1">
            <a:schemeClr val="dk1"/>
          </a:lnRef>
          <a:fillRef idx="0">
            <a:schemeClr val="dk1"/>
          </a:fillRef>
          <a:effectRef idx="0">
            <a:schemeClr val="dk1"/>
          </a:effectRef>
          <a:fontRef idx="minor">
            <a:schemeClr val="tx1"/>
          </a:fontRef>
        </p:style>
      </p:cxnSp>
    </p:spTree>
    <p:extLst>
      <p:ext uri="{BB962C8B-B14F-4D97-AF65-F5344CB8AC3E}">
        <p14:creationId xmlns:p14="http://schemas.microsoft.com/office/powerpoint/2010/main" val="3599414882"/>
      </p:ext>
    </p:extLst>
  </p:cSld>
  <p:clrMapOvr>
    <a:masterClrMapping/>
  </p:clrMapOvr>
</p:sld>
</file>

<file path=ppt/theme/theme1.xml><?xml version="1.0" encoding="utf-8"?>
<a:theme xmlns:a="http://schemas.openxmlformats.org/drawingml/2006/main" name="Retrospect">
  <a:themeElements>
    <a:clrScheme name="Retrospect">
      <a:dk1>
        <a:srgbClr val="000000"/>
      </a:dk1>
      <a:lt1>
        <a:sysClr val="window" lastClr="FFFFFF"/>
      </a:lt1>
      <a:dk2>
        <a:srgbClr val="637052"/>
      </a:dk2>
      <a:lt2>
        <a:srgbClr val="CCDDEA"/>
      </a:lt2>
      <a:accent1>
        <a:srgbClr val="E48312"/>
      </a:accent1>
      <a:accent2>
        <a:srgbClr val="BD582C"/>
      </a:accent2>
      <a:accent3>
        <a:srgbClr val="865640"/>
      </a:accent3>
      <a:accent4>
        <a:srgbClr val="9B8357"/>
      </a:accent4>
      <a:accent5>
        <a:srgbClr val="C2BC80"/>
      </a:accent5>
      <a:accent6>
        <a:srgbClr val="94A088"/>
      </a:accent6>
      <a:hlink>
        <a:srgbClr val="2998E3"/>
      </a:hlink>
      <a:folHlink>
        <a:srgbClr val="8C8C8C"/>
      </a:folHlink>
    </a:clrScheme>
    <a:fontScheme name="Retrospect">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Retrospect">
      <a:fillStyleLst>
        <a:solidFill>
          <a:schemeClr val="phClr"/>
        </a:solidFill>
        <a:gradFill rotWithShape="1">
          <a:gsLst>
            <a:gs pos="0">
              <a:schemeClr val="phClr">
                <a:tint val="65000"/>
                <a:shade val="92000"/>
                <a:satMod val="130000"/>
              </a:schemeClr>
            </a:gs>
            <a:gs pos="45000">
              <a:schemeClr val="phClr">
                <a:tint val="60000"/>
                <a:shade val="99000"/>
                <a:satMod val="120000"/>
              </a:schemeClr>
            </a:gs>
            <a:gs pos="100000">
              <a:schemeClr val="phClr">
                <a:tint val="55000"/>
                <a:satMod val="140000"/>
              </a:schemeClr>
            </a:gs>
          </a:gsLst>
          <a:path path="circle">
            <a:fillToRect l="100000" t="100000" r="100000" b="100000"/>
          </a:path>
        </a:gradFill>
        <a:gradFill rotWithShape="1">
          <a:gsLst>
            <a:gs pos="0">
              <a:schemeClr val="phClr">
                <a:shade val="85000"/>
                <a:satMod val="130000"/>
              </a:schemeClr>
            </a:gs>
            <a:gs pos="34000">
              <a:schemeClr val="phClr">
                <a:shade val="87000"/>
                <a:satMod val="125000"/>
              </a:schemeClr>
            </a:gs>
            <a:gs pos="70000">
              <a:schemeClr val="phClr">
                <a:tint val="100000"/>
                <a:shade val="90000"/>
                <a:satMod val="130000"/>
              </a:schemeClr>
            </a:gs>
            <a:gs pos="100000">
              <a:schemeClr val="phClr">
                <a:tint val="100000"/>
                <a:shade val="100000"/>
                <a:satMod val="110000"/>
              </a:schemeClr>
            </a:gs>
          </a:gsLst>
          <a:path path="circle">
            <a:fillToRect l="100000" t="100000" r="100000" b="100000"/>
          </a:path>
        </a:gradFill>
      </a:fillStyleLst>
      <a:lnStyleLst>
        <a:ln w="12700" cap="flat" cmpd="sng" algn="ctr">
          <a:solidFill>
            <a:schemeClr val="phClr"/>
          </a:solidFill>
          <a:prstDash val="solid"/>
        </a:ln>
        <a:ln w="15875" cap="flat" cmpd="sng" algn="ctr">
          <a:solidFill>
            <a:schemeClr val="phClr"/>
          </a:solidFill>
          <a:prstDash val="solid"/>
        </a:ln>
        <a:ln w="25400" cap="flat" cmpd="sng" algn="ctr">
          <a:solidFill>
            <a:schemeClr val="phClr"/>
          </a:solidFill>
          <a:prstDash val="solid"/>
        </a:ln>
      </a:lnStyleLst>
      <a:effectStyleLst>
        <a:effectStyle>
          <a:effectLst/>
        </a:effectStyle>
        <a:effectStyle>
          <a:effectLst>
            <a:outerShdw blurRad="38100" dist="25400" dir="2700000" algn="br" rotWithShape="0">
              <a:srgbClr val="000000">
                <a:alpha val="60000"/>
              </a:srgbClr>
            </a:outerShdw>
          </a:effectLst>
        </a:effectStyle>
        <a:effectStyle>
          <a:effectLst>
            <a:outerShdw blurRad="44450" dist="25400" dir="2700000" algn="br" rotWithShape="0">
              <a:srgbClr val="000000">
                <a:alpha val="60000"/>
              </a:srgbClr>
            </a:outerShdw>
          </a:effectLst>
          <a:scene3d>
            <a:camera prst="orthographicFront">
              <a:rot lat="0" lon="0" rev="0"/>
            </a:camera>
            <a:lightRig rig="threePt" dir="t">
              <a:rot lat="0" lon="0" rev="19800000"/>
            </a:lightRig>
          </a:scene3d>
          <a:sp3d prstMaterial="flat">
            <a:bevelT w="25400" h="31750"/>
          </a:sp3d>
        </a:effectStyle>
      </a:effectStyleLst>
      <a:bgFillStyleLst>
        <a:solidFill>
          <a:schemeClr val="phClr"/>
        </a:solidFill>
        <a:solidFill>
          <a:schemeClr val="phClr">
            <a:tint val="90000"/>
            <a:shade val="97000"/>
            <a:satMod val="130000"/>
          </a:schemeClr>
        </a:solidFill>
        <a:gradFill rotWithShape="1">
          <a:gsLst>
            <a:gs pos="0">
              <a:schemeClr val="phClr">
                <a:tint val="96000"/>
                <a:shade val="99000"/>
                <a:satMod val="140000"/>
              </a:schemeClr>
            </a:gs>
            <a:gs pos="65000">
              <a:schemeClr val="phClr">
                <a:tint val="100000"/>
                <a:shade val="80000"/>
                <a:satMod val="130000"/>
              </a:schemeClr>
            </a:gs>
            <a:gs pos="100000">
              <a:schemeClr val="phClr">
                <a:tint val="100000"/>
                <a:shade val="48000"/>
                <a:satMod val="120000"/>
              </a:schemeClr>
            </a:gs>
          </a:gsLst>
          <a:lin ang="16200000" scaled="0"/>
        </a:gradFill>
      </a:bgFillStyleLst>
    </a:fmtScheme>
  </a:themeElements>
  <a:objectDefaults/>
  <a:extraClrSchemeLst/>
  <a:extLst>
    <a:ext uri="{05A4C25C-085E-4340-85A3-A5531E510DB2}">
      <thm15:themeFamily xmlns:thm15="http://schemas.microsoft.com/office/thememl/2012/main" name="Retrospect" id="{5F128B03-DCCA-4EEB-AB3B-CF2899314A46}" vid="{3F1AAB62-24C6-49D2-8E01-B56FAC9A3DCD}"/>
    </a:ext>
  </a:extLst>
</a:theme>
</file>

<file path=docProps/app.xml><?xml version="1.0" encoding="utf-8"?>
<Properties xmlns="http://schemas.openxmlformats.org/officeDocument/2006/extended-properties" xmlns:vt="http://schemas.openxmlformats.org/officeDocument/2006/docPropsVTypes">
  <Template>Retrospect</Template>
  <TotalTime>128</TotalTime>
  <Words>317</Words>
  <Application>Microsoft Office PowerPoint</Application>
  <PresentationFormat>Widescreen</PresentationFormat>
  <Paragraphs>1</Paragraphs>
  <Slides>1</Slides>
  <Notes>0</Notes>
  <HiddenSlides>0</HiddenSlides>
  <MMClips>0</MMClips>
  <ScaleCrop>false</ScaleCrop>
  <HeadingPairs>
    <vt:vector size="6" baseType="variant">
      <vt:variant>
        <vt:lpstr>Fonts Used</vt:lpstr>
      </vt:variant>
      <vt:variant>
        <vt:i4>2</vt:i4>
      </vt:variant>
      <vt:variant>
        <vt:lpstr>Theme</vt:lpstr>
      </vt:variant>
      <vt:variant>
        <vt:i4>1</vt:i4>
      </vt:variant>
      <vt:variant>
        <vt:lpstr>Slide Titles</vt:lpstr>
      </vt:variant>
      <vt:variant>
        <vt:i4>1</vt:i4>
      </vt:variant>
    </vt:vector>
  </HeadingPairs>
  <TitlesOfParts>
    <vt:vector size="4" baseType="lpstr">
      <vt:lpstr>Calibri</vt:lpstr>
      <vt:lpstr>Calibri Light</vt:lpstr>
      <vt:lpstr>Retrospect</vt:lpstr>
      <vt:lpstr>                  How to insert hyperlinks in powerpoint Made by Mihaela Meirosu Student ID:2435735  🔗 Follow These Steps to Insert a Hyperlink:   ►Select the Text or Object ●Click on the word, phrase, image, shape, or button that you want to make clickable.   ► Open the Hyperlink Menu ● Right-click the selected item and choose “Link” or “Hyperlink…” from the dropdown menu. Alternatively, click on the Insert tab at the top of the screen and choose “Link”, or simply press Ctrl + K on your keyboard.   ► Choose What to Link To ● In the Insert Hyperlink dialog box, choose one of the following:   ► Existing File or Web Page – to go to a specific website or open a file.   ► Place in This Document – to jump to a different slide within your presentation.   ► Create New Document – to link to a new file you plan to create.   ► Email Address – to open the viewer’s email client with your chosen address filled in.   ► Enter the Destination ● Type or paste the web address, select the slide, or enter the email address.   ► Click OK ● Your hyperlink is now active! In Slide Show mode, click it to test the link.  Using hyperlinks in PowerPoint improves navigation, connects slides or external resources, saves time, and makes presentations interactive. It helps audiences access detailed information and enhances overall engagement and professionalism.  </vt:lpstr>
    </vt:vector>
  </TitlesOfParts>
  <Company>London Fire Brigade</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Mihaela Meirosu (2435735)</dc:creator>
  <cp:lastModifiedBy>Mihaela Meirosu (2435735)</cp:lastModifiedBy>
  <cp:revision>12</cp:revision>
  <dcterms:created xsi:type="dcterms:W3CDTF">2025-10-20T10:14:15Z</dcterms:created>
  <dcterms:modified xsi:type="dcterms:W3CDTF">2025-10-25T23:15:58Z</dcterms:modified>
</cp:coreProperties>
</file>