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25" r:id="rId4"/>
  </p:sldMasterIdLst>
  <p:notesMasterIdLst>
    <p:notesMasterId r:id="rId22"/>
  </p:notesMasterIdLst>
  <p:handoutMasterIdLst>
    <p:handoutMasterId r:id="rId23"/>
  </p:handoutMasterIdLst>
  <p:sldIdLst>
    <p:sldId id="256" r:id="rId5"/>
    <p:sldId id="257" r:id="rId6"/>
    <p:sldId id="272" r:id="rId7"/>
    <p:sldId id="270" r:id="rId8"/>
    <p:sldId id="258" r:id="rId9"/>
    <p:sldId id="259" r:id="rId10"/>
    <p:sldId id="260" r:id="rId11"/>
    <p:sldId id="261" r:id="rId12"/>
    <p:sldId id="262" r:id="rId13"/>
    <p:sldId id="263" r:id="rId14"/>
    <p:sldId id="264" r:id="rId15"/>
    <p:sldId id="266" r:id="rId16"/>
    <p:sldId id="265" r:id="rId17"/>
    <p:sldId id="267" r:id="rId18"/>
    <p:sldId id="268" r:id="rId19"/>
    <p:sldId id="269" r:id="rId20"/>
    <p:sldId id="27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53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3EFDAA-0BFA-4510-AB12-7A3B94739230}" v="1" dt="2022-10-19T17:27:30.2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3784" autoAdjust="0"/>
  </p:normalViewPr>
  <p:slideViewPr>
    <p:cSldViewPr snapToGrid="0">
      <p:cViewPr varScale="1">
        <p:scale>
          <a:sx n="75" d="100"/>
          <a:sy n="75" d="100"/>
        </p:scale>
        <p:origin x="447" y="42"/>
      </p:cViewPr>
      <p:guideLst>
        <p:guide orient="horz" pos="2160"/>
        <p:guide pos="3840"/>
      </p:guideLst>
    </p:cSldViewPr>
  </p:slideViewPr>
  <p:notesTextViewPr>
    <p:cViewPr>
      <p:scale>
        <a:sx n="1" d="1"/>
        <a:sy n="1" d="1"/>
      </p:scale>
      <p:origin x="0" y="0"/>
    </p:cViewPr>
  </p:notesTextViewPr>
  <p:notesViewPr>
    <p:cSldViewPr snapToGrid="0">
      <p:cViewPr varScale="1">
        <p:scale>
          <a:sx n="60" d="100"/>
          <a:sy n="60" d="100"/>
        </p:scale>
        <p:origin x="3187" y="3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Wyn Evans" userId="d9f0c031-e69d-4671-a3cd-65cd83b9aea7" providerId="ADAL" clId="{6F3EFDAA-0BFA-4510-AB12-7A3B94739230}"/>
    <pc:docChg chg="custSel addSld modSld">
      <pc:chgData name="Davina Wyn Evans" userId="d9f0c031-e69d-4671-a3cd-65cd83b9aea7" providerId="ADAL" clId="{6F3EFDAA-0BFA-4510-AB12-7A3B94739230}" dt="2022-10-19T17:27:56.576" v="56" actId="20577"/>
      <pc:docMkLst>
        <pc:docMk/>
      </pc:docMkLst>
      <pc:sldChg chg="modSp mod">
        <pc:chgData name="Davina Wyn Evans" userId="d9f0c031-e69d-4671-a3cd-65cd83b9aea7" providerId="ADAL" clId="{6F3EFDAA-0BFA-4510-AB12-7A3B94739230}" dt="2022-10-19T17:26:20.533" v="8" actId="20577"/>
        <pc:sldMkLst>
          <pc:docMk/>
          <pc:sldMk cId="3243012056" sldId="269"/>
        </pc:sldMkLst>
        <pc:spChg chg="mod">
          <ac:chgData name="Davina Wyn Evans" userId="d9f0c031-e69d-4671-a3cd-65cd83b9aea7" providerId="ADAL" clId="{6F3EFDAA-0BFA-4510-AB12-7A3B94739230}" dt="2022-10-19T17:26:10.019" v="4" actId="20577"/>
          <ac:spMkLst>
            <pc:docMk/>
            <pc:sldMk cId="3243012056" sldId="269"/>
            <ac:spMk id="6" creationId="{332DF505-8F5E-423F-81A6-CA47BBB68C91}"/>
          </ac:spMkLst>
        </pc:spChg>
        <pc:spChg chg="mod">
          <ac:chgData name="Davina Wyn Evans" userId="d9f0c031-e69d-4671-a3cd-65cd83b9aea7" providerId="ADAL" clId="{6F3EFDAA-0BFA-4510-AB12-7A3B94739230}" dt="2022-10-19T17:26:20.533" v="8" actId="20577"/>
          <ac:spMkLst>
            <pc:docMk/>
            <pc:sldMk cId="3243012056" sldId="269"/>
            <ac:spMk id="11" creationId="{5BEAFA21-27B8-485D-A25F-CAD73D13E0E0}"/>
          </ac:spMkLst>
        </pc:spChg>
      </pc:sldChg>
      <pc:sldChg chg="addSp delSp modSp new mod">
        <pc:chgData name="Davina Wyn Evans" userId="d9f0c031-e69d-4671-a3cd-65cd83b9aea7" providerId="ADAL" clId="{6F3EFDAA-0BFA-4510-AB12-7A3B94739230}" dt="2022-10-19T17:27:56.576" v="56" actId="20577"/>
        <pc:sldMkLst>
          <pc:docMk/>
          <pc:sldMk cId="4268517826" sldId="272"/>
        </pc:sldMkLst>
        <pc:spChg chg="mod">
          <ac:chgData name="Davina Wyn Evans" userId="d9f0c031-e69d-4671-a3cd-65cd83b9aea7" providerId="ADAL" clId="{6F3EFDAA-0BFA-4510-AB12-7A3B94739230}" dt="2022-10-19T17:27:44.271" v="23" actId="20577"/>
          <ac:spMkLst>
            <pc:docMk/>
            <pc:sldMk cId="4268517826" sldId="272"/>
            <ac:spMk id="2" creationId="{5031C812-439B-4451-88F2-55DA217129CD}"/>
          </ac:spMkLst>
        </pc:spChg>
        <pc:spChg chg="mod">
          <ac:chgData name="Davina Wyn Evans" userId="d9f0c031-e69d-4671-a3cd-65cd83b9aea7" providerId="ADAL" clId="{6F3EFDAA-0BFA-4510-AB12-7A3B94739230}" dt="2022-10-19T17:27:56.576" v="56" actId="20577"/>
          <ac:spMkLst>
            <pc:docMk/>
            <pc:sldMk cId="4268517826" sldId="272"/>
            <ac:spMk id="3" creationId="{7E4B91F0-14E5-4CC7-84B5-973D7E0D2AB1}"/>
          </ac:spMkLst>
        </pc:spChg>
        <pc:spChg chg="del">
          <ac:chgData name="Davina Wyn Evans" userId="d9f0c031-e69d-4671-a3cd-65cd83b9aea7" providerId="ADAL" clId="{6F3EFDAA-0BFA-4510-AB12-7A3B94739230}" dt="2022-10-19T17:27:30.292" v="10" actId="931"/>
          <ac:spMkLst>
            <pc:docMk/>
            <pc:sldMk cId="4268517826" sldId="272"/>
            <ac:spMk id="4" creationId="{4BAE4415-350C-4915-B884-341890EF553B}"/>
          </ac:spMkLst>
        </pc:spChg>
        <pc:spChg chg="del">
          <ac:chgData name="Davina Wyn Evans" userId="d9f0c031-e69d-4671-a3cd-65cd83b9aea7" providerId="ADAL" clId="{6F3EFDAA-0BFA-4510-AB12-7A3B94739230}" dt="2022-10-19T17:27:39.363" v="11" actId="478"/>
          <ac:spMkLst>
            <pc:docMk/>
            <pc:sldMk cId="4268517826" sldId="272"/>
            <ac:spMk id="5" creationId="{12A5714D-E208-4F57-933B-234248B9C7AF}"/>
          </ac:spMkLst>
        </pc:spChg>
        <pc:picChg chg="add mod">
          <ac:chgData name="Davina Wyn Evans" userId="d9f0c031-e69d-4671-a3cd-65cd83b9aea7" providerId="ADAL" clId="{6F3EFDAA-0BFA-4510-AB12-7A3B94739230}" dt="2022-10-19T17:27:30.292" v="10" actId="931"/>
          <ac:picMkLst>
            <pc:docMk/>
            <pc:sldMk cId="4268517826" sldId="272"/>
            <ac:picMk id="8" creationId="{1D6A4632-DCAB-4107-93F1-80C30611FD4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6D37A0-F398-4276-AAF6-E62AA90BC97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96B402-FD6E-4995-8160-C6DD76DAAC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BA37F7A-782D-430C-B7DE-046B665BEF14}" type="datetimeFigureOut">
              <a:rPr lang="en-US" smtClean="0"/>
              <a:t>10/19/2022</a:t>
            </a:fld>
            <a:endParaRPr lang="en-US" dirty="0"/>
          </a:p>
        </p:txBody>
      </p:sp>
      <p:sp>
        <p:nvSpPr>
          <p:cNvPr id="4" name="Footer Placeholder 3">
            <a:extLst>
              <a:ext uri="{FF2B5EF4-FFF2-40B4-BE49-F238E27FC236}">
                <a16:creationId xmlns:a16="http://schemas.microsoft.com/office/drawing/2014/main" id="{67BA7967-B488-405D-84A2-64F6D9128F3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6A65115A-3EB4-4B47-8F4B-4F42519BF90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0885D5-D443-4228-8B2C-B9DF9A30D578}" type="slidenum">
              <a:rPr lang="en-US" smtClean="0"/>
              <a:t>‹#›</a:t>
            </a:fld>
            <a:endParaRPr lang="en-US" dirty="0"/>
          </a:p>
        </p:txBody>
      </p:sp>
    </p:spTree>
    <p:extLst>
      <p:ext uri="{BB962C8B-B14F-4D97-AF65-F5344CB8AC3E}">
        <p14:creationId xmlns:p14="http://schemas.microsoft.com/office/powerpoint/2010/main" val="41478913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1CCEED-E5F4-4698-B012-83262916D7BD}" type="datetimeFigureOut">
              <a:rPr lang="en-US" noProof="0" smtClean="0"/>
              <a:t>10/19/2022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D2F9AB-3C90-481E-8C34-4F549BF455D7}" type="slidenum">
              <a:rPr lang="en-US" noProof="0" smtClean="0"/>
              <a:t>‹#›</a:t>
            </a:fld>
            <a:endParaRPr lang="en-US" noProof="0" dirty="0"/>
          </a:p>
        </p:txBody>
      </p:sp>
    </p:spTree>
    <p:extLst>
      <p:ext uri="{BB962C8B-B14F-4D97-AF65-F5344CB8AC3E}">
        <p14:creationId xmlns:p14="http://schemas.microsoft.com/office/powerpoint/2010/main" val="3891717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D2F9AB-3C90-481E-8C34-4F549BF455D7}" type="slidenum">
              <a:rPr lang="en-US" smtClean="0"/>
              <a:t>1</a:t>
            </a:fld>
            <a:endParaRPr lang="en-US" dirty="0"/>
          </a:p>
        </p:txBody>
      </p:sp>
    </p:spTree>
    <p:extLst>
      <p:ext uri="{BB962C8B-B14F-4D97-AF65-F5344CB8AC3E}">
        <p14:creationId xmlns:p14="http://schemas.microsoft.com/office/powerpoint/2010/main" val="616912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a:xfrm>
            <a:off x="7605951" y="6423914"/>
            <a:ext cx="2844799" cy="365125"/>
          </a:xfrm>
        </p:spPr>
        <p:txBody>
          <a:bodyPr/>
          <a:lstStyle/>
          <a:p>
            <a:fld id="{73816531-CCD3-4909-A41B-EAB1049BDA8C}" type="datetime1">
              <a:rPr lang="en-US" smtClean="0"/>
              <a:t>10/19/2022</a:t>
            </a:fld>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a:xfrm>
            <a:off x="10795363" y="6423914"/>
            <a:ext cx="1052510" cy="365125"/>
          </a:xfrm>
        </p:spPr>
        <p:txBody>
          <a:bodyPr/>
          <a:lstStyle/>
          <a:p>
            <a:fld id="{3A98EE3D-8CD1-4C3F-BD1C-C98C9596463C}" type="slidenum">
              <a:rPr lang="en-US" smtClean="0"/>
              <a:t>‹#›</a:t>
            </a:fld>
            <a:endParaRPr lang="en-US" dirty="0"/>
          </a:p>
        </p:txBody>
      </p:sp>
      <p:sp>
        <p:nvSpPr>
          <p:cNvPr id="11" name="Footer Placeholder 5">
            <a:extLst>
              <a:ext uri="{FF2B5EF4-FFF2-40B4-BE49-F238E27FC236}">
                <a16:creationId xmlns:a16="http://schemas.microsoft.com/office/drawing/2014/main" id="{3FB45199-F13E-4CB5-AF62-71432CD4898C}"/>
              </a:ext>
            </a:extLst>
          </p:cNvPr>
          <p:cNvSpPr>
            <a:spLocks noGrp="1"/>
          </p:cNvSpPr>
          <p:nvPr>
            <p:ph type="ftr" sz="quarter" idx="11"/>
          </p:nvPr>
        </p:nvSpPr>
        <p:spPr>
          <a:xfrm>
            <a:off x="355101" y="6423914"/>
            <a:ext cx="6818262" cy="365125"/>
          </a:xfrm>
        </p:spPr>
        <p:txBody>
          <a:bodyPr/>
          <a:lstStyle/>
          <a:p>
            <a:pPr algn="l"/>
            <a:r>
              <a:rPr lang="en-US" dirty="0"/>
              <a:t>Teach a Course</a:t>
            </a:r>
          </a:p>
        </p:txBody>
      </p:sp>
    </p:spTree>
    <p:extLst>
      <p:ext uri="{BB962C8B-B14F-4D97-AF65-F5344CB8AC3E}">
        <p14:creationId xmlns:p14="http://schemas.microsoft.com/office/powerpoint/2010/main" val="3800925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noProof="0"/>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DCE9E340-46EE-4A5F-9C9B-315AD29A92C5}" type="datetimeFigureOut">
              <a:rPr lang="en-US" noProof="0" smtClean="0"/>
              <a:t>10/19/2022</a:t>
            </a:fld>
            <a:endParaRPr lang="en-US" noProof="0"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noProof="0"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159F479D-7533-4EEF-A06F-7CD2FE3DB90D}" type="slidenum">
              <a:rPr lang="en-US" noProof="0" smtClean="0"/>
              <a:t>‹#›</a:t>
            </a:fld>
            <a:endParaRPr lang="en-US" noProof="0" dirty="0"/>
          </a:p>
        </p:txBody>
      </p:sp>
    </p:spTree>
    <p:extLst>
      <p:ext uri="{BB962C8B-B14F-4D97-AF65-F5344CB8AC3E}">
        <p14:creationId xmlns:p14="http://schemas.microsoft.com/office/powerpoint/2010/main" val="3707033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950CE4CA-34EA-472D-A23C-1DE165FCAA2F}"/>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9" name="Slide Number Placeholder 8">
            <a:extLst>
              <a:ext uri="{FF2B5EF4-FFF2-40B4-BE49-F238E27FC236}">
                <a16:creationId xmlns:a16="http://schemas.microsoft.com/office/drawing/2014/main" id="{52AC1173-613F-48B1-B860-00397875FEEA}"/>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0" name="Footer Placeholder 5">
            <a:extLst>
              <a:ext uri="{FF2B5EF4-FFF2-40B4-BE49-F238E27FC236}">
                <a16:creationId xmlns:a16="http://schemas.microsoft.com/office/drawing/2014/main" id="{94036C93-814B-4155-A748-7731CA60AC88}"/>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11" name="Rectangle 10">
            <a:extLst>
              <a:ext uri="{FF2B5EF4-FFF2-40B4-BE49-F238E27FC236}">
                <a16:creationId xmlns:a16="http://schemas.microsoft.com/office/drawing/2014/main" id="{DA4EE69F-D906-40FA-8109-46DF1B1A16FA}"/>
              </a:ext>
            </a:extLst>
          </p:cNvPr>
          <p:cNvSpPr>
            <a:spLocks noChangeAspect="1"/>
          </p:cNvSpPr>
          <p:nvPr userDrawn="1"/>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a:extLst>
              <a:ext uri="{FF2B5EF4-FFF2-40B4-BE49-F238E27FC236}">
                <a16:creationId xmlns:a16="http://schemas.microsoft.com/office/drawing/2014/main" id="{7DC41C5E-3615-4EA8-B8E6-E2B196256B1C}"/>
              </a:ext>
            </a:extLst>
          </p:cNvPr>
          <p:cNvSpPr>
            <a:spLocks noGrp="1"/>
          </p:cNvSpPr>
          <p:nvPr>
            <p:ph type="title"/>
          </p:nvPr>
        </p:nvSpPr>
        <p:spPr>
          <a:xfrm>
            <a:off x="581193" y="729658"/>
            <a:ext cx="11029616" cy="988332"/>
          </a:xfrm>
        </p:spPr>
        <p:txBody>
          <a:bodyPr/>
          <a:lstStyle>
            <a:lvl1pPr>
              <a:defRPr>
                <a:solidFill>
                  <a:schemeClr val="bg1"/>
                </a:solidFill>
              </a:defRPr>
            </a:lvl1pPr>
          </a:lstStyle>
          <a:p>
            <a:r>
              <a:rPr lang="en-US" noProof="0"/>
              <a:t>Click to edit Master title style</a:t>
            </a:r>
          </a:p>
        </p:txBody>
      </p:sp>
      <p:sp>
        <p:nvSpPr>
          <p:cNvPr id="13" name="Text Placeholder 2">
            <a:extLst>
              <a:ext uri="{FF2B5EF4-FFF2-40B4-BE49-F238E27FC236}">
                <a16:creationId xmlns:a16="http://schemas.microsoft.com/office/drawing/2014/main" id="{9555D9C2-1EA2-4557-9496-E7AEA7A128B8}"/>
              </a:ext>
            </a:extLst>
          </p:cNvPr>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4" name="Content Placeholder 3">
            <a:extLst>
              <a:ext uri="{FF2B5EF4-FFF2-40B4-BE49-F238E27FC236}">
                <a16:creationId xmlns:a16="http://schemas.microsoft.com/office/drawing/2014/main" id="{A464C6A4-3497-4DA5-945D-7A771E383ACF}"/>
              </a:ext>
            </a:extLst>
          </p:cNvPr>
          <p:cNvSpPr>
            <a:spLocks noGrp="1"/>
          </p:cNvSpPr>
          <p:nvPr>
            <p:ph sz="half" idx="2"/>
          </p:nvPr>
        </p:nvSpPr>
        <p:spPr>
          <a:xfrm>
            <a:off x="581194" y="2926052"/>
            <a:ext cx="5393100" cy="2934999"/>
          </a:xfrm>
        </p:spPr>
        <p:txBody>
          <a:bodyPr anchor="t">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4">
            <a:extLst>
              <a:ext uri="{FF2B5EF4-FFF2-40B4-BE49-F238E27FC236}">
                <a16:creationId xmlns:a16="http://schemas.microsoft.com/office/drawing/2014/main" id="{91C3F39A-C070-4EEB-9285-4EFBEE5FB54A}"/>
              </a:ext>
            </a:extLst>
          </p:cNvPr>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6" name="Content Placeholder 5">
            <a:extLst>
              <a:ext uri="{FF2B5EF4-FFF2-40B4-BE49-F238E27FC236}">
                <a16:creationId xmlns:a16="http://schemas.microsoft.com/office/drawing/2014/main" id="{07E4AC67-32FA-4B42-9340-5E57C82F7437}"/>
              </a:ext>
            </a:extLst>
          </p:cNvPr>
          <p:cNvSpPr>
            <a:spLocks noGrp="1"/>
          </p:cNvSpPr>
          <p:nvPr>
            <p:ph sz="quarter" idx="4"/>
          </p:nvPr>
        </p:nvSpPr>
        <p:spPr>
          <a:xfrm>
            <a:off x="6217709" y="2926052"/>
            <a:ext cx="5393100" cy="2934999"/>
          </a:xfrm>
        </p:spPr>
        <p:txBody>
          <a:bodyPr anchor="t">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193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75F22525-79A2-451F-9944-47D4183A4515}"/>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5" name="Slide Number Placeholder 4">
            <a:extLst>
              <a:ext uri="{FF2B5EF4-FFF2-40B4-BE49-F238E27FC236}">
                <a16:creationId xmlns:a16="http://schemas.microsoft.com/office/drawing/2014/main" id="{8B9B8C25-AF44-4D9D-A667-69D9A92B1C59}"/>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6" name="Footer Placeholder 5">
            <a:extLst>
              <a:ext uri="{FF2B5EF4-FFF2-40B4-BE49-F238E27FC236}">
                <a16:creationId xmlns:a16="http://schemas.microsoft.com/office/drawing/2014/main" id="{EFF54790-C8AC-4CF8-8E89-80C5C90F3A17}"/>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7" name="Rectangle 6">
            <a:extLst>
              <a:ext uri="{FF2B5EF4-FFF2-40B4-BE49-F238E27FC236}">
                <a16:creationId xmlns:a16="http://schemas.microsoft.com/office/drawing/2014/main" id="{0020220C-6241-4A3B-9017-445FC82876DD}"/>
              </a:ext>
            </a:extLst>
          </p:cNvPr>
          <p:cNvSpPr>
            <a:spLocks noChangeAspect="1"/>
          </p:cNvSpPr>
          <p:nvPr userDrawn="1"/>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a:extLst>
              <a:ext uri="{FF2B5EF4-FFF2-40B4-BE49-F238E27FC236}">
                <a16:creationId xmlns:a16="http://schemas.microsoft.com/office/drawing/2014/main" id="{12206A44-565D-4C18-8891-86387B90115A}"/>
              </a:ext>
            </a:extLst>
          </p:cNvPr>
          <p:cNvSpPr>
            <a:spLocks noGrp="1"/>
          </p:cNvSpPr>
          <p:nvPr>
            <p:ph type="title"/>
          </p:nvPr>
        </p:nvSpPr>
        <p:spPr>
          <a:xfrm>
            <a:off x="575894" y="729658"/>
            <a:ext cx="11029616" cy="988332"/>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2300412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A4B42F-2C80-4037-BF8E-C209D59D9300}"/>
              </a:ext>
            </a:extLst>
          </p:cNvPr>
          <p:cNvSpPr>
            <a:spLocks noGrp="1"/>
          </p:cNvSpPr>
          <p:nvPr>
            <p:ph type="dt" sz="half" idx="10"/>
          </p:nvPr>
        </p:nvSpPr>
        <p:spPr>
          <a:xfrm>
            <a:off x="7605951" y="6435376"/>
            <a:ext cx="2844799" cy="365125"/>
          </a:xfrm>
        </p:spPr>
        <p:txBody>
          <a:bodyPr/>
          <a:lstStyle/>
          <a:p>
            <a:fld id="{91CD4B7E-D172-41E4-BE36-64B5A7E393CD}" type="datetimeFigureOut">
              <a:rPr lang="en-US" noProof="0" smtClean="0"/>
              <a:t>10/19/2022</a:t>
            </a:fld>
            <a:endParaRPr lang="en-US" noProof="0" dirty="0"/>
          </a:p>
        </p:txBody>
      </p:sp>
      <p:sp>
        <p:nvSpPr>
          <p:cNvPr id="4" name="Slide Number Placeholder 3">
            <a:extLst>
              <a:ext uri="{FF2B5EF4-FFF2-40B4-BE49-F238E27FC236}">
                <a16:creationId xmlns:a16="http://schemas.microsoft.com/office/drawing/2014/main" id="{78E56474-3A38-4097-8649-FAF662D8CFF7}"/>
              </a:ext>
            </a:extLst>
          </p:cNvPr>
          <p:cNvSpPr>
            <a:spLocks noGrp="1"/>
          </p:cNvSpPr>
          <p:nvPr>
            <p:ph type="sldNum" sz="quarter" idx="12"/>
          </p:nvPr>
        </p:nvSpPr>
        <p:spPr>
          <a:xfrm>
            <a:off x="10795363" y="6435376"/>
            <a:ext cx="1052510" cy="365125"/>
          </a:xfrm>
        </p:spPr>
        <p:txBody>
          <a:bodyPr/>
          <a:lstStyle/>
          <a:p>
            <a:fld id="{F603CDE5-C1D8-4EDD-870F-A498BAFA520F}" type="slidenum">
              <a:rPr lang="en-US" noProof="0" smtClean="0"/>
              <a:t>‹#›</a:t>
            </a:fld>
            <a:endParaRPr lang="en-US" noProof="0" dirty="0"/>
          </a:p>
        </p:txBody>
      </p:sp>
      <p:sp>
        <p:nvSpPr>
          <p:cNvPr id="5" name="Footer Placeholder 5">
            <a:extLst>
              <a:ext uri="{FF2B5EF4-FFF2-40B4-BE49-F238E27FC236}">
                <a16:creationId xmlns:a16="http://schemas.microsoft.com/office/drawing/2014/main" id="{FF907DD0-6A5F-4994-AB77-82E297226896}"/>
              </a:ext>
            </a:extLst>
          </p:cNvPr>
          <p:cNvSpPr>
            <a:spLocks noGrp="1"/>
          </p:cNvSpPr>
          <p:nvPr>
            <p:ph type="ftr" sz="quarter" idx="11"/>
          </p:nvPr>
        </p:nvSpPr>
        <p:spPr>
          <a:xfrm>
            <a:off x="355101" y="6435376"/>
            <a:ext cx="6818262" cy="365125"/>
          </a:xfrm>
        </p:spPr>
        <p:txBody>
          <a:bodyPr/>
          <a:lstStyle/>
          <a:p>
            <a:pPr algn="l"/>
            <a:r>
              <a:rPr lang="en-US" noProof="0" dirty="0"/>
              <a:t>Teach a Course</a:t>
            </a:r>
          </a:p>
        </p:txBody>
      </p:sp>
    </p:spTree>
    <p:extLst>
      <p:ext uri="{BB962C8B-B14F-4D97-AF65-F5344CB8AC3E}">
        <p14:creationId xmlns:p14="http://schemas.microsoft.com/office/powerpoint/2010/main" val="2902114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B11BF3AA-AA64-40B2-94AA-20312968771D}"/>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7" name="Slide Number Placeholder 6">
            <a:extLst>
              <a:ext uri="{FF2B5EF4-FFF2-40B4-BE49-F238E27FC236}">
                <a16:creationId xmlns:a16="http://schemas.microsoft.com/office/drawing/2014/main" id="{E1444EA1-5452-4A23-B72D-9B65C311F2FC}"/>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8" name="Footer Placeholder 5">
            <a:extLst>
              <a:ext uri="{FF2B5EF4-FFF2-40B4-BE49-F238E27FC236}">
                <a16:creationId xmlns:a16="http://schemas.microsoft.com/office/drawing/2014/main" id="{3A5BB48A-749C-4DBB-8723-91ACE9CEA73E}"/>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9" name="Rectangle 8">
            <a:extLst>
              <a:ext uri="{FF2B5EF4-FFF2-40B4-BE49-F238E27FC236}">
                <a16:creationId xmlns:a16="http://schemas.microsoft.com/office/drawing/2014/main" id="{24F70AE1-0373-4B8E-9C6F-A87681145315}"/>
              </a:ext>
            </a:extLst>
          </p:cNvPr>
          <p:cNvSpPr>
            <a:spLocks noChangeAspect="1"/>
          </p:cNvSpPr>
          <p:nvPr userDrawn="1"/>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Title 1">
            <a:extLst>
              <a:ext uri="{FF2B5EF4-FFF2-40B4-BE49-F238E27FC236}">
                <a16:creationId xmlns:a16="http://schemas.microsoft.com/office/drawing/2014/main" id="{A4CFD6FA-0DEF-4E30-82DA-0BAB26B41E5B}"/>
              </a:ext>
            </a:extLst>
          </p:cNvPr>
          <p:cNvSpPr>
            <a:spLocks noGrp="1"/>
          </p:cNvSpPr>
          <p:nvPr>
            <p:ph type="title"/>
          </p:nvPr>
        </p:nvSpPr>
        <p:spPr>
          <a:xfrm>
            <a:off x="581192" y="5262296"/>
            <a:ext cx="4909445" cy="689514"/>
          </a:xfrm>
        </p:spPr>
        <p:txBody>
          <a:bodyPr anchor="ctr"/>
          <a:lstStyle>
            <a:lvl1pPr algn="l">
              <a:defRPr sz="2000" b="0">
                <a:solidFill>
                  <a:schemeClr val="accent1">
                    <a:lumMod val="50000"/>
                  </a:schemeClr>
                </a:solidFill>
              </a:defRPr>
            </a:lvl1pPr>
          </a:lstStyle>
          <a:p>
            <a:r>
              <a:rPr lang="en-US" noProof="0"/>
              <a:t>Click to edit Master title style</a:t>
            </a:r>
          </a:p>
        </p:txBody>
      </p:sp>
      <p:sp>
        <p:nvSpPr>
          <p:cNvPr id="11" name="Content Placeholder 2">
            <a:extLst>
              <a:ext uri="{FF2B5EF4-FFF2-40B4-BE49-F238E27FC236}">
                <a16:creationId xmlns:a16="http://schemas.microsoft.com/office/drawing/2014/main" id="{C01EE411-05BB-43B4-BF85-4222430030F4}"/>
              </a:ext>
            </a:extLst>
          </p:cNvPr>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3">
            <a:extLst>
              <a:ext uri="{FF2B5EF4-FFF2-40B4-BE49-F238E27FC236}">
                <a16:creationId xmlns:a16="http://schemas.microsoft.com/office/drawing/2014/main" id="{7C2A48C1-57D3-4A3D-B843-6ACC41EEE8E6}"/>
              </a:ext>
            </a:extLst>
          </p:cNvPr>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Tree>
    <p:extLst>
      <p:ext uri="{BB962C8B-B14F-4D97-AF65-F5344CB8AC3E}">
        <p14:creationId xmlns:p14="http://schemas.microsoft.com/office/powerpoint/2010/main" val="1402279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8" name="Footer Placeholder 5">
            <a:extLst>
              <a:ext uri="{FF2B5EF4-FFF2-40B4-BE49-F238E27FC236}">
                <a16:creationId xmlns:a16="http://schemas.microsoft.com/office/drawing/2014/main" id="{D740D193-BF72-46A1-AFE9-DA960BABE465}"/>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9" name="Title 1">
            <a:extLst>
              <a:ext uri="{FF2B5EF4-FFF2-40B4-BE49-F238E27FC236}">
                <a16:creationId xmlns:a16="http://schemas.microsoft.com/office/drawing/2014/main" id="{F47352EA-4890-4FE1-97BD-8CCB09F58794}"/>
              </a:ext>
            </a:extLst>
          </p:cNvPr>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noProof="0"/>
              <a:t>Click to edit Master title style</a:t>
            </a:r>
          </a:p>
        </p:txBody>
      </p:sp>
      <p:sp>
        <p:nvSpPr>
          <p:cNvPr id="10" name="Picture Placeholder 2">
            <a:extLst>
              <a:ext uri="{FF2B5EF4-FFF2-40B4-BE49-F238E27FC236}">
                <a16:creationId xmlns:a16="http://schemas.microsoft.com/office/drawing/2014/main" id="{EEBAE269-6AC1-4BFB-8694-696AFD04DC84}"/>
              </a:ext>
            </a:extLst>
          </p:cNvPr>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noProof="0"/>
              <a:t>Click icon to add picture</a:t>
            </a:r>
            <a:endParaRPr lang="en-US" noProof="0" dirty="0"/>
          </a:p>
        </p:txBody>
      </p:sp>
      <p:sp>
        <p:nvSpPr>
          <p:cNvPr id="11" name="Text Placeholder 3">
            <a:extLst>
              <a:ext uri="{FF2B5EF4-FFF2-40B4-BE49-F238E27FC236}">
                <a16:creationId xmlns:a16="http://schemas.microsoft.com/office/drawing/2014/main" id="{F67E35A4-831E-477F-9962-C62C2A6492CD}"/>
              </a:ext>
            </a:extLst>
          </p:cNvPr>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Tree>
    <p:extLst>
      <p:ext uri="{BB962C8B-B14F-4D97-AF65-F5344CB8AC3E}">
        <p14:creationId xmlns:p14="http://schemas.microsoft.com/office/powerpoint/2010/main" val="3008106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9842E67-35F4-4EC2-B5B4-6D02111EDAD7}"/>
              </a:ext>
            </a:extLst>
          </p:cNvPr>
          <p:cNvSpPr>
            <a:spLocks noGrp="1"/>
          </p:cNvSpPr>
          <p:nvPr>
            <p:ph type="pic" idx="1"/>
          </p:nvPr>
        </p:nvSpPr>
        <p:spPr>
          <a:xfrm>
            <a:off x="4242275"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0" name="Picture Placeholder 2">
            <a:extLst>
              <a:ext uri="{FF2B5EF4-FFF2-40B4-BE49-F238E27FC236}">
                <a16:creationId xmlns:a16="http://schemas.microsoft.com/office/drawing/2014/main" id="{6553049D-F1F2-4E3C-B0A3-D2BCB35B18A8}"/>
              </a:ext>
            </a:extLst>
          </p:cNvPr>
          <p:cNvSpPr>
            <a:spLocks noGrp="1"/>
          </p:cNvSpPr>
          <p:nvPr>
            <p:ph type="pic" idx="13"/>
          </p:nvPr>
        </p:nvSpPr>
        <p:spPr>
          <a:xfrm>
            <a:off x="8047164"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791EB1F-E7C6-4FF7-BE74-BEF6056BACE4}"/>
              </a:ext>
            </a:extLst>
          </p:cNvPr>
          <p:cNvSpPr>
            <a:spLocks noGrp="1"/>
          </p:cNvSpPr>
          <p:nvPr>
            <p:ph type="title"/>
          </p:nvPr>
        </p:nvSpPr>
        <p:spPr>
          <a:xfrm>
            <a:off x="358529" y="457200"/>
            <a:ext cx="3790884" cy="1600200"/>
          </a:xfrm>
        </p:spPr>
        <p:txBody>
          <a:bodyPr anchor="b">
            <a:normAutofit/>
          </a:bodyPr>
          <a:lstStyle>
            <a:lvl1pPr>
              <a:defRPr sz="2800">
                <a:solidFill>
                  <a:schemeClr val="accent1">
                    <a:lumMod val="75000"/>
                  </a:schemeClr>
                </a:solidFill>
              </a:defRPr>
            </a:lvl1pPr>
          </a:lstStyle>
          <a:p>
            <a:r>
              <a:rPr lang="en-US" noProof="0"/>
              <a:t>Click to edit Master title style</a:t>
            </a:r>
          </a:p>
        </p:txBody>
      </p:sp>
      <p:sp>
        <p:nvSpPr>
          <p:cNvPr id="4" name="Text Placeholder 3">
            <a:extLst>
              <a:ext uri="{FF2B5EF4-FFF2-40B4-BE49-F238E27FC236}">
                <a16:creationId xmlns:a16="http://schemas.microsoft.com/office/drawing/2014/main" id="{9AC935A1-3DFF-457D-8C70-E337C3D84F5A}"/>
              </a:ext>
            </a:extLst>
          </p:cNvPr>
          <p:cNvSpPr>
            <a:spLocks noGrp="1"/>
          </p:cNvSpPr>
          <p:nvPr>
            <p:ph type="body" sz="half" idx="2"/>
          </p:nvPr>
        </p:nvSpPr>
        <p:spPr>
          <a:xfrm>
            <a:off x="358529" y="2057400"/>
            <a:ext cx="3790884" cy="3811588"/>
          </a:xfrm>
        </p:spPr>
        <p:txBody>
          <a:bodyPr/>
          <a:lstStyle>
            <a:lvl1pPr marL="216000" indent="-216000">
              <a:lnSpc>
                <a:spcPct val="90000"/>
              </a:lnSpc>
              <a:buFont typeface="Wingdings" panose="05000000000000000000" pitchFamily="2" charset="2"/>
              <a:buChar char="§"/>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1" name="Footer Placeholder 5">
            <a:extLst>
              <a:ext uri="{FF2B5EF4-FFF2-40B4-BE49-F238E27FC236}">
                <a16:creationId xmlns:a16="http://schemas.microsoft.com/office/drawing/2014/main" id="{A620A17C-5577-4021-9044-146DC609ECC5}"/>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2686224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Picture with Caption_1">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9842E67-35F4-4EC2-B5B4-6D02111EDAD7}"/>
              </a:ext>
            </a:extLst>
          </p:cNvPr>
          <p:cNvSpPr>
            <a:spLocks noGrp="1"/>
          </p:cNvSpPr>
          <p:nvPr>
            <p:ph type="pic" idx="1"/>
          </p:nvPr>
        </p:nvSpPr>
        <p:spPr>
          <a:xfrm>
            <a:off x="441959"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0" name="Picture Placeholder 2">
            <a:extLst>
              <a:ext uri="{FF2B5EF4-FFF2-40B4-BE49-F238E27FC236}">
                <a16:creationId xmlns:a16="http://schemas.microsoft.com/office/drawing/2014/main" id="{6553049D-F1F2-4E3C-B0A3-D2BCB35B18A8}"/>
              </a:ext>
            </a:extLst>
          </p:cNvPr>
          <p:cNvSpPr>
            <a:spLocks noGrp="1"/>
          </p:cNvSpPr>
          <p:nvPr>
            <p:ph type="pic" idx="13"/>
          </p:nvPr>
        </p:nvSpPr>
        <p:spPr>
          <a:xfrm>
            <a:off x="8047164"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791EB1F-E7C6-4FF7-BE74-BEF6056BACE4}"/>
              </a:ext>
            </a:extLst>
          </p:cNvPr>
          <p:cNvSpPr>
            <a:spLocks noGrp="1"/>
          </p:cNvSpPr>
          <p:nvPr>
            <p:ph type="title"/>
          </p:nvPr>
        </p:nvSpPr>
        <p:spPr>
          <a:xfrm>
            <a:off x="4144457" y="457200"/>
            <a:ext cx="3790884" cy="1600200"/>
          </a:xfrm>
        </p:spPr>
        <p:txBody>
          <a:bodyPr anchor="b">
            <a:normAutofit/>
          </a:bodyPr>
          <a:lstStyle>
            <a:lvl1pPr>
              <a:defRPr sz="2800">
                <a:solidFill>
                  <a:schemeClr val="accent1">
                    <a:lumMod val="75000"/>
                  </a:schemeClr>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1" name="Content Placeholder 8">
            <a:extLst>
              <a:ext uri="{FF2B5EF4-FFF2-40B4-BE49-F238E27FC236}">
                <a16:creationId xmlns:a16="http://schemas.microsoft.com/office/drawing/2014/main" id="{8C645043-BE6A-4D32-ACA9-AB593DA6BC9F}"/>
              </a:ext>
            </a:extLst>
          </p:cNvPr>
          <p:cNvSpPr>
            <a:spLocks noGrp="1"/>
          </p:cNvSpPr>
          <p:nvPr>
            <p:ph sz="quarter" idx="14"/>
          </p:nvPr>
        </p:nvSpPr>
        <p:spPr>
          <a:xfrm>
            <a:off x="4144457" y="2057400"/>
            <a:ext cx="3791456" cy="386238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Footer Placeholder 5">
            <a:extLst>
              <a:ext uri="{FF2B5EF4-FFF2-40B4-BE49-F238E27FC236}">
                <a16:creationId xmlns:a16="http://schemas.microsoft.com/office/drawing/2014/main" id="{3D444C08-6A3A-4BFB-9494-43F3DE33E919}"/>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1445521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Picture with Caption_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9842E67-35F4-4EC2-B5B4-6D02111EDAD7}"/>
              </a:ext>
            </a:extLst>
          </p:cNvPr>
          <p:cNvSpPr>
            <a:spLocks noGrp="1"/>
          </p:cNvSpPr>
          <p:nvPr>
            <p:ph type="pic" idx="1"/>
          </p:nvPr>
        </p:nvSpPr>
        <p:spPr>
          <a:xfrm>
            <a:off x="441959"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0" name="Picture Placeholder 2">
            <a:extLst>
              <a:ext uri="{FF2B5EF4-FFF2-40B4-BE49-F238E27FC236}">
                <a16:creationId xmlns:a16="http://schemas.microsoft.com/office/drawing/2014/main" id="{6553049D-F1F2-4E3C-B0A3-D2BCB35B18A8}"/>
              </a:ext>
            </a:extLst>
          </p:cNvPr>
          <p:cNvSpPr>
            <a:spLocks noGrp="1"/>
          </p:cNvSpPr>
          <p:nvPr>
            <p:ph type="pic" idx="13"/>
          </p:nvPr>
        </p:nvSpPr>
        <p:spPr>
          <a:xfrm>
            <a:off x="4244562" y="641101"/>
            <a:ext cx="3702877" cy="5749461"/>
          </a:xfrm>
          <a:solidFill>
            <a:schemeClr val="bg1">
              <a:lumMod val="85000"/>
            </a:schemeClr>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791EB1F-E7C6-4FF7-BE74-BEF6056BACE4}"/>
              </a:ext>
            </a:extLst>
          </p:cNvPr>
          <p:cNvSpPr>
            <a:spLocks noGrp="1"/>
          </p:cNvSpPr>
          <p:nvPr>
            <p:ph type="title"/>
          </p:nvPr>
        </p:nvSpPr>
        <p:spPr>
          <a:xfrm>
            <a:off x="8355530" y="457200"/>
            <a:ext cx="3577394" cy="1600200"/>
          </a:xfrm>
        </p:spPr>
        <p:txBody>
          <a:bodyPr anchor="b">
            <a:normAutofit/>
          </a:bodyPr>
          <a:lstStyle>
            <a:lvl1pPr>
              <a:defRPr sz="2800">
                <a:solidFill>
                  <a:schemeClr val="accent1">
                    <a:lumMod val="75000"/>
                  </a:schemeClr>
                </a:solidFill>
              </a:defRPr>
            </a:lvl1pPr>
          </a:lstStyle>
          <a:p>
            <a:r>
              <a:rPr lang="en-US" noProof="0"/>
              <a:t>Click to edit Master title style</a:t>
            </a:r>
          </a:p>
        </p:txBody>
      </p:sp>
      <p:sp>
        <p:nvSpPr>
          <p:cNvPr id="5" name="Date Placeholder 4">
            <a:extLst>
              <a:ext uri="{FF2B5EF4-FFF2-40B4-BE49-F238E27FC236}">
                <a16:creationId xmlns:a16="http://schemas.microsoft.com/office/drawing/2014/main" id="{506B7143-9C17-4A62-9B23-F2717C500886}"/>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7" name="Slide Number Placeholder 6">
            <a:extLst>
              <a:ext uri="{FF2B5EF4-FFF2-40B4-BE49-F238E27FC236}">
                <a16:creationId xmlns:a16="http://schemas.microsoft.com/office/drawing/2014/main" id="{7DD0075C-AB97-4D80-BF0E-6D96D0A8F963}"/>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11" name="Content Placeholder 8">
            <a:extLst>
              <a:ext uri="{FF2B5EF4-FFF2-40B4-BE49-F238E27FC236}">
                <a16:creationId xmlns:a16="http://schemas.microsoft.com/office/drawing/2014/main" id="{8C645043-BE6A-4D32-ACA9-AB593DA6BC9F}"/>
              </a:ext>
            </a:extLst>
          </p:cNvPr>
          <p:cNvSpPr>
            <a:spLocks noGrp="1"/>
          </p:cNvSpPr>
          <p:nvPr>
            <p:ph sz="quarter" idx="14"/>
          </p:nvPr>
        </p:nvSpPr>
        <p:spPr>
          <a:xfrm>
            <a:off x="8355530" y="2057400"/>
            <a:ext cx="3577934" cy="3862388"/>
          </a:xfrm>
        </p:spPr>
        <p:txBody>
          <a:bodyPr/>
          <a:lstStyle>
            <a:lvl1pPr marL="0" indent="0">
              <a:lnSpc>
                <a:spcPct val="90000"/>
              </a:lnSpc>
              <a:buNone/>
              <a:defRPr lang="ru-RU" sz="1600" kern="1200" dirty="0">
                <a:solidFill>
                  <a:schemeClr val="tx1">
                    <a:lumMod val="75000"/>
                    <a:lumOff val="25000"/>
                  </a:schemeClr>
                </a:solidFill>
                <a:latin typeface="+mn-lt"/>
                <a:ea typeface="+mn-ea"/>
                <a:cs typeface="+mn-cs"/>
              </a:defRPr>
            </a:lvl1pPr>
            <a:lvl2pPr marL="306000" indent="-306000">
              <a:defRPr/>
            </a:lvl2pPr>
            <a:lvl3pPr marL="306000" indent="-306000">
              <a:defRPr/>
            </a:lvl3pPr>
            <a:lvl4pPr marL="306000" indent="-306000">
              <a:defRPr/>
            </a:lvl4pPr>
            <a:lvl5pPr marL="306000" indent="-306000">
              <a:defRPr/>
            </a:lvl5pPr>
          </a:lstStyle>
          <a:p>
            <a:pPr marL="216000" lvl="0" indent="-216000" algn="l" defTabSz="457200" rtl="0" eaLnBrk="1" latinLnBrk="0" hangingPunct="1">
              <a:spcBef>
                <a:spcPct val="20000"/>
              </a:spcBef>
              <a:spcAft>
                <a:spcPts val="600"/>
              </a:spcAft>
              <a:buClr>
                <a:schemeClr val="accent1"/>
              </a:buClr>
              <a:buSzPct val="92000"/>
              <a:buFont typeface="Wingdings" panose="05000000000000000000" pitchFamily="2" charset="2"/>
              <a:buChar char="§"/>
            </a:pPr>
            <a:r>
              <a:rPr lang="en-US" noProof="0"/>
              <a:t>Click to edit Master text styles</a:t>
            </a:r>
          </a:p>
          <a:p>
            <a:pPr marL="216000" lvl="1" indent="-216000" algn="l" defTabSz="457200" rtl="0" eaLnBrk="1" latinLnBrk="0" hangingPunct="1">
              <a:spcBef>
                <a:spcPct val="20000"/>
              </a:spcBef>
              <a:spcAft>
                <a:spcPts val="600"/>
              </a:spcAft>
              <a:buClr>
                <a:schemeClr val="accent1"/>
              </a:buClr>
              <a:buSzPct val="92000"/>
              <a:buFont typeface="Wingdings" panose="05000000000000000000" pitchFamily="2" charset="2"/>
              <a:buChar char="§"/>
            </a:pPr>
            <a:r>
              <a:rPr lang="en-US" noProof="0"/>
              <a:t>Second level</a:t>
            </a:r>
          </a:p>
        </p:txBody>
      </p:sp>
      <p:sp>
        <p:nvSpPr>
          <p:cNvPr id="9" name="Footer Placeholder 5">
            <a:extLst>
              <a:ext uri="{FF2B5EF4-FFF2-40B4-BE49-F238E27FC236}">
                <a16:creationId xmlns:a16="http://schemas.microsoft.com/office/drawing/2014/main" id="{FE695AAC-8311-4518-A219-DE58BF92AEA9}"/>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Tree>
    <p:extLst>
      <p:ext uri="{BB962C8B-B14F-4D97-AF65-F5344CB8AC3E}">
        <p14:creationId xmlns:p14="http://schemas.microsoft.com/office/powerpoint/2010/main" val="917956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_1">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8119868" y="5356067"/>
            <a:ext cx="3625595" cy="1000782"/>
          </a:xfrm>
          <a:solidFill>
            <a:srgbClr val="465359"/>
          </a:solidFill>
        </p:spPr>
        <p:txBody>
          <a:bodyPr lIns="91440" tIns="0" rIns="91440" bIns="0">
            <a:normAutofit/>
          </a:bodyPr>
          <a:lstStyle>
            <a:lvl1pPr marL="0" indent="0" algn="ctr">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8119869" y="453642"/>
            <a:ext cx="3625595" cy="4826023"/>
          </a:xfrm>
          <a:solidFill>
            <a:schemeClr val="accent1"/>
          </a:solidFill>
        </p:spPr>
        <p:txBody>
          <a:bodyPr tIns="0" bIns="0" anchor="ctr" anchorCtr="0">
            <a:noAutofit/>
          </a:bodyPr>
          <a:lstStyle>
            <a:lvl1pPr algn="ct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39766" y="453642"/>
            <a:ext cx="7602421" cy="5903207"/>
          </a:xfrm>
          <a:solidFill>
            <a:schemeClr val="bg1">
              <a:lumMod val="85000"/>
            </a:schemeClr>
          </a:solidFill>
        </p:spPr>
        <p:txBody>
          <a:bodyPr lIns="457200" tIns="457200"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7605951" y="6423914"/>
            <a:ext cx="2844799" cy="365125"/>
          </a:xfrm>
        </p:spPr>
        <p:txBody>
          <a:bodyPr/>
          <a:lstStyle>
            <a:lvl1pPr>
              <a:defRPr/>
            </a:lvl1pPr>
          </a:lstStyle>
          <a:p>
            <a:fld id="{670A55AC-ADB5-440D-AFFF-99C1406F297F}" type="datetime1">
              <a:rPr lang="en-US" smtClean="0"/>
              <a:t>10/19/2022</a:t>
            </a:fld>
            <a:endParaRPr lang="en-US" dirty="0"/>
          </a:p>
        </p:txBody>
      </p:sp>
      <p:sp>
        <p:nvSpPr>
          <p:cNvPr id="6" name="Footer Placeholder 5"/>
          <p:cNvSpPr>
            <a:spLocks noGrp="1"/>
          </p:cNvSpPr>
          <p:nvPr>
            <p:ph type="ftr" sz="quarter" idx="11"/>
          </p:nvPr>
        </p:nvSpPr>
        <p:spPr>
          <a:xfrm>
            <a:off x="355101" y="6423914"/>
            <a:ext cx="6818262" cy="365125"/>
          </a:xfrm>
        </p:spPr>
        <p:txBody>
          <a:bodyPr/>
          <a:lstStyle/>
          <a:p>
            <a:pPr algn="l"/>
            <a:r>
              <a:rPr lang="en-US" dirty="0"/>
              <a:t>Teach a Course</a:t>
            </a:r>
          </a:p>
        </p:txBody>
      </p:sp>
      <p:sp>
        <p:nvSpPr>
          <p:cNvPr id="7" name="Slide Number Placeholder 6"/>
          <p:cNvSpPr>
            <a:spLocks noGrp="1"/>
          </p:cNvSpPr>
          <p:nvPr>
            <p:ph type="sldNum" sz="quarter" idx="12"/>
          </p:nvPr>
        </p:nvSpPr>
        <p:spPr>
          <a:xfrm>
            <a:off x="10795363" y="6423914"/>
            <a:ext cx="1052510"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17903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ture with Caption_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1F13A5-61B9-419A-9B13-8BD37BE2841E}"/>
              </a:ext>
            </a:extLst>
          </p:cNvPr>
          <p:cNvSpPr/>
          <p:nvPr userDrawn="1"/>
        </p:nvSpPr>
        <p:spPr>
          <a:xfrm>
            <a:off x="446532" y="4199467"/>
            <a:ext cx="11296732" cy="2191098"/>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Title 1">
            <a:extLst>
              <a:ext uri="{FF2B5EF4-FFF2-40B4-BE49-F238E27FC236}">
                <a16:creationId xmlns:a16="http://schemas.microsoft.com/office/drawing/2014/main" id="{12206A44-565D-4C18-8891-86387B90115A}"/>
              </a:ext>
            </a:extLst>
          </p:cNvPr>
          <p:cNvSpPr>
            <a:spLocks noGrp="1"/>
          </p:cNvSpPr>
          <p:nvPr>
            <p:ph type="title"/>
          </p:nvPr>
        </p:nvSpPr>
        <p:spPr>
          <a:xfrm>
            <a:off x="1059226" y="4262316"/>
            <a:ext cx="9391524" cy="988332"/>
          </a:xfrm>
        </p:spPr>
        <p:txBody>
          <a:bodyPr>
            <a:normAutofit/>
          </a:bodyPr>
          <a:lstStyle>
            <a:lvl1pPr>
              <a:defRPr sz="3600">
                <a:solidFill>
                  <a:schemeClr val="bg1"/>
                </a:solidFill>
              </a:defRPr>
            </a:lvl1pPr>
          </a:lstStyle>
          <a:p>
            <a:r>
              <a:rPr lang="en-US" noProof="0"/>
              <a:t>Click to edit Master title style</a:t>
            </a:r>
          </a:p>
        </p:txBody>
      </p:sp>
      <p:sp>
        <p:nvSpPr>
          <p:cNvPr id="4" name="Picture Placeholder 3">
            <a:extLst>
              <a:ext uri="{FF2B5EF4-FFF2-40B4-BE49-F238E27FC236}">
                <a16:creationId xmlns:a16="http://schemas.microsoft.com/office/drawing/2014/main" id="{5B084B74-38B3-42C8-B8E4-A0D13B059E92}"/>
              </a:ext>
            </a:extLst>
          </p:cNvPr>
          <p:cNvSpPr>
            <a:spLocks noGrp="1"/>
          </p:cNvSpPr>
          <p:nvPr>
            <p:ph type="pic" sz="quarter" idx="13"/>
          </p:nvPr>
        </p:nvSpPr>
        <p:spPr>
          <a:xfrm>
            <a:off x="441325" y="606425"/>
            <a:ext cx="11304588" cy="3536950"/>
          </a:xfrm>
        </p:spPr>
        <p:txBody>
          <a:bodyPr/>
          <a:lstStyle>
            <a:lvl1pPr marL="0" indent="0" algn="ctr">
              <a:buNone/>
              <a:defRPr/>
            </a:lvl1pPr>
          </a:lstStyle>
          <a:p>
            <a:r>
              <a:rPr lang="en-US" noProof="0"/>
              <a:t>Click icon to add picture</a:t>
            </a:r>
            <a:endParaRPr lang="en-US" noProof="0" dirty="0"/>
          </a:p>
        </p:txBody>
      </p:sp>
      <p:sp>
        <p:nvSpPr>
          <p:cNvPr id="3" name="Date Placeholder 2">
            <a:extLst>
              <a:ext uri="{FF2B5EF4-FFF2-40B4-BE49-F238E27FC236}">
                <a16:creationId xmlns:a16="http://schemas.microsoft.com/office/drawing/2014/main" id="{75F22525-79A2-451F-9944-47D4183A4515}"/>
              </a:ext>
            </a:extLst>
          </p:cNvPr>
          <p:cNvSpPr>
            <a:spLocks noGrp="1"/>
          </p:cNvSpPr>
          <p:nvPr>
            <p:ph type="dt" sz="half" idx="10"/>
          </p:nvPr>
        </p:nvSpPr>
        <p:spPr>
          <a:xfrm>
            <a:off x="7605951" y="6423914"/>
            <a:ext cx="2844799" cy="365125"/>
          </a:xfrm>
        </p:spPr>
        <p:txBody>
          <a:bodyPr/>
          <a:lstStyle/>
          <a:p>
            <a:fld id="{91CD4B7E-D172-41E4-BE36-64B5A7E393CD}" type="datetimeFigureOut">
              <a:rPr lang="en-US" noProof="0" smtClean="0"/>
              <a:t>10/19/2022</a:t>
            </a:fld>
            <a:endParaRPr lang="en-US" noProof="0" dirty="0"/>
          </a:p>
        </p:txBody>
      </p:sp>
      <p:sp>
        <p:nvSpPr>
          <p:cNvPr id="5" name="Slide Number Placeholder 4">
            <a:extLst>
              <a:ext uri="{FF2B5EF4-FFF2-40B4-BE49-F238E27FC236}">
                <a16:creationId xmlns:a16="http://schemas.microsoft.com/office/drawing/2014/main" id="{8B9B8C25-AF44-4D9D-A667-69D9A92B1C59}"/>
              </a:ext>
            </a:extLst>
          </p:cNvPr>
          <p:cNvSpPr>
            <a:spLocks noGrp="1"/>
          </p:cNvSpPr>
          <p:nvPr>
            <p:ph type="sldNum" sz="quarter" idx="12"/>
          </p:nvPr>
        </p:nvSpPr>
        <p:spPr>
          <a:xfrm>
            <a:off x="10795363" y="6423914"/>
            <a:ext cx="1052510" cy="365125"/>
          </a:xfrm>
        </p:spPr>
        <p:txBody>
          <a:bodyPr/>
          <a:lstStyle/>
          <a:p>
            <a:fld id="{F603CDE5-C1D8-4EDD-870F-A498BAFA520F}" type="slidenum">
              <a:rPr lang="en-US" noProof="0" smtClean="0"/>
              <a:t>‹#›</a:t>
            </a:fld>
            <a:endParaRPr lang="en-US" noProof="0" dirty="0"/>
          </a:p>
        </p:txBody>
      </p:sp>
      <p:sp>
        <p:nvSpPr>
          <p:cNvPr id="6" name="Footer Placeholder 5">
            <a:extLst>
              <a:ext uri="{FF2B5EF4-FFF2-40B4-BE49-F238E27FC236}">
                <a16:creationId xmlns:a16="http://schemas.microsoft.com/office/drawing/2014/main" id="{EFF54790-C8AC-4CF8-8E89-80C5C90F3A17}"/>
              </a:ext>
            </a:extLst>
          </p:cNvPr>
          <p:cNvSpPr>
            <a:spLocks noGrp="1"/>
          </p:cNvSpPr>
          <p:nvPr>
            <p:ph type="ftr" sz="quarter" idx="11"/>
          </p:nvPr>
        </p:nvSpPr>
        <p:spPr>
          <a:xfrm>
            <a:off x="355101" y="6423914"/>
            <a:ext cx="6818262" cy="365125"/>
          </a:xfrm>
        </p:spPr>
        <p:txBody>
          <a:bodyPr/>
          <a:lstStyle/>
          <a:p>
            <a:pPr algn="l"/>
            <a:r>
              <a:rPr lang="en-US" noProof="0" dirty="0"/>
              <a:t>Teach a Course</a:t>
            </a:r>
          </a:p>
        </p:txBody>
      </p:sp>
      <p:sp>
        <p:nvSpPr>
          <p:cNvPr id="7" name="Text Placeholder 6">
            <a:extLst>
              <a:ext uri="{FF2B5EF4-FFF2-40B4-BE49-F238E27FC236}">
                <a16:creationId xmlns:a16="http://schemas.microsoft.com/office/drawing/2014/main" id="{85EB5327-3B98-4D40-987B-863866194FFC}"/>
              </a:ext>
            </a:extLst>
          </p:cNvPr>
          <p:cNvSpPr>
            <a:spLocks noGrp="1"/>
          </p:cNvSpPr>
          <p:nvPr>
            <p:ph type="body" sz="quarter" idx="14"/>
          </p:nvPr>
        </p:nvSpPr>
        <p:spPr>
          <a:xfrm>
            <a:off x="1058863" y="5303610"/>
            <a:ext cx="9391888" cy="614363"/>
          </a:xfrm>
        </p:spPr>
        <p:txBody>
          <a:bodyPr>
            <a:normAutofit/>
          </a:bodyPr>
          <a:lstStyle>
            <a:lvl1pPr marL="0" indent="0">
              <a:buNone/>
              <a:defRPr sz="1600">
                <a:solidFill>
                  <a:schemeClr val="bg2">
                    <a:lumMod val="75000"/>
                  </a:schemeClr>
                </a:solidFill>
              </a:defRPr>
            </a:lvl1pPr>
            <a:lvl2pPr marL="324000" indent="0">
              <a:buNone/>
              <a:defRPr/>
            </a:lvl2pPr>
          </a:lstStyle>
          <a:p>
            <a:pPr lvl="0"/>
            <a:r>
              <a:rPr lang="en-US" noProof="0"/>
              <a:t>Click to edit Master text styles</a:t>
            </a:r>
          </a:p>
        </p:txBody>
      </p:sp>
    </p:spTree>
    <p:extLst>
      <p:ext uri="{BB962C8B-B14F-4D97-AF65-F5344CB8AC3E}">
        <p14:creationId xmlns:p14="http://schemas.microsoft.com/office/powerpoint/2010/main" val="2130529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accent1"/>
                </a:solidFill>
              </a:defRPr>
            </a:lvl1pPr>
          </a:lstStyle>
          <a:p>
            <a:fld id="{0A7F1CA9-BED2-4756-8AEF-E0F68B0488B6}" type="datetime1">
              <a:rPr lang="en-US" smtClean="0"/>
              <a:pPr/>
              <a:t>10/19/2022</a:t>
            </a:fld>
            <a:endParaRPr lang="en-US" dirty="0"/>
          </a:p>
        </p:txBody>
      </p:sp>
      <p:sp>
        <p:nvSpPr>
          <p:cNvPr id="5" name="Footer Placeholder 4"/>
          <p:cNvSpPr>
            <a:spLocks noGrp="1"/>
          </p:cNvSpPr>
          <p:nvPr>
            <p:ph type="ftr" sz="quarter" idx="3"/>
          </p:nvPr>
        </p:nvSpPr>
        <p:spPr>
          <a:xfrm>
            <a:off x="484940" y="6423914"/>
            <a:ext cx="6917210" cy="365125"/>
          </a:xfrm>
          <a:prstGeom prst="rect">
            <a:avLst/>
          </a:prstGeom>
        </p:spPr>
        <p:txBody>
          <a:bodyPr vert="horz" lIns="91440" tIns="45720" rIns="91440" bIns="45720" rtlCol="0" anchor="ctr"/>
          <a:lstStyle>
            <a:lvl1pPr algn="l">
              <a:defRPr sz="900" cap="all">
                <a:solidFill>
                  <a:schemeClr val="accent1"/>
                </a:solidFill>
              </a:defRPr>
            </a:lvl1pPr>
          </a:lstStyle>
          <a:p>
            <a:r>
              <a:rPr lang="en-US" dirty="0"/>
              <a:t>Teach a Course</a:t>
            </a:r>
          </a:p>
        </p:txBody>
      </p:sp>
      <p:sp>
        <p:nvSpPr>
          <p:cNvPr id="6" name="Slide Number Placeholder 5"/>
          <p:cNvSpPr>
            <a:spLocks noGrp="1"/>
          </p:cNvSpPr>
          <p:nvPr>
            <p:ph type="sldNum" sz="quarter" idx="4"/>
          </p:nvPr>
        </p:nvSpPr>
        <p:spPr>
          <a:xfrm>
            <a:off x="10795363" y="6423914"/>
            <a:ext cx="1052510" cy="365125"/>
          </a:xfrm>
          <a:prstGeom prst="rect">
            <a:avLst/>
          </a:prstGeom>
        </p:spPr>
        <p:txBody>
          <a:bodyPr vert="horz" lIns="91440" tIns="45720" rIns="91440" bIns="45720" rtlCol="0" anchor="ctr"/>
          <a:lstStyle>
            <a:lvl1pPr algn="r">
              <a:defRPr sz="900">
                <a:solidFill>
                  <a:schemeClr val="accent1"/>
                </a:solidFill>
              </a:defRPr>
            </a:lvl1pPr>
          </a:lstStyle>
          <a:p>
            <a:fld id="{3A98EE3D-8CD1-4C3F-BD1C-C98C9596463C}" type="slidenum">
              <a:rPr lang="en-US" smtClean="0"/>
              <a:pPr/>
              <a:t>‹#›</a:t>
            </a:fld>
            <a:endParaRPr lang="en-US" dirty="0"/>
          </a:p>
        </p:txBody>
      </p:sp>
      <p:sp>
        <p:nvSpPr>
          <p:cNvPr id="9" name="Rectangle 8"/>
          <p:cNvSpPr/>
          <p:nvPr/>
        </p:nvSpPr>
        <p:spPr>
          <a:xfrm>
            <a:off x="446534" y="455422"/>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6120"/>
            <a:ext cx="3703320" cy="93600"/>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6120"/>
            <a:ext cx="3703320" cy="936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93872371"/>
      </p:ext>
    </p:extLst>
  </p:cSld>
  <p:clrMap bg1="lt1" tx1="dk1" bg2="lt2" tx2="dk2" accent1="accent1" accent2="accent2" accent3="accent3" accent4="accent4" accent5="accent5" accent6="accent6" hlink="hlink" folHlink="folHlink"/>
  <p:sldLayoutIdLst>
    <p:sldLayoutId id="2147483714" r:id="rId1"/>
    <p:sldLayoutId id="2147483743" r:id="rId2"/>
    <p:sldLayoutId id="2147483734" r:id="rId3"/>
    <p:sldLayoutId id="2147483735" r:id="rId4"/>
    <p:sldLayoutId id="2147483736" r:id="rId5"/>
    <p:sldLayoutId id="2147483737" r:id="rId6"/>
    <p:sldLayoutId id="2147483738" r:id="rId7"/>
    <p:sldLayoutId id="2147483740" r:id="rId8"/>
    <p:sldLayoutId id="2147483741" r:id="rId9"/>
    <p:sldLayoutId id="2147483742" r:id="rId10"/>
    <p:sldLayoutId id="2147483739" r:id="rId11"/>
    <p:sldLayoutId id="2147483744" r:id="rId12"/>
  </p:sldLayoutIdLst>
  <p:hf hdr="0" dt="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A242D-B507-4381-A8CB-EFA346570379}"/>
              </a:ext>
            </a:extLst>
          </p:cNvPr>
          <p:cNvSpPr>
            <a:spLocks noGrp="1"/>
          </p:cNvSpPr>
          <p:nvPr>
            <p:ph type="title"/>
          </p:nvPr>
        </p:nvSpPr>
        <p:spPr>
          <a:xfrm>
            <a:off x="1059226" y="4262316"/>
            <a:ext cx="9391524" cy="988332"/>
          </a:xfrm>
        </p:spPr>
        <p:txBody>
          <a:bodyPr anchor="b">
            <a:normAutofit/>
          </a:bodyPr>
          <a:lstStyle/>
          <a:p>
            <a:pPr>
              <a:lnSpc>
                <a:spcPct val="90000"/>
              </a:lnSpc>
            </a:pPr>
            <a:r>
              <a:rPr lang="en-US" sz="3100" dirty="0"/>
              <a:t>Changemakers:</a:t>
            </a:r>
            <a:br>
              <a:rPr lang="en-US" sz="3100" dirty="0"/>
            </a:br>
            <a:r>
              <a:rPr lang="en-US" sz="3100" dirty="0"/>
              <a:t>creativity &amp; Value </a:t>
            </a:r>
          </a:p>
        </p:txBody>
      </p:sp>
      <p:pic>
        <p:nvPicPr>
          <p:cNvPr id="6" name="Picture 5" descr="Multi-colored paper">
            <a:extLst>
              <a:ext uri="{FF2B5EF4-FFF2-40B4-BE49-F238E27FC236}">
                <a16:creationId xmlns:a16="http://schemas.microsoft.com/office/drawing/2014/main" id="{110F74B8-B660-402A-ABE5-FCE0992D3226}"/>
              </a:ext>
            </a:extLst>
          </p:cNvPr>
          <p:cNvPicPr>
            <a:picLocks noChangeAspect="1"/>
          </p:cNvPicPr>
          <p:nvPr/>
        </p:nvPicPr>
        <p:blipFill rotWithShape="1">
          <a:blip r:embed="rId3"/>
          <a:srcRect t="28543" r="-2" b="24583"/>
          <a:stretch/>
        </p:blipFill>
        <p:spPr>
          <a:xfrm>
            <a:off x="441325" y="606425"/>
            <a:ext cx="11304588" cy="3536950"/>
          </a:xfrm>
          <a:prstGeom prst="rect">
            <a:avLst/>
          </a:prstGeom>
          <a:noFill/>
          <a:ln>
            <a:noFill/>
          </a:ln>
          <a:effectLst>
            <a:outerShdw blurRad="292100" dist="139700" dir="2700000" algn="tl" rotWithShape="0">
              <a:srgbClr val="333333">
                <a:alpha val="65000"/>
              </a:srgbClr>
            </a:outerShdw>
          </a:effectLst>
        </p:spPr>
      </p:pic>
      <p:sp>
        <p:nvSpPr>
          <p:cNvPr id="27" name="Slide Number Placeholder 3">
            <a:extLst>
              <a:ext uri="{FF2B5EF4-FFF2-40B4-BE49-F238E27FC236}">
                <a16:creationId xmlns:a16="http://schemas.microsoft.com/office/drawing/2014/main" id="{7F661755-95CC-4048-BDF1-2149D86A150A}"/>
              </a:ext>
            </a:extLst>
          </p:cNvPr>
          <p:cNvSpPr>
            <a:spLocks noGrp="1"/>
          </p:cNvSpPr>
          <p:nvPr>
            <p:ph type="sldNum" sz="quarter" idx="12"/>
          </p:nvPr>
        </p:nvSpPr>
        <p:spPr>
          <a:xfrm>
            <a:off x="10795363" y="6423914"/>
            <a:ext cx="1052510" cy="365125"/>
          </a:xfrm>
        </p:spPr>
        <p:txBody>
          <a:bodyPr/>
          <a:lstStyle/>
          <a:p>
            <a:pPr>
              <a:spcAft>
                <a:spcPts val="600"/>
              </a:spcAft>
            </a:pPr>
            <a:fld id="{F603CDE5-C1D8-4EDD-870F-A498BAFA520F}" type="slidenum">
              <a:rPr lang="en-US" noProof="0" smtClean="0"/>
              <a:pPr>
                <a:spcAft>
                  <a:spcPts val="600"/>
                </a:spcAft>
              </a:pPr>
              <a:t>1</a:t>
            </a:fld>
            <a:endParaRPr lang="en-US" noProof="0"/>
          </a:p>
        </p:txBody>
      </p:sp>
      <p:sp>
        <p:nvSpPr>
          <p:cNvPr id="3" name="Subtitle 2">
            <a:extLst>
              <a:ext uri="{FF2B5EF4-FFF2-40B4-BE49-F238E27FC236}">
                <a16:creationId xmlns:a16="http://schemas.microsoft.com/office/drawing/2014/main" id="{A4F4068D-37AE-4B7D-BC75-216B123A6C44}"/>
              </a:ext>
            </a:extLst>
          </p:cNvPr>
          <p:cNvSpPr>
            <a:spLocks noGrp="1"/>
          </p:cNvSpPr>
          <p:nvPr>
            <p:ph type="body" sz="quarter" idx="14"/>
          </p:nvPr>
        </p:nvSpPr>
        <p:spPr>
          <a:xfrm>
            <a:off x="1058863" y="5303610"/>
            <a:ext cx="9391888" cy="614363"/>
          </a:xfrm>
        </p:spPr>
        <p:txBody>
          <a:bodyPr anchor="ctr">
            <a:normAutofit/>
          </a:bodyPr>
          <a:lstStyle/>
          <a:p>
            <a:r>
              <a:rPr lang="en-US" dirty="0"/>
              <a:t>Assignment Overview </a:t>
            </a:r>
          </a:p>
        </p:txBody>
      </p:sp>
    </p:spTree>
    <p:extLst>
      <p:ext uri="{BB962C8B-B14F-4D97-AF65-F5344CB8AC3E}">
        <p14:creationId xmlns:p14="http://schemas.microsoft.com/office/powerpoint/2010/main" val="4209711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1">
            <a:extLst>
              <a:ext uri="{FF2B5EF4-FFF2-40B4-BE49-F238E27FC236}">
                <a16:creationId xmlns:a16="http://schemas.microsoft.com/office/drawing/2014/main" id="{20F4B099-4483-46AD-A444-DA25C95E3115}"/>
              </a:ext>
            </a:extLst>
          </p:cNvPr>
          <p:cNvSpPr>
            <a:spLocks noGrp="1"/>
          </p:cNvSpPr>
          <p:nvPr>
            <p:ph type="body" sz="half" idx="2"/>
          </p:nvPr>
        </p:nvSpPr>
        <p:spPr>
          <a:xfrm>
            <a:off x="8119868" y="5356067"/>
            <a:ext cx="3845153" cy="1000782"/>
          </a:xfrm>
        </p:spPr>
        <p:txBody>
          <a:bodyPr/>
          <a:lstStyle/>
          <a:p>
            <a:r>
              <a:rPr lang="en-US" b="1" dirty="0"/>
              <a:t>Assessment Components</a:t>
            </a:r>
          </a:p>
        </p:txBody>
      </p:sp>
      <p:pic>
        <p:nvPicPr>
          <p:cNvPr id="5" name="Picture 4">
            <a:extLst>
              <a:ext uri="{FF2B5EF4-FFF2-40B4-BE49-F238E27FC236}">
                <a16:creationId xmlns:a16="http://schemas.microsoft.com/office/drawing/2014/main" id="{49606180-6D8C-4C5B-99F3-D47B0DE0A451}"/>
              </a:ext>
            </a:extLst>
          </p:cNvPr>
          <p:cNvPicPr>
            <a:picLocks noChangeAspect="1"/>
          </p:cNvPicPr>
          <p:nvPr/>
        </p:nvPicPr>
        <p:blipFill rotWithShape="1">
          <a:blip r:embed="rId2"/>
          <a:srcRect l="26011" t="20283" r="34175" b="38440"/>
          <a:stretch/>
        </p:blipFill>
        <p:spPr>
          <a:xfrm>
            <a:off x="323030" y="1188496"/>
            <a:ext cx="7602421" cy="4433499"/>
          </a:xfrm>
          <a:prstGeom prst="rect">
            <a:avLst/>
          </a:prstGeom>
          <a:noFill/>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Slide Number Placeholder 5">
            <a:extLst>
              <a:ext uri="{FF2B5EF4-FFF2-40B4-BE49-F238E27FC236}">
                <a16:creationId xmlns:a16="http://schemas.microsoft.com/office/drawing/2014/main" id="{3D0DE311-4650-430C-8135-3D0BCBECBD3E}"/>
              </a:ext>
            </a:extLst>
          </p:cNvPr>
          <p:cNvSpPr>
            <a:spLocks noGrp="1"/>
          </p:cNvSpPr>
          <p:nvPr>
            <p:ph type="sldNum" sz="quarter" idx="12"/>
          </p:nvPr>
        </p:nvSpPr>
        <p:spPr>
          <a:xfrm>
            <a:off x="10795363" y="6423914"/>
            <a:ext cx="1052510" cy="365125"/>
          </a:xfrm>
        </p:spPr>
        <p:txBody>
          <a:bodyPr/>
          <a:lstStyle/>
          <a:p>
            <a:pPr>
              <a:spcAft>
                <a:spcPts val="600"/>
              </a:spcAft>
            </a:pPr>
            <a:fld id="{3A98EE3D-8CD1-4C3F-BD1C-C98C9596463C}" type="slidenum">
              <a:rPr lang="en-US" smtClean="0"/>
              <a:pPr>
                <a:spcAft>
                  <a:spcPts val="600"/>
                </a:spcAft>
              </a:pPr>
              <a:t>2</a:t>
            </a:fld>
            <a:endParaRPr lang="en-US"/>
          </a:p>
        </p:txBody>
      </p:sp>
      <p:pic>
        <p:nvPicPr>
          <p:cNvPr id="7" name="Picture 6" descr="Paper files on the table">
            <a:extLst>
              <a:ext uri="{FF2B5EF4-FFF2-40B4-BE49-F238E27FC236}">
                <a16:creationId xmlns:a16="http://schemas.microsoft.com/office/drawing/2014/main" id="{DB90693C-5CA7-4C84-8E69-28CD65A5AB14}"/>
              </a:ext>
            </a:extLst>
          </p:cNvPr>
          <p:cNvPicPr>
            <a:picLocks noChangeAspect="1"/>
          </p:cNvPicPr>
          <p:nvPr/>
        </p:nvPicPr>
        <p:blipFill>
          <a:blip r:embed="rId3"/>
          <a:stretch>
            <a:fillRect/>
          </a:stretch>
        </p:blipFill>
        <p:spPr>
          <a:xfrm>
            <a:off x="8163733" y="346634"/>
            <a:ext cx="3727507" cy="48673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76145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031C812-439B-4451-88F2-55DA217129CD}"/>
              </a:ext>
            </a:extLst>
          </p:cNvPr>
          <p:cNvSpPr>
            <a:spLocks noGrp="1"/>
          </p:cNvSpPr>
          <p:nvPr>
            <p:ph type="body" sz="half" idx="2"/>
          </p:nvPr>
        </p:nvSpPr>
        <p:spPr/>
        <p:txBody>
          <a:bodyPr/>
          <a:lstStyle/>
          <a:p>
            <a:r>
              <a:rPr lang="en-GB" dirty="0"/>
              <a:t>Assignment 1</a:t>
            </a:r>
          </a:p>
        </p:txBody>
      </p:sp>
      <p:sp>
        <p:nvSpPr>
          <p:cNvPr id="3" name="Title 2">
            <a:extLst>
              <a:ext uri="{FF2B5EF4-FFF2-40B4-BE49-F238E27FC236}">
                <a16:creationId xmlns:a16="http://schemas.microsoft.com/office/drawing/2014/main" id="{7E4B91F0-14E5-4CC7-84B5-973D7E0D2AB1}"/>
              </a:ext>
            </a:extLst>
          </p:cNvPr>
          <p:cNvSpPr>
            <a:spLocks noGrp="1"/>
          </p:cNvSpPr>
          <p:nvPr>
            <p:ph type="title"/>
          </p:nvPr>
        </p:nvSpPr>
        <p:spPr/>
        <p:txBody>
          <a:bodyPr/>
          <a:lstStyle/>
          <a:p>
            <a:r>
              <a:rPr lang="en-GB" dirty="0"/>
              <a:t>What Are Your Research Questions?</a:t>
            </a:r>
          </a:p>
        </p:txBody>
      </p:sp>
      <p:pic>
        <p:nvPicPr>
          <p:cNvPr id="8" name="Picture Placeholder 7" descr="Person standing up at a table working on papers">
            <a:extLst>
              <a:ext uri="{FF2B5EF4-FFF2-40B4-BE49-F238E27FC236}">
                <a16:creationId xmlns:a16="http://schemas.microsoft.com/office/drawing/2014/main" id="{1D6A4632-DCAB-4107-93F1-80C30611FD48}"/>
              </a:ext>
            </a:extLst>
          </p:cNvPr>
          <p:cNvPicPr>
            <a:picLocks noGrp="1" noChangeAspect="1"/>
          </p:cNvPicPr>
          <p:nvPr>
            <p:ph type="pic" idx="1"/>
          </p:nvPr>
        </p:nvPicPr>
        <p:blipFill>
          <a:blip r:embed="rId2"/>
          <a:srcRect l="7012" r="7012"/>
          <a:stretch>
            <a:fillRect/>
          </a:stretch>
        </p:blipFill>
        <p:spPr/>
      </p:pic>
      <p:sp>
        <p:nvSpPr>
          <p:cNvPr id="6" name="Slide Number Placeholder 5">
            <a:extLst>
              <a:ext uri="{FF2B5EF4-FFF2-40B4-BE49-F238E27FC236}">
                <a16:creationId xmlns:a16="http://schemas.microsoft.com/office/drawing/2014/main" id="{D4B4E071-C21A-4A83-97D3-A47E4DA64DAF}"/>
              </a:ext>
            </a:extLst>
          </p:cNvPr>
          <p:cNvSpPr>
            <a:spLocks noGrp="1"/>
          </p:cNvSpPr>
          <p:nvPr>
            <p:ph type="sldNum" sz="quarter" idx="12"/>
          </p:nvPr>
        </p:nvSpPr>
        <p:spPr/>
        <p:txBody>
          <a:bodyPr/>
          <a:lstStyle/>
          <a:p>
            <a:fld id="{3A98EE3D-8CD1-4C3F-BD1C-C98C9596463C}" type="slidenum">
              <a:rPr lang="en-US" smtClean="0"/>
              <a:t>3</a:t>
            </a:fld>
            <a:endParaRPr lang="en-US" dirty="0"/>
          </a:p>
        </p:txBody>
      </p:sp>
    </p:spTree>
    <p:extLst>
      <p:ext uri="{BB962C8B-B14F-4D97-AF65-F5344CB8AC3E}">
        <p14:creationId xmlns:p14="http://schemas.microsoft.com/office/powerpoint/2010/main" val="4268517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D206C51-166A-4316-B36A-2098544B4D7C}"/>
              </a:ext>
            </a:extLst>
          </p:cNvPr>
          <p:cNvSpPr>
            <a:spLocks noGrp="1"/>
          </p:cNvSpPr>
          <p:nvPr>
            <p:ph type="body" sz="half" idx="2"/>
          </p:nvPr>
        </p:nvSpPr>
        <p:spPr/>
        <p:txBody>
          <a:bodyPr/>
          <a:lstStyle/>
          <a:p>
            <a:r>
              <a:rPr lang="en-GB" b="1" dirty="0"/>
              <a:t>E-Portfolio</a:t>
            </a:r>
          </a:p>
        </p:txBody>
      </p:sp>
      <p:sp>
        <p:nvSpPr>
          <p:cNvPr id="3" name="Title 2">
            <a:extLst>
              <a:ext uri="{FF2B5EF4-FFF2-40B4-BE49-F238E27FC236}">
                <a16:creationId xmlns:a16="http://schemas.microsoft.com/office/drawing/2014/main" id="{A38F21AC-085D-49BE-991C-5EEFD57D6889}"/>
              </a:ext>
            </a:extLst>
          </p:cNvPr>
          <p:cNvSpPr>
            <a:spLocks noGrp="1"/>
          </p:cNvSpPr>
          <p:nvPr>
            <p:ph type="title"/>
          </p:nvPr>
        </p:nvSpPr>
        <p:spPr/>
        <p:txBody>
          <a:bodyPr/>
          <a:lstStyle/>
          <a:p>
            <a:r>
              <a:rPr lang="en-GB" b="1" dirty="0"/>
              <a:t>Assessment Component 1</a:t>
            </a:r>
          </a:p>
        </p:txBody>
      </p:sp>
      <p:pic>
        <p:nvPicPr>
          <p:cNvPr id="8" name="Picture Placeholder 7" descr="A drawing of a light bulb with yellow crumpled paper as its light">
            <a:extLst>
              <a:ext uri="{FF2B5EF4-FFF2-40B4-BE49-F238E27FC236}">
                <a16:creationId xmlns:a16="http://schemas.microsoft.com/office/drawing/2014/main" id="{D3CEEFA8-0E4A-4A41-9216-F4505A9D7FC8}"/>
              </a:ext>
            </a:extLst>
          </p:cNvPr>
          <p:cNvPicPr>
            <a:picLocks noGrp="1" noChangeAspect="1"/>
          </p:cNvPicPr>
          <p:nvPr>
            <p:ph type="pic" idx="1"/>
          </p:nvPr>
        </p:nvPicPr>
        <p:blipFill>
          <a:blip r:embed="rId2"/>
          <a:srcRect l="7065" r="7065"/>
          <a:stretch>
            <a:fillRect/>
          </a:stretch>
        </p:blipFill>
        <p:spPr/>
      </p:pic>
      <p:sp>
        <p:nvSpPr>
          <p:cNvPr id="6" name="Slide Number Placeholder 5">
            <a:extLst>
              <a:ext uri="{FF2B5EF4-FFF2-40B4-BE49-F238E27FC236}">
                <a16:creationId xmlns:a16="http://schemas.microsoft.com/office/drawing/2014/main" id="{805FD8A7-166C-4DE8-8DBE-96FFA5A23480}"/>
              </a:ext>
            </a:extLst>
          </p:cNvPr>
          <p:cNvSpPr>
            <a:spLocks noGrp="1"/>
          </p:cNvSpPr>
          <p:nvPr>
            <p:ph type="sldNum" sz="quarter" idx="12"/>
          </p:nvPr>
        </p:nvSpPr>
        <p:spPr/>
        <p:txBody>
          <a:bodyPr/>
          <a:lstStyle/>
          <a:p>
            <a:fld id="{3A98EE3D-8CD1-4C3F-BD1C-C98C9596463C}" type="slidenum">
              <a:rPr lang="en-US" smtClean="0"/>
              <a:t>4</a:t>
            </a:fld>
            <a:endParaRPr lang="en-US" dirty="0"/>
          </a:p>
        </p:txBody>
      </p:sp>
    </p:spTree>
    <p:extLst>
      <p:ext uri="{BB962C8B-B14F-4D97-AF65-F5344CB8AC3E}">
        <p14:creationId xmlns:p14="http://schemas.microsoft.com/office/powerpoint/2010/main" val="2578215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B23F3F5-6640-4FD6-B347-D986762753E6}"/>
              </a:ext>
            </a:extLst>
          </p:cNvPr>
          <p:cNvSpPr>
            <a:spLocks noGrp="1"/>
          </p:cNvSpPr>
          <p:nvPr>
            <p:ph type="title"/>
          </p:nvPr>
        </p:nvSpPr>
        <p:spPr>
          <a:xfrm>
            <a:off x="581192" y="5379032"/>
            <a:ext cx="4909445" cy="689514"/>
          </a:xfrm>
        </p:spPr>
        <p:style>
          <a:lnRef idx="2">
            <a:schemeClr val="dk1"/>
          </a:lnRef>
          <a:fillRef idx="1">
            <a:schemeClr val="lt1"/>
          </a:fillRef>
          <a:effectRef idx="0">
            <a:schemeClr val="dk1"/>
          </a:effectRef>
          <a:fontRef idx="minor">
            <a:schemeClr val="dk1"/>
          </a:fontRef>
        </p:style>
        <p:txBody>
          <a:bodyPr/>
          <a:lstStyle/>
          <a:p>
            <a:pPr algn="ctr"/>
            <a:r>
              <a:rPr lang="en-GB" b="1" dirty="0"/>
              <a:t>Assessment Component 1</a:t>
            </a:r>
          </a:p>
        </p:txBody>
      </p:sp>
      <p:sp>
        <p:nvSpPr>
          <p:cNvPr id="5" name="Content Placeholder 4">
            <a:extLst>
              <a:ext uri="{FF2B5EF4-FFF2-40B4-BE49-F238E27FC236}">
                <a16:creationId xmlns:a16="http://schemas.microsoft.com/office/drawing/2014/main" id="{C1DDD79E-1D9E-4F3C-9E09-FB6FD5224EA2}"/>
              </a:ext>
            </a:extLst>
          </p:cNvPr>
          <p:cNvSpPr>
            <a:spLocks noGrp="1"/>
          </p:cNvSpPr>
          <p:nvPr>
            <p:ph idx="1"/>
          </p:nvPr>
        </p:nvSpPr>
        <p:spPr/>
        <p:txBody>
          <a:bodyPr>
            <a:noAutofit/>
          </a:bodyPr>
          <a:lstStyle/>
          <a:p>
            <a:r>
              <a:rPr lang="en-GB" sz="3000" b="1" u="sng" dirty="0">
                <a:solidFill>
                  <a:schemeClr val="accent1"/>
                </a:solidFill>
              </a:rPr>
              <a:t>Task 1 </a:t>
            </a:r>
            <a:r>
              <a:rPr lang="en-GB" sz="3000" dirty="0"/>
              <a:t>– Formulate a Research Question</a:t>
            </a:r>
          </a:p>
          <a:p>
            <a:pPr marL="0" indent="0">
              <a:buNone/>
            </a:pPr>
            <a:endParaRPr lang="en-GB" sz="3000" dirty="0"/>
          </a:p>
          <a:p>
            <a:r>
              <a:rPr lang="en-GB" sz="3000" b="1" u="sng" dirty="0">
                <a:solidFill>
                  <a:schemeClr val="accent1"/>
                </a:solidFill>
              </a:rPr>
              <a:t>Task 2 </a:t>
            </a:r>
            <a:r>
              <a:rPr lang="en-GB" sz="3000" dirty="0"/>
              <a:t>– Primary &amp; Secondary Research Techniques</a:t>
            </a:r>
          </a:p>
          <a:p>
            <a:pPr marL="0" indent="0">
              <a:buNone/>
            </a:pPr>
            <a:endParaRPr lang="en-GB" sz="3000" dirty="0"/>
          </a:p>
          <a:p>
            <a:r>
              <a:rPr lang="en-GB" sz="3000" b="1" u="sng" dirty="0">
                <a:solidFill>
                  <a:schemeClr val="accent1"/>
                </a:solidFill>
              </a:rPr>
              <a:t>Task 3 </a:t>
            </a:r>
            <a:r>
              <a:rPr lang="en-GB" sz="3000" dirty="0"/>
              <a:t>– Present Your Ideas</a:t>
            </a:r>
          </a:p>
          <a:p>
            <a:pPr marL="0" indent="0">
              <a:buNone/>
            </a:pPr>
            <a:endParaRPr lang="en-GB" sz="3000" dirty="0"/>
          </a:p>
          <a:p>
            <a:r>
              <a:rPr lang="en-GB" sz="3000" b="1" u="sng" dirty="0">
                <a:solidFill>
                  <a:schemeClr val="accent1"/>
                </a:solidFill>
              </a:rPr>
              <a:t>Task 4 </a:t>
            </a:r>
            <a:r>
              <a:rPr lang="en-GB" sz="3000" dirty="0"/>
              <a:t>– Data Analysis </a:t>
            </a:r>
          </a:p>
        </p:txBody>
      </p:sp>
      <p:sp>
        <p:nvSpPr>
          <p:cNvPr id="9" name="Title 3">
            <a:extLst>
              <a:ext uri="{FF2B5EF4-FFF2-40B4-BE49-F238E27FC236}">
                <a16:creationId xmlns:a16="http://schemas.microsoft.com/office/drawing/2014/main" id="{62AB5459-0A06-456A-BABB-C904E28896B2}"/>
              </a:ext>
            </a:extLst>
          </p:cNvPr>
          <p:cNvSpPr txBox="1">
            <a:spLocks/>
          </p:cNvSpPr>
          <p:nvPr/>
        </p:nvSpPr>
        <p:spPr>
          <a:xfrm>
            <a:off x="6385362" y="5388760"/>
            <a:ext cx="4909445" cy="689514"/>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algn="l" defTabSz="457200" rtl="0" eaLnBrk="1" latinLnBrk="0" hangingPunct="1">
              <a:spcBef>
                <a:spcPct val="0"/>
              </a:spcBef>
              <a:buNone/>
              <a:defRPr sz="2000" b="0" kern="1200" cap="all">
                <a:solidFill>
                  <a:schemeClr val="accent1">
                    <a:lumMod val="50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dirty="0"/>
              <a:t>E-Portfolio</a:t>
            </a:r>
          </a:p>
        </p:txBody>
      </p:sp>
    </p:spTree>
    <p:extLst>
      <p:ext uri="{BB962C8B-B14F-4D97-AF65-F5344CB8AC3E}">
        <p14:creationId xmlns:p14="http://schemas.microsoft.com/office/powerpoint/2010/main" val="1713159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9310F27-55A2-4721-B041-952A6914D2A6}"/>
              </a:ext>
            </a:extLst>
          </p:cNvPr>
          <p:cNvSpPr>
            <a:spLocks noGrp="1"/>
          </p:cNvSpPr>
          <p:nvPr>
            <p:ph type="sldNum" sz="quarter" idx="12"/>
          </p:nvPr>
        </p:nvSpPr>
        <p:spPr/>
        <p:txBody>
          <a:bodyPr/>
          <a:lstStyle/>
          <a:p>
            <a:fld id="{F603CDE5-C1D8-4EDD-870F-A498BAFA520F}" type="slidenum">
              <a:rPr lang="en-US" noProof="0" smtClean="0"/>
              <a:t>6</a:t>
            </a:fld>
            <a:endParaRPr lang="en-US" noProof="0" dirty="0"/>
          </a:p>
        </p:txBody>
      </p:sp>
      <p:sp>
        <p:nvSpPr>
          <p:cNvPr id="4" name="Title 3">
            <a:extLst>
              <a:ext uri="{FF2B5EF4-FFF2-40B4-BE49-F238E27FC236}">
                <a16:creationId xmlns:a16="http://schemas.microsoft.com/office/drawing/2014/main" id="{19EB1BF8-7CF0-4DE3-88D4-685A27E6300E}"/>
              </a:ext>
            </a:extLst>
          </p:cNvPr>
          <p:cNvSpPr>
            <a:spLocks noGrp="1"/>
          </p:cNvSpPr>
          <p:nvPr>
            <p:ph type="title"/>
          </p:nvPr>
        </p:nvSpPr>
        <p:spPr/>
        <p:txBody>
          <a:bodyPr anchor="ctr"/>
          <a:lstStyle/>
          <a:p>
            <a:pPr algn="ctr"/>
            <a:r>
              <a:rPr lang="en-GB" b="1" dirty="0"/>
              <a:t>Task 1 - </a:t>
            </a:r>
            <a:r>
              <a:rPr lang="en-GB" sz="2800" b="1" dirty="0"/>
              <a:t>Formulate a Research Question</a:t>
            </a:r>
            <a:endParaRPr lang="en-GB" b="1" dirty="0"/>
          </a:p>
        </p:txBody>
      </p:sp>
      <p:sp>
        <p:nvSpPr>
          <p:cNvPr id="6" name="Content Placeholder 5">
            <a:extLst>
              <a:ext uri="{FF2B5EF4-FFF2-40B4-BE49-F238E27FC236}">
                <a16:creationId xmlns:a16="http://schemas.microsoft.com/office/drawing/2014/main" id="{8EA87782-224E-402E-A21E-D4190C58C528}"/>
              </a:ext>
            </a:extLst>
          </p:cNvPr>
          <p:cNvSpPr>
            <a:spLocks noGrp="1"/>
          </p:cNvSpPr>
          <p:nvPr>
            <p:ph sz="half" idx="2"/>
          </p:nvPr>
        </p:nvSpPr>
        <p:spPr>
          <a:xfrm>
            <a:off x="6258791" y="2010641"/>
            <a:ext cx="5393100" cy="4503906"/>
          </a:xfrm>
        </p:spPr>
        <p:style>
          <a:lnRef idx="2">
            <a:schemeClr val="accent1"/>
          </a:lnRef>
          <a:fillRef idx="1">
            <a:schemeClr val="lt1"/>
          </a:fillRef>
          <a:effectRef idx="0">
            <a:schemeClr val="accent1"/>
          </a:effectRef>
          <a:fontRef idx="minor">
            <a:schemeClr val="dk1"/>
          </a:fontRef>
        </p:style>
        <p:txBody>
          <a:bodyPr>
            <a:normAutofit/>
          </a:bodyPr>
          <a:lstStyle/>
          <a:p>
            <a:r>
              <a:rPr lang="en-GB" dirty="0"/>
              <a:t>Produce a written statement of a 1,000 words that considers the following:</a:t>
            </a:r>
          </a:p>
          <a:p>
            <a:pPr lvl="1" algn="just"/>
            <a:r>
              <a:rPr lang="en-GB" dirty="0"/>
              <a:t>A </a:t>
            </a:r>
            <a:r>
              <a:rPr lang="en-GB" b="1" i="1" u="sng" dirty="0"/>
              <a:t>Research Question </a:t>
            </a:r>
            <a:r>
              <a:rPr lang="en-GB" dirty="0"/>
              <a:t>that has been formulated as a result of identifying an issue / problem that you would like to investigate that is appropriate to your programme of study.  Within your summary you should express </a:t>
            </a:r>
            <a:r>
              <a:rPr lang="en-GB" b="1" i="1" u="sng" dirty="0"/>
              <a:t>the Value </a:t>
            </a:r>
            <a:r>
              <a:rPr lang="en-GB" dirty="0"/>
              <a:t>that your research could create for the field being researched. </a:t>
            </a:r>
          </a:p>
          <a:p>
            <a:pPr lvl="1" algn="just"/>
            <a:r>
              <a:rPr lang="en-GB" dirty="0"/>
              <a:t>Your chosen </a:t>
            </a:r>
            <a:r>
              <a:rPr lang="en-GB" b="1" i="1" u="sng" dirty="0"/>
              <a:t>Research Approach </a:t>
            </a:r>
            <a:r>
              <a:rPr lang="en-GB" dirty="0"/>
              <a:t>(deductive / inductive / abductive) (qualitative / quantitative / mixed methods).</a:t>
            </a:r>
          </a:p>
          <a:p>
            <a:pPr lvl="1" algn="just"/>
            <a:r>
              <a:rPr lang="en-GB" dirty="0"/>
              <a:t>Your </a:t>
            </a:r>
            <a:r>
              <a:rPr lang="en-GB" b="1" i="1" u="sng" dirty="0"/>
              <a:t>Data Collection Method(s) </a:t>
            </a:r>
            <a:r>
              <a:rPr lang="en-GB" dirty="0"/>
              <a:t>(primary / secondary methods).</a:t>
            </a:r>
          </a:p>
          <a:p>
            <a:pPr lvl="1" algn="just"/>
            <a:r>
              <a:rPr lang="en-GB" dirty="0"/>
              <a:t>Your </a:t>
            </a:r>
            <a:r>
              <a:rPr lang="en-GB" b="1" i="1" u="sng" dirty="0"/>
              <a:t>Sampling Method </a:t>
            </a:r>
            <a:r>
              <a:rPr lang="en-GB" dirty="0"/>
              <a:t>&amp; </a:t>
            </a:r>
            <a:r>
              <a:rPr lang="en-GB" b="1" i="1" u="sng" dirty="0"/>
              <a:t>Sample Size</a:t>
            </a:r>
            <a:r>
              <a:rPr lang="en-GB" dirty="0"/>
              <a:t>.</a:t>
            </a:r>
          </a:p>
          <a:p>
            <a:pPr marL="323850" lvl="1" indent="0" algn="ctr">
              <a:buNone/>
            </a:pPr>
            <a:r>
              <a:rPr lang="en-GB" b="1" i="1" dirty="0">
                <a:solidFill>
                  <a:schemeClr val="accent1"/>
                </a:solidFill>
              </a:rPr>
              <a:t>(supported by 4 sources of literature)</a:t>
            </a:r>
          </a:p>
        </p:txBody>
      </p:sp>
      <p:sp>
        <p:nvSpPr>
          <p:cNvPr id="8" name="Content Placeholder 7">
            <a:extLst>
              <a:ext uri="{FF2B5EF4-FFF2-40B4-BE49-F238E27FC236}">
                <a16:creationId xmlns:a16="http://schemas.microsoft.com/office/drawing/2014/main" id="{F6D7FA24-5B60-404F-8CE2-6887D51D327A}"/>
              </a:ext>
            </a:extLst>
          </p:cNvPr>
          <p:cNvSpPr>
            <a:spLocks noGrp="1"/>
          </p:cNvSpPr>
          <p:nvPr>
            <p:ph sz="quarter" idx="4"/>
          </p:nvPr>
        </p:nvSpPr>
        <p:spPr>
          <a:xfrm>
            <a:off x="491005" y="5513859"/>
            <a:ext cx="5393100" cy="751003"/>
          </a:xfrm>
        </p:spPr>
        <p:style>
          <a:lnRef idx="2">
            <a:schemeClr val="accent1"/>
          </a:lnRef>
          <a:fillRef idx="1">
            <a:schemeClr val="lt1"/>
          </a:fillRef>
          <a:effectRef idx="0">
            <a:schemeClr val="accent1"/>
          </a:effectRef>
          <a:fontRef idx="minor">
            <a:schemeClr val="dk1"/>
          </a:fontRef>
        </p:style>
        <p:txBody>
          <a:bodyPr/>
          <a:lstStyle/>
          <a:p>
            <a:pPr marL="0" indent="0" algn="ctr">
              <a:buNone/>
            </a:pPr>
            <a:r>
              <a:rPr lang="en-GB" sz="1800" dirty="0">
                <a:effectLst/>
                <a:ea typeface="Times New Roman" panose="02020603050405020304" pitchFamily="18" charset="0"/>
                <a:cs typeface="Arial" panose="020B0604020202020204" pitchFamily="34" charset="0"/>
              </a:rPr>
              <a:t>The resources covered in </a:t>
            </a:r>
            <a:r>
              <a:rPr lang="en-GB" sz="1800" b="1" i="1" u="sng" dirty="0">
                <a:effectLst/>
                <a:ea typeface="Times New Roman" panose="02020603050405020304" pitchFamily="18" charset="0"/>
                <a:cs typeface="Arial" panose="020B0604020202020204" pitchFamily="34" charset="0"/>
              </a:rPr>
              <a:t>Unit One </a:t>
            </a:r>
            <a:r>
              <a:rPr lang="en-GB" sz="1800" dirty="0">
                <a:effectLst/>
                <a:ea typeface="Times New Roman" panose="02020603050405020304" pitchFamily="18" charset="0"/>
                <a:cs typeface="Arial" panose="020B0604020202020204" pitchFamily="34" charset="0"/>
              </a:rPr>
              <a:t>&amp; </a:t>
            </a:r>
            <a:r>
              <a:rPr lang="en-GB" sz="1800" b="1" i="1" u="sng" dirty="0">
                <a:effectLst/>
                <a:ea typeface="Times New Roman" panose="02020603050405020304" pitchFamily="18" charset="0"/>
                <a:cs typeface="Arial" panose="020B0604020202020204" pitchFamily="34" charset="0"/>
              </a:rPr>
              <a:t>Unit Two </a:t>
            </a:r>
            <a:r>
              <a:rPr lang="en-GB" sz="1800" dirty="0">
                <a:effectLst/>
                <a:ea typeface="Times New Roman" panose="02020603050405020304" pitchFamily="18" charset="0"/>
                <a:cs typeface="Arial" panose="020B0604020202020204" pitchFamily="34" charset="0"/>
              </a:rPr>
              <a:t>of this module will help you to complete this task. </a:t>
            </a:r>
            <a:endParaRPr lang="en-GB" sz="1800" dirty="0">
              <a:effectLst/>
              <a:ea typeface="Times New Roman" panose="02020603050405020304" pitchFamily="18" charset="0"/>
              <a:cs typeface="Times New Roman" panose="02020603050405020304" pitchFamily="18" charset="0"/>
            </a:endParaRPr>
          </a:p>
          <a:p>
            <a:pPr algn="ctr"/>
            <a:endParaRPr lang="en-GB" dirty="0"/>
          </a:p>
        </p:txBody>
      </p:sp>
      <p:pic>
        <p:nvPicPr>
          <p:cNvPr id="10" name="Picture 9" descr="Books on a table">
            <a:extLst>
              <a:ext uri="{FF2B5EF4-FFF2-40B4-BE49-F238E27FC236}">
                <a16:creationId xmlns:a16="http://schemas.microsoft.com/office/drawing/2014/main" id="{A753B48A-9B7D-4DA0-88E0-196AFEFB0362}"/>
              </a:ext>
            </a:extLst>
          </p:cNvPr>
          <p:cNvPicPr>
            <a:picLocks noChangeAspect="1"/>
          </p:cNvPicPr>
          <p:nvPr/>
        </p:nvPicPr>
        <p:blipFill>
          <a:blip r:embed="rId2"/>
          <a:stretch>
            <a:fillRect/>
          </a:stretch>
        </p:blipFill>
        <p:spPr>
          <a:xfrm>
            <a:off x="955266" y="2303293"/>
            <a:ext cx="4255077" cy="28367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73914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61E673-BA73-4F1E-8323-11A7C375ADF6}"/>
              </a:ext>
            </a:extLst>
          </p:cNvPr>
          <p:cNvSpPr>
            <a:spLocks noGrp="1"/>
          </p:cNvSpPr>
          <p:nvPr>
            <p:ph type="sldNum" sz="quarter" idx="12"/>
          </p:nvPr>
        </p:nvSpPr>
        <p:spPr/>
        <p:txBody>
          <a:bodyPr/>
          <a:lstStyle/>
          <a:p>
            <a:fld id="{F603CDE5-C1D8-4EDD-870F-A498BAFA520F}" type="slidenum">
              <a:rPr lang="en-US" noProof="0" smtClean="0"/>
              <a:t>7</a:t>
            </a:fld>
            <a:endParaRPr lang="en-US" noProof="0" dirty="0"/>
          </a:p>
        </p:txBody>
      </p:sp>
      <p:sp>
        <p:nvSpPr>
          <p:cNvPr id="4" name="Title 3">
            <a:extLst>
              <a:ext uri="{FF2B5EF4-FFF2-40B4-BE49-F238E27FC236}">
                <a16:creationId xmlns:a16="http://schemas.microsoft.com/office/drawing/2014/main" id="{F81FF188-3A5D-4F05-A0F1-77092FC439D5}"/>
              </a:ext>
            </a:extLst>
          </p:cNvPr>
          <p:cNvSpPr>
            <a:spLocks noGrp="1"/>
          </p:cNvSpPr>
          <p:nvPr>
            <p:ph type="title"/>
          </p:nvPr>
        </p:nvSpPr>
        <p:spPr/>
        <p:txBody>
          <a:bodyPr anchor="ctr"/>
          <a:lstStyle/>
          <a:p>
            <a:pPr algn="ctr"/>
            <a:r>
              <a:rPr lang="en-GB" b="1" dirty="0"/>
              <a:t>Task 2 – Primary and Secondary Research Techniques</a:t>
            </a:r>
          </a:p>
        </p:txBody>
      </p:sp>
      <p:sp>
        <p:nvSpPr>
          <p:cNvPr id="6" name="Content Placeholder 5">
            <a:extLst>
              <a:ext uri="{FF2B5EF4-FFF2-40B4-BE49-F238E27FC236}">
                <a16:creationId xmlns:a16="http://schemas.microsoft.com/office/drawing/2014/main" id="{6F3D973B-BCFA-497D-A015-E683415EB01F}"/>
              </a:ext>
            </a:extLst>
          </p:cNvPr>
          <p:cNvSpPr>
            <a:spLocks noGrp="1"/>
          </p:cNvSpPr>
          <p:nvPr>
            <p:ph sz="half" idx="2"/>
          </p:nvPr>
        </p:nvSpPr>
        <p:spPr>
          <a:xfrm>
            <a:off x="581191" y="2288493"/>
            <a:ext cx="5393100" cy="2106862"/>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gn="just"/>
            <a:r>
              <a:rPr lang="en-GB" sz="2000" dirty="0"/>
              <a:t>In no more than 300 words, </a:t>
            </a:r>
            <a:r>
              <a:rPr lang="en-GB" sz="2000" b="1" i="1" u="sng" dirty="0"/>
              <a:t>select</a:t>
            </a:r>
            <a:r>
              <a:rPr lang="en-GB" sz="2000" dirty="0"/>
              <a:t> an appropriate research technique and </a:t>
            </a:r>
            <a:r>
              <a:rPr lang="en-GB" sz="2000" b="1" i="1" u="sng" dirty="0"/>
              <a:t>conduct Primary and Secondary Research</a:t>
            </a:r>
            <a:r>
              <a:rPr lang="en-GB" sz="2000" dirty="0"/>
              <a:t> based on your chosen research approach from Task 1.</a:t>
            </a:r>
          </a:p>
          <a:p>
            <a:pPr algn="just"/>
            <a:endParaRPr lang="en-GB" sz="2000" dirty="0"/>
          </a:p>
          <a:p>
            <a:pPr marL="0" indent="0" algn="ctr">
              <a:buNone/>
            </a:pPr>
            <a:r>
              <a:rPr lang="en-GB" sz="1800" b="1" i="1" dirty="0">
                <a:solidFill>
                  <a:schemeClr val="accent1"/>
                </a:solidFill>
              </a:rPr>
              <a:t>(supported by 3 sources of literature)</a:t>
            </a:r>
          </a:p>
          <a:p>
            <a:pPr algn="just"/>
            <a:endParaRPr lang="en-GB" sz="2000" dirty="0"/>
          </a:p>
        </p:txBody>
      </p:sp>
      <p:pic>
        <p:nvPicPr>
          <p:cNvPr id="11" name="Content Placeholder 10" descr="A person reaching for a paper on a table full of paper and sticky notes">
            <a:extLst>
              <a:ext uri="{FF2B5EF4-FFF2-40B4-BE49-F238E27FC236}">
                <a16:creationId xmlns:a16="http://schemas.microsoft.com/office/drawing/2014/main" id="{C900987C-2E91-48BB-A59D-CB265E948774}"/>
              </a:ext>
            </a:extLst>
          </p:cNvPr>
          <p:cNvPicPr>
            <a:picLocks noGrp="1" noChangeAspect="1"/>
          </p:cNvPicPr>
          <p:nvPr>
            <p:ph sz="quarter" idx="4"/>
          </p:nvPr>
        </p:nvPicPr>
        <p:blipFill>
          <a:blip r:embed="rId2"/>
          <a:stretch>
            <a:fillRect/>
          </a:stretch>
        </p:blipFill>
        <p:spPr>
          <a:xfrm>
            <a:off x="6715418" y="2925763"/>
            <a:ext cx="4398376" cy="29352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Content Placeholder 7">
            <a:extLst>
              <a:ext uri="{FF2B5EF4-FFF2-40B4-BE49-F238E27FC236}">
                <a16:creationId xmlns:a16="http://schemas.microsoft.com/office/drawing/2014/main" id="{5EF80052-E76C-45D1-B700-7CBD865ED2FC}"/>
              </a:ext>
            </a:extLst>
          </p:cNvPr>
          <p:cNvSpPr txBox="1">
            <a:spLocks/>
          </p:cNvSpPr>
          <p:nvPr/>
        </p:nvSpPr>
        <p:spPr>
          <a:xfrm>
            <a:off x="581191" y="4589554"/>
            <a:ext cx="5393100" cy="751003"/>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dk1"/>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dk1"/>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dk1"/>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9pPr>
          </a:lstStyle>
          <a:p>
            <a:pPr marL="0" indent="0" algn="ctr">
              <a:buFont typeface="Wingdings 2" panose="05020102010507070707" pitchFamily="18" charset="2"/>
              <a:buNone/>
            </a:pPr>
            <a:r>
              <a:rPr lang="en-GB" dirty="0">
                <a:ea typeface="Times New Roman" panose="02020603050405020304" pitchFamily="18" charset="0"/>
                <a:cs typeface="Arial" panose="020B0604020202020204" pitchFamily="34" charset="0"/>
              </a:rPr>
              <a:t>The resources covered in </a:t>
            </a:r>
            <a:r>
              <a:rPr lang="en-GB" b="1" i="1" u="sng" dirty="0">
                <a:ea typeface="Times New Roman" panose="02020603050405020304" pitchFamily="18" charset="0"/>
                <a:cs typeface="Arial" panose="020B0604020202020204" pitchFamily="34" charset="0"/>
              </a:rPr>
              <a:t>Unit Two </a:t>
            </a:r>
            <a:r>
              <a:rPr lang="en-GB" dirty="0">
                <a:ea typeface="Times New Roman" panose="02020603050405020304" pitchFamily="18" charset="0"/>
                <a:cs typeface="Arial" panose="020B0604020202020204" pitchFamily="34" charset="0"/>
              </a:rPr>
              <a:t>of this module will help you to complete this task. </a:t>
            </a:r>
            <a:endParaRPr lang="en-GB" dirty="0">
              <a:ea typeface="Times New Roman" panose="02020603050405020304" pitchFamily="18" charset="0"/>
              <a:cs typeface="Times New Roman" panose="02020603050405020304" pitchFamily="18" charset="0"/>
            </a:endParaRPr>
          </a:p>
          <a:p>
            <a:pPr algn="ctr"/>
            <a:endParaRPr lang="en-GB" dirty="0"/>
          </a:p>
        </p:txBody>
      </p:sp>
    </p:spTree>
    <p:extLst>
      <p:ext uri="{BB962C8B-B14F-4D97-AF65-F5344CB8AC3E}">
        <p14:creationId xmlns:p14="http://schemas.microsoft.com/office/powerpoint/2010/main" val="544133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61E673-BA73-4F1E-8323-11A7C375ADF6}"/>
              </a:ext>
            </a:extLst>
          </p:cNvPr>
          <p:cNvSpPr>
            <a:spLocks noGrp="1"/>
          </p:cNvSpPr>
          <p:nvPr>
            <p:ph type="sldNum" sz="quarter" idx="12"/>
          </p:nvPr>
        </p:nvSpPr>
        <p:spPr/>
        <p:txBody>
          <a:bodyPr/>
          <a:lstStyle/>
          <a:p>
            <a:fld id="{F603CDE5-C1D8-4EDD-870F-A498BAFA520F}" type="slidenum">
              <a:rPr lang="en-US" noProof="0" smtClean="0"/>
              <a:t>8</a:t>
            </a:fld>
            <a:endParaRPr lang="en-US" noProof="0" dirty="0"/>
          </a:p>
        </p:txBody>
      </p:sp>
      <p:sp>
        <p:nvSpPr>
          <p:cNvPr id="4" name="Title 3">
            <a:extLst>
              <a:ext uri="{FF2B5EF4-FFF2-40B4-BE49-F238E27FC236}">
                <a16:creationId xmlns:a16="http://schemas.microsoft.com/office/drawing/2014/main" id="{F81FF188-3A5D-4F05-A0F1-77092FC439D5}"/>
              </a:ext>
            </a:extLst>
          </p:cNvPr>
          <p:cNvSpPr>
            <a:spLocks noGrp="1"/>
          </p:cNvSpPr>
          <p:nvPr>
            <p:ph type="title"/>
          </p:nvPr>
        </p:nvSpPr>
        <p:spPr/>
        <p:txBody>
          <a:bodyPr anchor="ctr"/>
          <a:lstStyle/>
          <a:p>
            <a:pPr algn="ctr"/>
            <a:r>
              <a:rPr lang="en-GB" b="1" dirty="0"/>
              <a:t>Task 3 – Present Your Ideas</a:t>
            </a:r>
          </a:p>
        </p:txBody>
      </p:sp>
      <p:sp>
        <p:nvSpPr>
          <p:cNvPr id="6" name="Content Placeholder 5">
            <a:extLst>
              <a:ext uri="{FF2B5EF4-FFF2-40B4-BE49-F238E27FC236}">
                <a16:creationId xmlns:a16="http://schemas.microsoft.com/office/drawing/2014/main" id="{6F3D973B-BCFA-497D-A015-E683415EB01F}"/>
              </a:ext>
            </a:extLst>
          </p:cNvPr>
          <p:cNvSpPr>
            <a:spLocks noGrp="1"/>
          </p:cNvSpPr>
          <p:nvPr>
            <p:ph sz="half" idx="2"/>
          </p:nvPr>
        </p:nvSpPr>
        <p:spPr>
          <a:xfrm>
            <a:off x="6296191" y="2232082"/>
            <a:ext cx="5393100" cy="2111318"/>
          </a:xfrm>
        </p:spPr>
        <p:style>
          <a:lnRef idx="2">
            <a:schemeClr val="accent1"/>
          </a:lnRef>
          <a:fillRef idx="1">
            <a:schemeClr val="lt1"/>
          </a:fillRef>
          <a:effectRef idx="0">
            <a:schemeClr val="accent1"/>
          </a:effectRef>
          <a:fontRef idx="minor">
            <a:schemeClr val="dk1"/>
          </a:fontRef>
        </p:style>
        <p:txBody>
          <a:bodyPr>
            <a:normAutofit lnSpcReduction="10000"/>
          </a:bodyPr>
          <a:lstStyle/>
          <a:p>
            <a:pPr algn="just"/>
            <a:r>
              <a:rPr lang="en-GB" sz="2000" dirty="0"/>
              <a:t>Produce a 3 minute video elevator pitch that </a:t>
            </a:r>
            <a:r>
              <a:rPr lang="en-GB" sz="2000" b="1" i="1" u="sng" dirty="0"/>
              <a:t>presents your area of research </a:t>
            </a:r>
            <a:r>
              <a:rPr lang="en-GB" sz="2000" dirty="0"/>
              <a:t>to identified stakeholders and obtain feedback that should be reflected upon in no more than 200 words.</a:t>
            </a:r>
          </a:p>
          <a:p>
            <a:pPr marL="0" indent="0" algn="just">
              <a:buNone/>
            </a:pPr>
            <a:endParaRPr lang="en-GB" sz="2000" dirty="0"/>
          </a:p>
          <a:p>
            <a:pPr marL="0" indent="0" algn="ctr">
              <a:buNone/>
            </a:pPr>
            <a:r>
              <a:rPr lang="en-GB" sz="1800" b="1" i="1" dirty="0">
                <a:solidFill>
                  <a:schemeClr val="accent1"/>
                </a:solidFill>
              </a:rPr>
              <a:t>(supported by 1 sources of literature)</a:t>
            </a:r>
          </a:p>
          <a:p>
            <a:pPr marL="0" indent="0" algn="just">
              <a:buNone/>
            </a:pPr>
            <a:endParaRPr lang="en-GB" sz="2000" dirty="0"/>
          </a:p>
        </p:txBody>
      </p:sp>
      <p:sp>
        <p:nvSpPr>
          <p:cNvPr id="9" name="Content Placeholder 7">
            <a:extLst>
              <a:ext uri="{FF2B5EF4-FFF2-40B4-BE49-F238E27FC236}">
                <a16:creationId xmlns:a16="http://schemas.microsoft.com/office/drawing/2014/main" id="{5EF80052-E76C-45D1-B700-7CBD865ED2FC}"/>
              </a:ext>
            </a:extLst>
          </p:cNvPr>
          <p:cNvSpPr txBox="1">
            <a:spLocks/>
          </p:cNvSpPr>
          <p:nvPr/>
        </p:nvSpPr>
        <p:spPr>
          <a:xfrm>
            <a:off x="6330081" y="4689529"/>
            <a:ext cx="5393100" cy="751003"/>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dk1"/>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dk1"/>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dk1"/>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9pPr>
          </a:lstStyle>
          <a:p>
            <a:pPr marL="0" indent="0" algn="ctr">
              <a:buFont typeface="Wingdings 2" panose="05020102010507070707" pitchFamily="18" charset="2"/>
              <a:buNone/>
            </a:pPr>
            <a:r>
              <a:rPr lang="en-GB" dirty="0">
                <a:ea typeface="Times New Roman" panose="02020603050405020304" pitchFamily="18" charset="0"/>
                <a:cs typeface="Arial" panose="020B0604020202020204" pitchFamily="34" charset="0"/>
              </a:rPr>
              <a:t>The resources covered in </a:t>
            </a:r>
            <a:r>
              <a:rPr lang="en-GB" b="1" i="1" u="sng" dirty="0">
                <a:ea typeface="Times New Roman" panose="02020603050405020304" pitchFamily="18" charset="0"/>
                <a:cs typeface="Arial" panose="020B0604020202020204" pitchFamily="34" charset="0"/>
              </a:rPr>
              <a:t>Unit Three </a:t>
            </a:r>
            <a:r>
              <a:rPr lang="en-GB" dirty="0">
                <a:ea typeface="Times New Roman" panose="02020603050405020304" pitchFamily="18" charset="0"/>
                <a:cs typeface="Arial" panose="020B0604020202020204" pitchFamily="34" charset="0"/>
              </a:rPr>
              <a:t>of this module will help you to complete this task. </a:t>
            </a:r>
            <a:endParaRPr lang="en-GB" dirty="0">
              <a:ea typeface="Times New Roman" panose="02020603050405020304" pitchFamily="18" charset="0"/>
              <a:cs typeface="Times New Roman" panose="02020603050405020304" pitchFamily="18" charset="0"/>
            </a:endParaRPr>
          </a:p>
          <a:p>
            <a:pPr algn="ctr"/>
            <a:endParaRPr lang="en-GB" dirty="0"/>
          </a:p>
        </p:txBody>
      </p:sp>
      <p:pic>
        <p:nvPicPr>
          <p:cNvPr id="8" name="Picture 7" descr="Person presenting to his team">
            <a:extLst>
              <a:ext uri="{FF2B5EF4-FFF2-40B4-BE49-F238E27FC236}">
                <a16:creationId xmlns:a16="http://schemas.microsoft.com/office/drawing/2014/main" id="{5B65CA37-1745-4043-994D-74522F687890}"/>
              </a:ext>
            </a:extLst>
          </p:cNvPr>
          <p:cNvPicPr>
            <a:picLocks noChangeAspect="1"/>
          </p:cNvPicPr>
          <p:nvPr/>
        </p:nvPicPr>
        <p:blipFill>
          <a:blip r:embed="rId2"/>
          <a:stretch>
            <a:fillRect/>
          </a:stretch>
        </p:blipFill>
        <p:spPr>
          <a:xfrm>
            <a:off x="604385" y="2379518"/>
            <a:ext cx="5132843" cy="34210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90707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61E673-BA73-4F1E-8323-11A7C375ADF6}"/>
              </a:ext>
            </a:extLst>
          </p:cNvPr>
          <p:cNvSpPr>
            <a:spLocks noGrp="1"/>
          </p:cNvSpPr>
          <p:nvPr>
            <p:ph type="sldNum" sz="quarter" idx="12"/>
          </p:nvPr>
        </p:nvSpPr>
        <p:spPr/>
        <p:txBody>
          <a:bodyPr/>
          <a:lstStyle/>
          <a:p>
            <a:fld id="{F603CDE5-C1D8-4EDD-870F-A498BAFA520F}" type="slidenum">
              <a:rPr lang="en-US" noProof="0" smtClean="0"/>
              <a:t>9</a:t>
            </a:fld>
            <a:endParaRPr lang="en-US" noProof="0" dirty="0"/>
          </a:p>
        </p:txBody>
      </p:sp>
      <p:sp>
        <p:nvSpPr>
          <p:cNvPr id="4" name="Title 3">
            <a:extLst>
              <a:ext uri="{FF2B5EF4-FFF2-40B4-BE49-F238E27FC236}">
                <a16:creationId xmlns:a16="http://schemas.microsoft.com/office/drawing/2014/main" id="{F81FF188-3A5D-4F05-A0F1-77092FC439D5}"/>
              </a:ext>
            </a:extLst>
          </p:cNvPr>
          <p:cNvSpPr>
            <a:spLocks noGrp="1"/>
          </p:cNvSpPr>
          <p:nvPr>
            <p:ph type="title"/>
          </p:nvPr>
        </p:nvSpPr>
        <p:spPr/>
        <p:txBody>
          <a:bodyPr anchor="ctr"/>
          <a:lstStyle/>
          <a:p>
            <a:pPr algn="ctr"/>
            <a:r>
              <a:rPr lang="en-GB" b="1" dirty="0"/>
              <a:t>Task 4 – Data Analysis</a:t>
            </a:r>
          </a:p>
        </p:txBody>
      </p:sp>
      <p:sp>
        <p:nvSpPr>
          <p:cNvPr id="6" name="Content Placeholder 5">
            <a:extLst>
              <a:ext uri="{FF2B5EF4-FFF2-40B4-BE49-F238E27FC236}">
                <a16:creationId xmlns:a16="http://schemas.microsoft.com/office/drawing/2014/main" id="{6F3D973B-BCFA-497D-A015-E683415EB01F}"/>
              </a:ext>
            </a:extLst>
          </p:cNvPr>
          <p:cNvSpPr>
            <a:spLocks noGrp="1"/>
          </p:cNvSpPr>
          <p:nvPr>
            <p:ph sz="half" idx="2"/>
          </p:nvPr>
        </p:nvSpPr>
        <p:spPr>
          <a:xfrm>
            <a:off x="6296191" y="2232082"/>
            <a:ext cx="5393100" cy="2028191"/>
          </a:xfrm>
        </p:spPr>
        <p:style>
          <a:lnRef idx="2">
            <a:schemeClr val="accent1"/>
          </a:lnRef>
          <a:fillRef idx="1">
            <a:schemeClr val="lt1"/>
          </a:fillRef>
          <a:effectRef idx="0">
            <a:schemeClr val="accent1"/>
          </a:effectRef>
          <a:fontRef idx="minor">
            <a:schemeClr val="dk1"/>
          </a:fontRef>
        </p:style>
        <p:txBody>
          <a:bodyPr>
            <a:normAutofit lnSpcReduction="10000"/>
          </a:bodyPr>
          <a:lstStyle/>
          <a:p>
            <a:pPr algn="just"/>
            <a:r>
              <a:rPr lang="en-GB" sz="2000" dirty="0"/>
              <a:t>In no more than 500 words create a conference poster that demonstrates the initial </a:t>
            </a:r>
            <a:r>
              <a:rPr lang="en-GB" sz="2000" b="1" i="1" u="sng" dirty="0"/>
              <a:t>analysis</a:t>
            </a:r>
            <a:r>
              <a:rPr lang="en-GB" sz="2000" dirty="0"/>
              <a:t> of your findings and highlights key </a:t>
            </a:r>
            <a:r>
              <a:rPr lang="en-GB" sz="2000" b="1" i="1" u="sng" dirty="0"/>
              <a:t>conclusions</a:t>
            </a:r>
            <a:r>
              <a:rPr lang="en-GB" sz="2000" dirty="0"/>
              <a:t> drawn from your research.</a:t>
            </a:r>
          </a:p>
          <a:p>
            <a:pPr marL="0" indent="0" algn="just">
              <a:buNone/>
            </a:pPr>
            <a:endParaRPr lang="en-GB" sz="1800" b="1" i="1" dirty="0">
              <a:solidFill>
                <a:schemeClr val="accent1"/>
              </a:solidFill>
            </a:endParaRPr>
          </a:p>
          <a:p>
            <a:pPr marL="0" indent="0" algn="ctr">
              <a:buNone/>
            </a:pPr>
            <a:r>
              <a:rPr lang="en-GB" sz="1800" b="1" i="1" dirty="0">
                <a:solidFill>
                  <a:schemeClr val="accent1"/>
                </a:solidFill>
              </a:rPr>
              <a:t>(supported by 2 sources of literature)</a:t>
            </a:r>
          </a:p>
          <a:p>
            <a:pPr algn="just"/>
            <a:endParaRPr lang="en-GB" sz="2000" dirty="0"/>
          </a:p>
        </p:txBody>
      </p:sp>
      <p:sp>
        <p:nvSpPr>
          <p:cNvPr id="9" name="Content Placeholder 7">
            <a:extLst>
              <a:ext uri="{FF2B5EF4-FFF2-40B4-BE49-F238E27FC236}">
                <a16:creationId xmlns:a16="http://schemas.microsoft.com/office/drawing/2014/main" id="{5EF80052-E76C-45D1-B700-7CBD865ED2FC}"/>
              </a:ext>
            </a:extLst>
          </p:cNvPr>
          <p:cNvSpPr txBox="1">
            <a:spLocks/>
          </p:cNvSpPr>
          <p:nvPr/>
        </p:nvSpPr>
        <p:spPr>
          <a:xfrm>
            <a:off x="6454773" y="4533664"/>
            <a:ext cx="5393100" cy="751003"/>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rmAutofit/>
          </a:bodyPr>
          <a:lst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dk1"/>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dk1"/>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dk1"/>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9pPr>
          </a:lstStyle>
          <a:p>
            <a:pPr marL="0" indent="0" algn="ctr">
              <a:buFont typeface="Wingdings 2" panose="05020102010507070707" pitchFamily="18" charset="2"/>
              <a:buNone/>
            </a:pPr>
            <a:r>
              <a:rPr lang="en-GB" dirty="0">
                <a:ea typeface="Times New Roman" panose="02020603050405020304" pitchFamily="18" charset="0"/>
                <a:cs typeface="Arial" panose="020B0604020202020204" pitchFamily="34" charset="0"/>
              </a:rPr>
              <a:t>The resources covered in </a:t>
            </a:r>
            <a:r>
              <a:rPr lang="en-GB" b="1" i="1" u="sng" dirty="0">
                <a:ea typeface="Times New Roman" panose="02020603050405020304" pitchFamily="18" charset="0"/>
                <a:cs typeface="Arial" panose="020B0604020202020204" pitchFamily="34" charset="0"/>
              </a:rPr>
              <a:t>Unit Four </a:t>
            </a:r>
            <a:r>
              <a:rPr lang="en-GB" dirty="0">
                <a:ea typeface="Times New Roman" panose="02020603050405020304" pitchFamily="18" charset="0"/>
                <a:cs typeface="Arial" panose="020B0604020202020204" pitchFamily="34" charset="0"/>
              </a:rPr>
              <a:t>of this module will help you to complete this task. </a:t>
            </a:r>
            <a:endParaRPr lang="en-GB" dirty="0">
              <a:ea typeface="Times New Roman" panose="02020603050405020304" pitchFamily="18" charset="0"/>
              <a:cs typeface="Times New Roman" panose="02020603050405020304" pitchFamily="18" charset="0"/>
            </a:endParaRPr>
          </a:p>
          <a:p>
            <a:pPr algn="ctr"/>
            <a:endParaRPr lang="en-GB" dirty="0"/>
          </a:p>
        </p:txBody>
      </p:sp>
      <p:pic>
        <p:nvPicPr>
          <p:cNvPr id="8" name="Picture 7" descr="Person presenting to his team">
            <a:extLst>
              <a:ext uri="{FF2B5EF4-FFF2-40B4-BE49-F238E27FC236}">
                <a16:creationId xmlns:a16="http://schemas.microsoft.com/office/drawing/2014/main" id="{5B65CA37-1745-4043-994D-74522F687890}"/>
              </a:ext>
            </a:extLst>
          </p:cNvPr>
          <p:cNvPicPr>
            <a:picLocks noChangeAspect="1"/>
          </p:cNvPicPr>
          <p:nvPr/>
        </p:nvPicPr>
        <p:blipFill>
          <a:blip r:embed="rId2"/>
          <a:stretch>
            <a:fillRect/>
          </a:stretch>
        </p:blipFill>
        <p:spPr>
          <a:xfrm>
            <a:off x="604385" y="2379518"/>
            <a:ext cx="5132843" cy="34210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10390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B462282-3460-4105-BDFD-49BECCA3E090}"/>
              </a:ext>
            </a:extLst>
          </p:cNvPr>
          <p:cNvSpPr>
            <a:spLocks noGrp="1"/>
          </p:cNvSpPr>
          <p:nvPr>
            <p:ph type="sldNum" sz="quarter" idx="12"/>
          </p:nvPr>
        </p:nvSpPr>
        <p:spPr/>
        <p:txBody>
          <a:bodyPr/>
          <a:lstStyle/>
          <a:p>
            <a:fld id="{F603CDE5-C1D8-4EDD-870F-A498BAFA520F}" type="slidenum">
              <a:rPr lang="en-US" noProof="0" smtClean="0"/>
              <a:t>10</a:t>
            </a:fld>
            <a:endParaRPr lang="en-US" noProof="0" dirty="0"/>
          </a:p>
        </p:txBody>
      </p:sp>
      <p:sp>
        <p:nvSpPr>
          <p:cNvPr id="4" name="Title 3">
            <a:extLst>
              <a:ext uri="{FF2B5EF4-FFF2-40B4-BE49-F238E27FC236}">
                <a16:creationId xmlns:a16="http://schemas.microsoft.com/office/drawing/2014/main" id="{D39C3EB9-CA4C-46B6-B605-3ABDE965C4DF}"/>
              </a:ext>
            </a:extLst>
          </p:cNvPr>
          <p:cNvSpPr>
            <a:spLocks noGrp="1"/>
          </p:cNvSpPr>
          <p:nvPr>
            <p:ph type="title"/>
          </p:nvPr>
        </p:nvSpPr>
        <p:spPr/>
        <p:txBody>
          <a:bodyPr anchor="ctr"/>
          <a:lstStyle/>
          <a:p>
            <a:pPr algn="ctr"/>
            <a:r>
              <a:rPr lang="en-GB" b="1" dirty="0"/>
              <a:t>Submission &amp; Contribution</a:t>
            </a:r>
          </a:p>
        </p:txBody>
      </p:sp>
      <p:sp>
        <p:nvSpPr>
          <p:cNvPr id="11" name="Text Placeholder 10">
            <a:extLst>
              <a:ext uri="{FF2B5EF4-FFF2-40B4-BE49-F238E27FC236}">
                <a16:creationId xmlns:a16="http://schemas.microsoft.com/office/drawing/2014/main" id="{F8567D43-694E-480E-B74D-0D37351310F2}"/>
              </a:ext>
            </a:extLst>
          </p:cNvPr>
          <p:cNvSpPr>
            <a:spLocks noGrp="1"/>
          </p:cNvSpPr>
          <p:nvPr>
            <p:ph type="body" idx="1"/>
          </p:nvPr>
        </p:nvSpPr>
        <p:spPr>
          <a:xfrm>
            <a:off x="581193" y="2250892"/>
            <a:ext cx="5393102" cy="536005"/>
          </a:xfrm>
        </p:spPr>
        <p:style>
          <a:lnRef idx="2">
            <a:schemeClr val="accent1"/>
          </a:lnRef>
          <a:fillRef idx="1">
            <a:schemeClr val="lt1"/>
          </a:fillRef>
          <a:effectRef idx="0">
            <a:schemeClr val="accent1"/>
          </a:effectRef>
          <a:fontRef idx="minor">
            <a:schemeClr val="dk1"/>
          </a:fontRef>
        </p:style>
        <p:txBody>
          <a:bodyPr anchor="ctr"/>
          <a:lstStyle/>
          <a:p>
            <a:pPr algn="ctr"/>
            <a:r>
              <a:rPr lang="en-GB" b="1" dirty="0"/>
              <a:t>Submission</a:t>
            </a:r>
          </a:p>
        </p:txBody>
      </p:sp>
      <p:sp>
        <p:nvSpPr>
          <p:cNvPr id="12" name="Content Placeholder 11">
            <a:extLst>
              <a:ext uri="{FF2B5EF4-FFF2-40B4-BE49-F238E27FC236}">
                <a16:creationId xmlns:a16="http://schemas.microsoft.com/office/drawing/2014/main" id="{4DD643B0-B717-4539-A5F9-4403B4E20EB3}"/>
              </a:ext>
            </a:extLst>
          </p:cNvPr>
          <p:cNvSpPr>
            <a:spLocks noGrp="1"/>
          </p:cNvSpPr>
          <p:nvPr>
            <p:ph sz="half" idx="2"/>
          </p:nvPr>
        </p:nvSpPr>
        <p:spPr/>
        <p:style>
          <a:lnRef idx="2">
            <a:schemeClr val="accent1"/>
          </a:lnRef>
          <a:fillRef idx="1">
            <a:schemeClr val="lt1"/>
          </a:fillRef>
          <a:effectRef idx="0">
            <a:schemeClr val="accent1"/>
          </a:effectRef>
          <a:fontRef idx="minor">
            <a:schemeClr val="dk1"/>
          </a:fontRef>
        </p:style>
        <p:txBody>
          <a:bodyPr>
            <a:normAutofit/>
          </a:bodyPr>
          <a:lstStyle/>
          <a:p>
            <a:pPr marL="0" indent="0" algn="ctr">
              <a:buNone/>
            </a:pPr>
            <a:r>
              <a:rPr lang="en-GB" sz="2400" dirty="0">
                <a:effectLst/>
                <a:ea typeface="Times New Roman" panose="02020603050405020304" pitchFamily="18" charset="0"/>
                <a:cs typeface="Arial" panose="020B0604020202020204" pitchFamily="34" charset="0"/>
              </a:rPr>
              <a:t>You should submit </a:t>
            </a:r>
            <a:r>
              <a:rPr lang="en-GB" sz="2400" b="1" i="1" u="sng" dirty="0">
                <a:effectLst/>
                <a:ea typeface="Times New Roman" panose="02020603050405020304" pitchFamily="18" charset="0"/>
                <a:cs typeface="Arial" panose="020B0604020202020204" pitchFamily="34" charset="0"/>
              </a:rPr>
              <a:t>all parts </a:t>
            </a:r>
            <a:r>
              <a:rPr lang="en-GB" sz="2400" dirty="0">
                <a:effectLst/>
                <a:ea typeface="Times New Roman" panose="02020603050405020304" pitchFamily="18" charset="0"/>
                <a:cs typeface="Arial" panose="020B0604020202020204" pitchFamily="34" charset="0"/>
              </a:rPr>
              <a:t>of the portfolio in one document, which includes a </a:t>
            </a:r>
            <a:r>
              <a:rPr lang="en-GB" sz="2400" b="1" i="1" u="sng" dirty="0">
                <a:effectLst/>
                <a:ea typeface="Times New Roman" panose="02020603050405020304" pitchFamily="18" charset="0"/>
                <a:cs typeface="Arial" panose="020B0604020202020204" pitchFamily="34" charset="0"/>
              </a:rPr>
              <a:t>title</a:t>
            </a:r>
            <a:r>
              <a:rPr lang="en-GB" sz="2400" b="1" i="1" u="sng" dirty="0">
                <a:ea typeface="Times New Roman" panose="02020603050405020304" pitchFamily="18" charset="0"/>
                <a:cs typeface="Arial" panose="020B0604020202020204" pitchFamily="34" charset="0"/>
              </a:rPr>
              <a:t> page</a:t>
            </a:r>
            <a:r>
              <a:rPr lang="en-GB" sz="2400" b="1" i="1" dirty="0">
                <a:ea typeface="Times New Roman" panose="02020603050405020304" pitchFamily="18" charset="0"/>
                <a:cs typeface="Arial" panose="020B0604020202020204" pitchFamily="34" charset="0"/>
              </a:rPr>
              <a:t> </a:t>
            </a:r>
            <a:r>
              <a:rPr lang="en-GB" sz="2400" dirty="0">
                <a:effectLst/>
                <a:ea typeface="Times New Roman" panose="02020603050405020304" pitchFamily="18" charset="0"/>
                <a:cs typeface="Arial" panose="020B0604020202020204" pitchFamily="34" charset="0"/>
              </a:rPr>
              <a:t>and </a:t>
            </a:r>
            <a:r>
              <a:rPr lang="en-GB" sz="2400" b="1" i="1" u="sng" dirty="0">
                <a:effectLst/>
                <a:ea typeface="Times New Roman" panose="02020603050405020304" pitchFamily="18" charset="0"/>
                <a:cs typeface="Arial" panose="020B0604020202020204" pitchFamily="34" charset="0"/>
              </a:rPr>
              <a:t>contents page </a:t>
            </a:r>
            <a:r>
              <a:rPr lang="en-GB" sz="2400" dirty="0">
                <a:effectLst/>
                <a:ea typeface="Times New Roman" panose="02020603050405020304" pitchFamily="18" charset="0"/>
                <a:cs typeface="Arial" panose="020B0604020202020204" pitchFamily="34" charset="0"/>
              </a:rPr>
              <a:t>along with a </a:t>
            </a:r>
            <a:r>
              <a:rPr lang="en-GB" sz="2400" b="1" i="1" u="sng" dirty="0">
                <a:effectLst/>
                <a:ea typeface="Times New Roman" panose="02020603050405020304" pitchFamily="18" charset="0"/>
                <a:cs typeface="Arial" panose="020B0604020202020204" pitchFamily="34" charset="0"/>
              </a:rPr>
              <a:t>list of references </a:t>
            </a:r>
            <a:r>
              <a:rPr lang="en-GB" sz="2400" dirty="0">
                <a:effectLst/>
                <a:ea typeface="Times New Roman" panose="02020603050405020304" pitchFamily="18" charset="0"/>
                <a:cs typeface="Arial" panose="020B0604020202020204" pitchFamily="34" charset="0"/>
              </a:rPr>
              <a:t>for all elements. </a:t>
            </a:r>
          </a:p>
          <a:p>
            <a:pPr marL="0" indent="0" algn="ctr">
              <a:buNone/>
            </a:pPr>
            <a:r>
              <a:rPr lang="en-GB" sz="2400" dirty="0">
                <a:effectLst/>
                <a:ea typeface="Times New Roman" panose="02020603050405020304" pitchFamily="18" charset="0"/>
                <a:cs typeface="Arial" panose="020B0604020202020204" pitchFamily="34" charset="0"/>
              </a:rPr>
              <a:t>If it is not possible to incorporate the work into a document then links to the materials should be inserted.</a:t>
            </a:r>
            <a:endParaRPr lang="en-GB" sz="2400" dirty="0">
              <a:effectLst/>
              <a:ea typeface="Times New Roman" panose="02020603050405020304" pitchFamily="18" charset="0"/>
              <a:cs typeface="Times New Roman" panose="02020603050405020304" pitchFamily="18" charset="0"/>
            </a:endParaRPr>
          </a:p>
          <a:p>
            <a:pPr algn="ctr"/>
            <a:endParaRPr lang="en-GB" sz="2400" dirty="0"/>
          </a:p>
        </p:txBody>
      </p:sp>
      <p:sp>
        <p:nvSpPr>
          <p:cNvPr id="13" name="Text Placeholder 12">
            <a:extLst>
              <a:ext uri="{FF2B5EF4-FFF2-40B4-BE49-F238E27FC236}">
                <a16:creationId xmlns:a16="http://schemas.microsoft.com/office/drawing/2014/main" id="{0DB47D02-2A87-4B77-88E7-B7EF156E5E13}"/>
              </a:ext>
            </a:extLst>
          </p:cNvPr>
          <p:cNvSpPr>
            <a:spLocks noGrp="1"/>
          </p:cNvSpPr>
          <p:nvPr>
            <p:ph type="body" sz="quarter" idx="3"/>
          </p:nvPr>
        </p:nvSpPr>
        <p:spPr>
          <a:xfrm>
            <a:off x="6217707" y="2250892"/>
            <a:ext cx="5393102" cy="553373"/>
          </a:xfrm>
        </p:spPr>
        <p:style>
          <a:lnRef idx="2">
            <a:schemeClr val="accent2"/>
          </a:lnRef>
          <a:fillRef idx="1">
            <a:schemeClr val="lt1"/>
          </a:fillRef>
          <a:effectRef idx="0">
            <a:schemeClr val="accent2"/>
          </a:effectRef>
          <a:fontRef idx="minor">
            <a:schemeClr val="dk1"/>
          </a:fontRef>
        </p:style>
        <p:txBody>
          <a:bodyPr anchor="ctr"/>
          <a:lstStyle/>
          <a:p>
            <a:pPr algn="ctr"/>
            <a:r>
              <a:rPr lang="en-GB" b="1" dirty="0"/>
              <a:t>Contribution</a:t>
            </a:r>
          </a:p>
        </p:txBody>
      </p:sp>
      <p:sp>
        <p:nvSpPr>
          <p:cNvPr id="14" name="Content Placeholder 13">
            <a:extLst>
              <a:ext uri="{FF2B5EF4-FFF2-40B4-BE49-F238E27FC236}">
                <a16:creationId xmlns:a16="http://schemas.microsoft.com/office/drawing/2014/main" id="{D800B1DA-EC09-46C6-A0C6-846AE2C8CEE2}"/>
              </a:ext>
            </a:extLst>
          </p:cNvPr>
          <p:cNvSpPr>
            <a:spLocks noGrp="1"/>
          </p:cNvSpPr>
          <p:nvPr>
            <p:ph sz="quarter" idx="4"/>
          </p:nvPr>
        </p:nvSpPr>
        <p:spPr/>
        <p:style>
          <a:lnRef idx="2">
            <a:schemeClr val="accent1"/>
          </a:lnRef>
          <a:fillRef idx="1">
            <a:schemeClr val="lt1"/>
          </a:fillRef>
          <a:effectRef idx="0">
            <a:schemeClr val="accent1"/>
          </a:effectRef>
          <a:fontRef idx="minor">
            <a:schemeClr val="dk1"/>
          </a:fontRef>
        </p:style>
        <p:txBody>
          <a:bodyPr>
            <a:normAutofit/>
          </a:bodyPr>
          <a:lstStyle/>
          <a:p>
            <a:pPr marL="0" indent="0" algn="ctr">
              <a:buNone/>
            </a:pPr>
            <a:r>
              <a:rPr lang="en-US" sz="2400" dirty="0">
                <a:effectLst/>
                <a:ea typeface="Times New Roman" panose="02020603050405020304" pitchFamily="18" charset="0"/>
                <a:cs typeface="Arial" panose="020B0604020202020204" pitchFamily="34" charset="0"/>
              </a:rPr>
              <a:t>This mark will be awarded based on your tutor’s assessment of your active participation in, and contributions to, the learning activities throughout the module.  </a:t>
            </a:r>
          </a:p>
          <a:p>
            <a:pPr marL="0" indent="0" algn="ctr">
              <a:buNone/>
            </a:pPr>
            <a:r>
              <a:rPr lang="en-US" sz="2400" dirty="0">
                <a:ea typeface="Times New Roman" panose="02020603050405020304" pitchFamily="18" charset="0"/>
                <a:cs typeface="Arial" panose="020B0604020202020204" pitchFamily="34" charset="0"/>
              </a:rPr>
              <a:t>(10 Marks)</a:t>
            </a:r>
            <a:endParaRPr lang="en-GB" sz="2400" dirty="0">
              <a:effectLst/>
              <a:ea typeface="Times New Roman" panose="02020603050405020304" pitchFamily="18" charset="0"/>
              <a:cs typeface="Times New Roman" panose="02020603050405020304" pitchFamily="18" charset="0"/>
            </a:endParaRPr>
          </a:p>
          <a:p>
            <a:pPr algn="ctr"/>
            <a:endParaRPr lang="en-GB" sz="2400" dirty="0"/>
          </a:p>
        </p:txBody>
      </p:sp>
    </p:spTree>
    <p:extLst>
      <p:ext uri="{BB962C8B-B14F-4D97-AF65-F5344CB8AC3E}">
        <p14:creationId xmlns:p14="http://schemas.microsoft.com/office/powerpoint/2010/main" val="1297310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4CCFA-48BA-4077-A1DB-CA7CEDCCA955}"/>
              </a:ext>
            </a:extLst>
          </p:cNvPr>
          <p:cNvSpPr>
            <a:spLocks noGrp="1"/>
          </p:cNvSpPr>
          <p:nvPr>
            <p:ph type="title"/>
          </p:nvPr>
        </p:nvSpPr>
        <p:spPr>
          <a:xfrm>
            <a:off x="8240940" y="256219"/>
            <a:ext cx="3625595" cy="4826023"/>
          </a:xfrm>
        </p:spPr>
        <p:txBody>
          <a:bodyPr anchor="ctr">
            <a:normAutofit/>
          </a:bodyPr>
          <a:lstStyle/>
          <a:p>
            <a:r>
              <a:rPr lang="en-GB" sz="3400" b="1" dirty="0"/>
              <a:t>Assessment Component 2</a:t>
            </a:r>
            <a:br>
              <a:rPr lang="en-GB" sz="3400" b="1" dirty="0"/>
            </a:br>
            <a:r>
              <a:rPr lang="en-GB" sz="3400" b="1" dirty="0"/>
              <a:t> </a:t>
            </a:r>
            <a:br>
              <a:rPr lang="en-GB" sz="3400" b="1" dirty="0"/>
            </a:br>
            <a:endParaRPr lang="en-GB" sz="3400" b="1" dirty="0"/>
          </a:p>
        </p:txBody>
      </p:sp>
      <p:pic>
        <p:nvPicPr>
          <p:cNvPr id="7" name="Picture 6" descr="Light bulb on yellow background with sketched light beams and cord">
            <a:extLst>
              <a:ext uri="{FF2B5EF4-FFF2-40B4-BE49-F238E27FC236}">
                <a16:creationId xmlns:a16="http://schemas.microsoft.com/office/drawing/2014/main" id="{149A368A-93E5-405E-8061-2F7A601A8F0F}"/>
              </a:ext>
            </a:extLst>
          </p:cNvPr>
          <p:cNvPicPr>
            <a:picLocks noChangeAspect="1"/>
          </p:cNvPicPr>
          <p:nvPr/>
        </p:nvPicPr>
        <p:blipFill rotWithShape="1">
          <a:blip r:embed="rId2"/>
          <a:srcRect l="20797" r="1" b="1"/>
          <a:stretch/>
        </p:blipFill>
        <p:spPr>
          <a:xfrm>
            <a:off x="325465" y="453642"/>
            <a:ext cx="7602421" cy="5903207"/>
          </a:xfrm>
          <a:prstGeom prst="rect">
            <a:avLst/>
          </a:prstGeom>
          <a:ln>
            <a:noFill/>
          </a:ln>
          <a:effectLst>
            <a:softEdge rad="112500"/>
          </a:effectLst>
        </p:spPr>
      </p:pic>
      <p:sp>
        <p:nvSpPr>
          <p:cNvPr id="5" name="Slide Number Placeholder 4">
            <a:extLst>
              <a:ext uri="{FF2B5EF4-FFF2-40B4-BE49-F238E27FC236}">
                <a16:creationId xmlns:a16="http://schemas.microsoft.com/office/drawing/2014/main" id="{34AD209D-A462-4630-9C0D-E4B9E48F1A5B}"/>
              </a:ext>
            </a:extLst>
          </p:cNvPr>
          <p:cNvSpPr>
            <a:spLocks noGrp="1"/>
          </p:cNvSpPr>
          <p:nvPr>
            <p:ph type="sldNum" sz="quarter" idx="12"/>
          </p:nvPr>
        </p:nvSpPr>
        <p:spPr>
          <a:xfrm>
            <a:off x="10795363" y="6423914"/>
            <a:ext cx="1052510" cy="365125"/>
          </a:xfrm>
        </p:spPr>
        <p:txBody>
          <a:bodyPr anchor="ctr">
            <a:normAutofit/>
          </a:bodyPr>
          <a:lstStyle/>
          <a:p>
            <a:pPr>
              <a:spcAft>
                <a:spcPts val="600"/>
              </a:spcAft>
            </a:pPr>
            <a:fld id="{159F479D-7533-4EEF-A06F-7CD2FE3DB90D}" type="slidenum">
              <a:rPr lang="en-US" noProof="0" smtClean="0"/>
              <a:pPr>
                <a:spcAft>
                  <a:spcPts val="600"/>
                </a:spcAft>
              </a:pPr>
              <a:t>11</a:t>
            </a:fld>
            <a:endParaRPr lang="en-US" noProof="0"/>
          </a:p>
        </p:txBody>
      </p:sp>
      <p:sp>
        <p:nvSpPr>
          <p:cNvPr id="9" name="Text Placeholder 1">
            <a:extLst>
              <a:ext uri="{FF2B5EF4-FFF2-40B4-BE49-F238E27FC236}">
                <a16:creationId xmlns:a16="http://schemas.microsoft.com/office/drawing/2014/main" id="{BEE92F3B-B24A-47A9-8ECD-A81DFB92AFC0}"/>
              </a:ext>
            </a:extLst>
          </p:cNvPr>
          <p:cNvSpPr>
            <a:spLocks noGrp="1"/>
          </p:cNvSpPr>
          <p:nvPr>
            <p:ph type="body" sz="half" idx="2"/>
          </p:nvPr>
        </p:nvSpPr>
        <p:spPr>
          <a:xfrm>
            <a:off x="8240940" y="5389572"/>
            <a:ext cx="3625595" cy="1000782"/>
          </a:xfrm>
        </p:spPr>
        <p:txBody>
          <a:bodyPr/>
          <a:lstStyle/>
          <a:p>
            <a:r>
              <a:rPr lang="en-GB" sz="1800" b="1" dirty="0"/>
              <a:t>Reflection on Research</a:t>
            </a:r>
            <a:endParaRPr lang="en-GB" b="1" dirty="0"/>
          </a:p>
        </p:txBody>
      </p:sp>
    </p:spTree>
    <p:extLst>
      <p:ext uri="{BB962C8B-B14F-4D97-AF65-F5344CB8AC3E}">
        <p14:creationId xmlns:p14="http://schemas.microsoft.com/office/powerpoint/2010/main" val="2651870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6BE18A0-E3D5-42BD-A603-60F100D26DF5}"/>
              </a:ext>
            </a:extLst>
          </p:cNvPr>
          <p:cNvSpPr>
            <a:spLocks noGrp="1"/>
          </p:cNvSpPr>
          <p:nvPr>
            <p:ph type="sldNum" sz="quarter" idx="12"/>
          </p:nvPr>
        </p:nvSpPr>
        <p:spPr/>
        <p:txBody>
          <a:bodyPr/>
          <a:lstStyle/>
          <a:p>
            <a:fld id="{F603CDE5-C1D8-4EDD-870F-A498BAFA520F}" type="slidenum">
              <a:rPr lang="en-US" noProof="0" smtClean="0"/>
              <a:t>12</a:t>
            </a:fld>
            <a:endParaRPr lang="en-US" noProof="0" dirty="0"/>
          </a:p>
        </p:txBody>
      </p:sp>
      <p:sp>
        <p:nvSpPr>
          <p:cNvPr id="8" name="Title 7">
            <a:extLst>
              <a:ext uri="{FF2B5EF4-FFF2-40B4-BE49-F238E27FC236}">
                <a16:creationId xmlns:a16="http://schemas.microsoft.com/office/drawing/2014/main" id="{551BA0BD-B8B4-4381-BEA1-34167E706F56}"/>
              </a:ext>
            </a:extLst>
          </p:cNvPr>
          <p:cNvSpPr>
            <a:spLocks noGrp="1"/>
          </p:cNvSpPr>
          <p:nvPr>
            <p:ph type="title"/>
          </p:nvPr>
        </p:nvSpPr>
        <p:spPr>
          <a:xfrm>
            <a:off x="3085401" y="5397378"/>
            <a:ext cx="4909445" cy="689514"/>
          </a:xfrm>
        </p:spPr>
        <p:txBody>
          <a:bodyPr>
            <a:normAutofit/>
          </a:bodyPr>
          <a:lstStyle/>
          <a:p>
            <a:pPr algn="ctr"/>
            <a:r>
              <a:rPr lang="en-GB" sz="2500" b="1" dirty="0">
                <a:solidFill>
                  <a:schemeClr val="tx1"/>
                </a:solidFill>
              </a:rPr>
              <a:t>Reflection on Research</a:t>
            </a:r>
          </a:p>
        </p:txBody>
      </p:sp>
      <p:sp>
        <p:nvSpPr>
          <p:cNvPr id="9" name="Content Placeholder 8">
            <a:extLst>
              <a:ext uri="{FF2B5EF4-FFF2-40B4-BE49-F238E27FC236}">
                <a16:creationId xmlns:a16="http://schemas.microsoft.com/office/drawing/2014/main" id="{0CCA472F-877F-4050-8E3B-535D7790B58F}"/>
              </a:ext>
            </a:extLst>
          </p:cNvPr>
          <p:cNvSpPr>
            <a:spLocks noGrp="1"/>
          </p:cNvSpPr>
          <p:nvPr>
            <p:ph idx="1"/>
          </p:nvPr>
        </p:nvSpPr>
        <p:spPr>
          <a:xfrm>
            <a:off x="447816" y="601200"/>
            <a:ext cx="11292840" cy="4542300"/>
          </a:xfrm>
        </p:spPr>
        <p:txBody>
          <a:bodyPr/>
          <a:lstStyle/>
          <a:p>
            <a:r>
              <a:rPr lang="en-GB" sz="2400" dirty="0"/>
              <a:t>With the use of Reflective Model (EG Gibbs, 1988), produce a 2,000 word essay that reflects on the Research Process:</a:t>
            </a:r>
          </a:p>
          <a:p>
            <a:pPr lvl="1"/>
            <a:r>
              <a:rPr lang="en-GB" sz="1900" dirty="0"/>
              <a:t>Identifying the problem</a:t>
            </a:r>
          </a:p>
          <a:p>
            <a:pPr lvl="1"/>
            <a:r>
              <a:rPr lang="en-GB" sz="1900" dirty="0"/>
              <a:t>Setting the research question</a:t>
            </a:r>
          </a:p>
          <a:p>
            <a:pPr lvl="1"/>
            <a:r>
              <a:rPr lang="en-GB" sz="1900" dirty="0"/>
              <a:t>Outlining the research approach</a:t>
            </a:r>
          </a:p>
          <a:p>
            <a:pPr lvl="1"/>
            <a:r>
              <a:rPr lang="en-GB" sz="1900" dirty="0"/>
              <a:t>Data collection</a:t>
            </a:r>
          </a:p>
          <a:p>
            <a:pPr lvl="1"/>
            <a:r>
              <a:rPr lang="en-GB" sz="1900" dirty="0"/>
              <a:t>Presenting the idea</a:t>
            </a:r>
          </a:p>
          <a:p>
            <a:pPr lvl="1"/>
            <a:r>
              <a:rPr lang="en-GB" sz="1900" dirty="0"/>
              <a:t>Analysing the data</a:t>
            </a:r>
          </a:p>
          <a:p>
            <a:pPr lvl="1"/>
            <a:r>
              <a:rPr lang="en-GB" sz="1900" dirty="0"/>
              <a:t>Formulating conclusions</a:t>
            </a:r>
          </a:p>
          <a:p>
            <a:pPr marL="324000" lvl="1" indent="0" algn="ctr">
              <a:buNone/>
            </a:pPr>
            <a:r>
              <a:rPr lang="en-GB" sz="1800" b="1" i="1" u="sng" dirty="0">
                <a:solidFill>
                  <a:schemeClr val="accent1"/>
                </a:solidFill>
                <a:effectLst/>
                <a:latin typeface="Arial" panose="020B0604020202020204" pitchFamily="34" charset="0"/>
                <a:ea typeface="Times New Roman" panose="02020603050405020304" pitchFamily="18" charset="0"/>
              </a:rPr>
              <a:t>(You should aim to consult at least 20 sources to inform your essay)</a:t>
            </a:r>
            <a:endParaRPr lang="en-GB" sz="1900" b="1" u="sng" dirty="0">
              <a:solidFill>
                <a:schemeClr val="accent1"/>
              </a:solidFill>
            </a:endParaRPr>
          </a:p>
        </p:txBody>
      </p:sp>
    </p:spTree>
    <p:extLst>
      <p:ext uri="{BB962C8B-B14F-4D97-AF65-F5344CB8AC3E}">
        <p14:creationId xmlns:p14="http://schemas.microsoft.com/office/powerpoint/2010/main" val="1973800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F136002A-7ED7-4E48-BAF6-3F1D4CFCC8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50"/>
          <a:stretch/>
        </p:blipFill>
        <p:spPr bwMode="auto">
          <a:xfrm>
            <a:off x="20" y="10"/>
            <a:ext cx="12191980" cy="6857990"/>
          </a:xfrm>
          <a:prstGeom prst="rect">
            <a:avLst/>
          </a:prstGeom>
          <a:solidFill>
            <a:srgbClr val="FFFFFF"/>
          </a:solidFill>
        </p:spPr>
      </p:pic>
      <p:sp>
        <p:nvSpPr>
          <p:cNvPr id="2" name="Slide Number Placeholder 1" hidden="1">
            <a:extLst>
              <a:ext uri="{FF2B5EF4-FFF2-40B4-BE49-F238E27FC236}">
                <a16:creationId xmlns:a16="http://schemas.microsoft.com/office/drawing/2014/main" id="{3EF95D1D-19D4-44DF-92F8-61A2A881DE8A}"/>
              </a:ext>
            </a:extLst>
          </p:cNvPr>
          <p:cNvSpPr>
            <a:spLocks noGrp="1"/>
          </p:cNvSpPr>
          <p:nvPr>
            <p:ph type="sldNum" sz="quarter" idx="12"/>
          </p:nvPr>
        </p:nvSpPr>
        <p:spPr/>
        <p:txBody>
          <a:bodyPr/>
          <a:lstStyle/>
          <a:p>
            <a:pPr>
              <a:spcAft>
                <a:spcPts val="600"/>
              </a:spcAft>
            </a:pPr>
            <a:fld id="{F603CDE5-C1D8-4EDD-870F-A498BAFA520F}" type="slidenum">
              <a:rPr lang="en-US" noProof="0" smtClean="0"/>
              <a:pPr>
                <a:spcAft>
                  <a:spcPts val="600"/>
                </a:spcAft>
              </a:pPr>
              <a:t>13</a:t>
            </a:fld>
            <a:endParaRPr lang="en-US" noProof="0"/>
          </a:p>
        </p:txBody>
      </p:sp>
    </p:spTree>
    <p:extLst>
      <p:ext uri="{BB962C8B-B14F-4D97-AF65-F5344CB8AC3E}">
        <p14:creationId xmlns:p14="http://schemas.microsoft.com/office/powerpoint/2010/main" val="574312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6BE18A0-E3D5-42BD-A603-60F100D26DF5}"/>
              </a:ext>
            </a:extLst>
          </p:cNvPr>
          <p:cNvSpPr>
            <a:spLocks noGrp="1"/>
          </p:cNvSpPr>
          <p:nvPr>
            <p:ph type="sldNum" sz="quarter" idx="12"/>
          </p:nvPr>
        </p:nvSpPr>
        <p:spPr/>
        <p:txBody>
          <a:bodyPr/>
          <a:lstStyle/>
          <a:p>
            <a:fld id="{F603CDE5-C1D8-4EDD-870F-A498BAFA520F}" type="slidenum">
              <a:rPr lang="en-US" noProof="0" smtClean="0"/>
              <a:t>14</a:t>
            </a:fld>
            <a:endParaRPr lang="en-US" noProof="0" dirty="0"/>
          </a:p>
        </p:txBody>
      </p:sp>
      <p:sp>
        <p:nvSpPr>
          <p:cNvPr id="8" name="Title 7">
            <a:extLst>
              <a:ext uri="{FF2B5EF4-FFF2-40B4-BE49-F238E27FC236}">
                <a16:creationId xmlns:a16="http://schemas.microsoft.com/office/drawing/2014/main" id="{551BA0BD-B8B4-4381-BEA1-34167E706F56}"/>
              </a:ext>
            </a:extLst>
          </p:cNvPr>
          <p:cNvSpPr>
            <a:spLocks noGrp="1"/>
          </p:cNvSpPr>
          <p:nvPr>
            <p:ph type="title"/>
          </p:nvPr>
        </p:nvSpPr>
        <p:spPr>
          <a:xfrm>
            <a:off x="3085401" y="5397378"/>
            <a:ext cx="4909445" cy="689514"/>
          </a:xfrm>
        </p:spPr>
        <p:txBody>
          <a:bodyPr>
            <a:normAutofit/>
          </a:bodyPr>
          <a:lstStyle/>
          <a:p>
            <a:pPr algn="ctr"/>
            <a:r>
              <a:rPr lang="en-GB" sz="2500" b="1" dirty="0">
                <a:solidFill>
                  <a:schemeClr val="tx1"/>
                </a:solidFill>
              </a:rPr>
              <a:t>Reflection on Research</a:t>
            </a:r>
          </a:p>
        </p:txBody>
      </p:sp>
      <p:sp>
        <p:nvSpPr>
          <p:cNvPr id="9" name="Content Placeholder 8">
            <a:extLst>
              <a:ext uri="{FF2B5EF4-FFF2-40B4-BE49-F238E27FC236}">
                <a16:creationId xmlns:a16="http://schemas.microsoft.com/office/drawing/2014/main" id="{0CCA472F-877F-4050-8E3B-535D7790B58F}"/>
              </a:ext>
            </a:extLst>
          </p:cNvPr>
          <p:cNvSpPr>
            <a:spLocks noGrp="1"/>
          </p:cNvSpPr>
          <p:nvPr>
            <p:ph idx="1"/>
          </p:nvPr>
        </p:nvSpPr>
        <p:spPr>
          <a:xfrm>
            <a:off x="447816" y="601200"/>
            <a:ext cx="11292840" cy="4469564"/>
          </a:xfrm>
        </p:spPr>
        <p:txBody>
          <a:bodyPr/>
          <a:lstStyle/>
          <a:p>
            <a:r>
              <a:rPr lang="en-GB" sz="2400" dirty="0"/>
              <a:t>Your essay should demonstrate:</a:t>
            </a:r>
          </a:p>
          <a:p>
            <a:pPr lvl="1" algn="just">
              <a:lnSpc>
                <a:spcPct val="150000"/>
              </a:lnSpc>
              <a:buSzPts val="1000"/>
              <a:buFont typeface="Wingdings" panose="05000000000000000000" pitchFamily="2" charset="2"/>
              <a:buChar char="§"/>
              <a:tabLst>
                <a:tab pos="914400" algn="l"/>
              </a:tabLst>
            </a:pPr>
            <a:r>
              <a:rPr lang="en-GB" sz="1900" dirty="0">
                <a:effectLst/>
                <a:ea typeface="Times New Roman" panose="02020603050405020304" pitchFamily="18" charset="0"/>
                <a:cs typeface="Arial" panose="020B0604020202020204" pitchFamily="34" charset="0"/>
              </a:rPr>
              <a:t>your knowledge and understanding of key concepts and ideas covered during the module.</a:t>
            </a:r>
            <a:endParaRPr lang="en-GB" sz="1900" dirty="0">
              <a:effectLst/>
              <a:ea typeface="Times New Roman" panose="02020603050405020304" pitchFamily="18" charset="0"/>
              <a:cs typeface="Times New Roman" panose="02020603050405020304" pitchFamily="18" charset="0"/>
            </a:endParaRPr>
          </a:p>
          <a:p>
            <a:pPr lvl="1" algn="just">
              <a:lnSpc>
                <a:spcPct val="150000"/>
              </a:lnSpc>
              <a:buSzPts val="1000"/>
              <a:buFont typeface="Wingdings" panose="05000000000000000000" pitchFamily="2" charset="2"/>
              <a:buChar char="§"/>
              <a:tabLst>
                <a:tab pos="914400" algn="l"/>
              </a:tabLst>
            </a:pPr>
            <a:r>
              <a:rPr lang="en-GB" sz="1900" dirty="0">
                <a:effectLst/>
                <a:ea typeface="Times New Roman" panose="02020603050405020304" pitchFamily="18" charset="0"/>
                <a:cs typeface="Arial" panose="020B0604020202020204" pitchFamily="34" charset="0"/>
              </a:rPr>
              <a:t>your ability to apply module ideas to a practical situation represented by your proposed idea.</a:t>
            </a:r>
            <a:endParaRPr lang="en-GB" sz="1900" dirty="0">
              <a:effectLst/>
              <a:ea typeface="Times New Roman" panose="02020603050405020304" pitchFamily="18" charset="0"/>
              <a:cs typeface="Times New Roman" panose="02020603050405020304" pitchFamily="18" charset="0"/>
            </a:endParaRPr>
          </a:p>
          <a:p>
            <a:pPr lvl="1" algn="just">
              <a:lnSpc>
                <a:spcPct val="150000"/>
              </a:lnSpc>
              <a:buSzPts val="1000"/>
              <a:buFont typeface="Wingdings" panose="05000000000000000000" pitchFamily="2" charset="2"/>
              <a:buChar char="§"/>
              <a:tabLst>
                <a:tab pos="914400" algn="l"/>
              </a:tabLst>
            </a:pPr>
            <a:r>
              <a:rPr lang="en-GB" sz="1900" dirty="0">
                <a:effectLst/>
                <a:ea typeface="Times New Roman" panose="02020603050405020304" pitchFamily="18" charset="0"/>
                <a:cs typeface="Arial" panose="020B0604020202020204" pitchFamily="34" charset="0"/>
              </a:rPr>
              <a:t>your ability to learn from feedback gained from presenting your idea to your tutor and fellow students.</a:t>
            </a:r>
            <a:endParaRPr lang="en-GB" sz="1900" dirty="0">
              <a:effectLst/>
              <a:ea typeface="Times New Roman" panose="02020603050405020304" pitchFamily="18" charset="0"/>
              <a:cs typeface="Times New Roman" panose="02020603050405020304" pitchFamily="18" charset="0"/>
            </a:endParaRPr>
          </a:p>
          <a:p>
            <a:pPr lvl="1" algn="just">
              <a:lnSpc>
                <a:spcPct val="150000"/>
              </a:lnSpc>
              <a:buSzPts val="1000"/>
              <a:buFont typeface="Wingdings" panose="05000000000000000000" pitchFamily="2" charset="2"/>
              <a:buChar char="§"/>
              <a:tabLst>
                <a:tab pos="914400" algn="l"/>
              </a:tabLst>
            </a:pPr>
            <a:r>
              <a:rPr lang="en-GB" sz="1900" dirty="0">
                <a:effectLst/>
                <a:ea typeface="Times New Roman" panose="02020603050405020304" pitchFamily="18" charset="0"/>
                <a:cs typeface="Arial" panose="020B0604020202020204" pitchFamily="34" charset="0"/>
              </a:rPr>
              <a:t>your ability to reflect on and learn from your experience in creating a plausible solution to a problem.</a:t>
            </a:r>
            <a:endParaRPr lang="en-GB" sz="1900" dirty="0">
              <a:effectLst/>
              <a:ea typeface="Times New Roman" panose="02020603050405020304" pitchFamily="18" charset="0"/>
              <a:cs typeface="Times New Roman" panose="02020603050405020304" pitchFamily="18" charset="0"/>
            </a:endParaRPr>
          </a:p>
          <a:p>
            <a:pPr lvl="1" algn="just">
              <a:lnSpc>
                <a:spcPct val="150000"/>
              </a:lnSpc>
              <a:buSzPts val="1000"/>
              <a:buFont typeface="Wingdings" panose="05000000000000000000" pitchFamily="2" charset="2"/>
              <a:buChar char="§"/>
              <a:tabLst>
                <a:tab pos="914400" algn="l"/>
              </a:tabLst>
            </a:pPr>
            <a:r>
              <a:rPr lang="en-GB" sz="1900" dirty="0">
                <a:effectLst/>
                <a:ea typeface="Times New Roman" panose="02020603050405020304" pitchFamily="18" charset="0"/>
                <a:cs typeface="Arial" panose="020B0604020202020204" pitchFamily="34" charset="0"/>
              </a:rPr>
              <a:t>good academic practice in citing sources of information appropriately.</a:t>
            </a:r>
            <a:endParaRPr lang="en-GB" sz="19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1480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6BE18A0-E3D5-42BD-A603-60F100D26DF5}"/>
              </a:ext>
            </a:extLst>
          </p:cNvPr>
          <p:cNvSpPr>
            <a:spLocks noGrp="1"/>
          </p:cNvSpPr>
          <p:nvPr>
            <p:ph type="sldNum" sz="quarter" idx="12"/>
          </p:nvPr>
        </p:nvSpPr>
        <p:spPr/>
        <p:txBody>
          <a:bodyPr/>
          <a:lstStyle/>
          <a:p>
            <a:fld id="{F603CDE5-C1D8-4EDD-870F-A498BAFA520F}" type="slidenum">
              <a:rPr lang="en-US" noProof="0" smtClean="0"/>
              <a:t>15</a:t>
            </a:fld>
            <a:endParaRPr lang="en-US" noProof="0" dirty="0"/>
          </a:p>
        </p:txBody>
      </p:sp>
      <p:sp>
        <p:nvSpPr>
          <p:cNvPr id="8" name="Title 7">
            <a:extLst>
              <a:ext uri="{FF2B5EF4-FFF2-40B4-BE49-F238E27FC236}">
                <a16:creationId xmlns:a16="http://schemas.microsoft.com/office/drawing/2014/main" id="{551BA0BD-B8B4-4381-BEA1-34167E706F56}"/>
              </a:ext>
            </a:extLst>
          </p:cNvPr>
          <p:cNvSpPr>
            <a:spLocks noGrp="1"/>
          </p:cNvSpPr>
          <p:nvPr>
            <p:ph type="title"/>
          </p:nvPr>
        </p:nvSpPr>
        <p:spPr>
          <a:xfrm>
            <a:off x="3085401" y="5397378"/>
            <a:ext cx="4909445" cy="689514"/>
          </a:xfrm>
        </p:spPr>
        <p:txBody>
          <a:bodyPr>
            <a:normAutofit/>
          </a:bodyPr>
          <a:lstStyle/>
          <a:p>
            <a:pPr algn="ctr"/>
            <a:r>
              <a:rPr lang="en-GB" sz="2500" b="1" dirty="0">
                <a:solidFill>
                  <a:schemeClr val="tx1"/>
                </a:solidFill>
              </a:rPr>
              <a:t>Reflection on Research</a:t>
            </a:r>
          </a:p>
        </p:txBody>
      </p:sp>
      <p:sp>
        <p:nvSpPr>
          <p:cNvPr id="9" name="Content Placeholder 8">
            <a:extLst>
              <a:ext uri="{FF2B5EF4-FFF2-40B4-BE49-F238E27FC236}">
                <a16:creationId xmlns:a16="http://schemas.microsoft.com/office/drawing/2014/main" id="{0CCA472F-877F-4050-8E3B-535D7790B58F}"/>
              </a:ext>
            </a:extLst>
          </p:cNvPr>
          <p:cNvSpPr>
            <a:spLocks noGrp="1"/>
          </p:cNvSpPr>
          <p:nvPr>
            <p:ph idx="1"/>
          </p:nvPr>
        </p:nvSpPr>
        <p:spPr>
          <a:xfrm>
            <a:off x="447816" y="601200"/>
            <a:ext cx="11292840" cy="4469564"/>
          </a:xfrm>
        </p:spPr>
        <p:txBody>
          <a:bodyPr>
            <a:normAutofit/>
          </a:bodyPr>
          <a:lstStyle/>
          <a:p>
            <a:r>
              <a:rPr lang="en-GB" sz="2600" dirty="0">
                <a:effectLst/>
                <a:ea typeface="Times New Roman" panose="02020603050405020304" pitchFamily="18" charset="0"/>
                <a:cs typeface="Arial" panose="020B0604020202020204" pitchFamily="34" charset="0"/>
              </a:rPr>
              <a:t>Your reflection should cover the following:</a:t>
            </a:r>
          </a:p>
          <a:p>
            <a:pPr lvl="1" algn="just">
              <a:lnSpc>
                <a:spcPct val="150000"/>
              </a:lnSpc>
              <a:buSzPts val="1000"/>
              <a:buFont typeface="Wingdings" panose="05000000000000000000" pitchFamily="2" charset="2"/>
              <a:buChar char="§"/>
              <a:tabLst>
                <a:tab pos="685800" algn="l"/>
              </a:tabLst>
            </a:pPr>
            <a:r>
              <a:rPr lang="en-GB" sz="1900" b="1" dirty="0">
                <a:effectLst/>
                <a:ea typeface="Times New Roman" panose="02020603050405020304" pitchFamily="18" charset="0"/>
                <a:cs typeface="Arial" panose="020B0604020202020204" pitchFamily="34" charset="0"/>
              </a:rPr>
              <a:t>Reflecting on the creation of your idea</a:t>
            </a:r>
            <a:r>
              <a:rPr lang="en-GB" sz="1900" dirty="0">
                <a:effectLst/>
                <a:ea typeface="Times New Roman" panose="02020603050405020304" pitchFamily="18" charset="0"/>
                <a:cs typeface="Arial" panose="020B0604020202020204" pitchFamily="34" charset="0"/>
              </a:rPr>
              <a:t>: this section should address issues related to your idea, including what influenced it, the way it developed over time and what you see as its strengths and weaknesses.</a:t>
            </a:r>
            <a:endParaRPr lang="en-GB" sz="1900" dirty="0">
              <a:effectLst/>
              <a:ea typeface="Times New Roman" panose="02020603050405020304" pitchFamily="18" charset="0"/>
              <a:cs typeface="Times New Roman" panose="02020603050405020304" pitchFamily="18" charset="0"/>
            </a:endParaRPr>
          </a:p>
          <a:p>
            <a:pPr lvl="1" algn="just">
              <a:lnSpc>
                <a:spcPct val="150000"/>
              </a:lnSpc>
              <a:buSzPts val="1000"/>
              <a:buFont typeface="Wingdings" panose="05000000000000000000" pitchFamily="2" charset="2"/>
              <a:buChar char="§"/>
              <a:tabLst>
                <a:tab pos="685800" algn="l"/>
              </a:tabLst>
            </a:pPr>
            <a:r>
              <a:rPr lang="en-GB" sz="1900" b="1" dirty="0">
                <a:effectLst/>
                <a:ea typeface="Times New Roman" panose="02020603050405020304" pitchFamily="18" charset="0"/>
                <a:cs typeface="Arial" panose="020B0604020202020204" pitchFamily="34" charset="0"/>
              </a:rPr>
              <a:t>Reflecting on the process of developing your idea</a:t>
            </a:r>
            <a:r>
              <a:rPr lang="en-GB" sz="1900" dirty="0">
                <a:effectLst/>
                <a:ea typeface="Times New Roman" panose="02020603050405020304" pitchFamily="18" charset="0"/>
                <a:cs typeface="Arial" panose="020B0604020202020204" pitchFamily="34" charset="0"/>
              </a:rPr>
              <a:t>: this section should consider issues such as the main challenges you faced over the course of your research.</a:t>
            </a:r>
          </a:p>
          <a:p>
            <a:pPr lvl="1" algn="just">
              <a:lnSpc>
                <a:spcPct val="150000"/>
              </a:lnSpc>
              <a:buSzPts val="1000"/>
              <a:buFont typeface="Wingdings" panose="05000000000000000000" pitchFamily="2" charset="2"/>
              <a:buChar char="§"/>
              <a:tabLst>
                <a:tab pos="685800" algn="l"/>
              </a:tabLst>
            </a:pPr>
            <a:r>
              <a:rPr lang="en-GB" sz="1900" b="1" dirty="0">
                <a:effectLst/>
                <a:ea typeface="Times New Roman" panose="02020603050405020304" pitchFamily="18" charset="0"/>
                <a:cs typeface="Arial" panose="020B0604020202020204" pitchFamily="34" charset="0"/>
              </a:rPr>
              <a:t>Reflecting on your individual learning</a:t>
            </a:r>
            <a:r>
              <a:rPr lang="en-GB" sz="1900" dirty="0">
                <a:effectLst/>
                <a:ea typeface="Times New Roman" panose="02020603050405020304" pitchFamily="18" charset="0"/>
                <a:cs typeface="Arial" panose="020B0604020202020204" pitchFamily="34" charset="0"/>
              </a:rPr>
              <a:t>: this section should focus on your own personal development, including the skills, knowledge and understanding you have gained from the experience and how you might apply this learning to your future career.</a:t>
            </a:r>
            <a:endParaRPr lang="en-GB" sz="19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8456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32D8840-7F70-4264-8C7E-AF6A54898B6A}"/>
              </a:ext>
            </a:extLst>
          </p:cNvPr>
          <p:cNvSpPr>
            <a:spLocks noGrp="1"/>
          </p:cNvSpPr>
          <p:nvPr>
            <p:ph type="sldNum" sz="quarter" idx="12"/>
          </p:nvPr>
        </p:nvSpPr>
        <p:spPr/>
        <p:txBody>
          <a:bodyPr/>
          <a:lstStyle/>
          <a:p>
            <a:fld id="{F603CDE5-C1D8-4EDD-870F-A498BAFA520F}" type="slidenum">
              <a:rPr lang="en-US" noProof="0" smtClean="0"/>
              <a:t>16</a:t>
            </a:fld>
            <a:endParaRPr lang="en-US" noProof="0" dirty="0"/>
          </a:p>
        </p:txBody>
      </p:sp>
      <p:sp>
        <p:nvSpPr>
          <p:cNvPr id="4" name="Title 3">
            <a:extLst>
              <a:ext uri="{FF2B5EF4-FFF2-40B4-BE49-F238E27FC236}">
                <a16:creationId xmlns:a16="http://schemas.microsoft.com/office/drawing/2014/main" id="{885A4683-20C0-4385-9116-8043A862F965}"/>
              </a:ext>
            </a:extLst>
          </p:cNvPr>
          <p:cNvSpPr>
            <a:spLocks noGrp="1"/>
          </p:cNvSpPr>
          <p:nvPr>
            <p:ph type="title"/>
          </p:nvPr>
        </p:nvSpPr>
        <p:spPr/>
        <p:txBody>
          <a:bodyPr anchor="ctr"/>
          <a:lstStyle/>
          <a:p>
            <a:pPr algn="ctr"/>
            <a:r>
              <a:rPr lang="en-GB" b="1" dirty="0"/>
              <a:t>Submission Deadlines</a:t>
            </a:r>
          </a:p>
        </p:txBody>
      </p:sp>
      <p:pic>
        <p:nvPicPr>
          <p:cNvPr id="13" name="Picture 12" descr="Top vide of a white alarm clock on a yellow and orange surface">
            <a:extLst>
              <a:ext uri="{FF2B5EF4-FFF2-40B4-BE49-F238E27FC236}">
                <a16:creationId xmlns:a16="http://schemas.microsoft.com/office/drawing/2014/main" id="{12EAA7F5-899D-4A07-82BE-1E6147C0542D}"/>
              </a:ext>
            </a:extLst>
          </p:cNvPr>
          <p:cNvPicPr>
            <a:picLocks noChangeAspect="1"/>
          </p:cNvPicPr>
          <p:nvPr/>
        </p:nvPicPr>
        <p:blipFill>
          <a:blip r:embed="rId2"/>
          <a:stretch>
            <a:fillRect/>
          </a:stretch>
        </p:blipFill>
        <p:spPr>
          <a:xfrm>
            <a:off x="0" y="3866"/>
            <a:ext cx="12192000" cy="6864301"/>
          </a:xfrm>
          <a:prstGeom prst="rect">
            <a:avLst/>
          </a:prstGeom>
        </p:spPr>
      </p:pic>
      <p:sp>
        <p:nvSpPr>
          <p:cNvPr id="7" name="Text Placeholder 6">
            <a:extLst>
              <a:ext uri="{FF2B5EF4-FFF2-40B4-BE49-F238E27FC236}">
                <a16:creationId xmlns:a16="http://schemas.microsoft.com/office/drawing/2014/main" id="{3D5E9839-61C8-471F-A434-EAB495995DE9}"/>
              </a:ext>
            </a:extLst>
          </p:cNvPr>
          <p:cNvSpPr>
            <a:spLocks noGrp="1"/>
          </p:cNvSpPr>
          <p:nvPr>
            <p:ph type="body" sz="quarter" idx="3"/>
          </p:nvPr>
        </p:nvSpPr>
        <p:spPr>
          <a:xfrm>
            <a:off x="6942716" y="653796"/>
            <a:ext cx="4905157" cy="553373"/>
          </a:xfrm>
        </p:spPr>
        <p:style>
          <a:lnRef idx="2">
            <a:schemeClr val="dk1"/>
          </a:lnRef>
          <a:fillRef idx="1">
            <a:schemeClr val="lt1"/>
          </a:fillRef>
          <a:effectRef idx="0">
            <a:schemeClr val="dk1"/>
          </a:effectRef>
          <a:fontRef idx="minor">
            <a:schemeClr val="dk1"/>
          </a:fontRef>
        </p:style>
        <p:txBody>
          <a:bodyPr anchor="ctr"/>
          <a:lstStyle/>
          <a:p>
            <a:pPr algn="ctr"/>
            <a:r>
              <a:rPr lang="en-GB" b="1" dirty="0"/>
              <a:t>Assignment 2</a:t>
            </a:r>
          </a:p>
        </p:txBody>
      </p:sp>
      <p:sp>
        <p:nvSpPr>
          <p:cNvPr id="11" name="Content Placeholder 5">
            <a:extLst>
              <a:ext uri="{FF2B5EF4-FFF2-40B4-BE49-F238E27FC236}">
                <a16:creationId xmlns:a16="http://schemas.microsoft.com/office/drawing/2014/main" id="{5BEAFA21-27B8-485D-A25F-CAD73D13E0E0}"/>
              </a:ext>
            </a:extLst>
          </p:cNvPr>
          <p:cNvSpPr txBox="1">
            <a:spLocks/>
          </p:cNvSpPr>
          <p:nvPr/>
        </p:nvSpPr>
        <p:spPr>
          <a:xfrm>
            <a:off x="6942716" y="5625394"/>
            <a:ext cx="4905157" cy="502948"/>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dk1"/>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dk1"/>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dk1"/>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dk1"/>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dk1"/>
                </a:solidFill>
                <a:latin typeface="+mn-lt"/>
                <a:ea typeface="+mn-ea"/>
                <a:cs typeface="+mn-cs"/>
              </a:defRPr>
            </a:lvl9pPr>
          </a:lstStyle>
          <a:p>
            <a:pPr marL="0" indent="0" algn="ctr">
              <a:buFont typeface="Wingdings 2" panose="05020102010507070707" pitchFamily="18" charset="2"/>
              <a:buNone/>
            </a:pPr>
            <a:r>
              <a:rPr lang="en-GB" sz="2200" b="1" dirty="0"/>
              <a:t>Friday 13</a:t>
            </a:r>
            <a:r>
              <a:rPr lang="en-GB" sz="2200" b="1" baseline="30000" dirty="0"/>
              <a:t>th</a:t>
            </a:r>
            <a:r>
              <a:rPr lang="en-GB" sz="2200" b="1" dirty="0"/>
              <a:t> January 2023</a:t>
            </a:r>
          </a:p>
        </p:txBody>
      </p:sp>
      <p:sp>
        <p:nvSpPr>
          <p:cNvPr id="5" name="Text Placeholder 4">
            <a:extLst>
              <a:ext uri="{FF2B5EF4-FFF2-40B4-BE49-F238E27FC236}">
                <a16:creationId xmlns:a16="http://schemas.microsoft.com/office/drawing/2014/main" id="{D782BD4D-F80F-49BB-90E0-95854C13BDEC}"/>
              </a:ext>
            </a:extLst>
          </p:cNvPr>
          <p:cNvSpPr>
            <a:spLocks noGrp="1"/>
          </p:cNvSpPr>
          <p:nvPr>
            <p:ph type="body" idx="1"/>
          </p:nvPr>
        </p:nvSpPr>
        <p:spPr>
          <a:xfrm>
            <a:off x="481974" y="662816"/>
            <a:ext cx="5087075" cy="536005"/>
          </a:xfrm>
        </p:spPr>
        <p:style>
          <a:lnRef idx="2">
            <a:schemeClr val="dk1"/>
          </a:lnRef>
          <a:fillRef idx="1">
            <a:schemeClr val="lt1"/>
          </a:fillRef>
          <a:effectRef idx="0">
            <a:schemeClr val="dk1"/>
          </a:effectRef>
          <a:fontRef idx="minor">
            <a:schemeClr val="dk1"/>
          </a:fontRef>
        </p:style>
        <p:txBody>
          <a:bodyPr anchor="ctr"/>
          <a:lstStyle/>
          <a:p>
            <a:pPr algn="ctr"/>
            <a:r>
              <a:rPr lang="en-GB" b="1" dirty="0"/>
              <a:t>Assignment 1</a:t>
            </a:r>
          </a:p>
        </p:txBody>
      </p:sp>
      <p:sp>
        <p:nvSpPr>
          <p:cNvPr id="6" name="Content Placeholder 5">
            <a:extLst>
              <a:ext uri="{FF2B5EF4-FFF2-40B4-BE49-F238E27FC236}">
                <a16:creationId xmlns:a16="http://schemas.microsoft.com/office/drawing/2014/main" id="{332DF505-8F5E-423F-81A6-CA47BBB68C91}"/>
              </a:ext>
            </a:extLst>
          </p:cNvPr>
          <p:cNvSpPr>
            <a:spLocks noGrp="1"/>
          </p:cNvSpPr>
          <p:nvPr>
            <p:ph sz="half" idx="2"/>
          </p:nvPr>
        </p:nvSpPr>
        <p:spPr>
          <a:xfrm>
            <a:off x="481973" y="5625394"/>
            <a:ext cx="5087075" cy="502948"/>
          </a:xfrm>
        </p:spPr>
        <p:style>
          <a:lnRef idx="2">
            <a:schemeClr val="dk1"/>
          </a:lnRef>
          <a:fillRef idx="1">
            <a:schemeClr val="lt1"/>
          </a:fillRef>
          <a:effectRef idx="0">
            <a:schemeClr val="dk1"/>
          </a:effectRef>
          <a:fontRef idx="minor">
            <a:schemeClr val="dk1"/>
          </a:fontRef>
        </p:style>
        <p:txBody>
          <a:bodyPr anchor="ctr">
            <a:normAutofit/>
          </a:bodyPr>
          <a:lstStyle/>
          <a:p>
            <a:pPr marL="0" indent="0" algn="ctr">
              <a:buNone/>
            </a:pPr>
            <a:r>
              <a:rPr lang="en-GB" sz="2200" b="1" dirty="0"/>
              <a:t>Friday 9</a:t>
            </a:r>
            <a:r>
              <a:rPr lang="en-GB" sz="2200" b="1" baseline="30000" dirty="0"/>
              <a:t>th</a:t>
            </a:r>
            <a:r>
              <a:rPr lang="en-GB" sz="2200" b="1" dirty="0"/>
              <a:t> December 2022</a:t>
            </a:r>
          </a:p>
        </p:txBody>
      </p:sp>
      <p:sp>
        <p:nvSpPr>
          <p:cNvPr id="14" name="Arrow: Down 13">
            <a:extLst>
              <a:ext uri="{FF2B5EF4-FFF2-40B4-BE49-F238E27FC236}">
                <a16:creationId xmlns:a16="http://schemas.microsoft.com/office/drawing/2014/main" id="{D82E2140-6F61-4CF2-88DD-7F9429E5D9E2}"/>
              </a:ext>
            </a:extLst>
          </p:cNvPr>
          <p:cNvSpPr/>
          <p:nvPr/>
        </p:nvSpPr>
        <p:spPr>
          <a:xfrm>
            <a:off x="2441864" y="1402773"/>
            <a:ext cx="477981" cy="4042063"/>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5" name="Arrow: Down 14">
            <a:extLst>
              <a:ext uri="{FF2B5EF4-FFF2-40B4-BE49-F238E27FC236}">
                <a16:creationId xmlns:a16="http://schemas.microsoft.com/office/drawing/2014/main" id="{521F8992-43C9-40C6-9B4F-5C83AD814E1D}"/>
              </a:ext>
            </a:extLst>
          </p:cNvPr>
          <p:cNvSpPr/>
          <p:nvPr/>
        </p:nvSpPr>
        <p:spPr>
          <a:xfrm>
            <a:off x="9242738" y="1414984"/>
            <a:ext cx="477981" cy="4042063"/>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243012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e the source image">
            <a:extLst>
              <a:ext uri="{FF2B5EF4-FFF2-40B4-BE49-F238E27FC236}">
                <a16:creationId xmlns:a16="http://schemas.microsoft.com/office/drawing/2014/main" id="{B2D0D732-9664-4308-8C3C-B42DDED6D6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697" b="717"/>
          <a:stretch/>
        </p:blipFill>
        <p:spPr bwMode="auto">
          <a:xfrm>
            <a:off x="20" y="10"/>
            <a:ext cx="12191980" cy="6857990"/>
          </a:xfrm>
          <a:prstGeom prst="rect">
            <a:avLst/>
          </a:prstGeom>
          <a:solidFill>
            <a:srgbClr val="FFFFFF"/>
          </a:solidFill>
        </p:spPr>
      </p:pic>
      <p:sp>
        <p:nvSpPr>
          <p:cNvPr id="2" name="Slide Number Placeholder 1" hidden="1">
            <a:extLst>
              <a:ext uri="{FF2B5EF4-FFF2-40B4-BE49-F238E27FC236}">
                <a16:creationId xmlns:a16="http://schemas.microsoft.com/office/drawing/2014/main" id="{CF6FC651-8A23-43C3-89B2-929923CDADE2}"/>
              </a:ext>
            </a:extLst>
          </p:cNvPr>
          <p:cNvSpPr>
            <a:spLocks noGrp="1"/>
          </p:cNvSpPr>
          <p:nvPr>
            <p:ph type="sldNum" sz="quarter" idx="12"/>
          </p:nvPr>
        </p:nvSpPr>
        <p:spPr/>
        <p:txBody>
          <a:bodyPr/>
          <a:lstStyle/>
          <a:p>
            <a:pPr>
              <a:spcAft>
                <a:spcPts val="600"/>
              </a:spcAft>
            </a:pPr>
            <a:fld id="{F603CDE5-C1D8-4EDD-870F-A498BAFA520F}" type="slidenum">
              <a:rPr lang="en-US" noProof="0" smtClean="0"/>
              <a:pPr>
                <a:spcAft>
                  <a:spcPts val="600"/>
                </a:spcAft>
              </a:pPr>
              <a:t>17</a:t>
            </a:fld>
            <a:endParaRPr lang="en-US" noProof="0"/>
          </a:p>
        </p:txBody>
      </p:sp>
    </p:spTree>
    <p:extLst>
      <p:ext uri="{BB962C8B-B14F-4D97-AF65-F5344CB8AC3E}">
        <p14:creationId xmlns:p14="http://schemas.microsoft.com/office/powerpoint/2010/main" val="222598671"/>
      </p:ext>
    </p:extLst>
  </p:cSld>
  <p:clrMapOvr>
    <a:masterClrMapping/>
  </p:clrMapOvr>
</p:sld>
</file>

<file path=ppt/theme/theme1.xml><?xml version="1.0" encoding="utf-8"?>
<a:theme xmlns:a="http://schemas.openxmlformats.org/drawingml/2006/main" name="DividendVTI">
  <a:themeElements>
    <a:clrScheme name="">
      <a:dk1>
        <a:srgbClr val="000000"/>
      </a:dk1>
      <a:lt1>
        <a:srgbClr val="FFFFFF"/>
      </a:lt1>
      <a:dk2>
        <a:srgbClr val="242F41"/>
      </a:dk2>
      <a:lt2>
        <a:srgbClr val="E2E6E8"/>
      </a:lt2>
      <a:accent1>
        <a:srgbClr val="CE7242"/>
      </a:accent1>
      <a:accent2>
        <a:srgbClr val="BC303B"/>
      </a:accent2>
      <a:accent3>
        <a:srgbClr val="CE4287"/>
      </a:accent3>
      <a:accent4>
        <a:srgbClr val="BC30AF"/>
      </a:accent4>
      <a:accent5>
        <a:srgbClr val="A042CE"/>
      </a:accent5>
      <a:accent6>
        <a:srgbClr val="6444C2"/>
      </a:accent6>
      <a:hlink>
        <a:srgbClr val="3B8AB3"/>
      </a:hlink>
      <a:folHlink>
        <a:srgbClr val="7F7F7F"/>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Classic-Corporate_Teach a Course_03_MO - v4.pptx" id="{D5AEBA98-7BE2-4600-B726-C10F88B0D5DD}" vid="{80972332-D852-4500-B88A-BEF94A57E0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81225D5A-3A69-457C-B7D4-425712F5D40F}">
  <ds:schemaRefs>
    <ds:schemaRef ds:uri="http://schemas.microsoft.com/sharepoint/v3/contenttype/forms"/>
  </ds:schemaRefs>
</ds:datastoreItem>
</file>

<file path=customXml/itemProps2.xml><?xml version="1.0" encoding="utf-8"?>
<ds:datastoreItem xmlns:ds="http://schemas.openxmlformats.org/officeDocument/2006/customXml" ds:itemID="{70E7F611-2872-4820-B95F-32B269E9AD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AD4E0F-D5B9-4E85-A9F9-55FB534FCA93}">
  <ds:schemaRefs>
    <ds:schemaRef ds:uri="http://www.w3.org/XML/1998/namespace"/>
    <ds:schemaRef ds:uri="71af3243-3dd4-4a8d-8c0d-dd76da1f02a5"/>
    <ds:schemaRef ds:uri="http://schemas.openxmlformats.org/package/2006/metadata/core-properties"/>
    <ds:schemaRef ds:uri="http://purl.org/dc/terms/"/>
    <ds:schemaRef ds:uri="http://purl.org/dc/elements/1.1/"/>
    <ds:schemaRef ds:uri="http://purl.org/dc/dcmitype/"/>
    <ds:schemaRef ds:uri="http://schemas.microsoft.com/office/2006/documentManagement/types"/>
    <ds:schemaRef ds:uri="http://schemas.microsoft.com/office/infopath/2007/PartnerControls"/>
    <ds:schemaRef ds:uri="16c05727-aa75-4e4a-9b5f-8a80a116589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Classic corporate teach a course</Template>
  <TotalTime>0</TotalTime>
  <Words>762</Words>
  <Application>Microsoft Office PowerPoint</Application>
  <PresentationFormat>Widescreen</PresentationFormat>
  <Paragraphs>92</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Gill Sans MT</vt:lpstr>
      <vt:lpstr>Wingdings</vt:lpstr>
      <vt:lpstr>Wingdings 2</vt:lpstr>
      <vt:lpstr>DividendVTI</vt:lpstr>
      <vt:lpstr>Changemakers: creativity &amp; Value </vt:lpstr>
      <vt:lpstr>PowerPoint Presentation</vt:lpstr>
      <vt:lpstr>What Are Your Research Questions?</vt:lpstr>
      <vt:lpstr>Assessment Component 1</vt:lpstr>
      <vt:lpstr>Assessment Component 1</vt:lpstr>
      <vt:lpstr>Task 1 - Formulate a Research Question</vt:lpstr>
      <vt:lpstr>Task 2 – Primary and Secondary Research Techniques</vt:lpstr>
      <vt:lpstr>Task 3 – Present Your Ideas</vt:lpstr>
      <vt:lpstr>Task 4 – Data Analysis</vt:lpstr>
      <vt:lpstr>Submission &amp; Contribution</vt:lpstr>
      <vt:lpstr>Assessment Component 2   </vt:lpstr>
      <vt:lpstr>Reflection on Research</vt:lpstr>
      <vt:lpstr>PowerPoint Presentation</vt:lpstr>
      <vt:lpstr>Reflection on Research</vt:lpstr>
      <vt:lpstr>Reflection on Research</vt:lpstr>
      <vt:lpstr>Submission Deadlines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Changemakers: creativity &amp; Value </dc:title>
  <dc:creator>Davina Evans</dc:creator>
  <cp:lastModifiedBy>Davina Wyn Evans</cp:lastModifiedBy>
  <cp:revision>23</cp:revision>
  <dcterms:created xsi:type="dcterms:W3CDTF">2021-09-26T18:27:21Z</dcterms:created>
  <dcterms:modified xsi:type="dcterms:W3CDTF">2022-10-19T17:28:44Z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