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"/>
  </p:notesMasterIdLst>
  <p:handoutMasterIdLst>
    <p:handoutMasterId r:id="rId8"/>
  </p:handoutMasterIdLst>
  <p:sldIdLst>
    <p:sldId id="622" r:id="rId5"/>
    <p:sldId id="392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8" autoAdjust="0"/>
    <p:restoredTop sz="89344"/>
  </p:normalViewPr>
  <p:slideViewPr>
    <p:cSldViewPr>
      <p:cViewPr varScale="1">
        <p:scale>
          <a:sx n="100" d="100"/>
          <a:sy n="100" d="100"/>
        </p:scale>
        <p:origin x="1890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22/03/2025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3/22/2025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Thesaurus is an important tool to use when paraphrasing.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8884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22/03/2025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22/03/2025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22/03/2025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22/03/2025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22/03/2025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9144000" cy="5733255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>
              <a:solidFill>
                <a:srgbClr val="FFFF00"/>
              </a:solidFill>
            </a:endParaRPr>
          </a:p>
          <a:p>
            <a:pPr marL="0" indent="0" algn="ctr">
              <a:buNone/>
            </a:pPr>
            <a:r>
              <a:rPr kumimoji="0" lang="en-US" altLang="en-US" sz="4800" b="1" i="0" u="sng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ptos" panose="020B0004020202020204" pitchFamily="34" charset="0"/>
              </a:rPr>
              <a:t>Ground rules for Task 2</a:t>
            </a:r>
            <a:endParaRPr lang="en-GB" sz="4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5685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99392"/>
            <a:ext cx="8229600" cy="1143000"/>
          </a:xfrm>
        </p:spPr>
        <p:txBody>
          <a:bodyPr>
            <a:normAutofit/>
          </a:bodyPr>
          <a:lstStyle/>
          <a:p>
            <a:r>
              <a:rPr kumimoji="0" lang="en-US" altLang="en-US" sz="4400" b="1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Ground rules for the task: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908720"/>
            <a:ext cx="8568952" cy="4752528"/>
          </a:xfrm>
        </p:spPr>
        <p:txBody>
          <a:bodyPr>
            <a:normAutofit fontScale="47500" lnSpcReduction="20000"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5000" b="1" dirty="0">
                <a:solidFill>
                  <a:srgbClr val="000000"/>
                </a:solidFill>
                <a:cs typeface="Arial" panose="020B0604020202020204" pitchFamily="34" charset="0"/>
              </a:rPr>
              <a:t>The task is done </a:t>
            </a:r>
            <a:r>
              <a:rPr lang="en-US" altLang="en-US" sz="5000" b="1" u="sng" dirty="0">
                <a:solidFill>
                  <a:srgbClr val="ED5C57"/>
                </a:solidFill>
                <a:cs typeface="Arial" panose="020B0604020202020204" pitchFamily="34" charset="0"/>
              </a:rPr>
              <a:t>under strict exam conditions</a:t>
            </a:r>
            <a:r>
              <a:rPr lang="en-US" altLang="en-US" sz="5000" b="1" dirty="0">
                <a:solidFill>
                  <a:srgbClr val="000000"/>
                </a:solidFill>
                <a:cs typeface="Arial" panose="020B0604020202020204" pitchFamily="34" charset="0"/>
              </a:rPr>
              <a:t>.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5000" b="1" dirty="0">
                <a:solidFill>
                  <a:srgbClr val="000000"/>
                </a:solidFill>
                <a:cs typeface="Arial" panose="020B0604020202020204" pitchFamily="34" charset="0"/>
              </a:rPr>
              <a:t>It lasts 75 mins and there are no toilet breaks </a:t>
            </a:r>
            <a:r>
              <a:rPr lang="en-US" altLang="en-US" sz="5000" dirty="0">
                <a:solidFill>
                  <a:srgbClr val="000000"/>
                </a:solidFill>
                <a:cs typeface="Arial" panose="020B0604020202020204" pitchFamily="34" charset="0"/>
              </a:rPr>
              <a:t>– if you leave the room, you cannot come back.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5000" dirty="0">
                <a:solidFill>
                  <a:srgbClr val="000000"/>
                </a:solidFill>
                <a:cs typeface="Arial" panose="020B0604020202020204" pitchFamily="34" charset="0"/>
              </a:rPr>
              <a:t>you can leave earlier if you finish (please raise your hand to inform the lecturer)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5000" b="1" dirty="0">
                <a:solidFill>
                  <a:srgbClr val="000000"/>
                </a:solidFill>
                <a:cs typeface="Arial" panose="020B0604020202020204" pitchFamily="34" charset="0"/>
              </a:rPr>
              <a:t>no talking</a:t>
            </a:r>
            <a:r>
              <a:rPr lang="en-US" altLang="en-US" sz="5000" dirty="0">
                <a:solidFill>
                  <a:srgbClr val="000000"/>
                </a:solidFill>
                <a:cs typeface="Arial" panose="020B0604020202020204" pitchFamily="34" charset="0"/>
              </a:rPr>
              <a:t> - this is non-negotiable.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5000" b="1" dirty="0">
                <a:solidFill>
                  <a:srgbClr val="000000"/>
                </a:solidFill>
                <a:cs typeface="Arial" panose="020B0604020202020204" pitchFamily="34" charset="0"/>
              </a:rPr>
              <a:t>no attempts to communicate</a:t>
            </a:r>
            <a:r>
              <a:rPr lang="en-US" altLang="en-US" sz="5000" dirty="0">
                <a:solidFill>
                  <a:srgbClr val="000000"/>
                </a:solidFill>
                <a:cs typeface="Arial" panose="020B0604020202020204" pitchFamily="34" charset="0"/>
              </a:rPr>
              <a:t>; 1 warning only, 2nd time - disqualification (0 points for the task and you need to leave the room)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5000" b="1" dirty="0">
                <a:solidFill>
                  <a:srgbClr val="000000"/>
                </a:solidFill>
                <a:cs typeface="Arial" panose="020B0604020202020204" pitchFamily="34" charset="0"/>
              </a:rPr>
              <a:t>absolutely no attempts to use the phone or to photograph any parts of the task - instant disqualification</a:t>
            </a:r>
            <a:r>
              <a:rPr lang="en-US" altLang="en-US" sz="5000" dirty="0">
                <a:solidFill>
                  <a:srgbClr val="000000"/>
                </a:solidFill>
                <a:cs typeface="Arial" panose="020B0604020202020204" pitchFamily="34" charset="0"/>
              </a:rPr>
              <a:t> (0 points for the task and you need to leave the room)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5000" dirty="0">
                <a:solidFill>
                  <a:srgbClr val="000000"/>
                </a:solidFill>
                <a:cs typeface="Arial" panose="020B0604020202020204" pitchFamily="34" charset="0"/>
              </a:rPr>
              <a:t>If you have a question</a:t>
            </a:r>
            <a:r>
              <a:rPr lang="en-US" altLang="en-US" sz="5000">
                <a:solidFill>
                  <a:srgbClr val="000000"/>
                </a:solidFill>
                <a:cs typeface="Arial" panose="020B0604020202020204" pitchFamily="34" charset="0"/>
              </a:rPr>
              <a:t>, please raise </a:t>
            </a:r>
            <a:r>
              <a:rPr lang="en-US" altLang="en-US" sz="5000" dirty="0">
                <a:solidFill>
                  <a:srgbClr val="000000"/>
                </a:solidFill>
                <a:cs typeface="Arial" panose="020B0604020202020204" pitchFamily="34" charset="0"/>
              </a:rPr>
              <a:t>your hand and the lecturer can come to you to explain (if possible)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7422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160</Words>
  <Application>Microsoft Office PowerPoint</Application>
  <PresentationFormat>On-screen Show (4:3)</PresentationFormat>
  <Paragraphs>14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Myriad Pro</vt:lpstr>
      <vt:lpstr>Aptos</vt:lpstr>
      <vt:lpstr>Arial</vt:lpstr>
      <vt:lpstr>Calibri</vt:lpstr>
      <vt:lpstr>20140311PresentationUWTSDTemplate</vt:lpstr>
      <vt:lpstr>PowerPoint Presentation</vt:lpstr>
      <vt:lpstr>Ground rules for the task: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Academic and Employability Skills (LCLM4001) Understanding Referencing  &amp; Plagiarism</dc:title>
  <dc:creator>Matthew Brian</dc:creator>
  <cp:lastModifiedBy>Sylvia Hoffmann</cp:lastModifiedBy>
  <cp:revision>34</cp:revision>
  <dcterms:created xsi:type="dcterms:W3CDTF">2022-09-13T09:40:09Z</dcterms:created>
  <dcterms:modified xsi:type="dcterms:W3CDTF">2025-03-22T22:55:37Z</dcterms:modified>
</cp:coreProperties>
</file>