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76" r:id="rId5"/>
    <p:sldId id="259" r:id="rId6"/>
    <p:sldId id="266" r:id="rId7"/>
    <p:sldId id="260" r:id="rId8"/>
    <p:sldId id="267" r:id="rId9"/>
    <p:sldId id="268" r:id="rId10"/>
    <p:sldId id="262" r:id="rId11"/>
    <p:sldId id="277" r:id="rId12"/>
    <p:sldId id="261" r:id="rId13"/>
    <p:sldId id="269" r:id="rId14"/>
    <p:sldId id="278" r:id="rId15"/>
    <p:sldId id="263" r:id="rId16"/>
    <p:sldId id="271" r:id="rId17"/>
    <p:sldId id="272" r:id="rId18"/>
    <p:sldId id="273" r:id="rId19"/>
    <p:sldId id="274" r:id="rId20"/>
    <p:sldId id="275" r:id="rId21"/>
    <p:sldId id="270" r:id="rId22"/>
    <p:sldId id="264" r:id="rId23"/>
    <p:sldId id="279" r:id="rId24"/>
    <p:sldId id="26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B5D0F4-8BA7-076A-ACD0-5BFACC93D91F}" v="108" dt="2024-03-17T20:26:37.436"/>
    <p1510:client id="{E228C420-3986-CAB7-402E-114E46BB3BBC}" v="21" dt="2024-03-17T20:33:47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Franklin (2219366)" userId="S::2219366@student.uwtsd.ac.uk::a31ebbd3-50c1-4c00-9c27-fee44e16818a" providerId="AD" clId="Web-{26B5D0F4-8BA7-076A-ACD0-5BFACC93D91F}"/>
    <pc:docChg chg="addSld modSld">
      <pc:chgData name="Samuel Franklin (2219366)" userId="S::2219366@student.uwtsd.ac.uk::a31ebbd3-50c1-4c00-9c27-fee44e16818a" providerId="AD" clId="Web-{26B5D0F4-8BA7-076A-ACD0-5BFACC93D91F}" dt="2024-03-17T20:26:37.436" v="90" actId="20577"/>
      <pc:docMkLst>
        <pc:docMk/>
      </pc:docMkLst>
      <pc:sldChg chg="addAnim">
        <pc:chgData name="Samuel Franklin (2219366)" userId="S::2219366@student.uwtsd.ac.uk::a31ebbd3-50c1-4c00-9c27-fee44e16818a" providerId="AD" clId="Web-{26B5D0F4-8BA7-076A-ACD0-5BFACC93D91F}" dt="2024-03-17T19:45:36.779" v="52"/>
        <pc:sldMkLst>
          <pc:docMk/>
          <pc:sldMk cId="2495433155" sldId="259"/>
        </pc:sldMkLst>
      </pc:sldChg>
      <pc:sldChg chg="modSp addAnim">
        <pc:chgData name="Samuel Franklin (2219366)" userId="S::2219366@student.uwtsd.ac.uk::a31ebbd3-50c1-4c00-9c27-fee44e16818a" providerId="AD" clId="Web-{26B5D0F4-8BA7-076A-ACD0-5BFACC93D91F}" dt="2024-03-17T19:47:07.286" v="60"/>
        <pc:sldMkLst>
          <pc:docMk/>
          <pc:sldMk cId="3856780636" sldId="262"/>
        </pc:sldMkLst>
        <pc:spChg chg="mod">
          <ac:chgData name="Samuel Franklin (2219366)" userId="S::2219366@student.uwtsd.ac.uk::a31ebbd3-50c1-4c00-9c27-fee44e16818a" providerId="AD" clId="Web-{26B5D0F4-8BA7-076A-ACD0-5BFACC93D91F}" dt="2024-03-17T19:38:25.352" v="13" actId="20577"/>
          <ac:spMkLst>
            <pc:docMk/>
            <pc:sldMk cId="3856780636" sldId="262"/>
            <ac:spMk id="683" creationId="{2CB75F19-3151-6BD8-D33F-7791F1C9623D}"/>
          </ac:spMkLst>
        </pc:spChg>
      </pc:sldChg>
      <pc:sldChg chg="modSp addAnim">
        <pc:chgData name="Samuel Franklin (2219366)" userId="S::2219366@student.uwtsd.ac.uk::a31ebbd3-50c1-4c00-9c27-fee44e16818a" providerId="AD" clId="Web-{26B5D0F4-8BA7-076A-ACD0-5BFACC93D91F}" dt="2024-03-17T19:47:49.852" v="62"/>
        <pc:sldMkLst>
          <pc:docMk/>
          <pc:sldMk cId="131889912" sldId="263"/>
        </pc:sldMkLst>
        <pc:spChg chg="mod">
          <ac:chgData name="Samuel Franklin (2219366)" userId="S::2219366@student.uwtsd.ac.uk::a31ebbd3-50c1-4c00-9c27-fee44e16818a" providerId="AD" clId="Web-{26B5D0F4-8BA7-076A-ACD0-5BFACC93D91F}" dt="2024-03-17T19:47:40.367" v="61" actId="14100"/>
          <ac:spMkLst>
            <pc:docMk/>
            <pc:sldMk cId="131889912" sldId="263"/>
            <ac:spMk id="3" creationId="{CB2698C8-2F96-FDFF-5364-7DB80D0C04EB}"/>
          </ac:spMkLst>
        </pc:spChg>
      </pc:sldChg>
      <pc:sldChg chg="modSp">
        <pc:chgData name="Samuel Franklin (2219366)" userId="S::2219366@student.uwtsd.ac.uk::a31ebbd3-50c1-4c00-9c27-fee44e16818a" providerId="AD" clId="Web-{26B5D0F4-8BA7-076A-ACD0-5BFACC93D91F}" dt="2024-03-17T20:26:37.436" v="90" actId="20577"/>
        <pc:sldMkLst>
          <pc:docMk/>
          <pc:sldMk cId="4274209998" sldId="265"/>
        </pc:sldMkLst>
        <pc:spChg chg="mod">
          <ac:chgData name="Samuel Franklin (2219366)" userId="S::2219366@student.uwtsd.ac.uk::a31ebbd3-50c1-4c00-9c27-fee44e16818a" providerId="AD" clId="Web-{26B5D0F4-8BA7-076A-ACD0-5BFACC93D91F}" dt="2024-03-17T20:26:37.436" v="90" actId="20577"/>
          <ac:spMkLst>
            <pc:docMk/>
            <pc:sldMk cId="4274209998" sldId="265"/>
            <ac:spMk id="3" creationId="{B5B8225E-0D81-669C-DA1F-B5DB02AC149A}"/>
          </ac:spMkLst>
        </pc:spChg>
      </pc:sldChg>
      <pc:sldChg chg="addAnim delAnim">
        <pc:chgData name="Samuel Franklin (2219366)" userId="S::2219366@student.uwtsd.ac.uk::a31ebbd3-50c1-4c00-9c27-fee44e16818a" providerId="AD" clId="Web-{26B5D0F4-8BA7-076A-ACD0-5BFACC93D91F}" dt="2024-03-17T19:45:53.999" v="54"/>
        <pc:sldMkLst>
          <pc:docMk/>
          <pc:sldMk cId="2203037125" sldId="266"/>
        </pc:sldMkLst>
      </pc:sldChg>
      <pc:sldChg chg="addAnim delAnim">
        <pc:chgData name="Samuel Franklin (2219366)" userId="S::2219366@student.uwtsd.ac.uk::a31ebbd3-50c1-4c00-9c27-fee44e16818a" providerId="AD" clId="Web-{26B5D0F4-8BA7-076A-ACD0-5BFACC93D91F}" dt="2024-03-17T19:52:37.280" v="82"/>
        <pc:sldMkLst>
          <pc:docMk/>
          <pc:sldMk cId="2205261754" sldId="268"/>
        </pc:sldMkLst>
      </pc:sldChg>
      <pc:sldChg chg="modSp addAnim">
        <pc:chgData name="Samuel Franklin (2219366)" userId="S::2219366@student.uwtsd.ac.uk::a31ebbd3-50c1-4c00-9c27-fee44e16818a" providerId="AD" clId="Web-{26B5D0F4-8BA7-076A-ACD0-5BFACC93D91F}" dt="2024-03-17T19:49:19.687" v="75"/>
        <pc:sldMkLst>
          <pc:docMk/>
          <pc:sldMk cId="2127068525" sldId="270"/>
        </pc:sldMkLst>
        <pc:spChg chg="mod">
          <ac:chgData name="Samuel Franklin (2219366)" userId="S::2219366@student.uwtsd.ac.uk::a31ebbd3-50c1-4c00-9c27-fee44e16818a" providerId="AD" clId="Web-{26B5D0F4-8BA7-076A-ACD0-5BFACC93D91F}" dt="2024-03-17T19:43:23.301" v="28" actId="20577"/>
          <ac:spMkLst>
            <pc:docMk/>
            <pc:sldMk cId="2127068525" sldId="270"/>
            <ac:spMk id="3" creationId="{A4F60DE0-7092-C8BF-5757-8C3AFA62067D}"/>
          </ac:spMkLst>
        </pc:spChg>
      </pc:sldChg>
      <pc:sldChg chg="modSp addAnim">
        <pc:chgData name="Samuel Franklin (2219366)" userId="S::2219366@student.uwtsd.ac.uk::a31ebbd3-50c1-4c00-9c27-fee44e16818a" providerId="AD" clId="Web-{26B5D0F4-8BA7-076A-ACD0-5BFACC93D91F}" dt="2024-03-17T19:48:06.885" v="66"/>
        <pc:sldMkLst>
          <pc:docMk/>
          <pc:sldMk cId="3044585779" sldId="271"/>
        </pc:sldMkLst>
        <pc:spChg chg="mod">
          <ac:chgData name="Samuel Franklin (2219366)" userId="S::2219366@student.uwtsd.ac.uk::a31ebbd3-50c1-4c00-9c27-fee44e16818a" providerId="AD" clId="Web-{26B5D0F4-8BA7-076A-ACD0-5BFACC93D91F}" dt="2024-03-17T19:48:02.494" v="65" actId="14100"/>
          <ac:spMkLst>
            <pc:docMk/>
            <pc:sldMk cId="3044585779" sldId="271"/>
            <ac:spMk id="3" creationId="{CB2698C8-2F96-FDFF-5364-7DB80D0C04EB}"/>
          </ac:spMkLst>
        </pc:spChg>
        <pc:picChg chg="mod">
          <ac:chgData name="Samuel Franklin (2219366)" userId="S::2219366@student.uwtsd.ac.uk::a31ebbd3-50c1-4c00-9c27-fee44e16818a" providerId="AD" clId="Web-{26B5D0F4-8BA7-076A-ACD0-5BFACC93D91F}" dt="2024-03-17T19:47:58.462" v="64" actId="14100"/>
          <ac:picMkLst>
            <pc:docMk/>
            <pc:sldMk cId="3044585779" sldId="271"/>
            <ac:picMk id="5" creationId="{4FFF171A-B865-8570-2950-83CA1AA9526C}"/>
          </ac:picMkLst>
        </pc:picChg>
      </pc:sldChg>
      <pc:sldChg chg="modSp addAnim">
        <pc:chgData name="Samuel Franklin (2219366)" userId="S::2219366@student.uwtsd.ac.uk::a31ebbd3-50c1-4c00-9c27-fee44e16818a" providerId="AD" clId="Web-{26B5D0F4-8BA7-076A-ACD0-5BFACC93D91F}" dt="2024-03-17T19:48:16.198" v="68"/>
        <pc:sldMkLst>
          <pc:docMk/>
          <pc:sldMk cId="2937765467" sldId="272"/>
        </pc:sldMkLst>
        <pc:spChg chg="mod">
          <ac:chgData name="Samuel Franklin (2219366)" userId="S::2219366@student.uwtsd.ac.uk::a31ebbd3-50c1-4c00-9c27-fee44e16818a" providerId="AD" clId="Web-{26B5D0F4-8BA7-076A-ACD0-5BFACC93D91F}" dt="2024-03-17T19:48:12.198" v="67" actId="14100"/>
          <ac:spMkLst>
            <pc:docMk/>
            <pc:sldMk cId="2937765467" sldId="272"/>
            <ac:spMk id="3" creationId="{CB2698C8-2F96-FDFF-5364-7DB80D0C04EB}"/>
          </ac:spMkLst>
        </pc:spChg>
      </pc:sldChg>
      <pc:sldChg chg="modSp addAnim">
        <pc:chgData name="Samuel Franklin (2219366)" userId="S::2219366@student.uwtsd.ac.uk::a31ebbd3-50c1-4c00-9c27-fee44e16818a" providerId="AD" clId="Web-{26B5D0F4-8BA7-076A-ACD0-5BFACC93D91F}" dt="2024-03-17T19:48:27.261" v="70"/>
        <pc:sldMkLst>
          <pc:docMk/>
          <pc:sldMk cId="1387520416" sldId="273"/>
        </pc:sldMkLst>
        <pc:spChg chg="mod">
          <ac:chgData name="Samuel Franklin (2219366)" userId="S::2219366@student.uwtsd.ac.uk::a31ebbd3-50c1-4c00-9c27-fee44e16818a" providerId="AD" clId="Web-{26B5D0F4-8BA7-076A-ACD0-5BFACC93D91F}" dt="2024-03-17T19:48:23.120" v="69" actId="14100"/>
          <ac:spMkLst>
            <pc:docMk/>
            <pc:sldMk cId="1387520416" sldId="273"/>
            <ac:spMk id="3" creationId="{CB2698C8-2F96-FDFF-5364-7DB80D0C04EB}"/>
          </ac:spMkLst>
        </pc:spChg>
      </pc:sldChg>
      <pc:sldChg chg="modSp addAnim">
        <pc:chgData name="Samuel Franklin (2219366)" userId="S::2219366@student.uwtsd.ac.uk::a31ebbd3-50c1-4c00-9c27-fee44e16818a" providerId="AD" clId="Web-{26B5D0F4-8BA7-076A-ACD0-5BFACC93D91F}" dt="2024-03-17T19:48:37.293" v="72"/>
        <pc:sldMkLst>
          <pc:docMk/>
          <pc:sldMk cId="2263905875" sldId="274"/>
        </pc:sldMkLst>
        <pc:spChg chg="mod">
          <ac:chgData name="Samuel Franklin (2219366)" userId="S::2219366@student.uwtsd.ac.uk::a31ebbd3-50c1-4c00-9c27-fee44e16818a" providerId="AD" clId="Web-{26B5D0F4-8BA7-076A-ACD0-5BFACC93D91F}" dt="2024-03-17T19:48:32.793" v="71" actId="14100"/>
          <ac:spMkLst>
            <pc:docMk/>
            <pc:sldMk cId="2263905875" sldId="274"/>
            <ac:spMk id="3" creationId="{CB2698C8-2F96-FDFF-5364-7DB80D0C04EB}"/>
          </ac:spMkLst>
        </pc:spChg>
      </pc:sldChg>
      <pc:sldChg chg="modSp addAnim">
        <pc:chgData name="Samuel Franklin (2219366)" userId="S::2219366@student.uwtsd.ac.uk::a31ebbd3-50c1-4c00-9c27-fee44e16818a" providerId="AD" clId="Web-{26B5D0F4-8BA7-076A-ACD0-5BFACC93D91F}" dt="2024-03-17T19:48:50.607" v="74"/>
        <pc:sldMkLst>
          <pc:docMk/>
          <pc:sldMk cId="1144853128" sldId="275"/>
        </pc:sldMkLst>
        <pc:spChg chg="mod">
          <ac:chgData name="Samuel Franklin (2219366)" userId="S::2219366@student.uwtsd.ac.uk::a31ebbd3-50c1-4c00-9c27-fee44e16818a" providerId="AD" clId="Web-{26B5D0F4-8BA7-076A-ACD0-5BFACC93D91F}" dt="2024-03-17T19:48:45.935" v="73" actId="14100"/>
          <ac:spMkLst>
            <pc:docMk/>
            <pc:sldMk cId="1144853128" sldId="275"/>
            <ac:spMk id="3" creationId="{CB2698C8-2F96-FDFF-5364-7DB80D0C04EB}"/>
          </ac:spMkLst>
        </pc:spChg>
      </pc:sldChg>
      <pc:sldChg chg="addAnim">
        <pc:chgData name="Samuel Franklin (2219366)" userId="S::2219366@student.uwtsd.ac.uk::a31ebbd3-50c1-4c00-9c27-fee44e16818a" providerId="AD" clId="Web-{26B5D0F4-8BA7-076A-ACD0-5BFACC93D91F}" dt="2024-03-17T19:50:18.676" v="76"/>
        <pc:sldMkLst>
          <pc:docMk/>
          <pc:sldMk cId="456340846" sldId="276"/>
        </pc:sldMkLst>
      </pc:sldChg>
      <pc:sldChg chg="modSp new">
        <pc:chgData name="Samuel Franklin (2219366)" userId="S::2219366@student.uwtsd.ac.uk::a31ebbd3-50c1-4c00-9c27-fee44e16818a" providerId="AD" clId="Web-{26B5D0F4-8BA7-076A-ACD0-5BFACC93D91F}" dt="2024-03-17T19:44:11.570" v="44" actId="20577"/>
        <pc:sldMkLst>
          <pc:docMk/>
          <pc:sldMk cId="1250175220" sldId="279"/>
        </pc:sldMkLst>
        <pc:spChg chg="mod">
          <ac:chgData name="Samuel Franklin (2219366)" userId="S::2219366@student.uwtsd.ac.uk::a31ebbd3-50c1-4c00-9c27-fee44e16818a" providerId="AD" clId="Web-{26B5D0F4-8BA7-076A-ACD0-5BFACC93D91F}" dt="2024-03-17T19:43:58.694" v="38" actId="20577"/>
          <ac:spMkLst>
            <pc:docMk/>
            <pc:sldMk cId="1250175220" sldId="279"/>
            <ac:spMk id="2" creationId="{2F2C9965-3C13-7E7E-8610-AC85E7DB4C0D}"/>
          </ac:spMkLst>
        </pc:spChg>
        <pc:spChg chg="mod">
          <ac:chgData name="Samuel Franklin (2219366)" userId="S::2219366@student.uwtsd.ac.uk::a31ebbd3-50c1-4c00-9c27-fee44e16818a" providerId="AD" clId="Web-{26B5D0F4-8BA7-076A-ACD0-5BFACC93D91F}" dt="2024-03-17T19:44:11.570" v="44" actId="20577"/>
          <ac:spMkLst>
            <pc:docMk/>
            <pc:sldMk cId="1250175220" sldId="279"/>
            <ac:spMk id="3" creationId="{72C12CED-D0C3-49BF-4C85-4A85D8754933}"/>
          </ac:spMkLst>
        </pc:spChg>
      </pc:sldChg>
    </pc:docChg>
  </pc:docChgLst>
  <pc:docChgLst>
    <pc:chgData name="Samuel Franklin (2219366)" userId="S::2219366@student.uwtsd.ac.uk::a31ebbd3-50c1-4c00-9c27-fee44e16818a" providerId="AD" clId="Web-{77A88599-E906-0DA1-E743-973C5B10CE7C}"/>
    <pc:docChg chg="addSld modSld">
      <pc:chgData name="Samuel Franklin (2219366)" userId="S::2219366@student.uwtsd.ac.uk::a31ebbd3-50c1-4c00-9c27-fee44e16818a" providerId="AD" clId="Web-{77A88599-E906-0DA1-E743-973C5B10CE7C}" dt="2024-03-11T12:56:35.175" v="372" actId="20577"/>
      <pc:docMkLst>
        <pc:docMk/>
      </pc:docMkLst>
      <pc:sldChg chg="modSp">
        <pc:chgData name="Samuel Franklin (2219366)" userId="S::2219366@student.uwtsd.ac.uk::a31ebbd3-50c1-4c00-9c27-fee44e16818a" providerId="AD" clId="Web-{77A88599-E906-0DA1-E743-973C5B10CE7C}" dt="2024-03-11T12:51:36.080" v="326" actId="20577"/>
        <pc:sldMkLst>
          <pc:docMk/>
          <pc:sldMk cId="3009589993" sldId="257"/>
        </pc:sldMkLst>
        <pc:spChg chg="mod">
          <ac:chgData name="Samuel Franklin (2219366)" userId="S::2219366@student.uwtsd.ac.uk::a31ebbd3-50c1-4c00-9c27-fee44e16818a" providerId="AD" clId="Web-{77A88599-E906-0DA1-E743-973C5B10CE7C}" dt="2024-03-11T12:51:36.080" v="326" actId="20577"/>
          <ac:spMkLst>
            <pc:docMk/>
            <pc:sldMk cId="3009589993" sldId="257"/>
            <ac:spMk id="3" creationId="{CFCB638E-B397-E9C8-A379-A36DFBA2979D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52:00.347" v="339" actId="20577"/>
        <pc:sldMkLst>
          <pc:docMk/>
          <pc:sldMk cId="504721136" sldId="258"/>
        </pc:sldMkLst>
        <pc:spChg chg="mod">
          <ac:chgData name="Samuel Franklin (2219366)" userId="S::2219366@student.uwtsd.ac.uk::a31ebbd3-50c1-4c00-9c27-fee44e16818a" providerId="AD" clId="Web-{77A88599-E906-0DA1-E743-973C5B10CE7C}" dt="2024-03-11T12:52:00.347" v="339" actId="20577"/>
          <ac:spMkLst>
            <pc:docMk/>
            <pc:sldMk cId="504721136" sldId="258"/>
            <ac:spMk id="3" creationId="{33238CAF-4DDC-AF06-2078-ABF05A310A63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56:35.175" v="372" actId="20577"/>
        <pc:sldMkLst>
          <pc:docMk/>
          <pc:sldMk cId="3115280633" sldId="261"/>
        </pc:sldMkLst>
        <pc:spChg chg="mod">
          <ac:chgData name="Samuel Franklin (2219366)" userId="S::2219366@student.uwtsd.ac.uk::a31ebbd3-50c1-4c00-9c27-fee44e16818a" providerId="AD" clId="Web-{77A88599-E906-0DA1-E743-973C5B10CE7C}" dt="2024-03-11T12:56:35.175" v="372" actId="20577"/>
          <ac:spMkLst>
            <pc:docMk/>
            <pc:sldMk cId="3115280633" sldId="261"/>
            <ac:spMk id="7" creationId="{0E17E736-844E-A5D5-2C5C-44D6998C9772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50:56.062" v="322" actId="20577"/>
        <pc:sldMkLst>
          <pc:docMk/>
          <pc:sldMk cId="4160725502" sldId="264"/>
        </pc:sldMkLst>
        <pc:spChg chg="mod">
          <ac:chgData name="Samuel Franklin (2219366)" userId="S::2219366@student.uwtsd.ac.uk::a31ebbd3-50c1-4c00-9c27-fee44e16818a" providerId="AD" clId="Web-{77A88599-E906-0DA1-E743-973C5B10CE7C}" dt="2024-03-11T12:50:56.062" v="322" actId="20577"/>
          <ac:spMkLst>
            <pc:docMk/>
            <pc:sldMk cId="4160725502" sldId="264"/>
            <ac:spMk id="3" creationId="{664CBC85-D89A-2E0A-DD9E-71DA7732A20A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53:33.837" v="359" actId="20577"/>
        <pc:sldMkLst>
          <pc:docMk/>
          <pc:sldMk cId="2203037125" sldId="266"/>
        </pc:sldMkLst>
        <pc:spChg chg="mod">
          <ac:chgData name="Samuel Franklin (2219366)" userId="S::2219366@student.uwtsd.ac.uk::a31ebbd3-50c1-4c00-9c27-fee44e16818a" providerId="AD" clId="Web-{77A88599-E906-0DA1-E743-973C5B10CE7C}" dt="2024-03-11T12:53:33.837" v="359" actId="20577"/>
          <ac:spMkLst>
            <pc:docMk/>
            <pc:sldMk cId="2203037125" sldId="266"/>
            <ac:spMk id="2" creationId="{FF327649-6674-FBEF-0EEF-91FB54CDA868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30:57.070" v="150" actId="20577"/>
        <pc:sldMkLst>
          <pc:docMk/>
          <pc:sldMk cId="2127068525" sldId="270"/>
        </pc:sldMkLst>
        <pc:spChg chg="mod">
          <ac:chgData name="Samuel Franklin (2219366)" userId="S::2219366@student.uwtsd.ac.uk::a31ebbd3-50c1-4c00-9c27-fee44e16818a" providerId="AD" clId="Web-{77A88599-E906-0DA1-E743-973C5B10CE7C}" dt="2024-03-11T12:30:57.070" v="150" actId="20577"/>
          <ac:spMkLst>
            <pc:docMk/>
            <pc:sldMk cId="2127068525" sldId="270"/>
            <ac:spMk id="3" creationId="{A4F60DE0-7092-C8BF-5757-8C3AFA62067D}"/>
          </ac:spMkLst>
        </pc:spChg>
      </pc:sldChg>
      <pc:sldChg chg="modSp">
        <pc:chgData name="Samuel Franklin (2219366)" userId="S::2219366@student.uwtsd.ac.uk::a31ebbd3-50c1-4c00-9c27-fee44e16818a" providerId="AD" clId="Web-{77A88599-E906-0DA1-E743-973C5B10CE7C}" dt="2024-03-11T12:48:34.241" v="228" actId="20577"/>
        <pc:sldMkLst>
          <pc:docMk/>
          <pc:sldMk cId="1144853128" sldId="275"/>
        </pc:sldMkLst>
        <pc:spChg chg="mod">
          <ac:chgData name="Samuel Franklin (2219366)" userId="S::2219366@student.uwtsd.ac.uk::a31ebbd3-50c1-4c00-9c27-fee44e16818a" providerId="AD" clId="Web-{77A88599-E906-0DA1-E743-973C5B10CE7C}" dt="2024-03-11T12:48:34.241" v="228" actId="20577"/>
          <ac:spMkLst>
            <pc:docMk/>
            <pc:sldMk cId="1144853128" sldId="275"/>
            <ac:spMk id="3" creationId="{CB2698C8-2F96-FDFF-5364-7DB80D0C04EB}"/>
          </ac:spMkLst>
        </pc:spChg>
      </pc:sldChg>
      <pc:sldChg chg="addSp modSp new">
        <pc:chgData name="Samuel Franklin (2219366)" userId="S::2219366@student.uwtsd.ac.uk::a31ebbd3-50c1-4c00-9c27-fee44e16818a" providerId="AD" clId="Web-{77A88599-E906-0DA1-E743-973C5B10CE7C}" dt="2024-03-11T12:30:15.349" v="131" actId="20577"/>
        <pc:sldMkLst>
          <pc:docMk/>
          <pc:sldMk cId="456340846" sldId="276"/>
        </pc:sldMkLst>
        <pc:spChg chg="mod">
          <ac:chgData name="Samuel Franklin (2219366)" userId="S::2219366@student.uwtsd.ac.uk::a31ebbd3-50c1-4c00-9c27-fee44e16818a" providerId="AD" clId="Web-{77A88599-E906-0DA1-E743-973C5B10CE7C}" dt="2024-03-11T12:25:51.771" v="9" actId="20577"/>
          <ac:spMkLst>
            <pc:docMk/>
            <pc:sldMk cId="456340846" sldId="276"/>
            <ac:spMk id="2" creationId="{5DBFDCC3-E198-B7DB-5DE4-BE17A53E06E4}"/>
          </ac:spMkLst>
        </pc:spChg>
        <pc:spChg chg="mod">
          <ac:chgData name="Samuel Franklin (2219366)" userId="S::2219366@student.uwtsd.ac.uk::a31ebbd3-50c1-4c00-9c27-fee44e16818a" providerId="AD" clId="Web-{77A88599-E906-0DA1-E743-973C5B10CE7C}" dt="2024-03-11T12:29:18.674" v="92" actId="14100"/>
          <ac:spMkLst>
            <pc:docMk/>
            <pc:sldMk cId="456340846" sldId="276"/>
            <ac:spMk id="3" creationId="{82BB4244-CCE2-9C0C-92E6-726A0BD4152F}"/>
          </ac:spMkLst>
        </pc:spChg>
        <pc:spChg chg="add mod">
          <ac:chgData name="Samuel Franklin (2219366)" userId="S::2219366@student.uwtsd.ac.uk::a31ebbd3-50c1-4c00-9c27-fee44e16818a" providerId="AD" clId="Web-{77A88599-E906-0DA1-E743-973C5B10CE7C}" dt="2024-03-11T12:30:15.349" v="131" actId="20577"/>
          <ac:spMkLst>
            <pc:docMk/>
            <pc:sldMk cId="456340846" sldId="276"/>
            <ac:spMk id="4" creationId="{60EF2156-F623-4CE8-BC0C-1EBEAD12A763}"/>
          </ac:spMkLst>
        </pc:spChg>
      </pc:sldChg>
      <pc:sldChg chg="addSp delSp modSp add replId">
        <pc:chgData name="Samuel Franklin (2219366)" userId="S::2219366@student.uwtsd.ac.uk::a31ebbd3-50c1-4c00-9c27-fee44e16818a" providerId="AD" clId="Web-{77A88599-E906-0DA1-E743-973C5B10CE7C}" dt="2024-03-11T12:45:41.590" v="201" actId="1076"/>
        <pc:sldMkLst>
          <pc:docMk/>
          <pc:sldMk cId="1672381533" sldId="277"/>
        </pc:sldMkLst>
        <pc:spChg chg="del">
          <ac:chgData name="Samuel Franklin (2219366)" userId="S::2219366@student.uwtsd.ac.uk::a31ebbd3-50c1-4c00-9c27-fee44e16818a" providerId="AD" clId="Web-{77A88599-E906-0DA1-E743-973C5B10CE7C}" dt="2024-03-11T12:45:28.402" v="197"/>
          <ac:spMkLst>
            <pc:docMk/>
            <pc:sldMk cId="1672381533" sldId="277"/>
            <ac:spMk id="4" creationId="{B6D61377-F52A-A672-26FA-754C5CF10A8B}"/>
          </ac:spMkLst>
        </pc:spChg>
        <pc:spChg chg="del">
          <ac:chgData name="Samuel Franklin (2219366)" userId="S::2219366@student.uwtsd.ac.uk::a31ebbd3-50c1-4c00-9c27-fee44e16818a" providerId="AD" clId="Web-{77A88599-E906-0DA1-E743-973C5B10CE7C}" dt="2024-03-11T12:45:33.559" v="198"/>
          <ac:spMkLst>
            <pc:docMk/>
            <pc:sldMk cId="1672381533" sldId="277"/>
            <ac:spMk id="11" creationId="{04E6F5CE-BBD3-E05D-0E0A-0D8A9E73D74F}"/>
          </ac:spMkLst>
        </pc:spChg>
        <pc:spChg chg="del">
          <ac:chgData name="Samuel Franklin (2219366)" userId="S::2219366@student.uwtsd.ac.uk::a31ebbd3-50c1-4c00-9c27-fee44e16818a" providerId="AD" clId="Web-{77A88599-E906-0DA1-E743-973C5B10CE7C}" dt="2024-03-11T12:42:36.142" v="193"/>
          <ac:spMkLst>
            <pc:docMk/>
            <pc:sldMk cId="1672381533" sldId="277"/>
            <ac:spMk id="319" creationId="{76840558-5BB1-BF54-8623-7F29EFB2D27A}"/>
          </ac:spMkLst>
        </pc:spChg>
        <pc:spChg chg="del">
          <ac:chgData name="Samuel Franklin (2219366)" userId="S::2219366@student.uwtsd.ac.uk::a31ebbd3-50c1-4c00-9c27-fee44e16818a" providerId="AD" clId="Web-{77A88599-E906-0DA1-E743-973C5B10CE7C}" dt="2024-03-11T12:42:25.892" v="188"/>
          <ac:spMkLst>
            <pc:docMk/>
            <pc:sldMk cId="1672381533" sldId="277"/>
            <ac:spMk id="682" creationId="{17A3CF80-A674-916D-EB3F-373986EC32B4}"/>
          </ac:spMkLst>
        </pc:spChg>
        <pc:spChg chg="del">
          <ac:chgData name="Samuel Franklin (2219366)" userId="S::2219366@student.uwtsd.ac.uk::a31ebbd3-50c1-4c00-9c27-fee44e16818a" providerId="AD" clId="Web-{77A88599-E906-0DA1-E743-973C5B10CE7C}" dt="2024-03-11T12:42:30.142" v="190"/>
          <ac:spMkLst>
            <pc:docMk/>
            <pc:sldMk cId="1672381533" sldId="277"/>
            <ac:spMk id="683" creationId="{2CB75F19-3151-6BD8-D33F-7791F1C9623D}"/>
          </ac:spMkLst>
        </pc:spChg>
        <pc:spChg chg="del mod">
          <ac:chgData name="Samuel Franklin (2219366)" userId="S::2219366@student.uwtsd.ac.uk::a31ebbd3-50c1-4c00-9c27-fee44e16818a" providerId="AD" clId="Web-{77A88599-E906-0DA1-E743-973C5B10CE7C}" dt="2024-03-11T12:42:34.470" v="192"/>
          <ac:spMkLst>
            <pc:docMk/>
            <pc:sldMk cId="1672381533" sldId="277"/>
            <ac:spMk id="684" creationId="{A38B0D61-AFCE-8EA2-85AB-3741C44075CB}"/>
          </ac:spMkLst>
        </pc:spChg>
        <pc:spChg chg="del">
          <ac:chgData name="Samuel Franklin (2219366)" userId="S::2219366@student.uwtsd.ac.uk::a31ebbd3-50c1-4c00-9c27-fee44e16818a" providerId="AD" clId="Web-{77A88599-E906-0DA1-E743-973C5B10CE7C}" dt="2024-03-11T12:42:28.157" v="189"/>
          <ac:spMkLst>
            <pc:docMk/>
            <pc:sldMk cId="1672381533" sldId="277"/>
            <ac:spMk id="685" creationId="{6FBCB922-DCCF-7644-9BE1-B09CAA4ABF44}"/>
          </ac:spMkLst>
        </pc:spChg>
        <pc:graphicFrameChg chg="mod modGraphic">
          <ac:chgData name="Samuel Franklin (2219366)" userId="S::2219366@student.uwtsd.ac.uk::a31ebbd3-50c1-4c00-9c27-fee44e16818a" providerId="AD" clId="Web-{77A88599-E906-0DA1-E743-973C5B10CE7C}" dt="2024-03-11T12:45:39.653" v="200" actId="1076"/>
          <ac:graphicFrameMkLst>
            <pc:docMk/>
            <pc:sldMk cId="1672381533" sldId="277"/>
            <ac:graphicFrameMk id="337" creationId="{9C885B0E-B9B3-97B1-2553-0DCE8DBB05DC}"/>
          </ac:graphicFrameMkLst>
        </pc:graphicFrameChg>
        <pc:picChg chg="add mod">
          <ac:chgData name="Samuel Franklin (2219366)" userId="S::2219366@student.uwtsd.ac.uk::a31ebbd3-50c1-4c00-9c27-fee44e16818a" providerId="AD" clId="Web-{77A88599-E906-0DA1-E743-973C5B10CE7C}" dt="2024-03-11T12:45:41.590" v="201" actId="1076"/>
          <ac:picMkLst>
            <pc:docMk/>
            <pc:sldMk cId="1672381533" sldId="277"/>
            <ac:picMk id="655" creationId="{37AB9E2B-DD26-13B3-6153-3140856FBD71}"/>
          </ac:picMkLst>
        </pc:picChg>
      </pc:sldChg>
      <pc:sldChg chg="addSp modSp new">
        <pc:chgData name="Samuel Franklin (2219366)" userId="S::2219366@student.uwtsd.ac.uk::a31ebbd3-50c1-4c00-9c27-fee44e16818a" providerId="AD" clId="Web-{77A88599-E906-0DA1-E743-973C5B10CE7C}" dt="2024-03-11T12:47:47.551" v="226" actId="1076"/>
        <pc:sldMkLst>
          <pc:docMk/>
          <pc:sldMk cId="669236795" sldId="278"/>
        </pc:sldMkLst>
        <pc:spChg chg="mod">
          <ac:chgData name="Samuel Franklin (2219366)" userId="S::2219366@student.uwtsd.ac.uk::a31ebbd3-50c1-4c00-9c27-fee44e16818a" providerId="AD" clId="Web-{77A88599-E906-0DA1-E743-973C5B10CE7C}" dt="2024-03-11T12:46:38.766" v="209" actId="20577"/>
          <ac:spMkLst>
            <pc:docMk/>
            <pc:sldMk cId="669236795" sldId="278"/>
            <ac:spMk id="2" creationId="{0DAE7AB8-4EAA-8003-D257-74ED1ECB1380}"/>
          </ac:spMkLst>
        </pc:spChg>
        <pc:spChg chg="mod">
          <ac:chgData name="Samuel Franklin (2219366)" userId="S::2219366@student.uwtsd.ac.uk::a31ebbd3-50c1-4c00-9c27-fee44e16818a" providerId="AD" clId="Web-{77A88599-E906-0DA1-E743-973C5B10CE7C}" dt="2024-03-11T12:47:09.517" v="220" actId="1076"/>
          <ac:spMkLst>
            <pc:docMk/>
            <pc:sldMk cId="669236795" sldId="278"/>
            <ac:spMk id="3" creationId="{2F99261A-0518-B493-846B-AD2F56FAC7C6}"/>
          </ac:spMkLst>
        </pc:spChg>
        <pc:picChg chg="add mod">
          <ac:chgData name="Samuel Franklin (2219366)" userId="S::2219366@student.uwtsd.ac.uk::a31ebbd3-50c1-4c00-9c27-fee44e16818a" providerId="AD" clId="Web-{77A88599-E906-0DA1-E743-973C5B10CE7C}" dt="2024-03-11T12:47:47.551" v="226" actId="1076"/>
          <ac:picMkLst>
            <pc:docMk/>
            <pc:sldMk cId="669236795" sldId="278"/>
            <ac:picMk id="4" creationId="{304B09CB-FADE-9172-3782-ABB1B0B01F8B}"/>
          </ac:picMkLst>
        </pc:picChg>
      </pc:sldChg>
    </pc:docChg>
  </pc:docChgLst>
  <pc:docChgLst>
    <pc:chgData name="Samuel Franklin (2219366)" userId="S::2219366@student.uwtsd.ac.uk::a31ebbd3-50c1-4c00-9c27-fee44e16818a" providerId="AD" clId="Web-{E228C420-3986-CAB7-402E-114E46BB3BBC}"/>
    <pc:docChg chg="modSld">
      <pc:chgData name="Samuel Franklin (2219366)" userId="S::2219366@student.uwtsd.ac.uk::a31ebbd3-50c1-4c00-9c27-fee44e16818a" providerId="AD" clId="Web-{E228C420-3986-CAB7-402E-114E46BB3BBC}" dt="2024-03-17T20:33:47.336" v="14"/>
      <pc:docMkLst>
        <pc:docMk/>
      </pc:docMkLst>
      <pc:sldChg chg="delSp">
        <pc:chgData name="Samuel Franklin (2219366)" userId="S::2219366@student.uwtsd.ac.uk::a31ebbd3-50c1-4c00-9c27-fee44e16818a" providerId="AD" clId="Web-{E228C420-3986-CAB7-402E-114E46BB3BBC}" dt="2024-03-17T20:33:10.677" v="3"/>
        <pc:sldMkLst>
          <pc:docMk/>
          <pc:sldMk cId="194287950" sldId="260"/>
        </pc:sldMkLst>
        <pc:spChg chg="del">
          <ac:chgData name="Samuel Franklin (2219366)" userId="S::2219366@student.uwtsd.ac.uk::a31ebbd3-50c1-4c00-9c27-fee44e16818a" providerId="AD" clId="Web-{E228C420-3986-CAB7-402E-114E46BB3BBC}" dt="2024-03-17T20:33:10.677" v="3"/>
          <ac:spMkLst>
            <pc:docMk/>
            <pc:sldMk cId="194287950" sldId="260"/>
            <ac:spMk id="7" creationId="{59DA2D2D-EF3D-F346-6AEC-62726E69821D}"/>
          </ac:spMkLst>
        </pc:spChg>
      </pc:sldChg>
      <pc:sldChg chg="delSp">
        <pc:chgData name="Samuel Franklin (2219366)" userId="S::2219366@student.uwtsd.ac.uk::a31ebbd3-50c1-4c00-9c27-fee44e16818a" providerId="AD" clId="Web-{E228C420-3986-CAB7-402E-114E46BB3BBC}" dt="2024-03-17T20:33:39.945" v="13"/>
        <pc:sldMkLst>
          <pc:docMk/>
          <pc:sldMk cId="3115280633" sldId="261"/>
        </pc:sldMkLst>
        <pc:spChg chg="del">
          <ac:chgData name="Samuel Franklin (2219366)" userId="S::2219366@student.uwtsd.ac.uk::a31ebbd3-50c1-4c00-9c27-fee44e16818a" providerId="AD" clId="Web-{E228C420-3986-CAB7-402E-114E46BB3BBC}" dt="2024-03-17T20:33:39.945" v="13"/>
          <ac:spMkLst>
            <pc:docMk/>
            <pc:sldMk cId="3115280633" sldId="261"/>
            <ac:spMk id="6" creationId="{68A87A2B-F62F-37D5-3475-66CE5C84CD96}"/>
          </ac:spMkLst>
        </pc:spChg>
      </pc:sldChg>
      <pc:sldChg chg="delSp">
        <pc:chgData name="Samuel Franklin (2219366)" userId="S::2219366@student.uwtsd.ac.uk::a31ebbd3-50c1-4c00-9c27-fee44e16818a" providerId="AD" clId="Web-{E228C420-3986-CAB7-402E-114E46BB3BBC}" dt="2024-03-17T20:33:32.632" v="12"/>
        <pc:sldMkLst>
          <pc:docMk/>
          <pc:sldMk cId="3856780636" sldId="262"/>
        </pc:sldMkLst>
        <pc:spChg chg="del">
          <ac:chgData name="Samuel Franklin (2219366)" userId="S::2219366@student.uwtsd.ac.uk::a31ebbd3-50c1-4c00-9c27-fee44e16818a" providerId="AD" clId="Web-{E228C420-3986-CAB7-402E-114E46BB3BBC}" dt="2024-03-17T20:33:32.632" v="12"/>
          <ac:spMkLst>
            <pc:docMk/>
            <pc:sldMk cId="3856780636" sldId="262"/>
            <ac:spMk id="4" creationId="{B6D61377-F52A-A672-26FA-754C5CF10A8B}"/>
          </ac:spMkLst>
        </pc:spChg>
        <pc:spChg chg="del">
          <ac:chgData name="Samuel Franklin (2219366)" userId="S::2219366@student.uwtsd.ac.uk::a31ebbd3-50c1-4c00-9c27-fee44e16818a" providerId="AD" clId="Web-{E228C420-3986-CAB7-402E-114E46BB3BBC}" dt="2024-03-17T20:33:30.475" v="11"/>
          <ac:spMkLst>
            <pc:docMk/>
            <pc:sldMk cId="3856780636" sldId="262"/>
            <ac:spMk id="11" creationId="{04E6F5CE-BBD3-E05D-0E0A-0D8A9E73D74F}"/>
          </ac:spMkLst>
        </pc:spChg>
      </pc:sldChg>
      <pc:sldChg chg="delSp modSp">
        <pc:chgData name="Samuel Franklin (2219366)" userId="S::2219366@student.uwtsd.ac.uk::a31ebbd3-50c1-4c00-9c27-fee44e16818a" providerId="AD" clId="Web-{E228C420-3986-CAB7-402E-114E46BB3BBC}" dt="2024-03-17T20:33:04.880" v="2"/>
        <pc:sldMkLst>
          <pc:docMk/>
          <pc:sldMk cId="2203037125" sldId="266"/>
        </pc:sldMkLst>
        <pc:spChg chg="del mod">
          <ac:chgData name="Samuel Franklin (2219366)" userId="S::2219366@student.uwtsd.ac.uk::a31ebbd3-50c1-4c00-9c27-fee44e16818a" providerId="AD" clId="Web-{E228C420-3986-CAB7-402E-114E46BB3BBC}" dt="2024-03-17T20:33:04.880" v="2"/>
          <ac:spMkLst>
            <pc:docMk/>
            <pc:sldMk cId="2203037125" sldId="266"/>
            <ac:spMk id="26" creationId="{7631B62F-D56D-93BF-609A-424158EC8CEE}"/>
          </ac:spMkLst>
        </pc:spChg>
      </pc:sldChg>
      <pc:sldChg chg="delSp">
        <pc:chgData name="Samuel Franklin (2219366)" userId="S::2219366@student.uwtsd.ac.uk::a31ebbd3-50c1-4c00-9c27-fee44e16818a" providerId="AD" clId="Web-{E228C420-3986-CAB7-402E-114E46BB3BBC}" dt="2024-03-17T20:33:15.896" v="4"/>
        <pc:sldMkLst>
          <pc:docMk/>
          <pc:sldMk cId="3045749996" sldId="267"/>
        </pc:sldMkLst>
        <pc:spChg chg="del">
          <ac:chgData name="Samuel Franklin (2219366)" userId="S::2219366@student.uwtsd.ac.uk::a31ebbd3-50c1-4c00-9c27-fee44e16818a" providerId="AD" clId="Web-{E228C420-3986-CAB7-402E-114E46BB3BBC}" dt="2024-03-17T20:33:15.896" v="4"/>
          <ac:spMkLst>
            <pc:docMk/>
            <pc:sldMk cId="3045749996" sldId="267"/>
            <ac:spMk id="10" creationId="{7DD5A2EB-7B85-BCF1-1E20-4A2F4BE21A91}"/>
          </ac:spMkLst>
        </pc:spChg>
      </pc:sldChg>
      <pc:sldChg chg="delSp modSp">
        <pc:chgData name="Samuel Franklin (2219366)" userId="S::2219366@student.uwtsd.ac.uk::a31ebbd3-50c1-4c00-9c27-fee44e16818a" providerId="AD" clId="Web-{E228C420-3986-CAB7-402E-114E46BB3BBC}" dt="2024-03-17T20:33:26.397" v="10"/>
        <pc:sldMkLst>
          <pc:docMk/>
          <pc:sldMk cId="2205261754" sldId="268"/>
        </pc:sldMkLst>
        <pc:spChg chg="del mod">
          <ac:chgData name="Samuel Franklin (2219366)" userId="S::2219366@student.uwtsd.ac.uk::a31ebbd3-50c1-4c00-9c27-fee44e16818a" providerId="AD" clId="Web-{E228C420-3986-CAB7-402E-114E46BB3BBC}" dt="2024-03-17T20:33:26.397" v="10"/>
          <ac:spMkLst>
            <pc:docMk/>
            <pc:sldMk cId="2205261754" sldId="268"/>
            <ac:spMk id="4" creationId="{7EF9E128-20D2-48AA-AD5F-AA752B22CCDE}"/>
          </ac:spMkLst>
        </pc:spChg>
        <pc:spChg chg="del mod">
          <ac:chgData name="Samuel Franklin (2219366)" userId="S::2219366@student.uwtsd.ac.uk::a31ebbd3-50c1-4c00-9c27-fee44e16818a" providerId="AD" clId="Web-{E228C420-3986-CAB7-402E-114E46BB3BBC}" dt="2024-03-17T20:33:22.709" v="7"/>
          <ac:spMkLst>
            <pc:docMk/>
            <pc:sldMk cId="2205261754" sldId="268"/>
            <ac:spMk id="91" creationId="{63120D91-7D29-C5EF-CAF3-30243223A0D4}"/>
          </ac:spMkLst>
        </pc:spChg>
      </pc:sldChg>
      <pc:sldChg chg="delSp">
        <pc:chgData name="Samuel Franklin (2219366)" userId="S::2219366@student.uwtsd.ac.uk::a31ebbd3-50c1-4c00-9c27-fee44e16818a" providerId="AD" clId="Web-{E228C420-3986-CAB7-402E-114E46BB3BBC}" dt="2024-03-17T20:33:47.336" v="14"/>
        <pc:sldMkLst>
          <pc:docMk/>
          <pc:sldMk cId="4111291380" sldId="269"/>
        </pc:sldMkLst>
        <pc:spChg chg="del">
          <ac:chgData name="Samuel Franklin (2219366)" userId="S::2219366@student.uwtsd.ac.uk::a31ebbd3-50c1-4c00-9c27-fee44e16818a" providerId="AD" clId="Web-{E228C420-3986-CAB7-402E-114E46BB3BBC}" dt="2024-03-17T20:33:47.336" v="14"/>
          <ac:spMkLst>
            <pc:docMk/>
            <pc:sldMk cId="4111291380" sldId="269"/>
            <ac:spMk id="9" creationId="{5D308BED-9326-F07F-8223-939E53F0D09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7B772F-7059-440A-85D7-BA7BD0656DB0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F5B6D9-F326-4C18-8BB5-984E7C824B01}">
      <dgm:prSet phldrT="[Text]"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Plastic in ocean</a:t>
          </a:r>
          <a:endParaRPr lang="en-US" dirty="0"/>
        </a:p>
      </dgm:t>
    </dgm:pt>
    <dgm:pt modelId="{C56095FE-33D9-4D03-86F9-D000E7A82378}" type="parTrans" cxnId="{B76107AA-9418-4FAA-85B5-6E8176E75DB1}">
      <dgm:prSet/>
      <dgm:spPr/>
      <dgm:t>
        <a:bodyPr/>
        <a:lstStyle/>
        <a:p>
          <a:endParaRPr lang="en-US"/>
        </a:p>
      </dgm:t>
    </dgm:pt>
    <dgm:pt modelId="{79FC4063-437F-4EE4-87C1-08682504EE67}" type="sibTrans" cxnId="{B76107AA-9418-4FAA-85B5-6E8176E75DB1}">
      <dgm:prSet/>
      <dgm:spPr/>
      <dgm:t>
        <a:bodyPr/>
        <a:lstStyle/>
        <a:p>
          <a:endParaRPr lang="en-US"/>
        </a:p>
      </dgm:t>
    </dgm:pt>
    <dgm:pt modelId="{252AFE6E-000D-4DC2-85C6-CCEA37B512A3}">
      <dgm:prSet phldrT="[Text]"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Released into ocean </a:t>
          </a:r>
          <a:endParaRPr lang="en-US" dirty="0"/>
        </a:p>
      </dgm:t>
    </dgm:pt>
    <dgm:pt modelId="{9954187D-3179-4AB0-BA63-284634023D9B}" type="parTrans" cxnId="{7C6A2814-53E6-49DE-AAEA-9CF45C8304EB}">
      <dgm:prSet/>
      <dgm:spPr/>
      <dgm:t>
        <a:bodyPr/>
        <a:lstStyle/>
        <a:p>
          <a:endParaRPr lang="en-US"/>
        </a:p>
      </dgm:t>
    </dgm:pt>
    <dgm:pt modelId="{8003A8FD-A368-4768-B5B2-3D2C281D38DA}" type="sibTrans" cxnId="{7C6A2814-53E6-49DE-AAEA-9CF45C8304EB}">
      <dgm:prSet/>
      <dgm:spPr/>
      <dgm:t>
        <a:bodyPr/>
        <a:lstStyle/>
        <a:p>
          <a:endParaRPr lang="en-US"/>
        </a:p>
      </dgm:t>
    </dgm:pt>
    <dgm:pt modelId="{9ECF2CB6-A299-4275-98FC-E126DD88433B}">
      <dgm:prSet phldrT="[Text]" phldr="0"/>
      <dgm:spPr/>
      <dgm:t>
        <a:bodyPr/>
        <a:lstStyle/>
        <a:p>
          <a:r>
            <a:rPr lang="en-US" dirty="0">
              <a:latin typeface="Neue Haas Grotesk Text Pro"/>
            </a:rPr>
            <a:t>Health</a:t>
          </a:r>
          <a:endParaRPr lang="en-US" dirty="0"/>
        </a:p>
      </dgm:t>
    </dgm:pt>
    <dgm:pt modelId="{5DE588F8-BCA5-439C-8B8B-3F2B4D284DEE}" type="parTrans" cxnId="{91CA8214-DB30-4E8C-AA01-06566036415D}">
      <dgm:prSet/>
      <dgm:spPr/>
      <dgm:t>
        <a:bodyPr/>
        <a:lstStyle/>
        <a:p>
          <a:endParaRPr lang="en-US"/>
        </a:p>
      </dgm:t>
    </dgm:pt>
    <dgm:pt modelId="{CEDBC04A-D64B-4DEC-AF4E-43C7869B5885}" type="sibTrans" cxnId="{91CA8214-DB30-4E8C-AA01-06566036415D}">
      <dgm:prSet/>
      <dgm:spPr/>
      <dgm:t>
        <a:bodyPr/>
        <a:lstStyle/>
        <a:p>
          <a:endParaRPr lang="en-US"/>
        </a:p>
      </dgm:t>
    </dgm:pt>
    <dgm:pt modelId="{B5A34C60-5665-46A4-84D9-5E57B0EC0E3B}" type="pres">
      <dgm:prSet presAssocID="{B57B772F-7059-440A-85D7-BA7BD0656DB0}" presName="cycle" presStyleCnt="0">
        <dgm:presLayoutVars>
          <dgm:dir/>
          <dgm:resizeHandles val="exact"/>
        </dgm:presLayoutVars>
      </dgm:prSet>
      <dgm:spPr/>
    </dgm:pt>
    <dgm:pt modelId="{961C2494-6092-4670-88C0-4B3ECFF5A266}" type="pres">
      <dgm:prSet presAssocID="{56F5B6D9-F326-4C18-8BB5-984E7C824B01}" presName="node" presStyleLbl="node1" presStyleIdx="0" presStyleCnt="3">
        <dgm:presLayoutVars>
          <dgm:bulletEnabled val="1"/>
        </dgm:presLayoutVars>
      </dgm:prSet>
      <dgm:spPr/>
    </dgm:pt>
    <dgm:pt modelId="{EE446FD7-35C7-446A-88D1-1C63476461D1}" type="pres">
      <dgm:prSet presAssocID="{56F5B6D9-F326-4C18-8BB5-984E7C824B01}" presName="spNode" presStyleCnt="0"/>
      <dgm:spPr/>
    </dgm:pt>
    <dgm:pt modelId="{7A3F8E00-7237-4487-897A-F2047BB6E0F8}" type="pres">
      <dgm:prSet presAssocID="{79FC4063-437F-4EE4-87C1-08682504EE67}" presName="sibTrans" presStyleLbl="sibTrans1D1" presStyleIdx="0" presStyleCnt="3"/>
      <dgm:spPr/>
    </dgm:pt>
    <dgm:pt modelId="{F8395F6D-CFEF-49B3-9E50-606DBFA32DF6}" type="pres">
      <dgm:prSet presAssocID="{252AFE6E-000D-4DC2-85C6-CCEA37B512A3}" presName="node" presStyleLbl="node1" presStyleIdx="1" presStyleCnt="3">
        <dgm:presLayoutVars>
          <dgm:bulletEnabled val="1"/>
        </dgm:presLayoutVars>
      </dgm:prSet>
      <dgm:spPr/>
    </dgm:pt>
    <dgm:pt modelId="{91804269-8970-4D3A-8DCD-011A2CF12C0B}" type="pres">
      <dgm:prSet presAssocID="{252AFE6E-000D-4DC2-85C6-CCEA37B512A3}" presName="spNode" presStyleCnt="0"/>
      <dgm:spPr/>
    </dgm:pt>
    <dgm:pt modelId="{C93B050E-75BE-4CCC-BA6A-DAADB37718A2}" type="pres">
      <dgm:prSet presAssocID="{8003A8FD-A368-4768-B5B2-3D2C281D38DA}" presName="sibTrans" presStyleLbl="sibTrans1D1" presStyleIdx="1" presStyleCnt="3"/>
      <dgm:spPr/>
    </dgm:pt>
    <dgm:pt modelId="{8C571C0B-0B5A-494C-A1B1-30F4CFD4D6DC}" type="pres">
      <dgm:prSet presAssocID="{9ECF2CB6-A299-4275-98FC-E126DD88433B}" presName="node" presStyleLbl="node1" presStyleIdx="2" presStyleCnt="3">
        <dgm:presLayoutVars>
          <dgm:bulletEnabled val="1"/>
        </dgm:presLayoutVars>
      </dgm:prSet>
      <dgm:spPr/>
    </dgm:pt>
    <dgm:pt modelId="{0823C8BB-55B1-43C6-B83A-E1696E12FF4C}" type="pres">
      <dgm:prSet presAssocID="{9ECF2CB6-A299-4275-98FC-E126DD88433B}" presName="spNode" presStyleCnt="0"/>
      <dgm:spPr/>
    </dgm:pt>
    <dgm:pt modelId="{0E36203F-23A5-478B-8757-A5AE473DF7C0}" type="pres">
      <dgm:prSet presAssocID="{CEDBC04A-D64B-4DEC-AF4E-43C7869B5885}" presName="sibTrans" presStyleLbl="sibTrans1D1" presStyleIdx="2" presStyleCnt="3"/>
      <dgm:spPr/>
    </dgm:pt>
  </dgm:ptLst>
  <dgm:cxnLst>
    <dgm:cxn modelId="{7C6A2814-53E6-49DE-AAEA-9CF45C8304EB}" srcId="{B57B772F-7059-440A-85D7-BA7BD0656DB0}" destId="{252AFE6E-000D-4DC2-85C6-CCEA37B512A3}" srcOrd="1" destOrd="0" parTransId="{9954187D-3179-4AB0-BA63-284634023D9B}" sibTransId="{8003A8FD-A368-4768-B5B2-3D2C281D38DA}"/>
    <dgm:cxn modelId="{91CA8214-DB30-4E8C-AA01-06566036415D}" srcId="{B57B772F-7059-440A-85D7-BA7BD0656DB0}" destId="{9ECF2CB6-A299-4275-98FC-E126DD88433B}" srcOrd="2" destOrd="0" parTransId="{5DE588F8-BCA5-439C-8B8B-3F2B4D284DEE}" sibTransId="{CEDBC04A-D64B-4DEC-AF4E-43C7869B5885}"/>
    <dgm:cxn modelId="{84CF3518-9C23-49F1-8051-5D0E3889ED38}" type="presOf" srcId="{9ECF2CB6-A299-4275-98FC-E126DD88433B}" destId="{8C571C0B-0B5A-494C-A1B1-30F4CFD4D6DC}" srcOrd="0" destOrd="0" presId="urn:microsoft.com/office/officeart/2005/8/layout/cycle6"/>
    <dgm:cxn modelId="{EAE41B80-66E6-406C-99AD-46E18BA901D3}" type="presOf" srcId="{B57B772F-7059-440A-85D7-BA7BD0656DB0}" destId="{B5A34C60-5665-46A4-84D9-5E57B0EC0E3B}" srcOrd="0" destOrd="0" presId="urn:microsoft.com/office/officeart/2005/8/layout/cycle6"/>
    <dgm:cxn modelId="{342C1195-AD2B-4EC2-A31C-AAD50DBD24E5}" type="presOf" srcId="{56F5B6D9-F326-4C18-8BB5-984E7C824B01}" destId="{961C2494-6092-4670-88C0-4B3ECFF5A266}" srcOrd="0" destOrd="0" presId="urn:microsoft.com/office/officeart/2005/8/layout/cycle6"/>
    <dgm:cxn modelId="{C8FB8195-1D1A-4C69-805D-772B60FED80C}" type="presOf" srcId="{8003A8FD-A368-4768-B5B2-3D2C281D38DA}" destId="{C93B050E-75BE-4CCC-BA6A-DAADB37718A2}" srcOrd="0" destOrd="0" presId="urn:microsoft.com/office/officeart/2005/8/layout/cycle6"/>
    <dgm:cxn modelId="{B76107AA-9418-4FAA-85B5-6E8176E75DB1}" srcId="{B57B772F-7059-440A-85D7-BA7BD0656DB0}" destId="{56F5B6D9-F326-4C18-8BB5-984E7C824B01}" srcOrd="0" destOrd="0" parTransId="{C56095FE-33D9-4D03-86F9-D000E7A82378}" sibTransId="{79FC4063-437F-4EE4-87C1-08682504EE67}"/>
    <dgm:cxn modelId="{80A61DC5-4F72-4733-8FAF-9E6DA904D78E}" type="presOf" srcId="{252AFE6E-000D-4DC2-85C6-CCEA37B512A3}" destId="{F8395F6D-CFEF-49B3-9E50-606DBFA32DF6}" srcOrd="0" destOrd="0" presId="urn:microsoft.com/office/officeart/2005/8/layout/cycle6"/>
    <dgm:cxn modelId="{4549F7EB-2D30-4F5D-80CE-F075304DC52B}" type="presOf" srcId="{79FC4063-437F-4EE4-87C1-08682504EE67}" destId="{7A3F8E00-7237-4487-897A-F2047BB6E0F8}" srcOrd="0" destOrd="0" presId="urn:microsoft.com/office/officeart/2005/8/layout/cycle6"/>
    <dgm:cxn modelId="{9E5311EC-3556-4F58-B0EA-827F46D3EE52}" type="presOf" srcId="{CEDBC04A-D64B-4DEC-AF4E-43C7869B5885}" destId="{0E36203F-23A5-478B-8757-A5AE473DF7C0}" srcOrd="0" destOrd="0" presId="urn:microsoft.com/office/officeart/2005/8/layout/cycle6"/>
    <dgm:cxn modelId="{275CA85B-EE81-427C-8DA3-37586E65F75E}" type="presParOf" srcId="{B5A34C60-5665-46A4-84D9-5E57B0EC0E3B}" destId="{961C2494-6092-4670-88C0-4B3ECFF5A266}" srcOrd="0" destOrd="0" presId="urn:microsoft.com/office/officeart/2005/8/layout/cycle6"/>
    <dgm:cxn modelId="{714AA473-E943-4492-AC3F-E7EB3386C634}" type="presParOf" srcId="{B5A34C60-5665-46A4-84D9-5E57B0EC0E3B}" destId="{EE446FD7-35C7-446A-88D1-1C63476461D1}" srcOrd="1" destOrd="0" presId="urn:microsoft.com/office/officeart/2005/8/layout/cycle6"/>
    <dgm:cxn modelId="{B2A6ED24-6EAC-4F5A-9F5D-C03456D636F7}" type="presParOf" srcId="{B5A34C60-5665-46A4-84D9-5E57B0EC0E3B}" destId="{7A3F8E00-7237-4487-897A-F2047BB6E0F8}" srcOrd="2" destOrd="0" presId="urn:microsoft.com/office/officeart/2005/8/layout/cycle6"/>
    <dgm:cxn modelId="{45BD78C2-6B0D-4B84-94D8-430651581802}" type="presParOf" srcId="{B5A34C60-5665-46A4-84D9-5E57B0EC0E3B}" destId="{F8395F6D-CFEF-49B3-9E50-606DBFA32DF6}" srcOrd="3" destOrd="0" presId="urn:microsoft.com/office/officeart/2005/8/layout/cycle6"/>
    <dgm:cxn modelId="{FEA507E7-3BA4-4F2A-B8AB-F803BC2CBF1F}" type="presParOf" srcId="{B5A34C60-5665-46A4-84D9-5E57B0EC0E3B}" destId="{91804269-8970-4D3A-8DCD-011A2CF12C0B}" srcOrd="4" destOrd="0" presId="urn:microsoft.com/office/officeart/2005/8/layout/cycle6"/>
    <dgm:cxn modelId="{70C2CF68-FEDF-4D87-9BC9-1F7722186065}" type="presParOf" srcId="{B5A34C60-5665-46A4-84D9-5E57B0EC0E3B}" destId="{C93B050E-75BE-4CCC-BA6A-DAADB37718A2}" srcOrd="5" destOrd="0" presId="urn:microsoft.com/office/officeart/2005/8/layout/cycle6"/>
    <dgm:cxn modelId="{400CA371-ECC0-45E5-B6C1-6A9C86306554}" type="presParOf" srcId="{B5A34C60-5665-46A4-84D9-5E57B0EC0E3B}" destId="{8C571C0B-0B5A-494C-A1B1-30F4CFD4D6DC}" srcOrd="6" destOrd="0" presId="urn:microsoft.com/office/officeart/2005/8/layout/cycle6"/>
    <dgm:cxn modelId="{5E498502-956E-4BB1-BC66-1BC0E4ADA670}" type="presParOf" srcId="{B5A34C60-5665-46A4-84D9-5E57B0EC0E3B}" destId="{0823C8BB-55B1-43C6-B83A-E1696E12FF4C}" srcOrd="7" destOrd="0" presId="urn:microsoft.com/office/officeart/2005/8/layout/cycle6"/>
    <dgm:cxn modelId="{E1A2E381-AF36-4542-839C-2F06C0BF5FC4}" type="presParOf" srcId="{B5A34C60-5665-46A4-84D9-5E57B0EC0E3B}" destId="{0E36203F-23A5-478B-8757-A5AE473DF7C0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7B772F-7059-440A-85D7-BA7BD0656DB0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F5B6D9-F326-4C18-8BB5-984E7C824B01}">
      <dgm:prSet phldrT="[Text]"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No plastic in ocean</a:t>
          </a:r>
          <a:endParaRPr lang="en-US" dirty="0"/>
        </a:p>
      </dgm:t>
    </dgm:pt>
    <dgm:pt modelId="{C56095FE-33D9-4D03-86F9-D000E7A82378}" type="parTrans" cxnId="{B76107AA-9418-4FAA-85B5-6E8176E75DB1}">
      <dgm:prSet/>
      <dgm:spPr/>
      <dgm:t>
        <a:bodyPr/>
        <a:lstStyle/>
        <a:p>
          <a:endParaRPr lang="en-US"/>
        </a:p>
      </dgm:t>
    </dgm:pt>
    <dgm:pt modelId="{79FC4063-437F-4EE4-87C1-08682504EE67}" type="sibTrans" cxnId="{B76107AA-9418-4FAA-85B5-6E8176E75DB1}">
      <dgm:prSet/>
      <dgm:spPr/>
      <dgm:t>
        <a:bodyPr/>
        <a:lstStyle/>
        <a:p>
          <a:endParaRPr lang="en-US"/>
        </a:p>
      </dgm:t>
    </dgm:pt>
    <dgm:pt modelId="{252AFE6E-000D-4DC2-85C6-CCEA37B512A3}">
      <dgm:prSet phldrT="[Text]"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Nothing released into ocean </a:t>
          </a:r>
          <a:endParaRPr lang="en-US" dirty="0"/>
        </a:p>
      </dgm:t>
    </dgm:pt>
    <dgm:pt modelId="{9954187D-3179-4AB0-BA63-284634023D9B}" type="parTrans" cxnId="{7C6A2814-53E6-49DE-AAEA-9CF45C8304EB}">
      <dgm:prSet/>
      <dgm:spPr/>
      <dgm:t>
        <a:bodyPr/>
        <a:lstStyle/>
        <a:p>
          <a:endParaRPr lang="en-US"/>
        </a:p>
      </dgm:t>
    </dgm:pt>
    <dgm:pt modelId="{8003A8FD-A368-4768-B5B2-3D2C281D38DA}" type="sibTrans" cxnId="{7C6A2814-53E6-49DE-AAEA-9CF45C8304EB}">
      <dgm:prSet/>
      <dgm:spPr/>
      <dgm:t>
        <a:bodyPr/>
        <a:lstStyle/>
        <a:p>
          <a:endParaRPr lang="en-US"/>
        </a:p>
      </dgm:t>
    </dgm:pt>
    <dgm:pt modelId="{9ECF2CB6-A299-4275-98FC-E126DD88433B}">
      <dgm:prSet phldrT="[Text]" phldr="0"/>
      <dgm:spPr/>
      <dgm:t>
        <a:bodyPr/>
        <a:lstStyle/>
        <a:p>
          <a:r>
            <a:rPr lang="en-US" dirty="0">
              <a:latin typeface="Neue Haas Grotesk Text Pro"/>
            </a:rPr>
            <a:t>Health</a:t>
          </a:r>
          <a:endParaRPr lang="en-US" dirty="0"/>
        </a:p>
      </dgm:t>
    </dgm:pt>
    <dgm:pt modelId="{5DE588F8-BCA5-439C-8B8B-3F2B4D284DEE}" type="parTrans" cxnId="{91CA8214-DB30-4E8C-AA01-06566036415D}">
      <dgm:prSet/>
      <dgm:spPr/>
      <dgm:t>
        <a:bodyPr/>
        <a:lstStyle/>
        <a:p>
          <a:endParaRPr lang="en-US"/>
        </a:p>
      </dgm:t>
    </dgm:pt>
    <dgm:pt modelId="{CEDBC04A-D64B-4DEC-AF4E-43C7869B5885}" type="sibTrans" cxnId="{91CA8214-DB30-4E8C-AA01-06566036415D}">
      <dgm:prSet/>
      <dgm:spPr/>
      <dgm:t>
        <a:bodyPr/>
        <a:lstStyle/>
        <a:p>
          <a:endParaRPr lang="en-US"/>
        </a:p>
      </dgm:t>
    </dgm:pt>
    <dgm:pt modelId="{82BCF8A5-1AA2-4FA5-954F-52F290608641}">
      <dgm:prSet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Plastic</a:t>
          </a:r>
        </a:p>
      </dgm:t>
    </dgm:pt>
    <dgm:pt modelId="{70BB65A8-B2CB-4F45-8A8A-32C7E268C25D}" type="parTrans" cxnId="{9A704AD6-C91F-4849-9C2E-167655C27CC5}">
      <dgm:prSet/>
      <dgm:spPr/>
    </dgm:pt>
    <dgm:pt modelId="{11379D2E-7991-4047-9662-85E567D7B668}" type="sibTrans" cxnId="{9A704AD6-C91F-4849-9C2E-167655C27CC5}">
      <dgm:prSet/>
      <dgm:spPr/>
    </dgm:pt>
    <dgm:pt modelId="{B5A34C60-5665-46A4-84D9-5E57B0EC0E3B}" type="pres">
      <dgm:prSet presAssocID="{B57B772F-7059-440A-85D7-BA7BD0656DB0}" presName="cycle" presStyleCnt="0">
        <dgm:presLayoutVars>
          <dgm:dir/>
          <dgm:resizeHandles val="exact"/>
        </dgm:presLayoutVars>
      </dgm:prSet>
      <dgm:spPr/>
    </dgm:pt>
    <dgm:pt modelId="{AD104D8E-970F-46C5-8B22-FCF4B185D037}" type="pres">
      <dgm:prSet presAssocID="{82BCF8A5-1AA2-4FA5-954F-52F290608641}" presName="node" presStyleLbl="node1" presStyleIdx="0" presStyleCnt="4">
        <dgm:presLayoutVars>
          <dgm:bulletEnabled val="1"/>
        </dgm:presLayoutVars>
      </dgm:prSet>
      <dgm:spPr/>
    </dgm:pt>
    <dgm:pt modelId="{CBBDD694-9B60-4CD6-B6E0-CAB830240201}" type="pres">
      <dgm:prSet presAssocID="{82BCF8A5-1AA2-4FA5-954F-52F290608641}" presName="spNode" presStyleCnt="0"/>
      <dgm:spPr/>
    </dgm:pt>
    <dgm:pt modelId="{E19A048E-A675-43C4-95AD-67F20A00C369}" type="pres">
      <dgm:prSet presAssocID="{11379D2E-7991-4047-9662-85E567D7B668}" presName="sibTrans" presStyleLbl="sibTrans1D1" presStyleIdx="0" presStyleCnt="4"/>
      <dgm:spPr/>
    </dgm:pt>
    <dgm:pt modelId="{961C2494-6092-4670-88C0-4B3ECFF5A266}" type="pres">
      <dgm:prSet presAssocID="{56F5B6D9-F326-4C18-8BB5-984E7C824B01}" presName="node" presStyleLbl="node1" presStyleIdx="1" presStyleCnt="4">
        <dgm:presLayoutVars>
          <dgm:bulletEnabled val="1"/>
        </dgm:presLayoutVars>
      </dgm:prSet>
      <dgm:spPr/>
    </dgm:pt>
    <dgm:pt modelId="{EE446FD7-35C7-446A-88D1-1C63476461D1}" type="pres">
      <dgm:prSet presAssocID="{56F5B6D9-F326-4C18-8BB5-984E7C824B01}" presName="spNode" presStyleCnt="0"/>
      <dgm:spPr/>
    </dgm:pt>
    <dgm:pt modelId="{7A3F8E00-7237-4487-897A-F2047BB6E0F8}" type="pres">
      <dgm:prSet presAssocID="{79FC4063-437F-4EE4-87C1-08682504EE67}" presName="sibTrans" presStyleLbl="sibTrans1D1" presStyleIdx="1" presStyleCnt="4"/>
      <dgm:spPr/>
    </dgm:pt>
    <dgm:pt modelId="{F8395F6D-CFEF-49B3-9E50-606DBFA32DF6}" type="pres">
      <dgm:prSet presAssocID="{252AFE6E-000D-4DC2-85C6-CCEA37B512A3}" presName="node" presStyleLbl="node1" presStyleIdx="2" presStyleCnt="4">
        <dgm:presLayoutVars>
          <dgm:bulletEnabled val="1"/>
        </dgm:presLayoutVars>
      </dgm:prSet>
      <dgm:spPr/>
    </dgm:pt>
    <dgm:pt modelId="{91804269-8970-4D3A-8DCD-011A2CF12C0B}" type="pres">
      <dgm:prSet presAssocID="{252AFE6E-000D-4DC2-85C6-CCEA37B512A3}" presName="spNode" presStyleCnt="0"/>
      <dgm:spPr/>
    </dgm:pt>
    <dgm:pt modelId="{C93B050E-75BE-4CCC-BA6A-DAADB37718A2}" type="pres">
      <dgm:prSet presAssocID="{8003A8FD-A368-4768-B5B2-3D2C281D38DA}" presName="sibTrans" presStyleLbl="sibTrans1D1" presStyleIdx="2" presStyleCnt="4"/>
      <dgm:spPr/>
    </dgm:pt>
    <dgm:pt modelId="{8C571C0B-0B5A-494C-A1B1-30F4CFD4D6DC}" type="pres">
      <dgm:prSet presAssocID="{9ECF2CB6-A299-4275-98FC-E126DD88433B}" presName="node" presStyleLbl="node1" presStyleIdx="3" presStyleCnt="4">
        <dgm:presLayoutVars>
          <dgm:bulletEnabled val="1"/>
        </dgm:presLayoutVars>
      </dgm:prSet>
      <dgm:spPr/>
    </dgm:pt>
    <dgm:pt modelId="{0823C8BB-55B1-43C6-B83A-E1696E12FF4C}" type="pres">
      <dgm:prSet presAssocID="{9ECF2CB6-A299-4275-98FC-E126DD88433B}" presName="spNode" presStyleCnt="0"/>
      <dgm:spPr/>
    </dgm:pt>
    <dgm:pt modelId="{0E36203F-23A5-478B-8757-A5AE473DF7C0}" type="pres">
      <dgm:prSet presAssocID="{CEDBC04A-D64B-4DEC-AF4E-43C7869B5885}" presName="sibTrans" presStyleLbl="sibTrans1D1" presStyleIdx="3" presStyleCnt="4"/>
      <dgm:spPr/>
    </dgm:pt>
  </dgm:ptLst>
  <dgm:cxnLst>
    <dgm:cxn modelId="{7C6A2814-53E6-49DE-AAEA-9CF45C8304EB}" srcId="{B57B772F-7059-440A-85D7-BA7BD0656DB0}" destId="{252AFE6E-000D-4DC2-85C6-CCEA37B512A3}" srcOrd="2" destOrd="0" parTransId="{9954187D-3179-4AB0-BA63-284634023D9B}" sibTransId="{8003A8FD-A368-4768-B5B2-3D2C281D38DA}"/>
    <dgm:cxn modelId="{91CA8214-DB30-4E8C-AA01-06566036415D}" srcId="{B57B772F-7059-440A-85D7-BA7BD0656DB0}" destId="{9ECF2CB6-A299-4275-98FC-E126DD88433B}" srcOrd="3" destOrd="0" parTransId="{5DE588F8-BCA5-439C-8B8B-3F2B4D284DEE}" sibTransId="{CEDBC04A-D64B-4DEC-AF4E-43C7869B5885}"/>
    <dgm:cxn modelId="{2BC06623-0EAE-4E94-B47A-EFED91FD2251}" type="presOf" srcId="{79FC4063-437F-4EE4-87C1-08682504EE67}" destId="{7A3F8E00-7237-4487-897A-F2047BB6E0F8}" srcOrd="0" destOrd="0" presId="urn:microsoft.com/office/officeart/2005/8/layout/cycle6"/>
    <dgm:cxn modelId="{FB25EB48-9F90-47BC-8308-F9D81E4A4EE9}" type="presOf" srcId="{CEDBC04A-D64B-4DEC-AF4E-43C7869B5885}" destId="{0E36203F-23A5-478B-8757-A5AE473DF7C0}" srcOrd="0" destOrd="0" presId="urn:microsoft.com/office/officeart/2005/8/layout/cycle6"/>
    <dgm:cxn modelId="{285A694D-BA45-4980-9348-D3EAC4E8AC52}" type="presOf" srcId="{9ECF2CB6-A299-4275-98FC-E126DD88433B}" destId="{8C571C0B-0B5A-494C-A1B1-30F4CFD4D6DC}" srcOrd="0" destOrd="0" presId="urn:microsoft.com/office/officeart/2005/8/layout/cycle6"/>
    <dgm:cxn modelId="{95DD9E4E-7FB6-42F9-9287-D653713550F0}" type="presOf" srcId="{11379D2E-7991-4047-9662-85E567D7B668}" destId="{E19A048E-A675-43C4-95AD-67F20A00C369}" srcOrd="0" destOrd="0" presId="urn:microsoft.com/office/officeart/2005/8/layout/cycle6"/>
    <dgm:cxn modelId="{ED48E650-B643-4142-927C-8E036BD8C926}" type="presOf" srcId="{56F5B6D9-F326-4C18-8BB5-984E7C824B01}" destId="{961C2494-6092-4670-88C0-4B3ECFF5A266}" srcOrd="0" destOrd="0" presId="urn:microsoft.com/office/officeart/2005/8/layout/cycle6"/>
    <dgm:cxn modelId="{1AB8A97B-8220-4D53-AD52-8CAC78C83BAE}" type="presOf" srcId="{8003A8FD-A368-4768-B5B2-3D2C281D38DA}" destId="{C93B050E-75BE-4CCC-BA6A-DAADB37718A2}" srcOrd="0" destOrd="0" presId="urn:microsoft.com/office/officeart/2005/8/layout/cycle6"/>
    <dgm:cxn modelId="{EAE41B80-66E6-406C-99AD-46E18BA901D3}" type="presOf" srcId="{B57B772F-7059-440A-85D7-BA7BD0656DB0}" destId="{B5A34C60-5665-46A4-84D9-5E57B0EC0E3B}" srcOrd="0" destOrd="0" presId="urn:microsoft.com/office/officeart/2005/8/layout/cycle6"/>
    <dgm:cxn modelId="{7536E391-B07F-423B-996A-C7425F773728}" type="presOf" srcId="{82BCF8A5-1AA2-4FA5-954F-52F290608641}" destId="{AD104D8E-970F-46C5-8B22-FCF4B185D037}" srcOrd="0" destOrd="0" presId="urn:microsoft.com/office/officeart/2005/8/layout/cycle6"/>
    <dgm:cxn modelId="{B76107AA-9418-4FAA-85B5-6E8176E75DB1}" srcId="{B57B772F-7059-440A-85D7-BA7BD0656DB0}" destId="{56F5B6D9-F326-4C18-8BB5-984E7C824B01}" srcOrd="1" destOrd="0" parTransId="{C56095FE-33D9-4D03-86F9-D000E7A82378}" sibTransId="{79FC4063-437F-4EE4-87C1-08682504EE67}"/>
    <dgm:cxn modelId="{B0D121BF-F997-4707-B84F-07C245594C11}" type="presOf" srcId="{252AFE6E-000D-4DC2-85C6-CCEA37B512A3}" destId="{F8395F6D-CFEF-49B3-9E50-606DBFA32DF6}" srcOrd="0" destOrd="0" presId="urn:microsoft.com/office/officeart/2005/8/layout/cycle6"/>
    <dgm:cxn modelId="{9A704AD6-C91F-4849-9C2E-167655C27CC5}" srcId="{B57B772F-7059-440A-85D7-BA7BD0656DB0}" destId="{82BCF8A5-1AA2-4FA5-954F-52F290608641}" srcOrd="0" destOrd="0" parTransId="{70BB65A8-B2CB-4F45-8A8A-32C7E268C25D}" sibTransId="{11379D2E-7991-4047-9662-85E567D7B668}"/>
    <dgm:cxn modelId="{3518EEBB-9CB8-4F13-95CE-24D10EF499AB}" type="presParOf" srcId="{B5A34C60-5665-46A4-84D9-5E57B0EC0E3B}" destId="{AD104D8E-970F-46C5-8B22-FCF4B185D037}" srcOrd="0" destOrd="0" presId="urn:microsoft.com/office/officeart/2005/8/layout/cycle6"/>
    <dgm:cxn modelId="{EBEBF0CC-307E-4DDE-8F4A-67CDAA16200C}" type="presParOf" srcId="{B5A34C60-5665-46A4-84D9-5E57B0EC0E3B}" destId="{CBBDD694-9B60-4CD6-B6E0-CAB830240201}" srcOrd="1" destOrd="0" presId="urn:microsoft.com/office/officeart/2005/8/layout/cycle6"/>
    <dgm:cxn modelId="{341BA754-49D4-4DB7-8110-AC3365286CBA}" type="presParOf" srcId="{B5A34C60-5665-46A4-84D9-5E57B0EC0E3B}" destId="{E19A048E-A675-43C4-95AD-67F20A00C369}" srcOrd="2" destOrd="0" presId="urn:microsoft.com/office/officeart/2005/8/layout/cycle6"/>
    <dgm:cxn modelId="{E7F2A673-A2F0-4CD5-AC75-5D7C4E6F3E80}" type="presParOf" srcId="{B5A34C60-5665-46A4-84D9-5E57B0EC0E3B}" destId="{961C2494-6092-4670-88C0-4B3ECFF5A266}" srcOrd="3" destOrd="0" presId="urn:microsoft.com/office/officeart/2005/8/layout/cycle6"/>
    <dgm:cxn modelId="{A5FD6B2B-D54A-4715-B655-B9AE697D6BF8}" type="presParOf" srcId="{B5A34C60-5665-46A4-84D9-5E57B0EC0E3B}" destId="{EE446FD7-35C7-446A-88D1-1C63476461D1}" srcOrd="4" destOrd="0" presId="urn:microsoft.com/office/officeart/2005/8/layout/cycle6"/>
    <dgm:cxn modelId="{F8A7A2E2-FFEB-4C45-B2D8-C3CA124EAD86}" type="presParOf" srcId="{B5A34C60-5665-46A4-84D9-5E57B0EC0E3B}" destId="{7A3F8E00-7237-4487-897A-F2047BB6E0F8}" srcOrd="5" destOrd="0" presId="urn:microsoft.com/office/officeart/2005/8/layout/cycle6"/>
    <dgm:cxn modelId="{0BF03B59-0DD9-419A-93A5-C1336E6F731A}" type="presParOf" srcId="{B5A34C60-5665-46A4-84D9-5E57B0EC0E3B}" destId="{F8395F6D-CFEF-49B3-9E50-606DBFA32DF6}" srcOrd="6" destOrd="0" presId="urn:microsoft.com/office/officeart/2005/8/layout/cycle6"/>
    <dgm:cxn modelId="{2EB7F0E7-D569-4E6D-810D-C295219EEF6A}" type="presParOf" srcId="{B5A34C60-5665-46A4-84D9-5E57B0EC0E3B}" destId="{91804269-8970-4D3A-8DCD-011A2CF12C0B}" srcOrd="7" destOrd="0" presId="urn:microsoft.com/office/officeart/2005/8/layout/cycle6"/>
    <dgm:cxn modelId="{2DA5A330-FC11-4F2A-A8C6-48BC9B88BB4A}" type="presParOf" srcId="{B5A34C60-5665-46A4-84D9-5E57B0EC0E3B}" destId="{C93B050E-75BE-4CCC-BA6A-DAADB37718A2}" srcOrd="8" destOrd="0" presId="urn:microsoft.com/office/officeart/2005/8/layout/cycle6"/>
    <dgm:cxn modelId="{65EFCF81-7EDA-408F-837F-A102B87E03CC}" type="presParOf" srcId="{B5A34C60-5665-46A4-84D9-5E57B0EC0E3B}" destId="{8C571C0B-0B5A-494C-A1B1-30F4CFD4D6DC}" srcOrd="9" destOrd="0" presId="urn:microsoft.com/office/officeart/2005/8/layout/cycle6"/>
    <dgm:cxn modelId="{FC118BBF-1BA8-41F7-B7E3-F44FF8BD39D9}" type="presParOf" srcId="{B5A34C60-5665-46A4-84D9-5E57B0EC0E3B}" destId="{0823C8BB-55B1-43C6-B83A-E1696E12FF4C}" srcOrd="10" destOrd="0" presId="urn:microsoft.com/office/officeart/2005/8/layout/cycle6"/>
    <dgm:cxn modelId="{DCD2A817-E4B3-4CF8-911A-6108A5CE48AC}" type="presParOf" srcId="{B5A34C60-5665-46A4-84D9-5E57B0EC0E3B}" destId="{0E36203F-23A5-478B-8757-A5AE473DF7C0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1C2494-6092-4670-88C0-4B3ECFF5A266}">
      <dsp:nvSpPr>
        <dsp:cNvPr id="0" name=""/>
        <dsp:cNvSpPr/>
      </dsp:nvSpPr>
      <dsp:spPr>
        <a:xfrm>
          <a:off x="1334858" y="761"/>
          <a:ext cx="1428919" cy="9287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Plastic in ocean</a:t>
          </a:r>
          <a:endParaRPr lang="en-US" sz="1800" kern="1200" dirty="0"/>
        </a:p>
      </dsp:txBody>
      <dsp:txXfrm>
        <a:off x="1380198" y="46101"/>
        <a:ext cx="1338239" cy="838117"/>
      </dsp:txXfrm>
    </dsp:sp>
    <dsp:sp modelId="{7A3F8E00-7237-4487-897A-F2047BB6E0F8}">
      <dsp:nvSpPr>
        <dsp:cNvPr id="0" name=""/>
        <dsp:cNvSpPr/>
      </dsp:nvSpPr>
      <dsp:spPr>
        <a:xfrm>
          <a:off x="810532" y="465160"/>
          <a:ext cx="2477571" cy="2477571"/>
        </a:xfrm>
        <a:custGeom>
          <a:avLst/>
          <a:gdLst/>
          <a:ahLst/>
          <a:cxnLst/>
          <a:rect l="0" t="0" r="0" b="0"/>
          <a:pathLst>
            <a:path>
              <a:moveTo>
                <a:pt x="1963626" y="234198"/>
              </a:moveTo>
              <a:arcTo wR="1238785" hR="1238785" stAng="18348696" swAng="364716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395F6D-CFEF-49B3-9E50-606DBFA32DF6}">
      <dsp:nvSpPr>
        <dsp:cNvPr id="0" name=""/>
        <dsp:cNvSpPr/>
      </dsp:nvSpPr>
      <dsp:spPr>
        <a:xfrm>
          <a:off x="2407678" y="1858940"/>
          <a:ext cx="1428919" cy="9287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Released into ocean </a:t>
          </a:r>
          <a:endParaRPr lang="en-US" sz="1800" kern="1200" dirty="0"/>
        </a:p>
      </dsp:txBody>
      <dsp:txXfrm>
        <a:off x="2453018" y="1904280"/>
        <a:ext cx="1338239" cy="838117"/>
      </dsp:txXfrm>
    </dsp:sp>
    <dsp:sp modelId="{C93B050E-75BE-4CCC-BA6A-DAADB37718A2}">
      <dsp:nvSpPr>
        <dsp:cNvPr id="0" name=""/>
        <dsp:cNvSpPr/>
      </dsp:nvSpPr>
      <dsp:spPr>
        <a:xfrm>
          <a:off x="810532" y="465160"/>
          <a:ext cx="2477571" cy="2477571"/>
        </a:xfrm>
        <a:custGeom>
          <a:avLst/>
          <a:gdLst/>
          <a:ahLst/>
          <a:cxnLst/>
          <a:rect l="0" t="0" r="0" b="0"/>
          <a:pathLst>
            <a:path>
              <a:moveTo>
                <a:pt x="1828247" y="2328338"/>
              </a:moveTo>
              <a:arcTo wR="1238785" hR="1238785" stAng="3695163" swAng="340967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571C0B-0B5A-494C-A1B1-30F4CFD4D6DC}">
      <dsp:nvSpPr>
        <dsp:cNvPr id="0" name=""/>
        <dsp:cNvSpPr/>
      </dsp:nvSpPr>
      <dsp:spPr>
        <a:xfrm>
          <a:off x="262038" y="1858940"/>
          <a:ext cx="1428919" cy="9287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Health</a:t>
          </a:r>
          <a:endParaRPr lang="en-US" sz="1800" kern="1200" dirty="0"/>
        </a:p>
      </dsp:txBody>
      <dsp:txXfrm>
        <a:off x="307378" y="1904280"/>
        <a:ext cx="1338239" cy="838117"/>
      </dsp:txXfrm>
    </dsp:sp>
    <dsp:sp modelId="{0E36203F-23A5-478B-8757-A5AE473DF7C0}">
      <dsp:nvSpPr>
        <dsp:cNvPr id="0" name=""/>
        <dsp:cNvSpPr/>
      </dsp:nvSpPr>
      <dsp:spPr>
        <a:xfrm>
          <a:off x="810532" y="465160"/>
          <a:ext cx="2477571" cy="2477571"/>
        </a:xfrm>
        <a:custGeom>
          <a:avLst/>
          <a:gdLst/>
          <a:ahLst/>
          <a:cxnLst/>
          <a:rect l="0" t="0" r="0" b="0"/>
          <a:pathLst>
            <a:path>
              <a:moveTo>
                <a:pt x="8203" y="1381118"/>
              </a:moveTo>
              <a:arcTo wR="1238785" hR="1238785" stAng="10404140" swAng="364716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04D8E-970F-46C5-8B22-FCF4B185D037}">
      <dsp:nvSpPr>
        <dsp:cNvPr id="0" name=""/>
        <dsp:cNvSpPr/>
      </dsp:nvSpPr>
      <dsp:spPr>
        <a:xfrm>
          <a:off x="2499601" y="412"/>
          <a:ext cx="1547068" cy="10055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Plastic</a:t>
          </a:r>
        </a:p>
      </dsp:txBody>
      <dsp:txXfrm>
        <a:off x="2548690" y="49501"/>
        <a:ext cx="1448890" cy="907416"/>
      </dsp:txXfrm>
    </dsp:sp>
    <dsp:sp modelId="{E19A048E-A675-43C4-95AD-67F20A00C369}">
      <dsp:nvSpPr>
        <dsp:cNvPr id="0" name=""/>
        <dsp:cNvSpPr/>
      </dsp:nvSpPr>
      <dsp:spPr>
        <a:xfrm>
          <a:off x="1612727" y="503209"/>
          <a:ext cx="3320816" cy="3320816"/>
        </a:xfrm>
        <a:custGeom>
          <a:avLst/>
          <a:gdLst/>
          <a:ahLst/>
          <a:cxnLst/>
          <a:rect l="0" t="0" r="0" b="0"/>
          <a:pathLst>
            <a:path>
              <a:moveTo>
                <a:pt x="2445071" y="197104"/>
              </a:moveTo>
              <a:arcTo wR="1660408" hR="1660408" stAng="17892085" swAng="262421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1C2494-6092-4670-88C0-4B3ECFF5A266}">
      <dsp:nvSpPr>
        <dsp:cNvPr id="0" name=""/>
        <dsp:cNvSpPr/>
      </dsp:nvSpPr>
      <dsp:spPr>
        <a:xfrm>
          <a:off x="4160009" y="1660820"/>
          <a:ext cx="1547068" cy="10055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No plastic in ocean</a:t>
          </a:r>
          <a:endParaRPr lang="en-US" sz="1800" kern="1200" dirty="0"/>
        </a:p>
      </dsp:txBody>
      <dsp:txXfrm>
        <a:off x="4209098" y="1709909"/>
        <a:ext cx="1448890" cy="907416"/>
      </dsp:txXfrm>
    </dsp:sp>
    <dsp:sp modelId="{7A3F8E00-7237-4487-897A-F2047BB6E0F8}">
      <dsp:nvSpPr>
        <dsp:cNvPr id="0" name=""/>
        <dsp:cNvSpPr/>
      </dsp:nvSpPr>
      <dsp:spPr>
        <a:xfrm>
          <a:off x="1612727" y="503209"/>
          <a:ext cx="3320816" cy="3320816"/>
        </a:xfrm>
        <a:custGeom>
          <a:avLst/>
          <a:gdLst/>
          <a:ahLst/>
          <a:cxnLst/>
          <a:rect l="0" t="0" r="0" b="0"/>
          <a:pathLst>
            <a:path>
              <a:moveTo>
                <a:pt x="3238996" y="2175201"/>
              </a:moveTo>
              <a:arcTo wR="1660408" hR="1660408" stAng="1083700" swAng="262421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395F6D-CFEF-49B3-9E50-606DBFA32DF6}">
      <dsp:nvSpPr>
        <dsp:cNvPr id="0" name=""/>
        <dsp:cNvSpPr/>
      </dsp:nvSpPr>
      <dsp:spPr>
        <a:xfrm>
          <a:off x="2499601" y="3321228"/>
          <a:ext cx="1547068" cy="10055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Nothing released into ocean </a:t>
          </a:r>
          <a:endParaRPr lang="en-US" sz="1800" kern="1200" dirty="0"/>
        </a:p>
      </dsp:txBody>
      <dsp:txXfrm>
        <a:off x="2548690" y="3370317"/>
        <a:ext cx="1448890" cy="907416"/>
      </dsp:txXfrm>
    </dsp:sp>
    <dsp:sp modelId="{C93B050E-75BE-4CCC-BA6A-DAADB37718A2}">
      <dsp:nvSpPr>
        <dsp:cNvPr id="0" name=""/>
        <dsp:cNvSpPr/>
      </dsp:nvSpPr>
      <dsp:spPr>
        <a:xfrm>
          <a:off x="1612727" y="503209"/>
          <a:ext cx="3320816" cy="3320816"/>
        </a:xfrm>
        <a:custGeom>
          <a:avLst/>
          <a:gdLst/>
          <a:ahLst/>
          <a:cxnLst/>
          <a:rect l="0" t="0" r="0" b="0"/>
          <a:pathLst>
            <a:path>
              <a:moveTo>
                <a:pt x="875744" y="3123711"/>
              </a:moveTo>
              <a:arcTo wR="1660408" hR="1660408" stAng="7092085" swAng="262421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571C0B-0B5A-494C-A1B1-30F4CFD4D6DC}">
      <dsp:nvSpPr>
        <dsp:cNvPr id="0" name=""/>
        <dsp:cNvSpPr/>
      </dsp:nvSpPr>
      <dsp:spPr>
        <a:xfrm>
          <a:off x="839193" y="1660820"/>
          <a:ext cx="1547068" cy="10055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Neue Haas Grotesk Text Pro"/>
            </a:rPr>
            <a:t>Health</a:t>
          </a:r>
          <a:endParaRPr lang="en-US" sz="1800" kern="1200" dirty="0"/>
        </a:p>
      </dsp:txBody>
      <dsp:txXfrm>
        <a:off x="888282" y="1709909"/>
        <a:ext cx="1448890" cy="907416"/>
      </dsp:txXfrm>
    </dsp:sp>
    <dsp:sp modelId="{0E36203F-23A5-478B-8757-A5AE473DF7C0}">
      <dsp:nvSpPr>
        <dsp:cNvPr id="0" name=""/>
        <dsp:cNvSpPr/>
      </dsp:nvSpPr>
      <dsp:spPr>
        <a:xfrm>
          <a:off x="1612727" y="503209"/>
          <a:ext cx="3320816" cy="3320816"/>
        </a:xfrm>
        <a:custGeom>
          <a:avLst/>
          <a:gdLst/>
          <a:ahLst/>
          <a:cxnLst/>
          <a:rect l="0" t="0" r="0" b="0"/>
          <a:pathLst>
            <a:path>
              <a:moveTo>
                <a:pt x="81819" y="1145614"/>
              </a:moveTo>
              <a:arcTo wR="1660408" hR="1660408" stAng="11883700" swAng="262421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3/17/2024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39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78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588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78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2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902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465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718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51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13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751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3/17/2024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751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ron6aW4UKk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wvys.org.uk/wp-content/uploads/2018/11/YOUTH-WORK-IN-WALES-PRINCIPLES-AND-PURPOSES.pdf" TargetMode="External"/><Relationship Id="rId3" Type="http://schemas.openxmlformats.org/officeDocument/2006/relationships/hyperlink" Target="https://greentumble.com/how-does-pollution-affect-marine-life#:~:text=Human-induced%20marine%20pollution%20is%20not%20only%20harmful%20to,to%20make%20the%20ocean%20itself%20unsafe%20for%20us." TargetMode="External"/><Relationship Id="rId7" Type="http://schemas.openxmlformats.org/officeDocument/2006/relationships/hyperlink" Target="https://sentientmedia.org/ocean-pollution/" TargetMode="External"/><Relationship Id="rId2" Type="http://schemas.openxmlformats.org/officeDocument/2006/relationships/hyperlink" Target="https://www.youtube.com/watch?v=dron6aW4UK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ceanservice.noaa.gov/ocean/help-our-ocean.html" TargetMode="External"/><Relationship Id="rId11" Type="http://schemas.openxmlformats.org/officeDocument/2006/relationships/hyperlink" Target="https://www.westerntelegraph.co.uk/news/23347484.41-bags-litter-collected-saundersfoot-volunteers/" TargetMode="External"/><Relationship Id="rId5" Type="http://schemas.openxmlformats.org/officeDocument/2006/relationships/hyperlink" Target="https://oceanservice.noaa.gov/facts/ocean-human-health.html#:~:text=Intensive%20use%20of%20our%20ocean%20and%20runoff%20from,contaminated%20seafood%2C%20and%20chemical%20pollutants%20are%20other%20signals." TargetMode="External"/><Relationship Id="rId10" Type="http://schemas.openxmlformats.org/officeDocument/2006/relationships/hyperlink" Target="https://sdgs.un.org/goals" TargetMode="External"/><Relationship Id="rId4" Type="http://schemas.openxmlformats.org/officeDocument/2006/relationships/hyperlink" Target="https://www.bing.com/images/search?view=detailV2&amp;ccid=bxdDX5Yl&amp;id=5B1E1215053BD71BBB3B65B00A366B53A8615C43&amp;thid=OIP.bxdDX5Yl3oZIvvGsExsDEwHaFj&amp;mediaurl=https%3a%2f%2fvisitwalesimages.thedms.co.uk%2feandapics%2fMW%2fvlarge%2f1123771_1_1.jpg&amp;cdnurl=https%3a%2f%2fth.bing.com%2fth%2fid%2fR.6f17435f9625de8648bef1ac131b0313%3frik%3dQ1xhqFNrNgqwZQ%26pid%3dImgRaw%26r%3d0&amp;exph=1440&amp;expw=1920&amp;q=saundersfoot+beach&amp;simid=608017939312173519&amp;FORM=IRPRST&amp;ck=8AD1D18E8B6F7940EFDC2340178A689F&amp;selectedIndex=3&amp;itb=0&amp;adlt=strict&amp;ajaxhist=0&amp;ajaxserp=0" TargetMode="External"/><Relationship Id="rId9" Type="http://schemas.openxmlformats.org/officeDocument/2006/relationships/hyperlink" Target="https://oceanliteracy.unesco.org/plastic-pollution-oce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1148B8-58D0-4E9A-A32C-B3B181A3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090" y="1247140"/>
            <a:ext cx="6458614" cy="3450844"/>
          </a:xfrm>
        </p:spPr>
        <p:txBody>
          <a:bodyPr>
            <a:normAutofit/>
          </a:bodyPr>
          <a:lstStyle/>
          <a:p>
            <a:r>
              <a:rPr lang="en-US" sz="4800" b="0" dirty="0">
                <a:latin typeface="Arial"/>
                <a:cs typeface="Arial"/>
              </a:rPr>
              <a:t>Sustainable Development and Climate Change 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9090" y="4818126"/>
            <a:ext cx="6461662" cy="1268984"/>
          </a:xfrm>
        </p:spPr>
        <p:txBody>
          <a:bodyPr>
            <a:normAutofit/>
          </a:bodyPr>
          <a:lstStyle/>
          <a:p>
            <a:r>
              <a:rPr lang="en-US" dirty="0"/>
              <a:t>Sam Franklin </a:t>
            </a:r>
          </a:p>
          <a:p>
            <a:r>
              <a:rPr lang="en-US" dirty="0"/>
              <a:t>Youth Worker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8154F5-2E4B-4EB4-9BE5-A38ED1238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4675" y="1375495"/>
            <a:ext cx="4067325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217F6F-016A-42CB-9074-E8CBC6CC7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44867" y="1"/>
            <a:ext cx="2747133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59671-E430-79BF-368E-47C6A3BD8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B638E-B397-E9C8-A379-A36DFBA29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Understand youth work values.</a:t>
            </a:r>
          </a:p>
          <a:p>
            <a:r>
              <a:rPr lang="en-US" dirty="0"/>
              <a:t>To understand changes in the environment.</a:t>
            </a:r>
          </a:p>
          <a:p>
            <a:r>
              <a:rPr lang="en-US" dirty="0"/>
              <a:t>Learn how you can make a change.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589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FA0AA-472F-CDEA-5A44-31EE07918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38CAF-4DDC-AF06-2078-ABF05A310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is youth work delivered and youth work values.</a:t>
            </a:r>
          </a:p>
          <a:p>
            <a:r>
              <a:rPr lang="en-US" dirty="0"/>
              <a:t>Underwater climate change.</a:t>
            </a:r>
          </a:p>
          <a:p>
            <a:r>
              <a:rPr lang="en-US" dirty="0"/>
              <a:t>Health</a:t>
            </a:r>
          </a:p>
          <a:p>
            <a:r>
              <a:rPr lang="en-US" dirty="0"/>
              <a:t>Your choices and decisions.</a:t>
            </a:r>
          </a:p>
          <a:p>
            <a:r>
              <a:rPr lang="en-US" dirty="0"/>
              <a:t>How youth work supports you.</a:t>
            </a:r>
          </a:p>
        </p:txBody>
      </p:sp>
    </p:spTree>
    <p:extLst>
      <p:ext uri="{BB962C8B-B14F-4D97-AF65-F5344CB8AC3E}">
        <p14:creationId xmlns:p14="http://schemas.microsoft.com/office/powerpoint/2010/main" val="504721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FDCC3-E198-B7DB-5DE4-BE17A53E0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 Pillars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B4244-CCE2-9C0C-92E6-726A0BD41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3182872" cy="39261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latin typeface="Arial"/>
                <a:cs typeface="Arial"/>
              </a:rPr>
              <a:t>Educative </a:t>
            </a:r>
            <a:endParaRPr lang="en-US" sz="2800">
              <a:latin typeface="Neue Haas Grotesk Text Pro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Expressive </a:t>
            </a:r>
            <a:endParaRPr lang="en-US" sz="2800"/>
          </a:p>
          <a:p>
            <a:r>
              <a:rPr lang="en-US" sz="2800" dirty="0">
                <a:latin typeface="Arial"/>
                <a:cs typeface="Arial"/>
              </a:rPr>
              <a:t>Participative </a:t>
            </a:r>
          </a:p>
          <a:p>
            <a:r>
              <a:rPr lang="en-US" sz="2800" dirty="0">
                <a:latin typeface="Arial"/>
                <a:cs typeface="Arial"/>
              </a:rPr>
              <a:t>Inclusive </a:t>
            </a:r>
            <a:endParaRPr lang="en-US" sz="2800"/>
          </a:p>
          <a:p>
            <a:r>
              <a:rPr lang="en-US" sz="2800" dirty="0">
                <a:latin typeface="Arial"/>
                <a:cs typeface="Arial"/>
              </a:rPr>
              <a:t>Empowering </a:t>
            </a:r>
            <a:endParaRPr lang="en-US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EF2156-F623-4CE8-BC0C-1EBEAD12A763}"/>
              </a:ext>
            </a:extLst>
          </p:cNvPr>
          <p:cNvSpPr txBox="1"/>
          <p:nvPr/>
        </p:nvSpPr>
        <p:spPr>
          <a:xfrm>
            <a:off x="5579784" y="1941396"/>
            <a:ext cx="4673699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These are the five values which youth workers offer while working on a voluntary relationship. </a:t>
            </a:r>
          </a:p>
          <a:p>
            <a:endParaRPr lang="en-US" sz="3200" dirty="0"/>
          </a:p>
          <a:p>
            <a:r>
              <a:rPr lang="en-US" sz="2400" dirty="0"/>
              <a:t>Let's see if these values are offered throughout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45634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2EC0-0E95-3096-5C0F-63A3B62D9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are we doing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13274-A981-B987-1951-AD77545D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9936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2"/>
            <a:r>
              <a:rPr lang="en-US" sz="2400" dirty="0">
                <a:latin typeface="Arial"/>
                <a:cs typeface="Arial"/>
              </a:rPr>
              <a:t>What are the issues facing young people in relation to climate change?</a:t>
            </a:r>
          </a:p>
          <a:p>
            <a:pPr marL="457200" lvl="2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2AA02F-CF81-805D-75FB-301B6D175F81}"/>
              </a:ext>
            </a:extLst>
          </p:cNvPr>
          <p:cNvSpPr txBox="1"/>
          <p:nvPr/>
        </p:nvSpPr>
        <p:spPr>
          <a:xfrm rot="-1020000">
            <a:off x="2083932" y="3695167"/>
            <a:ext cx="14248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Flooding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0C69BD-E286-90B5-F799-794F6D769299}"/>
              </a:ext>
            </a:extLst>
          </p:cNvPr>
          <p:cNvSpPr txBox="1"/>
          <p:nvPr/>
        </p:nvSpPr>
        <p:spPr>
          <a:xfrm>
            <a:off x="2670494" y="4890620"/>
            <a:ext cx="2073965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Bad weather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420344-942C-8202-5D58-F6F65F516C89}"/>
              </a:ext>
            </a:extLst>
          </p:cNvPr>
          <p:cNvSpPr txBox="1"/>
          <p:nvPr/>
        </p:nvSpPr>
        <p:spPr>
          <a:xfrm>
            <a:off x="4751446" y="3106887"/>
            <a:ext cx="29893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Nothing is changing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FA0566-F4AC-5D3C-6514-A11193EE0EF2}"/>
              </a:ext>
            </a:extLst>
          </p:cNvPr>
          <p:cNvSpPr txBox="1"/>
          <p:nvPr/>
        </p:nvSpPr>
        <p:spPr>
          <a:xfrm rot="-480000">
            <a:off x="7106201" y="4258226"/>
            <a:ext cx="232242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Things cost more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72CFA1-5C44-7225-5621-8A2008B558DA}"/>
              </a:ext>
            </a:extLst>
          </p:cNvPr>
          <p:cNvSpPr txBox="1"/>
          <p:nvPr/>
        </p:nvSpPr>
        <p:spPr>
          <a:xfrm>
            <a:off x="4523008" y="4070592"/>
            <a:ext cx="1644177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Lots of litter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8F36F9-5C85-07E1-37AB-F95D24C53214}"/>
              </a:ext>
            </a:extLst>
          </p:cNvPr>
          <p:cNvSpPr txBox="1"/>
          <p:nvPr/>
        </p:nvSpPr>
        <p:spPr>
          <a:xfrm rot="900000">
            <a:off x="8558158" y="3363004"/>
            <a:ext cx="190130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No one cares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EECC25-5CF7-5357-124E-3418FC782914}"/>
              </a:ext>
            </a:extLst>
          </p:cNvPr>
          <p:cNvSpPr txBox="1"/>
          <p:nvPr/>
        </p:nvSpPr>
        <p:spPr>
          <a:xfrm>
            <a:off x="5426569" y="5152576"/>
            <a:ext cx="188342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Getting hotter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973826-2E16-6FFD-B67F-DE694D44B1C0}"/>
              </a:ext>
            </a:extLst>
          </p:cNvPr>
          <p:cNvSpPr txBox="1"/>
          <p:nvPr/>
        </p:nvSpPr>
        <p:spPr>
          <a:xfrm>
            <a:off x="8698273" y="6159474"/>
            <a:ext cx="2827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Young people voice </a:t>
            </a:r>
          </a:p>
        </p:txBody>
      </p:sp>
    </p:spTree>
    <p:extLst>
      <p:ext uri="{BB962C8B-B14F-4D97-AF65-F5344CB8AC3E}">
        <p14:creationId xmlns:p14="http://schemas.microsoft.com/office/powerpoint/2010/main" val="249543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27649-6674-FBEF-0EEF-91FB54CDA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10341053" cy="12964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0" dirty="0">
                <a:ea typeface="+mj-lt"/>
                <a:cs typeface="+mj-lt"/>
              </a:rPr>
              <a:t>United Nations Department of Economic and Social Affairs Sustainable Development.</a:t>
            </a:r>
            <a:br>
              <a:rPr lang="en-US" sz="2800" b="0" dirty="0">
                <a:ea typeface="+mj-lt"/>
                <a:cs typeface="+mj-lt"/>
              </a:rPr>
            </a:br>
            <a:endParaRPr lang="en-US" sz="2800" b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13D98A-D655-30BA-2796-89515FC54AAB}"/>
              </a:ext>
            </a:extLst>
          </p:cNvPr>
          <p:cNvSpPr txBox="1"/>
          <p:nvPr/>
        </p:nvSpPr>
        <p:spPr>
          <a:xfrm>
            <a:off x="1341525" y="1935748"/>
            <a:ext cx="1514487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No Poverty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9CC64C-B5A5-887F-2023-DA58E607EBF4}"/>
              </a:ext>
            </a:extLst>
          </p:cNvPr>
          <p:cNvSpPr txBox="1"/>
          <p:nvPr/>
        </p:nvSpPr>
        <p:spPr>
          <a:xfrm>
            <a:off x="1347093" y="2864734"/>
            <a:ext cx="161174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Zero Hunger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1F476A-A94C-4B0F-31E6-8DA0EDFEA0DB}"/>
              </a:ext>
            </a:extLst>
          </p:cNvPr>
          <p:cNvSpPr txBox="1"/>
          <p:nvPr/>
        </p:nvSpPr>
        <p:spPr>
          <a:xfrm>
            <a:off x="3487151" y="1938325"/>
            <a:ext cx="2038927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Good Health and wellbeing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A55A36-60BF-4426-5CA9-BE21C70B1723}"/>
              </a:ext>
            </a:extLst>
          </p:cNvPr>
          <p:cNvSpPr txBox="1"/>
          <p:nvPr/>
        </p:nvSpPr>
        <p:spPr>
          <a:xfrm>
            <a:off x="9509647" y="2867096"/>
            <a:ext cx="2096655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Quality Education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3AC3D9-EB9A-4AC9-7DF8-45B3A58CC1CF}"/>
              </a:ext>
            </a:extLst>
          </p:cNvPr>
          <p:cNvSpPr txBox="1"/>
          <p:nvPr/>
        </p:nvSpPr>
        <p:spPr>
          <a:xfrm>
            <a:off x="6324152" y="1941452"/>
            <a:ext cx="1969655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Gender Equality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5A4C71-D118-F420-766D-CB6F4B0B22D3}"/>
              </a:ext>
            </a:extLst>
          </p:cNvPr>
          <p:cNvSpPr txBox="1"/>
          <p:nvPr/>
        </p:nvSpPr>
        <p:spPr>
          <a:xfrm>
            <a:off x="3700537" y="2858974"/>
            <a:ext cx="1969655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Clean Water and Sanitation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C2DB3FA-01BA-E053-2570-48B67283D014}"/>
              </a:ext>
            </a:extLst>
          </p:cNvPr>
          <p:cNvSpPr txBox="1"/>
          <p:nvPr/>
        </p:nvSpPr>
        <p:spPr>
          <a:xfrm>
            <a:off x="1344104" y="3931719"/>
            <a:ext cx="2396837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Affordable and clean Energy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480CCB-D5C2-24D1-D494-E902ADB4A9BB}"/>
              </a:ext>
            </a:extLst>
          </p:cNvPr>
          <p:cNvSpPr txBox="1"/>
          <p:nvPr/>
        </p:nvSpPr>
        <p:spPr>
          <a:xfrm>
            <a:off x="4228584" y="4012865"/>
            <a:ext cx="2085110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Decent work and Economic growth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28536C5-6AEC-47B1-CEC6-A7E94A5CA3D6}"/>
              </a:ext>
            </a:extLst>
          </p:cNvPr>
          <p:cNvSpPr txBox="1"/>
          <p:nvPr/>
        </p:nvSpPr>
        <p:spPr>
          <a:xfrm>
            <a:off x="9209262" y="1941370"/>
            <a:ext cx="2489200" cy="36576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Reduced Inequalities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A3305C-BD02-EA9E-298F-19C016951F98}"/>
              </a:ext>
            </a:extLst>
          </p:cNvPr>
          <p:cNvSpPr txBox="1"/>
          <p:nvPr/>
        </p:nvSpPr>
        <p:spPr>
          <a:xfrm>
            <a:off x="6383451" y="2786631"/>
            <a:ext cx="2570019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Sustainable cities and communities 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06141C8-6302-4C18-CCE5-CC9E393EDB32}"/>
              </a:ext>
            </a:extLst>
          </p:cNvPr>
          <p:cNvSpPr txBox="1"/>
          <p:nvPr/>
        </p:nvSpPr>
        <p:spPr>
          <a:xfrm>
            <a:off x="6762225" y="4578810"/>
            <a:ext cx="208511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Responsible Consumption and Production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44F04B-BAD5-D73C-0AFE-3F5299D203DE}"/>
              </a:ext>
            </a:extLst>
          </p:cNvPr>
          <p:cNvSpPr txBox="1"/>
          <p:nvPr/>
        </p:nvSpPr>
        <p:spPr>
          <a:xfrm>
            <a:off x="1387515" y="4964833"/>
            <a:ext cx="179647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Climate Action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7A90A3-DA4C-5D81-3EBD-D490550B9A60}"/>
              </a:ext>
            </a:extLst>
          </p:cNvPr>
          <p:cNvSpPr txBox="1"/>
          <p:nvPr/>
        </p:nvSpPr>
        <p:spPr>
          <a:xfrm>
            <a:off x="3796435" y="5051465"/>
            <a:ext cx="252383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Life Below the Water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2EC3307-D7E2-5AC1-1D93-35BFA3BC0BAF}"/>
              </a:ext>
            </a:extLst>
          </p:cNvPr>
          <p:cNvSpPr txBox="1"/>
          <p:nvPr/>
        </p:nvSpPr>
        <p:spPr>
          <a:xfrm>
            <a:off x="6860512" y="3891242"/>
            <a:ext cx="1715655" cy="36576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Life on Land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DD7ACD-7E36-CD1E-219A-29658FE0B42C}"/>
              </a:ext>
            </a:extLst>
          </p:cNvPr>
          <p:cNvSpPr txBox="1"/>
          <p:nvPr/>
        </p:nvSpPr>
        <p:spPr>
          <a:xfrm>
            <a:off x="9306811" y="4731726"/>
            <a:ext cx="2292928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Peace, Justice, and Strong Institutions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D5170B-612E-B39F-F26A-D5F0C6547360}"/>
              </a:ext>
            </a:extLst>
          </p:cNvPr>
          <p:cNvSpPr txBox="1"/>
          <p:nvPr/>
        </p:nvSpPr>
        <p:spPr>
          <a:xfrm>
            <a:off x="8835657" y="3937069"/>
            <a:ext cx="3089564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Partnerships for the goals</a:t>
            </a:r>
          </a:p>
        </p:txBody>
      </p:sp>
    </p:spTree>
    <p:extLst>
      <p:ext uri="{BB962C8B-B14F-4D97-AF65-F5344CB8AC3E}">
        <p14:creationId xmlns:p14="http://schemas.microsoft.com/office/powerpoint/2010/main" val="2203037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E75B9-7A92-1611-C6A6-38AD87A2F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Life Below the Water</a:t>
            </a:r>
          </a:p>
        </p:txBody>
      </p:sp>
      <p:pic>
        <p:nvPicPr>
          <p:cNvPr id="6" name="Online Media 5" title="Marine pollution, 1st theme of the 2017 #OurOcean conference">
            <a:hlinkClick r:id="" action="ppaction://media"/>
            <a:extLst>
              <a:ext uri="{FF2B5EF4-FFF2-40B4-BE49-F238E27FC236}">
                <a16:creationId xmlns:a16="http://schemas.microsoft.com/office/drawing/2014/main" id="{6AFE3464-4AB8-89F0-853A-0A744A6D490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1319" y="1179225"/>
            <a:ext cx="9914081" cy="5623068"/>
          </a:xfrm>
        </p:spPr>
      </p:pic>
    </p:spTree>
    <p:extLst>
      <p:ext uri="{BB962C8B-B14F-4D97-AF65-F5344CB8AC3E}">
        <p14:creationId xmlns:p14="http://schemas.microsoft.com/office/powerpoint/2010/main" val="194287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C5326-0326-3E1E-C683-62F559507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0619" y="1351834"/>
            <a:ext cx="2316963" cy="5779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Closer to home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2BDEECD-7D54-65E4-57E9-27E757700E81}"/>
              </a:ext>
            </a:extLst>
          </p:cNvPr>
          <p:cNvSpPr txBox="1">
            <a:spLocks/>
          </p:cNvSpPr>
          <p:nvPr/>
        </p:nvSpPr>
        <p:spPr>
          <a:xfrm>
            <a:off x="1590019" y="492308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Life Below the Water</a:t>
            </a:r>
          </a:p>
        </p:txBody>
      </p:sp>
      <p:pic>
        <p:nvPicPr>
          <p:cNvPr id="9" name="Picture 8" descr="Saundersfoot Beach | VisitWales">
            <a:extLst>
              <a:ext uri="{FF2B5EF4-FFF2-40B4-BE49-F238E27FC236}">
                <a16:creationId xmlns:a16="http://schemas.microsoft.com/office/drawing/2014/main" id="{E0821636-F5AB-499C-DF37-F7F4F8232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0908" y="1500909"/>
            <a:ext cx="6696364" cy="4976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49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BDEECD-7D54-65E4-57E9-27E757700E81}"/>
              </a:ext>
            </a:extLst>
          </p:cNvPr>
          <p:cNvSpPr txBox="1">
            <a:spLocks/>
          </p:cNvSpPr>
          <p:nvPr/>
        </p:nvSpPr>
        <p:spPr>
          <a:xfrm>
            <a:off x="1590019" y="492308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Life Below the Water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C4A181-D9CB-57A6-2668-2E94E938CFCF}"/>
              </a:ext>
            </a:extLst>
          </p:cNvPr>
          <p:cNvSpPr txBox="1"/>
          <p:nvPr/>
        </p:nvSpPr>
        <p:spPr>
          <a:xfrm>
            <a:off x="1592318" y="1444942"/>
            <a:ext cx="4125549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Saundersfoot Beach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F35A7B-CC42-CDDD-83F7-66BDFC9B0AAD}"/>
              </a:ext>
            </a:extLst>
          </p:cNvPr>
          <p:cNvSpPr txBox="1"/>
          <p:nvPr/>
        </p:nvSpPr>
        <p:spPr>
          <a:xfrm>
            <a:off x="7497939" y="1066713"/>
            <a:ext cx="423925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February 25th, 2023      </a:t>
            </a:r>
          </a:p>
          <a:p>
            <a:r>
              <a:rPr lang="en-US" sz="2400" dirty="0"/>
              <a:t>41 volunteers</a:t>
            </a:r>
            <a:endParaRPr lang="en-US" sz="2400"/>
          </a:p>
          <a:p>
            <a:endParaRPr lang="en-US" sz="2400" dirty="0"/>
          </a:p>
          <a:p>
            <a:r>
              <a:rPr lang="en-US" sz="2400" dirty="0"/>
              <a:t>How many bags?</a:t>
            </a:r>
          </a:p>
          <a:p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18CC35-2921-3C7A-94CD-72F846B20B54}"/>
              </a:ext>
            </a:extLst>
          </p:cNvPr>
          <p:cNvSpPr txBox="1"/>
          <p:nvPr/>
        </p:nvSpPr>
        <p:spPr>
          <a:xfrm>
            <a:off x="1650182" y="3268362"/>
            <a:ext cx="2394685" cy="719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10 bags of rubbish in one hour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0E00BB-0E1F-08C1-0215-3754D85D9CFE}"/>
              </a:ext>
            </a:extLst>
          </p:cNvPr>
          <p:cNvSpPr txBox="1"/>
          <p:nvPr/>
        </p:nvSpPr>
        <p:spPr>
          <a:xfrm>
            <a:off x="4957655" y="3277081"/>
            <a:ext cx="26397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18 bags of rubbish In one hour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8B426C-DF3B-E082-F6EA-A628F9A68E8B}"/>
              </a:ext>
            </a:extLst>
          </p:cNvPr>
          <p:cNvSpPr txBox="1"/>
          <p:nvPr/>
        </p:nvSpPr>
        <p:spPr>
          <a:xfrm>
            <a:off x="8421291" y="3277081"/>
            <a:ext cx="26397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34 bags of rubbish In one hour</a:t>
            </a:r>
            <a:endParaRPr lang="en-US"/>
          </a:p>
        </p:txBody>
      </p:sp>
      <p:pic>
        <p:nvPicPr>
          <p:cNvPr id="15" name="Picture 1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929F5085-6BF3-EB46-6ACE-60DBA85DC9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58" y="4113067"/>
            <a:ext cx="259774" cy="259774"/>
          </a:xfrm>
          <a:prstGeom prst="rect">
            <a:avLst/>
          </a:prstGeom>
        </p:spPr>
      </p:pic>
      <p:pic>
        <p:nvPicPr>
          <p:cNvPr id="16" name="Picture 1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6B855358-65A9-C977-60EA-15D865938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704" y="4113067"/>
            <a:ext cx="259774" cy="259774"/>
          </a:xfrm>
          <a:prstGeom prst="rect">
            <a:avLst/>
          </a:prstGeom>
        </p:spPr>
      </p:pic>
      <p:pic>
        <p:nvPicPr>
          <p:cNvPr id="17" name="Picture 1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360FD161-93AE-1B04-9752-6DEF40AE6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248" y="4113066"/>
            <a:ext cx="259774" cy="259774"/>
          </a:xfrm>
          <a:prstGeom prst="rect">
            <a:avLst/>
          </a:prstGeom>
        </p:spPr>
      </p:pic>
      <p:pic>
        <p:nvPicPr>
          <p:cNvPr id="18" name="Picture 1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352C7C4C-300C-C882-8D18-8BBA4F3767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794" y="4101522"/>
            <a:ext cx="259774" cy="259774"/>
          </a:xfrm>
          <a:prstGeom prst="rect">
            <a:avLst/>
          </a:prstGeom>
        </p:spPr>
      </p:pic>
      <p:pic>
        <p:nvPicPr>
          <p:cNvPr id="19" name="Picture 1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D08912F-49DB-25F8-DF2D-5E724022E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340" y="4101522"/>
            <a:ext cx="259774" cy="259774"/>
          </a:xfrm>
          <a:prstGeom prst="rect">
            <a:avLst/>
          </a:prstGeom>
        </p:spPr>
      </p:pic>
      <p:pic>
        <p:nvPicPr>
          <p:cNvPr id="20" name="Picture 1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5E8B42B5-D8A2-6A18-556B-6FABB322B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884" y="4101521"/>
            <a:ext cx="259774" cy="259774"/>
          </a:xfrm>
          <a:prstGeom prst="rect">
            <a:avLst/>
          </a:prstGeom>
        </p:spPr>
      </p:pic>
      <p:pic>
        <p:nvPicPr>
          <p:cNvPr id="25" name="Picture 2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69E2799-ACFE-5B83-9A75-DA0DFDB72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58" y="4390157"/>
            <a:ext cx="259774" cy="259774"/>
          </a:xfrm>
          <a:prstGeom prst="rect">
            <a:avLst/>
          </a:prstGeom>
        </p:spPr>
      </p:pic>
      <p:pic>
        <p:nvPicPr>
          <p:cNvPr id="26" name="Picture 2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131D5CD-A1B7-84DF-AD16-F8221202B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704" y="4378612"/>
            <a:ext cx="259774" cy="259774"/>
          </a:xfrm>
          <a:prstGeom prst="rect">
            <a:avLst/>
          </a:prstGeom>
        </p:spPr>
      </p:pic>
      <p:pic>
        <p:nvPicPr>
          <p:cNvPr id="27" name="Picture 2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73D49DE-1415-AB7A-9572-972BDCC001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248" y="4390156"/>
            <a:ext cx="259774" cy="259774"/>
          </a:xfrm>
          <a:prstGeom prst="rect">
            <a:avLst/>
          </a:prstGeom>
        </p:spPr>
      </p:pic>
      <p:pic>
        <p:nvPicPr>
          <p:cNvPr id="28" name="Picture 2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349A200D-8401-AEB5-932C-A0CA18894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793" y="4378612"/>
            <a:ext cx="259774" cy="259774"/>
          </a:xfrm>
          <a:prstGeom prst="rect">
            <a:avLst/>
          </a:prstGeom>
        </p:spPr>
      </p:pic>
      <p:pic>
        <p:nvPicPr>
          <p:cNvPr id="35" name="Picture 3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B3F80549-277B-3972-D8BE-A2D5C5BC5C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7430" y="4055339"/>
            <a:ext cx="259774" cy="259774"/>
          </a:xfrm>
          <a:prstGeom prst="rect">
            <a:avLst/>
          </a:prstGeom>
        </p:spPr>
      </p:pic>
      <p:pic>
        <p:nvPicPr>
          <p:cNvPr id="36" name="Picture 3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0F1DF64-4E4D-1EA1-5020-C624C8A78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976" y="4055339"/>
            <a:ext cx="259774" cy="259774"/>
          </a:xfrm>
          <a:prstGeom prst="rect">
            <a:avLst/>
          </a:prstGeom>
        </p:spPr>
      </p:pic>
      <p:pic>
        <p:nvPicPr>
          <p:cNvPr id="37" name="Picture 3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96DD1702-19E7-38FA-D810-686B0FA8F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8520" y="4055338"/>
            <a:ext cx="259774" cy="259774"/>
          </a:xfrm>
          <a:prstGeom prst="rect">
            <a:avLst/>
          </a:prstGeom>
        </p:spPr>
      </p:pic>
      <p:pic>
        <p:nvPicPr>
          <p:cNvPr id="38" name="Picture 3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1728D8B9-D20E-E769-F31E-F72624CEE2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066" y="4043794"/>
            <a:ext cx="259774" cy="259774"/>
          </a:xfrm>
          <a:prstGeom prst="rect">
            <a:avLst/>
          </a:prstGeom>
        </p:spPr>
      </p:pic>
      <p:pic>
        <p:nvPicPr>
          <p:cNvPr id="39" name="Picture 3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50B6C9D5-8887-B9E2-1B0D-3B100167C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12" y="4043794"/>
            <a:ext cx="259774" cy="259774"/>
          </a:xfrm>
          <a:prstGeom prst="rect">
            <a:avLst/>
          </a:prstGeom>
        </p:spPr>
      </p:pic>
      <p:pic>
        <p:nvPicPr>
          <p:cNvPr id="40" name="Picture 3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C4C05F1-613B-7CB3-8D05-13ED77515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156" y="4043793"/>
            <a:ext cx="259774" cy="259774"/>
          </a:xfrm>
          <a:prstGeom prst="rect">
            <a:avLst/>
          </a:prstGeom>
        </p:spPr>
      </p:pic>
      <p:pic>
        <p:nvPicPr>
          <p:cNvPr id="41" name="Picture 40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45290EA-F97A-FA7D-3138-BE941C1F2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7430" y="4332429"/>
            <a:ext cx="259774" cy="259774"/>
          </a:xfrm>
          <a:prstGeom prst="rect">
            <a:avLst/>
          </a:prstGeom>
        </p:spPr>
      </p:pic>
      <p:pic>
        <p:nvPicPr>
          <p:cNvPr id="42" name="Picture 41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E367B082-3D02-5206-327C-E82B3DD71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976" y="4320884"/>
            <a:ext cx="259774" cy="259774"/>
          </a:xfrm>
          <a:prstGeom prst="rect">
            <a:avLst/>
          </a:prstGeom>
        </p:spPr>
      </p:pic>
      <p:pic>
        <p:nvPicPr>
          <p:cNvPr id="43" name="Picture 42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ACD2E6C3-5763-1A75-62FE-368BFB5FF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8520" y="4332428"/>
            <a:ext cx="259774" cy="259774"/>
          </a:xfrm>
          <a:prstGeom prst="rect">
            <a:avLst/>
          </a:prstGeom>
        </p:spPr>
      </p:pic>
      <p:pic>
        <p:nvPicPr>
          <p:cNvPr id="44" name="Picture 43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ECCB623-7E10-EF7E-6795-EFB69D7DF6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065" y="4320884"/>
            <a:ext cx="259774" cy="259774"/>
          </a:xfrm>
          <a:prstGeom prst="rect">
            <a:avLst/>
          </a:prstGeom>
        </p:spPr>
      </p:pic>
      <p:pic>
        <p:nvPicPr>
          <p:cNvPr id="45" name="Picture 4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0CE557D9-210A-4B2D-CC4B-C2FF245C5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7430" y="4644157"/>
            <a:ext cx="259774" cy="259774"/>
          </a:xfrm>
          <a:prstGeom prst="rect">
            <a:avLst/>
          </a:prstGeom>
        </p:spPr>
      </p:pic>
      <p:pic>
        <p:nvPicPr>
          <p:cNvPr id="46" name="Picture 4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19B5B692-C2C2-0A85-FA8A-582A1F4589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976" y="4644157"/>
            <a:ext cx="259774" cy="259774"/>
          </a:xfrm>
          <a:prstGeom prst="rect">
            <a:avLst/>
          </a:prstGeom>
        </p:spPr>
      </p:pic>
      <p:pic>
        <p:nvPicPr>
          <p:cNvPr id="47" name="Picture 4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84D68FB8-51DF-74C3-1C75-8FCA1FA4E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8519" y="4644156"/>
            <a:ext cx="259774" cy="259774"/>
          </a:xfrm>
          <a:prstGeom prst="rect">
            <a:avLst/>
          </a:prstGeom>
        </p:spPr>
      </p:pic>
      <p:pic>
        <p:nvPicPr>
          <p:cNvPr id="48" name="Picture 4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7E6D3E3-8061-3CCB-1086-7F8424D51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066" y="4632612"/>
            <a:ext cx="259774" cy="259774"/>
          </a:xfrm>
          <a:prstGeom prst="rect">
            <a:avLst/>
          </a:prstGeom>
        </p:spPr>
      </p:pic>
      <p:pic>
        <p:nvPicPr>
          <p:cNvPr id="49" name="Picture 4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B39BE3D0-3D6E-3F63-2835-85B765407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12" y="4632612"/>
            <a:ext cx="259774" cy="259774"/>
          </a:xfrm>
          <a:prstGeom prst="rect">
            <a:avLst/>
          </a:prstGeom>
        </p:spPr>
      </p:pic>
      <p:pic>
        <p:nvPicPr>
          <p:cNvPr id="50" name="Picture 4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59045C7D-C2E5-8824-BBC1-65BDAA321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156" y="4632611"/>
            <a:ext cx="259774" cy="259774"/>
          </a:xfrm>
          <a:prstGeom prst="rect">
            <a:avLst/>
          </a:prstGeom>
        </p:spPr>
      </p:pic>
      <p:pic>
        <p:nvPicPr>
          <p:cNvPr id="53" name="Picture 52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8FD08E0-AAB7-41E2-1EC7-028F9BBE7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3610" y="4332428"/>
            <a:ext cx="259774" cy="259774"/>
          </a:xfrm>
          <a:prstGeom prst="rect">
            <a:avLst/>
          </a:prstGeom>
        </p:spPr>
      </p:pic>
      <p:pic>
        <p:nvPicPr>
          <p:cNvPr id="54" name="Picture 53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388FDF4F-2117-A348-8C0E-B5A40B85CB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10" y="4332429"/>
            <a:ext cx="259774" cy="259774"/>
          </a:xfrm>
          <a:prstGeom prst="rect">
            <a:avLst/>
          </a:prstGeom>
        </p:spPr>
      </p:pic>
      <p:pic>
        <p:nvPicPr>
          <p:cNvPr id="55" name="Picture 5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0C84FFB9-91AB-9D68-2779-B201F99CD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4055339"/>
            <a:ext cx="259774" cy="259774"/>
          </a:xfrm>
          <a:prstGeom prst="rect">
            <a:avLst/>
          </a:prstGeom>
        </p:spPr>
      </p:pic>
      <p:pic>
        <p:nvPicPr>
          <p:cNvPr id="56" name="Picture 5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E7B2053-01F9-EF3E-6E24-0BB33DBE9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4055339"/>
            <a:ext cx="259774" cy="259774"/>
          </a:xfrm>
          <a:prstGeom prst="rect">
            <a:avLst/>
          </a:prstGeom>
        </p:spPr>
      </p:pic>
      <p:pic>
        <p:nvPicPr>
          <p:cNvPr id="57" name="Picture 5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E1F5D3D-7D7C-826E-4AEF-DC1C9119A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1" y="4055338"/>
            <a:ext cx="259774" cy="259774"/>
          </a:xfrm>
          <a:prstGeom prst="rect">
            <a:avLst/>
          </a:prstGeom>
        </p:spPr>
      </p:pic>
      <p:pic>
        <p:nvPicPr>
          <p:cNvPr id="58" name="Picture 5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E983F3BC-AE0A-ADBA-A588-B88E93A764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7" y="4043793"/>
            <a:ext cx="259774" cy="259774"/>
          </a:xfrm>
          <a:prstGeom prst="rect">
            <a:avLst/>
          </a:prstGeom>
        </p:spPr>
      </p:pic>
      <p:pic>
        <p:nvPicPr>
          <p:cNvPr id="59" name="Picture 5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1CE9680E-EE28-F69B-6C5B-6005EA386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793" y="4043793"/>
            <a:ext cx="259774" cy="259774"/>
          </a:xfrm>
          <a:prstGeom prst="rect">
            <a:avLst/>
          </a:prstGeom>
        </p:spPr>
      </p:pic>
      <p:pic>
        <p:nvPicPr>
          <p:cNvPr id="60" name="Picture 5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9872A333-D4F5-7DAD-63AB-DFF3404AD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0337" y="4043793"/>
            <a:ext cx="259774" cy="259774"/>
          </a:xfrm>
          <a:prstGeom prst="rect">
            <a:avLst/>
          </a:prstGeom>
        </p:spPr>
      </p:pic>
      <p:pic>
        <p:nvPicPr>
          <p:cNvPr id="61" name="Picture 60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AF8D717-51BC-9ACC-2F14-A743A6B5A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4332429"/>
            <a:ext cx="259774" cy="259774"/>
          </a:xfrm>
          <a:prstGeom prst="rect">
            <a:avLst/>
          </a:prstGeom>
        </p:spPr>
      </p:pic>
      <p:pic>
        <p:nvPicPr>
          <p:cNvPr id="62" name="Picture 61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E84B706-FED2-C1C3-29E1-98273CFCA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4320884"/>
            <a:ext cx="259774" cy="259774"/>
          </a:xfrm>
          <a:prstGeom prst="rect">
            <a:avLst/>
          </a:prstGeom>
        </p:spPr>
      </p:pic>
      <p:pic>
        <p:nvPicPr>
          <p:cNvPr id="63" name="Picture 62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029754DA-01AC-AA18-E4D6-C2AC4E485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1" y="4332428"/>
            <a:ext cx="259774" cy="259774"/>
          </a:xfrm>
          <a:prstGeom prst="rect">
            <a:avLst/>
          </a:prstGeom>
        </p:spPr>
      </p:pic>
      <p:pic>
        <p:nvPicPr>
          <p:cNvPr id="64" name="Picture 63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1BE6826-EDB9-812A-2569-6AA0DB51F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6" y="4320884"/>
            <a:ext cx="259774" cy="259774"/>
          </a:xfrm>
          <a:prstGeom prst="rect">
            <a:avLst/>
          </a:prstGeom>
        </p:spPr>
      </p:pic>
      <p:pic>
        <p:nvPicPr>
          <p:cNvPr id="65" name="Picture 6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CA4FE84C-286B-FAA5-0B41-D997A8439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4644157"/>
            <a:ext cx="259774" cy="259774"/>
          </a:xfrm>
          <a:prstGeom prst="rect">
            <a:avLst/>
          </a:prstGeom>
        </p:spPr>
      </p:pic>
      <p:pic>
        <p:nvPicPr>
          <p:cNvPr id="66" name="Picture 6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5F7C39A3-FA2E-60AF-7EBE-87186DFF3B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4644157"/>
            <a:ext cx="259774" cy="259774"/>
          </a:xfrm>
          <a:prstGeom prst="rect">
            <a:avLst/>
          </a:prstGeom>
        </p:spPr>
      </p:pic>
      <p:pic>
        <p:nvPicPr>
          <p:cNvPr id="67" name="Picture 6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95A59018-BA5A-E058-6312-1637B1F4E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0" y="4644156"/>
            <a:ext cx="259774" cy="259774"/>
          </a:xfrm>
          <a:prstGeom prst="rect">
            <a:avLst/>
          </a:prstGeom>
        </p:spPr>
      </p:pic>
      <p:pic>
        <p:nvPicPr>
          <p:cNvPr id="68" name="Picture 6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DA0D186-1945-77EE-11E3-8004B9624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7" y="4632612"/>
            <a:ext cx="259774" cy="259774"/>
          </a:xfrm>
          <a:prstGeom prst="rect">
            <a:avLst/>
          </a:prstGeom>
        </p:spPr>
      </p:pic>
      <p:pic>
        <p:nvPicPr>
          <p:cNvPr id="69" name="Picture 6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F750C8D-0088-B815-63AA-EBDE2575E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793" y="4632612"/>
            <a:ext cx="259774" cy="259774"/>
          </a:xfrm>
          <a:prstGeom prst="rect">
            <a:avLst/>
          </a:prstGeom>
        </p:spPr>
      </p:pic>
      <p:pic>
        <p:nvPicPr>
          <p:cNvPr id="70" name="Picture 6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F8B9514E-8ED0-4E3F-BD1B-0792E02A1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0337" y="4632611"/>
            <a:ext cx="259774" cy="259774"/>
          </a:xfrm>
          <a:prstGeom prst="rect">
            <a:avLst/>
          </a:prstGeom>
        </p:spPr>
      </p:pic>
      <p:pic>
        <p:nvPicPr>
          <p:cNvPr id="71" name="Picture 70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F4D9175B-E625-A798-360B-6B30F4BA6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791" y="4332428"/>
            <a:ext cx="259774" cy="259774"/>
          </a:xfrm>
          <a:prstGeom prst="rect">
            <a:avLst/>
          </a:prstGeom>
        </p:spPr>
      </p:pic>
      <p:pic>
        <p:nvPicPr>
          <p:cNvPr id="72" name="Picture 71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849493EA-C800-BA12-E546-D13B3FAA9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791" y="4332429"/>
            <a:ext cx="259774" cy="259774"/>
          </a:xfrm>
          <a:prstGeom prst="rect">
            <a:avLst/>
          </a:prstGeom>
        </p:spPr>
      </p:pic>
      <p:pic>
        <p:nvPicPr>
          <p:cNvPr id="73" name="Picture 72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661D0B2F-4DB5-ACE4-1A6C-28F29C7EC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4932793"/>
            <a:ext cx="259774" cy="259774"/>
          </a:xfrm>
          <a:prstGeom prst="rect">
            <a:avLst/>
          </a:prstGeom>
        </p:spPr>
      </p:pic>
      <p:pic>
        <p:nvPicPr>
          <p:cNvPr id="74" name="Picture 73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2A11373-DEF9-EEB6-EFA0-A360B4D28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4932793"/>
            <a:ext cx="259774" cy="259774"/>
          </a:xfrm>
          <a:prstGeom prst="rect">
            <a:avLst/>
          </a:prstGeom>
        </p:spPr>
      </p:pic>
      <p:pic>
        <p:nvPicPr>
          <p:cNvPr id="75" name="Picture 7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14E120D8-A585-B0E7-23A2-5CC7622FC1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1" y="4932792"/>
            <a:ext cx="259774" cy="259774"/>
          </a:xfrm>
          <a:prstGeom prst="rect">
            <a:avLst/>
          </a:prstGeom>
        </p:spPr>
      </p:pic>
      <p:pic>
        <p:nvPicPr>
          <p:cNvPr id="76" name="Picture 7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4CD760B-E2E0-F005-2F49-82C9B9638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7" y="4921247"/>
            <a:ext cx="259774" cy="259774"/>
          </a:xfrm>
          <a:prstGeom prst="rect">
            <a:avLst/>
          </a:prstGeom>
        </p:spPr>
      </p:pic>
      <p:pic>
        <p:nvPicPr>
          <p:cNvPr id="77" name="Picture 76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4B91508B-2BCF-8CE1-2A07-AE8817FA50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793" y="4921247"/>
            <a:ext cx="259774" cy="259774"/>
          </a:xfrm>
          <a:prstGeom prst="rect">
            <a:avLst/>
          </a:prstGeom>
        </p:spPr>
      </p:pic>
      <p:pic>
        <p:nvPicPr>
          <p:cNvPr id="78" name="Picture 77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E9EB6A8F-5D67-7AF9-36D9-2820244DE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0337" y="4921247"/>
            <a:ext cx="259774" cy="259774"/>
          </a:xfrm>
          <a:prstGeom prst="rect">
            <a:avLst/>
          </a:prstGeom>
        </p:spPr>
      </p:pic>
      <p:pic>
        <p:nvPicPr>
          <p:cNvPr id="79" name="Picture 7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07C1F219-48C9-AC87-44CC-8549BAF91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5209883"/>
            <a:ext cx="259774" cy="259774"/>
          </a:xfrm>
          <a:prstGeom prst="rect">
            <a:avLst/>
          </a:prstGeom>
        </p:spPr>
      </p:pic>
      <p:pic>
        <p:nvPicPr>
          <p:cNvPr id="80" name="Picture 7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6043FA4-1788-7622-06E6-1BF5E49E9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5198338"/>
            <a:ext cx="259774" cy="259774"/>
          </a:xfrm>
          <a:prstGeom prst="rect">
            <a:avLst/>
          </a:prstGeom>
        </p:spPr>
      </p:pic>
      <p:pic>
        <p:nvPicPr>
          <p:cNvPr id="81" name="Picture 80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405C34C-D968-B628-F552-8242031F2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1" y="5209882"/>
            <a:ext cx="259774" cy="259774"/>
          </a:xfrm>
          <a:prstGeom prst="rect">
            <a:avLst/>
          </a:prstGeom>
        </p:spPr>
      </p:pic>
      <p:pic>
        <p:nvPicPr>
          <p:cNvPr id="82" name="Picture 81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CB4D7BFB-1420-1547-4C6A-20B403035B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5" y="5198338"/>
            <a:ext cx="259774" cy="259774"/>
          </a:xfrm>
          <a:prstGeom prst="rect">
            <a:avLst/>
          </a:prstGeom>
        </p:spPr>
      </p:pic>
      <p:pic>
        <p:nvPicPr>
          <p:cNvPr id="83" name="Picture 82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3FD458A-6AB2-ABA6-78B0-B69DE59DC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611" y="5521611"/>
            <a:ext cx="259774" cy="259774"/>
          </a:xfrm>
          <a:prstGeom prst="rect">
            <a:avLst/>
          </a:prstGeom>
        </p:spPr>
      </p:pic>
      <p:pic>
        <p:nvPicPr>
          <p:cNvPr id="84" name="Picture 83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EBC82BC7-E904-D7D0-C35D-FA5B49DA9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157" y="5521611"/>
            <a:ext cx="259774" cy="259774"/>
          </a:xfrm>
          <a:prstGeom prst="rect">
            <a:avLst/>
          </a:prstGeom>
        </p:spPr>
      </p:pic>
      <p:pic>
        <p:nvPicPr>
          <p:cNvPr id="85" name="Picture 84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E00DC334-C124-E9F7-DD14-2484C5C38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700" y="5521610"/>
            <a:ext cx="259774" cy="259774"/>
          </a:xfrm>
          <a:prstGeom prst="rect">
            <a:avLst/>
          </a:prstGeom>
        </p:spPr>
      </p:pic>
      <p:pic>
        <p:nvPicPr>
          <p:cNvPr id="86" name="Picture 85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772D6690-9A77-8B48-FE5E-F171EDFD1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47" y="5510066"/>
            <a:ext cx="259774" cy="259774"/>
          </a:xfrm>
          <a:prstGeom prst="rect">
            <a:avLst/>
          </a:prstGeom>
        </p:spPr>
      </p:pic>
      <p:pic>
        <p:nvPicPr>
          <p:cNvPr id="89" name="Picture 88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DF9EC3E5-5B97-81FC-81A5-EE401D150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790" y="5209882"/>
            <a:ext cx="259774" cy="259774"/>
          </a:xfrm>
          <a:prstGeom prst="rect">
            <a:avLst/>
          </a:prstGeom>
        </p:spPr>
      </p:pic>
      <p:pic>
        <p:nvPicPr>
          <p:cNvPr id="90" name="Picture 89" descr="Chadwell Supply. 33 GALLON EXTRA HEAVY TRASH BAGS - 33X39 BLACK 1.4 MIL ...">
            <a:extLst>
              <a:ext uri="{FF2B5EF4-FFF2-40B4-BE49-F238E27FC236}">
                <a16:creationId xmlns:a16="http://schemas.microsoft.com/office/drawing/2014/main" id="{2FF64501-2079-558D-BD49-C9D914DC7C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790" y="5209883"/>
            <a:ext cx="259774" cy="259774"/>
          </a:xfrm>
          <a:prstGeom prst="rect">
            <a:avLst/>
          </a:prstGeom>
        </p:spPr>
      </p:pic>
      <p:pic>
        <p:nvPicPr>
          <p:cNvPr id="92" name="Graphic 91" descr="Checkmark with solid fill">
            <a:extLst>
              <a:ext uri="{FF2B5EF4-FFF2-40B4-BE49-F238E27FC236}">
                <a16:creationId xmlns:a16="http://schemas.microsoft.com/office/drawing/2014/main" id="{D46A9713-E80D-7831-BFFA-90593418E7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233891" y="424839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26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7E5EC-9C45-63F9-E8C9-577BED532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1FD53-5036-C3D4-933E-19B1F3BB8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8346" y="1340289"/>
            <a:ext cx="4591418" cy="6010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Sea pollution and our Health</a:t>
            </a:r>
          </a:p>
        </p:txBody>
      </p:sp>
      <p:sp>
        <p:nvSpPr>
          <p:cNvPr id="319" name="TextBox 318">
            <a:extLst>
              <a:ext uri="{FF2B5EF4-FFF2-40B4-BE49-F238E27FC236}">
                <a16:creationId xmlns:a16="http://schemas.microsoft.com/office/drawing/2014/main" id="{76840558-5BB1-BF54-8623-7F29EFB2D27A}"/>
              </a:ext>
            </a:extLst>
          </p:cNvPr>
          <p:cNvSpPr txBox="1"/>
          <p:nvPr/>
        </p:nvSpPr>
        <p:spPr>
          <a:xfrm>
            <a:off x="1537855" y="3004127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FFFFFF"/>
                </a:solidFill>
                <a:latin typeface="Neue Haas Grotesk Text Pro"/>
                <a:ea typeface="Roboto"/>
                <a:cs typeface="Roboto"/>
              </a:rPr>
              <a:t>Developmental, Neurological, Reproductive and Immune disorders</a:t>
            </a:r>
            <a:endParaRPr lang="en-US" sz="2400" dirty="0">
              <a:solidFill>
                <a:srgbClr val="FFFFFF"/>
              </a:solidFill>
              <a:latin typeface="Neue Haas Grotesk Text Pro"/>
            </a:endParaRPr>
          </a:p>
        </p:txBody>
      </p:sp>
      <p:graphicFrame>
        <p:nvGraphicFramePr>
          <p:cNvPr id="337" name="Diagram 336">
            <a:extLst>
              <a:ext uri="{FF2B5EF4-FFF2-40B4-BE49-F238E27FC236}">
                <a16:creationId xmlns:a16="http://schemas.microsoft.com/office/drawing/2014/main" id="{9C885B0E-B9B3-97B1-2553-0DCE8DBB05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6886885"/>
              </p:ext>
            </p:extLst>
          </p:nvPr>
        </p:nvGraphicFramePr>
        <p:xfrm>
          <a:off x="4191000" y="2154382"/>
          <a:ext cx="4098637" cy="3114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82" name="TextBox 5">
            <a:extLst>
              <a:ext uri="{FF2B5EF4-FFF2-40B4-BE49-F238E27FC236}">
                <a16:creationId xmlns:a16="http://schemas.microsoft.com/office/drawing/2014/main" id="{17A3CF80-A674-916D-EB3F-373986EC32B4}"/>
              </a:ext>
            </a:extLst>
          </p:cNvPr>
          <p:cNvSpPr txBox="1"/>
          <p:nvPr/>
        </p:nvSpPr>
        <p:spPr>
          <a:xfrm>
            <a:off x="8510918" y="4690491"/>
            <a:ext cx="16419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Waterborne infectious diseases.</a:t>
            </a:r>
          </a:p>
        </p:txBody>
      </p:sp>
      <p:sp>
        <p:nvSpPr>
          <p:cNvPr id="683" name="TextBox 6">
            <a:extLst>
              <a:ext uri="{FF2B5EF4-FFF2-40B4-BE49-F238E27FC236}">
                <a16:creationId xmlns:a16="http://schemas.microsoft.com/office/drawing/2014/main" id="{2CB75F19-3151-6BD8-D33F-7791F1C9623D}"/>
              </a:ext>
            </a:extLst>
          </p:cNvPr>
          <p:cNvSpPr txBox="1"/>
          <p:nvPr/>
        </p:nvSpPr>
        <p:spPr>
          <a:xfrm>
            <a:off x="8833826" y="3326159"/>
            <a:ext cx="2069673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Micro plastics</a:t>
            </a:r>
          </a:p>
        </p:txBody>
      </p:sp>
      <p:sp>
        <p:nvSpPr>
          <p:cNvPr id="684" name="TextBox 7">
            <a:extLst>
              <a:ext uri="{FF2B5EF4-FFF2-40B4-BE49-F238E27FC236}">
                <a16:creationId xmlns:a16="http://schemas.microsoft.com/office/drawing/2014/main" id="{A38B0D61-AFCE-8EA2-85AB-3741C44075CB}"/>
              </a:ext>
            </a:extLst>
          </p:cNvPr>
          <p:cNvSpPr txBox="1"/>
          <p:nvPr/>
        </p:nvSpPr>
        <p:spPr>
          <a:xfrm>
            <a:off x="8102442" y="2491499"/>
            <a:ext cx="2676778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Contaminated seafood</a:t>
            </a:r>
          </a:p>
        </p:txBody>
      </p:sp>
      <p:sp>
        <p:nvSpPr>
          <p:cNvPr id="685" name="TextBox 8">
            <a:extLst>
              <a:ext uri="{FF2B5EF4-FFF2-40B4-BE49-F238E27FC236}">
                <a16:creationId xmlns:a16="http://schemas.microsoft.com/office/drawing/2014/main" id="{6FBCB922-DCCF-7644-9BE1-B09CAA4ABF44}"/>
              </a:ext>
            </a:extLst>
          </p:cNvPr>
          <p:cNvSpPr txBox="1"/>
          <p:nvPr/>
        </p:nvSpPr>
        <p:spPr>
          <a:xfrm>
            <a:off x="8869314" y="4118524"/>
            <a:ext cx="2566395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Chemical Pollutants </a:t>
            </a:r>
          </a:p>
        </p:txBody>
      </p:sp>
    </p:spTree>
    <p:extLst>
      <p:ext uri="{BB962C8B-B14F-4D97-AF65-F5344CB8AC3E}">
        <p14:creationId xmlns:p14="http://schemas.microsoft.com/office/powerpoint/2010/main" val="385678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9" grpId="0"/>
      <p:bldP spid="682" grpId="0"/>
      <p:bldP spid="683" grpId="0"/>
      <p:bldP spid="684" grpId="0"/>
      <p:bldP spid="68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7E5EC-9C45-63F9-E8C9-577BED532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1FD53-5036-C3D4-933E-19B1F3BB8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8346" y="1340289"/>
            <a:ext cx="4591418" cy="6010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Sea pollution and our Health</a:t>
            </a:r>
          </a:p>
        </p:txBody>
      </p:sp>
      <p:graphicFrame>
        <p:nvGraphicFramePr>
          <p:cNvPr id="337" name="Diagram 336">
            <a:extLst>
              <a:ext uri="{FF2B5EF4-FFF2-40B4-BE49-F238E27FC236}">
                <a16:creationId xmlns:a16="http://schemas.microsoft.com/office/drawing/2014/main" id="{9C885B0E-B9B3-97B1-2553-0DCE8DBB05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1581214"/>
              </p:ext>
            </p:extLst>
          </p:nvPr>
        </p:nvGraphicFramePr>
        <p:xfrm>
          <a:off x="2828636" y="2015836"/>
          <a:ext cx="6546272" cy="4327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55" name="Graphic 654" descr="Close with solid fill">
            <a:extLst>
              <a:ext uri="{FF2B5EF4-FFF2-40B4-BE49-F238E27FC236}">
                <a16:creationId xmlns:a16="http://schemas.microsoft.com/office/drawing/2014/main" id="{37AB9E2B-DD26-13B3-6153-3140856FBD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93527" y="2810163"/>
            <a:ext cx="556492" cy="56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381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C00B1-5E6F-4379-B114-AFA267D9D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B594F-D519-4F41-D9FF-842ED8413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2983" y="1236380"/>
            <a:ext cx="4395145" cy="554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Your choices make a difference.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66A7B3-109D-9C60-8DFB-F7D003B63106}"/>
              </a:ext>
            </a:extLst>
          </p:cNvPr>
          <p:cNvSpPr txBox="1"/>
          <p:nvPr/>
        </p:nvSpPr>
        <p:spPr>
          <a:xfrm>
            <a:off x="6648016" y="1327127"/>
            <a:ext cx="33942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What will make things worse?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17E736-844E-A5D5-2C5C-44D6998C9772}"/>
              </a:ext>
            </a:extLst>
          </p:cNvPr>
          <p:cNvSpPr txBox="1"/>
          <p:nvPr/>
        </p:nvSpPr>
        <p:spPr>
          <a:xfrm>
            <a:off x="1724727" y="2138662"/>
            <a:ext cx="805792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Nonpoint source pollution (sewers and rain drains) - All end up in the ocean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Intentional Discharge – Waste from factories 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Oil spills – Oil rigs located in the ocean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Ocean mining – Gathering gold from the ocean floor destroys the ecosystem</a:t>
            </a:r>
          </a:p>
          <a:p>
            <a:endParaRPr lang="en-US" dirty="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Littering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So, what can we do?</a:t>
            </a:r>
          </a:p>
          <a:p>
            <a:pPr marL="285750" indent="-285750">
              <a:buFont typeface="Arial"/>
              <a:buChar char="•"/>
            </a:pPr>
            <a:endParaRPr lang="en-US" sz="14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US" sz="14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US" sz="1400" dirty="0">
              <a:solidFill>
                <a:srgbClr val="FFFFFF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52806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C00B1-5E6F-4379-B114-AFA267D9D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B594F-D519-4F41-D9FF-842ED8413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2983" y="1236380"/>
            <a:ext cx="4395145" cy="554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Your choices make a difference.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66A7B3-109D-9C60-8DFB-F7D003B63106}"/>
              </a:ext>
            </a:extLst>
          </p:cNvPr>
          <p:cNvSpPr txBox="1"/>
          <p:nvPr/>
        </p:nvSpPr>
        <p:spPr>
          <a:xfrm>
            <a:off x="6648016" y="1327127"/>
            <a:ext cx="33942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What will make things better?</a:t>
            </a:r>
          </a:p>
        </p:txBody>
      </p:sp>
      <p:pic>
        <p:nvPicPr>
          <p:cNvPr id="8" name="Picture 7" descr="infographic showing how you can help our ocean">
            <a:extLst>
              <a:ext uri="{FF2B5EF4-FFF2-40B4-BE49-F238E27FC236}">
                <a16:creationId xmlns:a16="http://schemas.microsoft.com/office/drawing/2014/main" id="{CD2053DE-D68A-F262-8533-9E51434916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764" y="1711123"/>
            <a:ext cx="10051471" cy="474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291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AB8-4EAA-8003-D257-74ED1ECB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Quiz Time!!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9261A-0518-B493-846B-AD2F56FAC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437" y="3199107"/>
            <a:ext cx="3598509" cy="8319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4800" dirty="0"/>
              <a:t>Good Luck </a:t>
            </a:r>
          </a:p>
        </p:txBody>
      </p:sp>
      <p:pic>
        <p:nvPicPr>
          <p:cNvPr id="4" name="Graphic 3" descr="Grinning face outline with solid fill">
            <a:extLst>
              <a:ext uri="{FF2B5EF4-FFF2-40B4-BE49-F238E27FC236}">
                <a16:creationId xmlns:a16="http://schemas.microsoft.com/office/drawing/2014/main" id="{304B09CB-FADE-9172-3782-ABB1B0B01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66527" y="2163619"/>
            <a:ext cx="3073400" cy="307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2367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1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681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By 2050 there will be more plastic than fish in the ocean?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Yes       No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4539" y="5014843"/>
            <a:ext cx="914400" cy="914400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5583" y="508110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8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2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6356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Does ocean waste effect our seafood?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Yes       No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4539" y="5014843"/>
            <a:ext cx="914400" cy="949036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5583" y="508110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58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3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751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Ocean wildlife can survive in the ocean with all the plastic?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Yes       No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3811" y="5014843"/>
            <a:ext cx="914400" cy="914400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05583" y="502337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76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4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624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Plastic dissolves into the sea and won't harm us. 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Yes       No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3811" y="5014843"/>
            <a:ext cx="914400" cy="914400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05583" y="502337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52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5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947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How long does plastic take to decompose in the ocean? In years?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150      450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3811" y="5014843"/>
            <a:ext cx="914400" cy="914400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05583" y="502337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90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AF1B-A7FC-EA45-80CC-DB83B0F28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Quiz </a:t>
            </a:r>
            <a:br>
              <a:rPr lang="en-US" dirty="0"/>
            </a:br>
            <a:r>
              <a:rPr lang="en-US" sz="3200" dirty="0"/>
              <a:t>Question 6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8C8-2F96-FDFF-5364-7DB80D0C0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12706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Will you litter?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3599F-05DE-6682-C938-0AA92DDCAB89}"/>
              </a:ext>
            </a:extLst>
          </p:cNvPr>
          <p:cNvSpPr txBox="1"/>
          <p:nvPr/>
        </p:nvSpPr>
        <p:spPr>
          <a:xfrm>
            <a:off x="3049319" y="3753008"/>
            <a:ext cx="668558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/>
              <a:t>Yes       No</a:t>
            </a:r>
          </a:p>
        </p:txBody>
      </p:sp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4FFF171A-B865-8570-2950-83CA1AA95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3811" y="5014843"/>
            <a:ext cx="914400" cy="914400"/>
          </a:xfrm>
          <a:prstGeom prst="rect">
            <a:avLst/>
          </a:prstGeom>
        </p:spPr>
      </p:pic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173DDC21-22E4-3A19-9DC5-0D76A155B0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05583" y="502337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85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6F1A-5460-65AC-CD29-6E249B069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 Pillars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60DE0-7092-C8BF-5757-8C3AFA620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Why this matters to you?</a:t>
            </a:r>
          </a:p>
          <a:p>
            <a:r>
              <a:rPr lang="en-US" dirty="0"/>
              <a:t>Educative – Hopefully, you have learnt some information.</a:t>
            </a:r>
          </a:p>
          <a:p>
            <a:r>
              <a:rPr lang="en-US" dirty="0"/>
              <a:t>Expressive – You have been able to express your thoughts.</a:t>
            </a:r>
          </a:p>
          <a:p>
            <a:r>
              <a:rPr lang="en-US" dirty="0"/>
              <a:t>Participative – You have all participated.</a:t>
            </a:r>
          </a:p>
          <a:p>
            <a:r>
              <a:rPr lang="en-US" dirty="0"/>
              <a:t>Inclusive – This PowerPoint can be shown to everyone and anyone.</a:t>
            </a:r>
          </a:p>
          <a:p>
            <a:r>
              <a:rPr lang="en-US" dirty="0"/>
              <a:t>Empowering – Hopefully, this has empowered you to make a change.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74CFD-79C6-92AA-A783-A035C60C2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CBC85-D89A-2E0A-DD9E-71DA7732A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Youth work values</a:t>
            </a:r>
          </a:p>
          <a:p>
            <a:r>
              <a:rPr lang="en-US" dirty="0"/>
              <a:t>17 sustainable development goals – we only spoke about 3</a:t>
            </a:r>
          </a:p>
          <a:p>
            <a:r>
              <a:rPr lang="en-US" dirty="0"/>
              <a:t>Sea waste </a:t>
            </a:r>
          </a:p>
          <a:p>
            <a:r>
              <a:rPr lang="en-US" dirty="0"/>
              <a:t>Health and wellbeing due to sea waste</a:t>
            </a:r>
          </a:p>
          <a:p>
            <a:r>
              <a:rPr lang="en-US" dirty="0"/>
              <a:t>How we can make a difference from education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725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9965-3C13-7E7E-8610-AC85E7DB4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you. 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12CED-D0C3-49BF-4C85-4A85D8754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dirty="0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75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E1623-B382-B62F-35C3-7A0FA6049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8225E-0D81-669C-DA1F-B5DB02AC1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1455744"/>
            <a:ext cx="10410326" cy="5022969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sz="2500" dirty="0">
                <a:ea typeface="+mn-lt"/>
                <a:cs typeface="+mn-lt"/>
              </a:rPr>
              <a:t>European Commission (2017), Marine pollution, 1st theme of the 2017 #OurOcean conference, (Video). Available at: </a:t>
            </a:r>
            <a:r>
              <a:rPr lang="en-US" sz="2500" dirty="0">
                <a:ea typeface="+mn-lt"/>
                <a:cs typeface="+mn-lt"/>
                <a:hlinkClick r:id="rId2"/>
              </a:rPr>
              <a:t>Marine pollution, 1st theme of the 2017 #OurOcean conference (youtube.com)</a:t>
            </a:r>
            <a:r>
              <a:rPr lang="en-US" sz="2500" dirty="0">
                <a:ea typeface="+mn-lt"/>
                <a:cs typeface="+mn-lt"/>
              </a:rPr>
              <a:t> (Accessed: 17/03/2024).</a:t>
            </a:r>
            <a:endParaRPr lang="en-US" sz="2500"/>
          </a:p>
          <a:p>
            <a:r>
              <a:rPr lang="en-US" sz="2500" err="1">
                <a:ea typeface="+mn-lt"/>
                <a:cs typeface="+mn-lt"/>
              </a:rPr>
              <a:t>Greentumble</a:t>
            </a:r>
            <a:r>
              <a:rPr lang="en-US" sz="2500" dirty="0">
                <a:ea typeface="+mn-lt"/>
                <a:cs typeface="+mn-lt"/>
              </a:rPr>
              <a:t> (2016), How does ocean pollution affect marine life and human health, (online), Available at: </a:t>
            </a:r>
            <a:r>
              <a:rPr lang="en-US" sz="2500" dirty="0">
                <a:ea typeface="+mn-lt"/>
                <a:cs typeface="+mn-lt"/>
                <a:hlinkClick r:id="rId3"/>
              </a:rPr>
              <a:t>How Does Ocean Pollution Affect Marine Life? | Greentumble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 dirty="0"/>
          </a:p>
          <a:p>
            <a:r>
              <a:rPr lang="en-US" sz="2500" dirty="0">
                <a:ea typeface="+mn-lt"/>
                <a:cs typeface="+mn-lt"/>
              </a:rPr>
              <a:t>Microsoft Bing (2024), Pictures, (online), Available at: </a:t>
            </a:r>
            <a:r>
              <a:rPr lang="en-US" sz="2500" dirty="0">
                <a:ea typeface="+mn-lt"/>
                <a:cs typeface="+mn-lt"/>
                <a:hlinkClick r:id="rId4"/>
              </a:rPr>
              <a:t>saundersfoot beach - Search (bing.com)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National Ocean Service (2023), What does the ocean have to do with human health, (online), Available at: </a:t>
            </a:r>
            <a:r>
              <a:rPr lang="en-US" sz="2500" dirty="0">
                <a:ea typeface="+mn-lt"/>
                <a:cs typeface="+mn-lt"/>
                <a:hlinkClick r:id="rId5"/>
              </a:rPr>
              <a:t>What does the ocean have to do with human health? (noaa.gov)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National ocean service (2024), How can you help our ocean, (online), Available at: </a:t>
            </a:r>
            <a:r>
              <a:rPr lang="en-US" sz="2500" dirty="0">
                <a:ea typeface="+mn-lt"/>
                <a:cs typeface="+mn-lt"/>
                <a:hlinkClick r:id="rId6"/>
              </a:rPr>
              <a:t>How can you help our ocean? (noaa.gov)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Sentient Climate (2023), How ocean pollution affects humans and marine life alike, (online), Available at: </a:t>
            </a:r>
            <a:r>
              <a:rPr lang="en-US" sz="2500" dirty="0">
                <a:ea typeface="+mn-lt"/>
                <a:cs typeface="+mn-lt"/>
                <a:hlinkClick r:id="rId7"/>
              </a:rPr>
              <a:t>How Ocean Pollution Affects Humans and Marine Life Alike (sentientmedia.org)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The council for Wales of voluntary youth service (2022), (online), Available at: </a:t>
            </a:r>
            <a:r>
              <a:rPr lang="en-US" sz="2500" dirty="0">
                <a:ea typeface="+mn-lt"/>
                <a:cs typeface="+mn-lt"/>
                <a:hlinkClick r:id="rId8"/>
              </a:rPr>
              <a:t>BOOKLET /(cwvys.org.uk)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err="1">
                <a:ea typeface="+mn-lt"/>
                <a:cs typeface="+mn-lt"/>
              </a:rPr>
              <a:t>Unesco</a:t>
            </a:r>
            <a:r>
              <a:rPr lang="en-US" sz="2500" dirty="0">
                <a:ea typeface="+mn-lt"/>
                <a:cs typeface="+mn-lt"/>
              </a:rPr>
              <a:t> (2022), Ocean plastic pollution an overview: data and statistics, (online), Available at: </a:t>
            </a:r>
            <a:r>
              <a:rPr lang="en-US" sz="2500" dirty="0">
                <a:ea typeface="+mn-lt"/>
                <a:cs typeface="+mn-lt"/>
                <a:hlinkClick r:id="rId9"/>
              </a:rPr>
              <a:t>Plastic pollution in the ocean: data, facts, consequences (unesco.org)</a:t>
            </a:r>
            <a:r>
              <a:rPr lang="en-US" sz="2500" dirty="0">
                <a:ea typeface="+mn-lt"/>
                <a:cs typeface="+mn-lt"/>
              </a:rPr>
              <a:t> (Accessed 17/03/2024)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United Nations (2024</a:t>
            </a:r>
            <a:r>
              <a:rPr lang="en-US" sz="2500" i="1" dirty="0">
                <a:ea typeface="+mn-lt"/>
                <a:cs typeface="+mn-lt"/>
              </a:rPr>
              <a:t>), Department of Economic and Social Affairs, The 17 Goals</a:t>
            </a:r>
            <a:r>
              <a:rPr lang="en-US" sz="2500" dirty="0">
                <a:ea typeface="+mn-lt"/>
                <a:cs typeface="+mn-lt"/>
              </a:rPr>
              <a:t>, (Online), Available at: </a:t>
            </a:r>
            <a:r>
              <a:rPr lang="en-US" sz="2500" dirty="0">
                <a:ea typeface="+mn-lt"/>
                <a:cs typeface="+mn-lt"/>
                <a:hlinkClick r:id="rId10"/>
              </a:rPr>
              <a:t>THE 17 GOALS | Sustainable Development (un.org)</a:t>
            </a:r>
            <a:r>
              <a:rPr lang="en-US" sz="2500" dirty="0">
                <a:ea typeface="+mn-lt"/>
                <a:cs typeface="+mn-lt"/>
              </a:rPr>
              <a:t> (Accessed 17/03/2024). </a:t>
            </a:r>
            <a:endParaRPr lang="en-US" sz="2500"/>
          </a:p>
          <a:p>
            <a:r>
              <a:rPr lang="en-US" sz="2500" dirty="0">
                <a:ea typeface="+mn-lt"/>
                <a:cs typeface="+mn-lt"/>
              </a:rPr>
              <a:t>Western Telegraph (2023), More than 41 bags of litter collected by Saundersfoot volunte</a:t>
            </a:r>
            <a:r>
              <a:rPr lang="en-US" dirty="0">
                <a:ea typeface="+mn-lt"/>
                <a:cs typeface="+mn-lt"/>
              </a:rPr>
              <a:t>ers, (online) Available at: </a:t>
            </a:r>
            <a:r>
              <a:rPr lang="en-US" dirty="0">
                <a:ea typeface="+mn-lt"/>
                <a:cs typeface="+mn-lt"/>
                <a:hlinkClick r:id="rId11"/>
              </a:rPr>
              <a:t>More than 41 bags of litter collected by Saundersfoot volunteers | Western Telegraph</a:t>
            </a:r>
            <a:r>
              <a:rPr lang="en-US" dirty="0">
                <a:ea typeface="+mn-lt"/>
                <a:cs typeface="+mn-lt"/>
              </a:rPr>
              <a:t> (Accessed 17/03/2024)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09998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InterweaveVTI</vt:lpstr>
      <vt:lpstr>Sustainable Development and Climate Change </vt:lpstr>
      <vt:lpstr>Aims</vt:lpstr>
      <vt:lpstr>Objectives</vt:lpstr>
      <vt:lpstr>5 Pillars of youth work</vt:lpstr>
      <vt:lpstr>Why are we doing this?</vt:lpstr>
      <vt:lpstr>United Nations Department of Economic and Social Affairs Sustainable Development. </vt:lpstr>
      <vt:lpstr>Life Below the Water</vt:lpstr>
      <vt:lpstr>PowerPoint Presentation</vt:lpstr>
      <vt:lpstr>PowerPoint Presentation</vt:lpstr>
      <vt:lpstr>Health and Wellbeing</vt:lpstr>
      <vt:lpstr>Health and Wellbeing</vt:lpstr>
      <vt:lpstr>Education </vt:lpstr>
      <vt:lpstr>Education </vt:lpstr>
      <vt:lpstr>Quiz Time!!</vt:lpstr>
      <vt:lpstr>Quiz  Question 1 </vt:lpstr>
      <vt:lpstr>Quiz  Question 2 </vt:lpstr>
      <vt:lpstr>Quiz  Question 3 </vt:lpstr>
      <vt:lpstr>Quiz  Question 4 </vt:lpstr>
      <vt:lpstr>Quiz  Question 5 </vt:lpstr>
      <vt:lpstr>Quiz  Question 6 </vt:lpstr>
      <vt:lpstr>5 Pillars of youth work</vt:lpstr>
      <vt:lpstr>Conclusion </vt:lpstr>
      <vt:lpstr>Thank you. 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771</cp:revision>
  <dcterms:created xsi:type="dcterms:W3CDTF">2024-03-05T11:24:57Z</dcterms:created>
  <dcterms:modified xsi:type="dcterms:W3CDTF">2024-03-17T20:33:52Z</dcterms:modified>
</cp:coreProperties>
</file>