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22"/>
  </p:notesMasterIdLst>
  <p:sldIdLst>
    <p:sldId id="258" r:id="rId2"/>
    <p:sldId id="259" r:id="rId3"/>
    <p:sldId id="269" r:id="rId4"/>
    <p:sldId id="270" r:id="rId5"/>
    <p:sldId id="278" r:id="rId6"/>
    <p:sldId id="277" r:id="rId7"/>
    <p:sldId id="276" r:id="rId8"/>
    <p:sldId id="280" r:id="rId9"/>
    <p:sldId id="281" r:id="rId10"/>
    <p:sldId id="284" r:id="rId11"/>
    <p:sldId id="272" r:id="rId12"/>
    <p:sldId id="279" r:id="rId13"/>
    <p:sldId id="283" r:id="rId14"/>
    <p:sldId id="282" r:id="rId15"/>
    <p:sldId id="271" r:id="rId16"/>
    <p:sldId id="273" r:id="rId17"/>
    <p:sldId id="275" r:id="rId18"/>
    <p:sldId id="285" r:id="rId19"/>
    <p:sldId id="268" r:id="rId20"/>
    <p:sldId id="274" r:id="rId2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8" d="100"/>
          <a:sy n="98" d="100"/>
        </p:scale>
        <p:origin x="1896" y="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61189F1-FA8A-4639-B9C2-388667B63C1B}" type="datetimeFigureOut">
              <a:rPr lang="en-GB" smtClean="0"/>
              <a:t>20/09/2020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CD05FC6-3839-42F5-9563-6355F25531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42764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4242851"/>
            <a:ext cx="6726063" cy="275942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3787" y="4243845"/>
            <a:ext cx="2307831" cy="27694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>
          <a:xfrm>
            <a:off x="0" y="2590078"/>
            <a:ext cx="6726064" cy="1660332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6833787" y="2590078"/>
            <a:ext cx="2307832" cy="16603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10242" y="2733709"/>
            <a:ext cx="6069268" cy="1373070"/>
          </a:xfrm>
        </p:spPr>
        <p:txBody>
          <a:bodyPr anchor="b">
            <a:noAutofit/>
          </a:bodyPr>
          <a:lstStyle>
            <a:lvl1pPr algn="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10241" y="4394040"/>
            <a:ext cx="6108101" cy="1117687"/>
          </a:xfrm>
        </p:spPr>
        <p:txBody>
          <a:bodyPr>
            <a:normAutofit/>
          </a:bodyPr>
          <a:lstStyle>
            <a:lvl1pPr marL="0" indent="0" algn="r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55655" y="5936188"/>
            <a:ext cx="2057400" cy="365125"/>
          </a:xfrm>
        </p:spPr>
        <p:txBody>
          <a:bodyPr/>
          <a:lstStyle/>
          <a:p>
            <a:fld id="{9AE6BC87-A889-4A4B-B636-80C864270276}" type="datetimeFigureOut">
              <a:rPr lang="en-GB" smtClean="0"/>
              <a:t>20/09/2020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3401" y="5936189"/>
            <a:ext cx="4021666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010399" y="2750337"/>
            <a:ext cx="1370293" cy="1356442"/>
          </a:xfrm>
        </p:spPr>
        <p:txBody>
          <a:bodyPr/>
          <a:lstStyle/>
          <a:p>
            <a:fld id="{0661732F-7405-4A09-98C2-A0FE2AB435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28232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7" name="Group 26"/>
          <p:cNvGrpSpPr/>
          <p:nvPr/>
        </p:nvGrpSpPr>
        <p:grpSpPr>
          <a:xfrm>
            <a:off x="0" y="609600"/>
            <a:ext cx="9161969" cy="1677035"/>
            <a:chOff x="0" y="2895600"/>
            <a:chExt cx="9161969" cy="1677035"/>
          </a:xfrm>
        </p:grpSpPr>
        <p:pic>
          <p:nvPicPr>
            <p:cNvPr id="28" name="Picture 27" descr="HD-ShadowLong.png"/>
            <p:cNvPicPr>
              <a:picLocks noChangeAspect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6982" r="-217"/>
            <a:stretch/>
          </p:blipFill>
          <p:spPr>
            <a:xfrm>
              <a:off x="0" y="4251471"/>
              <a:ext cx="7644384" cy="321164"/>
            </a:xfrm>
            <a:prstGeom prst="rect">
              <a:avLst/>
            </a:prstGeom>
          </p:spPr>
        </p:pic>
        <p:pic>
          <p:nvPicPr>
            <p:cNvPr id="29" name="Picture 28" descr="HD-ShadowShort.png"/>
            <p:cNvPicPr>
              <a:picLocks noChangeAspect="1"/>
            </p:cNvPicPr>
            <p:nvPr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9871"/>
            <a:stretch/>
          </p:blipFill>
          <p:spPr>
            <a:xfrm>
              <a:off x="7717217" y="4259262"/>
              <a:ext cx="1444752" cy="144270"/>
            </a:xfrm>
            <a:prstGeom prst="rect">
              <a:avLst/>
            </a:prstGeom>
          </p:spPr>
        </p:pic>
        <p:sp>
          <p:nvSpPr>
            <p:cNvPr id="30" name="Rectangle 29"/>
            <p:cNvSpPr/>
            <p:nvPr/>
          </p:nvSpPr>
          <p:spPr>
            <a:xfrm>
              <a:off x="0" y="2895600"/>
              <a:ext cx="7567140" cy="1368198"/>
            </a:xfrm>
            <a:prstGeom prst="rect">
              <a:avLst/>
            </a:prstGeom>
            <a:solidFill>
              <a:schemeClr val="bg1">
                <a:lumMod val="85000"/>
                <a:lumOff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Rectangle 30"/>
            <p:cNvSpPr/>
            <p:nvPr/>
          </p:nvSpPr>
          <p:spPr>
            <a:xfrm>
              <a:off x="7710769" y="2895600"/>
              <a:ext cx="1433231" cy="1368198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E6BC87-A889-4A4B-B636-80C864270276}" type="datetimeFigureOut">
              <a:rPr lang="en-GB" smtClean="0"/>
              <a:t>20/09/2020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61732F-7405-4A09-98C2-A0FE2AB435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77308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" name="Group 17"/>
          <p:cNvGrpSpPr/>
          <p:nvPr/>
        </p:nvGrpSpPr>
        <p:grpSpPr>
          <a:xfrm>
            <a:off x="0" y="2728432"/>
            <a:ext cx="9161969" cy="1677035"/>
            <a:chOff x="0" y="2895600"/>
            <a:chExt cx="9161969" cy="1677035"/>
          </a:xfrm>
        </p:grpSpPr>
        <p:pic>
          <p:nvPicPr>
            <p:cNvPr id="19" name="Picture 18" descr="HD-ShadowLong.png"/>
            <p:cNvPicPr>
              <a:picLocks noChangeAspect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6982" r="-217"/>
            <a:stretch/>
          </p:blipFill>
          <p:spPr>
            <a:xfrm>
              <a:off x="0" y="4251471"/>
              <a:ext cx="7644384" cy="321164"/>
            </a:xfrm>
            <a:prstGeom prst="rect">
              <a:avLst/>
            </a:prstGeom>
          </p:spPr>
        </p:pic>
        <p:pic>
          <p:nvPicPr>
            <p:cNvPr id="20" name="Picture 19" descr="HD-ShadowShort.png"/>
            <p:cNvPicPr>
              <a:picLocks noChangeAspect="1"/>
            </p:cNvPicPr>
            <p:nvPr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9871"/>
            <a:stretch/>
          </p:blipFill>
          <p:spPr>
            <a:xfrm>
              <a:off x="7717217" y="4259262"/>
              <a:ext cx="1444752" cy="144270"/>
            </a:xfrm>
            <a:prstGeom prst="rect">
              <a:avLst/>
            </a:prstGeom>
          </p:spPr>
        </p:pic>
        <p:sp>
          <p:nvSpPr>
            <p:cNvPr id="21" name="Rectangle 20"/>
            <p:cNvSpPr/>
            <p:nvPr/>
          </p:nvSpPr>
          <p:spPr>
            <a:xfrm>
              <a:off x="0" y="2895600"/>
              <a:ext cx="7567140" cy="1368198"/>
            </a:xfrm>
            <a:prstGeom prst="rect">
              <a:avLst/>
            </a:prstGeom>
            <a:solidFill>
              <a:schemeClr val="bg1">
                <a:lumMod val="85000"/>
                <a:lumOff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1"/>
            <p:cNvSpPr/>
            <p:nvPr/>
          </p:nvSpPr>
          <p:spPr>
            <a:xfrm>
              <a:off x="7710769" y="2895600"/>
              <a:ext cx="1433231" cy="1368198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1639" y="2869895"/>
            <a:ext cx="6889150" cy="1090788"/>
          </a:xfrm>
        </p:spPr>
        <p:txBody>
          <a:bodyPr anchor="ctr">
            <a:normAutofit/>
          </a:bodyPr>
          <a:lstStyle>
            <a:lvl1pPr algn="r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1639" y="4232172"/>
            <a:ext cx="6889150" cy="1704017"/>
          </a:xfrm>
        </p:spPr>
        <p:txBody>
          <a:bodyPr>
            <a:normAutofit/>
          </a:bodyPr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365810" y="5936188"/>
            <a:ext cx="2057400" cy="365125"/>
          </a:xfrm>
        </p:spPr>
        <p:txBody>
          <a:bodyPr/>
          <a:lstStyle/>
          <a:p>
            <a:fld id="{9AE6BC87-A889-4A4B-B636-80C864270276}" type="datetimeFigureOut">
              <a:rPr lang="en-GB" smtClean="0"/>
              <a:t>20/09/2020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3400" y="5936189"/>
            <a:ext cx="483467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856438" y="2869896"/>
            <a:ext cx="1149836" cy="1090789"/>
          </a:xfrm>
        </p:spPr>
        <p:txBody>
          <a:bodyPr/>
          <a:lstStyle/>
          <a:p>
            <a:fld id="{0661732F-7405-4A09-98C2-A0FE2AB435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80653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/>
          <p:cNvGrpSpPr/>
          <p:nvPr/>
        </p:nvGrpSpPr>
        <p:grpSpPr>
          <a:xfrm>
            <a:off x="0" y="609600"/>
            <a:ext cx="9161969" cy="1677035"/>
            <a:chOff x="0" y="2895600"/>
            <a:chExt cx="9161969" cy="1677035"/>
          </a:xfrm>
        </p:grpSpPr>
        <p:pic>
          <p:nvPicPr>
            <p:cNvPr id="18" name="Picture 17" descr="HD-ShadowLong.png"/>
            <p:cNvPicPr>
              <a:picLocks noChangeAspect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6982" r="-217"/>
            <a:stretch/>
          </p:blipFill>
          <p:spPr>
            <a:xfrm>
              <a:off x="0" y="4251471"/>
              <a:ext cx="7644384" cy="321164"/>
            </a:xfrm>
            <a:prstGeom prst="rect">
              <a:avLst/>
            </a:prstGeom>
          </p:spPr>
        </p:pic>
        <p:pic>
          <p:nvPicPr>
            <p:cNvPr id="19" name="Picture 18" descr="HD-ShadowShort.png"/>
            <p:cNvPicPr>
              <a:picLocks noChangeAspect="1"/>
            </p:cNvPicPr>
            <p:nvPr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9871"/>
            <a:stretch/>
          </p:blipFill>
          <p:spPr>
            <a:xfrm>
              <a:off x="7717217" y="4259262"/>
              <a:ext cx="1444752" cy="144270"/>
            </a:xfrm>
            <a:prstGeom prst="rect">
              <a:avLst/>
            </a:prstGeom>
          </p:spPr>
        </p:pic>
        <p:sp>
          <p:nvSpPr>
            <p:cNvPr id="20" name="Rectangle 19"/>
            <p:cNvSpPr/>
            <p:nvPr/>
          </p:nvSpPr>
          <p:spPr>
            <a:xfrm>
              <a:off x="0" y="2895600"/>
              <a:ext cx="7567140" cy="1368198"/>
            </a:xfrm>
            <a:prstGeom prst="rect">
              <a:avLst/>
            </a:prstGeom>
            <a:solidFill>
              <a:schemeClr val="bg1">
                <a:lumMod val="85000"/>
                <a:lumOff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Rectangle 20"/>
            <p:cNvSpPr/>
            <p:nvPr/>
          </p:nvSpPr>
          <p:spPr>
            <a:xfrm>
              <a:off x="7710769" y="2895600"/>
              <a:ext cx="1433231" cy="1368198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753228"/>
            <a:ext cx="6887390" cy="108093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33400" y="2336873"/>
            <a:ext cx="3357899" cy="35993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061128" y="2336873"/>
            <a:ext cx="3359661" cy="35993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E6BC87-A889-4A4B-B636-80C864270276}" type="datetimeFigureOut">
              <a:rPr lang="en-GB" smtClean="0"/>
              <a:t>20/09/2020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61732F-7405-4A09-98C2-A0FE2AB435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83076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8" name="Group 27"/>
          <p:cNvGrpSpPr/>
          <p:nvPr/>
        </p:nvGrpSpPr>
        <p:grpSpPr>
          <a:xfrm>
            <a:off x="0" y="609600"/>
            <a:ext cx="9161969" cy="1677035"/>
            <a:chOff x="0" y="2895600"/>
            <a:chExt cx="9161969" cy="1677035"/>
          </a:xfrm>
        </p:grpSpPr>
        <p:pic>
          <p:nvPicPr>
            <p:cNvPr id="29" name="Picture 28" descr="HD-ShadowLong.png"/>
            <p:cNvPicPr>
              <a:picLocks noChangeAspect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6982" r="-217"/>
            <a:stretch/>
          </p:blipFill>
          <p:spPr>
            <a:xfrm>
              <a:off x="0" y="4251471"/>
              <a:ext cx="7644384" cy="321164"/>
            </a:xfrm>
            <a:prstGeom prst="rect">
              <a:avLst/>
            </a:prstGeom>
          </p:spPr>
        </p:pic>
        <p:pic>
          <p:nvPicPr>
            <p:cNvPr id="30" name="Picture 29" descr="HD-ShadowShort.png"/>
            <p:cNvPicPr>
              <a:picLocks noChangeAspect="1"/>
            </p:cNvPicPr>
            <p:nvPr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9871"/>
            <a:stretch/>
          </p:blipFill>
          <p:spPr>
            <a:xfrm>
              <a:off x="7717217" y="4259262"/>
              <a:ext cx="1444752" cy="144270"/>
            </a:xfrm>
            <a:prstGeom prst="rect">
              <a:avLst/>
            </a:prstGeom>
          </p:spPr>
        </p:pic>
        <p:sp>
          <p:nvSpPr>
            <p:cNvPr id="31" name="Rectangle 30"/>
            <p:cNvSpPr/>
            <p:nvPr/>
          </p:nvSpPr>
          <p:spPr>
            <a:xfrm>
              <a:off x="0" y="2895600"/>
              <a:ext cx="7567140" cy="1368198"/>
            </a:xfrm>
            <a:prstGeom prst="rect">
              <a:avLst/>
            </a:prstGeom>
            <a:solidFill>
              <a:schemeClr val="bg1">
                <a:lumMod val="85000"/>
                <a:lumOff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2" name="Rectangle 31"/>
            <p:cNvSpPr/>
            <p:nvPr/>
          </p:nvSpPr>
          <p:spPr>
            <a:xfrm>
              <a:off x="7710769" y="2895600"/>
              <a:ext cx="1433231" cy="1368198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1639" y="753230"/>
            <a:ext cx="6896534" cy="108093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0988" y="2336874"/>
            <a:ext cx="3145080" cy="693135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31638" y="3030009"/>
            <a:ext cx="3367045" cy="290617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282646" y="2336873"/>
            <a:ext cx="3145527" cy="69207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061129" y="3030009"/>
            <a:ext cx="3367044" cy="290617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E6BC87-A889-4A4B-B636-80C864270276}" type="datetimeFigureOut">
              <a:rPr lang="en-GB" smtClean="0"/>
              <a:t>20/09/2020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61732F-7405-4A09-98C2-A0FE2AB435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85408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5" name="Group 14"/>
          <p:cNvGrpSpPr/>
          <p:nvPr/>
        </p:nvGrpSpPr>
        <p:grpSpPr>
          <a:xfrm>
            <a:off x="0" y="609600"/>
            <a:ext cx="9161969" cy="1677035"/>
            <a:chOff x="0" y="2895600"/>
            <a:chExt cx="9161969" cy="1677035"/>
          </a:xfrm>
        </p:grpSpPr>
        <p:pic>
          <p:nvPicPr>
            <p:cNvPr id="16" name="Picture 15" descr="HD-ShadowLong.png"/>
            <p:cNvPicPr>
              <a:picLocks noChangeAspect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6982" r="-217"/>
            <a:stretch/>
          </p:blipFill>
          <p:spPr>
            <a:xfrm>
              <a:off x="0" y="4251471"/>
              <a:ext cx="7644384" cy="321164"/>
            </a:xfrm>
            <a:prstGeom prst="rect">
              <a:avLst/>
            </a:prstGeom>
          </p:spPr>
        </p:pic>
        <p:pic>
          <p:nvPicPr>
            <p:cNvPr id="17" name="Picture 16" descr="HD-ShadowShort.png"/>
            <p:cNvPicPr>
              <a:picLocks noChangeAspect="1"/>
            </p:cNvPicPr>
            <p:nvPr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9871"/>
            <a:stretch/>
          </p:blipFill>
          <p:spPr>
            <a:xfrm>
              <a:off x="7717217" y="4259262"/>
              <a:ext cx="1444752" cy="144270"/>
            </a:xfrm>
            <a:prstGeom prst="rect">
              <a:avLst/>
            </a:prstGeom>
          </p:spPr>
        </p:pic>
        <p:sp>
          <p:nvSpPr>
            <p:cNvPr id="18" name="Rectangle 17"/>
            <p:cNvSpPr/>
            <p:nvPr/>
          </p:nvSpPr>
          <p:spPr>
            <a:xfrm>
              <a:off x="0" y="2895600"/>
              <a:ext cx="7567140" cy="1368198"/>
            </a:xfrm>
            <a:prstGeom prst="rect">
              <a:avLst/>
            </a:prstGeom>
            <a:solidFill>
              <a:schemeClr val="bg1">
                <a:lumMod val="85000"/>
                <a:lumOff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>
            <a:xfrm>
              <a:off x="7710769" y="2895600"/>
              <a:ext cx="1433231" cy="1368198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E6BC87-A889-4A4B-B636-80C864270276}" type="datetimeFigureOut">
              <a:rPr lang="en-GB" smtClean="0"/>
              <a:t>20/09/2020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61732F-7405-4A09-98C2-A0FE2AB435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18140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HD-ShadowShort.png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9871"/>
          <a:stretch/>
        </p:blipFill>
        <p:spPr>
          <a:xfrm>
            <a:off x="7717217" y="1973262"/>
            <a:ext cx="1444752" cy="14427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7710769" y="609600"/>
            <a:ext cx="1433231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E6BC87-A889-4A4B-B636-80C864270276}" type="datetimeFigureOut">
              <a:rPr lang="en-GB" smtClean="0"/>
              <a:t>20/09/2020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61732F-7405-4A09-98C2-A0FE2AB435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661081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/>
          <p:cNvGrpSpPr/>
          <p:nvPr/>
        </p:nvGrpSpPr>
        <p:grpSpPr>
          <a:xfrm>
            <a:off x="0" y="609600"/>
            <a:ext cx="9161969" cy="1677035"/>
            <a:chOff x="0" y="2895600"/>
            <a:chExt cx="9161969" cy="1677035"/>
          </a:xfrm>
        </p:grpSpPr>
        <p:pic>
          <p:nvPicPr>
            <p:cNvPr id="18" name="Picture 17" descr="HD-ShadowLong.png"/>
            <p:cNvPicPr>
              <a:picLocks noChangeAspect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6982" r="-217"/>
            <a:stretch/>
          </p:blipFill>
          <p:spPr>
            <a:xfrm>
              <a:off x="0" y="4251471"/>
              <a:ext cx="7644384" cy="321164"/>
            </a:xfrm>
            <a:prstGeom prst="rect">
              <a:avLst/>
            </a:prstGeom>
          </p:spPr>
        </p:pic>
        <p:pic>
          <p:nvPicPr>
            <p:cNvPr id="19" name="Picture 18" descr="HD-ShadowShort.png"/>
            <p:cNvPicPr>
              <a:picLocks noChangeAspect="1"/>
            </p:cNvPicPr>
            <p:nvPr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9871"/>
            <a:stretch/>
          </p:blipFill>
          <p:spPr>
            <a:xfrm>
              <a:off x="7717217" y="4259262"/>
              <a:ext cx="1444752" cy="144270"/>
            </a:xfrm>
            <a:prstGeom prst="rect">
              <a:avLst/>
            </a:prstGeom>
          </p:spPr>
        </p:pic>
        <p:sp>
          <p:nvSpPr>
            <p:cNvPr id="20" name="Rectangle 19"/>
            <p:cNvSpPr/>
            <p:nvPr/>
          </p:nvSpPr>
          <p:spPr>
            <a:xfrm>
              <a:off x="0" y="2895600"/>
              <a:ext cx="7567140" cy="1368198"/>
            </a:xfrm>
            <a:prstGeom prst="rect">
              <a:avLst/>
            </a:prstGeom>
            <a:solidFill>
              <a:schemeClr val="bg1">
                <a:lumMod val="85000"/>
                <a:lumOff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Rectangle 20"/>
            <p:cNvSpPr/>
            <p:nvPr/>
          </p:nvSpPr>
          <p:spPr>
            <a:xfrm>
              <a:off x="7710769" y="2895600"/>
              <a:ext cx="1433231" cy="1368198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1639" y="753227"/>
            <a:ext cx="6896534" cy="108094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14385" y="2336874"/>
            <a:ext cx="3913788" cy="359931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33401" y="2336873"/>
            <a:ext cx="2796240" cy="359931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E6BC87-A889-4A4B-B636-80C864270276}" type="datetimeFigureOut">
              <a:rPr lang="en-GB" smtClean="0"/>
              <a:t>20/09/2020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61732F-7405-4A09-98C2-A0FE2AB435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950237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/>
          <p:cNvGrpSpPr/>
          <p:nvPr/>
        </p:nvGrpSpPr>
        <p:grpSpPr>
          <a:xfrm>
            <a:off x="0" y="609600"/>
            <a:ext cx="9161969" cy="1677035"/>
            <a:chOff x="0" y="2895600"/>
            <a:chExt cx="9161969" cy="1677035"/>
          </a:xfrm>
        </p:grpSpPr>
        <p:pic>
          <p:nvPicPr>
            <p:cNvPr id="18" name="Picture 17" descr="HD-ShadowLong.png"/>
            <p:cNvPicPr>
              <a:picLocks noChangeAspect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6982" r="-217"/>
            <a:stretch/>
          </p:blipFill>
          <p:spPr>
            <a:xfrm>
              <a:off x="0" y="4251471"/>
              <a:ext cx="7644384" cy="321164"/>
            </a:xfrm>
            <a:prstGeom prst="rect">
              <a:avLst/>
            </a:prstGeom>
          </p:spPr>
        </p:pic>
        <p:pic>
          <p:nvPicPr>
            <p:cNvPr id="19" name="Picture 18" descr="HD-ShadowShort.png"/>
            <p:cNvPicPr>
              <a:picLocks noChangeAspect="1"/>
            </p:cNvPicPr>
            <p:nvPr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9871"/>
            <a:stretch/>
          </p:blipFill>
          <p:spPr>
            <a:xfrm>
              <a:off x="7717217" y="4259262"/>
              <a:ext cx="1444752" cy="144270"/>
            </a:xfrm>
            <a:prstGeom prst="rect">
              <a:avLst/>
            </a:prstGeom>
          </p:spPr>
        </p:pic>
        <p:sp>
          <p:nvSpPr>
            <p:cNvPr id="20" name="Rectangle 19"/>
            <p:cNvSpPr/>
            <p:nvPr/>
          </p:nvSpPr>
          <p:spPr>
            <a:xfrm>
              <a:off x="0" y="2895600"/>
              <a:ext cx="7567140" cy="1368198"/>
            </a:xfrm>
            <a:prstGeom prst="rect">
              <a:avLst/>
            </a:prstGeom>
            <a:solidFill>
              <a:schemeClr val="bg1">
                <a:lumMod val="85000"/>
                <a:lumOff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Rectangle 20"/>
            <p:cNvSpPr/>
            <p:nvPr/>
          </p:nvSpPr>
          <p:spPr>
            <a:xfrm>
              <a:off x="7710769" y="2895600"/>
              <a:ext cx="1433231" cy="1368198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1639" y="753228"/>
            <a:ext cx="6896534" cy="1080938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510956" y="2336874"/>
            <a:ext cx="3917217" cy="3599312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31638" y="2336874"/>
            <a:ext cx="2798487" cy="3599315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E6BC87-A889-4A4B-B636-80C864270276}" type="datetimeFigureOut">
              <a:rPr lang="en-GB" smtClean="0"/>
              <a:t>20/09/2020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61732F-7405-4A09-98C2-A0FE2AB435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071369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" name="Group 19"/>
          <p:cNvGrpSpPr/>
          <p:nvPr/>
        </p:nvGrpSpPr>
        <p:grpSpPr>
          <a:xfrm>
            <a:off x="0" y="4572000"/>
            <a:ext cx="9161969" cy="1677035"/>
            <a:chOff x="0" y="2895600"/>
            <a:chExt cx="9161969" cy="1677035"/>
          </a:xfrm>
        </p:grpSpPr>
        <p:pic>
          <p:nvPicPr>
            <p:cNvPr id="24" name="Picture 23" descr="HD-ShadowLong.png"/>
            <p:cNvPicPr>
              <a:picLocks noChangeAspect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6982" r="-217"/>
            <a:stretch/>
          </p:blipFill>
          <p:spPr>
            <a:xfrm>
              <a:off x="0" y="4251471"/>
              <a:ext cx="7644384" cy="321164"/>
            </a:xfrm>
            <a:prstGeom prst="rect">
              <a:avLst/>
            </a:prstGeom>
          </p:spPr>
        </p:pic>
        <p:pic>
          <p:nvPicPr>
            <p:cNvPr id="25" name="Picture 24" descr="HD-ShadowShort.png"/>
            <p:cNvPicPr>
              <a:picLocks noChangeAspect="1"/>
            </p:cNvPicPr>
            <p:nvPr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9871"/>
            <a:stretch/>
          </p:blipFill>
          <p:spPr>
            <a:xfrm>
              <a:off x="7717217" y="4259262"/>
              <a:ext cx="1444752" cy="144270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0" y="2895600"/>
              <a:ext cx="7567140" cy="1368198"/>
            </a:xfrm>
            <a:prstGeom prst="rect">
              <a:avLst/>
            </a:prstGeom>
            <a:solidFill>
              <a:schemeClr val="bg1">
                <a:lumMod val="85000"/>
                <a:lumOff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6"/>
            <p:cNvSpPr/>
            <p:nvPr/>
          </p:nvSpPr>
          <p:spPr>
            <a:xfrm>
              <a:off x="7710769" y="2895600"/>
              <a:ext cx="1433231" cy="1368198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3" y="4711617"/>
            <a:ext cx="6894770" cy="544482"/>
          </a:xfrm>
        </p:spPr>
        <p:txBody>
          <a:bodyPr anchor="b">
            <a:normAutofit/>
          </a:bodyPr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31639" y="609598"/>
            <a:ext cx="6896534" cy="3589575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33401" y="5256098"/>
            <a:ext cx="6894772" cy="547819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E6BC87-A889-4A4B-B636-80C864270276}" type="datetimeFigureOut">
              <a:rPr lang="en-GB" smtClean="0"/>
              <a:t>20/09/2020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856438" y="4711310"/>
            <a:ext cx="1149836" cy="1090789"/>
          </a:xfrm>
        </p:spPr>
        <p:txBody>
          <a:bodyPr/>
          <a:lstStyle/>
          <a:p>
            <a:fld id="{0661732F-7405-4A09-98C2-A0FE2AB435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334974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1" name="Group 20"/>
          <p:cNvGrpSpPr/>
          <p:nvPr/>
        </p:nvGrpSpPr>
        <p:grpSpPr>
          <a:xfrm>
            <a:off x="0" y="4572000"/>
            <a:ext cx="9161969" cy="1677035"/>
            <a:chOff x="0" y="2895600"/>
            <a:chExt cx="9161969" cy="1677035"/>
          </a:xfrm>
        </p:grpSpPr>
        <p:pic>
          <p:nvPicPr>
            <p:cNvPr id="22" name="Picture 21" descr="HD-ShadowLong.png"/>
            <p:cNvPicPr>
              <a:picLocks noChangeAspect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6982" r="-217"/>
            <a:stretch/>
          </p:blipFill>
          <p:spPr>
            <a:xfrm>
              <a:off x="0" y="4251471"/>
              <a:ext cx="7644384" cy="321164"/>
            </a:xfrm>
            <a:prstGeom prst="rect">
              <a:avLst/>
            </a:prstGeom>
          </p:spPr>
        </p:pic>
        <p:pic>
          <p:nvPicPr>
            <p:cNvPr id="23" name="Picture 22" descr="HD-ShadowShort.png"/>
            <p:cNvPicPr>
              <a:picLocks noChangeAspect="1"/>
            </p:cNvPicPr>
            <p:nvPr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9871"/>
            <a:stretch/>
          </p:blipFill>
          <p:spPr>
            <a:xfrm>
              <a:off x="7717217" y="4259262"/>
              <a:ext cx="1444752" cy="144270"/>
            </a:xfrm>
            <a:prstGeom prst="rect">
              <a:avLst/>
            </a:prstGeom>
          </p:spPr>
        </p:pic>
        <p:sp>
          <p:nvSpPr>
            <p:cNvPr id="24" name="Rectangle 23"/>
            <p:cNvSpPr/>
            <p:nvPr/>
          </p:nvSpPr>
          <p:spPr>
            <a:xfrm>
              <a:off x="0" y="2895600"/>
              <a:ext cx="7567140" cy="1368198"/>
            </a:xfrm>
            <a:prstGeom prst="rect">
              <a:avLst/>
            </a:prstGeom>
            <a:solidFill>
              <a:schemeClr val="bg1">
                <a:lumMod val="85000"/>
                <a:lumOff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4"/>
            <p:cNvSpPr/>
            <p:nvPr/>
          </p:nvSpPr>
          <p:spPr>
            <a:xfrm>
              <a:off x="7710769" y="2895600"/>
              <a:ext cx="1433231" cy="1368198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24255" y="609597"/>
            <a:ext cx="6896534" cy="3592750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31638" y="4710340"/>
            <a:ext cx="6889151" cy="1101764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E6BC87-A889-4A4B-B636-80C864270276}" type="datetimeFigureOut">
              <a:rPr lang="en-GB" smtClean="0"/>
              <a:t>20/09/2020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856438" y="4711616"/>
            <a:ext cx="1149836" cy="1090789"/>
          </a:xfrm>
        </p:spPr>
        <p:txBody>
          <a:bodyPr/>
          <a:lstStyle/>
          <a:p>
            <a:fld id="{0661732F-7405-4A09-98C2-A0FE2AB435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174202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9" name="Group 28"/>
          <p:cNvGrpSpPr/>
          <p:nvPr/>
        </p:nvGrpSpPr>
        <p:grpSpPr>
          <a:xfrm>
            <a:off x="0" y="4572000"/>
            <a:ext cx="9161969" cy="1677035"/>
            <a:chOff x="0" y="2895600"/>
            <a:chExt cx="9161969" cy="1677035"/>
          </a:xfrm>
        </p:grpSpPr>
        <p:pic>
          <p:nvPicPr>
            <p:cNvPr id="30" name="Picture 29" descr="HD-ShadowLong.png"/>
            <p:cNvPicPr>
              <a:picLocks noChangeAspect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6982" r="-217"/>
            <a:stretch/>
          </p:blipFill>
          <p:spPr>
            <a:xfrm>
              <a:off x="0" y="4251471"/>
              <a:ext cx="7644384" cy="321164"/>
            </a:xfrm>
            <a:prstGeom prst="rect">
              <a:avLst/>
            </a:prstGeom>
          </p:spPr>
        </p:pic>
        <p:pic>
          <p:nvPicPr>
            <p:cNvPr id="31" name="Picture 30" descr="HD-ShadowShort.png"/>
            <p:cNvPicPr>
              <a:picLocks noChangeAspect="1"/>
            </p:cNvPicPr>
            <p:nvPr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9871"/>
            <a:stretch/>
          </p:blipFill>
          <p:spPr>
            <a:xfrm>
              <a:off x="7717217" y="4259262"/>
              <a:ext cx="1444752" cy="144270"/>
            </a:xfrm>
            <a:prstGeom prst="rect">
              <a:avLst/>
            </a:prstGeom>
          </p:spPr>
        </p:pic>
        <p:sp>
          <p:nvSpPr>
            <p:cNvPr id="32" name="Rectangle 31"/>
            <p:cNvSpPr/>
            <p:nvPr/>
          </p:nvSpPr>
          <p:spPr>
            <a:xfrm>
              <a:off x="0" y="2895600"/>
              <a:ext cx="7567140" cy="1368198"/>
            </a:xfrm>
            <a:prstGeom prst="rect">
              <a:avLst/>
            </a:prstGeom>
            <a:solidFill>
              <a:schemeClr val="bg1">
                <a:lumMod val="85000"/>
                <a:lumOff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3" name="Rectangle 32"/>
            <p:cNvSpPr/>
            <p:nvPr/>
          </p:nvSpPr>
          <p:spPr>
            <a:xfrm>
              <a:off x="7710769" y="2895600"/>
              <a:ext cx="1433231" cy="1368198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7921" y="616983"/>
            <a:ext cx="6425147" cy="3036061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989438" y="3660763"/>
            <a:ext cx="5987731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31638" y="4710340"/>
            <a:ext cx="6903919" cy="1101764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E6BC87-A889-4A4B-B636-80C864270276}" type="datetimeFigureOut">
              <a:rPr lang="en-GB" smtClean="0"/>
              <a:t>20/09/2020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856438" y="4709926"/>
            <a:ext cx="1149836" cy="1090789"/>
          </a:xfrm>
        </p:spPr>
        <p:txBody>
          <a:bodyPr/>
          <a:lstStyle/>
          <a:p>
            <a:fld id="{0661732F-7405-4A09-98C2-A0FE2AB435CF}" type="slidenum">
              <a:rPr lang="en-GB" smtClean="0"/>
              <a:t>‹#›</a:t>
            </a:fld>
            <a:endParaRPr lang="en-GB"/>
          </a:p>
        </p:txBody>
      </p:sp>
      <p:sp>
        <p:nvSpPr>
          <p:cNvPr id="27" name="TextBox 26"/>
          <p:cNvSpPr txBox="1"/>
          <p:nvPr/>
        </p:nvSpPr>
        <p:spPr>
          <a:xfrm>
            <a:off x="270932" y="748116"/>
            <a:ext cx="5334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72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28" name="TextBox 27"/>
          <p:cNvSpPr txBox="1"/>
          <p:nvPr/>
        </p:nvSpPr>
        <p:spPr>
          <a:xfrm>
            <a:off x="6967191" y="2998573"/>
            <a:ext cx="457200" cy="584777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72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00511086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2" name="Group 21"/>
          <p:cNvGrpSpPr/>
          <p:nvPr/>
        </p:nvGrpSpPr>
        <p:grpSpPr>
          <a:xfrm>
            <a:off x="0" y="4572000"/>
            <a:ext cx="9161969" cy="1677035"/>
            <a:chOff x="0" y="2895600"/>
            <a:chExt cx="9161969" cy="1677035"/>
          </a:xfrm>
        </p:grpSpPr>
        <p:pic>
          <p:nvPicPr>
            <p:cNvPr id="23" name="Picture 22" descr="HD-ShadowLong.png"/>
            <p:cNvPicPr>
              <a:picLocks noChangeAspect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6982" r="-217"/>
            <a:stretch/>
          </p:blipFill>
          <p:spPr>
            <a:xfrm>
              <a:off x="0" y="4251471"/>
              <a:ext cx="7644384" cy="321164"/>
            </a:xfrm>
            <a:prstGeom prst="rect">
              <a:avLst/>
            </a:prstGeom>
          </p:spPr>
        </p:pic>
        <p:pic>
          <p:nvPicPr>
            <p:cNvPr id="24" name="Picture 23" descr="HD-ShadowShort.png"/>
            <p:cNvPicPr>
              <a:picLocks noChangeAspect="1"/>
            </p:cNvPicPr>
            <p:nvPr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9871"/>
            <a:stretch/>
          </p:blipFill>
          <p:spPr>
            <a:xfrm>
              <a:off x="7717217" y="4259262"/>
              <a:ext cx="1444752" cy="144270"/>
            </a:xfrm>
            <a:prstGeom prst="rect">
              <a:avLst/>
            </a:prstGeom>
          </p:spPr>
        </p:pic>
        <p:sp>
          <p:nvSpPr>
            <p:cNvPr id="25" name="Rectangle 24"/>
            <p:cNvSpPr/>
            <p:nvPr/>
          </p:nvSpPr>
          <p:spPr>
            <a:xfrm>
              <a:off x="0" y="2895600"/>
              <a:ext cx="7567140" cy="1368198"/>
            </a:xfrm>
            <a:prstGeom prst="rect">
              <a:avLst/>
            </a:prstGeom>
            <a:solidFill>
              <a:schemeClr val="bg1">
                <a:lumMod val="85000"/>
                <a:lumOff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7710769" y="2895600"/>
              <a:ext cx="1433231" cy="1368198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1638" y="4710340"/>
            <a:ext cx="6896534" cy="589812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31639" y="5300150"/>
            <a:ext cx="6896534" cy="511954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E6BC87-A889-4A4B-B636-80C864270276}" type="datetimeFigureOut">
              <a:rPr lang="en-GB" smtClean="0"/>
              <a:t>20/09/2020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856438" y="4709926"/>
            <a:ext cx="1149836" cy="1090789"/>
          </a:xfrm>
        </p:spPr>
        <p:txBody>
          <a:bodyPr/>
          <a:lstStyle/>
          <a:p>
            <a:fld id="{0661732F-7405-4A09-98C2-A0FE2AB435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852430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0" y="609600"/>
            <a:ext cx="9161969" cy="1677035"/>
            <a:chOff x="0" y="2895600"/>
            <a:chExt cx="9161969" cy="1677035"/>
          </a:xfrm>
        </p:grpSpPr>
        <p:pic>
          <p:nvPicPr>
            <p:cNvPr id="24" name="Picture 23" descr="HD-ShadowLong.png"/>
            <p:cNvPicPr>
              <a:picLocks noChangeAspect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6982" r="-217"/>
            <a:stretch/>
          </p:blipFill>
          <p:spPr>
            <a:xfrm>
              <a:off x="0" y="4251471"/>
              <a:ext cx="7644384" cy="321164"/>
            </a:xfrm>
            <a:prstGeom prst="rect">
              <a:avLst/>
            </a:prstGeom>
          </p:spPr>
        </p:pic>
        <p:pic>
          <p:nvPicPr>
            <p:cNvPr id="25" name="Picture 24" descr="HD-ShadowShort.png"/>
            <p:cNvPicPr>
              <a:picLocks noChangeAspect="1"/>
            </p:cNvPicPr>
            <p:nvPr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9871"/>
            <a:stretch/>
          </p:blipFill>
          <p:spPr>
            <a:xfrm>
              <a:off x="7717217" y="4259262"/>
              <a:ext cx="1444752" cy="144270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0" y="2895600"/>
              <a:ext cx="7567140" cy="1368198"/>
            </a:xfrm>
            <a:prstGeom prst="rect">
              <a:avLst/>
            </a:prstGeom>
            <a:solidFill>
              <a:schemeClr val="bg1">
                <a:lumMod val="85000"/>
                <a:lumOff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6"/>
            <p:cNvSpPr/>
            <p:nvPr/>
          </p:nvSpPr>
          <p:spPr>
            <a:xfrm>
              <a:off x="7710769" y="2895600"/>
              <a:ext cx="1433231" cy="1368198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531639" y="753228"/>
            <a:ext cx="6896534" cy="108093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532629" y="2329489"/>
            <a:ext cx="219456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539777" y="3015290"/>
            <a:ext cx="2194560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878413" y="2336873"/>
            <a:ext cx="219456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2879710" y="3007906"/>
            <a:ext cx="2194560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226136" y="2336873"/>
            <a:ext cx="219456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5233520" y="3007905"/>
            <a:ext cx="2194560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E6BC87-A889-4A4B-B636-80C864270276}" type="datetimeFigureOut">
              <a:rPr lang="en-GB" smtClean="0"/>
              <a:t>20/09/2020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61732F-7405-4A09-98C2-A0FE2AB435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847639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4" name="Group 33"/>
          <p:cNvGrpSpPr/>
          <p:nvPr/>
        </p:nvGrpSpPr>
        <p:grpSpPr>
          <a:xfrm>
            <a:off x="0" y="609600"/>
            <a:ext cx="9161969" cy="1677035"/>
            <a:chOff x="0" y="2895600"/>
            <a:chExt cx="9161969" cy="1677035"/>
          </a:xfrm>
        </p:grpSpPr>
        <p:pic>
          <p:nvPicPr>
            <p:cNvPr id="35" name="Picture 34" descr="HD-ShadowLong.png"/>
            <p:cNvPicPr>
              <a:picLocks noChangeAspect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6982" r="-217"/>
            <a:stretch/>
          </p:blipFill>
          <p:spPr>
            <a:xfrm>
              <a:off x="0" y="4251471"/>
              <a:ext cx="7644384" cy="321164"/>
            </a:xfrm>
            <a:prstGeom prst="rect">
              <a:avLst/>
            </a:prstGeom>
          </p:spPr>
        </p:pic>
        <p:pic>
          <p:nvPicPr>
            <p:cNvPr id="36" name="Picture 35" descr="HD-ShadowShort.png"/>
            <p:cNvPicPr>
              <a:picLocks noChangeAspect="1"/>
            </p:cNvPicPr>
            <p:nvPr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9871"/>
            <a:stretch/>
          </p:blipFill>
          <p:spPr>
            <a:xfrm>
              <a:off x="7717217" y="4259262"/>
              <a:ext cx="1444752" cy="144270"/>
            </a:xfrm>
            <a:prstGeom prst="rect">
              <a:avLst/>
            </a:prstGeom>
          </p:spPr>
        </p:pic>
        <p:sp>
          <p:nvSpPr>
            <p:cNvPr id="37" name="Rectangle 36"/>
            <p:cNvSpPr/>
            <p:nvPr/>
          </p:nvSpPr>
          <p:spPr>
            <a:xfrm>
              <a:off x="0" y="2895600"/>
              <a:ext cx="7567140" cy="1368198"/>
            </a:xfrm>
            <a:prstGeom prst="rect">
              <a:avLst/>
            </a:prstGeom>
            <a:solidFill>
              <a:schemeClr val="bg1">
                <a:lumMod val="85000"/>
                <a:lumOff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8" name="Rectangle 37"/>
            <p:cNvSpPr/>
            <p:nvPr/>
          </p:nvSpPr>
          <p:spPr>
            <a:xfrm>
              <a:off x="7710769" y="2895600"/>
              <a:ext cx="1433231" cy="1368198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531639" y="753228"/>
            <a:ext cx="6896534" cy="108093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532391" y="4297503"/>
            <a:ext cx="21922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532391" y="2336873"/>
            <a:ext cx="2192257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532391" y="4873765"/>
            <a:ext cx="2192257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870497" y="4297503"/>
            <a:ext cx="221507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2870497" y="2336873"/>
            <a:ext cx="2215070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2869483" y="4873764"/>
            <a:ext cx="2218004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231028" y="4297503"/>
            <a:ext cx="219433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5231027" y="2336873"/>
            <a:ext cx="2194333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5230934" y="4873762"/>
            <a:ext cx="2197239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E6BC87-A889-4A4B-B636-80C864270276}" type="datetimeFigureOut">
              <a:rPr lang="en-GB" smtClean="0"/>
              <a:t>20/09/2020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61732F-7405-4A09-98C2-A0FE2AB435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196259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609600"/>
            <a:ext cx="9161969" cy="1677035"/>
            <a:chOff x="0" y="2895600"/>
            <a:chExt cx="9161969" cy="1677035"/>
          </a:xfrm>
        </p:grpSpPr>
        <p:pic>
          <p:nvPicPr>
            <p:cNvPr id="17" name="Picture 16" descr="HD-ShadowLong.png"/>
            <p:cNvPicPr>
              <a:picLocks noChangeAspect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6982" r="-217"/>
            <a:stretch/>
          </p:blipFill>
          <p:spPr>
            <a:xfrm>
              <a:off x="0" y="4251471"/>
              <a:ext cx="7644384" cy="321164"/>
            </a:xfrm>
            <a:prstGeom prst="rect">
              <a:avLst/>
            </a:prstGeom>
          </p:spPr>
        </p:pic>
        <p:pic>
          <p:nvPicPr>
            <p:cNvPr id="18" name="Picture 17" descr="HD-ShadowShort.png"/>
            <p:cNvPicPr>
              <a:picLocks noChangeAspect="1"/>
            </p:cNvPicPr>
            <p:nvPr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9871"/>
            <a:stretch/>
          </p:blipFill>
          <p:spPr>
            <a:xfrm>
              <a:off x="7717217" y="4259262"/>
              <a:ext cx="1444752" cy="144270"/>
            </a:xfrm>
            <a:prstGeom prst="rect">
              <a:avLst/>
            </a:prstGeom>
          </p:spPr>
        </p:pic>
        <p:sp>
          <p:nvSpPr>
            <p:cNvPr id="19" name="Rectangle 18"/>
            <p:cNvSpPr/>
            <p:nvPr/>
          </p:nvSpPr>
          <p:spPr>
            <a:xfrm>
              <a:off x="0" y="2895600"/>
              <a:ext cx="7567140" cy="1368198"/>
            </a:xfrm>
            <a:prstGeom prst="rect">
              <a:avLst/>
            </a:prstGeom>
            <a:solidFill>
              <a:schemeClr val="bg1">
                <a:lumMod val="85000"/>
                <a:lumOff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Rectangle 19"/>
            <p:cNvSpPr/>
            <p:nvPr/>
          </p:nvSpPr>
          <p:spPr>
            <a:xfrm>
              <a:off x="7710769" y="2895600"/>
              <a:ext cx="1433231" cy="1368198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1639" y="753228"/>
            <a:ext cx="6896534" cy="1080938"/>
          </a:xfrm>
        </p:spPr>
        <p:txBody>
          <a:bodyPr/>
          <a:lstStyle>
            <a:lvl1pPr algn="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E6BC87-A889-4A4B-B636-80C864270276}" type="datetimeFigureOut">
              <a:rPr lang="en-GB" smtClean="0"/>
              <a:t>20/09/2020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61732F-7405-4A09-98C2-A0FE2AB435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591900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" name="Group 13"/>
          <p:cNvGrpSpPr/>
          <p:nvPr/>
        </p:nvGrpSpPr>
        <p:grpSpPr>
          <a:xfrm rot="5400000">
            <a:off x="4575305" y="2747178"/>
            <a:ext cx="6862555" cy="1368199"/>
            <a:chOff x="2281445" y="609600"/>
            <a:chExt cx="6862555" cy="1368199"/>
          </a:xfrm>
        </p:grpSpPr>
        <p:sp>
          <p:nvSpPr>
            <p:cNvPr id="12" name="Rectangle 11"/>
            <p:cNvSpPr/>
            <p:nvPr/>
          </p:nvSpPr>
          <p:spPr>
            <a:xfrm>
              <a:off x="2281445" y="609601"/>
              <a:ext cx="5285695" cy="1368198"/>
            </a:xfrm>
            <a:prstGeom prst="rect">
              <a:avLst/>
            </a:prstGeom>
            <a:solidFill>
              <a:schemeClr val="bg1">
                <a:lumMod val="85000"/>
                <a:lumOff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Rectangle 12"/>
            <p:cNvSpPr/>
            <p:nvPr/>
          </p:nvSpPr>
          <p:spPr>
            <a:xfrm>
              <a:off x="7710769" y="609600"/>
              <a:ext cx="1433231" cy="1368198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464798" y="609597"/>
            <a:ext cx="1069602" cy="4461936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10241" y="609598"/>
            <a:ext cx="6576359" cy="53265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029144" y="5936188"/>
            <a:ext cx="2057400" cy="365125"/>
          </a:xfrm>
        </p:spPr>
        <p:txBody>
          <a:bodyPr/>
          <a:lstStyle/>
          <a:p>
            <a:fld id="{9AE6BC87-A889-4A4B-B636-80C864270276}" type="datetimeFigureOut">
              <a:rPr lang="en-GB" smtClean="0"/>
              <a:t>20/09/2020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10241" y="5936189"/>
            <a:ext cx="4518959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431152" y="5432500"/>
            <a:ext cx="1149636" cy="1273100"/>
          </a:xfrm>
        </p:spPr>
        <p:txBody>
          <a:bodyPr anchor="t"/>
          <a:lstStyle>
            <a:lvl1pPr algn="ctr">
              <a:defRPr/>
            </a:lvl1pPr>
          </a:lstStyle>
          <a:p>
            <a:fld id="{0661732F-7405-4A09-98C2-A0FE2AB435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7748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Users\James\Desktop\msft\Berlin\build Assets\hashOverlaySD-FullResolve.png"/>
          <p:cNvPicPr>
            <a:picLocks noChangeAspect="1" noChangeArrowheads="1"/>
          </p:cNvPicPr>
          <p:nvPr/>
        </p:nvPicPr>
        <p:blipFill>
          <a:blip r:embed="rId19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"/>
            <a:ext cx="9144000" cy="685800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31639" y="753228"/>
            <a:ext cx="6896534" cy="108093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3400" y="2336873"/>
            <a:ext cx="6887389" cy="359931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367881" y="5936188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AE6BC87-A889-4A4B-B636-80C864270276}" type="datetimeFigureOut">
              <a:rPr lang="en-GB" smtClean="0"/>
              <a:t>20/09/2020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33400" y="5936189"/>
            <a:ext cx="48346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848600" y="753228"/>
            <a:ext cx="1157674" cy="109078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3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661732F-7405-4A09-98C2-A0FE2AB435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194579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680" r:id="rId3"/>
    <p:sldLayoutId id="2147483681" r:id="rId4"/>
    <p:sldLayoutId id="2147483682" r:id="rId5"/>
    <p:sldLayoutId id="2147483683" r:id="rId6"/>
    <p:sldLayoutId id="2147483684" r:id="rId7"/>
    <p:sldLayoutId id="2147483685" r:id="rId8"/>
    <p:sldLayoutId id="2147483686" r:id="rId9"/>
    <p:sldLayoutId id="2147483687" r:id="rId10"/>
    <p:sldLayoutId id="2147483688" r:id="rId11"/>
    <p:sldLayoutId id="2147483689" r:id="rId12"/>
    <p:sldLayoutId id="2147483690" r:id="rId13"/>
    <p:sldLayoutId id="2147483691" r:id="rId14"/>
    <p:sldLayoutId id="2147483692" r:id="rId15"/>
    <p:sldLayoutId id="2147483693" r:id="rId16"/>
    <p:sldLayoutId id="2147483694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jL_vDx9FfVg?feature=oembed" TargetMode="Externa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s://moodle.uwtsd.ac.uk/mod/url/view.php?id=267518&amp;redirect=1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N8lYy8xu4T8?feature=oembed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uowtsd.sharepoint.com/teams/HWBWelcomeandInductionreources_GRP/Shared%20Documents/Forms/AllItems.aspx?id=%2Fteams%2FHWBWelcomeandInductionreources%5FGRP%2FShared%20Documents%2FGeneral%2FWelcome%20resources%2FAcademic%20Office%2FStudent%20Code%20of%20Conduct%2Epdf&amp;parent=%2Fteams%2FHWBWelcomeandInductionreources%5FGRP%2FShared%20Documents%2FGeneral%2FWelcome%20resources%2FAcademic%20Office&amp;p=true&amp;originalPath=aHR0cHM6Ly91b3d0c2Quc2hhcmVwb2ludC5jb20vOmI6L3QvSFdCV2VsY29tZWFuZEluZHVjdGlvbnJlb3VyY2VzX0dSUC9FVG1mdHlCS1MtVkhxWkt0ZU5hWGhKSUJLWDMzZHd6eW14SURSZXdReEVQRzBRP3J0aW1lPXR2c3JOVzljMkVn" TargetMode="External"/><Relationship Id="rId2" Type="http://schemas.openxmlformats.org/officeDocument/2006/relationships/hyperlink" Target="https://www.uwtsd.ac.uk/coronavirus/coronavirus--information-for-students/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gif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s://eur01.safelinks.protection.outlook.com/?url=https%3A%2F%2Fuwtsd.ac.uk%2Fcoronavirus%2Fcoronavirus--information-for-students%2F&amp;data=02%7C01%7C%7C745fa1072077427bf39a08d85d79d71a%7C4e0f11f9046e45059cb8db2152311e21%7C0%7C0%7C637362125160593326&amp;sdata=SAYsAoeykNBujZTmeqZTmT0j3l7aXiVO2X%2F5oZrtM%2Bc%3D&amp;reserved=0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s://eur01.safelinks.protection.outlook.com/?url=https%3A%2F%2Fuwtsd.hosted.panopto.com%2FPanopto%2FPages%2FViewer.aspx%3Fid%3Dbc0e0cdd-9cca-432e-9277-ac3c00e04e12&amp;data=02%7C01%7C%7Cc6630fa590234312310808d85d7822c7%7C4e0f11f9046e45059cb8db2152311e21%7C0%7C0%7C637362117840211371&amp;sdata=5Lu5EmSE2bGu2y1JEj57dtqTqN2c0PK0My%2BrNvXGOfU%3D&amp;reserved=0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s://teamsdemo.office.com/#/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Welcome Back!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endParaRPr lang="en-GB" dirty="0"/>
          </a:p>
          <a:p>
            <a:pPr marL="0" indent="0" algn="ctr">
              <a:buNone/>
            </a:pPr>
            <a:r>
              <a:rPr lang="en-GB" dirty="0"/>
              <a:t>Marts Level 6 Induction</a:t>
            </a:r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/>
              <a:t>21</a:t>
            </a:r>
            <a:r>
              <a:rPr lang="en-GB" baseline="30000" dirty="0"/>
              <a:t>St</a:t>
            </a:r>
            <a:r>
              <a:rPr lang="en-GB" dirty="0"/>
              <a:t> September 2020</a:t>
            </a:r>
          </a:p>
          <a:p>
            <a:pPr marL="0" indent="0" algn="ctr">
              <a:buNone/>
            </a:pPr>
            <a:r>
              <a:rPr lang="en-GB" dirty="0"/>
              <a:t>10.00 a.m. to 12.00 noon</a:t>
            </a:r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/>
              <a:t>MS Teams</a:t>
            </a:r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/>
              <a:t>Ruth Groff and Beverly Cole </a:t>
            </a:r>
          </a:p>
          <a:p>
            <a:pPr algn="ctr"/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2984836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RE-CONNECTING ...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r>
              <a:rPr lang="en-GB" dirty="0"/>
              <a:t>Let’s take a minute to just remind ourselves of why we are here </a:t>
            </a:r>
          </a:p>
          <a:p>
            <a:r>
              <a:rPr lang="en-GB" dirty="0"/>
              <a:t>Reflect for a moment and remember what made you want to do this course.  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7888551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93AEF6-BDB5-47DE-ACFC-D94D38C698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Welcome and Opening Round 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A0D123-C7C0-45F1-8236-422858BE98D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Arriving … and … being present</a:t>
            </a:r>
          </a:p>
        </p:txBody>
      </p:sp>
    </p:spTree>
    <p:extLst>
      <p:ext uri="{BB962C8B-B14F-4D97-AF65-F5344CB8AC3E}">
        <p14:creationId xmlns:p14="http://schemas.microsoft.com/office/powerpoint/2010/main" val="13256961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295A1-03A6-45AC-8189-3A3E7002DD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 new academic year and a new way of working 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2F064F-F72A-4DBD-9690-2B0936D5D63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/>
              <a:t>Induction information for the new academic year</a:t>
            </a:r>
          </a:p>
          <a:p>
            <a:endParaRPr lang="en-GB" dirty="0"/>
          </a:p>
          <a:p>
            <a:r>
              <a:rPr lang="en-GB" dirty="0"/>
              <a:t>Revisiting videos and document sources</a:t>
            </a:r>
          </a:p>
        </p:txBody>
      </p:sp>
    </p:spTree>
    <p:extLst>
      <p:ext uri="{BB962C8B-B14F-4D97-AF65-F5344CB8AC3E}">
        <p14:creationId xmlns:p14="http://schemas.microsoft.com/office/powerpoint/2010/main" val="5426312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D50BD8-192E-4218-81DA-5F87756EF1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Campus safety … … …</a:t>
            </a:r>
          </a:p>
        </p:txBody>
      </p:sp>
      <p:pic>
        <p:nvPicPr>
          <p:cNvPr id="4" name="Online Media 3" title="Campus Safety">
            <a:hlinkClick r:id="" action="ppaction://media"/>
            <a:extLst>
              <a:ext uri="{FF2B5EF4-FFF2-40B4-BE49-F238E27FC236}">
                <a16:creationId xmlns:a16="http://schemas.microsoft.com/office/drawing/2014/main" id="{00DBB082-7FAB-4CC5-AF61-B32A22AE8BF5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779463" y="2336800"/>
            <a:ext cx="6397625" cy="35988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46118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184822-ACBF-4FC5-A665-22850A1DE4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Returning to campus course on Moodle for all staff and students -follow this link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69A54E-46E5-4224-918B-55D6F9E87B6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>
              <a:hlinkClick r:id="rId2"/>
            </a:endParaRPr>
          </a:p>
          <a:p>
            <a:pPr marL="0" indent="0">
              <a:buNone/>
            </a:pPr>
            <a:r>
              <a:rPr lang="en-GB" dirty="0">
                <a:hlinkClick r:id="rId2"/>
              </a:rPr>
              <a:t> </a:t>
            </a:r>
          </a:p>
          <a:p>
            <a:endParaRPr lang="en-GB" dirty="0">
              <a:hlinkClick r:id="rId2"/>
            </a:endParaRPr>
          </a:p>
          <a:p>
            <a:r>
              <a:rPr lang="en-GB" dirty="0">
                <a:hlinkClick r:id="rId2"/>
              </a:rPr>
              <a:t>Returning to campus compulsory module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1762210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5E77E6-8037-4F7D-A0E6-F08084F1BB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COVID MEASURES</a:t>
            </a:r>
          </a:p>
        </p:txBody>
      </p:sp>
      <p:pic>
        <p:nvPicPr>
          <p:cNvPr id="6" name="Online Media 5" title="Covid Measures - 11th Sept Update">
            <a:hlinkClick r:id="" action="ppaction://media"/>
            <a:extLst>
              <a:ext uri="{FF2B5EF4-FFF2-40B4-BE49-F238E27FC236}">
                <a16:creationId xmlns:a16="http://schemas.microsoft.com/office/drawing/2014/main" id="{D351EC3D-ACDB-47F8-BC14-7BA1F3D54B8B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779463" y="2336800"/>
            <a:ext cx="6397625" cy="35988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525964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F870A9-838D-43C6-81EC-870651FFBC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1638" y="753228"/>
            <a:ext cx="6992689" cy="1080938"/>
          </a:xfrm>
        </p:spPr>
        <p:txBody>
          <a:bodyPr/>
          <a:lstStyle/>
          <a:p>
            <a:r>
              <a:rPr lang="en-GB" dirty="0"/>
              <a:t>Some important polices for you - check out these links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7E8BDA-CF19-48D4-B425-2ACE73180D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3400" y="2336873"/>
            <a:ext cx="8215064" cy="3599316"/>
          </a:xfrm>
        </p:spPr>
        <p:txBody>
          <a:bodyPr/>
          <a:lstStyle/>
          <a:p>
            <a:endParaRPr lang="en-GB" dirty="0">
              <a:hlinkClick r:id="rId2"/>
            </a:endParaRPr>
          </a:p>
          <a:p>
            <a:r>
              <a:rPr lang="en-GB" dirty="0">
                <a:hlinkClick r:id="rId2"/>
              </a:rPr>
              <a:t>Face covering policy</a:t>
            </a:r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>
                <a:hlinkClick r:id="rId3"/>
              </a:rPr>
              <a:t> Student Code of Conduct</a:t>
            </a:r>
            <a:endParaRPr lang="en-GB" dirty="0"/>
          </a:p>
        </p:txBody>
      </p:sp>
      <p:pic>
        <p:nvPicPr>
          <p:cNvPr id="2052" name="Picture 4" descr="See the source image">
            <a:extLst>
              <a:ext uri="{FF2B5EF4-FFF2-40B4-BE49-F238E27FC236}">
                <a16:creationId xmlns:a16="http://schemas.microsoft.com/office/drawing/2014/main" id="{83070FFC-99E8-4B6F-9620-D05AC0CB71F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13983" y="3068960"/>
            <a:ext cx="2696617" cy="18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9119778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A9F4DA-86A9-483A-BF0D-A7B9BD7BF8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Track and trace app … Check out this information 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C9B4CA-2A80-4545-87FB-9483D3BD26E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>
              <a:hlinkClick r:id="rId2"/>
            </a:endParaRPr>
          </a:p>
          <a:p>
            <a:endParaRPr lang="en-GB" dirty="0">
              <a:hlinkClick r:id="rId2"/>
            </a:endParaRPr>
          </a:p>
          <a:p>
            <a:endParaRPr lang="en-GB" dirty="0">
              <a:hlinkClick r:id="rId2"/>
            </a:endParaRPr>
          </a:p>
          <a:p>
            <a:r>
              <a:rPr lang="en-GB" dirty="0">
                <a:hlinkClick r:id="rId2"/>
              </a:rPr>
              <a:t>Coronavirus information : Track and trace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2535405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1E6582-40ED-4473-98BE-2FB841BF85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5 minute break away from the screen … … …</a:t>
            </a:r>
          </a:p>
        </p:txBody>
      </p:sp>
      <p:pic>
        <p:nvPicPr>
          <p:cNvPr id="1026" name="Picture 2" descr="See the source image">
            <a:extLst>
              <a:ext uri="{FF2B5EF4-FFF2-40B4-BE49-F238E27FC236}">
                <a16:creationId xmlns:a16="http://schemas.microsoft.com/office/drawing/2014/main" id="{FFF1D6CA-666F-449E-8DE3-B9A5295210A2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781" y="1988840"/>
            <a:ext cx="9144000" cy="4869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0176943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78E76A-441E-4FE0-B892-2B03E1D527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 message from the Programme Manager, Dr Ceri Phelps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93061E-C00E-4761-A53B-A40FDF1514C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 </a:t>
            </a:r>
            <a:r>
              <a:rPr lang="en-GB" dirty="0">
                <a:hlinkClick r:id="rId2"/>
              </a:rPr>
              <a:t>Welcome : Dr Ceri Phelps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1713331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633958-B170-4F68-ADC1-D3D2D850DF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1638" y="753228"/>
            <a:ext cx="7136705" cy="1080938"/>
          </a:xfrm>
        </p:spPr>
        <p:txBody>
          <a:bodyPr>
            <a:normAutofit fontScale="90000"/>
          </a:bodyPr>
          <a:lstStyle/>
          <a:p>
            <a:br>
              <a:rPr lang="en-GB" dirty="0"/>
            </a:br>
            <a:r>
              <a:rPr lang="en-GB" dirty="0"/>
              <a:t>MS Teams -</a:t>
            </a:r>
            <a:r>
              <a:rPr lang="en-GB" b="1" i="0" dirty="0">
                <a:effectLst/>
                <a:latin typeface="Raleway"/>
              </a:rPr>
              <a:t>Training &amp; Online Guides – Follow this link from the Hwb</a:t>
            </a:r>
            <a:br>
              <a:rPr lang="en-GB" b="1" i="0" dirty="0">
                <a:effectLst/>
                <a:latin typeface="Raleway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D1C6E6-B2A6-4307-AA4F-6B7F95242E6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b="1" i="0" dirty="0">
              <a:solidFill>
                <a:srgbClr val="444444"/>
              </a:solidFill>
              <a:effectLst/>
              <a:latin typeface="Raleway"/>
            </a:endParaRPr>
          </a:p>
          <a:p>
            <a:endParaRPr lang="en-GB" b="1" dirty="0">
              <a:solidFill>
                <a:srgbClr val="444444"/>
              </a:solidFill>
              <a:latin typeface="Raleway"/>
            </a:endParaRPr>
          </a:p>
          <a:p>
            <a:endParaRPr lang="en-GB" b="1" i="0" dirty="0">
              <a:solidFill>
                <a:srgbClr val="444444"/>
              </a:solidFill>
              <a:effectLst/>
              <a:latin typeface="Raleway"/>
            </a:endParaRPr>
          </a:p>
          <a:p>
            <a:r>
              <a:rPr lang="en-GB" b="1" i="0" dirty="0">
                <a:solidFill>
                  <a:srgbClr val="444444"/>
                </a:solidFill>
                <a:effectLst/>
                <a:latin typeface="Raleway"/>
                <a:hlinkClick r:id="rId2"/>
              </a:rPr>
              <a:t>Microsoft Teams interactive demo</a:t>
            </a:r>
            <a:endParaRPr lang="en-GB" b="1" i="0" dirty="0">
              <a:solidFill>
                <a:srgbClr val="444444"/>
              </a:solidFill>
              <a:effectLst/>
              <a:latin typeface="Raleway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6191693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FE7FC9-94E4-4505-9EE7-88B793E402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MS Teams protocol 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24F4DC-7140-412F-BDFA-3DF70DCB77B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Some basic guidelines …   …  …</a:t>
            </a:r>
          </a:p>
        </p:txBody>
      </p:sp>
    </p:spTree>
    <p:extLst>
      <p:ext uri="{BB962C8B-B14F-4D97-AF65-F5344CB8AC3E}">
        <p14:creationId xmlns:p14="http://schemas.microsoft.com/office/powerpoint/2010/main" val="94470956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8DA9AB-5659-402F-8F92-1E48B51874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Library … … 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1FD569-5C06-4707-B1B6-DEB3CE0B8F4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r>
              <a:rPr lang="en-GB" dirty="0"/>
              <a:t>Leganto</a:t>
            </a:r>
          </a:p>
          <a:p>
            <a:endParaRPr lang="en-GB" dirty="0"/>
          </a:p>
          <a:p>
            <a:r>
              <a:rPr lang="en-GB" dirty="0"/>
              <a:t>Library session arranged for November</a:t>
            </a:r>
          </a:p>
        </p:txBody>
      </p:sp>
    </p:spTree>
    <p:extLst>
      <p:ext uri="{BB962C8B-B14F-4D97-AF65-F5344CB8AC3E}">
        <p14:creationId xmlns:p14="http://schemas.microsoft.com/office/powerpoint/2010/main" val="420015864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185A53-B137-4A8B-955C-ED2BB9B785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Student issues and welfare 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58550B-2B79-442C-8B9B-CA9DBD08FFF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3400" y="2336873"/>
            <a:ext cx="7639000" cy="3599316"/>
          </a:xfrm>
        </p:spPr>
        <p:txBody>
          <a:bodyPr>
            <a:normAutofit lnSpcReduction="10000"/>
          </a:bodyPr>
          <a:lstStyle/>
          <a:p>
            <a:endParaRPr lang="en-GB" dirty="0"/>
          </a:p>
          <a:p>
            <a:r>
              <a:rPr lang="en-GB" dirty="0"/>
              <a:t>Enrolment check – Digital ID cards</a:t>
            </a:r>
          </a:p>
          <a:p>
            <a:r>
              <a:rPr lang="en-GB" dirty="0"/>
              <a:t>Academic support</a:t>
            </a:r>
          </a:p>
          <a:p>
            <a:r>
              <a:rPr lang="en-GB" dirty="0"/>
              <a:t>Student services</a:t>
            </a:r>
          </a:p>
          <a:p>
            <a:r>
              <a:rPr lang="en-GB" dirty="0"/>
              <a:t>Course representative</a:t>
            </a:r>
          </a:p>
          <a:p>
            <a:r>
              <a:rPr lang="en-GB" dirty="0"/>
              <a:t>The importance of attendance and engagement</a:t>
            </a:r>
          </a:p>
          <a:p>
            <a:r>
              <a:rPr lang="en-GB" dirty="0"/>
              <a:t>Hwb – your ‘go to’ option</a:t>
            </a:r>
          </a:p>
          <a:p>
            <a:r>
              <a:rPr lang="en-GB" dirty="0"/>
              <a:t>Personal Tutor Information / group meeting</a:t>
            </a:r>
          </a:p>
        </p:txBody>
      </p:sp>
    </p:spTree>
    <p:extLst>
      <p:ext uri="{BB962C8B-B14F-4D97-AF65-F5344CB8AC3E}">
        <p14:creationId xmlns:p14="http://schemas.microsoft.com/office/powerpoint/2010/main" val="334081577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9678DC-F7F1-49B2-8683-FC1211CBC4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Module Information … … 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749D37-7B58-4681-8E82-AA96D120D78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Questions and answers / group discussion on programme and module content</a:t>
            </a:r>
          </a:p>
        </p:txBody>
      </p:sp>
    </p:spTree>
    <p:extLst>
      <p:ext uri="{BB962C8B-B14F-4D97-AF65-F5344CB8AC3E}">
        <p14:creationId xmlns:p14="http://schemas.microsoft.com/office/powerpoint/2010/main" val="357092398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FB26A8-BDBE-4D6A-9C40-DBB59C1C87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Placement portfolio 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A2E196-2D03-4CB8-B641-EAC1F89F9F2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2060848"/>
            <a:ext cx="9144000" cy="4797152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DBS Form</a:t>
            </a:r>
          </a:p>
          <a:p>
            <a:r>
              <a:rPr lang="en-GB" dirty="0"/>
              <a:t>Readiness to practice letter</a:t>
            </a:r>
          </a:p>
          <a:p>
            <a:r>
              <a:rPr lang="en-GB" dirty="0"/>
              <a:t>PD6 Placement Agreement Document  </a:t>
            </a:r>
          </a:p>
          <a:p>
            <a:r>
              <a:rPr lang="en-GB" dirty="0"/>
              <a:t>Placement agreement</a:t>
            </a:r>
          </a:p>
          <a:p>
            <a:r>
              <a:rPr lang="en-GB" dirty="0"/>
              <a:t>Proof of relevant Insurance	</a:t>
            </a:r>
          </a:p>
          <a:p>
            <a:r>
              <a:rPr lang="en-GB" dirty="0"/>
              <a:t>Proof of BACP membership	</a:t>
            </a:r>
          </a:p>
          <a:p>
            <a:r>
              <a:rPr lang="en-GB" dirty="0"/>
              <a:t>Supervision Contract	</a:t>
            </a:r>
          </a:p>
          <a:p>
            <a:r>
              <a:rPr lang="en-GB" dirty="0"/>
              <a:t>Supervisor Report, Year 1 </a:t>
            </a:r>
          </a:p>
          <a:p>
            <a:r>
              <a:rPr lang="en-GB" dirty="0"/>
              <a:t>Supervisor Report, Year 2</a:t>
            </a:r>
          </a:p>
          <a:p>
            <a:r>
              <a:rPr lang="en-GB" dirty="0"/>
              <a:t>Supervision log, signed off by supervisor</a:t>
            </a:r>
          </a:p>
          <a:p>
            <a:r>
              <a:rPr lang="en-GB" dirty="0"/>
              <a:t>Counselling Log, signed off by supervisor</a:t>
            </a:r>
          </a:p>
          <a:p>
            <a:r>
              <a:rPr lang="en-GB" dirty="0"/>
              <a:t>Proof of 25 hours personal therapy</a:t>
            </a:r>
          </a:p>
          <a:p>
            <a:r>
              <a:rPr lang="en-GB" dirty="0"/>
              <a:t>Personal Development Plan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5152903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D18716-5E30-4EAE-A53B-F91465CC88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Moodle … … 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DDB8D8-4458-407B-B8ED-3713E7B9D36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Demonstration of Moodle Page</a:t>
            </a:r>
          </a:p>
        </p:txBody>
      </p:sp>
    </p:spTree>
    <p:extLst>
      <p:ext uri="{BB962C8B-B14F-4D97-AF65-F5344CB8AC3E}">
        <p14:creationId xmlns:p14="http://schemas.microsoft.com/office/powerpoint/2010/main" val="292182835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Edu-bc\AppData\Local\Microsoft\Windows\Temporary Internet Files\Content.IE5\UAB190HZ\62453530_1-career-counselling-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2348880"/>
            <a:ext cx="2886075" cy="35283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 way of being … … …</a:t>
            </a:r>
          </a:p>
        </p:txBody>
      </p:sp>
      <p:sp>
        <p:nvSpPr>
          <p:cNvPr id="7" name="Text Placeholder 6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endParaRPr lang="en-GB" dirty="0"/>
          </a:p>
          <a:p>
            <a:r>
              <a:rPr lang="en-GB" sz="2000" dirty="0"/>
              <a:t>A gentle introduction back to learning  ...</a:t>
            </a:r>
          </a:p>
          <a:p>
            <a:endParaRPr lang="en-GB" sz="2000" dirty="0"/>
          </a:p>
          <a:p>
            <a:r>
              <a:rPr lang="en-GB" sz="2000" dirty="0"/>
              <a:t>Taking care and giving care …</a:t>
            </a:r>
          </a:p>
          <a:p>
            <a:endParaRPr lang="en-GB" sz="2000" dirty="0"/>
          </a:p>
          <a:p>
            <a:pPr marL="273050" indent="-273050" algn="l"/>
            <a:r>
              <a:rPr lang="en-GB" sz="2000" b="0" i="0" dirty="0">
                <a:effectLst/>
              </a:rPr>
              <a:t>Reflective/Reflexive Practice  </a:t>
            </a:r>
          </a:p>
          <a:p>
            <a:pPr marL="571500" indent="-342900" algn="l"/>
            <a:r>
              <a:rPr lang="en-GB" sz="2000" b="0" i="0" dirty="0">
                <a:solidFill>
                  <a:srgbClr val="1F497D"/>
                </a:solidFill>
                <a:effectLst/>
              </a:rPr>
              <a:t> </a:t>
            </a:r>
            <a:endParaRPr lang="en-GB" sz="2000" b="0" i="0" dirty="0">
              <a:solidFill>
                <a:srgbClr val="201F1E"/>
              </a:solidFill>
              <a:effectLst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3928041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618053-7892-498B-BDEA-D121737401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End of Induction and closing round  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4DFD5B-766B-4B9A-9520-486FE6FFF53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Hopes and expectations of the year ahead …</a:t>
            </a:r>
          </a:p>
          <a:p>
            <a:endParaRPr lang="en-GB" dirty="0"/>
          </a:p>
          <a:p>
            <a:r>
              <a:rPr lang="en-GB" dirty="0"/>
              <a:t>End </a:t>
            </a:r>
            <a:r>
              <a:rPr lang="en-GB"/>
              <a:t>of session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49681635"/>
      </p:ext>
    </p:extLst>
  </p:cSld>
  <p:clrMapOvr>
    <a:masterClrMapping/>
  </p:clrMapOvr>
</p:sld>
</file>

<file path=ppt/theme/theme1.xml><?xml version="1.0" encoding="utf-8"?>
<a:theme xmlns:a="http://schemas.openxmlformats.org/drawingml/2006/main" name="Berlin">
  <a:themeElements>
    <a:clrScheme name="Berlin">
      <a:dk1>
        <a:sysClr val="windowText" lastClr="000000"/>
      </a:dk1>
      <a:lt1>
        <a:sysClr val="window" lastClr="FFFFFF"/>
      </a:lt1>
      <a:dk2>
        <a:srgbClr val="9D360E"/>
      </a:dk2>
      <a:lt2>
        <a:srgbClr val="E7E6E6"/>
      </a:lt2>
      <a:accent1>
        <a:srgbClr val="F09415"/>
      </a:accent1>
      <a:accent2>
        <a:srgbClr val="C1B56B"/>
      </a:accent2>
      <a:accent3>
        <a:srgbClr val="4BAF73"/>
      </a:accent3>
      <a:accent4>
        <a:srgbClr val="5AA6C0"/>
      </a:accent4>
      <a:accent5>
        <a:srgbClr val="D17DF9"/>
      </a:accent5>
      <a:accent6>
        <a:srgbClr val="FA7E5C"/>
      </a:accent6>
      <a:hlink>
        <a:srgbClr val="FFAE3E"/>
      </a:hlink>
      <a:folHlink>
        <a:srgbClr val="FCC77E"/>
      </a:folHlink>
    </a:clrScheme>
    <a:fontScheme name="Berlin">
      <a:majorFont>
        <a:latin typeface="Trebuchet MS" panose="020B0603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erli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0000"/>
                <a:lumMod val="11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phClr">
                <a:shade val="100000"/>
                <a:hueMod val="100000"/>
                <a:satMod val="110000"/>
                <a:lumMod val="130000"/>
              </a:schemeClr>
            </a:gs>
            <a:gs pos="100000">
              <a:schemeClr val="phClr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erlin" id="{7B5DBA9E-B069-418E-9360-A61BDD0615A4}" vid="{C0CBE056-4EF4-4D92-969E-947779DA7AA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Berlin</Template>
  <TotalTime>2128</TotalTime>
  <Words>382</Words>
  <Application>Microsoft Office PowerPoint</Application>
  <PresentationFormat>On-screen Show (4:3)</PresentationFormat>
  <Paragraphs>113</Paragraphs>
  <Slides>20</Slides>
  <Notes>0</Notes>
  <HiddenSlides>0</HiddenSlides>
  <MMClips>2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5" baseType="lpstr">
      <vt:lpstr>Arial</vt:lpstr>
      <vt:lpstr>Calibri</vt:lpstr>
      <vt:lpstr>Raleway</vt:lpstr>
      <vt:lpstr>Trebuchet MS</vt:lpstr>
      <vt:lpstr>Berlin</vt:lpstr>
      <vt:lpstr>Welcome Back!</vt:lpstr>
      <vt:lpstr>RE-CONNECTING ...</vt:lpstr>
      <vt:lpstr>Welcome and Opening Round …</vt:lpstr>
      <vt:lpstr>A new academic year and a new way of working …</vt:lpstr>
      <vt:lpstr>Campus safety … … …</vt:lpstr>
      <vt:lpstr>Returning to campus course on Moodle for all staff and students -follow this link</vt:lpstr>
      <vt:lpstr>COVID MEASURES</vt:lpstr>
      <vt:lpstr>Some important polices for you - check out these links</vt:lpstr>
      <vt:lpstr>Track and trace app … Check out this information …</vt:lpstr>
      <vt:lpstr>5 minute break away from the screen … … …</vt:lpstr>
      <vt:lpstr>A message from the Programme Manager, Dr Ceri Phelps</vt:lpstr>
      <vt:lpstr> MS Teams -Training &amp; Online Guides – Follow this link from the Hwb </vt:lpstr>
      <vt:lpstr>MS Teams protocol …</vt:lpstr>
      <vt:lpstr>Library … … …</vt:lpstr>
      <vt:lpstr>Student issues and welfare …</vt:lpstr>
      <vt:lpstr>Module Information … … …</vt:lpstr>
      <vt:lpstr>Placement portfolio …</vt:lpstr>
      <vt:lpstr>Moodle … … …</vt:lpstr>
      <vt:lpstr>A way of being … … …</vt:lpstr>
      <vt:lpstr>End of Induction and closing round  …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EMBEDDED HELPING SKILLS</dc:title>
  <dc:creator>bev</dc:creator>
  <cp:lastModifiedBy>Beverly Cole</cp:lastModifiedBy>
  <cp:revision>32</cp:revision>
  <dcterms:created xsi:type="dcterms:W3CDTF">2015-09-23T21:10:44Z</dcterms:created>
  <dcterms:modified xsi:type="dcterms:W3CDTF">2020-09-20T16:22:03Z</dcterms:modified>
</cp:coreProperties>
</file>