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5009"/>
  </p:normalViewPr>
  <p:slideViewPr>
    <p:cSldViewPr snapToGrid="0" snapToObjects="1">
      <p:cViewPr varScale="1">
        <p:scale>
          <a:sx n="92" d="100"/>
          <a:sy n="92" d="100"/>
        </p:scale>
        <p:origin x="78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FF3E38-EC20-2F46-BC6F-ECA00B3F990C}" type="doc">
      <dgm:prSet loTypeId="urn:microsoft.com/office/officeart/2008/layout/IncreasingCircleProcess" loCatId="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EEAAC6A-51EA-2242-9CBB-6478A314E3FE}">
      <dgm:prSet phldrT="[Text]" custT="1"/>
      <dgm:spPr/>
      <dgm:t>
        <a:bodyPr/>
        <a:lstStyle/>
        <a:p>
          <a:r>
            <a:rPr lang="en-GB" sz="1400" dirty="0">
              <a:latin typeface="Britannic Bold" panose="020B0903060703020204" pitchFamily="34" charset="77"/>
            </a:rPr>
            <a:t>POLITICAL</a:t>
          </a:r>
        </a:p>
      </dgm:t>
    </dgm:pt>
    <dgm:pt modelId="{EBF4B744-B3EF-574D-A35D-6DAACA714F31}" type="parTrans" cxnId="{8E62573B-B488-4B44-AA0A-A422BCEBA52D}">
      <dgm:prSet/>
      <dgm:spPr/>
      <dgm:t>
        <a:bodyPr/>
        <a:lstStyle/>
        <a:p>
          <a:endParaRPr lang="en-GB"/>
        </a:p>
      </dgm:t>
    </dgm:pt>
    <dgm:pt modelId="{33B493BC-7FD8-C340-BFE1-BFA1476C77DE}" type="sibTrans" cxnId="{8E62573B-B488-4B44-AA0A-A422BCEBA52D}">
      <dgm:prSet/>
      <dgm:spPr/>
      <dgm:t>
        <a:bodyPr/>
        <a:lstStyle/>
        <a:p>
          <a:endParaRPr lang="en-GB"/>
        </a:p>
      </dgm:t>
    </dgm:pt>
    <dgm:pt modelId="{245C9A01-E9F0-F34F-B72F-4CBD5A9AD117}">
      <dgm:prSet phldrT="[Text]" custT="1"/>
      <dgm:spPr/>
      <dgm:t>
        <a:bodyPr/>
        <a:lstStyle/>
        <a:p>
          <a:r>
            <a:rPr lang="en-GB" sz="1400" dirty="0">
              <a:latin typeface="Britannic Bold" panose="020B0903060703020204" pitchFamily="34" charset="77"/>
            </a:rPr>
            <a:t>ECONOMIC</a:t>
          </a:r>
        </a:p>
      </dgm:t>
    </dgm:pt>
    <dgm:pt modelId="{52EE62A0-6268-C240-8479-1EBEDA453FA9}" type="parTrans" cxnId="{CE4BC84A-5EAB-1944-BE62-9C4362FDEEDF}">
      <dgm:prSet/>
      <dgm:spPr/>
      <dgm:t>
        <a:bodyPr/>
        <a:lstStyle/>
        <a:p>
          <a:endParaRPr lang="en-GB"/>
        </a:p>
      </dgm:t>
    </dgm:pt>
    <dgm:pt modelId="{2294A324-85B4-A842-8292-69B84F3257EB}" type="sibTrans" cxnId="{CE4BC84A-5EAB-1944-BE62-9C4362FDEEDF}">
      <dgm:prSet/>
      <dgm:spPr/>
      <dgm:t>
        <a:bodyPr/>
        <a:lstStyle/>
        <a:p>
          <a:endParaRPr lang="en-GB"/>
        </a:p>
      </dgm:t>
    </dgm:pt>
    <dgm:pt modelId="{05624273-A1FE-9D4A-982A-F46839B76C4E}">
      <dgm:prSet phldrT="[Text]" custT="1"/>
      <dgm:spPr/>
      <dgm:t>
        <a:bodyPr/>
        <a:lstStyle/>
        <a:p>
          <a:r>
            <a:rPr lang="en-GB" sz="1400" dirty="0">
              <a:latin typeface="Britannic Bold" panose="020B0903060703020204" pitchFamily="34" charset="77"/>
            </a:rPr>
            <a:t>SOCIAL</a:t>
          </a:r>
          <a:r>
            <a:rPr lang="en-GB" sz="1200" dirty="0">
              <a:latin typeface="Britannic Bold" panose="020B0903060703020204" pitchFamily="34" charset="77"/>
            </a:rPr>
            <a:t> FACTORS</a:t>
          </a:r>
        </a:p>
      </dgm:t>
    </dgm:pt>
    <dgm:pt modelId="{9761FFA1-5D7E-9F44-AD59-A44E099A4FE7}" type="parTrans" cxnId="{9E916504-CF4D-4449-86D1-66B748711E99}">
      <dgm:prSet/>
      <dgm:spPr/>
      <dgm:t>
        <a:bodyPr/>
        <a:lstStyle/>
        <a:p>
          <a:endParaRPr lang="en-GB"/>
        </a:p>
      </dgm:t>
    </dgm:pt>
    <dgm:pt modelId="{0675C124-2BAB-B644-82DB-B04DB7A59FF7}" type="sibTrans" cxnId="{9E916504-CF4D-4449-86D1-66B748711E99}">
      <dgm:prSet/>
      <dgm:spPr/>
      <dgm:t>
        <a:bodyPr/>
        <a:lstStyle/>
        <a:p>
          <a:endParaRPr lang="en-GB"/>
        </a:p>
      </dgm:t>
    </dgm:pt>
    <dgm:pt modelId="{C7472548-9B57-C842-9AC4-D3FC5B67232C}">
      <dgm:prSet custT="1"/>
      <dgm:spPr/>
      <dgm:t>
        <a:bodyPr/>
        <a:lstStyle/>
        <a:p>
          <a:r>
            <a:rPr lang="en-GB" sz="1400" dirty="0">
              <a:latin typeface="Britannic Bold" panose="020B0903060703020204" pitchFamily="34" charset="77"/>
            </a:rPr>
            <a:t>TECHNOLOGICAL FACTORS</a:t>
          </a:r>
        </a:p>
      </dgm:t>
    </dgm:pt>
    <dgm:pt modelId="{3C08CCB6-A2CE-234D-9321-E52FD0A5ED89}" type="parTrans" cxnId="{4208FB3A-D1A8-8540-9AF0-E46F5179A0CD}">
      <dgm:prSet/>
      <dgm:spPr/>
      <dgm:t>
        <a:bodyPr/>
        <a:lstStyle/>
        <a:p>
          <a:endParaRPr lang="en-GB"/>
        </a:p>
      </dgm:t>
    </dgm:pt>
    <dgm:pt modelId="{F490248D-BF3A-F84A-B3FE-12C84FA4B1B2}" type="sibTrans" cxnId="{4208FB3A-D1A8-8540-9AF0-E46F5179A0CD}">
      <dgm:prSet/>
      <dgm:spPr/>
      <dgm:t>
        <a:bodyPr/>
        <a:lstStyle/>
        <a:p>
          <a:endParaRPr lang="en-GB"/>
        </a:p>
      </dgm:t>
    </dgm:pt>
    <dgm:pt modelId="{59065367-F0F9-B44C-B9A5-49E7E1B95628}">
      <dgm:prSet custT="1"/>
      <dgm:spPr/>
      <dgm:t>
        <a:bodyPr/>
        <a:lstStyle/>
        <a:p>
          <a:r>
            <a:rPr lang="en-GB" sz="1400" dirty="0">
              <a:latin typeface="Britannic Bold" panose="020B0903060703020204" pitchFamily="34" charset="77"/>
            </a:rPr>
            <a:t>ENVIRONMENTAL</a:t>
          </a:r>
        </a:p>
      </dgm:t>
    </dgm:pt>
    <dgm:pt modelId="{C127238A-CFF2-674D-BC9E-BA66127CC680}" type="parTrans" cxnId="{7C8704B7-E2CD-5E45-9DF6-6981205D2170}">
      <dgm:prSet/>
      <dgm:spPr/>
      <dgm:t>
        <a:bodyPr/>
        <a:lstStyle/>
        <a:p>
          <a:endParaRPr lang="en-GB"/>
        </a:p>
      </dgm:t>
    </dgm:pt>
    <dgm:pt modelId="{8C626D81-094F-3A4C-A0EC-43D7298DBE37}" type="sibTrans" cxnId="{7C8704B7-E2CD-5E45-9DF6-6981205D2170}">
      <dgm:prSet/>
      <dgm:spPr/>
      <dgm:t>
        <a:bodyPr/>
        <a:lstStyle/>
        <a:p>
          <a:endParaRPr lang="en-GB"/>
        </a:p>
      </dgm:t>
    </dgm:pt>
    <dgm:pt modelId="{70B56131-4B53-324F-A783-434EC6A4FFE5}">
      <dgm:prSet custT="1"/>
      <dgm:spPr/>
      <dgm:t>
        <a:bodyPr/>
        <a:lstStyle/>
        <a:p>
          <a:r>
            <a:rPr lang="en-GB" sz="1400" dirty="0">
              <a:latin typeface="Britannic Bold" panose="020B0903060703020204" pitchFamily="34" charset="77"/>
            </a:rPr>
            <a:t>LEGAL</a:t>
          </a:r>
        </a:p>
      </dgm:t>
    </dgm:pt>
    <dgm:pt modelId="{651F967B-4B90-3840-8782-2A1B7C32D7BC}" type="parTrans" cxnId="{87374EE0-3AFF-2C42-A0D5-AA7666629128}">
      <dgm:prSet/>
      <dgm:spPr/>
      <dgm:t>
        <a:bodyPr/>
        <a:lstStyle/>
        <a:p>
          <a:endParaRPr lang="en-GB"/>
        </a:p>
      </dgm:t>
    </dgm:pt>
    <dgm:pt modelId="{1C3FA4B2-CB18-D943-A06F-625421D1A049}" type="sibTrans" cxnId="{87374EE0-3AFF-2C42-A0D5-AA7666629128}">
      <dgm:prSet/>
      <dgm:spPr/>
      <dgm:t>
        <a:bodyPr/>
        <a:lstStyle/>
        <a:p>
          <a:endParaRPr lang="en-GB"/>
        </a:p>
      </dgm:t>
    </dgm:pt>
    <dgm:pt modelId="{2AF28FB2-F00F-BB4B-8BD1-7789A82A6B53}" type="pres">
      <dgm:prSet presAssocID="{DBFF3E38-EC20-2F46-BC6F-ECA00B3F990C}" presName="Name0" presStyleCnt="0">
        <dgm:presLayoutVars>
          <dgm:chMax val="7"/>
          <dgm:chPref val="7"/>
          <dgm:dir/>
          <dgm:animOne val="branch"/>
          <dgm:animLvl val="lvl"/>
        </dgm:presLayoutVars>
      </dgm:prSet>
      <dgm:spPr/>
    </dgm:pt>
    <dgm:pt modelId="{3F9412B6-900D-BB44-AF81-28C1F972459F}" type="pres">
      <dgm:prSet presAssocID="{0EEAAC6A-51EA-2242-9CBB-6478A314E3FE}" presName="composite" presStyleCnt="0"/>
      <dgm:spPr/>
    </dgm:pt>
    <dgm:pt modelId="{1D566F5A-F475-BF4F-86F6-F842B14C6304}" type="pres">
      <dgm:prSet presAssocID="{0EEAAC6A-51EA-2242-9CBB-6478A314E3FE}" presName="BackAccent" presStyleLbl="bgShp" presStyleIdx="0" presStyleCnt="6"/>
      <dgm:spPr/>
    </dgm:pt>
    <dgm:pt modelId="{A2CEB483-8EFB-F441-B264-BBD5D57231F7}" type="pres">
      <dgm:prSet presAssocID="{0EEAAC6A-51EA-2242-9CBB-6478A314E3FE}" presName="Accent" presStyleLbl="alignNode1" presStyleIdx="0" presStyleCnt="6"/>
      <dgm:spPr/>
    </dgm:pt>
    <dgm:pt modelId="{01E937B7-39E6-8844-905E-E355FBE14997}" type="pres">
      <dgm:prSet presAssocID="{0EEAAC6A-51EA-2242-9CBB-6478A314E3FE}" presName="Child" presStyleLbl="revTx" presStyleIdx="0" presStyleCnt="6">
        <dgm:presLayoutVars>
          <dgm:chMax val="0"/>
          <dgm:chPref val="0"/>
          <dgm:bulletEnabled val="1"/>
        </dgm:presLayoutVars>
      </dgm:prSet>
      <dgm:spPr/>
    </dgm:pt>
    <dgm:pt modelId="{E3B7FC26-66B0-F248-807F-FD3503EBA888}" type="pres">
      <dgm:prSet presAssocID="{0EEAAC6A-51EA-2242-9CBB-6478A314E3FE}" presName="Parent" presStyleLbl="revTx" presStyleIdx="0" presStyleCnt="6">
        <dgm:presLayoutVars>
          <dgm:chMax val="1"/>
          <dgm:chPref val="1"/>
          <dgm:bulletEnabled val="1"/>
        </dgm:presLayoutVars>
      </dgm:prSet>
      <dgm:spPr/>
    </dgm:pt>
    <dgm:pt modelId="{EEB54F30-AD9D-5741-98F4-220A64FC2AC7}" type="pres">
      <dgm:prSet presAssocID="{33B493BC-7FD8-C340-BFE1-BFA1476C77DE}" presName="sibTrans" presStyleCnt="0"/>
      <dgm:spPr/>
    </dgm:pt>
    <dgm:pt modelId="{82877383-BBE3-8349-8021-B99621E5E78F}" type="pres">
      <dgm:prSet presAssocID="{245C9A01-E9F0-F34F-B72F-4CBD5A9AD117}" presName="composite" presStyleCnt="0"/>
      <dgm:spPr/>
    </dgm:pt>
    <dgm:pt modelId="{BF500BFB-D437-6945-AAB5-F2FE9A31B1DA}" type="pres">
      <dgm:prSet presAssocID="{245C9A01-E9F0-F34F-B72F-4CBD5A9AD117}" presName="BackAccent" presStyleLbl="bgShp" presStyleIdx="1" presStyleCnt="6"/>
      <dgm:spPr/>
    </dgm:pt>
    <dgm:pt modelId="{78BF16CA-3A88-DF49-B652-4D5C1C749C58}" type="pres">
      <dgm:prSet presAssocID="{245C9A01-E9F0-F34F-B72F-4CBD5A9AD117}" presName="Accent" presStyleLbl="alignNode1" presStyleIdx="1" presStyleCnt="6"/>
      <dgm:spPr/>
    </dgm:pt>
    <dgm:pt modelId="{FDFAFBAB-CF5E-7E49-A9EA-48E3A58813B1}" type="pres">
      <dgm:prSet presAssocID="{245C9A01-E9F0-F34F-B72F-4CBD5A9AD117}" presName="Child" presStyleLbl="revTx" presStyleIdx="0" presStyleCnt="6">
        <dgm:presLayoutVars>
          <dgm:chMax val="0"/>
          <dgm:chPref val="0"/>
          <dgm:bulletEnabled val="1"/>
        </dgm:presLayoutVars>
      </dgm:prSet>
      <dgm:spPr/>
    </dgm:pt>
    <dgm:pt modelId="{46A0D846-347A-1C40-A27F-6E32DBF3503E}" type="pres">
      <dgm:prSet presAssocID="{245C9A01-E9F0-F34F-B72F-4CBD5A9AD117}" presName="Parent" presStyleLbl="revTx" presStyleIdx="1" presStyleCnt="6">
        <dgm:presLayoutVars>
          <dgm:chMax val="1"/>
          <dgm:chPref val="1"/>
          <dgm:bulletEnabled val="1"/>
        </dgm:presLayoutVars>
      </dgm:prSet>
      <dgm:spPr/>
    </dgm:pt>
    <dgm:pt modelId="{7848129B-AC21-0646-9F66-315C716026A0}" type="pres">
      <dgm:prSet presAssocID="{2294A324-85B4-A842-8292-69B84F3257EB}" presName="sibTrans" presStyleCnt="0"/>
      <dgm:spPr/>
    </dgm:pt>
    <dgm:pt modelId="{75FB19C6-6D0C-EE41-A81F-0F641B47EB0A}" type="pres">
      <dgm:prSet presAssocID="{05624273-A1FE-9D4A-982A-F46839B76C4E}" presName="composite" presStyleCnt="0"/>
      <dgm:spPr/>
    </dgm:pt>
    <dgm:pt modelId="{F63F586C-E74E-8C43-8714-D25B57730AF3}" type="pres">
      <dgm:prSet presAssocID="{05624273-A1FE-9D4A-982A-F46839B76C4E}" presName="BackAccent" presStyleLbl="bgShp" presStyleIdx="2" presStyleCnt="6"/>
      <dgm:spPr/>
    </dgm:pt>
    <dgm:pt modelId="{CEDF33F8-0E74-AB4E-82FD-8452652B11E9}" type="pres">
      <dgm:prSet presAssocID="{05624273-A1FE-9D4A-982A-F46839B76C4E}" presName="Accent" presStyleLbl="alignNode1" presStyleIdx="2" presStyleCnt="6"/>
      <dgm:spPr/>
    </dgm:pt>
    <dgm:pt modelId="{45D51357-ABCF-6449-A27C-F331267F91D3}" type="pres">
      <dgm:prSet presAssocID="{05624273-A1FE-9D4A-982A-F46839B76C4E}" presName="Child" presStyleLbl="revTx" presStyleIdx="1" presStyleCnt="6">
        <dgm:presLayoutVars>
          <dgm:chMax val="0"/>
          <dgm:chPref val="0"/>
          <dgm:bulletEnabled val="1"/>
        </dgm:presLayoutVars>
      </dgm:prSet>
      <dgm:spPr/>
    </dgm:pt>
    <dgm:pt modelId="{85C849B6-6538-7348-887B-F65B5C7CFB4E}" type="pres">
      <dgm:prSet presAssocID="{05624273-A1FE-9D4A-982A-F46839B76C4E}" presName="Parent" presStyleLbl="revTx" presStyleIdx="2" presStyleCnt="6">
        <dgm:presLayoutVars>
          <dgm:chMax val="1"/>
          <dgm:chPref val="1"/>
          <dgm:bulletEnabled val="1"/>
        </dgm:presLayoutVars>
      </dgm:prSet>
      <dgm:spPr/>
    </dgm:pt>
    <dgm:pt modelId="{C357B840-6134-CB4A-BDE1-95CB8694ACFB}" type="pres">
      <dgm:prSet presAssocID="{0675C124-2BAB-B644-82DB-B04DB7A59FF7}" presName="sibTrans" presStyleCnt="0"/>
      <dgm:spPr/>
    </dgm:pt>
    <dgm:pt modelId="{4B6503BD-48E4-6142-825F-93037FB1E23B}" type="pres">
      <dgm:prSet presAssocID="{C7472548-9B57-C842-9AC4-D3FC5B67232C}" presName="composite" presStyleCnt="0"/>
      <dgm:spPr/>
    </dgm:pt>
    <dgm:pt modelId="{E262967E-DE14-FB44-892F-9FB9884AEC76}" type="pres">
      <dgm:prSet presAssocID="{C7472548-9B57-C842-9AC4-D3FC5B67232C}" presName="BackAccent" presStyleLbl="bgShp" presStyleIdx="3" presStyleCnt="6"/>
      <dgm:spPr/>
    </dgm:pt>
    <dgm:pt modelId="{312CE401-DAD2-5444-8501-71DFA7B6926C}" type="pres">
      <dgm:prSet presAssocID="{C7472548-9B57-C842-9AC4-D3FC5B67232C}" presName="Accent" presStyleLbl="alignNode1" presStyleIdx="3" presStyleCnt="6"/>
      <dgm:spPr/>
    </dgm:pt>
    <dgm:pt modelId="{96FB472E-7F6E-8047-A759-417C8C441D9F}" type="pres">
      <dgm:prSet presAssocID="{C7472548-9B57-C842-9AC4-D3FC5B67232C}" presName="Child" presStyleLbl="revTx" presStyleIdx="2" presStyleCnt="6">
        <dgm:presLayoutVars>
          <dgm:chMax val="0"/>
          <dgm:chPref val="0"/>
          <dgm:bulletEnabled val="1"/>
        </dgm:presLayoutVars>
      </dgm:prSet>
      <dgm:spPr/>
    </dgm:pt>
    <dgm:pt modelId="{58899F31-2E34-3444-BB13-259E4DF4B685}" type="pres">
      <dgm:prSet presAssocID="{C7472548-9B57-C842-9AC4-D3FC5B67232C}" presName="Parent" presStyleLbl="revTx" presStyleIdx="3" presStyleCnt="6">
        <dgm:presLayoutVars>
          <dgm:chMax val="1"/>
          <dgm:chPref val="1"/>
          <dgm:bulletEnabled val="1"/>
        </dgm:presLayoutVars>
      </dgm:prSet>
      <dgm:spPr/>
    </dgm:pt>
    <dgm:pt modelId="{6A7D7103-2B0A-0145-8CE8-BE3B688CEF0D}" type="pres">
      <dgm:prSet presAssocID="{F490248D-BF3A-F84A-B3FE-12C84FA4B1B2}" presName="sibTrans" presStyleCnt="0"/>
      <dgm:spPr/>
    </dgm:pt>
    <dgm:pt modelId="{290C4158-3C98-9B45-BA9B-934FDFE6197C}" type="pres">
      <dgm:prSet presAssocID="{59065367-F0F9-B44C-B9A5-49E7E1B95628}" presName="composite" presStyleCnt="0"/>
      <dgm:spPr/>
    </dgm:pt>
    <dgm:pt modelId="{7B27D054-8923-A542-ADC0-9E6CC520B346}" type="pres">
      <dgm:prSet presAssocID="{59065367-F0F9-B44C-B9A5-49E7E1B95628}" presName="BackAccent" presStyleLbl="bgShp" presStyleIdx="4" presStyleCnt="6"/>
      <dgm:spPr/>
    </dgm:pt>
    <dgm:pt modelId="{FF4EA5F4-74A0-C949-89D9-DE0B3C6B05E4}" type="pres">
      <dgm:prSet presAssocID="{59065367-F0F9-B44C-B9A5-49E7E1B95628}" presName="Accent" presStyleLbl="alignNode1" presStyleIdx="4" presStyleCnt="6"/>
      <dgm:spPr/>
    </dgm:pt>
    <dgm:pt modelId="{3C22047E-2B5E-2846-9424-27ED564E5EBA}" type="pres">
      <dgm:prSet presAssocID="{59065367-F0F9-B44C-B9A5-49E7E1B95628}" presName="Child" presStyleLbl="revTx" presStyleIdx="3" presStyleCnt="6">
        <dgm:presLayoutVars>
          <dgm:chMax val="0"/>
          <dgm:chPref val="0"/>
          <dgm:bulletEnabled val="1"/>
        </dgm:presLayoutVars>
      </dgm:prSet>
      <dgm:spPr/>
    </dgm:pt>
    <dgm:pt modelId="{1F3BCCFF-A4C2-E340-BCEE-F2EB2A54F8B9}" type="pres">
      <dgm:prSet presAssocID="{59065367-F0F9-B44C-B9A5-49E7E1B95628}" presName="Parent" presStyleLbl="revTx" presStyleIdx="4" presStyleCnt="6" custScaleX="128782">
        <dgm:presLayoutVars>
          <dgm:chMax val="1"/>
          <dgm:chPref val="1"/>
          <dgm:bulletEnabled val="1"/>
        </dgm:presLayoutVars>
      </dgm:prSet>
      <dgm:spPr/>
    </dgm:pt>
    <dgm:pt modelId="{C834F413-8F0D-974D-B383-993DC72EC170}" type="pres">
      <dgm:prSet presAssocID="{8C626D81-094F-3A4C-A0EC-43D7298DBE37}" presName="sibTrans" presStyleCnt="0"/>
      <dgm:spPr/>
    </dgm:pt>
    <dgm:pt modelId="{B86E9DB2-AEC9-954D-B27D-95A4105C84A7}" type="pres">
      <dgm:prSet presAssocID="{70B56131-4B53-324F-A783-434EC6A4FFE5}" presName="composite" presStyleCnt="0"/>
      <dgm:spPr/>
    </dgm:pt>
    <dgm:pt modelId="{9DDD06A3-B379-8548-A258-EA9C761F5C75}" type="pres">
      <dgm:prSet presAssocID="{70B56131-4B53-324F-A783-434EC6A4FFE5}" presName="BackAccent" presStyleLbl="bgShp" presStyleIdx="5" presStyleCnt="6"/>
      <dgm:spPr/>
    </dgm:pt>
    <dgm:pt modelId="{06EE82D3-D661-BE42-BD82-4F1E35CE956F}" type="pres">
      <dgm:prSet presAssocID="{70B56131-4B53-324F-A783-434EC6A4FFE5}" presName="Accent" presStyleLbl="alignNode1" presStyleIdx="5" presStyleCnt="6"/>
      <dgm:spPr/>
    </dgm:pt>
    <dgm:pt modelId="{E65A3211-33E2-4642-BD58-E7A8189675D2}" type="pres">
      <dgm:prSet presAssocID="{70B56131-4B53-324F-A783-434EC6A4FFE5}" presName="Child" presStyleLbl="revTx" presStyleIdx="4" presStyleCnt="6">
        <dgm:presLayoutVars>
          <dgm:chMax val="0"/>
          <dgm:chPref val="0"/>
          <dgm:bulletEnabled val="1"/>
        </dgm:presLayoutVars>
      </dgm:prSet>
      <dgm:spPr/>
    </dgm:pt>
    <dgm:pt modelId="{AA120CC7-A414-7740-824F-9A96F6B4EE09}" type="pres">
      <dgm:prSet presAssocID="{70B56131-4B53-324F-A783-434EC6A4FFE5}" presName="Parent" presStyleLbl="revTx" presStyleIdx="5" presStyleCnt="6">
        <dgm:presLayoutVars>
          <dgm:chMax val="1"/>
          <dgm:chPref val="1"/>
          <dgm:bulletEnabled val="1"/>
        </dgm:presLayoutVars>
      </dgm:prSet>
      <dgm:spPr/>
    </dgm:pt>
  </dgm:ptLst>
  <dgm:cxnLst>
    <dgm:cxn modelId="{CB1A0900-4A69-A643-9FAC-7274D974E8DE}" type="presOf" srcId="{0EEAAC6A-51EA-2242-9CBB-6478A314E3FE}" destId="{E3B7FC26-66B0-F248-807F-FD3503EBA888}" srcOrd="0" destOrd="0" presId="urn:microsoft.com/office/officeart/2008/layout/IncreasingCircleProcess"/>
    <dgm:cxn modelId="{9E916504-CF4D-4449-86D1-66B748711E99}" srcId="{DBFF3E38-EC20-2F46-BC6F-ECA00B3F990C}" destId="{05624273-A1FE-9D4A-982A-F46839B76C4E}" srcOrd="2" destOrd="0" parTransId="{9761FFA1-5D7E-9F44-AD59-A44E099A4FE7}" sibTransId="{0675C124-2BAB-B644-82DB-B04DB7A59FF7}"/>
    <dgm:cxn modelId="{AF96F035-D4BA-6F44-8A38-8EDFA12D351A}" type="presOf" srcId="{70B56131-4B53-324F-A783-434EC6A4FFE5}" destId="{AA120CC7-A414-7740-824F-9A96F6B4EE09}" srcOrd="0" destOrd="0" presId="urn:microsoft.com/office/officeart/2008/layout/IncreasingCircleProcess"/>
    <dgm:cxn modelId="{4208FB3A-D1A8-8540-9AF0-E46F5179A0CD}" srcId="{DBFF3E38-EC20-2F46-BC6F-ECA00B3F990C}" destId="{C7472548-9B57-C842-9AC4-D3FC5B67232C}" srcOrd="3" destOrd="0" parTransId="{3C08CCB6-A2CE-234D-9321-E52FD0A5ED89}" sibTransId="{F490248D-BF3A-F84A-B3FE-12C84FA4B1B2}"/>
    <dgm:cxn modelId="{8E62573B-B488-4B44-AA0A-A422BCEBA52D}" srcId="{DBFF3E38-EC20-2F46-BC6F-ECA00B3F990C}" destId="{0EEAAC6A-51EA-2242-9CBB-6478A314E3FE}" srcOrd="0" destOrd="0" parTransId="{EBF4B744-B3EF-574D-A35D-6DAACA714F31}" sibTransId="{33B493BC-7FD8-C340-BFE1-BFA1476C77DE}"/>
    <dgm:cxn modelId="{CE4BC84A-5EAB-1944-BE62-9C4362FDEEDF}" srcId="{DBFF3E38-EC20-2F46-BC6F-ECA00B3F990C}" destId="{245C9A01-E9F0-F34F-B72F-4CBD5A9AD117}" srcOrd="1" destOrd="0" parTransId="{52EE62A0-6268-C240-8479-1EBEDA453FA9}" sibTransId="{2294A324-85B4-A842-8292-69B84F3257EB}"/>
    <dgm:cxn modelId="{771A34AD-5759-FD4F-8DC3-9EE267F4FE0A}" type="presOf" srcId="{59065367-F0F9-B44C-B9A5-49E7E1B95628}" destId="{1F3BCCFF-A4C2-E340-BCEE-F2EB2A54F8B9}" srcOrd="0" destOrd="0" presId="urn:microsoft.com/office/officeart/2008/layout/IncreasingCircleProcess"/>
    <dgm:cxn modelId="{7C8704B7-E2CD-5E45-9DF6-6981205D2170}" srcId="{DBFF3E38-EC20-2F46-BC6F-ECA00B3F990C}" destId="{59065367-F0F9-B44C-B9A5-49E7E1B95628}" srcOrd="4" destOrd="0" parTransId="{C127238A-CFF2-674D-BC9E-BA66127CC680}" sibTransId="{8C626D81-094F-3A4C-A0EC-43D7298DBE37}"/>
    <dgm:cxn modelId="{315BA1CB-EF50-9049-BB72-B581A5F88486}" type="presOf" srcId="{245C9A01-E9F0-F34F-B72F-4CBD5A9AD117}" destId="{46A0D846-347A-1C40-A27F-6E32DBF3503E}" srcOrd="0" destOrd="0" presId="urn:microsoft.com/office/officeart/2008/layout/IncreasingCircleProcess"/>
    <dgm:cxn modelId="{87374EE0-3AFF-2C42-A0D5-AA7666629128}" srcId="{DBFF3E38-EC20-2F46-BC6F-ECA00B3F990C}" destId="{70B56131-4B53-324F-A783-434EC6A4FFE5}" srcOrd="5" destOrd="0" parTransId="{651F967B-4B90-3840-8782-2A1B7C32D7BC}" sibTransId="{1C3FA4B2-CB18-D943-A06F-625421D1A049}"/>
    <dgm:cxn modelId="{E55CADE3-5892-5C41-B538-0BE049D6E65F}" type="presOf" srcId="{C7472548-9B57-C842-9AC4-D3FC5B67232C}" destId="{58899F31-2E34-3444-BB13-259E4DF4B685}" srcOrd="0" destOrd="0" presId="urn:microsoft.com/office/officeart/2008/layout/IncreasingCircleProcess"/>
    <dgm:cxn modelId="{04834DF2-6874-BF44-9A9D-A881A3706899}" type="presOf" srcId="{DBFF3E38-EC20-2F46-BC6F-ECA00B3F990C}" destId="{2AF28FB2-F00F-BB4B-8BD1-7789A82A6B53}" srcOrd="0" destOrd="0" presId="urn:microsoft.com/office/officeart/2008/layout/IncreasingCircleProcess"/>
    <dgm:cxn modelId="{8B81BEFC-C3C0-EE46-8FB9-861095A7370C}" type="presOf" srcId="{05624273-A1FE-9D4A-982A-F46839B76C4E}" destId="{85C849B6-6538-7348-887B-F65B5C7CFB4E}" srcOrd="0" destOrd="0" presId="urn:microsoft.com/office/officeart/2008/layout/IncreasingCircleProcess"/>
    <dgm:cxn modelId="{7C8D9568-9946-E343-87C4-6FFBEDC078D4}" type="presParOf" srcId="{2AF28FB2-F00F-BB4B-8BD1-7789A82A6B53}" destId="{3F9412B6-900D-BB44-AF81-28C1F972459F}" srcOrd="0" destOrd="0" presId="urn:microsoft.com/office/officeart/2008/layout/IncreasingCircleProcess"/>
    <dgm:cxn modelId="{D04378B9-B3B9-E648-8426-D2A1C828B6D8}" type="presParOf" srcId="{3F9412B6-900D-BB44-AF81-28C1F972459F}" destId="{1D566F5A-F475-BF4F-86F6-F842B14C6304}" srcOrd="0" destOrd="0" presId="urn:microsoft.com/office/officeart/2008/layout/IncreasingCircleProcess"/>
    <dgm:cxn modelId="{5370A497-8C0C-A64B-9219-2249F85730F9}" type="presParOf" srcId="{3F9412B6-900D-BB44-AF81-28C1F972459F}" destId="{A2CEB483-8EFB-F441-B264-BBD5D57231F7}" srcOrd="1" destOrd="0" presId="urn:microsoft.com/office/officeart/2008/layout/IncreasingCircleProcess"/>
    <dgm:cxn modelId="{388F275B-624E-C547-83EE-3E7190EC9964}" type="presParOf" srcId="{3F9412B6-900D-BB44-AF81-28C1F972459F}" destId="{01E937B7-39E6-8844-905E-E355FBE14997}" srcOrd="2" destOrd="0" presId="urn:microsoft.com/office/officeart/2008/layout/IncreasingCircleProcess"/>
    <dgm:cxn modelId="{DADA5C60-CAF6-4A45-B8D8-E8CF90363643}" type="presParOf" srcId="{3F9412B6-900D-BB44-AF81-28C1F972459F}" destId="{E3B7FC26-66B0-F248-807F-FD3503EBA888}" srcOrd="3" destOrd="0" presId="urn:microsoft.com/office/officeart/2008/layout/IncreasingCircleProcess"/>
    <dgm:cxn modelId="{A252B021-F689-E44F-B0BF-34976C1E81B7}" type="presParOf" srcId="{2AF28FB2-F00F-BB4B-8BD1-7789A82A6B53}" destId="{EEB54F30-AD9D-5741-98F4-220A64FC2AC7}" srcOrd="1" destOrd="0" presId="urn:microsoft.com/office/officeart/2008/layout/IncreasingCircleProcess"/>
    <dgm:cxn modelId="{4EA578EE-9F2D-1646-9AC8-CD2CEE23BADE}" type="presParOf" srcId="{2AF28FB2-F00F-BB4B-8BD1-7789A82A6B53}" destId="{82877383-BBE3-8349-8021-B99621E5E78F}" srcOrd="2" destOrd="0" presId="urn:microsoft.com/office/officeart/2008/layout/IncreasingCircleProcess"/>
    <dgm:cxn modelId="{D833296D-22AE-D142-842F-DB753FD47FC4}" type="presParOf" srcId="{82877383-BBE3-8349-8021-B99621E5E78F}" destId="{BF500BFB-D437-6945-AAB5-F2FE9A31B1DA}" srcOrd="0" destOrd="0" presId="urn:microsoft.com/office/officeart/2008/layout/IncreasingCircleProcess"/>
    <dgm:cxn modelId="{8F8ECFE8-B409-9A44-A78D-8509AAD509D6}" type="presParOf" srcId="{82877383-BBE3-8349-8021-B99621E5E78F}" destId="{78BF16CA-3A88-DF49-B652-4D5C1C749C58}" srcOrd="1" destOrd="0" presId="urn:microsoft.com/office/officeart/2008/layout/IncreasingCircleProcess"/>
    <dgm:cxn modelId="{5777776A-378F-E046-9373-2672E324E23B}" type="presParOf" srcId="{82877383-BBE3-8349-8021-B99621E5E78F}" destId="{FDFAFBAB-CF5E-7E49-A9EA-48E3A58813B1}" srcOrd="2" destOrd="0" presId="urn:microsoft.com/office/officeart/2008/layout/IncreasingCircleProcess"/>
    <dgm:cxn modelId="{4A8BC3AE-E288-134B-A9B7-1B8586F69311}" type="presParOf" srcId="{82877383-BBE3-8349-8021-B99621E5E78F}" destId="{46A0D846-347A-1C40-A27F-6E32DBF3503E}" srcOrd="3" destOrd="0" presId="urn:microsoft.com/office/officeart/2008/layout/IncreasingCircleProcess"/>
    <dgm:cxn modelId="{0E91A9AD-E5E2-A24E-A293-B6B008D57C7D}" type="presParOf" srcId="{2AF28FB2-F00F-BB4B-8BD1-7789A82A6B53}" destId="{7848129B-AC21-0646-9F66-315C716026A0}" srcOrd="3" destOrd="0" presId="urn:microsoft.com/office/officeart/2008/layout/IncreasingCircleProcess"/>
    <dgm:cxn modelId="{297A81CE-333B-F146-9728-9DC727212696}" type="presParOf" srcId="{2AF28FB2-F00F-BB4B-8BD1-7789A82A6B53}" destId="{75FB19C6-6D0C-EE41-A81F-0F641B47EB0A}" srcOrd="4" destOrd="0" presId="urn:microsoft.com/office/officeart/2008/layout/IncreasingCircleProcess"/>
    <dgm:cxn modelId="{6351D6DB-C1B2-184E-ACEE-7DA4428FCED6}" type="presParOf" srcId="{75FB19C6-6D0C-EE41-A81F-0F641B47EB0A}" destId="{F63F586C-E74E-8C43-8714-D25B57730AF3}" srcOrd="0" destOrd="0" presId="urn:microsoft.com/office/officeart/2008/layout/IncreasingCircleProcess"/>
    <dgm:cxn modelId="{5C9A1D85-4008-5849-AD6F-306C58C93AA9}" type="presParOf" srcId="{75FB19C6-6D0C-EE41-A81F-0F641B47EB0A}" destId="{CEDF33F8-0E74-AB4E-82FD-8452652B11E9}" srcOrd="1" destOrd="0" presId="urn:microsoft.com/office/officeart/2008/layout/IncreasingCircleProcess"/>
    <dgm:cxn modelId="{475199D7-B06A-E14F-BD40-EBD60B5475E4}" type="presParOf" srcId="{75FB19C6-6D0C-EE41-A81F-0F641B47EB0A}" destId="{45D51357-ABCF-6449-A27C-F331267F91D3}" srcOrd="2" destOrd="0" presId="urn:microsoft.com/office/officeart/2008/layout/IncreasingCircleProcess"/>
    <dgm:cxn modelId="{DCAF8852-D6C8-5D4C-895C-46EA8B4A2EAD}" type="presParOf" srcId="{75FB19C6-6D0C-EE41-A81F-0F641B47EB0A}" destId="{85C849B6-6538-7348-887B-F65B5C7CFB4E}" srcOrd="3" destOrd="0" presId="urn:microsoft.com/office/officeart/2008/layout/IncreasingCircleProcess"/>
    <dgm:cxn modelId="{62022F22-50E1-884A-BC70-97A1BBB0D9B5}" type="presParOf" srcId="{2AF28FB2-F00F-BB4B-8BD1-7789A82A6B53}" destId="{C357B840-6134-CB4A-BDE1-95CB8694ACFB}" srcOrd="5" destOrd="0" presId="urn:microsoft.com/office/officeart/2008/layout/IncreasingCircleProcess"/>
    <dgm:cxn modelId="{BB24A6F3-F2B9-0C47-ADBD-16666225BBD6}" type="presParOf" srcId="{2AF28FB2-F00F-BB4B-8BD1-7789A82A6B53}" destId="{4B6503BD-48E4-6142-825F-93037FB1E23B}" srcOrd="6" destOrd="0" presId="urn:microsoft.com/office/officeart/2008/layout/IncreasingCircleProcess"/>
    <dgm:cxn modelId="{57F96F01-3B40-BE45-AE2C-BB94CF69F2EF}" type="presParOf" srcId="{4B6503BD-48E4-6142-825F-93037FB1E23B}" destId="{E262967E-DE14-FB44-892F-9FB9884AEC76}" srcOrd="0" destOrd="0" presId="urn:microsoft.com/office/officeart/2008/layout/IncreasingCircleProcess"/>
    <dgm:cxn modelId="{C169F010-34C9-614E-9FC6-B3A1D6CF2A77}" type="presParOf" srcId="{4B6503BD-48E4-6142-825F-93037FB1E23B}" destId="{312CE401-DAD2-5444-8501-71DFA7B6926C}" srcOrd="1" destOrd="0" presId="urn:microsoft.com/office/officeart/2008/layout/IncreasingCircleProcess"/>
    <dgm:cxn modelId="{804F1331-1CBA-2749-94ED-8188E277AD2C}" type="presParOf" srcId="{4B6503BD-48E4-6142-825F-93037FB1E23B}" destId="{96FB472E-7F6E-8047-A759-417C8C441D9F}" srcOrd="2" destOrd="0" presId="urn:microsoft.com/office/officeart/2008/layout/IncreasingCircleProcess"/>
    <dgm:cxn modelId="{CD8479B1-8690-DF46-9CFC-8725484EB165}" type="presParOf" srcId="{4B6503BD-48E4-6142-825F-93037FB1E23B}" destId="{58899F31-2E34-3444-BB13-259E4DF4B685}" srcOrd="3" destOrd="0" presId="urn:microsoft.com/office/officeart/2008/layout/IncreasingCircleProcess"/>
    <dgm:cxn modelId="{E45DA55E-4C00-1845-9E57-2D03EB47206C}" type="presParOf" srcId="{2AF28FB2-F00F-BB4B-8BD1-7789A82A6B53}" destId="{6A7D7103-2B0A-0145-8CE8-BE3B688CEF0D}" srcOrd="7" destOrd="0" presId="urn:microsoft.com/office/officeart/2008/layout/IncreasingCircleProcess"/>
    <dgm:cxn modelId="{FFBF5373-6AD3-1F4A-AAEB-9B4CB0638D4D}" type="presParOf" srcId="{2AF28FB2-F00F-BB4B-8BD1-7789A82A6B53}" destId="{290C4158-3C98-9B45-BA9B-934FDFE6197C}" srcOrd="8" destOrd="0" presId="urn:microsoft.com/office/officeart/2008/layout/IncreasingCircleProcess"/>
    <dgm:cxn modelId="{52352D85-881A-3441-AA23-C5C578CD42F7}" type="presParOf" srcId="{290C4158-3C98-9B45-BA9B-934FDFE6197C}" destId="{7B27D054-8923-A542-ADC0-9E6CC520B346}" srcOrd="0" destOrd="0" presId="urn:microsoft.com/office/officeart/2008/layout/IncreasingCircleProcess"/>
    <dgm:cxn modelId="{21FD9365-372F-104F-BB04-566E43A1B68D}" type="presParOf" srcId="{290C4158-3C98-9B45-BA9B-934FDFE6197C}" destId="{FF4EA5F4-74A0-C949-89D9-DE0B3C6B05E4}" srcOrd="1" destOrd="0" presId="urn:microsoft.com/office/officeart/2008/layout/IncreasingCircleProcess"/>
    <dgm:cxn modelId="{8C0B5E96-67C2-E44A-9EFF-B820931D0F76}" type="presParOf" srcId="{290C4158-3C98-9B45-BA9B-934FDFE6197C}" destId="{3C22047E-2B5E-2846-9424-27ED564E5EBA}" srcOrd="2" destOrd="0" presId="urn:microsoft.com/office/officeart/2008/layout/IncreasingCircleProcess"/>
    <dgm:cxn modelId="{2A4EC209-DA07-E449-BB1E-3E2906EA1A42}" type="presParOf" srcId="{290C4158-3C98-9B45-BA9B-934FDFE6197C}" destId="{1F3BCCFF-A4C2-E340-BCEE-F2EB2A54F8B9}" srcOrd="3" destOrd="0" presId="urn:microsoft.com/office/officeart/2008/layout/IncreasingCircleProcess"/>
    <dgm:cxn modelId="{1BA650B8-089F-0449-9972-A90C0C5F738D}" type="presParOf" srcId="{2AF28FB2-F00F-BB4B-8BD1-7789A82A6B53}" destId="{C834F413-8F0D-974D-B383-993DC72EC170}" srcOrd="9" destOrd="0" presId="urn:microsoft.com/office/officeart/2008/layout/IncreasingCircleProcess"/>
    <dgm:cxn modelId="{F643D42D-182B-8B45-A142-00C8F551B788}" type="presParOf" srcId="{2AF28FB2-F00F-BB4B-8BD1-7789A82A6B53}" destId="{B86E9DB2-AEC9-954D-B27D-95A4105C84A7}" srcOrd="10" destOrd="0" presId="urn:microsoft.com/office/officeart/2008/layout/IncreasingCircleProcess"/>
    <dgm:cxn modelId="{3D6C627D-5746-C142-967F-230FE02B46E2}" type="presParOf" srcId="{B86E9DB2-AEC9-954D-B27D-95A4105C84A7}" destId="{9DDD06A3-B379-8548-A258-EA9C761F5C75}" srcOrd="0" destOrd="0" presId="urn:microsoft.com/office/officeart/2008/layout/IncreasingCircleProcess"/>
    <dgm:cxn modelId="{E0F08774-E23F-D24E-979B-972CCCD22AA0}" type="presParOf" srcId="{B86E9DB2-AEC9-954D-B27D-95A4105C84A7}" destId="{06EE82D3-D661-BE42-BD82-4F1E35CE956F}" srcOrd="1" destOrd="0" presId="urn:microsoft.com/office/officeart/2008/layout/IncreasingCircleProcess"/>
    <dgm:cxn modelId="{38294009-346C-DB4B-A4EC-B5A819B36CA3}" type="presParOf" srcId="{B86E9DB2-AEC9-954D-B27D-95A4105C84A7}" destId="{E65A3211-33E2-4642-BD58-E7A8189675D2}" srcOrd="2" destOrd="0" presId="urn:microsoft.com/office/officeart/2008/layout/IncreasingCircleProcess"/>
    <dgm:cxn modelId="{3FF836B9-8E97-0A43-9610-2B4706D8211D}" type="presParOf" srcId="{B86E9DB2-AEC9-954D-B27D-95A4105C84A7}" destId="{AA120CC7-A414-7740-824F-9A96F6B4EE09}" srcOrd="3" destOrd="0" presId="urn:microsoft.com/office/officeart/2008/layout/Increasing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566F5A-F475-BF4F-86F6-F842B14C6304}">
      <dsp:nvSpPr>
        <dsp:cNvPr id="0" name=""/>
        <dsp:cNvSpPr/>
      </dsp:nvSpPr>
      <dsp:spPr>
        <a:xfrm>
          <a:off x="5674" y="0"/>
          <a:ext cx="414149" cy="414149"/>
        </a:xfrm>
        <a:prstGeom prst="ellipse">
          <a:avLst/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tint val="4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A2CEB483-8EFB-F441-B264-BBD5D57231F7}">
      <dsp:nvSpPr>
        <dsp:cNvPr id="0" name=""/>
        <dsp:cNvSpPr/>
      </dsp:nvSpPr>
      <dsp:spPr>
        <a:xfrm>
          <a:off x="47089" y="41414"/>
          <a:ext cx="331319" cy="331319"/>
        </a:xfrm>
        <a:prstGeom prst="chord">
          <a:avLst>
            <a:gd name="adj1" fmla="val 2508618"/>
            <a:gd name="adj2" fmla="val 8291382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B7FC26-66B0-F248-807F-FD3503EBA888}">
      <dsp:nvSpPr>
        <dsp:cNvPr id="0" name=""/>
        <dsp:cNvSpPr/>
      </dsp:nvSpPr>
      <dsp:spPr>
        <a:xfrm>
          <a:off x="506104" y="0"/>
          <a:ext cx="1225191" cy="41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Britannic Bold" panose="020B0903060703020204" pitchFamily="34" charset="77"/>
            </a:rPr>
            <a:t>POLITICAL</a:t>
          </a:r>
        </a:p>
      </dsp:txBody>
      <dsp:txXfrm>
        <a:off x="506104" y="0"/>
        <a:ext cx="1225191" cy="414149"/>
      </dsp:txXfrm>
    </dsp:sp>
    <dsp:sp modelId="{BF500BFB-D437-6945-AAB5-F2FE9A31B1DA}">
      <dsp:nvSpPr>
        <dsp:cNvPr id="0" name=""/>
        <dsp:cNvSpPr/>
      </dsp:nvSpPr>
      <dsp:spPr>
        <a:xfrm>
          <a:off x="1817577" y="0"/>
          <a:ext cx="414149" cy="414149"/>
        </a:xfrm>
        <a:prstGeom prst="ellipse">
          <a:avLst/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tint val="4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78BF16CA-3A88-DF49-B652-4D5C1C749C58}">
      <dsp:nvSpPr>
        <dsp:cNvPr id="0" name=""/>
        <dsp:cNvSpPr/>
      </dsp:nvSpPr>
      <dsp:spPr>
        <a:xfrm>
          <a:off x="1858992" y="41414"/>
          <a:ext cx="331319" cy="331319"/>
        </a:xfrm>
        <a:prstGeom prst="chord">
          <a:avLst>
            <a:gd name="adj1" fmla="val 1168272"/>
            <a:gd name="adj2" fmla="val 9631728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6A0D846-347A-1C40-A27F-6E32DBF3503E}">
      <dsp:nvSpPr>
        <dsp:cNvPr id="0" name=""/>
        <dsp:cNvSpPr/>
      </dsp:nvSpPr>
      <dsp:spPr>
        <a:xfrm>
          <a:off x="2318007" y="0"/>
          <a:ext cx="1225191" cy="41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Britannic Bold" panose="020B0903060703020204" pitchFamily="34" charset="77"/>
            </a:rPr>
            <a:t>ECONOMIC</a:t>
          </a:r>
        </a:p>
      </dsp:txBody>
      <dsp:txXfrm>
        <a:off x="2318007" y="0"/>
        <a:ext cx="1225191" cy="414149"/>
      </dsp:txXfrm>
    </dsp:sp>
    <dsp:sp modelId="{F63F586C-E74E-8C43-8714-D25B57730AF3}">
      <dsp:nvSpPr>
        <dsp:cNvPr id="0" name=""/>
        <dsp:cNvSpPr/>
      </dsp:nvSpPr>
      <dsp:spPr>
        <a:xfrm>
          <a:off x="3629479" y="0"/>
          <a:ext cx="414149" cy="414149"/>
        </a:xfrm>
        <a:prstGeom prst="ellipse">
          <a:avLst/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tint val="4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CEDF33F8-0E74-AB4E-82FD-8452652B11E9}">
      <dsp:nvSpPr>
        <dsp:cNvPr id="0" name=""/>
        <dsp:cNvSpPr/>
      </dsp:nvSpPr>
      <dsp:spPr>
        <a:xfrm>
          <a:off x="3670894" y="41414"/>
          <a:ext cx="331319" cy="331319"/>
        </a:xfrm>
        <a:prstGeom prst="chord">
          <a:avLst>
            <a:gd name="adj1" fmla="val 0"/>
            <a:gd name="adj2" fmla="val 108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5C849B6-6538-7348-887B-F65B5C7CFB4E}">
      <dsp:nvSpPr>
        <dsp:cNvPr id="0" name=""/>
        <dsp:cNvSpPr/>
      </dsp:nvSpPr>
      <dsp:spPr>
        <a:xfrm>
          <a:off x="4129910" y="0"/>
          <a:ext cx="1225191" cy="41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Britannic Bold" panose="020B0903060703020204" pitchFamily="34" charset="77"/>
            </a:rPr>
            <a:t>SOCIAL</a:t>
          </a:r>
          <a:r>
            <a:rPr lang="en-GB" sz="1200" kern="1200" dirty="0">
              <a:latin typeface="Britannic Bold" panose="020B0903060703020204" pitchFamily="34" charset="77"/>
            </a:rPr>
            <a:t> FACTORS</a:t>
          </a:r>
        </a:p>
      </dsp:txBody>
      <dsp:txXfrm>
        <a:off x="4129910" y="0"/>
        <a:ext cx="1225191" cy="414149"/>
      </dsp:txXfrm>
    </dsp:sp>
    <dsp:sp modelId="{E262967E-DE14-FB44-892F-9FB9884AEC76}">
      <dsp:nvSpPr>
        <dsp:cNvPr id="0" name=""/>
        <dsp:cNvSpPr/>
      </dsp:nvSpPr>
      <dsp:spPr>
        <a:xfrm>
          <a:off x="5441382" y="0"/>
          <a:ext cx="414149" cy="414149"/>
        </a:xfrm>
        <a:prstGeom prst="ellipse">
          <a:avLst/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tint val="4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312CE401-DAD2-5444-8501-71DFA7B6926C}">
      <dsp:nvSpPr>
        <dsp:cNvPr id="0" name=""/>
        <dsp:cNvSpPr/>
      </dsp:nvSpPr>
      <dsp:spPr>
        <a:xfrm>
          <a:off x="5482797" y="41414"/>
          <a:ext cx="331319" cy="331319"/>
        </a:xfrm>
        <a:prstGeom prst="chord">
          <a:avLst>
            <a:gd name="adj1" fmla="val 20431728"/>
            <a:gd name="adj2" fmla="val 11968272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899F31-2E34-3444-BB13-259E4DF4B685}">
      <dsp:nvSpPr>
        <dsp:cNvPr id="0" name=""/>
        <dsp:cNvSpPr/>
      </dsp:nvSpPr>
      <dsp:spPr>
        <a:xfrm>
          <a:off x="5941812" y="0"/>
          <a:ext cx="1225191" cy="41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Britannic Bold" panose="020B0903060703020204" pitchFamily="34" charset="77"/>
            </a:rPr>
            <a:t>TECHNOLOGICAL FACTORS</a:t>
          </a:r>
        </a:p>
      </dsp:txBody>
      <dsp:txXfrm>
        <a:off x="5941812" y="0"/>
        <a:ext cx="1225191" cy="414149"/>
      </dsp:txXfrm>
    </dsp:sp>
    <dsp:sp modelId="{7B27D054-8923-A542-ADC0-9E6CC520B346}">
      <dsp:nvSpPr>
        <dsp:cNvPr id="0" name=""/>
        <dsp:cNvSpPr/>
      </dsp:nvSpPr>
      <dsp:spPr>
        <a:xfrm>
          <a:off x="7253285" y="0"/>
          <a:ext cx="414149" cy="414149"/>
        </a:xfrm>
        <a:prstGeom prst="ellipse">
          <a:avLst/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tint val="4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FF4EA5F4-74A0-C949-89D9-DE0B3C6B05E4}">
      <dsp:nvSpPr>
        <dsp:cNvPr id="0" name=""/>
        <dsp:cNvSpPr/>
      </dsp:nvSpPr>
      <dsp:spPr>
        <a:xfrm>
          <a:off x="7294699" y="41414"/>
          <a:ext cx="331319" cy="331319"/>
        </a:xfrm>
        <a:prstGeom prst="chord">
          <a:avLst>
            <a:gd name="adj1" fmla="val 19091382"/>
            <a:gd name="adj2" fmla="val 13308618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F3BCCFF-A4C2-E340-BCEE-F2EB2A54F8B9}">
      <dsp:nvSpPr>
        <dsp:cNvPr id="0" name=""/>
        <dsp:cNvSpPr/>
      </dsp:nvSpPr>
      <dsp:spPr>
        <a:xfrm>
          <a:off x="7577397" y="0"/>
          <a:ext cx="1577825" cy="41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Britannic Bold" panose="020B0903060703020204" pitchFamily="34" charset="77"/>
            </a:rPr>
            <a:t>ENVIRONMENTAL</a:t>
          </a:r>
        </a:p>
      </dsp:txBody>
      <dsp:txXfrm>
        <a:off x="7577397" y="0"/>
        <a:ext cx="1577825" cy="414149"/>
      </dsp:txXfrm>
    </dsp:sp>
    <dsp:sp modelId="{9DDD06A3-B379-8548-A258-EA9C761F5C75}">
      <dsp:nvSpPr>
        <dsp:cNvPr id="0" name=""/>
        <dsp:cNvSpPr/>
      </dsp:nvSpPr>
      <dsp:spPr>
        <a:xfrm>
          <a:off x="9241504" y="0"/>
          <a:ext cx="414149" cy="414149"/>
        </a:xfrm>
        <a:prstGeom prst="ellipse">
          <a:avLst/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tint val="40000"/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06EE82D3-D661-BE42-BD82-4F1E35CE956F}">
      <dsp:nvSpPr>
        <dsp:cNvPr id="0" name=""/>
        <dsp:cNvSpPr/>
      </dsp:nvSpPr>
      <dsp:spPr>
        <a:xfrm>
          <a:off x="9282919" y="41414"/>
          <a:ext cx="331319" cy="331319"/>
        </a:xfrm>
        <a:prstGeom prst="chord">
          <a:avLst>
            <a:gd name="adj1" fmla="val 162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03000"/>
                <a:lumMod val="102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8000"/>
                <a:satMod val="120000"/>
                <a:lumMod val="99000"/>
              </a:schemeClr>
            </a:gs>
          </a:gsLst>
          <a:lin ang="5400000" scaled="0"/>
        </a:gradFill>
        <a:ln w="6350" cap="flat" cmpd="sng" algn="in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120CC7-A414-7740-824F-9A96F6B4EE09}">
      <dsp:nvSpPr>
        <dsp:cNvPr id="0" name=""/>
        <dsp:cNvSpPr/>
      </dsp:nvSpPr>
      <dsp:spPr>
        <a:xfrm>
          <a:off x="9741935" y="0"/>
          <a:ext cx="1225191" cy="4141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b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Britannic Bold" panose="020B0903060703020204" pitchFamily="34" charset="77"/>
            </a:rPr>
            <a:t>LEGAL</a:t>
          </a:r>
        </a:p>
      </dsp:txBody>
      <dsp:txXfrm>
        <a:off x="9741935" y="0"/>
        <a:ext cx="1225191" cy="4141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IncreasingCircleProcess">
  <dgm:title val=""/>
  <dgm:desc val=""/>
  <dgm:catLst>
    <dgm:cat type="list" pri="8300"/>
    <dgm:cat type="process" pri="43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clrData>
  <dgm:layoutNode name="Name0">
    <dgm:varLst>
      <dgm:chMax val="7"/>
      <dgm:chPref val="7"/>
      <dgm:dir/>
      <dgm:animOne val="branch"/>
      <dgm:animLvl val="lvl"/>
    </dgm:varLst>
    <dgm:choose name="Name1">
      <dgm:if name="Name2" func="var" arg="dir" op="equ" val="norm">
        <dgm:alg type="lin">
          <dgm:param type="linDir" val="fromL"/>
          <dgm:param type="horzAlign" val="ctr"/>
          <dgm:param type="vertAlign" val="t"/>
        </dgm:alg>
      </dgm:if>
      <dgm:else name="Name3">
        <dgm:alg type="lin">
          <dgm:param type="linDir" val="fromR"/>
          <dgm:param type="horzAlign" val="ctr"/>
          <dgm:param type="vertAlign" val="t"/>
        </dgm:alg>
      </dgm:else>
    </dgm:choose>
    <dgm:shape xmlns:r="http://schemas.openxmlformats.org/officeDocument/2006/relationships" r:blip="">
      <dgm:adjLst/>
    </dgm:shape>
    <dgm:constrLst>
      <dgm:constr type="primFontSz" for="des" forName="Child" val="65"/>
      <dgm:constr type="primFontSz" for="des" forName="Parent" val="65"/>
      <dgm:constr type="primFontSz" for="des" forName="Child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05"/>
      <dgm:constr type="w" for="ch" forName="sibTrans" refType="h" refFor="ch" refForName="composite" op="equ" fact="0.04"/>
    </dgm:constrLst>
    <dgm:forEach name="nodesForEach" axis="ch" ptType="node" cnt="7">
      <dgm:layoutNode name="composite">
        <dgm:alg type="composite">
          <dgm:param type="ar" val="0.8"/>
        </dgm:alg>
        <dgm:choose name="Name4">
          <dgm:if name="Name5" func="var" arg="dir" op="equ" val="norm">
            <dgm:constrLst>
              <dgm:constr type="l" for="ch" forName="Child" refType="w" fact="0.29"/>
              <dgm:constr type="t" for="ch" forName="Child" refType="h" fact="0.192"/>
              <dgm:constr type="w" for="ch" forName="Child" refType="w" fact="0.71"/>
              <dgm:constr type="h" for="ch" forName="Child" refType="h" fact="0.808"/>
              <dgm:constr type="l" for="ch" forName="Parent" refType="w" fact="0.29"/>
              <dgm:constr type="t" for="ch" forName="Parent" refType="h" fact="0"/>
              <dgm:constr type="w" for="ch" forName="Parent" refType="w" fact="0.71"/>
              <dgm:constr type="h" for="ch" forName="Parent" refType="h" fact="0.192"/>
              <dgm:constr type="l" for="ch" forName="BackAccent" refType="w" fact="0"/>
              <dgm:constr type="t" for="ch" forName="BackAccent" refType="h" fact="0"/>
              <dgm:constr type="w" for="ch" forName="BackAccent" refType="w" fact="0.24"/>
              <dgm:constr type="h" for="ch" forName="BackAccent" refType="h" fact="0.192"/>
              <dgm:constr type="l" for="ch" forName="Accent" refType="w" fact="0.024"/>
              <dgm:constr type="t" for="ch" forName="Accent" refType="h" fact="0.0192"/>
              <dgm:constr type="w" for="ch" forName="Accent" refType="w" fact="0.192"/>
              <dgm:constr type="h" for="ch" forName="Accent" refType="h" fact="0.1536"/>
            </dgm:constrLst>
          </dgm:if>
          <dgm:else name="Name6">
            <dgm:constrLst>
              <dgm:constr type="r" for="ch" forName="Child" refType="w" fact="0.71"/>
              <dgm:constr type="t" for="ch" forName="Child" refType="h" fact="0.192"/>
              <dgm:constr type="w" for="ch" forName="Child" refType="w" fact="0.71"/>
              <dgm:constr type="h" for="ch" forName="Child" refType="h" fact="0.808"/>
              <dgm:constr type="r" for="ch" forName="Parent" refType="w" fact="0.71"/>
              <dgm:constr type="t" for="ch" forName="Parent" refType="h" fact="0"/>
              <dgm:constr type="w" for="ch" forName="Parent" refType="w" fact="0.71"/>
              <dgm:constr type="h" for="ch" forName="Parent" refType="h" fact="0.192"/>
              <dgm:constr type="r" for="ch" forName="BackAccent" refType="w"/>
              <dgm:constr type="t" for="ch" forName="BackAccent" refType="h" fact="0"/>
              <dgm:constr type="w" for="ch" forName="BackAccent" refType="w" fact="0.24"/>
              <dgm:constr type="h" for="ch" forName="BackAccent" refType="h" fact="0.192"/>
              <dgm:constr type="r" for="ch" forName="Accent" refType="w" fact="0.976"/>
              <dgm:constr type="t" for="ch" forName="Accent" refType="h" fact="0.0192"/>
              <dgm:constr type="w" for="ch" forName="Accent" refType="w" fact="0.192"/>
              <dgm:constr type="h" for="ch" forName="Accent" refType="h" fact="0.1536"/>
            </dgm:constrLst>
          </dgm:else>
        </dgm:choose>
        <dgm:layoutNode name="BackAccent" styleLbl="bgShp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Accent" styleLbl="alignNode1">
          <dgm:alg type="sp"/>
          <dgm:choose name="Name7">
            <dgm:if name="Name8" axis="precedSib" ptType="node" func="cnt" op="equ" val="0">
              <dgm:choose name="Name9">
                <dgm:if name="Name10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11" axis="followSib" ptType="node" func="cnt" op="equ" val="1">
                  <dgm:shape xmlns:r="http://schemas.openxmlformats.org/officeDocument/2006/relationships" type="chord" r:blip="">
                    <dgm:adjLst>
                      <dgm:adj idx="1" val="0"/>
                      <dgm:adj idx="2" val="180"/>
                    </dgm:adjLst>
                  </dgm:shape>
                </dgm:if>
                <dgm:if name="Name12" axis="followSib" ptType="node" func="cnt" op="equ" val="2">
                  <dgm:shape xmlns:r="http://schemas.openxmlformats.org/officeDocument/2006/relationships" type="chord" r:blip="">
                    <dgm:adjLst>
                      <dgm:adj idx="1" val="19.4712"/>
                      <dgm:adj idx="2" val="160.5288"/>
                    </dgm:adjLst>
                  </dgm:shape>
                </dgm:if>
                <dgm:if name="Name13" axis="followSib" ptType="node" func="cnt" op="equ" val="3">
                  <dgm:shape xmlns:r="http://schemas.openxmlformats.org/officeDocument/2006/relationships" type="chord" r:blip="">
                    <dgm:adjLst>
                      <dgm:adj idx="1" val="30"/>
                      <dgm:adj idx="2" val="150"/>
                    </dgm:adjLst>
                  </dgm:shape>
                </dgm:if>
                <dgm:if name="Name14" axis="followSib" ptType="node" func="cnt" op="equ" val="4">
                  <dgm:shape xmlns:r="http://schemas.openxmlformats.org/officeDocument/2006/relationships" type="chord" r:blip="">
                    <dgm:adjLst>
                      <dgm:adj idx="1" val="38.8699"/>
                      <dgm:adj idx="2" val="143.1301"/>
                    </dgm:adjLst>
                  </dgm:shape>
                </dgm:if>
                <dgm:if name="Name15" axis="followSib" ptType="node" func="cnt" op="equ" val="5">
                  <dgm:shape xmlns:r="http://schemas.openxmlformats.org/officeDocument/2006/relationships" type="chord" r:blip="">
                    <dgm:adjLst>
                      <dgm:adj idx="1" val="41.8103"/>
                      <dgm:adj idx="2" val="138.1897"/>
                    </dgm:adjLst>
                  </dgm:shape>
                </dgm:if>
                <dgm:else name="Name16">
                  <dgm:shape xmlns:r="http://schemas.openxmlformats.org/officeDocument/2006/relationships" type="chord" r:blip="">
                    <dgm:adjLst>
                      <dgm:adj idx="1" val="45.5847"/>
                      <dgm:adj idx="2" val="134.4153"/>
                    </dgm:adjLst>
                  </dgm:shape>
                </dgm:else>
              </dgm:choose>
            </dgm:if>
            <dgm:if name="Name17" axis="precedSib" ptType="node" func="cnt" op="equ" val="1">
              <dgm:choose name="Name18">
                <dgm:if name="Name19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20" axis="followSib" ptType="node" func="cnt" op="equ" val="1">
                  <dgm:shape xmlns:r="http://schemas.openxmlformats.org/officeDocument/2006/relationships" type="chord" r:blip="">
                    <dgm:adjLst>
                      <dgm:adj idx="1" val="-19.4712"/>
                      <dgm:adj idx="2" val="-160.5288"/>
                    </dgm:adjLst>
                  </dgm:shape>
                </dgm:if>
                <dgm:if name="Name21" axis="followSib" ptType="node" func="cnt" op="equ" val="2">
                  <dgm:shape xmlns:r="http://schemas.openxmlformats.org/officeDocument/2006/relationships" type="chord" r:blip="">
                    <dgm:adjLst>
                      <dgm:adj idx="1" val="0"/>
                      <dgm:adj idx="2" val="180"/>
                    </dgm:adjLst>
                  </dgm:shape>
                </dgm:if>
                <dgm:if name="Name22" axis="followSib" ptType="node" func="cnt" op="equ" val="3">
                  <dgm:shape xmlns:r="http://schemas.openxmlformats.org/officeDocument/2006/relationships" type="chord" r:blip="">
                    <dgm:adjLst>
                      <dgm:adj idx="1" val="11.537"/>
                      <dgm:adj idx="2" val="168.463"/>
                    </dgm:adjLst>
                  </dgm:shape>
                </dgm:if>
                <dgm:if name="Name23" axis="followSib" ptType="node" func="cnt" op="equ" val="4">
                  <dgm:shape xmlns:r="http://schemas.openxmlformats.org/officeDocument/2006/relationships" type="chord" r:blip="">
                    <dgm:adjLst>
                      <dgm:adj idx="1" val="19.4712"/>
                      <dgm:adj idx="2" val="160.5288"/>
                    </dgm:adjLst>
                  </dgm:shape>
                </dgm:if>
                <dgm:else name="Name24">
                  <dgm:shape xmlns:r="http://schemas.openxmlformats.org/officeDocument/2006/relationships" type="chord" r:blip="">
                    <dgm:adjLst>
                      <dgm:adj idx="1" val="25.3769"/>
                      <dgm:adj idx="2" val="154.6231"/>
                    </dgm:adjLst>
                  </dgm:shape>
                </dgm:else>
              </dgm:choose>
            </dgm:if>
            <dgm:if name="Name25" axis="precedSib" ptType="node" func="cnt" op="equ" val="2">
              <dgm:choose name="Name26">
                <dgm:if name="Name27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28" axis="followSib" ptType="node" func="cnt" op="equ" val="1">
                  <dgm:shape xmlns:r="http://schemas.openxmlformats.org/officeDocument/2006/relationships" type="chord" r:blip="">
                    <dgm:adjLst>
                      <dgm:adj idx="1" val="-30"/>
                      <dgm:adj idx="2" val="-150"/>
                    </dgm:adjLst>
                  </dgm:shape>
                </dgm:if>
                <dgm:if name="Name29" axis="followSib" ptType="node" func="cnt" op="equ" val="2">
                  <dgm:shape xmlns:r="http://schemas.openxmlformats.org/officeDocument/2006/relationships" type="chord" r:blip="">
                    <dgm:adjLst>
                      <dgm:adj idx="1" val="-11.537"/>
                      <dgm:adj idx="2" val="-168.463"/>
                    </dgm:adjLst>
                  </dgm:shape>
                </dgm:if>
                <dgm:if name="Name30" axis="followSib" ptType="node" func="cnt" op="equ" val="3">
                  <dgm:shape xmlns:r="http://schemas.openxmlformats.org/officeDocument/2006/relationships" type="chord" r:blip="">
                    <dgm:adjLst>
                      <dgm:adj idx="1" val="0"/>
                      <dgm:adj idx="2" val="180"/>
                    </dgm:adjLst>
                  </dgm:shape>
                </dgm:if>
                <dgm:else name="Name31">
                  <dgm:shape xmlns:r="http://schemas.openxmlformats.org/officeDocument/2006/relationships" type="chord" r:blip="">
                    <dgm:adjLst>
                      <dgm:adj idx="1" val="8.2133"/>
                      <dgm:adj idx="2" val="171.7867"/>
                    </dgm:adjLst>
                  </dgm:shape>
                </dgm:else>
              </dgm:choose>
            </dgm:if>
            <dgm:if name="Name32" axis="precedSib" ptType="node" func="cnt" op="equ" val="3">
              <dgm:choose name="Name33">
                <dgm:if name="Name34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35" axis="followSib" ptType="node" func="cnt" op="equ" val="1">
                  <dgm:shape xmlns:r="http://schemas.openxmlformats.org/officeDocument/2006/relationships" type="chord" r:blip="">
                    <dgm:adjLst>
                      <dgm:adj idx="1" val="-38.8699"/>
                      <dgm:adj idx="2" val="-143.1301"/>
                    </dgm:adjLst>
                  </dgm:shape>
                </dgm:if>
                <dgm:if name="Name36" axis="followSib" ptType="node" func="cnt" op="equ" val="2">
                  <dgm:shape xmlns:r="http://schemas.openxmlformats.org/officeDocument/2006/relationships" type="chord" r:blip="">
                    <dgm:adjLst>
                      <dgm:adj idx="1" val="-19.4712"/>
                      <dgm:adj idx="2" val="-160.5288"/>
                    </dgm:adjLst>
                  </dgm:shape>
                </dgm:if>
                <dgm:else name="Name37">
                  <dgm:shape xmlns:r="http://schemas.openxmlformats.org/officeDocument/2006/relationships" type="chord" r:blip="">
                    <dgm:adjLst>
                      <dgm:adj idx="1" val="-8.2133"/>
                      <dgm:adj idx="2" val="-171.7867"/>
                    </dgm:adjLst>
                  </dgm:shape>
                </dgm:else>
              </dgm:choose>
            </dgm:if>
            <dgm:if name="Name38" axis="precedSib" ptType="node" func="cnt" op="equ" val="4">
              <dgm:choose name="Name39">
                <dgm:if name="Name40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41" axis="followSib" ptType="node" func="cnt" op="equ" val="1">
                  <dgm:shape xmlns:r="http://schemas.openxmlformats.org/officeDocument/2006/relationships" type="chord" r:blip="">
                    <dgm:adjLst>
                      <dgm:adj idx="1" val="-41.8103"/>
                      <dgm:adj idx="2" val="-138.1897"/>
                    </dgm:adjLst>
                  </dgm:shape>
                </dgm:if>
                <dgm:else name="Name42">
                  <dgm:shape xmlns:r="http://schemas.openxmlformats.org/officeDocument/2006/relationships" type="chord" r:blip="">
                    <dgm:adjLst>
                      <dgm:adj idx="1" val="-25.3769"/>
                      <dgm:adj idx="2" val="-154.6231"/>
                    </dgm:adjLst>
                  </dgm:shape>
                </dgm:else>
              </dgm:choose>
            </dgm:if>
            <dgm:if name="Name43" axis="precedSib" ptType="node" func="cnt" op="equ" val="5">
              <dgm:choose name="Name44">
                <dgm:if name="Name45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else name="Name46">
                  <dgm:shape xmlns:r="http://schemas.openxmlformats.org/officeDocument/2006/relationships" type="chord" r:blip="">
                    <dgm:adjLst>
                      <dgm:adj idx="1" val="-45.5847"/>
                      <dgm:adj idx="2" val="-134.4153"/>
                    </dgm:adjLst>
                  </dgm:shape>
                </dgm:else>
              </dgm:choose>
            </dgm:if>
            <dgm:else name="Name47">
              <dgm:shape xmlns:r="http://schemas.openxmlformats.org/officeDocument/2006/relationships" type="chord" r:blip="">
                <dgm:adjLst>
                  <dgm:adj idx="1" val="-90"/>
                  <dgm:adj idx="2" val="-90"/>
                </dgm:adjLst>
              </dgm:shape>
            </dgm:else>
          </dgm:choose>
          <dgm:presOf/>
        </dgm:layoutNode>
        <dgm:layoutNode name="Child" styleLbl="revTx">
          <dgm:varLst>
            <dgm:chMax val="0"/>
            <dgm:chPref val="0"/>
            <dgm:bulletEnabled val="1"/>
          </dgm:varLst>
          <dgm:choose name="Name48">
            <dgm:if name="Name49" func="var" arg="dir" op="equ" val="norm">
              <dgm:alg type="tx">
                <dgm:param type="parTxLTRAlign" val="l"/>
                <dgm:param type="parTxRTLAlign" val="l"/>
                <dgm:param type="txAnchorVert" val="t"/>
              </dgm:alg>
            </dgm:if>
            <dgm:else name="Name50">
              <dgm:alg type="tx">
                <dgm:param type="parTxLTRAlign" val="r"/>
                <dgm:param type="parTxRTLAlign" val="r"/>
                <dgm:param type="txAnchorVert" val="t"/>
              </dgm:alg>
            </dgm:else>
          </dgm:choose>
          <dgm:choose name="Name51">
            <dgm:if name="Name52" axis="ch" ptType="node" func="cnt" op="gte" val="1">
              <dgm:shape xmlns:r="http://schemas.openxmlformats.org/officeDocument/2006/relationships" type="rect" r:blip="">
                <dgm:adjLst/>
              </dgm:shape>
            </dgm:if>
            <dgm:else name="Name53">
              <dgm:shape xmlns:r="http://schemas.openxmlformats.org/officeDocument/2006/relationships" type="rect" r:blip="" hideGeom="1">
                <dgm:adjLst/>
              </dgm:shape>
            </dgm:else>
          </dgm:choose>
          <dgm:choose name="Name54">
            <dgm:if name="Name55" axis="ch" ptType="node" func="cnt" op="gte" val="1">
              <dgm:presOf axis="des" ptType="node"/>
            </dgm:if>
            <dgm:else name="Name56">
              <dgm:presOf/>
            </dgm:else>
          </dgm:choose>
          <dgm:constrLst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Parent" styleLbl="revTx">
          <dgm:varLst>
            <dgm:chMax val="1"/>
            <dgm:chPref val="1"/>
            <dgm:bulletEnabled val="1"/>
          </dgm:varLst>
          <dgm:choose name="Name57">
            <dgm:if name="Name58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  <dgm:param type="txAnchorVert" val="b"/>
                <dgm:param type="txAnchorVertCh" val="b"/>
              </dgm:alg>
            </dgm:if>
            <dgm:else name="Name59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  <dgm:param type="txAnchorVert" val="b"/>
                <dgm:param type="txAnchorVertCh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10/30/22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10/30/22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10/30/22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10/30/22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10/30/22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10/30/22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10/30/22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10/30/22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10/30/22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10/30/22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10/30/22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10/30/22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United_Kingdom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n.wikipedia.org/wiki/United_States" TargetMode="External"/><Relationship Id="rId4" Type="http://schemas.openxmlformats.org/officeDocument/2006/relationships/hyperlink" Target="https://en.wikipedia.org/wiki/Australia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10947-2AC2-5275-328D-08FC4F41891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2800" b="1" dirty="0">
                <a:effectLst/>
                <a:latin typeface="Britannic Bold" panose="020B0903060703020204" pitchFamily="34" charset="77"/>
              </a:rPr>
              <a:t>Declining Profitability at TM Lewin, UK </a:t>
            </a:r>
            <a:br>
              <a:rPr lang="en-GB" dirty="0">
                <a:effectLst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CA44AB-6F93-516C-A3C8-42E01F72168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GEORGE-DANIEL OLTEANU – 2126838</a:t>
            </a:r>
          </a:p>
          <a:p>
            <a:r>
              <a:rPr lang="en-GB" dirty="0"/>
              <a:t>MODULE: PROBLEM SOLVING and DECISION MAKING</a:t>
            </a:r>
          </a:p>
          <a:p>
            <a:r>
              <a:rPr lang="en-GB" sz="2000" dirty="0">
                <a:effectLst/>
              </a:rPr>
              <a:t>MODULE CODE: BMSW4004</a:t>
            </a:r>
          </a:p>
          <a:p>
            <a:r>
              <a:rPr lang="en-GB" sz="2000" dirty="0"/>
              <a:t>LECTURER: DR CHIJIOKE UBA</a:t>
            </a:r>
            <a:endParaRPr lang="en-GB" sz="2000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42213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AA6EC888-B85F-410F-B430-06583E94B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488911C-0EC7-40A9-9BCB-CA8A66E462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53023EA8-527A-4FA2-A71D-626F912756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60C46CD6-ADBB-41BC-8969-7C707D4332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B6C38415-998B-45FB-A12C-BD0B184CB8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C8D89F71-9459-4318-ACAE-874616C3A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0462" y="968188"/>
            <a:ext cx="10194046" cy="489423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E74AE417-B2A1-BB9D-A562-CAF0C2A3ED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84790" y="995580"/>
            <a:ext cx="9550581" cy="23895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D376BFC-5A06-3FB1-EAB7-4F8A75A58586}"/>
              </a:ext>
            </a:extLst>
          </p:cNvPr>
          <p:cNvSpPr txBox="1"/>
          <p:nvPr/>
        </p:nvSpPr>
        <p:spPr>
          <a:xfrm>
            <a:off x="1184790" y="3423923"/>
            <a:ext cx="980186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The business was founded by Thomas Mayes Lewin on London's Panton Street in 1898, before moving to Jermyn Street in 1903. Lewin has been credited with popularising the modern, button-front shirt.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E131D2-5384-74D7-08DE-EF9FEABEB7FF}"/>
              </a:ext>
            </a:extLst>
          </p:cNvPr>
          <p:cNvSpPr txBox="1"/>
          <p:nvPr/>
        </p:nvSpPr>
        <p:spPr>
          <a:xfrm>
            <a:off x="1184790" y="4390994"/>
            <a:ext cx="94277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In 1978, the McKenna family bought TM Lewin. In 1980, future MD Geoff Quinn joined, and helped grow the company so that it had its first £1m year in 1982.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BE93EB-DA4A-3E3F-6F41-5B8BB94D8E6D}"/>
              </a:ext>
            </a:extLst>
          </p:cNvPr>
          <p:cNvSpPr txBox="1"/>
          <p:nvPr/>
        </p:nvSpPr>
        <p:spPr>
          <a:xfrm>
            <a:off x="1184790" y="5152957"/>
            <a:ext cx="98018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u="none" strike="noStrike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As of 2019, the company owned 68 stores in the </a:t>
            </a:r>
            <a:r>
              <a:rPr lang="en-GB" b="0" i="0" u="none" strike="noStrike" dirty="0">
                <a:solidFill>
                  <a:srgbClr val="0B0080"/>
                </a:solidFill>
                <a:effectLst/>
                <a:latin typeface="Arial" panose="020B0604020202020204" pitchFamily="34" charset="0"/>
                <a:hlinkClick r:id="rId3" tooltip="United Kingdom"/>
              </a:rPr>
              <a:t>United Kingdom</a:t>
            </a:r>
            <a:r>
              <a:rPr lang="en-GB" b="0" i="0" u="none" strike="noStrike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, and 89 based internationally, including in Ireland, </a:t>
            </a:r>
            <a:r>
              <a:rPr lang="en-GB" b="0" i="0" u="none" strike="noStrike" dirty="0">
                <a:solidFill>
                  <a:srgbClr val="0B0080"/>
                </a:solidFill>
                <a:effectLst/>
                <a:latin typeface="Arial" panose="020B0604020202020204" pitchFamily="34" charset="0"/>
                <a:hlinkClick r:id="rId4" tooltip="Australia"/>
              </a:rPr>
              <a:t>Australia</a:t>
            </a:r>
            <a:r>
              <a:rPr lang="en-GB" b="0" i="0" u="none" strike="noStrike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, the </a:t>
            </a:r>
            <a:r>
              <a:rPr lang="en-GB" b="0" i="0" u="none" strike="noStrike" dirty="0">
                <a:solidFill>
                  <a:srgbClr val="0B0080"/>
                </a:solidFill>
                <a:effectLst/>
                <a:latin typeface="Arial" panose="020B0604020202020204" pitchFamily="34" charset="0"/>
                <a:hlinkClick r:id="rId5" tooltip="United States"/>
              </a:rPr>
              <a:t>United States</a:t>
            </a:r>
            <a:r>
              <a:rPr lang="en-GB" b="0" i="0" u="none" strike="noStrike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 and across Europe.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28129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844BB-E1E8-6EC9-DDD1-E872C1158D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77982"/>
            <a:ext cx="5430982" cy="1485900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latin typeface="Britannic Bold" panose="020B0903060703020204" pitchFamily="34" charset="77"/>
              </a:rPr>
              <a:t>THE NATURE AND IMPACT OF THE COMPLEX PROBLEM ON EMPLOYEES AND THE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24C67-7257-D9FD-A635-0C115991E4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TRACKING TEAM PRODUCTIVITY</a:t>
            </a:r>
          </a:p>
          <a:p>
            <a:r>
              <a:rPr lang="en-GB" dirty="0"/>
              <a:t>WELLBEING OF EMPLOYEES</a:t>
            </a:r>
          </a:p>
          <a:p>
            <a:r>
              <a:rPr lang="en-GB" dirty="0"/>
              <a:t>MANAGING COMMUNICATION BETWEEN TEAMS</a:t>
            </a:r>
          </a:p>
          <a:p>
            <a:r>
              <a:rPr lang="en-GB" dirty="0"/>
              <a:t>HIGH STAFF TURNOVER</a:t>
            </a:r>
          </a:p>
          <a:p>
            <a:r>
              <a:rPr lang="en-GB" dirty="0"/>
              <a:t>STORE CLOSURE</a:t>
            </a:r>
          </a:p>
          <a:p>
            <a:r>
              <a:rPr lang="en-GB" dirty="0"/>
              <a:t>COST REDUCTION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2756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92DBE-1E7B-9AF3-88BE-43BA3E2D95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106681"/>
            <a:ext cx="10099965" cy="340854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49B2DD9-6D9A-9CD8-3C0D-3269AF72D4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5461023"/>
              </p:ext>
            </p:extLst>
          </p:nvPr>
        </p:nvGraphicFramePr>
        <p:xfrm>
          <a:off x="997526" y="789709"/>
          <a:ext cx="10972801" cy="50776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3CAD7CA7-AB6F-7564-256A-1799F32F80B6}"/>
              </a:ext>
            </a:extLst>
          </p:cNvPr>
          <p:cNvSpPr txBox="1"/>
          <p:nvPr/>
        </p:nvSpPr>
        <p:spPr>
          <a:xfrm>
            <a:off x="1205345" y="1537855"/>
            <a:ext cx="13577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TAX POLICY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62E5F0-76CA-B07B-B619-458BD493B6D0}"/>
              </a:ext>
            </a:extLst>
          </p:cNvPr>
          <p:cNvSpPr txBox="1"/>
          <p:nvPr/>
        </p:nvSpPr>
        <p:spPr>
          <a:xfrm>
            <a:off x="2992582" y="1537855"/>
            <a:ext cx="11914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INFLATION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CF5C733-B6DB-D6A0-C8A0-9BCFDDDD8DAC}"/>
              </a:ext>
            </a:extLst>
          </p:cNvPr>
          <p:cNvSpPr txBox="1"/>
          <p:nvPr/>
        </p:nvSpPr>
        <p:spPr>
          <a:xfrm>
            <a:off x="1205345" y="2410691"/>
            <a:ext cx="135774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FOREIGN TRADE POLICY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2FBFB9A-D530-578B-456B-1FF833489886}"/>
              </a:ext>
            </a:extLst>
          </p:cNvPr>
          <p:cNvSpPr txBox="1"/>
          <p:nvPr/>
        </p:nvSpPr>
        <p:spPr>
          <a:xfrm>
            <a:off x="1205345" y="3768436"/>
            <a:ext cx="11637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INTERNAL POLITICAL ISSUES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0EBEAAF-58BF-4261-E590-5C39DC55F945}"/>
              </a:ext>
            </a:extLst>
          </p:cNvPr>
          <p:cNvSpPr txBox="1"/>
          <p:nvPr/>
        </p:nvSpPr>
        <p:spPr>
          <a:xfrm>
            <a:off x="1205345" y="5033940"/>
            <a:ext cx="16209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RESTRICTIONS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640532-A402-2D05-8754-0FA24F50028D}"/>
              </a:ext>
            </a:extLst>
          </p:cNvPr>
          <p:cNvSpPr txBox="1"/>
          <p:nvPr/>
        </p:nvSpPr>
        <p:spPr>
          <a:xfrm>
            <a:off x="2992582" y="2410691"/>
            <a:ext cx="135774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CHANGING LEVELS OF CONSUMER INCOME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94C00E8-A3D7-723C-55BC-0EFB4C6B4311}"/>
              </a:ext>
            </a:extLst>
          </p:cNvPr>
          <p:cNvSpPr txBox="1"/>
          <p:nvPr/>
        </p:nvSpPr>
        <p:spPr>
          <a:xfrm>
            <a:off x="2992582" y="3791358"/>
            <a:ext cx="8866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TAX RATES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5D1EE5C-7E8E-D056-1339-C41BC114C606}"/>
              </a:ext>
            </a:extLst>
          </p:cNvPr>
          <p:cNvSpPr txBox="1"/>
          <p:nvPr/>
        </p:nvSpPr>
        <p:spPr>
          <a:xfrm>
            <a:off x="2992582" y="4829379"/>
            <a:ext cx="11360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INTERES RATES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C149D9-4F45-5729-943F-6C1BC9466A81}"/>
              </a:ext>
            </a:extLst>
          </p:cNvPr>
          <p:cNvSpPr txBox="1"/>
          <p:nvPr/>
        </p:nvSpPr>
        <p:spPr>
          <a:xfrm>
            <a:off x="4613564" y="1537855"/>
            <a:ext cx="19396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HEALTH CONSCIOUSNESS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B95A31E-7060-F7E3-9D95-FE987FD774C5}"/>
              </a:ext>
            </a:extLst>
          </p:cNvPr>
          <p:cNvSpPr txBox="1"/>
          <p:nvPr/>
        </p:nvSpPr>
        <p:spPr>
          <a:xfrm>
            <a:off x="4627419" y="2410691"/>
            <a:ext cx="13577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LIFESTYLE FACTORS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13C705-B9FB-007C-BD1C-C22C92A77A2E}"/>
              </a:ext>
            </a:extLst>
          </p:cNvPr>
          <p:cNvSpPr txBox="1"/>
          <p:nvPr/>
        </p:nvSpPr>
        <p:spPr>
          <a:xfrm>
            <a:off x="4613564" y="3768436"/>
            <a:ext cx="12330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SOCIAL CAPITAL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B46A1C5-D171-B19E-A06D-A64114112D87}"/>
              </a:ext>
            </a:extLst>
          </p:cNvPr>
          <p:cNvSpPr txBox="1"/>
          <p:nvPr/>
        </p:nvSpPr>
        <p:spPr>
          <a:xfrm>
            <a:off x="4627419" y="4803015"/>
            <a:ext cx="9698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MEDIA VIEWS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937B348-9C3A-B88D-3923-811E4124DC99}"/>
              </a:ext>
            </a:extLst>
          </p:cNvPr>
          <p:cNvSpPr txBox="1"/>
          <p:nvPr/>
        </p:nvSpPr>
        <p:spPr>
          <a:xfrm>
            <a:off x="6650183" y="1537854"/>
            <a:ext cx="15239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PRODUCTION TECHNIQUES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2938F02-5C45-D05C-F4F5-B89EDE337365}"/>
              </a:ext>
            </a:extLst>
          </p:cNvPr>
          <p:cNvSpPr txBox="1"/>
          <p:nvPr/>
        </p:nvSpPr>
        <p:spPr>
          <a:xfrm>
            <a:off x="6650183" y="2456856"/>
            <a:ext cx="17595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E-COMMERCE TECHNOLOGIES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B135AA9-D08C-FE43-4DEE-A276B6B59663}"/>
              </a:ext>
            </a:extLst>
          </p:cNvPr>
          <p:cNvSpPr txBox="1"/>
          <p:nvPr/>
        </p:nvSpPr>
        <p:spPr>
          <a:xfrm>
            <a:off x="6705603" y="3774223"/>
            <a:ext cx="1385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MARKETING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7302819A-FEA5-8F56-1C62-8CD948D07423}"/>
              </a:ext>
            </a:extLst>
          </p:cNvPr>
          <p:cNvSpPr txBox="1"/>
          <p:nvPr/>
        </p:nvSpPr>
        <p:spPr>
          <a:xfrm>
            <a:off x="6664041" y="4673815"/>
            <a:ext cx="18980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COMMUNICATION RESOURCES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E215366-FF0E-8A2A-D50A-0CD75588EC53}"/>
              </a:ext>
            </a:extLst>
          </p:cNvPr>
          <p:cNvSpPr txBox="1"/>
          <p:nvPr/>
        </p:nvSpPr>
        <p:spPr>
          <a:xfrm>
            <a:off x="8603673" y="1537854"/>
            <a:ext cx="14547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ENERGY SAVING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20E61D8-63D0-29EB-BCAA-210CABDAF724}"/>
              </a:ext>
            </a:extLst>
          </p:cNvPr>
          <p:cNvSpPr txBox="1"/>
          <p:nvPr/>
        </p:nvSpPr>
        <p:spPr>
          <a:xfrm>
            <a:off x="8686801" y="2410690"/>
            <a:ext cx="14547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ECOLOGICAL FACTORS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9B04965-AA89-AD86-5890-B294E980836A}"/>
              </a:ext>
            </a:extLst>
          </p:cNvPr>
          <p:cNvSpPr txBox="1"/>
          <p:nvPr/>
        </p:nvSpPr>
        <p:spPr>
          <a:xfrm>
            <a:off x="8603673" y="3791358"/>
            <a:ext cx="13438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POLLUTION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EDEB239-276D-ED4A-EB99-6B302386ACCD}"/>
              </a:ext>
            </a:extLst>
          </p:cNvPr>
          <p:cNvSpPr txBox="1"/>
          <p:nvPr/>
        </p:nvSpPr>
        <p:spPr>
          <a:xfrm>
            <a:off x="10571018" y="1722521"/>
            <a:ext cx="15239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INDUSTRY REGULATION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F184642-0DA5-783A-7558-0B82B1D8F6F8}"/>
              </a:ext>
            </a:extLst>
          </p:cNvPr>
          <p:cNvSpPr txBox="1"/>
          <p:nvPr/>
        </p:nvSpPr>
        <p:spPr>
          <a:xfrm>
            <a:off x="8603674" y="4673815"/>
            <a:ext cx="1787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SUSTAINABILITY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F4A80310-1EE7-7C91-039B-522FC7A436D6}"/>
              </a:ext>
            </a:extLst>
          </p:cNvPr>
          <p:cNvSpPr txBox="1"/>
          <p:nvPr/>
        </p:nvSpPr>
        <p:spPr>
          <a:xfrm>
            <a:off x="10571019" y="2673927"/>
            <a:ext cx="1607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GOVERNMENT TAXES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FB97BCD-9A35-2D0A-090D-0AF47B605064}"/>
              </a:ext>
            </a:extLst>
          </p:cNvPr>
          <p:cNvSpPr txBox="1"/>
          <p:nvPr/>
        </p:nvSpPr>
        <p:spPr>
          <a:xfrm>
            <a:off x="10460182" y="3791358"/>
            <a:ext cx="1731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VARIOUS COMMISSIONS</a:t>
            </a:r>
          </a:p>
        </p:txBody>
      </p:sp>
    </p:spTree>
    <p:extLst>
      <p:ext uri="{BB962C8B-B14F-4D97-AF65-F5344CB8AC3E}">
        <p14:creationId xmlns:p14="http://schemas.microsoft.com/office/powerpoint/2010/main" val="3891710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D64F3A-0106-3CD5-AB71-9CDE1B4CA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flipV="1">
            <a:off x="1295400" y="0"/>
            <a:ext cx="9601200" cy="47798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BF0954-EA36-064D-572C-DBD87DA75B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8145" y="0"/>
            <a:ext cx="11443855" cy="6761018"/>
          </a:xfrm>
        </p:spPr>
        <p:txBody>
          <a:bodyPr/>
          <a:lstStyle/>
          <a:p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94FF323-6B2C-DD51-A9AC-9640F05D9D60}"/>
              </a:ext>
            </a:extLst>
          </p:cNvPr>
          <p:cNvCxnSpPr>
            <a:cxnSpLocks/>
          </p:cNvCxnSpPr>
          <p:nvPr/>
        </p:nvCxnSpPr>
        <p:spPr>
          <a:xfrm>
            <a:off x="3255819" y="3158836"/>
            <a:ext cx="595745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rminator 6">
            <a:extLst>
              <a:ext uri="{FF2B5EF4-FFF2-40B4-BE49-F238E27FC236}">
                <a16:creationId xmlns:a16="http://schemas.microsoft.com/office/drawing/2014/main" id="{8D1B4263-FF41-A01E-7919-4F94C5C2DEFE}"/>
              </a:ext>
            </a:extLst>
          </p:cNvPr>
          <p:cNvSpPr/>
          <p:nvPr/>
        </p:nvSpPr>
        <p:spPr>
          <a:xfrm>
            <a:off x="9213273" y="2919850"/>
            <a:ext cx="1683327" cy="477971"/>
          </a:xfrm>
          <a:prstGeom prst="flowChartTerminator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DECLINING PROFIT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170362A-0E6D-E0D3-E97D-18AA03824ED5}"/>
              </a:ext>
            </a:extLst>
          </p:cNvPr>
          <p:cNvCxnSpPr>
            <a:cxnSpLocks/>
          </p:cNvCxnSpPr>
          <p:nvPr/>
        </p:nvCxnSpPr>
        <p:spPr>
          <a:xfrm flipH="1" flipV="1">
            <a:off x="2618509" y="1011382"/>
            <a:ext cx="914401" cy="21474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72585EF-6B7D-5AAF-65E7-F96BB5E07D18}"/>
              </a:ext>
            </a:extLst>
          </p:cNvPr>
          <p:cNvCxnSpPr>
            <a:cxnSpLocks/>
            <a:stCxn id="35" idx="0"/>
          </p:cNvCxnSpPr>
          <p:nvPr/>
        </p:nvCxnSpPr>
        <p:spPr>
          <a:xfrm flipV="1">
            <a:off x="3733371" y="3158835"/>
            <a:ext cx="803993" cy="214462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251C1703-4F7F-3145-574C-9499C328F0A3}"/>
              </a:ext>
            </a:extLst>
          </p:cNvPr>
          <p:cNvCxnSpPr>
            <a:cxnSpLocks/>
          </p:cNvCxnSpPr>
          <p:nvPr/>
        </p:nvCxnSpPr>
        <p:spPr>
          <a:xfrm flipV="1">
            <a:off x="6234546" y="3158835"/>
            <a:ext cx="1354281" cy="21474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44484FF7-1165-003B-99E0-ED5F4196F834}"/>
              </a:ext>
            </a:extLst>
          </p:cNvPr>
          <p:cNvCxnSpPr>
            <a:cxnSpLocks/>
          </p:cNvCxnSpPr>
          <p:nvPr/>
        </p:nvCxnSpPr>
        <p:spPr>
          <a:xfrm>
            <a:off x="4891521" y="995796"/>
            <a:ext cx="1048616" cy="21543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72594DB-FDEB-8B72-F590-6A1D4A65B8B3}"/>
              </a:ext>
            </a:extLst>
          </p:cNvPr>
          <p:cNvCxnSpPr>
            <a:cxnSpLocks/>
          </p:cNvCxnSpPr>
          <p:nvPr/>
        </p:nvCxnSpPr>
        <p:spPr>
          <a:xfrm>
            <a:off x="7230773" y="855203"/>
            <a:ext cx="1078163" cy="23036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Decision 31">
            <a:extLst>
              <a:ext uri="{FF2B5EF4-FFF2-40B4-BE49-F238E27FC236}">
                <a16:creationId xmlns:a16="http://schemas.microsoft.com/office/drawing/2014/main" id="{EDD07997-8E76-FB33-95E1-A64C55F7807D}"/>
              </a:ext>
            </a:extLst>
          </p:cNvPr>
          <p:cNvSpPr/>
          <p:nvPr/>
        </p:nvSpPr>
        <p:spPr>
          <a:xfrm>
            <a:off x="1130877" y="96982"/>
            <a:ext cx="2905126" cy="893824"/>
          </a:xfrm>
          <a:prstGeom prst="flowChartDecisi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CUSTOMERS</a:t>
            </a:r>
          </a:p>
        </p:txBody>
      </p:sp>
      <p:sp>
        <p:nvSpPr>
          <p:cNvPr id="33" name="Decision 32">
            <a:extLst>
              <a:ext uri="{FF2B5EF4-FFF2-40B4-BE49-F238E27FC236}">
                <a16:creationId xmlns:a16="http://schemas.microsoft.com/office/drawing/2014/main" id="{B5DE3BC4-B472-EBBF-39EF-39736D3FE060}"/>
              </a:ext>
            </a:extLst>
          </p:cNvPr>
          <p:cNvSpPr/>
          <p:nvPr/>
        </p:nvSpPr>
        <p:spPr>
          <a:xfrm>
            <a:off x="3501305" y="131618"/>
            <a:ext cx="2780432" cy="841451"/>
          </a:xfrm>
          <a:prstGeom prst="flowChartDecisi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MARKETING</a:t>
            </a:r>
          </a:p>
        </p:txBody>
      </p:sp>
      <p:sp>
        <p:nvSpPr>
          <p:cNvPr id="34" name="Decision 33">
            <a:extLst>
              <a:ext uri="{FF2B5EF4-FFF2-40B4-BE49-F238E27FC236}">
                <a16:creationId xmlns:a16="http://schemas.microsoft.com/office/drawing/2014/main" id="{D69B06A4-2BE4-C10D-FB00-F97AFF7C4CD1}"/>
              </a:ext>
            </a:extLst>
          </p:cNvPr>
          <p:cNvSpPr/>
          <p:nvPr/>
        </p:nvSpPr>
        <p:spPr>
          <a:xfrm>
            <a:off x="5763493" y="246019"/>
            <a:ext cx="2938463" cy="612648"/>
          </a:xfrm>
          <a:prstGeom prst="flowChartDecisi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WAREHOUSE</a:t>
            </a:r>
          </a:p>
        </p:txBody>
      </p:sp>
      <p:sp>
        <p:nvSpPr>
          <p:cNvPr id="35" name="Decision 34">
            <a:extLst>
              <a:ext uri="{FF2B5EF4-FFF2-40B4-BE49-F238E27FC236}">
                <a16:creationId xmlns:a16="http://schemas.microsoft.com/office/drawing/2014/main" id="{9838EBDD-9148-B0A7-DC83-C0CAAB33E906}"/>
              </a:ext>
            </a:extLst>
          </p:cNvPr>
          <p:cNvSpPr/>
          <p:nvPr/>
        </p:nvSpPr>
        <p:spPr>
          <a:xfrm>
            <a:off x="2442300" y="5303464"/>
            <a:ext cx="2582142" cy="612648"/>
          </a:xfrm>
          <a:prstGeom prst="flowChartDecisi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DELIVERY</a:t>
            </a:r>
          </a:p>
        </p:txBody>
      </p:sp>
      <p:sp>
        <p:nvSpPr>
          <p:cNvPr id="36" name="Decision 35">
            <a:extLst>
              <a:ext uri="{FF2B5EF4-FFF2-40B4-BE49-F238E27FC236}">
                <a16:creationId xmlns:a16="http://schemas.microsoft.com/office/drawing/2014/main" id="{03B14C7E-E341-BE67-F056-655E1D8DC11B}"/>
              </a:ext>
            </a:extLst>
          </p:cNvPr>
          <p:cNvSpPr/>
          <p:nvPr/>
        </p:nvSpPr>
        <p:spPr>
          <a:xfrm>
            <a:off x="4634347" y="5314948"/>
            <a:ext cx="3200398" cy="612648"/>
          </a:xfrm>
          <a:prstGeom prst="flowChartDecision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FULFILLMENT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FC7B247-D04E-A28F-A80A-1E07FA52BFF4}"/>
              </a:ext>
            </a:extLst>
          </p:cNvPr>
          <p:cNvSpPr txBox="1"/>
          <p:nvPr/>
        </p:nvSpPr>
        <p:spPr>
          <a:xfrm>
            <a:off x="1407967" y="1172077"/>
            <a:ext cx="16677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WANT MORE CHOICES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6D8B708-A8FC-CE5A-DBEF-036A0C9E8546}"/>
              </a:ext>
            </a:extLst>
          </p:cNvPr>
          <p:cNvSpPr txBox="1"/>
          <p:nvPr/>
        </p:nvSpPr>
        <p:spPr>
          <a:xfrm>
            <a:off x="1805422" y="2174736"/>
            <a:ext cx="1674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TECH SAVVY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082B402-07AC-886F-421E-6A840AD51632}"/>
              </a:ext>
            </a:extLst>
          </p:cNvPr>
          <p:cNvSpPr txBox="1"/>
          <p:nvPr/>
        </p:nvSpPr>
        <p:spPr>
          <a:xfrm>
            <a:off x="4036003" y="983062"/>
            <a:ext cx="12772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BUDGET CUT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EB0148E1-B2E8-DDAC-208B-06535B470EB3}"/>
              </a:ext>
            </a:extLst>
          </p:cNvPr>
          <p:cNvSpPr txBox="1"/>
          <p:nvPr/>
        </p:nvSpPr>
        <p:spPr>
          <a:xfrm>
            <a:off x="3990110" y="1679082"/>
            <a:ext cx="1855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INCREASED AGENCY FEES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BCF0FCA-9F36-EF8A-0CC9-7E998BF1443E}"/>
              </a:ext>
            </a:extLst>
          </p:cNvPr>
          <p:cNvSpPr txBox="1"/>
          <p:nvPr/>
        </p:nvSpPr>
        <p:spPr>
          <a:xfrm>
            <a:off x="4096839" y="2435010"/>
            <a:ext cx="18552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LESS ADS AND SPONSORSHIOS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D3595A5-9394-4C8A-4A6D-DBBCFDCED455}"/>
              </a:ext>
            </a:extLst>
          </p:cNvPr>
          <p:cNvSpPr txBox="1"/>
          <p:nvPr/>
        </p:nvSpPr>
        <p:spPr>
          <a:xfrm>
            <a:off x="5969358" y="855201"/>
            <a:ext cx="16084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INADEQUATE TRACKING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48837372-C7A6-F03F-58FA-3671F7BC1C53}"/>
              </a:ext>
            </a:extLst>
          </p:cNvPr>
          <p:cNvSpPr txBox="1"/>
          <p:nvPr/>
        </p:nvSpPr>
        <p:spPr>
          <a:xfrm>
            <a:off x="6483927" y="1629393"/>
            <a:ext cx="12859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OUTDATED SOFTWARE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9EC0E40-A12B-C526-0B17-B7DA032AC3F5}"/>
              </a:ext>
            </a:extLst>
          </p:cNvPr>
          <p:cNvSpPr txBox="1"/>
          <p:nvPr/>
        </p:nvSpPr>
        <p:spPr>
          <a:xfrm>
            <a:off x="6716636" y="2419013"/>
            <a:ext cx="15621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NEED MORE SPACE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EB208288-154D-05A9-F2B7-BCB94A8C92D0}"/>
              </a:ext>
            </a:extLst>
          </p:cNvPr>
          <p:cNvSpPr txBox="1"/>
          <p:nvPr/>
        </p:nvSpPr>
        <p:spPr>
          <a:xfrm>
            <a:off x="6436948" y="4775258"/>
            <a:ext cx="21214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UNDERSTAFFED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392392C2-BB12-2582-596A-D76C3833BE8D}"/>
              </a:ext>
            </a:extLst>
          </p:cNvPr>
          <p:cNvSpPr txBox="1"/>
          <p:nvPr/>
        </p:nvSpPr>
        <p:spPr>
          <a:xfrm>
            <a:off x="6885278" y="3990428"/>
            <a:ext cx="1705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DATABASE CRASHED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5EC455A-24B0-7873-3FEF-E951B982E7FC}"/>
              </a:ext>
            </a:extLst>
          </p:cNvPr>
          <p:cNvSpPr txBox="1"/>
          <p:nvPr/>
        </p:nvSpPr>
        <p:spPr>
          <a:xfrm>
            <a:off x="7367155" y="3263064"/>
            <a:ext cx="20677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PHONE SYSTEM OUTDATED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23CF21A5-3E41-C72C-B713-FF329CC32752}"/>
              </a:ext>
            </a:extLst>
          </p:cNvPr>
          <p:cNvSpPr txBox="1"/>
          <p:nvPr/>
        </p:nvSpPr>
        <p:spPr>
          <a:xfrm>
            <a:off x="2853289" y="4274883"/>
            <a:ext cx="16746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DAMAGED GOODS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D05BB33E-A125-E918-E33D-E581F8DCE33A}"/>
              </a:ext>
            </a:extLst>
          </p:cNvPr>
          <p:cNvSpPr txBox="1"/>
          <p:nvPr/>
        </p:nvSpPr>
        <p:spPr>
          <a:xfrm>
            <a:off x="2935432" y="3319530"/>
            <a:ext cx="16746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PACKING NOT GREEN</a:t>
            </a:r>
          </a:p>
        </p:txBody>
      </p:sp>
    </p:spTree>
    <p:extLst>
      <p:ext uri="{BB962C8B-B14F-4D97-AF65-F5344CB8AC3E}">
        <p14:creationId xmlns:p14="http://schemas.microsoft.com/office/powerpoint/2010/main" val="303351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EA2BFF-233C-62B4-1DF7-C34AB92C8B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0"/>
            <a:ext cx="9601200" cy="45719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6796C-0900-28D4-7EFD-64DDEE76FC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491" y="108064"/>
            <a:ext cx="10723418" cy="6675123"/>
          </a:xfrm>
        </p:spPr>
        <p:txBody>
          <a:bodyPr/>
          <a:lstStyle/>
          <a:p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09EF8DE-B94E-4715-F253-C08017B9AFDF}"/>
              </a:ext>
            </a:extLst>
          </p:cNvPr>
          <p:cNvCxnSpPr>
            <a:cxnSpLocks/>
          </p:cNvCxnSpPr>
          <p:nvPr/>
        </p:nvCxnSpPr>
        <p:spPr>
          <a:xfrm>
            <a:off x="810491" y="88668"/>
            <a:ext cx="5285509" cy="302167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78C651A-FF57-AC1C-9EEA-69110AE88451}"/>
              </a:ext>
            </a:extLst>
          </p:cNvPr>
          <p:cNvCxnSpPr>
            <a:cxnSpLocks/>
          </p:cNvCxnSpPr>
          <p:nvPr/>
        </p:nvCxnSpPr>
        <p:spPr>
          <a:xfrm flipH="1">
            <a:off x="6096000" y="170409"/>
            <a:ext cx="5437909" cy="29399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89C6D10-AF08-C112-B848-01360BAC960D}"/>
              </a:ext>
            </a:extLst>
          </p:cNvPr>
          <p:cNvCxnSpPr>
            <a:cxnSpLocks/>
            <a:endCxn id="3" idx="2"/>
          </p:cNvCxnSpPr>
          <p:nvPr/>
        </p:nvCxnSpPr>
        <p:spPr>
          <a:xfrm>
            <a:off x="6096000" y="3110345"/>
            <a:ext cx="76200" cy="367284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EFEBDD0D-D5A0-2281-1BFC-5E71F3EF03BF}"/>
              </a:ext>
            </a:extLst>
          </p:cNvPr>
          <p:cNvSpPr txBox="1"/>
          <p:nvPr/>
        </p:nvSpPr>
        <p:spPr>
          <a:xfrm>
            <a:off x="5181601" y="213358"/>
            <a:ext cx="22582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INTERESTING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8294E41-FF5A-3E58-D7E8-FA60C9FC6718}"/>
              </a:ext>
            </a:extLst>
          </p:cNvPr>
          <p:cNvSpPr txBox="1"/>
          <p:nvPr/>
        </p:nvSpPr>
        <p:spPr>
          <a:xfrm>
            <a:off x="2286000" y="1371600"/>
            <a:ext cx="19396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PLUS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39BDF0E-17B6-85F0-542D-97A01F385DE8}"/>
              </a:ext>
            </a:extLst>
          </p:cNvPr>
          <p:cNvSpPr txBox="1"/>
          <p:nvPr/>
        </p:nvSpPr>
        <p:spPr>
          <a:xfrm>
            <a:off x="9365673" y="1371600"/>
            <a:ext cx="1274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MINUS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087EF3C1-609D-56B8-A1A2-23685DA57C7D}"/>
              </a:ext>
            </a:extLst>
          </p:cNvPr>
          <p:cNvSpPr txBox="1"/>
          <p:nvPr/>
        </p:nvSpPr>
        <p:spPr>
          <a:xfrm>
            <a:off x="886692" y="2410691"/>
            <a:ext cx="460663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PROFESSIONAL STATUS</a:t>
            </a:r>
          </a:p>
          <a:p>
            <a:r>
              <a:rPr lang="en-GB" dirty="0"/>
              <a:t>TAX EFFICIENCY AND PLANNING</a:t>
            </a:r>
          </a:p>
          <a:p>
            <a:r>
              <a:rPr lang="en-GB" dirty="0"/>
              <a:t>HIGHER PERSONAL REMUNERATION</a:t>
            </a:r>
          </a:p>
          <a:p>
            <a:r>
              <a:rPr lang="en-GB" dirty="0"/>
              <a:t>CREDIBILITY AND TRUST</a:t>
            </a:r>
          </a:p>
          <a:p>
            <a:r>
              <a:rPr lang="en-GB" dirty="0"/>
              <a:t>INVESTMENT AND LENDING OPPORTUNITIES</a:t>
            </a:r>
          </a:p>
          <a:p>
            <a:r>
              <a:rPr lang="en-GB" dirty="0"/>
              <a:t>PROTECTING A COMPANY NAME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40A47C6-D314-A19A-15B7-20F8CD5C9F26}"/>
              </a:ext>
            </a:extLst>
          </p:cNvPr>
          <p:cNvSpPr txBox="1"/>
          <p:nvPr/>
        </p:nvSpPr>
        <p:spPr>
          <a:xfrm>
            <a:off x="7439892" y="2410691"/>
            <a:ext cx="489065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COMPANY IS EXPENSIVE TO MAINTAIN</a:t>
            </a:r>
          </a:p>
          <a:p>
            <a:r>
              <a:rPr lang="en-GB" dirty="0"/>
              <a:t>FINANCIAL AFFAIRS ARE PUBLIC</a:t>
            </a:r>
          </a:p>
          <a:p>
            <a:r>
              <a:rPr lang="en-GB" dirty="0"/>
              <a:t>REPORTING REQUIREMENTS ARE COMPLEX</a:t>
            </a:r>
          </a:p>
          <a:p>
            <a:r>
              <a:rPr lang="en-GB" dirty="0"/>
              <a:t>PROFITS DISTRIBUTED TO SHAREHOLDERS ARE TAXABLE</a:t>
            </a:r>
          </a:p>
        </p:txBody>
      </p:sp>
    </p:spTree>
    <p:extLst>
      <p:ext uri="{BB962C8B-B14F-4D97-AF65-F5344CB8AC3E}">
        <p14:creationId xmlns:p14="http://schemas.microsoft.com/office/powerpoint/2010/main" val="101106720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170</TotalTime>
  <Words>297</Words>
  <Application>Microsoft Macintosh PowerPoint</Application>
  <PresentationFormat>Widescreen</PresentationFormat>
  <Paragraphs>76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Britannic Bold</vt:lpstr>
      <vt:lpstr>Franklin Gothic Book</vt:lpstr>
      <vt:lpstr>Crop</vt:lpstr>
      <vt:lpstr>Declining Profitability at TM Lewin, UK  </vt:lpstr>
      <vt:lpstr>PowerPoint Presentation</vt:lpstr>
      <vt:lpstr>THE NATURE AND IMPACT OF THE COMPLEX PROBLEM ON EMPLOYEES AND THE ORGANISATION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Declining Profitability at TM Lewin, UK  </dc:title>
  <dc:creator>George Olteanu (2126838)</dc:creator>
  <cp:lastModifiedBy>George Olteanu (2126838)</cp:lastModifiedBy>
  <cp:revision>1</cp:revision>
  <dcterms:created xsi:type="dcterms:W3CDTF">2022-10-30T18:09:34Z</dcterms:created>
  <dcterms:modified xsi:type="dcterms:W3CDTF">2022-10-30T20:59:47Z</dcterms:modified>
</cp:coreProperties>
</file>