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7"/>
  </p:notesMasterIdLst>
  <p:sldIdLst>
    <p:sldId id="256" r:id="rId2"/>
    <p:sldId id="258" r:id="rId3"/>
    <p:sldId id="257"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94660"/>
  </p:normalViewPr>
  <p:slideViewPr>
    <p:cSldViewPr snapToGrid="0">
      <p:cViewPr varScale="1">
        <p:scale>
          <a:sx n="59" d="100"/>
          <a:sy n="59" d="100"/>
        </p:scale>
        <p:origin x="78" y="10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DC94E2-CC37-4C64-96C7-C934C648EB94}" type="datetimeFigureOut">
              <a:rPr lang="en-GB" smtClean="0"/>
              <a:t>24/01/2018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B57F3C-6C47-4230-958B-722D134A3281}" type="slidenum">
              <a:rPr lang="en-GB" smtClean="0"/>
              <a:t>‹#›</a:t>
            </a:fld>
            <a:endParaRPr lang="en-GB"/>
          </a:p>
        </p:txBody>
      </p:sp>
    </p:spTree>
    <p:extLst>
      <p:ext uri="{BB962C8B-B14F-4D97-AF65-F5344CB8AC3E}">
        <p14:creationId xmlns:p14="http://schemas.microsoft.com/office/powerpoint/2010/main" val="9437970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time of one week that I spent here at </a:t>
            </a:r>
            <a:r>
              <a:rPr lang="en-GB" dirty="0" err="1"/>
              <a:t>brymore</a:t>
            </a:r>
            <a:r>
              <a:rPr lang="en-GB" dirty="0"/>
              <a:t> academy for agriculture was like looking into a window of a group, collective, society existing temporally  together in that space, the group exists otherwise in a stream of data and through various communication practices. So </a:t>
            </a:r>
            <a:r>
              <a:rPr lang="en-GB" dirty="0" err="1"/>
              <a:t>physicaly</a:t>
            </a:r>
            <a:r>
              <a:rPr lang="en-GB" dirty="0"/>
              <a:t> really being in the space of a one world collective is like attending a social experiment of a meshwork of ideals. Foucault uses </a:t>
            </a:r>
            <a:r>
              <a:rPr lang="en-GB" dirty="0" err="1"/>
              <a:t>hetreotopias</a:t>
            </a:r>
            <a:r>
              <a:rPr lang="en-GB" dirty="0"/>
              <a:t> as a theory of a space with an </a:t>
            </a:r>
            <a:r>
              <a:rPr lang="en-GB" dirty="0" err="1"/>
              <a:t>openingand</a:t>
            </a:r>
            <a:r>
              <a:rPr lang="en-GB" dirty="0"/>
              <a:t> a closing where power relations of structural norms are contested </a:t>
            </a:r>
          </a:p>
        </p:txBody>
      </p:sp>
      <p:sp>
        <p:nvSpPr>
          <p:cNvPr id="4" name="Slide Number Placeholder 3"/>
          <p:cNvSpPr>
            <a:spLocks noGrp="1"/>
          </p:cNvSpPr>
          <p:nvPr>
            <p:ph type="sldNum" sz="quarter" idx="10"/>
          </p:nvPr>
        </p:nvSpPr>
        <p:spPr/>
        <p:txBody>
          <a:bodyPr/>
          <a:lstStyle/>
          <a:p>
            <a:fld id="{D8B57F3C-6C47-4230-958B-722D134A3281}" type="slidenum">
              <a:rPr lang="en-GB" smtClean="0"/>
              <a:t>1</a:t>
            </a:fld>
            <a:endParaRPr lang="en-GB"/>
          </a:p>
        </p:txBody>
      </p:sp>
    </p:spTree>
    <p:extLst>
      <p:ext uri="{BB962C8B-B14F-4D97-AF65-F5344CB8AC3E}">
        <p14:creationId xmlns:p14="http://schemas.microsoft.com/office/powerpoint/2010/main" val="6330233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it could be said that one world is a world that exists with the presence of ideals surrounding nature, green ecology, alternative practices, health, well being, it could be said to be a collective choosing together to include and exclude certain objects, practices to create an other space temporarily to free its members from the constraints of money, politics, accepted norms and practices. It could be said that these people have acted to bring in themselves to this collective because of shared ideals, meanings in a macrobiotic philosophy or a tai chi, qi gong, </a:t>
            </a:r>
            <a:r>
              <a:rPr lang="en-GB" dirty="0" err="1"/>
              <a:t>feng</a:t>
            </a:r>
            <a:r>
              <a:rPr lang="en-GB" dirty="0"/>
              <a:t> </a:t>
            </a:r>
            <a:r>
              <a:rPr lang="en-GB" dirty="0" err="1"/>
              <a:t>shui</a:t>
            </a:r>
            <a:r>
              <a:rPr lang="en-GB" dirty="0"/>
              <a:t>, what and if a single universality exist in this collective is yet to be seen as I battle with the multiplicity of </a:t>
            </a:r>
            <a:r>
              <a:rPr lang="en-GB" dirty="0" err="1"/>
              <a:t>universalitys</a:t>
            </a:r>
            <a:r>
              <a:rPr lang="en-GB" dirty="0"/>
              <a:t>. </a:t>
            </a:r>
          </a:p>
        </p:txBody>
      </p:sp>
      <p:sp>
        <p:nvSpPr>
          <p:cNvPr id="4" name="Slide Number Placeholder 3"/>
          <p:cNvSpPr>
            <a:spLocks noGrp="1"/>
          </p:cNvSpPr>
          <p:nvPr>
            <p:ph type="sldNum" sz="quarter" idx="10"/>
          </p:nvPr>
        </p:nvSpPr>
        <p:spPr/>
        <p:txBody>
          <a:bodyPr/>
          <a:lstStyle/>
          <a:p>
            <a:fld id="{D8B57F3C-6C47-4230-958B-722D134A3281}" type="slidenum">
              <a:rPr lang="en-GB" smtClean="0"/>
              <a:t>2</a:t>
            </a:fld>
            <a:endParaRPr lang="en-GB"/>
          </a:p>
        </p:txBody>
      </p:sp>
    </p:spTree>
    <p:extLst>
      <p:ext uri="{BB962C8B-B14F-4D97-AF65-F5344CB8AC3E}">
        <p14:creationId xmlns:p14="http://schemas.microsoft.com/office/powerpoint/2010/main" val="11580790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objects exist in my experience of the space of one world. They are there present, collectively, separated by </a:t>
            </a:r>
            <a:r>
              <a:rPr lang="en-GB" dirty="0" err="1"/>
              <a:t>catergorisations</a:t>
            </a:r>
            <a:r>
              <a:rPr lang="en-GB" dirty="0"/>
              <a:t> of thought. Determined in their position through the structure that pre </a:t>
            </a:r>
            <a:r>
              <a:rPr lang="en-GB" dirty="0" err="1"/>
              <a:t>empts</a:t>
            </a:r>
            <a:r>
              <a:rPr lang="en-GB" dirty="0"/>
              <a:t> their presence. The cup , we can see the cup being exchanged between host guest relationship within the festival, the cup becomes a special object in its essentiality, we can say money is seen its flow but does it touch everyone, no, labour can be exchanged in time as a representative of money. Labour can take moneys place, money is a special object of transformation. The cup is not so easily replaced. It is special in a sense because everyone in the one world community has at some point , quite regularly in fact, interacted with a cup, there is no getting away from it , needs must. The essentiality of the cup , makes it the perfect object to look at more closely.</a:t>
            </a:r>
          </a:p>
        </p:txBody>
      </p:sp>
      <p:sp>
        <p:nvSpPr>
          <p:cNvPr id="4" name="Slide Number Placeholder 3"/>
          <p:cNvSpPr>
            <a:spLocks noGrp="1"/>
          </p:cNvSpPr>
          <p:nvPr>
            <p:ph type="sldNum" sz="quarter" idx="10"/>
          </p:nvPr>
        </p:nvSpPr>
        <p:spPr/>
        <p:txBody>
          <a:bodyPr/>
          <a:lstStyle/>
          <a:p>
            <a:fld id="{D8B57F3C-6C47-4230-958B-722D134A3281}" type="slidenum">
              <a:rPr lang="en-GB" smtClean="0"/>
              <a:t>3</a:t>
            </a:fld>
            <a:endParaRPr lang="en-GB"/>
          </a:p>
        </p:txBody>
      </p:sp>
    </p:spTree>
    <p:extLst>
      <p:ext uri="{BB962C8B-B14F-4D97-AF65-F5344CB8AC3E}">
        <p14:creationId xmlns:p14="http://schemas.microsoft.com/office/powerpoint/2010/main" val="3433191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build our conception of reality with things. In our separation atomistic normalised process of thinking post enlightenment era when we are thinking in English, we form things in binary oppositions. </a:t>
            </a:r>
            <a:r>
              <a:rPr lang="en-GB" dirty="0" err="1"/>
              <a:t>Good,bad</a:t>
            </a:r>
            <a:r>
              <a:rPr lang="en-GB" dirty="0"/>
              <a:t>, clean, dirty </a:t>
            </a:r>
          </a:p>
        </p:txBody>
      </p:sp>
      <p:sp>
        <p:nvSpPr>
          <p:cNvPr id="4" name="Slide Number Placeholder 3"/>
          <p:cNvSpPr>
            <a:spLocks noGrp="1"/>
          </p:cNvSpPr>
          <p:nvPr>
            <p:ph type="sldNum" sz="quarter" idx="10"/>
          </p:nvPr>
        </p:nvSpPr>
        <p:spPr/>
        <p:txBody>
          <a:bodyPr/>
          <a:lstStyle/>
          <a:p>
            <a:fld id="{D8B57F3C-6C47-4230-958B-722D134A3281}" type="slidenum">
              <a:rPr lang="en-GB" smtClean="0"/>
              <a:t>4</a:t>
            </a:fld>
            <a:endParaRPr lang="en-GB"/>
          </a:p>
        </p:txBody>
      </p:sp>
    </p:spTree>
    <p:extLst>
      <p:ext uri="{BB962C8B-B14F-4D97-AF65-F5344CB8AC3E}">
        <p14:creationId xmlns:p14="http://schemas.microsoft.com/office/powerpoint/2010/main" val="29901976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Through this analytical framework which has been created by some great thinkers of our time, a realisation of the symbiotic reality is and I can attest a traumatic experience. As I try to overcome this theoretical trauma I feel myself wallowing in the hollow of timothy </a:t>
            </a:r>
            <a:r>
              <a:rPr lang="en-GB" dirty="0" err="1"/>
              <a:t>mortons</a:t>
            </a:r>
            <a:r>
              <a:rPr lang="en-GB" dirty="0"/>
              <a:t> realm of toys, going through the emotions in the struggle for coexistence not a determined politics of the romantic age but an imagining of a non violent coexistence without coercion. With experience being the only thing left to look at as being real.  </a:t>
            </a:r>
          </a:p>
        </p:txBody>
      </p:sp>
      <p:sp>
        <p:nvSpPr>
          <p:cNvPr id="4" name="Slide Number Placeholder 3"/>
          <p:cNvSpPr>
            <a:spLocks noGrp="1"/>
          </p:cNvSpPr>
          <p:nvPr>
            <p:ph type="sldNum" sz="quarter" idx="10"/>
          </p:nvPr>
        </p:nvSpPr>
        <p:spPr/>
        <p:txBody>
          <a:bodyPr/>
          <a:lstStyle/>
          <a:p>
            <a:fld id="{D8B57F3C-6C47-4230-958B-722D134A3281}" type="slidenum">
              <a:rPr lang="en-GB" smtClean="0"/>
              <a:t>5</a:t>
            </a:fld>
            <a:endParaRPr lang="en-GB"/>
          </a:p>
        </p:txBody>
      </p:sp>
    </p:spTree>
    <p:extLst>
      <p:ext uri="{BB962C8B-B14F-4D97-AF65-F5344CB8AC3E}">
        <p14:creationId xmlns:p14="http://schemas.microsoft.com/office/powerpoint/2010/main" val="185061224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1/24/2018</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1/24/2018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1/24/2018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1/24/2018</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7.jp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8.jp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extLst/>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2A6A284-F1D6-4026-98FF-DCDCC11A586A}"/>
              </a:ext>
            </a:extLst>
          </p:cNvPr>
          <p:cNvPicPr>
            <a:picLocks noChangeAspect="1"/>
          </p:cNvPicPr>
          <p:nvPr/>
        </p:nvPicPr>
        <p:blipFill rotWithShape="1">
          <a:blip r:embed="rId4">
            <a:extLst/>
          </a:blip>
          <a:srcRect/>
          <a:stretch/>
        </p:blipFill>
        <p:spPr>
          <a:xfrm>
            <a:off x="6076606" y="1525322"/>
            <a:ext cx="5471927" cy="3802989"/>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2" name="Title 1">
            <a:extLst>
              <a:ext uri="{FF2B5EF4-FFF2-40B4-BE49-F238E27FC236}">
                <a16:creationId xmlns:a16="http://schemas.microsoft.com/office/drawing/2014/main" id="{B1C8E4A0-06EF-4829-8C2C-D92B1685B74D}"/>
              </a:ext>
            </a:extLst>
          </p:cNvPr>
          <p:cNvSpPr>
            <a:spLocks noGrp="1"/>
          </p:cNvSpPr>
          <p:nvPr>
            <p:ph type="ctrTitle"/>
          </p:nvPr>
        </p:nvSpPr>
        <p:spPr>
          <a:xfrm>
            <a:off x="643464" y="639097"/>
            <a:ext cx="4789678" cy="3746634"/>
          </a:xfrm>
        </p:spPr>
        <p:txBody>
          <a:bodyPr>
            <a:normAutofit/>
          </a:bodyPr>
          <a:lstStyle/>
          <a:p>
            <a:r>
              <a:rPr lang="en-GB"/>
              <a:t>One World, Sports, Health and wellbeing festival</a:t>
            </a:r>
          </a:p>
        </p:txBody>
      </p:sp>
      <p:sp>
        <p:nvSpPr>
          <p:cNvPr id="3" name="Subtitle 2">
            <a:extLst>
              <a:ext uri="{FF2B5EF4-FFF2-40B4-BE49-F238E27FC236}">
                <a16:creationId xmlns:a16="http://schemas.microsoft.com/office/drawing/2014/main" id="{44E1FF23-7E35-4F0E-BE39-7F2B105AFE73}"/>
              </a:ext>
            </a:extLst>
          </p:cNvPr>
          <p:cNvSpPr>
            <a:spLocks noGrp="1"/>
          </p:cNvSpPr>
          <p:nvPr>
            <p:ph type="subTitle" idx="1"/>
          </p:nvPr>
        </p:nvSpPr>
        <p:spPr>
          <a:xfrm>
            <a:off x="643464" y="4385732"/>
            <a:ext cx="4813437" cy="1838087"/>
          </a:xfrm>
        </p:spPr>
        <p:txBody>
          <a:bodyPr>
            <a:normAutofit/>
          </a:bodyPr>
          <a:lstStyle/>
          <a:p>
            <a:r>
              <a:rPr lang="en-GB" dirty="0"/>
              <a:t>A petri dish for,</a:t>
            </a:r>
            <a:r>
              <a:rPr lang="en-GB" i="1" dirty="0"/>
              <a:t> the politics of nature , How to bring the sciences into democracy.(Latour, B. 2004).</a:t>
            </a:r>
            <a:endParaRPr lang="en-GB" dirty="0"/>
          </a:p>
        </p:txBody>
      </p:sp>
    </p:spTree>
    <p:extLst>
      <p:ext uri="{BB962C8B-B14F-4D97-AF65-F5344CB8AC3E}">
        <p14:creationId xmlns:p14="http://schemas.microsoft.com/office/powerpoint/2010/main" val="6307315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5" name="Picture 14">
            <a:extLst>
              <a:ext uri="{FF2B5EF4-FFF2-40B4-BE49-F238E27FC236}">
                <a16:creationId xmlns:a16="http://schemas.microsoft.com/office/drawing/2014/main" id="{6AF6706C-CF07-43A1-BCC4-CBA5D33820DA}"/>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6" name="Rectangle 16">
            <a:extLst>
              <a:ext uri="{FF2B5EF4-FFF2-40B4-BE49-F238E27FC236}">
                <a16:creationId xmlns:a16="http://schemas.microsoft.com/office/drawing/2014/main" id="{663E7BCA-E0FA-4E55-B6F9-29654877530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107" name="Picture 18">
            <a:extLst>
              <a:ext uri="{FF2B5EF4-FFF2-40B4-BE49-F238E27FC236}">
                <a16:creationId xmlns:a16="http://schemas.microsoft.com/office/drawing/2014/main" id="{1D6E130B-775E-4AE3-971F-4765BB84AD95}"/>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108" name="Rounded Rectangle 3">
            <a:extLst>
              <a:ext uri="{FF2B5EF4-FFF2-40B4-BE49-F238E27FC236}">
                <a16:creationId xmlns:a16="http://schemas.microsoft.com/office/drawing/2014/main" id="{47D1B3D9-1F1B-468B-AC82-D0DD90D0587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2379" y="639097"/>
            <a:ext cx="5471927" cy="5575439"/>
          </a:xfrm>
          <a:prstGeom prst="roundRect">
            <a:avLst>
              <a:gd name="adj" fmla="val 531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defTabSz="457200">
              <a:spcAft>
                <a:spcPts val="1000"/>
              </a:spcAft>
              <a:buClr>
                <a:schemeClr val="tx1"/>
              </a:buClr>
              <a:buSzPct val="100000"/>
              <a:buFont typeface="Arial"/>
              <a:buNone/>
            </a:pPr>
            <a:endParaRPr lang="en-US" sz="1600" cap="all">
              <a:solidFill>
                <a:schemeClr val="tx1"/>
              </a:solidFill>
            </a:endParaRPr>
          </a:p>
        </p:txBody>
      </p:sp>
      <p:pic>
        <p:nvPicPr>
          <p:cNvPr id="8" name="Content Placeholder 4">
            <a:extLst>
              <a:ext uri="{FF2B5EF4-FFF2-40B4-BE49-F238E27FC236}">
                <a16:creationId xmlns:a16="http://schemas.microsoft.com/office/drawing/2014/main" id="{9ED10B98-932D-4EED-99F8-DB40BB1AB786}"/>
              </a:ext>
            </a:extLst>
          </p:cNvPr>
          <p:cNvPicPr>
            <a:picLocks noChangeAspect="1"/>
          </p:cNvPicPr>
          <p:nvPr/>
        </p:nvPicPr>
        <p:blipFill rotWithShape="1">
          <a:blip r:embed="rId4"/>
          <a:srcRect l="8677" r="22592"/>
          <a:stretch/>
        </p:blipFill>
        <p:spPr>
          <a:xfrm>
            <a:off x="6720971" y="1409117"/>
            <a:ext cx="4173253" cy="4022609"/>
          </a:xfrm>
          <a:prstGeom prst="rect">
            <a:avLst/>
          </a:prstGeom>
        </p:spPr>
      </p:pic>
      <p:sp>
        <p:nvSpPr>
          <p:cNvPr id="2" name="Title 1">
            <a:extLst>
              <a:ext uri="{FF2B5EF4-FFF2-40B4-BE49-F238E27FC236}">
                <a16:creationId xmlns:a16="http://schemas.microsoft.com/office/drawing/2014/main" id="{5471BF47-851C-49A5-A1FF-C1F36B5A7392}"/>
              </a:ext>
            </a:extLst>
          </p:cNvPr>
          <p:cNvSpPr>
            <a:spLocks noGrp="1"/>
          </p:cNvSpPr>
          <p:nvPr>
            <p:ph type="title"/>
          </p:nvPr>
        </p:nvSpPr>
        <p:spPr>
          <a:xfrm>
            <a:off x="643464" y="639097"/>
            <a:ext cx="4789678" cy="3746634"/>
          </a:xfrm>
        </p:spPr>
        <p:txBody>
          <a:bodyPr vert="horz" lIns="91440" tIns="45720" rIns="91440" bIns="45720" rtlCol="0" anchor="b">
            <a:normAutofit/>
          </a:bodyPr>
          <a:lstStyle/>
          <a:p>
            <a:pPr algn="r"/>
            <a:r>
              <a:rPr lang="en-US" sz="4800">
                <a:solidFill>
                  <a:srgbClr val="FFFFFF"/>
                </a:solidFill>
              </a:rPr>
              <a:t>Macrobiotic food ideals</a:t>
            </a:r>
          </a:p>
        </p:txBody>
      </p:sp>
      <p:sp>
        <p:nvSpPr>
          <p:cNvPr id="10" name="Content Placeholder 9"/>
          <p:cNvSpPr>
            <a:spLocks noGrp="1"/>
          </p:cNvSpPr>
          <p:nvPr>
            <p:ph idx="1"/>
          </p:nvPr>
        </p:nvSpPr>
        <p:spPr>
          <a:xfrm>
            <a:off x="643464" y="4385732"/>
            <a:ext cx="4813437" cy="1838087"/>
          </a:xfrm>
        </p:spPr>
        <p:txBody>
          <a:bodyPr vert="horz" lIns="91440" tIns="45720" rIns="91440" bIns="45720" rtlCol="0" anchor="t">
            <a:normAutofit/>
          </a:bodyPr>
          <a:lstStyle/>
          <a:p>
            <a:pPr marL="0" indent="0" algn="r">
              <a:buNone/>
            </a:pPr>
            <a:r>
              <a:rPr lang="en-US" cap="all">
                <a:solidFill>
                  <a:srgbClr val="FFFFFF"/>
                </a:solidFill>
              </a:rPr>
              <a:t>Grown in a politically determined field.</a:t>
            </a:r>
          </a:p>
        </p:txBody>
      </p:sp>
    </p:spTree>
    <p:extLst>
      <p:ext uri="{BB962C8B-B14F-4D97-AF65-F5344CB8AC3E}">
        <p14:creationId xmlns:p14="http://schemas.microsoft.com/office/powerpoint/2010/main" val="1818934059"/>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6AF6706C-CF07-43A1-BCC4-CBA5D33820DA}"/>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7" name="Rectangle 16">
            <a:extLst>
              <a:ext uri="{FF2B5EF4-FFF2-40B4-BE49-F238E27FC236}">
                <a16:creationId xmlns:a16="http://schemas.microsoft.com/office/drawing/2014/main" id="{663E7BCA-E0FA-4E55-B6F9-29654877530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1D6E130B-775E-4AE3-971F-4765BB84AD95}"/>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21" name="Rounded Rectangle 3">
            <a:extLst>
              <a:ext uri="{FF2B5EF4-FFF2-40B4-BE49-F238E27FC236}">
                <a16:creationId xmlns:a16="http://schemas.microsoft.com/office/drawing/2014/main" id="{47D1B3D9-1F1B-468B-AC82-D0DD90D0587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2379" y="639097"/>
            <a:ext cx="5471927" cy="5575439"/>
          </a:xfrm>
          <a:prstGeom prst="roundRect">
            <a:avLst>
              <a:gd name="adj" fmla="val 531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defTabSz="457200">
              <a:spcAft>
                <a:spcPts val="1000"/>
              </a:spcAft>
              <a:buClr>
                <a:schemeClr val="tx1"/>
              </a:buClr>
              <a:buSzPct val="100000"/>
              <a:buFont typeface="Arial"/>
              <a:buNone/>
            </a:pPr>
            <a:endParaRPr lang="en-US" sz="1600" cap="all">
              <a:solidFill>
                <a:schemeClr val="tx1"/>
              </a:solidFill>
            </a:endParaRPr>
          </a:p>
        </p:txBody>
      </p:sp>
      <p:pic>
        <p:nvPicPr>
          <p:cNvPr id="8" name="Content Placeholder 4">
            <a:extLst>
              <a:ext uri="{FF2B5EF4-FFF2-40B4-BE49-F238E27FC236}">
                <a16:creationId xmlns:a16="http://schemas.microsoft.com/office/drawing/2014/main" id="{2461B2CC-15FB-4123-AF56-DAB5AB3850F7}"/>
              </a:ext>
            </a:extLst>
          </p:cNvPr>
          <p:cNvPicPr>
            <a:picLocks noChangeAspect="1"/>
          </p:cNvPicPr>
          <p:nvPr/>
        </p:nvPicPr>
        <p:blipFill rotWithShape="1">
          <a:blip r:embed="rId4"/>
          <a:srcRect l="2888" r="12737"/>
          <a:stretch/>
        </p:blipFill>
        <p:spPr>
          <a:xfrm rot="5400000">
            <a:off x="6653563" y="1505724"/>
            <a:ext cx="4308069" cy="3829394"/>
          </a:xfrm>
          <a:prstGeom prst="rect">
            <a:avLst/>
          </a:prstGeom>
        </p:spPr>
      </p:pic>
      <p:sp>
        <p:nvSpPr>
          <p:cNvPr id="2" name="Title 1">
            <a:extLst>
              <a:ext uri="{FF2B5EF4-FFF2-40B4-BE49-F238E27FC236}">
                <a16:creationId xmlns:a16="http://schemas.microsoft.com/office/drawing/2014/main" id="{8522630F-B4B5-4E34-B81F-C6114C94EDE8}"/>
              </a:ext>
            </a:extLst>
          </p:cNvPr>
          <p:cNvSpPr>
            <a:spLocks noGrp="1"/>
          </p:cNvSpPr>
          <p:nvPr>
            <p:ph type="title"/>
          </p:nvPr>
        </p:nvSpPr>
        <p:spPr>
          <a:xfrm>
            <a:off x="643464" y="639097"/>
            <a:ext cx="4789678" cy="3746634"/>
          </a:xfrm>
        </p:spPr>
        <p:txBody>
          <a:bodyPr vert="horz" lIns="91440" tIns="45720" rIns="91440" bIns="45720" rtlCol="0" anchor="b">
            <a:normAutofit/>
          </a:bodyPr>
          <a:lstStyle/>
          <a:p>
            <a:pPr algn="r"/>
            <a:r>
              <a:rPr lang="en-US" sz="4800">
                <a:solidFill>
                  <a:srgbClr val="FFFFFF"/>
                </a:solidFill>
              </a:rPr>
              <a:t>Object oriented ontology.</a:t>
            </a:r>
          </a:p>
        </p:txBody>
      </p:sp>
      <p:sp>
        <p:nvSpPr>
          <p:cNvPr id="10" name="Content Placeholder 9"/>
          <p:cNvSpPr>
            <a:spLocks noGrp="1"/>
          </p:cNvSpPr>
          <p:nvPr>
            <p:ph idx="1"/>
          </p:nvPr>
        </p:nvSpPr>
        <p:spPr>
          <a:xfrm>
            <a:off x="643464" y="4385732"/>
            <a:ext cx="4813437" cy="1838087"/>
          </a:xfrm>
        </p:spPr>
        <p:txBody>
          <a:bodyPr vert="horz" lIns="91440" tIns="45720" rIns="91440" bIns="45720" rtlCol="0" anchor="t">
            <a:normAutofit/>
          </a:bodyPr>
          <a:lstStyle/>
          <a:p>
            <a:pPr marL="0" indent="0" algn="r">
              <a:buNone/>
            </a:pPr>
            <a:r>
              <a:rPr lang="en-US" cap="all">
                <a:solidFill>
                  <a:srgbClr val="FFFFFF"/>
                </a:solidFill>
              </a:rPr>
              <a:t>“Artefacts of the relentless oil economy” ( Morton, T. 2011</a:t>
            </a:r>
            <a:r>
              <a:rPr lang="en-US" i="1" cap="all">
                <a:solidFill>
                  <a:srgbClr val="FFFFFF"/>
                </a:solidFill>
              </a:rPr>
              <a:t>. Dark ecological chocolate, Youtube).</a:t>
            </a:r>
          </a:p>
        </p:txBody>
      </p:sp>
    </p:spTree>
    <p:extLst>
      <p:ext uri="{BB962C8B-B14F-4D97-AF65-F5344CB8AC3E}">
        <p14:creationId xmlns:p14="http://schemas.microsoft.com/office/powerpoint/2010/main" val="1873657802"/>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extLst/>
          </a:blip>
          <a:stretch/>
        </a:blip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6AF6706C-CF07-43A1-BCC4-CBA5D33820DA}"/>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8" name="Content Placeholder 4">
            <a:extLst>
              <a:ext uri="{FF2B5EF4-FFF2-40B4-BE49-F238E27FC236}">
                <a16:creationId xmlns:a16="http://schemas.microsoft.com/office/drawing/2014/main" id="{AAB5D5C6-D0FD-437A-B5CD-75B608F19C5D}"/>
              </a:ext>
            </a:extLst>
          </p:cNvPr>
          <p:cNvPicPr>
            <a:picLocks noChangeAspect="1"/>
          </p:cNvPicPr>
          <p:nvPr/>
        </p:nvPicPr>
        <p:blipFill rotWithShape="1">
          <a:blip r:embed="rId5"/>
          <a:srcRect t="4084" b="11541"/>
          <a:stretch/>
        </p:blipFill>
        <p:spPr>
          <a:xfrm>
            <a:off x="6334596" y="639097"/>
            <a:ext cx="4955946" cy="5575439"/>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2" name="Title 1">
            <a:extLst>
              <a:ext uri="{FF2B5EF4-FFF2-40B4-BE49-F238E27FC236}">
                <a16:creationId xmlns:a16="http://schemas.microsoft.com/office/drawing/2014/main" id="{703004AB-E217-4D2D-8B59-7841228DA801}"/>
              </a:ext>
            </a:extLst>
          </p:cNvPr>
          <p:cNvSpPr>
            <a:spLocks noGrp="1"/>
          </p:cNvSpPr>
          <p:nvPr>
            <p:ph type="title"/>
          </p:nvPr>
        </p:nvSpPr>
        <p:spPr>
          <a:xfrm>
            <a:off x="643464" y="639097"/>
            <a:ext cx="4789678" cy="3746634"/>
          </a:xfrm>
        </p:spPr>
        <p:txBody>
          <a:bodyPr vert="horz" lIns="91440" tIns="45720" rIns="91440" bIns="45720" rtlCol="0" anchor="b">
            <a:normAutofit/>
          </a:bodyPr>
          <a:lstStyle/>
          <a:p>
            <a:pPr algn="r"/>
            <a:r>
              <a:rPr lang="en-US" sz="4800"/>
              <a:t>History of Dixie cups.</a:t>
            </a:r>
          </a:p>
        </p:txBody>
      </p:sp>
      <p:sp>
        <p:nvSpPr>
          <p:cNvPr id="10" name="Content Placeholder 9"/>
          <p:cNvSpPr>
            <a:spLocks noGrp="1"/>
          </p:cNvSpPr>
          <p:nvPr>
            <p:ph idx="1"/>
          </p:nvPr>
        </p:nvSpPr>
        <p:spPr>
          <a:xfrm>
            <a:off x="643464" y="4385732"/>
            <a:ext cx="4813437" cy="1838087"/>
          </a:xfrm>
        </p:spPr>
        <p:txBody>
          <a:bodyPr vert="horz" lIns="91440" tIns="45720" rIns="91440" bIns="45720" rtlCol="0" anchor="t">
            <a:normAutofit/>
          </a:bodyPr>
          <a:lstStyle/>
          <a:p>
            <a:pPr marL="0" indent="0" algn="r">
              <a:buNone/>
            </a:pPr>
            <a:r>
              <a:rPr lang="en-US" cap="all" dirty="0"/>
              <a:t>Germ wars, Dirty hands( Sattar, A. 2016).</a:t>
            </a:r>
          </a:p>
        </p:txBody>
      </p:sp>
    </p:spTree>
    <p:extLst>
      <p:ext uri="{BB962C8B-B14F-4D97-AF65-F5344CB8AC3E}">
        <p14:creationId xmlns:p14="http://schemas.microsoft.com/office/powerpoint/2010/main" val="148064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extLst/>
          </a:blip>
          <a:stretch/>
        </a:blipFill>
        <a:effectLst/>
      </p:bgPr>
    </p:bg>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6AF6706C-CF07-43A1-BCC4-CBA5D33820DA}"/>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8" name="Content Placeholder 4">
            <a:extLst>
              <a:ext uri="{FF2B5EF4-FFF2-40B4-BE49-F238E27FC236}">
                <a16:creationId xmlns:a16="http://schemas.microsoft.com/office/drawing/2014/main" id="{CE25AEEA-D7D3-42BF-B12B-BB0E6F45C875}"/>
              </a:ext>
            </a:extLst>
          </p:cNvPr>
          <p:cNvPicPr>
            <a:picLocks noChangeAspect="1"/>
          </p:cNvPicPr>
          <p:nvPr/>
        </p:nvPicPr>
        <p:blipFill rotWithShape="1">
          <a:blip r:embed="rId5"/>
          <a:srcRect/>
          <a:stretch/>
        </p:blipFill>
        <p:spPr>
          <a:xfrm>
            <a:off x="629810" y="1121453"/>
            <a:ext cx="6921364" cy="4620010"/>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2" name="Title 1">
            <a:extLst>
              <a:ext uri="{FF2B5EF4-FFF2-40B4-BE49-F238E27FC236}">
                <a16:creationId xmlns:a16="http://schemas.microsoft.com/office/drawing/2014/main" id="{56B2EE47-7857-4461-AB6D-08258CD69327}"/>
              </a:ext>
            </a:extLst>
          </p:cNvPr>
          <p:cNvSpPr>
            <a:spLocks noGrp="1"/>
          </p:cNvSpPr>
          <p:nvPr>
            <p:ph type="title"/>
          </p:nvPr>
        </p:nvSpPr>
        <p:spPr>
          <a:xfrm>
            <a:off x="8180983" y="639097"/>
            <a:ext cx="3352256" cy="3746634"/>
          </a:xfrm>
        </p:spPr>
        <p:txBody>
          <a:bodyPr vert="horz" lIns="91440" tIns="45720" rIns="91440" bIns="45720" rtlCol="0" anchor="b">
            <a:normAutofit/>
          </a:bodyPr>
          <a:lstStyle/>
          <a:p>
            <a:pPr algn="r"/>
            <a:r>
              <a:rPr lang="en-US" sz="4800" dirty="0"/>
              <a:t>Magic is needed in the world of politics.</a:t>
            </a:r>
          </a:p>
        </p:txBody>
      </p:sp>
      <p:sp>
        <p:nvSpPr>
          <p:cNvPr id="10" name="Content Placeholder 9"/>
          <p:cNvSpPr>
            <a:spLocks noGrp="1"/>
          </p:cNvSpPr>
          <p:nvPr>
            <p:ph idx="1"/>
          </p:nvPr>
        </p:nvSpPr>
        <p:spPr>
          <a:xfrm>
            <a:off x="8190271" y="4385732"/>
            <a:ext cx="3342968" cy="1828256"/>
          </a:xfrm>
        </p:spPr>
        <p:txBody>
          <a:bodyPr vert="horz" lIns="91440" tIns="45720" rIns="91440" bIns="45720" rtlCol="0" anchor="t">
            <a:normAutofit/>
          </a:bodyPr>
          <a:lstStyle/>
          <a:p>
            <a:pPr marL="0" indent="0" algn="r">
              <a:buNone/>
            </a:pPr>
            <a:r>
              <a:rPr lang="en-US" cap="all" dirty="0"/>
              <a:t>Mind the gaps in the trauma of symbiotic reality (Morton, T. 2011)..</a:t>
            </a:r>
          </a:p>
        </p:txBody>
      </p:sp>
    </p:spTree>
    <p:extLst>
      <p:ext uri="{BB962C8B-B14F-4D97-AF65-F5344CB8AC3E}">
        <p14:creationId xmlns:p14="http://schemas.microsoft.com/office/powerpoint/2010/main" val="192766352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TM03457452[[fn=Celestial]]</Template>
  <TotalTime>338</TotalTime>
  <Words>653</Words>
  <Application>Microsoft Office PowerPoint</Application>
  <PresentationFormat>Widescreen</PresentationFormat>
  <Paragraphs>20</Paragraphs>
  <Slides>5</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Celestial</vt:lpstr>
      <vt:lpstr>One World, Sports, Health and wellbeing festival</vt:lpstr>
      <vt:lpstr>Macrobiotic food ideals</vt:lpstr>
      <vt:lpstr>Object oriented ontology.</vt:lpstr>
      <vt:lpstr>History of Dixie cups.</vt:lpstr>
      <vt:lpstr>Magic is needed in the world of politics.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One World Sports, Health and wellbeing festival</dc:title>
  <dc:creator>Rosemary Northover</dc:creator>
  <cp:lastModifiedBy>Rosemary Northover</cp:lastModifiedBy>
  <cp:revision>13</cp:revision>
  <dcterms:created xsi:type="dcterms:W3CDTF">2018-01-24T18:43:44Z</dcterms:created>
  <dcterms:modified xsi:type="dcterms:W3CDTF">2018-01-25T00:22:07Z</dcterms:modified>
</cp:coreProperties>
</file>