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7214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40820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878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1521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2263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4924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8169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06756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2288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8591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33858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032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8159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72356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24020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83638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1028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47E04-AB94-47A0-A4D4-BF229F278A99}" type="datetimeFigureOut">
              <a:rPr lang="en-IN" smtClean="0"/>
              <a:t>16-09-2022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3E7C2-7BF2-44BE-8D70-436F00EC18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27314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latin typeface="Agency FB" panose="020B0503020202020204" pitchFamily="34" charset="0"/>
              </a:rPr>
              <a:t>IDEA GENERATION</a:t>
            </a:r>
            <a:endParaRPr lang="en-IN" b="1" dirty="0">
              <a:latin typeface="Agency FB" panose="020B0503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An Mobile App based Service Solution</a:t>
            </a:r>
            <a:endParaRPr lang="en-IN" b="1" i="1" dirty="0"/>
          </a:p>
        </p:txBody>
      </p:sp>
      <p:pic>
        <p:nvPicPr>
          <p:cNvPr id="2054" name="Picture 6" descr="Idea Generation PNG, Vector, PSD, and Clipart With Transparent Background  for Free Download | Pngt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900" y="1001452"/>
            <a:ext cx="3429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972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introduction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is mainly aimed at presenting an overview of an idea generation process to address a particular solution.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begins with a brief of the idea generation process, followed by two major tools used for this purpose.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Finally, this presentation sheds light on the problem and details about the possible solution developed for the same.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634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Table of contents: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 generation process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Brain-storming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Mind-mapping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statement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Proposed solution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Performance Indicators (KPIs)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Risks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Staffing strategy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strategy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75390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Idea generation process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identification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 generation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Screening of Ideas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 of Idea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Feasibility study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development</a:t>
            </a:r>
          </a:p>
          <a:p>
            <a:endParaRPr lang="en-US" dirty="0"/>
          </a:p>
          <a:p>
            <a:endParaRPr lang="en-IN" dirty="0"/>
          </a:p>
        </p:txBody>
      </p:sp>
      <p:pic>
        <p:nvPicPr>
          <p:cNvPr id="3074" name="Picture 2" descr="Idea Generation - Definition, Sources, Techniques, Examples and Tools |  Marketing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235" y="2057401"/>
            <a:ext cx="4324258" cy="450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8566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Brain-storming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4330337" cy="4024125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Brain-storming help in generating a wide range of ideas to address a particular problem.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present context, I have used brain-storming as it is very effective in generating wild ideas.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restrictions are imposed on the ideas so generated.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ideas are noted down and no evaluation is conducted at the initial stage as all ideas are welcome.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0" name="Picture 2" descr="Brainstorming Dos and Don'ts to Get the Most Out of Your Next Sess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813" y="2194560"/>
            <a:ext cx="4782396" cy="3187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7513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Mind-mapping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646" y="2194560"/>
            <a:ext cx="5669971" cy="4024125"/>
          </a:xfrm>
        </p:spPr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Mind-mapping technique has helped me to remember all the thoughts that came up to my mind during the idea generation process.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very easy to use tool.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Mind-mapping is also useful in recalling thoughts that would otherwise may have been overlooked.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Mind-mapping is a visual representation of all thoughts and ideas coming into the brain.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quite interesting, colorful, and easy to use tool.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Mind Mapping Techniques: Efficaciously Envision Your Ideas - My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047" y="1950721"/>
            <a:ext cx="5562561" cy="448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839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Problem statement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to access the day-today services by aged people and the ones who are working having a busy schedule is the principle problem identified by me in the present context.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services that are essential part of life may include hair-cutting, salon services, electrical services, wall painting, computer repairing services, electronics devices repairing services, and similar others.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However, a large number of people often find it difficult to go outside to avail such services either due to busy work schedule or due to old age oriented physical challenges.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09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Proposed solution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‘App based service solution’ is the proposed idea to address the identified problem.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web platform combined with a  powerful mobile App could be developed to offer these services to the customers.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one side, service providers can register on this app by filling up the registration form and submitting necessary documents to get regular works.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the other side, the customers can book for such services directly from the App at least 48 hours in advance.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App shall be a connecting medium between the service-providers and potential customers.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App enterprise shall collect the service fees from the customers online and release payments to the service-providers on a weekly basis after deduction of a standard commission fee for letting to use the App based platform.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624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KEY FACTORS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Uptime for the Mobile App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Configuration of GPS system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SEO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256 Bit SSL security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policy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Return &amp; Refund policy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Disclaimers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support Helpline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The History of Mobile Apps - Inventionla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851" y="2057401"/>
            <a:ext cx="4629604" cy="448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059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KEY PERFORMANCE INDICATORS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5375366" cy="402412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 Traffic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SEO Ranking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page visits on the App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Bookings made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customers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Revenue generated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service-providers registered on the App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Profitability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Service level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attrition rate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No. of followers in social media</a:t>
            </a:r>
          </a:p>
          <a:p>
            <a:endParaRPr lang="en-US" dirty="0"/>
          </a:p>
          <a:p>
            <a:endParaRPr lang="en-IN" dirty="0"/>
          </a:p>
        </p:txBody>
      </p:sp>
      <p:pic>
        <p:nvPicPr>
          <p:cNvPr id="6146" name="Picture 2" descr="Applying Key Performance Indicators to Build Your Business – Pacific Crest  Grou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958" y="2133600"/>
            <a:ext cx="4762500" cy="4085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3159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Algerian" panose="04020705040A02060702" pitchFamily="82" charset="0"/>
              </a:rPr>
              <a:t>COMPETITIVE STRATEGY</a:t>
            </a:r>
            <a:endParaRPr lang="en-IN" dirty="0">
              <a:solidFill>
                <a:srgbClr val="FFC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Porter, the three major competitive strategies for any business are cost leadership, differentiation, and focus.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current scenario, the ‘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 strategy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shall be used to create competitive advantage in the market.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would involve offering multiple services directly at the doorstep of the customers as per customers’ schedule and convenience.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 shall be to increase the number of customers, service providers, and the service range.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06851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Gratitude Is More Than Just Saying Thank You | Harvard Graduate School of  Edu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21585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66</TotalTime>
  <Words>650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Agency FB</vt:lpstr>
      <vt:lpstr>Algerian</vt:lpstr>
      <vt:lpstr>Arial</vt:lpstr>
      <vt:lpstr>Century Gothic</vt:lpstr>
      <vt:lpstr>Times New Roman</vt:lpstr>
      <vt:lpstr>Vapor Trail</vt:lpstr>
      <vt:lpstr>IDEA GENERATION</vt:lpstr>
      <vt:lpstr>introduction</vt:lpstr>
      <vt:lpstr>Table of contents:</vt:lpstr>
      <vt:lpstr>Idea generation process</vt:lpstr>
      <vt:lpstr>Brain-storming</vt:lpstr>
      <vt:lpstr>Mind-mapping</vt:lpstr>
      <vt:lpstr>Problem statement</vt:lpstr>
      <vt:lpstr>Proposed solution</vt:lpstr>
      <vt:lpstr>KEY FACTORS</vt:lpstr>
      <vt:lpstr>KEY PERFORMANCE INDICATORS</vt:lpstr>
      <vt:lpstr>COMPETITIVE STRATEGY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Swarnali</dc:creator>
  <cp:lastModifiedBy>Pat Omokudu</cp:lastModifiedBy>
  <cp:revision>33</cp:revision>
  <dcterms:created xsi:type="dcterms:W3CDTF">2022-09-15T07:05:21Z</dcterms:created>
  <dcterms:modified xsi:type="dcterms:W3CDTF">2022-09-16T16:23:02Z</dcterms:modified>
</cp:coreProperties>
</file>