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1"/>
  </p:notesMasterIdLst>
  <p:handoutMasterIdLst>
    <p:handoutMasterId r:id="rId12"/>
  </p:handoutMasterIdLst>
  <p:sldIdLst>
    <p:sldId id="256" r:id="rId5"/>
    <p:sldId id="261" r:id="rId6"/>
    <p:sldId id="262" r:id="rId7"/>
    <p:sldId id="263" r:id="rId8"/>
    <p:sldId id="275" r:id="rId9"/>
    <p:sldId id="276" r:id="rId10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4" name="Author" initials="A" lastIdx="0" clrIdx="3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5D4C41"/>
    <a:srgbClr val="E3E9E4"/>
    <a:srgbClr val="8E7A6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72" autoAdjust="0"/>
    <p:restoredTop sz="94660"/>
  </p:normalViewPr>
  <p:slideViewPr>
    <p:cSldViewPr snapToGrid="0">
      <p:cViewPr varScale="1">
        <p:scale>
          <a:sx n="75" d="100"/>
          <a:sy n="75" d="100"/>
        </p:scale>
        <p:origin x="82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82" d="100"/>
          <a:sy n="82" d="100"/>
        </p:scale>
        <p:origin x="3204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commentAuthors" Target="commentAuthors.xml"/><Relationship Id="rId18" Type="http://schemas.microsoft.com/office/2018/10/relationships/authors" Target="author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handoutMaster" Target="handoutMasters/handoutMaster1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19D7FC0-1DD1-4CA8-8112-A8C7F40EA69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F0B4FAB-25C6-4E98-9EBB-B23B53E66919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C0707D93-147E-4B39-BC60-BC35176C41FC}" type="datetime1">
              <a:rPr lang="en-GB" smtClean="0"/>
              <a:t>13/12/2025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D1D8D7A-73C0-4D72-A352-EECD76243E9B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5E284F-EDF0-4258-A6DB-1E971D455199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83436F7D-74B8-491D-9B56-3C7529DF59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1432637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89455D2D-AE2D-4780-AF9E-F4796E2B674B}" type="datetime1">
              <a:rPr lang="en-GB" noProof="0" smtClean="0"/>
              <a:t>13/12/2025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05EB07D3-876E-4CE3-BE97-1887ED6BB637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47259664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05EB07D3-876E-4CE3-BE97-1887ED6BB63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60620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5EB07D3-876E-4CE3-BE97-1887ED6BB63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38516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5EB07D3-876E-4CE3-BE97-1887ED6BB63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73037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5EB07D3-876E-4CE3-BE97-1887ED6BB63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538517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5EB07D3-876E-4CE3-BE97-1887ED6BB63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9114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picture containing outdoor, sky, nature, dune&#10;&#10;Description automatically generated">
            <a:extLst>
              <a:ext uri="{FF2B5EF4-FFF2-40B4-BE49-F238E27FC236}">
                <a16:creationId xmlns:a16="http://schemas.microsoft.com/office/drawing/2014/main" id="{9996762E-98CA-45F3-8778-C77264B5047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8610600" cy="6858000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43D32955-BB06-40DE-A14A-2170FD41AD5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768840" y="4723772"/>
            <a:ext cx="1708784" cy="1156332"/>
          </a:xfrm>
        </p:spPr>
        <p:txBody>
          <a:bodyPr rtlCol="0"/>
          <a:lstStyle>
            <a:lvl1pPr marL="0" indent="0" algn="l">
              <a:buNone/>
              <a:defRPr sz="2400">
                <a:solidFill>
                  <a:schemeClr val="accent3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0D510E1D-A8A6-4E4B-8055-B484B485334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95300" y="536574"/>
            <a:ext cx="7620000" cy="5784853"/>
          </a:xfrm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6BAFCD4-E08A-4CBF-B3C6-F99D6523EB03}"/>
              </a:ext>
            </a:extLst>
          </p:cNvPr>
          <p:cNvCxnSpPr>
            <a:cxnSpLocks/>
          </p:cNvCxnSpPr>
          <p:nvPr userDrawn="1"/>
        </p:nvCxnSpPr>
        <p:spPr>
          <a:xfrm flipH="1">
            <a:off x="9768840" y="5701668"/>
            <a:ext cx="2423161" cy="0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88480" y="1122363"/>
            <a:ext cx="4446270" cy="2387600"/>
          </a:xfrm>
        </p:spPr>
        <p:txBody>
          <a:bodyPr rtlCol="0" anchor="t">
            <a:noAutofit/>
          </a:bodyPr>
          <a:lstStyle>
            <a:lvl1pPr algn="l">
              <a:defRPr sz="6600">
                <a:solidFill>
                  <a:schemeClr val="accent3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77D2B5-DEF8-4833-801A-DC6C2692B99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9341358" y="4162298"/>
            <a:ext cx="1993392" cy="1993392"/>
          </a:xfrm>
          <a:noFill/>
        </p:spPr>
        <p:txBody>
          <a:bodyPr spcFirstLastPara="1" wrap="square" lIns="91440" tIns="45720" rIns="91440" bIns="45720" numCol="1" rtlCol="0">
            <a:prstTxWarp prst="textCircle">
              <a:avLst/>
            </a:prstTxWarp>
            <a:spAutoFit/>
          </a:bodyPr>
          <a:lstStyle>
            <a:lvl1pPr>
              <a:defRPr lang="en-US" sz="2000" b="0" cap="all" spc="0" baseline="0" dirty="0">
                <a:ln w="0"/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pPr marL="0" lvl="0" algn="ctr" rtl="0"/>
            <a:r>
              <a:rPr lang="en-GB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395834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group of people riding horses&#10;&#10;Description automatically generated with medium confidence">
            <a:extLst>
              <a:ext uri="{FF2B5EF4-FFF2-40B4-BE49-F238E27FC236}">
                <a16:creationId xmlns:a16="http://schemas.microsoft.com/office/drawing/2014/main" id="{EEDAD97A-3707-4927-B006-8E1F9FA7A1F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603286" y="0"/>
            <a:ext cx="6588714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2050" y="523875"/>
            <a:ext cx="3975802" cy="1514476"/>
          </a:xfrm>
        </p:spPr>
        <p:txBody>
          <a:bodyPr lIns="0" rIns="0" rtlCol="0" anchor="b"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2050" y="4662486"/>
            <a:ext cx="3975804" cy="1514476"/>
          </a:xfrm>
        </p:spPr>
        <p:txBody>
          <a:bodyPr lIns="0" rIns="0" rtlCol="0">
            <a:normAutofit/>
          </a:bodyPr>
          <a:lstStyle>
            <a:lvl1pPr marL="0" indent="0">
              <a:lnSpc>
                <a:spcPts val="1700"/>
              </a:lnSpc>
              <a:buNone/>
              <a:defRPr sz="1200"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22/6/20XX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E3A83D3B-4878-44A9-ADD4-00764E5E82E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068718" y="523875"/>
            <a:ext cx="5657850" cy="5810250"/>
          </a:xfrm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FFB9B857-A210-44D8-8C91-781E2B69B771}"/>
              </a:ext>
            </a:extLst>
          </p:cNvPr>
          <p:cNvCxnSpPr/>
          <p:nvPr userDrawn="1"/>
        </p:nvCxnSpPr>
        <p:spPr>
          <a:xfrm>
            <a:off x="1162050" y="2333625"/>
            <a:ext cx="0" cy="20002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 Placeholder 4">
            <a:extLst>
              <a:ext uri="{FF2B5EF4-FFF2-40B4-BE49-F238E27FC236}">
                <a16:creationId xmlns:a16="http://schemas.microsoft.com/office/drawing/2014/main" id="{4BED8496-5E7C-4C78-B8EF-9319D4BF8E1B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40080" y="768096"/>
            <a:ext cx="1856232" cy="1856232"/>
          </a:xfrm>
          <a:noFill/>
        </p:spPr>
        <p:txBody>
          <a:bodyPr spcFirstLastPara="1" wrap="square" lIns="91440" tIns="45720" rIns="91440" bIns="45720" numCol="1" rtlCol="0">
            <a:prstTxWarp prst="textCircle">
              <a:avLst/>
            </a:prstTxWarp>
            <a:spAutoFit/>
          </a:bodyPr>
          <a:lstStyle>
            <a:lvl1pPr>
              <a:defRPr lang="en-US" sz="2000" b="0" cap="all" spc="0" baseline="0" dirty="0">
                <a:ln w="0"/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pPr marL="0" lvl="0" algn="ctr" rtl="0"/>
            <a:r>
              <a:rPr lang="en-GB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645874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picture containing tree, nature, spring&#10;&#10;Description automatically generated">
            <a:extLst>
              <a:ext uri="{FF2B5EF4-FFF2-40B4-BE49-F238E27FC236}">
                <a16:creationId xmlns:a16="http://schemas.microsoft.com/office/drawing/2014/main" id="{560C5C7D-BBDC-415E-88A8-4BB8367C613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6200000">
            <a:off x="-381000" y="381000"/>
            <a:ext cx="6858000" cy="6096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DE3D039-0A18-4031-8A63-D83666B066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24244" y="473869"/>
            <a:ext cx="4603750" cy="1226572"/>
          </a:xfrm>
        </p:spPr>
        <p:txBody>
          <a:bodyPr lIns="0" rtlCol="0" anchor="b">
            <a:normAutofit/>
          </a:bodyPr>
          <a:lstStyle>
            <a:lvl1pPr>
              <a:defRPr sz="4400">
                <a:solidFill>
                  <a:schemeClr val="accent3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438815-B9AF-4BA5-B8D6-3311C4949F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35800" y="2160591"/>
            <a:ext cx="4298950" cy="725701"/>
          </a:xfrm>
        </p:spPr>
        <p:txBody>
          <a:bodyPr rtlCol="0">
            <a:normAutofit/>
          </a:bodyPr>
          <a:lstStyle>
            <a:lvl1pPr marL="0" indent="0">
              <a:lnSpc>
                <a:spcPts val="1700"/>
              </a:lnSpc>
              <a:buNone/>
              <a:defRPr sz="1200">
                <a:solidFill>
                  <a:schemeClr val="accent3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EB05F6-A3ED-45AB-B103-D5E34BFD60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22/6/20XX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029C1C-740D-4213-96FE-1FAA3072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035799" y="6356350"/>
            <a:ext cx="2772229" cy="365125"/>
          </a:xfrm>
        </p:spPr>
        <p:txBody>
          <a:bodyPr rtlCol="0"/>
          <a:lstStyle>
            <a:lvl1pPr algn="l">
              <a:defRPr>
                <a:solidFill>
                  <a:schemeClr val="accent3">
                    <a:lumMod val="60000"/>
                    <a:lumOff val="40000"/>
                  </a:schemeClr>
                </a:solidFill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4E8801-7449-48B4-8D64-BCE20D0831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036628" y="6356350"/>
            <a:ext cx="1317171" cy="365125"/>
          </a:xfrm>
        </p:spPr>
        <p:txBody>
          <a:bodyPr rtlCol="0"/>
          <a:lstStyle>
            <a:lvl1pPr>
              <a:defRPr>
                <a:solidFill>
                  <a:schemeClr val="accent3">
                    <a:lumMod val="60000"/>
                    <a:lumOff val="40000"/>
                  </a:schemeClr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C140FD9-A97C-40A2-A8B8-84D503A3C4B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66736" y="525463"/>
            <a:ext cx="4962526" cy="5807075"/>
          </a:xfrm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A83CD18-0EF9-4AC6-87C8-0A5C8F9F2CA9}"/>
              </a:ext>
            </a:extLst>
          </p:cNvPr>
          <p:cNvCxnSpPr>
            <a:cxnSpLocks/>
          </p:cNvCxnSpPr>
          <p:nvPr userDrawn="1"/>
        </p:nvCxnSpPr>
        <p:spPr>
          <a:xfrm>
            <a:off x="6743700" y="1859273"/>
            <a:ext cx="0" cy="4360552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2">
            <a:extLst>
              <a:ext uri="{FF2B5EF4-FFF2-40B4-BE49-F238E27FC236}">
                <a16:creationId xmlns:a16="http://schemas.microsoft.com/office/drawing/2014/main" id="{EB506012-914F-463E-9582-CE719EAD470E}"/>
              </a:ext>
            </a:extLst>
          </p:cNvPr>
          <p:cNvSpPr>
            <a:spLocks noGrp="1"/>
          </p:cNvSpPr>
          <p:nvPr>
            <p:ph type="body" idx="15"/>
          </p:nvPr>
        </p:nvSpPr>
        <p:spPr>
          <a:xfrm>
            <a:off x="7035800" y="1859273"/>
            <a:ext cx="4298950" cy="334668"/>
          </a:xfrm>
        </p:spPr>
        <p:txBody>
          <a:bodyPr rtlCol="0">
            <a:noAutofit/>
          </a:bodyPr>
          <a:lstStyle>
            <a:lvl1pPr marL="0" indent="0">
              <a:buNone/>
              <a:defRPr sz="1600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0" name="Text Placeholder 2">
            <a:extLst>
              <a:ext uri="{FF2B5EF4-FFF2-40B4-BE49-F238E27FC236}">
                <a16:creationId xmlns:a16="http://schemas.microsoft.com/office/drawing/2014/main" id="{3B07FC46-2A60-4E96-A309-C03E813082E8}"/>
              </a:ext>
            </a:extLst>
          </p:cNvPr>
          <p:cNvSpPr>
            <a:spLocks noGrp="1"/>
          </p:cNvSpPr>
          <p:nvPr>
            <p:ph type="body" idx="16"/>
          </p:nvPr>
        </p:nvSpPr>
        <p:spPr>
          <a:xfrm>
            <a:off x="7035800" y="3271768"/>
            <a:ext cx="4298950" cy="725701"/>
          </a:xfrm>
        </p:spPr>
        <p:txBody>
          <a:bodyPr rtlCol="0">
            <a:normAutofit/>
          </a:bodyPr>
          <a:lstStyle>
            <a:lvl1pPr marL="0" indent="0">
              <a:lnSpc>
                <a:spcPts val="1700"/>
              </a:lnSpc>
              <a:buNone/>
              <a:defRPr sz="1200">
                <a:solidFill>
                  <a:schemeClr val="accent3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1" name="Text Placeholder 2">
            <a:extLst>
              <a:ext uri="{FF2B5EF4-FFF2-40B4-BE49-F238E27FC236}">
                <a16:creationId xmlns:a16="http://schemas.microsoft.com/office/drawing/2014/main" id="{70CB8BDA-C60A-4110-9D29-E59BA67AAD0C}"/>
              </a:ext>
            </a:extLst>
          </p:cNvPr>
          <p:cNvSpPr>
            <a:spLocks noGrp="1"/>
          </p:cNvSpPr>
          <p:nvPr>
            <p:ph type="body" idx="17"/>
          </p:nvPr>
        </p:nvSpPr>
        <p:spPr>
          <a:xfrm>
            <a:off x="7035800" y="2970450"/>
            <a:ext cx="4298950" cy="334668"/>
          </a:xfrm>
        </p:spPr>
        <p:txBody>
          <a:bodyPr rtlCol="0">
            <a:noAutofit/>
          </a:bodyPr>
          <a:lstStyle>
            <a:lvl1pPr marL="0" indent="0">
              <a:buNone/>
              <a:defRPr sz="1600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2" name="Text Placeholder 2">
            <a:extLst>
              <a:ext uri="{FF2B5EF4-FFF2-40B4-BE49-F238E27FC236}">
                <a16:creationId xmlns:a16="http://schemas.microsoft.com/office/drawing/2014/main" id="{7DB6CAB0-C8FA-4599-AB8C-A2AEED800C6B}"/>
              </a:ext>
            </a:extLst>
          </p:cNvPr>
          <p:cNvSpPr>
            <a:spLocks noGrp="1"/>
          </p:cNvSpPr>
          <p:nvPr>
            <p:ph type="body" idx="18"/>
          </p:nvPr>
        </p:nvSpPr>
        <p:spPr>
          <a:xfrm>
            <a:off x="7035800" y="4382945"/>
            <a:ext cx="4298950" cy="725701"/>
          </a:xfrm>
        </p:spPr>
        <p:txBody>
          <a:bodyPr rtlCol="0">
            <a:normAutofit/>
          </a:bodyPr>
          <a:lstStyle>
            <a:lvl1pPr marL="0" indent="0">
              <a:lnSpc>
                <a:spcPts val="1700"/>
              </a:lnSpc>
              <a:buNone/>
              <a:defRPr sz="1200">
                <a:solidFill>
                  <a:schemeClr val="accent3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7659D317-0B72-4047-84EB-EF154C96B979}"/>
              </a:ext>
            </a:extLst>
          </p:cNvPr>
          <p:cNvSpPr>
            <a:spLocks noGrp="1"/>
          </p:cNvSpPr>
          <p:nvPr>
            <p:ph type="body" idx="19"/>
          </p:nvPr>
        </p:nvSpPr>
        <p:spPr>
          <a:xfrm>
            <a:off x="7035800" y="4081627"/>
            <a:ext cx="4298950" cy="334668"/>
          </a:xfrm>
        </p:spPr>
        <p:txBody>
          <a:bodyPr rtlCol="0">
            <a:noAutofit/>
          </a:bodyPr>
          <a:lstStyle>
            <a:lvl1pPr marL="0" indent="0">
              <a:buNone/>
              <a:defRPr sz="1600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802DCFFD-63E0-4E21-908F-7B3242F6AAB4}"/>
              </a:ext>
            </a:extLst>
          </p:cNvPr>
          <p:cNvSpPr>
            <a:spLocks noGrp="1"/>
          </p:cNvSpPr>
          <p:nvPr>
            <p:ph type="body" idx="20"/>
          </p:nvPr>
        </p:nvSpPr>
        <p:spPr>
          <a:xfrm>
            <a:off x="7035800" y="5494123"/>
            <a:ext cx="4298950" cy="725702"/>
          </a:xfrm>
        </p:spPr>
        <p:txBody>
          <a:bodyPr rtlCol="0">
            <a:normAutofit/>
          </a:bodyPr>
          <a:lstStyle>
            <a:lvl1pPr marL="0" indent="0">
              <a:lnSpc>
                <a:spcPts val="1700"/>
              </a:lnSpc>
              <a:buNone/>
              <a:defRPr sz="1200">
                <a:solidFill>
                  <a:schemeClr val="accent3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3A7E7A4C-470C-4831-907E-3338C5B817FD}"/>
              </a:ext>
            </a:extLst>
          </p:cNvPr>
          <p:cNvSpPr>
            <a:spLocks noGrp="1"/>
          </p:cNvSpPr>
          <p:nvPr>
            <p:ph type="body" idx="21"/>
          </p:nvPr>
        </p:nvSpPr>
        <p:spPr>
          <a:xfrm>
            <a:off x="7035800" y="5192805"/>
            <a:ext cx="4298950" cy="334668"/>
          </a:xfrm>
        </p:spPr>
        <p:txBody>
          <a:bodyPr rtlCol="0">
            <a:noAutofit/>
          </a:bodyPr>
          <a:lstStyle>
            <a:lvl1pPr marL="0" indent="0">
              <a:buNone/>
              <a:defRPr sz="1600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916592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 colum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algn="ctr">
              <a:defRPr>
                <a:solidFill>
                  <a:schemeClr val="accent3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lvl1pPr>
              <a:defRPr>
                <a:solidFill>
                  <a:schemeClr val="accent3">
                    <a:lumMod val="60000"/>
                    <a:lumOff val="40000"/>
                  </a:schemeClr>
                </a:solidFill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>
                <a:solidFill>
                  <a:schemeClr val="accent3">
                    <a:lumMod val="60000"/>
                    <a:lumOff val="40000"/>
                  </a:schemeClr>
                </a:solidFill>
              </a:defRPr>
            </a:lvl1pPr>
          </a:lstStyle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07F18567-9326-411F-BA8D-561D58C7DD91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981075" y="3971432"/>
            <a:ext cx="1980000" cy="360000"/>
          </a:xfrm>
        </p:spPr>
        <p:txBody>
          <a:bodyPr rtlCol="0"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accent3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Bullet 1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39809F78-EA1B-4C23-A53E-7DE8B4A6AE1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981075" y="4644390"/>
            <a:ext cx="1980000" cy="1490080"/>
          </a:xfrm>
        </p:spPr>
        <p:txBody>
          <a:bodyPr rtlCol="0">
            <a:normAutofit/>
          </a:bodyPr>
          <a:lstStyle>
            <a:lvl1pPr marL="0" indent="0" algn="ctr">
              <a:lnSpc>
                <a:spcPts val="1700"/>
              </a:lnSpc>
              <a:buNone/>
              <a:defRPr sz="1200">
                <a:solidFill>
                  <a:schemeClr val="accent3"/>
                </a:solidFill>
              </a:defRPr>
            </a:lvl1pPr>
          </a:lstStyle>
          <a:p>
            <a:pPr lvl="0" rtl="0"/>
            <a:r>
              <a:rPr lang="en-GB" noProof="0"/>
              <a:t>Bullet Description</a:t>
            </a:r>
          </a:p>
        </p:txBody>
      </p:sp>
      <p:sp>
        <p:nvSpPr>
          <p:cNvPr id="11" name="Text Placeholder 8">
            <a:extLst>
              <a:ext uri="{FF2B5EF4-FFF2-40B4-BE49-F238E27FC236}">
                <a16:creationId xmlns:a16="http://schemas.microsoft.com/office/drawing/2014/main" id="{97E7DC10-1618-471B-9441-C640C7FEDD37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3731025" y="3971432"/>
            <a:ext cx="1980000" cy="360000"/>
          </a:xfrm>
        </p:spPr>
        <p:txBody>
          <a:bodyPr rtlCol="0"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accent3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Bullet 2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20AEB661-858B-44C9-9484-E540E04AD365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731025" y="4644390"/>
            <a:ext cx="1980000" cy="1490080"/>
          </a:xfrm>
        </p:spPr>
        <p:txBody>
          <a:bodyPr rtlCol="0">
            <a:normAutofit/>
          </a:bodyPr>
          <a:lstStyle>
            <a:lvl1pPr marL="0" indent="0" algn="ctr">
              <a:lnSpc>
                <a:spcPts val="1700"/>
              </a:lnSpc>
              <a:buNone/>
              <a:defRPr sz="1200">
                <a:solidFill>
                  <a:schemeClr val="accent3"/>
                </a:solidFill>
              </a:defRPr>
            </a:lvl1pPr>
          </a:lstStyle>
          <a:p>
            <a:pPr lvl="0" rtl="0"/>
            <a:r>
              <a:rPr lang="en-GB" noProof="0"/>
              <a:t>Bullet Description</a:t>
            </a:r>
          </a:p>
        </p:txBody>
      </p:sp>
      <p:sp>
        <p:nvSpPr>
          <p:cNvPr id="13" name="Text Placeholder 8">
            <a:extLst>
              <a:ext uri="{FF2B5EF4-FFF2-40B4-BE49-F238E27FC236}">
                <a16:creationId xmlns:a16="http://schemas.microsoft.com/office/drawing/2014/main" id="{FDB26B40-5901-4EF0-BCF0-55677E28B176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6480975" y="3971432"/>
            <a:ext cx="1980000" cy="360000"/>
          </a:xfrm>
        </p:spPr>
        <p:txBody>
          <a:bodyPr rtlCol="0"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accent3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Bullet 3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CCEAE0AB-74EC-4097-A534-A578F1097938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6480975" y="4644390"/>
            <a:ext cx="1980000" cy="1490080"/>
          </a:xfrm>
        </p:spPr>
        <p:txBody>
          <a:bodyPr rtlCol="0">
            <a:normAutofit/>
          </a:bodyPr>
          <a:lstStyle>
            <a:lvl1pPr marL="0" indent="0" algn="ctr">
              <a:lnSpc>
                <a:spcPts val="1700"/>
              </a:lnSpc>
              <a:buNone/>
              <a:defRPr sz="1200">
                <a:solidFill>
                  <a:schemeClr val="accent3"/>
                </a:solidFill>
              </a:defRPr>
            </a:lvl1pPr>
          </a:lstStyle>
          <a:p>
            <a:pPr lvl="0" rtl="0"/>
            <a:r>
              <a:rPr lang="en-GB" noProof="0"/>
              <a:t>Bullet Description</a:t>
            </a:r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FF934EF9-BF0B-4A73-8F03-1BA80EE0608B}"/>
              </a:ext>
            </a:extLst>
          </p:cNvPr>
          <p:cNvSpPr>
            <a:spLocks noGrp="1"/>
          </p:cNvSpPr>
          <p:nvPr>
            <p:ph sz="quarter" idx="46"/>
          </p:nvPr>
        </p:nvSpPr>
        <p:spPr>
          <a:xfrm>
            <a:off x="1227175" y="2209231"/>
            <a:ext cx="1487800" cy="1487801"/>
          </a:xfrm>
        </p:spPr>
        <p:txBody>
          <a:bodyPr rtlCol="0"/>
          <a:lstStyle>
            <a:lvl1pPr marL="0" indent="0">
              <a:buNone/>
              <a:defRPr>
                <a:solidFill>
                  <a:schemeClr val="accent3"/>
                </a:solidFill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1" name="Text Placeholder 8">
            <a:extLst>
              <a:ext uri="{FF2B5EF4-FFF2-40B4-BE49-F238E27FC236}">
                <a16:creationId xmlns:a16="http://schemas.microsoft.com/office/drawing/2014/main" id="{4182E807-0C2E-4BC5-BF7E-526F4625C965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9184088" y="3971432"/>
            <a:ext cx="1980000" cy="360000"/>
          </a:xfrm>
        </p:spPr>
        <p:txBody>
          <a:bodyPr rtlCol="0"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accent3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Bullet 4</a:t>
            </a:r>
          </a:p>
        </p:txBody>
      </p:sp>
      <p:sp>
        <p:nvSpPr>
          <p:cNvPr id="22" name="Text Placeholder 10">
            <a:extLst>
              <a:ext uri="{FF2B5EF4-FFF2-40B4-BE49-F238E27FC236}">
                <a16:creationId xmlns:a16="http://schemas.microsoft.com/office/drawing/2014/main" id="{8B21E869-F893-4182-B4C9-9C6D4C1E7093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9184087" y="4644390"/>
            <a:ext cx="1980000" cy="1490080"/>
          </a:xfrm>
        </p:spPr>
        <p:txBody>
          <a:bodyPr rtlCol="0">
            <a:normAutofit/>
          </a:bodyPr>
          <a:lstStyle>
            <a:lvl1pPr marL="0" indent="0" algn="ctr">
              <a:lnSpc>
                <a:spcPts val="1700"/>
              </a:lnSpc>
              <a:buNone/>
              <a:defRPr sz="1200">
                <a:solidFill>
                  <a:schemeClr val="accent3"/>
                </a:solidFill>
              </a:defRPr>
            </a:lvl1pPr>
          </a:lstStyle>
          <a:p>
            <a:pPr lvl="0" rtl="0"/>
            <a:r>
              <a:rPr lang="en-GB" noProof="0"/>
              <a:t>Bullet Description</a:t>
            </a:r>
          </a:p>
        </p:txBody>
      </p:sp>
      <p:sp>
        <p:nvSpPr>
          <p:cNvPr id="23" name="Content Placeholder 15">
            <a:extLst>
              <a:ext uri="{FF2B5EF4-FFF2-40B4-BE49-F238E27FC236}">
                <a16:creationId xmlns:a16="http://schemas.microsoft.com/office/drawing/2014/main" id="{B86A7EE6-1FE6-48B5-8747-AB276F95128F}"/>
              </a:ext>
            </a:extLst>
          </p:cNvPr>
          <p:cNvSpPr>
            <a:spLocks noGrp="1"/>
          </p:cNvSpPr>
          <p:nvPr>
            <p:ph sz="quarter" idx="49"/>
          </p:nvPr>
        </p:nvSpPr>
        <p:spPr>
          <a:xfrm>
            <a:off x="3977125" y="2209231"/>
            <a:ext cx="1487800" cy="1487801"/>
          </a:xfrm>
        </p:spPr>
        <p:txBody>
          <a:bodyPr rtlCol="0"/>
          <a:lstStyle>
            <a:lvl1pPr marL="0" indent="0">
              <a:buNone/>
              <a:defRPr>
                <a:solidFill>
                  <a:schemeClr val="accent3"/>
                </a:solidFill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4" name="Content Placeholder 15">
            <a:extLst>
              <a:ext uri="{FF2B5EF4-FFF2-40B4-BE49-F238E27FC236}">
                <a16:creationId xmlns:a16="http://schemas.microsoft.com/office/drawing/2014/main" id="{5C937C49-EB73-4979-B8CF-CACF0EA242DA}"/>
              </a:ext>
            </a:extLst>
          </p:cNvPr>
          <p:cNvSpPr>
            <a:spLocks noGrp="1"/>
          </p:cNvSpPr>
          <p:nvPr>
            <p:ph sz="quarter" idx="50"/>
          </p:nvPr>
        </p:nvSpPr>
        <p:spPr>
          <a:xfrm>
            <a:off x="6727075" y="2209231"/>
            <a:ext cx="1487800" cy="1487801"/>
          </a:xfrm>
        </p:spPr>
        <p:txBody>
          <a:bodyPr rtlCol="0"/>
          <a:lstStyle>
            <a:lvl1pPr marL="0" indent="0">
              <a:buNone/>
              <a:defRPr>
                <a:solidFill>
                  <a:schemeClr val="accent3"/>
                </a:solidFill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5" name="Content Placeholder 15">
            <a:extLst>
              <a:ext uri="{FF2B5EF4-FFF2-40B4-BE49-F238E27FC236}">
                <a16:creationId xmlns:a16="http://schemas.microsoft.com/office/drawing/2014/main" id="{5B5AE825-32F0-4FF5-AD58-C846CFE482B5}"/>
              </a:ext>
            </a:extLst>
          </p:cNvPr>
          <p:cNvSpPr>
            <a:spLocks noGrp="1"/>
          </p:cNvSpPr>
          <p:nvPr>
            <p:ph sz="quarter" idx="51"/>
          </p:nvPr>
        </p:nvSpPr>
        <p:spPr>
          <a:xfrm>
            <a:off x="9430188" y="2209231"/>
            <a:ext cx="1487800" cy="1487801"/>
          </a:xfrm>
        </p:spPr>
        <p:txBody>
          <a:bodyPr rtlCol="0"/>
          <a:lstStyle>
            <a:lvl1pPr marL="0" indent="0">
              <a:buNone/>
              <a:defRPr>
                <a:solidFill>
                  <a:schemeClr val="accent3"/>
                </a:solidFill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C2FC193C-7F61-40CA-B97F-DE9D338DC965}"/>
              </a:ext>
            </a:extLst>
          </p:cNvPr>
          <p:cNvCxnSpPr>
            <a:cxnSpLocks/>
          </p:cNvCxnSpPr>
          <p:nvPr userDrawn="1"/>
        </p:nvCxnSpPr>
        <p:spPr>
          <a:xfrm>
            <a:off x="1513875" y="3712844"/>
            <a:ext cx="914400" cy="0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BD86C94F-FF53-46BA-B125-57E5D572D064}"/>
              </a:ext>
            </a:extLst>
          </p:cNvPr>
          <p:cNvCxnSpPr>
            <a:cxnSpLocks/>
          </p:cNvCxnSpPr>
          <p:nvPr userDrawn="1"/>
        </p:nvCxnSpPr>
        <p:spPr>
          <a:xfrm>
            <a:off x="4248911" y="3712844"/>
            <a:ext cx="914400" cy="0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BFC882BF-032B-4B67-AF3E-CF79FBCC4FD4}"/>
              </a:ext>
            </a:extLst>
          </p:cNvPr>
          <p:cNvCxnSpPr>
            <a:cxnSpLocks/>
          </p:cNvCxnSpPr>
          <p:nvPr userDrawn="1"/>
        </p:nvCxnSpPr>
        <p:spPr>
          <a:xfrm>
            <a:off x="6983947" y="3712844"/>
            <a:ext cx="914400" cy="0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B5750C30-59A4-4345-B670-0030A6828B14}"/>
              </a:ext>
            </a:extLst>
          </p:cNvPr>
          <p:cNvCxnSpPr>
            <a:cxnSpLocks/>
          </p:cNvCxnSpPr>
          <p:nvPr userDrawn="1"/>
        </p:nvCxnSpPr>
        <p:spPr>
          <a:xfrm>
            <a:off x="9718983" y="3712844"/>
            <a:ext cx="914400" cy="0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4" name="Picture 33" descr="A picture containing outdoor, sky, nature, dune&#10;&#10;Description automatically generated">
            <a:extLst>
              <a:ext uri="{FF2B5EF4-FFF2-40B4-BE49-F238E27FC236}">
                <a16:creationId xmlns:a16="http://schemas.microsoft.com/office/drawing/2014/main" id="{3E2CAEA6-2840-4C2D-B6E2-A17A0A9F065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304800" cy="6858000"/>
          </a:xfrm>
          <a:prstGeom prst="rect">
            <a:avLst/>
          </a:prstGeom>
        </p:spPr>
      </p:pic>
      <p:pic>
        <p:nvPicPr>
          <p:cNvPr id="36" name="Picture 35" descr="A picture containing outdoor, sky, nature, dune&#10;&#10;Description automatically generated">
            <a:extLst>
              <a:ext uri="{FF2B5EF4-FFF2-40B4-BE49-F238E27FC236}">
                <a16:creationId xmlns:a16="http://schemas.microsoft.com/office/drawing/2014/main" id="{7C270418-FBBE-4523-812C-440495951DA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887200" y="0"/>
            <a:ext cx="304800" cy="6858000"/>
          </a:xfrm>
          <a:prstGeom prst="rect">
            <a:avLst/>
          </a:prstGeom>
        </p:spPr>
      </p:pic>
      <p:sp>
        <p:nvSpPr>
          <p:cNvPr id="37" name="Date Placeholder 3">
            <a:extLst>
              <a:ext uri="{FF2B5EF4-FFF2-40B4-BE49-F238E27FC236}">
                <a16:creationId xmlns:a16="http://schemas.microsoft.com/office/drawing/2014/main" id="{4F3022F7-3702-4466-9986-D2645E60F29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accent3">
                    <a:lumMod val="60000"/>
                    <a:lumOff val="40000"/>
                  </a:schemeClr>
                </a:solidFill>
              </a:defRPr>
            </a:lvl1pPr>
          </a:lstStyle>
          <a:p>
            <a:pPr rtl="0"/>
            <a:r>
              <a:rPr lang="en-GB" noProof="0"/>
              <a:t>22/6/20XX</a:t>
            </a:r>
          </a:p>
        </p:txBody>
      </p:sp>
    </p:spTree>
    <p:extLst>
      <p:ext uri="{BB962C8B-B14F-4D97-AF65-F5344CB8AC3E}">
        <p14:creationId xmlns:p14="http://schemas.microsoft.com/office/powerpoint/2010/main" val="27152369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 conten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body of water with trees around it&#10;&#10;Description automatically generated with medium confidence">
            <a:extLst>
              <a:ext uri="{FF2B5EF4-FFF2-40B4-BE49-F238E27FC236}">
                <a16:creationId xmlns:a16="http://schemas.microsoft.com/office/drawing/2014/main" id="{4FA989F3-E380-4D92-BD33-21366C4663E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581400" y="0"/>
            <a:ext cx="5029200" cy="6858000"/>
          </a:xfrm>
          <a:prstGeom prst="rect">
            <a:avLst/>
          </a:prstGeom>
        </p:spPr>
      </p:pic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97333B9-F523-4307-B469-F66B0C6E9D6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038600" y="508000"/>
            <a:ext cx="4114800" cy="5842000"/>
          </a:xfrm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rtlCol="0"/>
          <a:lstStyle>
            <a:lvl1pPr algn="ctr">
              <a:defRPr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2" name="Text Placeholder 8">
            <a:extLst>
              <a:ext uri="{FF2B5EF4-FFF2-40B4-BE49-F238E27FC236}">
                <a16:creationId xmlns:a16="http://schemas.microsoft.com/office/drawing/2014/main" id="{D42CD466-114C-48B9-82B3-DC830491B351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496500" y="2704606"/>
            <a:ext cx="2589600" cy="360000"/>
          </a:xfrm>
        </p:spPr>
        <p:txBody>
          <a:bodyPr rtlCol="0"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accent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Bullet 1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51758243-C023-46F4-AA0D-115263FADCFC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496500" y="3128324"/>
            <a:ext cx="2589600" cy="861420"/>
          </a:xfrm>
        </p:spPr>
        <p:txBody>
          <a:bodyPr rtlCol="0">
            <a:normAutofit/>
          </a:bodyPr>
          <a:lstStyle>
            <a:lvl1pPr marL="0" indent="0" algn="ctr">
              <a:lnSpc>
                <a:spcPts val="1700"/>
              </a:lnSpc>
              <a:buNone/>
              <a:defRPr sz="1200">
                <a:solidFill>
                  <a:schemeClr val="accent1"/>
                </a:solidFill>
              </a:defRPr>
            </a:lvl1pPr>
          </a:lstStyle>
          <a:p>
            <a:pPr lvl="0" rtl="0"/>
            <a:r>
              <a:rPr lang="en-GB" noProof="0"/>
              <a:t>Bullet Description</a:t>
            </a:r>
          </a:p>
        </p:txBody>
      </p:sp>
      <p:sp>
        <p:nvSpPr>
          <p:cNvPr id="15" name="Text Placeholder 8">
            <a:extLst>
              <a:ext uri="{FF2B5EF4-FFF2-40B4-BE49-F238E27FC236}">
                <a16:creationId xmlns:a16="http://schemas.microsoft.com/office/drawing/2014/main" id="{6CE54372-39E4-429B-909F-1B393078547E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496500" y="4530478"/>
            <a:ext cx="2589600" cy="360000"/>
          </a:xfrm>
        </p:spPr>
        <p:txBody>
          <a:bodyPr rtlCol="0"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accent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Bullet 3</a:t>
            </a:r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180615B5-AB0C-4460-96CC-11C15E7D74F1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496500" y="4954196"/>
            <a:ext cx="2589600" cy="861420"/>
          </a:xfrm>
        </p:spPr>
        <p:txBody>
          <a:bodyPr rtlCol="0">
            <a:normAutofit/>
          </a:bodyPr>
          <a:lstStyle>
            <a:lvl1pPr marL="0" indent="0" algn="ctr">
              <a:lnSpc>
                <a:spcPts val="1700"/>
              </a:lnSpc>
              <a:buNone/>
              <a:defRPr sz="1200">
                <a:solidFill>
                  <a:schemeClr val="accent1"/>
                </a:solidFill>
              </a:defRPr>
            </a:lvl1pPr>
          </a:lstStyle>
          <a:p>
            <a:pPr lvl="0" rtl="0"/>
            <a:r>
              <a:rPr lang="en-GB" noProof="0"/>
              <a:t>Bullet Description</a:t>
            </a:r>
          </a:p>
        </p:txBody>
      </p:sp>
      <p:sp>
        <p:nvSpPr>
          <p:cNvPr id="17" name="Text Placeholder 8">
            <a:extLst>
              <a:ext uri="{FF2B5EF4-FFF2-40B4-BE49-F238E27FC236}">
                <a16:creationId xmlns:a16="http://schemas.microsoft.com/office/drawing/2014/main" id="{09C3E351-39C7-4529-B6CD-B0EF6A4BB0DD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9105900" y="2704606"/>
            <a:ext cx="2589600" cy="360000"/>
          </a:xfrm>
        </p:spPr>
        <p:txBody>
          <a:bodyPr rtlCol="0"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accent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Bullet 2</a:t>
            </a:r>
          </a:p>
        </p:txBody>
      </p:sp>
      <p:sp>
        <p:nvSpPr>
          <p:cNvPr id="18" name="Text Placeholder 10">
            <a:extLst>
              <a:ext uri="{FF2B5EF4-FFF2-40B4-BE49-F238E27FC236}">
                <a16:creationId xmlns:a16="http://schemas.microsoft.com/office/drawing/2014/main" id="{0762CB53-1EBD-4B1E-8562-33910E883348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9105900" y="3128324"/>
            <a:ext cx="2589600" cy="861420"/>
          </a:xfrm>
        </p:spPr>
        <p:txBody>
          <a:bodyPr rtlCol="0">
            <a:normAutofit/>
          </a:bodyPr>
          <a:lstStyle>
            <a:lvl1pPr marL="0" indent="0" algn="ctr">
              <a:lnSpc>
                <a:spcPts val="1700"/>
              </a:lnSpc>
              <a:buNone/>
              <a:defRPr sz="1200">
                <a:solidFill>
                  <a:schemeClr val="accent1"/>
                </a:solidFill>
              </a:defRPr>
            </a:lvl1pPr>
          </a:lstStyle>
          <a:p>
            <a:pPr lvl="0" rtl="0"/>
            <a:r>
              <a:rPr lang="en-GB" noProof="0"/>
              <a:t>Bullet Description</a:t>
            </a:r>
          </a:p>
        </p:txBody>
      </p:sp>
      <p:sp>
        <p:nvSpPr>
          <p:cNvPr id="19" name="Text Placeholder 8">
            <a:extLst>
              <a:ext uri="{FF2B5EF4-FFF2-40B4-BE49-F238E27FC236}">
                <a16:creationId xmlns:a16="http://schemas.microsoft.com/office/drawing/2014/main" id="{7F9CB6CB-1D5E-4484-BDCC-67FDE981AA7C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9105900" y="4530478"/>
            <a:ext cx="2589600" cy="360000"/>
          </a:xfrm>
        </p:spPr>
        <p:txBody>
          <a:bodyPr rtlCol="0"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accent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Bullet 4</a:t>
            </a:r>
          </a:p>
        </p:txBody>
      </p:sp>
      <p:sp>
        <p:nvSpPr>
          <p:cNvPr id="20" name="Text Placeholder 10">
            <a:extLst>
              <a:ext uri="{FF2B5EF4-FFF2-40B4-BE49-F238E27FC236}">
                <a16:creationId xmlns:a16="http://schemas.microsoft.com/office/drawing/2014/main" id="{8229F1D8-00A2-407C-974C-4F22FE98AB1C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9105900" y="4954196"/>
            <a:ext cx="2589600" cy="861420"/>
          </a:xfrm>
        </p:spPr>
        <p:txBody>
          <a:bodyPr rtlCol="0">
            <a:normAutofit/>
          </a:bodyPr>
          <a:lstStyle>
            <a:lvl1pPr marL="0" indent="0" algn="ctr">
              <a:lnSpc>
                <a:spcPts val="1700"/>
              </a:lnSpc>
              <a:buNone/>
              <a:defRPr sz="1200">
                <a:solidFill>
                  <a:schemeClr val="accent1"/>
                </a:solidFill>
              </a:defRPr>
            </a:lvl1pPr>
          </a:lstStyle>
          <a:p>
            <a:pPr lvl="0" rtl="0"/>
            <a:r>
              <a:rPr lang="en-GB" noProof="0"/>
              <a:t>Bullet Description</a:t>
            </a:r>
          </a:p>
        </p:txBody>
      </p:sp>
      <p:sp>
        <p:nvSpPr>
          <p:cNvPr id="22" name="Date Placeholder 2">
            <a:extLst>
              <a:ext uri="{FF2B5EF4-FFF2-40B4-BE49-F238E27FC236}">
                <a16:creationId xmlns:a16="http://schemas.microsoft.com/office/drawing/2014/main" id="{7E9D7FB7-F0D3-47C2-95E6-B2D047FF235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22/6/20XX</a:t>
            </a:r>
          </a:p>
        </p:txBody>
      </p:sp>
      <p:sp>
        <p:nvSpPr>
          <p:cNvPr id="23" name="Footer Placeholder 3">
            <a:extLst>
              <a:ext uri="{FF2B5EF4-FFF2-40B4-BE49-F238E27FC236}">
                <a16:creationId xmlns:a16="http://schemas.microsoft.com/office/drawing/2014/main" id="{C73EC134-FDBF-4113-B825-23125EE867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24" name="Slide Number Placeholder 4">
            <a:extLst>
              <a:ext uri="{FF2B5EF4-FFF2-40B4-BE49-F238E27FC236}">
                <a16:creationId xmlns:a16="http://schemas.microsoft.com/office/drawing/2014/main" id="{12C2DA51-699D-4FD6-9B2A-2FA0915C71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566992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points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E3D039-0A18-4031-8A63-D83666B066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35800" y="473869"/>
            <a:ext cx="4603750" cy="1226572"/>
          </a:xfrm>
        </p:spPr>
        <p:txBody>
          <a:bodyPr rtlCol="0" anchor="b">
            <a:normAutofit/>
          </a:bodyPr>
          <a:lstStyle>
            <a:lvl1pPr>
              <a:defRPr sz="4400">
                <a:solidFill>
                  <a:schemeClr val="accent3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438815-B9AF-4BA5-B8D6-3311C4949F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445828" y="2468880"/>
            <a:ext cx="3888921" cy="725701"/>
          </a:xfrm>
        </p:spPr>
        <p:txBody>
          <a:bodyPr rtlCol="0">
            <a:normAutofit/>
          </a:bodyPr>
          <a:lstStyle>
            <a:lvl1pPr marL="0" indent="0">
              <a:lnSpc>
                <a:spcPts val="1700"/>
              </a:lnSpc>
              <a:buNone/>
              <a:defRPr sz="1200">
                <a:solidFill>
                  <a:schemeClr val="accent3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60C5C7D-BBDC-415E-88A8-4BB8367C613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358467" y="0"/>
            <a:ext cx="304268" cy="6858000"/>
          </a:xfrm>
          <a:prstGeom prst="rect">
            <a:avLst/>
          </a:prstGeom>
        </p:spPr>
      </p:pic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C140FD9-A97C-40A2-A8B8-84D503A3C4B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" y="0"/>
            <a:ext cx="6358466" cy="6857999"/>
          </a:xfrm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A83CD18-0EF9-4AC6-87C8-0A5C8F9F2CA9}"/>
              </a:ext>
            </a:extLst>
          </p:cNvPr>
          <p:cNvCxnSpPr>
            <a:cxnSpLocks/>
          </p:cNvCxnSpPr>
          <p:nvPr userDrawn="1"/>
        </p:nvCxnSpPr>
        <p:spPr>
          <a:xfrm>
            <a:off x="7256237" y="2928256"/>
            <a:ext cx="0" cy="696687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2">
            <a:extLst>
              <a:ext uri="{FF2B5EF4-FFF2-40B4-BE49-F238E27FC236}">
                <a16:creationId xmlns:a16="http://schemas.microsoft.com/office/drawing/2014/main" id="{EB506012-914F-463E-9582-CE719EAD470E}"/>
              </a:ext>
            </a:extLst>
          </p:cNvPr>
          <p:cNvSpPr>
            <a:spLocks noGrp="1"/>
          </p:cNvSpPr>
          <p:nvPr>
            <p:ph type="body" idx="15" hasCustomPrompt="1"/>
          </p:nvPr>
        </p:nvSpPr>
        <p:spPr>
          <a:xfrm>
            <a:off x="7117447" y="2468617"/>
            <a:ext cx="410028" cy="459639"/>
          </a:xfrm>
        </p:spPr>
        <p:txBody>
          <a:bodyPr rtlCol="0">
            <a:noAutofit/>
          </a:bodyPr>
          <a:lstStyle>
            <a:lvl1pPr marL="0" indent="0">
              <a:buNone/>
              <a:defRPr sz="1600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1.</a:t>
            </a:r>
          </a:p>
        </p:txBody>
      </p:sp>
      <p:sp>
        <p:nvSpPr>
          <p:cNvPr id="20" name="Text Placeholder 2">
            <a:extLst>
              <a:ext uri="{FF2B5EF4-FFF2-40B4-BE49-F238E27FC236}">
                <a16:creationId xmlns:a16="http://schemas.microsoft.com/office/drawing/2014/main" id="{3B07FC46-2A60-4E96-A309-C03E813082E8}"/>
              </a:ext>
            </a:extLst>
          </p:cNvPr>
          <p:cNvSpPr>
            <a:spLocks noGrp="1"/>
          </p:cNvSpPr>
          <p:nvPr>
            <p:ph type="body" idx="16"/>
          </p:nvPr>
        </p:nvSpPr>
        <p:spPr>
          <a:xfrm>
            <a:off x="7445828" y="3808800"/>
            <a:ext cx="3888921" cy="725701"/>
          </a:xfrm>
        </p:spPr>
        <p:txBody>
          <a:bodyPr rtlCol="0">
            <a:normAutofit/>
          </a:bodyPr>
          <a:lstStyle>
            <a:lvl1pPr marL="0" indent="0">
              <a:lnSpc>
                <a:spcPts val="1700"/>
              </a:lnSpc>
              <a:buNone/>
              <a:defRPr sz="1200">
                <a:solidFill>
                  <a:schemeClr val="accent3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2" name="Text Placeholder 2">
            <a:extLst>
              <a:ext uri="{FF2B5EF4-FFF2-40B4-BE49-F238E27FC236}">
                <a16:creationId xmlns:a16="http://schemas.microsoft.com/office/drawing/2014/main" id="{7DB6CAB0-C8FA-4599-AB8C-A2AEED800C6B}"/>
              </a:ext>
            </a:extLst>
          </p:cNvPr>
          <p:cNvSpPr>
            <a:spLocks noGrp="1"/>
          </p:cNvSpPr>
          <p:nvPr>
            <p:ph type="body" idx="18"/>
          </p:nvPr>
        </p:nvSpPr>
        <p:spPr>
          <a:xfrm>
            <a:off x="7445828" y="5101562"/>
            <a:ext cx="3888921" cy="725701"/>
          </a:xfrm>
        </p:spPr>
        <p:txBody>
          <a:bodyPr rtlCol="0">
            <a:normAutofit/>
          </a:bodyPr>
          <a:lstStyle>
            <a:lvl1pPr marL="0" indent="0">
              <a:lnSpc>
                <a:spcPts val="1700"/>
              </a:lnSpc>
              <a:buNone/>
              <a:defRPr sz="1200">
                <a:solidFill>
                  <a:schemeClr val="accent3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9" name="Text Placeholder 2">
            <a:extLst>
              <a:ext uri="{FF2B5EF4-FFF2-40B4-BE49-F238E27FC236}">
                <a16:creationId xmlns:a16="http://schemas.microsoft.com/office/drawing/2014/main" id="{FCE75E29-1E56-4BC2-9665-A103D29D944B}"/>
              </a:ext>
            </a:extLst>
          </p:cNvPr>
          <p:cNvSpPr>
            <a:spLocks noGrp="1"/>
          </p:cNvSpPr>
          <p:nvPr>
            <p:ph type="body" idx="20" hasCustomPrompt="1"/>
          </p:nvPr>
        </p:nvSpPr>
        <p:spPr>
          <a:xfrm>
            <a:off x="7117447" y="3808800"/>
            <a:ext cx="410028" cy="459639"/>
          </a:xfrm>
        </p:spPr>
        <p:txBody>
          <a:bodyPr rtlCol="0">
            <a:noAutofit/>
          </a:bodyPr>
          <a:lstStyle>
            <a:lvl1pPr marL="0" indent="0">
              <a:buNone/>
              <a:defRPr sz="1600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2.</a:t>
            </a:r>
          </a:p>
        </p:txBody>
      </p:sp>
      <p:sp>
        <p:nvSpPr>
          <p:cNvPr id="26" name="Text Placeholder 2">
            <a:extLst>
              <a:ext uri="{FF2B5EF4-FFF2-40B4-BE49-F238E27FC236}">
                <a16:creationId xmlns:a16="http://schemas.microsoft.com/office/drawing/2014/main" id="{24A65D09-92B8-4044-9560-43DACBD6E367}"/>
              </a:ext>
            </a:extLst>
          </p:cNvPr>
          <p:cNvSpPr>
            <a:spLocks noGrp="1"/>
          </p:cNvSpPr>
          <p:nvPr>
            <p:ph type="body" idx="21" hasCustomPrompt="1"/>
          </p:nvPr>
        </p:nvSpPr>
        <p:spPr>
          <a:xfrm>
            <a:off x="7117447" y="5101562"/>
            <a:ext cx="410028" cy="459639"/>
          </a:xfrm>
        </p:spPr>
        <p:txBody>
          <a:bodyPr rtlCol="0">
            <a:noAutofit/>
          </a:bodyPr>
          <a:lstStyle>
            <a:lvl1pPr marL="0" indent="0">
              <a:buNone/>
              <a:defRPr sz="1600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3.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AF3E8EA-AD86-4D53-99F2-514C73069694}"/>
              </a:ext>
            </a:extLst>
          </p:cNvPr>
          <p:cNvCxnSpPr>
            <a:cxnSpLocks/>
          </p:cNvCxnSpPr>
          <p:nvPr userDrawn="1"/>
        </p:nvCxnSpPr>
        <p:spPr>
          <a:xfrm>
            <a:off x="7256237" y="4268439"/>
            <a:ext cx="0" cy="696687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Date Placeholder 3">
            <a:extLst>
              <a:ext uri="{FF2B5EF4-FFF2-40B4-BE49-F238E27FC236}">
                <a16:creationId xmlns:a16="http://schemas.microsoft.com/office/drawing/2014/main" id="{A21C585D-982F-4820-83DB-2EC69C55744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22/6/20XX</a:t>
            </a:r>
          </a:p>
        </p:txBody>
      </p:sp>
      <p:sp>
        <p:nvSpPr>
          <p:cNvPr id="29" name="Footer Placeholder 4">
            <a:extLst>
              <a:ext uri="{FF2B5EF4-FFF2-40B4-BE49-F238E27FC236}">
                <a16:creationId xmlns:a16="http://schemas.microsoft.com/office/drawing/2014/main" id="{CF6BFE9E-EF76-481D-9C8A-7AB36DF5E3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035799" y="6356350"/>
            <a:ext cx="2772229" cy="365125"/>
          </a:xfrm>
        </p:spPr>
        <p:txBody>
          <a:bodyPr rtlCol="0"/>
          <a:lstStyle>
            <a:lvl1pPr algn="l">
              <a:defRPr>
                <a:solidFill>
                  <a:schemeClr val="accent3">
                    <a:lumMod val="60000"/>
                    <a:lumOff val="40000"/>
                  </a:schemeClr>
                </a:solidFill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30" name="Slide Number Placeholder 5">
            <a:extLst>
              <a:ext uri="{FF2B5EF4-FFF2-40B4-BE49-F238E27FC236}">
                <a16:creationId xmlns:a16="http://schemas.microsoft.com/office/drawing/2014/main" id="{CD8FBCDE-F8D9-49DC-B34B-2D3463C509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036628" y="6356350"/>
            <a:ext cx="1317171" cy="365125"/>
          </a:xfrm>
        </p:spPr>
        <p:txBody>
          <a:bodyPr rtlCol="0"/>
          <a:lstStyle>
            <a:lvl1pPr>
              <a:defRPr>
                <a:solidFill>
                  <a:schemeClr val="accent3">
                    <a:lumMod val="60000"/>
                    <a:lumOff val="40000"/>
                  </a:schemeClr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0424563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picture containing outdoor, sky, nature, dune&#10;&#10;Description automatically generated">
            <a:extLst>
              <a:ext uri="{FF2B5EF4-FFF2-40B4-BE49-F238E27FC236}">
                <a16:creationId xmlns:a16="http://schemas.microsoft.com/office/drawing/2014/main" id="{9996762E-98CA-45F3-8778-C77264B5047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301"/>
          <a:stretch/>
        </p:blipFill>
        <p:spPr>
          <a:xfrm>
            <a:off x="0" y="0"/>
            <a:ext cx="4446270" cy="6879772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6BAFCD4-E08A-4CBF-B3C6-F99D6523EB03}"/>
              </a:ext>
            </a:extLst>
          </p:cNvPr>
          <p:cNvCxnSpPr>
            <a:cxnSpLocks/>
          </p:cNvCxnSpPr>
          <p:nvPr userDrawn="1"/>
        </p:nvCxnSpPr>
        <p:spPr>
          <a:xfrm flipH="1">
            <a:off x="3752850" y="4047144"/>
            <a:ext cx="8439152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7DB9F2E2-2FA7-41DA-91AC-B4A535BFF534}"/>
              </a:ext>
            </a:extLst>
          </p:cNvPr>
          <p:cNvSpPr>
            <a:spLocks noGrp="1" noChangeAspect="1"/>
          </p:cNvSpPr>
          <p:nvPr>
            <p:ph type="body" sz="quarter" idx="14"/>
          </p:nvPr>
        </p:nvSpPr>
        <p:spPr>
          <a:xfrm>
            <a:off x="2542032" y="1033272"/>
            <a:ext cx="4690872" cy="4690872"/>
          </a:xfrm>
          <a:noFill/>
        </p:spPr>
        <p:txBody>
          <a:bodyPr spcFirstLastPara="1" wrap="square" lIns="91440" tIns="45720" rIns="91440" bIns="45720" numCol="1" rtlCol="0">
            <a:prstTxWarp prst="textCircle">
              <a:avLst/>
            </a:prstTxWarp>
            <a:spAutoFit/>
          </a:bodyPr>
          <a:lstStyle>
            <a:lvl1pPr>
              <a:defRPr lang="en-US" sz="3200" b="0" cap="all" spc="0" baseline="0" dirty="0">
                <a:ln w="0"/>
                <a:solidFill>
                  <a:schemeClr val="accent1">
                    <a:lumMod val="75000"/>
                    <a:alpha val="70000"/>
                  </a:schemeClr>
                </a:solidFill>
              </a:defRPr>
            </a:lvl1pPr>
          </a:lstStyle>
          <a:p>
            <a:pPr marL="0" lvl="0" algn="ctr" rtl="0"/>
            <a:r>
              <a:rPr lang="en-GB" noProof="0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28558" y="2171699"/>
            <a:ext cx="7581900" cy="1681163"/>
          </a:xfrm>
        </p:spPr>
        <p:txBody>
          <a:bodyPr rtlCol="0" anchor="b">
            <a:noAutofit/>
          </a:bodyPr>
          <a:lstStyle>
            <a:lvl1pPr algn="l">
              <a:defRPr sz="66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808885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um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group of people riding horses&#10;&#10;Description automatically generated with medium confidence">
            <a:extLst>
              <a:ext uri="{FF2B5EF4-FFF2-40B4-BE49-F238E27FC236}">
                <a16:creationId xmlns:a16="http://schemas.microsoft.com/office/drawing/2014/main" id="{E72A4962-4D36-46EC-8ABF-17FD991808C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52230D65-DB5A-4BE3-9C4F-2537D5FDECB5}"/>
              </a:ext>
            </a:extLst>
          </p:cNvPr>
          <p:cNvSpPr/>
          <p:nvPr userDrawn="1"/>
        </p:nvSpPr>
        <p:spPr>
          <a:xfrm>
            <a:off x="304800" y="365125"/>
            <a:ext cx="11582400" cy="612775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algn="ctr">
              <a:defRPr>
                <a:solidFill>
                  <a:schemeClr val="accent3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07F18567-9326-411F-BA8D-561D58C7DD91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2356050" y="3971432"/>
            <a:ext cx="1980000" cy="360000"/>
          </a:xfrm>
        </p:spPr>
        <p:txBody>
          <a:bodyPr rtlCol="0"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accent3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Bullet 1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39809F78-EA1B-4C23-A53E-7DE8B4A6AE1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2356050" y="4644390"/>
            <a:ext cx="1980000" cy="1116118"/>
          </a:xfrm>
        </p:spPr>
        <p:txBody>
          <a:bodyPr rtlCol="0">
            <a:normAutofit/>
          </a:bodyPr>
          <a:lstStyle>
            <a:lvl1pPr marL="0" indent="0" algn="ctr">
              <a:lnSpc>
                <a:spcPts val="1700"/>
              </a:lnSpc>
              <a:buNone/>
              <a:defRPr sz="1200">
                <a:solidFill>
                  <a:schemeClr val="accent3"/>
                </a:solidFill>
              </a:defRPr>
            </a:lvl1pPr>
          </a:lstStyle>
          <a:p>
            <a:pPr lvl="0" rtl="0"/>
            <a:r>
              <a:rPr lang="en-GB" noProof="0"/>
              <a:t>Bullet Description</a:t>
            </a:r>
          </a:p>
        </p:txBody>
      </p:sp>
      <p:sp>
        <p:nvSpPr>
          <p:cNvPr id="11" name="Text Placeholder 8">
            <a:extLst>
              <a:ext uri="{FF2B5EF4-FFF2-40B4-BE49-F238E27FC236}">
                <a16:creationId xmlns:a16="http://schemas.microsoft.com/office/drawing/2014/main" id="{97E7DC10-1618-471B-9441-C640C7FEDD37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5106000" y="3971432"/>
            <a:ext cx="1980000" cy="360000"/>
          </a:xfrm>
        </p:spPr>
        <p:txBody>
          <a:bodyPr rtlCol="0"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accent3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Bullet 2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20AEB661-858B-44C9-9484-E540E04AD365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5106000" y="4644390"/>
            <a:ext cx="1980000" cy="1116118"/>
          </a:xfrm>
        </p:spPr>
        <p:txBody>
          <a:bodyPr rtlCol="0">
            <a:normAutofit/>
          </a:bodyPr>
          <a:lstStyle>
            <a:lvl1pPr marL="0" indent="0" algn="ctr">
              <a:lnSpc>
                <a:spcPts val="1700"/>
              </a:lnSpc>
              <a:buNone/>
              <a:defRPr sz="1200">
                <a:solidFill>
                  <a:schemeClr val="accent3"/>
                </a:solidFill>
              </a:defRPr>
            </a:lvl1pPr>
          </a:lstStyle>
          <a:p>
            <a:pPr lvl="0" rtl="0"/>
            <a:r>
              <a:rPr lang="en-GB" noProof="0"/>
              <a:t>Bullet Description</a:t>
            </a:r>
          </a:p>
        </p:txBody>
      </p:sp>
      <p:sp>
        <p:nvSpPr>
          <p:cNvPr id="13" name="Text Placeholder 8">
            <a:extLst>
              <a:ext uri="{FF2B5EF4-FFF2-40B4-BE49-F238E27FC236}">
                <a16:creationId xmlns:a16="http://schemas.microsoft.com/office/drawing/2014/main" id="{FDB26B40-5901-4EF0-BCF0-55677E28B176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7855950" y="3971432"/>
            <a:ext cx="1980000" cy="360000"/>
          </a:xfrm>
        </p:spPr>
        <p:txBody>
          <a:bodyPr rtlCol="0"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accent3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Bullet 3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CCEAE0AB-74EC-4097-A534-A578F1097938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7855950" y="4644390"/>
            <a:ext cx="1980000" cy="1116118"/>
          </a:xfrm>
        </p:spPr>
        <p:txBody>
          <a:bodyPr rtlCol="0">
            <a:normAutofit/>
          </a:bodyPr>
          <a:lstStyle>
            <a:lvl1pPr marL="0" indent="0" algn="ctr">
              <a:lnSpc>
                <a:spcPts val="1700"/>
              </a:lnSpc>
              <a:buNone/>
              <a:defRPr sz="1200">
                <a:solidFill>
                  <a:schemeClr val="accent3"/>
                </a:solidFill>
              </a:defRPr>
            </a:lvl1pPr>
          </a:lstStyle>
          <a:p>
            <a:pPr lvl="0" rtl="0"/>
            <a:r>
              <a:rPr lang="en-GB" noProof="0"/>
              <a:t>Bullet Description</a:t>
            </a:r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FF934EF9-BF0B-4A73-8F03-1BA80EE0608B}"/>
              </a:ext>
            </a:extLst>
          </p:cNvPr>
          <p:cNvSpPr>
            <a:spLocks noGrp="1"/>
          </p:cNvSpPr>
          <p:nvPr>
            <p:ph sz="quarter" idx="46"/>
          </p:nvPr>
        </p:nvSpPr>
        <p:spPr>
          <a:xfrm>
            <a:off x="2602150" y="2209231"/>
            <a:ext cx="1487800" cy="1487801"/>
          </a:xfrm>
        </p:spPr>
        <p:txBody>
          <a:bodyPr rtlCol="0"/>
          <a:lstStyle>
            <a:lvl1pPr marL="0" indent="0">
              <a:buNone/>
              <a:defRPr>
                <a:solidFill>
                  <a:schemeClr val="accent3"/>
                </a:solidFill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3" name="Content Placeholder 15">
            <a:extLst>
              <a:ext uri="{FF2B5EF4-FFF2-40B4-BE49-F238E27FC236}">
                <a16:creationId xmlns:a16="http://schemas.microsoft.com/office/drawing/2014/main" id="{B86A7EE6-1FE6-48B5-8747-AB276F95128F}"/>
              </a:ext>
            </a:extLst>
          </p:cNvPr>
          <p:cNvSpPr>
            <a:spLocks noGrp="1"/>
          </p:cNvSpPr>
          <p:nvPr>
            <p:ph sz="quarter" idx="49"/>
          </p:nvPr>
        </p:nvSpPr>
        <p:spPr>
          <a:xfrm>
            <a:off x="5352100" y="2209231"/>
            <a:ext cx="1487800" cy="1487801"/>
          </a:xfrm>
        </p:spPr>
        <p:txBody>
          <a:bodyPr rtlCol="0"/>
          <a:lstStyle>
            <a:lvl1pPr marL="0" indent="0">
              <a:buNone/>
              <a:defRPr>
                <a:solidFill>
                  <a:schemeClr val="accent3"/>
                </a:solidFill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4" name="Content Placeholder 15">
            <a:extLst>
              <a:ext uri="{FF2B5EF4-FFF2-40B4-BE49-F238E27FC236}">
                <a16:creationId xmlns:a16="http://schemas.microsoft.com/office/drawing/2014/main" id="{5C937C49-EB73-4979-B8CF-CACF0EA242DA}"/>
              </a:ext>
            </a:extLst>
          </p:cNvPr>
          <p:cNvSpPr>
            <a:spLocks noGrp="1"/>
          </p:cNvSpPr>
          <p:nvPr>
            <p:ph sz="quarter" idx="50"/>
          </p:nvPr>
        </p:nvSpPr>
        <p:spPr>
          <a:xfrm>
            <a:off x="8102050" y="2209231"/>
            <a:ext cx="1487800" cy="1487801"/>
          </a:xfrm>
        </p:spPr>
        <p:txBody>
          <a:bodyPr rtlCol="0"/>
          <a:lstStyle>
            <a:lvl1pPr marL="0" indent="0">
              <a:buNone/>
              <a:defRPr>
                <a:solidFill>
                  <a:schemeClr val="accent3"/>
                </a:solidFill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C2FC193C-7F61-40CA-B97F-DE9D338DC965}"/>
              </a:ext>
            </a:extLst>
          </p:cNvPr>
          <p:cNvCxnSpPr>
            <a:cxnSpLocks/>
          </p:cNvCxnSpPr>
          <p:nvPr userDrawn="1"/>
        </p:nvCxnSpPr>
        <p:spPr>
          <a:xfrm>
            <a:off x="2888850" y="3712844"/>
            <a:ext cx="914400" cy="0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BD86C94F-FF53-46BA-B125-57E5D572D064}"/>
              </a:ext>
            </a:extLst>
          </p:cNvPr>
          <p:cNvCxnSpPr>
            <a:cxnSpLocks/>
          </p:cNvCxnSpPr>
          <p:nvPr userDrawn="1"/>
        </p:nvCxnSpPr>
        <p:spPr>
          <a:xfrm>
            <a:off x="5638800" y="3712844"/>
            <a:ext cx="914400" cy="0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BFC882BF-032B-4B67-AF3E-CF79FBCC4FD4}"/>
              </a:ext>
            </a:extLst>
          </p:cNvPr>
          <p:cNvCxnSpPr>
            <a:cxnSpLocks/>
          </p:cNvCxnSpPr>
          <p:nvPr userDrawn="1"/>
        </p:nvCxnSpPr>
        <p:spPr>
          <a:xfrm>
            <a:off x="8358922" y="3712844"/>
            <a:ext cx="914400" cy="0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Footer Placeholder 5">
            <a:extLst>
              <a:ext uri="{FF2B5EF4-FFF2-40B4-BE49-F238E27FC236}">
                <a16:creationId xmlns:a16="http://schemas.microsoft.com/office/drawing/2014/main" id="{148E808A-AB67-4B52-B35C-7487342F4AD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4038600" y="6497865"/>
            <a:ext cx="4114800" cy="365125"/>
          </a:xfrm>
        </p:spPr>
        <p:txBody>
          <a:bodyPr rtlCol="0"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29" name="Slide Number Placeholder 6">
            <a:extLst>
              <a:ext uri="{FF2B5EF4-FFF2-40B4-BE49-F238E27FC236}">
                <a16:creationId xmlns:a16="http://schemas.microsoft.com/office/drawing/2014/main" id="{88B2564D-D1B9-47FE-9DC9-1BB5316148C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8610600" y="6497865"/>
            <a:ext cx="2743200" cy="365125"/>
          </a:xfrm>
        </p:spPr>
        <p:txBody>
          <a:bodyPr rtlCol="0"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31" name="Date Placeholder 3">
            <a:extLst>
              <a:ext uri="{FF2B5EF4-FFF2-40B4-BE49-F238E27FC236}">
                <a16:creationId xmlns:a16="http://schemas.microsoft.com/office/drawing/2014/main" id="{E250C28C-FA72-4324-9DA9-3AE75077DBD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49786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22/6/20XX</a:t>
            </a:r>
          </a:p>
        </p:txBody>
      </p:sp>
    </p:spTree>
    <p:extLst>
      <p:ext uri="{BB962C8B-B14F-4D97-AF65-F5344CB8AC3E}">
        <p14:creationId xmlns:p14="http://schemas.microsoft.com/office/powerpoint/2010/main" val="15580229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points with 2 pictures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560C5C7D-BBDC-415E-88A8-4BB8367C613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439025" y="0"/>
            <a:ext cx="4752975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DE3D039-0A18-4031-8A63-D83666B066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73869"/>
            <a:ext cx="4603750" cy="1226572"/>
          </a:xfrm>
        </p:spPr>
        <p:txBody>
          <a:bodyPr rtlCol="0" anchor="b">
            <a:normAutofit/>
          </a:bodyPr>
          <a:lstStyle>
            <a:lvl1pPr>
              <a:defRPr sz="4400">
                <a:solidFill>
                  <a:schemeClr val="accent3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438815-B9AF-4BA5-B8D6-3311C4949F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71900" y="2260384"/>
            <a:ext cx="2838444" cy="1226572"/>
          </a:xfrm>
        </p:spPr>
        <p:txBody>
          <a:bodyPr rtlCol="0">
            <a:normAutofit/>
          </a:bodyPr>
          <a:lstStyle>
            <a:lvl1pPr marL="0" indent="0">
              <a:lnSpc>
                <a:spcPts val="1700"/>
              </a:lnSpc>
              <a:buNone/>
              <a:defRPr sz="1200">
                <a:solidFill>
                  <a:schemeClr val="accent3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EB05F6-A3ED-45AB-B103-D5E34BFD60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accent3">
                    <a:lumMod val="60000"/>
                    <a:lumOff val="40000"/>
                  </a:schemeClr>
                </a:solidFill>
              </a:defRPr>
            </a:lvl1pPr>
          </a:lstStyle>
          <a:p>
            <a:pPr rtl="0"/>
            <a:r>
              <a:rPr lang="en-GB" noProof="0"/>
              <a:t>22/6/20XX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029C1C-740D-4213-96FE-1FAA3072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accent3">
                    <a:lumMod val="60000"/>
                    <a:lumOff val="40000"/>
                  </a:schemeClr>
                </a:solidFill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4E8801-7449-48B4-8D64-BCE20D0831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C140FD9-A97C-40A2-A8B8-84D503A3C4B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923213" y="525463"/>
            <a:ext cx="3784599" cy="2629175"/>
          </a:xfrm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A83CD18-0EF9-4AC6-87C8-0A5C8F9F2CA9}"/>
              </a:ext>
            </a:extLst>
          </p:cNvPr>
          <p:cNvCxnSpPr>
            <a:cxnSpLocks/>
          </p:cNvCxnSpPr>
          <p:nvPr userDrawn="1"/>
        </p:nvCxnSpPr>
        <p:spPr>
          <a:xfrm>
            <a:off x="947991" y="3459082"/>
            <a:ext cx="5669280" cy="0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2">
            <a:extLst>
              <a:ext uri="{FF2B5EF4-FFF2-40B4-BE49-F238E27FC236}">
                <a16:creationId xmlns:a16="http://schemas.microsoft.com/office/drawing/2014/main" id="{EB506012-914F-463E-9582-CE719EAD470E}"/>
              </a:ext>
            </a:extLst>
          </p:cNvPr>
          <p:cNvSpPr>
            <a:spLocks noGrp="1"/>
          </p:cNvSpPr>
          <p:nvPr>
            <p:ph type="body" idx="15"/>
          </p:nvPr>
        </p:nvSpPr>
        <p:spPr>
          <a:xfrm>
            <a:off x="857251" y="2260384"/>
            <a:ext cx="2381245" cy="524308"/>
          </a:xfrm>
        </p:spPr>
        <p:txBody>
          <a:bodyPr rtlCol="0">
            <a:noAutofit/>
          </a:bodyPr>
          <a:lstStyle>
            <a:lvl1pPr marL="0" indent="0">
              <a:buNone/>
              <a:defRPr sz="2800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0" name="Text Placeholder 2">
            <a:extLst>
              <a:ext uri="{FF2B5EF4-FFF2-40B4-BE49-F238E27FC236}">
                <a16:creationId xmlns:a16="http://schemas.microsoft.com/office/drawing/2014/main" id="{3B07FC46-2A60-4E96-A309-C03E813082E8}"/>
              </a:ext>
            </a:extLst>
          </p:cNvPr>
          <p:cNvSpPr>
            <a:spLocks noGrp="1"/>
          </p:cNvSpPr>
          <p:nvPr>
            <p:ph type="body" idx="16"/>
          </p:nvPr>
        </p:nvSpPr>
        <p:spPr>
          <a:xfrm>
            <a:off x="3771900" y="3652757"/>
            <a:ext cx="2838444" cy="1226572"/>
          </a:xfrm>
        </p:spPr>
        <p:txBody>
          <a:bodyPr rtlCol="0">
            <a:normAutofit/>
          </a:bodyPr>
          <a:lstStyle>
            <a:lvl1pPr marL="0" indent="0">
              <a:lnSpc>
                <a:spcPts val="1700"/>
              </a:lnSpc>
              <a:buNone/>
              <a:defRPr sz="1200">
                <a:solidFill>
                  <a:schemeClr val="accent3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1" name="Text Placeholder 2">
            <a:extLst>
              <a:ext uri="{FF2B5EF4-FFF2-40B4-BE49-F238E27FC236}">
                <a16:creationId xmlns:a16="http://schemas.microsoft.com/office/drawing/2014/main" id="{70CB8BDA-C60A-4110-9D29-E59BA67AAD0C}"/>
              </a:ext>
            </a:extLst>
          </p:cNvPr>
          <p:cNvSpPr>
            <a:spLocks noGrp="1"/>
          </p:cNvSpPr>
          <p:nvPr>
            <p:ph type="body" idx="17"/>
          </p:nvPr>
        </p:nvSpPr>
        <p:spPr>
          <a:xfrm>
            <a:off x="857251" y="3652757"/>
            <a:ext cx="2381245" cy="524308"/>
          </a:xfrm>
        </p:spPr>
        <p:txBody>
          <a:bodyPr rtlCol="0">
            <a:noAutofit/>
          </a:bodyPr>
          <a:lstStyle>
            <a:lvl1pPr marL="0" indent="0">
              <a:buNone/>
              <a:defRPr sz="2800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2" name="Text Placeholder 2">
            <a:extLst>
              <a:ext uri="{FF2B5EF4-FFF2-40B4-BE49-F238E27FC236}">
                <a16:creationId xmlns:a16="http://schemas.microsoft.com/office/drawing/2014/main" id="{7DB6CAB0-C8FA-4599-AB8C-A2AEED800C6B}"/>
              </a:ext>
            </a:extLst>
          </p:cNvPr>
          <p:cNvSpPr>
            <a:spLocks noGrp="1"/>
          </p:cNvSpPr>
          <p:nvPr>
            <p:ph type="body" idx="18"/>
          </p:nvPr>
        </p:nvSpPr>
        <p:spPr>
          <a:xfrm>
            <a:off x="3771900" y="5054655"/>
            <a:ext cx="2838444" cy="1226572"/>
          </a:xfrm>
        </p:spPr>
        <p:txBody>
          <a:bodyPr rtlCol="0">
            <a:normAutofit/>
          </a:bodyPr>
          <a:lstStyle>
            <a:lvl1pPr marL="0" indent="0">
              <a:lnSpc>
                <a:spcPts val="1700"/>
              </a:lnSpc>
              <a:buNone/>
              <a:defRPr sz="1200">
                <a:solidFill>
                  <a:schemeClr val="accent3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7659D317-0B72-4047-84EB-EF154C96B979}"/>
              </a:ext>
            </a:extLst>
          </p:cNvPr>
          <p:cNvSpPr>
            <a:spLocks noGrp="1"/>
          </p:cNvSpPr>
          <p:nvPr>
            <p:ph type="body" idx="19"/>
          </p:nvPr>
        </p:nvSpPr>
        <p:spPr>
          <a:xfrm>
            <a:off x="857251" y="5054655"/>
            <a:ext cx="2381245" cy="524308"/>
          </a:xfrm>
        </p:spPr>
        <p:txBody>
          <a:bodyPr rtlCol="0">
            <a:noAutofit/>
          </a:bodyPr>
          <a:lstStyle>
            <a:lvl1pPr marL="0" indent="0">
              <a:buNone/>
              <a:defRPr sz="2800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6" name="Picture Placeholder 11">
            <a:extLst>
              <a:ext uri="{FF2B5EF4-FFF2-40B4-BE49-F238E27FC236}">
                <a16:creationId xmlns:a16="http://schemas.microsoft.com/office/drawing/2014/main" id="{974B9287-7FD2-4AE5-BA59-7B3E9C8B5FCC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7923213" y="3632600"/>
            <a:ext cx="3784599" cy="2629175"/>
          </a:xfrm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620A735-5706-4C08-8345-E542A71DCF4C}"/>
              </a:ext>
            </a:extLst>
          </p:cNvPr>
          <p:cNvCxnSpPr>
            <a:cxnSpLocks/>
          </p:cNvCxnSpPr>
          <p:nvPr userDrawn="1"/>
        </p:nvCxnSpPr>
        <p:spPr>
          <a:xfrm>
            <a:off x="947991" y="4873016"/>
            <a:ext cx="5669280" cy="0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830299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bullets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group of people riding horses&#10;&#10;Description automatically generated with medium confidence">
            <a:extLst>
              <a:ext uri="{FF2B5EF4-FFF2-40B4-BE49-F238E27FC236}">
                <a16:creationId xmlns:a16="http://schemas.microsoft.com/office/drawing/2014/main" id="{E72A4962-4D36-46EC-8ABF-17FD991808C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52230D65-DB5A-4BE3-9C4F-2537D5FDECB5}"/>
              </a:ext>
            </a:extLst>
          </p:cNvPr>
          <p:cNvSpPr/>
          <p:nvPr userDrawn="1"/>
        </p:nvSpPr>
        <p:spPr>
          <a:xfrm>
            <a:off x="1099958" y="2719393"/>
            <a:ext cx="30734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algn="ctr">
              <a:defRPr>
                <a:solidFill>
                  <a:schemeClr val="accent3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07F18567-9326-411F-BA8D-561D58C7DD91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547229" y="3106128"/>
            <a:ext cx="2178858" cy="745593"/>
          </a:xfrm>
        </p:spPr>
        <p:txBody>
          <a:bodyPr rtlCol="0" anchor="ctr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2800">
                <a:solidFill>
                  <a:schemeClr val="accent3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Bullet 1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39809F78-EA1B-4C23-A53E-7DE8B4A6AE1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547229" y="4333045"/>
            <a:ext cx="2178858" cy="1116118"/>
          </a:xfrm>
        </p:spPr>
        <p:txBody>
          <a:bodyPr rtlCol="0">
            <a:normAutofit/>
          </a:bodyPr>
          <a:lstStyle>
            <a:lvl1pPr marL="0" indent="0" algn="ctr">
              <a:lnSpc>
                <a:spcPts val="1700"/>
              </a:lnSpc>
              <a:buNone/>
              <a:defRPr sz="1200">
                <a:solidFill>
                  <a:schemeClr val="accent3"/>
                </a:solidFill>
              </a:defRPr>
            </a:lvl1pPr>
          </a:lstStyle>
          <a:p>
            <a:pPr lvl="0" rtl="0"/>
            <a:r>
              <a:rPr lang="en-GB" noProof="0"/>
              <a:t>Bullet Description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C2FC193C-7F61-40CA-B97F-DE9D338DC965}"/>
              </a:ext>
            </a:extLst>
          </p:cNvPr>
          <p:cNvCxnSpPr>
            <a:cxnSpLocks/>
          </p:cNvCxnSpPr>
          <p:nvPr userDrawn="1"/>
        </p:nvCxnSpPr>
        <p:spPr>
          <a:xfrm>
            <a:off x="2179458" y="4036859"/>
            <a:ext cx="914400" cy="0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Rectangle 21">
            <a:extLst>
              <a:ext uri="{FF2B5EF4-FFF2-40B4-BE49-F238E27FC236}">
                <a16:creationId xmlns:a16="http://schemas.microsoft.com/office/drawing/2014/main" id="{0A93A97B-BCBE-41A6-8F7C-75F49A3E9414}"/>
              </a:ext>
            </a:extLst>
          </p:cNvPr>
          <p:cNvSpPr/>
          <p:nvPr userDrawn="1"/>
        </p:nvSpPr>
        <p:spPr>
          <a:xfrm>
            <a:off x="8043609" y="2719393"/>
            <a:ext cx="30734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5" name="Text Placeholder 8">
            <a:extLst>
              <a:ext uri="{FF2B5EF4-FFF2-40B4-BE49-F238E27FC236}">
                <a16:creationId xmlns:a16="http://schemas.microsoft.com/office/drawing/2014/main" id="{C740CCCA-3569-463C-B2AC-A5A7F0D4978C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8490880" y="3106128"/>
            <a:ext cx="2178858" cy="745593"/>
          </a:xfrm>
        </p:spPr>
        <p:txBody>
          <a:bodyPr rtlCol="0" anchor="ctr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2800">
                <a:solidFill>
                  <a:schemeClr val="accent3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Bullet 1</a:t>
            </a:r>
          </a:p>
        </p:txBody>
      </p:sp>
      <p:sp>
        <p:nvSpPr>
          <p:cNvPr id="27" name="Text Placeholder 10">
            <a:extLst>
              <a:ext uri="{FF2B5EF4-FFF2-40B4-BE49-F238E27FC236}">
                <a16:creationId xmlns:a16="http://schemas.microsoft.com/office/drawing/2014/main" id="{F8CE8B97-7C16-44A0-BFB9-F96C5984325B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8490880" y="4333045"/>
            <a:ext cx="2178858" cy="1116118"/>
          </a:xfrm>
        </p:spPr>
        <p:txBody>
          <a:bodyPr rtlCol="0">
            <a:normAutofit/>
          </a:bodyPr>
          <a:lstStyle>
            <a:lvl1pPr marL="0" indent="0" algn="ctr">
              <a:lnSpc>
                <a:spcPts val="1700"/>
              </a:lnSpc>
              <a:buNone/>
              <a:defRPr sz="1200">
                <a:solidFill>
                  <a:schemeClr val="accent3"/>
                </a:solidFill>
              </a:defRPr>
            </a:lvl1pPr>
          </a:lstStyle>
          <a:p>
            <a:pPr lvl="0" rtl="0"/>
            <a:r>
              <a:rPr lang="en-GB" noProof="0"/>
              <a:t>Bullet Description</a:t>
            </a:r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DE2C4107-B380-4B54-A179-81B6EE4FE61C}"/>
              </a:ext>
            </a:extLst>
          </p:cNvPr>
          <p:cNvCxnSpPr>
            <a:cxnSpLocks/>
          </p:cNvCxnSpPr>
          <p:nvPr userDrawn="1"/>
        </p:nvCxnSpPr>
        <p:spPr>
          <a:xfrm>
            <a:off x="9123109" y="4036859"/>
            <a:ext cx="914400" cy="0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Rectangle 30">
            <a:extLst>
              <a:ext uri="{FF2B5EF4-FFF2-40B4-BE49-F238E27FC236}">
                <a16:creationId xmlns:a16="http://schemas.microsoft.com/office/drawing/2014/main" id="{F1DCE194-0C0A-4B39-AC60-F38FF6DF9302}"/>
              </a:ext>
            </a:extLst>
          </p:cNvPr>
          <p:cNvSpPr/>
          <p:nvPr userDrawn="1"/>
        </p:nvSpPr>
        <p:spPr>
          <a:xfrm>
            <a:off x="4559300" y="2719393"/>
            <a:ext cx="30734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2" name="Text Placeholder 8">
            <a:extLst>
              <a:ext uri="{FF2B5EF4-FFF2-40B4-BE49-F238E27FC236}">
                <a16:creationId xmlns:a16="http://schemas.microsoft.com/office/drawing/2014/main" id="{89436B85-0AC5-4B9C-991F-09BD4B25D6D7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5006571" y="3106128"/>
            <a:ext cx="2178858" cy="745593"/>
          </a:xfrm>
        </p:spPr>
        <p:txBody>
          <a:bodyPr rtlCol="0" anchor="ctr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2800">
                <a:solidFill>
                  <a:schemeClr val="accent3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Bullet 1</a:t>
            </a:r>
          </a:p>
        </p:txBody>
      </p:sp>
      <p:sp>
        <p:nvSpPr>
          <p:cNvPr id="33" name="Text Placeholder 10">
            <a:extLst>
              <a:ext uri="{FF2B5EF4-FFF2-40B4-BE49-F238E27FC236}">
                <a16:creationId xmlns:a16="http://schemas.microsoft.com/office/drawing/2014/main" id="{A5815370-788B-420F-8599-14DD0C007C09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5006571" y="4333045"/>
            <a:ext cx="2178858" cy="1116118"/>
          </a:xfrm>
        </p:spPr>
        <p:txBody>
          <a:bodyPr rtlCol="0">
            <a:normAutofit/>
          </a:bodyPr>
          <a:lstStyle>
            <a:lvl1pPr marL="0" indent="0" algn="ctr">
              <a:lnSpc>
                <a:spcPts val="1700"/>
              </a:lnSpc>
              <a:buNone/>
              <a:defRPr sz="1200">
                <a:solidFill>
                  <a:schemeClr val="accent3"/>
                </a:solidFill>
              </a:defRPr>
            </a:lvl1pPr>
          </a:lstStyle>
          <a:p>
            <a:pPr lvl="0" rtl="0"/>
            <a:r>
              <a:rPr lang="en-GB" noProof="0"/>
              <a:t>Bullet Description</a:t>
            </a:r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7B9BE1E5-4A83-4CB5-9052-BC1A7677D705}"/>
              </a:ext>
            </a:extLst>
          </p:cNvPr>
          <p:cNvCxnSpPr>
            <a:cxnSpLocks/>
          </p:cNvCxnSpPr>
          <p:nvPr userDrawn="1"/>
        </p:nvCxnSpPr>
        <p:spPr>
          <a:xfrm>
            <a:off x="5638800" y="4036859"/>
            <a:ext cx="914400" cy="0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Date Placeholder 2">
            <a:extLst>
              <a:ext uri="{FF2B5EF4-FFF2-40B4-BE49-F238E27FC236}">
                <a16:creationId xmlns:a16="http://schemas.microsoft.com/office/drawing/2014/main" id="{C3697011-E6CC-4901-995E-295A6B2A1FB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22/6/20XX</a:t>
            </a:r>
          </a:p>
        </p:txBody>
      </p:sp>
      <p:sp>
        <p:nvSpPr>
          <p:cNvPr id="36" name="Footer Placeholder 3">
            <a:extLst>
              <a:ext uri="{FF2B5EF4-FFF2-40B4-BE49-F238E27FC236}">
                <a16:creationId xmlns:a16="http://schemas.microsoft.com/office/drawing/2014/main" id="{EA6FBB3A-E08E-4C9D-A6BC-A443762939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37" name="Slide Number Placeholder 4">
            <a:extLst>
              <a:ext uri="{FF2B5EF4-FFF2-40B4-BE49-F238E27FC236}">
                <a16:creationId xmlns:a16="http://schemas.microsoft.com/office/drawing/2014/main" id="{741F3B34-2439-43D5-886C-2652B0BFD1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920513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B4CF7930-2AA6-47D6-A0F2-438A1BDA76F6}"/>
              </a:ext>
            </a:extLst>
          </p:cNvPr>
          <p:cNvSpPr/>
          <p:nvPr userDrawn="1"/>
        </p:nvSpPr>
        <p:spPr>
          <a:xfrm>
            <a:off x="7551735" y="0"/>
            <a:ext cx="4640265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0A2F77-6CFB-4347-9224-EFAA0C0EF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accent3">
                    <a:lumMod val="60000"/>
                    <a:lumOff val="40000"/>
                  </a:schemeClr>
                </a:solidFill>
              </a:defRPr>
            </a:lvl1pPr>
          </a:lstStyle>
          <a:p>
            <a:pPr rtl="0"/>
            <a:r>
              <a:rPr lang="en-GB" noProof="0"/>
              <a:t>22/6/20XX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C1F45E-8700-4861-AD21-BB7A09E13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accent3">
                    <a:lumMod val="60000"/>
                    <a:lumOff val="40000"/>
                  </a:schemeClr>
                </a:solidFill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283171-31EE-44C7-A031-9F840EDEC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775779ED-1BC5-487B-8B42-16D736E7ADC9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247467" y="0"/>
            <a:ext cx="304268" cy="6858000"/>
          </a:xfrm>
          <a:prstGeom prst="rect">
            <a:avLst/>
          </a:prstGeom>
        </p:spPr>
      </p:pic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E5BF40A6-F21A-4A84-8F8C-11A4BBCD9B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2050" y="4347256"/>
            <a:ext cx="3975804" cy="1829706"/>
          </a:xfrm>
        </p:spPr>
        <p:txBody>
          <a:bodyPr lIns="0" rIns="0" rtlCol="0">
            <a:normAutofit/>
          </a:bodyPr>
          <a:lstStyle>
            <a:lvl1pPr marL="0" indent="0">
              <a:lnSpc>
                <a:spcPts val="1700"/>
              </a:lnSpc>
              <a:buNone/>
              <a:defRPr sz="1200">
                <a:solidFill>
                  <a:schemeClr val="accent3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6DCCE84A-20A5-4E69-9CF9-78FA30B351AC}"/>
              </a:ext>
            </a:extLst>
          </p:cNvPr>
          <p:cNvCxnSpPr>
            <a:cxnSpLocks/>
          </p:cNvCxnSpPr>
          <p:nvPr userDrawn="1"/>
        </p:nvCxnSpPr>
        <p:spPr>
          <a:xfrm>
            <a:off x="1162050" y="2333625"/>
            <a:ext cx="0" cy="1291318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itle 1">
            <a:extLst>
              <a:ext uri="{FF2B5EF4-FFF2-40B4-BE49-F238E27FC236}">
                <a16:creationId xmlns:a16="http://schemas.microsoft.com/office/drawing/2014/main" id="{A7D45E80-A572-4F1F-A6DC-46C7E86A6F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2049" y="523875"/>
            <a:ext cx="4514849" cy="1514476"/>
          </a:xfrm>
        </p:spPr>
        <p:txBody>
          <a:bodyPr lIns="0" rIns="0" rtlCol="0" anchor="b"/>
          <a:lstStyle>
            <a:lvl1pPr>
              <a:defRPr>
                <a:solidFill>
                  <a:schemeClr val="accent3"/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noProof="0"/>
              <a:t>Click to edit Master title style</a:t>
            </a:r>
          </a:p>
        </p:txBody>
      </p:sp>
      <p:sp>
        <p:nvSpPr>
          <p:cNvPr id="23" name="Text Placeholder 22">
            <a:extLst>
              <a:ext uri="{FF2B5EF4-FFF2-40B4-BE49-F238E27FC236}">
                <a16:creationId xmlns:a16="http://schemas.microsoft.com/office/drawing/2014/main" id="{4EEF521D-CBF5-4B15-9226-23563A8C3AA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161346" y="3956731"/>
            <a:ext cx="3975804" cy="390525"/>
          </a:xfrm>
        </p:spPr>
        <p:txBody>
          <a:bodyPr lIns="0" rtlCol="0">
            <a:noAutofit/>
          </a:bodyPr>
          <a:lstStyle>
            <a:lvl1pPr marL="0" indent="0">
              <a:buNone/>
              <a:defRPr sz="1200" b="1">
                <a:solidFill>
                  <a:schemeClr val="accent3"/>
                </a:solidFill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5" name="Content Placeholder 2">
            <a:extLst>
              <a:ext uri="{FF2B5EF4-FFF2-40B4-BE49-F238E27FC236}">
                <a16:creationId xmlns:a16="http://schemas.microsoft.com/office/drawing/2014/main" id="{B85B4523-BC07-42A3-8A4D-5E2D9CAE0DA3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7920887" y="2856735"/>
            <a:ext cx="3902664" cy="712731"/>
          </a:xfrm>
        </p:spPr>
        <p:txBody>
          <a:bodyPr lIns="0" rIns="0" rtlCol="0">
            <a:normAutofit/>
          </a:bodyPr>
          <a:lstStyle>
            <a:lvl1pPr marL="0" indent="0" algn="ctr">
              <a:lnSpc>
                <a:spcPts val="1700"/>
              </a:lnSpc>
              <a:buNone/>
              <a:defRPr sz="1200"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6" name="Text Placeholder 22">
            <a:extLst>
              <a:ext uri="{FF2B5EF4-FFF2-40B4-BE49-F238E27FC236}">
                <a16:creationId xmlns:a16="http://schemas.microsoft.com/office/drawing/2014/main" id="{534AB7F6-3491-4274-B3F2-F871EFB72027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7920183" y="2542410"/>
            <a:ext cx="3902664" cy="390525"/>
          </a:xfrm>
        </p:spPr>
        <p:txBody>
          <a:bodyPr lIns="0" rtlCol="0">
            <a:noAutofit/>
          </a:bodyPr>
          <a:lstStyle>
            <a:lvl1pPr marL="0" indent="0" algn="ctr">
              <a:buNone/>
              <a:defRPr sz="1200" b="1">
                <a:solidFill>
                  <a:schemeClr val="accent1"/>
                </a:solidFill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8" name="Content Placeholder 2">
            <a:extLst>
              <a:ext uri="{FF2B5EF4-FFF2-40B4-BE49-F238E27FC236}">
                <a16:creationId xmlns:a16="http://schemas.microsoft.com/office/drawing/2014/main" id="{4B1BC6A9-C15F-4476-80D3-8E9A9A98B2F9}"/>
              </a:ext>
            </a:extLst>
          </p:cNvPr>
          <p:cNvSpPr>
            <a:spLocks noGrp="1"/>
          </p:cNvSpPr>
          <p:nvPr>
            <p:ph idx="16"/>
          </p:nvPr>
        </p:nvSpPr>
        <p:spPr>
          <a:xfrm>
            <a:off x="7920887" y="4162990"/>
            <a:ext cx="3902664" cy="712731"/>
          </a:xfrm>
        </p:spPr>
        <p:txBody>
          <a:bodyPr lIns="0" rIns="0" rtlCol="0">
            <a:normAutofit/>
          </a:bodyPr>
          <a:lstStyle>
            <a:lvl1pPr marL="0" indent="0" algn="ctr">
              <a:lnSpc>
                <a:spcPts val="1700"/>
              </a:lnSpc>
              <a:buNone/>
              <a:defRPr sz="1200"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9" name="Text Placeholder 22">
            <a:extLst>
              <a:ext uri="{FF2B5EF4-FFF2-40B4-BE49-F238E27FC236}">
                <a16:creationId xmlns:a16="http://schemas.microsoft.com/office/drawing/2014/main" id="{99021676-27CC-4430-A253-24147747F467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7920183" y="3848665"/>
            <a:ext cx="3902664" cy="390525"/>
          </a:xfrm>
        </p:spPr>
        <p:txBody>
          <a:bodyPr lIns="0" rtlCol="0">
            <a:noAutofit/>
          </a:bodyPr>
          <a:lstStyle>
            <a:lvl1pPr marL="0" indent="0" algn="ctr">
              <a:buNone/>
              <a:defRPr sz="1200" b="1">
                <a:solidFill>
                  <a:schemeClr val="accent1"/>
                </a:solidFill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2" name="Content Placeholder 2">
            <a:extLst>
              <a:ext uri="{FF2B5EF4-FFF2-40B4-BE49-F238E27FC236}">
                <a16:creationId xmlns:a16="http://schemas.microsoft.com/office/drawing/2014/main" id="{9CDFC7FE-62FA-4943-BCDD-808A7ABBF21F}"/>
              </a:ext>
            </a:extLst>
          </p:cNvPr>
          <p:cNvSpPr>
            <a:spLocks noGrp="1"/>
          </p:cNvSpPr>
          <p:nvPr>
            <p:ph idx="18"/>
          </p:nvPr>
        </p:nvSpPr>
        <p:spPr>
          <a:xfrm>
            <a:off x="7920887" y="5469245"/>
            <a:ext cx="3902664" cy="712731"/>
          </a:xfrm>
        </p:spPr>
        <p:txBody>
          <a:bodyPr lIns="0" rIns="0" rtlCol="0">
            <a:normAutofit/>
          </a:bodyPr>
          <a:lstStyle>
            <a:lvl1pPr marL="0" indent="0" algn="ctr">
              <a:lnSpc>
                <a:spcPts val="1700"/>
              </a:lnSpc>
              <a:buNone/>
              <a:defRPr sz="1200"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3" name="Text Placeholder 22">
            <a:extLst>
              <a:ext uri="{FF2B5EF4-FFF2-40B4-BE49-F238E27FC236}">
                <a16:creationId xmlns:a16="http://schemas.microsoft.com/office/drawing/2014/main" id="{F0CD399E-155D-416D-8EF4-4190995DC162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7920183" y="5154920"/>
            <a:ext cx="3902664" cy="390525"/>
          </a:xfrm>
        </p:spPr>
        <p:txBody>
          <a:bodyPr lIns="0" rtlCol="0">
            <a:noAutofit/>
          </a:bodyPr>
          <a:lstStyle>
            <a:lvl1pPr marL="0" indent="0" algn="ctr">
              <a:buNone/>
              <a:defRPr sz="1200" b="1">
                <a:solidFill>
                  <a:schemeClr val="accent1"/>
                </a:solidFill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4" name="Text Placeholder 22">
            <a:extLst>
              <a:ext uri="{FF2B5EF4-FFF2-40B4-BE49-F238E27FC236}">
                <a16:creationId xmlns:a16="http://schemas.microsoft.com/office/drawing/2014/main" id="{34648533-B8C6-451A-A70F-831EBFABA61B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7920184" y="1652142"/>
            <a:ext cx="3902664" cy="390525"/>
          </a:xfrm>
        </p:spPr>
        <p:txBody>
          <a:bodyPr lIns="0" rtlCol="0">
            <a:noAutofit/>
          </a:bodyPr>
          <a:lstStyle>
            <a:lvl1pPr marL="0" indent="0" algn="ctr">
              <a:buNone/>
              <a:defRPr sz="1800" b="1">
                <a:solidFill>
                  <a:schemeClr val="accent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9263025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etiti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75DDABA0-16CE-4E19-BE69-D9B7A7E49D8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242517" y="1599947"/>
            <a:ext cx="1706965" cy="492025"/>
          </a:xfrm>
          <a:prstGeom prst="rect">
            <a:avLst/>
          </a:prstGeo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cap="none" spc="0" baseline="0">
                <a:solidFill>
                  <a:schemeClr val="accent4">
                    <a:lumMod val="20000"/>
                    <a:lumOff val="8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16" name="Text Placeholder 14">
            <a:extLst>
              <a:ext uri="{FF2B5EF4-FFF2-40B4-BE49-F238E27FC236}">
                <a16:creationId xmlns:a16="http://schemas.microsoft.com/office/drawing/2014/main" id="{9EFF9B48-1E60-4470-A40A-EA2726265BEE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5242517" y="5468790"/>
            <a:ext cx="1706965" cy="492025"/>
          </a:xfrm>
          <a:prstGeom prst="rect">
            <a:avLst/>
          </a:prstGeo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cap="none" spc="0" baseline="0">
                <a:solidFill>
                  <a:schemeClr val="accent4">
                    <a:lumMod val="20000"/>
                    <a:lumOff val="8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17" name="Text Placeholder 14">
            <a:extLst>
              <a:ext uri="{FF2B5EF4-FFF2-40B4-BE49-F238E27FC236}">
                <a16:creationId xmlns:a16="http://schemas.microsoft.com/office/drawing/2014/main" id="{2886CA7A-CC77-44B3-A1CA-BBA33F221C4B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446329" y="3528829"/>
            <a:ext cx="1380681" cy="492025"/>
          </a:xfrm>
          <a:prstGeom prst="rect">
            <a:avLst/>
          </a:prstGeo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cap="none" spc="0" baseline="0">
                <a:solidFill>
                  <a:schemeClr val="accent4">
                    <a:lumMod val="20000"/>
                    <a:lumOff val="8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18" name="Text Placeholder 14">
            <a:extLst>
              <a:ext uri="{FF2B5EF4-FFF2-40B4-BE49-F238E27FC236}">
                <a16:creationId xmlns:a16="http://schemas.microsoft.com/office/drawing/2014/main" id="{2132A9FB-F78E-4979-8041-C3FA3A93D81B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738732" y="2378452"/>
            <a:ext cx="1183179" cy="492025"/>
          </a:xfrm>
          <a:prstGeom prst="rect">
            <a:avLst/>
          </a:prstGeo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050" cap="none" spc="0" baseline="0">
                <a:solidFill>
                  <a:schemeClr val="accent1">
                    <a:lumMod val="9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19" name="Text Placeholder 14">
            <a:extLst>
              <a:ext uri="{FF2B5EF4-FFF2-40B4-BE49-F238E27FC236}">
                <a16:creationId xmlns:a16="http://schemas.microsoft.com/office/drawing/2014/main" id="{2A01AEF9-4E0C-4384-AAB1-9B179A87913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4175224" y="4459860"/>
            <a:ext cx="1183179" cy="492025"/>
          </a:xfrm>
          <a:prstGeom prst="rect">
            <a:avLst/>
          </a:prstGeo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050" cap="none" spc="0" baseline="0">
                <a:solidFill>
                  <a:schemeClr val="accent1">
                    <a:lumMod val="9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20" name="Text Placeholder 14">
            <a:extLst>
              <a:ext uri="{FF2B5EF4-FFF2-40B4-BE49-F238E27FC236}">
                <a16:creationId xmlns:a16="http://schemas.microsoft.com/office/drawing/2014/main" id="{08B5B546-0DF9-45E4-A795-FE967C5ECD4A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2637747" y="4634331"/>
            <a:ext cx="1183179" cy="492025"/>
          </a:xfrm>
          <a:prstGeom prst="rect">
            <a:avLst/>
          </a:prstGeo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050" cap="none" spc="0" baseline="0">
                <a:solidFill>
                  <a:schemeClr val="accent1">
                    <a:lumMod val="9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21" name="Text Placeholder 14">
            <a:extLst>
              <a:ext uri="{FF2B5EF4-FFF2-40B4-BE49-F238E27FC236}">
                <a16:creationId xmlns:a16="http://schemas.microsoft.com/office/drawing/2014/main" id="{B68C7EB3-2B31-41FF-89E8-F0EBD7662178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552714" y="4321788"/>
            <a:ext cx="1183179" cy="492025"/>
          </a:xfrm>
          <a:prstGeom prst="rect">
            <a:avLst/>
          </a:prstGeo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050" cap="none" spc="0" baseline="0">
                <a:solidFill>
                  <a:schemeClr val="accent1">
                    <a:lumMod val="9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22" name="Text Placeholder 14">
            <a:extLst>
              <a:ext uri="{FF2B5EF4-FFF2-40B4-BE49-F238E27FC236}">
                <a16:creationId xmlns:a16="http://schemas.microsoft.com/office/drawing/2014/main" id="{66C27F8B-B209-493E-BAB8-FDDE2157DB0A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7801857" y="5195673"/>
            <a:ext cx="1183179" cy="492025"/>
          </a:xfrm>
          <a:prstGeom prst="rect">
            <a:avLst/>
          </a:prstGeo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050" cap="none" spc="0" baseline="0">
                <a:solidFill>
                  <a:schemeClr val="accent1">
                    <a:lumMod val="9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23" name="Text Placeholder 14">
            <a:extLst>
              <a:ext uri="{FF2B5EF4-FFF2-40B4-BE49-F238E27FC236}">
                <a16:creationId xmlns:a16="http://schemas.microsoft.com/office/drawing/2014/main" id="{884BDCF5-6254-4805-96B8-A31EE31D46E2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2364990" y="3528829"/>
            <a:ext cx="1393863" cy="492025"/>
          </a:xfrm>
          <a:prstGeom prst="rect">
            <a:avLst/>
          </a:prstGeo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cap="none" spc="0" baseline="0">
                <a:solidFill>
                  <a:schemeClr val="accent4">
                    <a:lumMod val="20000"/>
                    <a:lumOff val="8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9E963DDA-51A3-4DBA-B9AB-9476FA302735}"/>
              </a:ext>
            </a:extLst>
          </p:cNvPr>
          <p:cNvCxnSpPr>
            <a:cxnSpLocks/>
          </p:cNvCxnSpPr>
          <p:nvPr userDrawn="1"/>
        </p:nvCxnSpPr>
        <p:spPr>
          <a:xfrm>
            <a:off x="3762680" y="3774842"/>
            <a:ext cx="4683649" cy="0"/>
          </a:xfrm>
          <a:prstGeom prst="line">
            <a:avLst/>
          </a:prstGeom>
          <a:ln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1DCA1E21-932F-47C4-A095-3D682884EC3F}"/>
              </a:ext>
            </a:extLst>
          </p:cNvPr>
          <p:cNvCxnSpPr>
            <a:cxnSpLocks/>
          </p:cNvCxnSpPr>
          <p:nvPr userDrawn="1"/>
        </p:nvCxnSpPr>
        <p:spPr>
          <a:xfrm flipV="1">
            <a:off x="6096000" y="2091972"/>
            <a:ext cx="4678" cy="3376818"/>
          </a:xfrm>
          <a:prstGeom prst="line">
            <a:avLst/>
          </a:prstGeom>
          <a:ln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 Placeholder 14">
            <a:extLst>
              <a:ext uri="{FF2B5EF4-FFF2-40B4-BE49-F238E27FC236}">
                <a16:creationId xmlns:a16="http://schemas.microsoft.com/office/drawing/2014/main" id="{8A636DFD-D98E-4314-BD69-68D2528C01D2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6758897" y="2169263"/>
            <a:ext cx="1706965" cy="1048575"/>
          </a:xfrm>
          <a:prstGeom prst="rect">
            <a:avLst/>
          </a:prstGeo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600" b="1" cap="none" spc="0" baseline="0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pic>
        <p:nvPicPr>
          <p:cNvPr id="4" name="Picture 3" descr="A picture containing outdoor, sky, nature, dune&#10;&#10;Description automatically generated">
            <a:extLst>
              <a:ext uri="{FF2B5EF4-FFF2-40B4-BE49-F238E27FC236}">
                <a16:creationId xmlns:a16="http://schemas.microsoft.com/office/drawing/2014/main" id="{7036201C-6A4F-4D68-A5F0-E6E149C82E1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304800" cy="6858000"/>
          </a:xfrm>
          <a:prstGeom prst="rect">
            <a:avLst/>
          </a:prstGeom>
        </p:spPr>
      </p:pic>
      <p:pic>
        <p:nvPicPr>
          <p:cNvPr id="5" name="Picture 4" descr="A picture containing outdoor, sky, nature, dune&#10;&#10;Description automatically generated">
            <a:extLst>
              <a:ext uri="{FF2B5EF4-FFF2-40B4-BE49-F238E27FC236}">
                <a16:creationId xmlns:a16="http://schemas.microsoft.com/office/drawing/2014/main" id="{1FDEBCE5-FECF-4290-856D-FCF83DC52EB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887200" y="0"/>
            <a:ext cx="304800" cy="6858000"/>
          </a:xfrm>
          <a:prstGeom prst="rect">
            <a:avLst/>
          </a:prstGeom>
        </p:spPr>
      </p:pic>
      <p:sp>
        <p:nvSpPr>
          <p:cNvPr id="29" name="Date Placeholder 2">
            <a:extLst>
              <a:ext uri="{FF2B5EF4-FFF2-40B4-BE49-F238E27FC236}">
                <a16:creationId xmlns:a16="http://schemas.microsoft.com/office/drawing/2014/main" id="{84F6DC17-DADB-40C5-8E7F-38D27EF3BB1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22/6/20XX</a:t>
            </a:r>
          </a:p>
        </p:txBody>
      </p:sp>
      <p:sp>
        <p:nvSpPr>
          <p:cNvPr id="30" name="Footer Placeholder 3">
            <a:extLst>
              <a:ext uri="{FF2B5EF4-FFF2-40B4-BE49-F238E27FC236}">
                <a16:creationId xmlns:a16="http://schemas.microsoft.com/office/drawing/2014/main" id="{14F47C4C-5E74-433D-AB6E-7458523801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31" name="Slide Number Placeholder 4">
            <a:extLst>
              <a:ext uri="{FF2B5EF4-FFF2-40B4-BE49-F238E27FC236}">
                <a16:creationId xmlns:a16="http://schemas.microsoft.com/office/drawing/2014/main" id="{7A9C981C-6AC9-4F33-9E4B-D1117A8233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2780331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algn="ctr">
              <a:defRPr>
                <a:solidFill>
                  <a:schemeClr val="accent3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A395641-1C03-493E-ACE5-E9354716EF89}"/>
              </a:ext>
            </a:extLst>
          </p:cNvPr>
          <p:cNvCxnSpPr>
            <a:cxnSpLocks/>
          </p:cNvCxnSpPr>
          <p:nvPr userDrawn="1"/>
        </p:nvCxnSpPr>
        <p:spPr>
          <a:xfrm>
            <a:off x="1295400" y="3012972"/>
            <a:ext cx="9601200" cy="0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D3B699B4-D7C4-43CC-AC50-5547F9C3C69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38200" y="1463675"/>
            <a:ext cx="10515600" cy="365125"/>
          </a:xfrm>
        </p:spPr>
        <p:txBody>
          <a:bodyPr rtlCol="0"/>
          <a:lstStyle>
            <a:lvl1pPr marL="0" indent="0" algn="ctr">
              <a:buNone/>
              <a:defRPr lang="en-US" sz="2000" kern="1200" dirty="0" smtClean="0">
                <a:solidFill>
                  <a:schemeClr val="accent3"/>
                </a:solidFill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accent3"/>
                </a:solidFill>
              </a:defRPr>
            </a:lvl2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</p:txBody>
      </p:sp>
      <p:sp>
        <p:nvSpPr>
          <p:cNvPr id="25" name="Text Placeholder 23">
            <a:extLst>
              <a:ext uri="{FF2B5EF4-FFF2-40B4-BE49-F238E27FC236}">
                <a16:creationId xmlns:a16="http://schemas.microsoft.com/office/drawing/2014/main" id="{7DCCF6F7-DBE5-45B0-9C0D-6E34E9D9AEE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276350" y="2647722"/>
            <a:ext cx="1725930" cy="365114"/>
          </a:xfrm>
        </p:spPr>
        <p:txBody>
          <a:bodyPr rtlCol="0">
            <a:noAutofit/>
          </a:bodyPr>
          <a:lstStyle>
            <a:lvl1pPr marL="0" indent="0" algn="ctr">
              <a:buNone/>
              <a:defRPr lang="en-US" sz="1400" kern="1200" dirty="0" smtClean="0">
                <a:solidFill>
                  <a:schemeClr val="accent4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January</a:t>
            </a:r>
          </a:p>
        </p:txBody>
      </p:sp>
      <p:sp>
        <p:nvSpPr>
          <p:cNvPr id="26" name="Text Placeholder 23">
            <a:extLst>
              <a:ext uri="{FF2B5EF4-FFF2-40B4-BE49-F238E27FC236}">
                <a16:creationId xmlns:a16="http://schemas.microsoft.com/office/drawing/2014/main" id="{D7EF43C7-231B-47B6-9B8E-A499BF6E79E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2844927" y="2647722"/>
            <a:ext cx="1725930" cy="365114"/>
          </a:xfrm>
        </p:spPr>
        <p:txBody>
          <a:bodyPr rtlCol="0">
            <a:noAutofit/>
          </a:bodyPr>
          <a:lstStyle>
            <a:lvl1pPr marL="0" indent="0" algn="ctr">
              <a:buNone/>
              <a:defRPr lang="en-US" sz="1400" kern="1200" dirty="0" smtClean="0">
                <a:solidFill>
                  <a:schemeClr val="accent4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February</a:t>
            </a:r>
          </a:p>
        </p:txBody>
      </p:sp>
      <p:sp>
        <p:nvSpPr>
          <p:cNvPr id="27" name="Text Placeholder 23">
            <a:extLst>
              <a:ext uri="{FF2B5EF4-FFF2-40B4-BE49-F238E27FC236}">
                <a16:creationId xmlns:a16="http://schemas.microsoft.com/office/drawing/2014/main" id="{1976C642-2512-45C1-AC66-B501FB870F7C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413504" y="2647722"/>
            <a:ext cx="1725930" cy="365114"/>
          </a:xfrm>
        </p:spPr>
        <p:txBody>
          <a:bodyPr rtlCol="0">
            <a:noAutofit/>
          </a:bodyPr>
          <a:lstStyle>
            <a:lvl1pPr marL="0" indent="0" algn="ctr">
              <a:buNone/>
              <a:defRPr lang="en-US" sz="1400" kern="1200" dirty="0" smtClean="0">
                <a:solidFill>
                  <a:schemeClr val="accent4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March</a:t>
            </a:r>
          </a:p>
        </p:txBody>
      </p:sp>
      <p:sp>
        <p:nvSpPr>
          <p:cNvPr id="28" name="Text Placeholder 23">
            <a:extLst>
              <a:ext uri="{FF2B5EF4-FFF2-40B4-BE49-F238E27FC236}">
                <a16:creationId xmlns:a16="http://schemas.microsoft.com/office/drawing/2014/main" id="{9947EF49-FB58-4C6A-8C0A-D2D680B7A864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5982081" y="2647722"/>
            <a:ext cx="1725930" cy="365114"/>
          </a:xfrm>
        </p:spPr>
        <p:txBody>
          <a:bodyPr rtlCol="0">
            <a:noAutofit/>
          </a:bodyPr>
          <a:lstStyle>
            <a:lvl1pPr marL="0" indent="0" algn="ctr">
              <a:buNone/>
              <a:defRPr lang="en-US" sz="1400" kern="1200" dirty="0" smtClean="0">
                <a:solidFill>
                  <a:schemeClr val="accent4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April</a:t>
            </a:r>
          </a:p>
        </p:txBody>
      </p:sp>
      <p:sp>
        <p:nvSpPr>
          <p:cNvPr id="29" name="Text Placeholder 23">
            <a:extLst>
              <a:ext uri="{FF2B5EF4-FFF2-40B4-BE49-F238E27FC236}">
                <a16:creationId xmlns:a16="http://schemas.microsoft.com/office/drawing/2014/main" id="{9C7C07AF-3FF2-44C6-9D32-B57CEE6E12A2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9130121" y="2647722"/>
            <a:ext cx="1725930" cy="365114"/>
          </a:xfrm>
        </p:spPr>
        <p:txBody>
          <a:bodyPr rtlCol="0">
            <a:noAutofit/>
          </a:bodyPr>
          <a:lstStyle>
            <a:lvl1pPr marL="0" indent="0" algn="ctr">
              <a:buNone/>
              <a:defRPr lang="en-US" sz="1400" kern="1200" dirty="0" smtClean="0">
                <a:solidFill>
                  <a:schemeClr val="accent4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June</a:t>
            </a:r>
          </a:p>
        </p:txBody>
      </p:sp>
      <p:sp>
        <p:nvSpPr>
          <p:cNvPr id="30" name="Text Placeholder 23">
            <a:extLst>
              <a:ext uri="{FF2B5EF4-FFF2-40B4-BE49-F238E27FC236}">
                <a16:creationId xmlns:a16="http://schemas.microsoft.com/office/drawing/2014/main" id="{08859D92-084B-4AAC-A35E-9997F82C5093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7550658" y="2647722"/>
            <a:ext cx="1725930" cy="365114"/>
          </a:xfrm>
        </p:spPr>
        <p:txBody>
          <a:bodyPr rtlCol="0">
            <a:noAutofit/>
          </a:bodyPr>
          <a:lstStyle>
            <a:lvl1pPr marL="0" indent="0" algn="ctr">
              <a:buNone/>
              <a:defRPr lang="en-US" sz="1400" kern="1200" dirty="0" smtClean="0">
                <a:solidFill>
                  <a:schemeClr val="accent4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May</a:t>
            </a:r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599D4720-091C-4EB1-BC99-606EB7793472}"/>
              </a:ext>
            </a:extLst>
          </p:cNvPr>
          <p:cNvCxnSpPr>
            <a:cxnSpLocks/>
          </p:cNvCxnSpPr>
          <p:nvPr userDrawn="1"/>
        </p:nvCxnSpPr>
        <p:spPr>
          <a:xfrm>
            <a:off x="1295400" y="5070508"/>
            <a:ext cx="9601200" cy="0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 Placeholder 23">
            <a:extLst>
              <a:ext uri="{FF2B5EF4-FFF2-40B4-BE49-F238E27FC236}">
                <a16:creationId xmlns:a16="http://schemas.microsoft.com/office/drawing/2014/main" id="{A88A27CA-6841-483D-BB86-43C77BB6A0C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276350" y="4705258"/>
            <a:ext cx="1725930" cy="365114"/>
          </a:xfrm>
        </p:spPr>
        <p:txBody>
          <a:bodyPr rtlCol="0">
            <a:noAutofit/>
          </a:bodyPr>
          <a:lstStyle>
            <a:lvl1pPr marL="0" indent="0" algn="ctr">
              <a:buNone/>
              <a:defRPr lang="en-US" sz="1400" kern="1200" dirty="0" smtClean="0">
                <a:solidFill>
                  <a:schemeClr val="accent4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July</a:t>
            </a:r>
          </a:p>
        </p:txBody>
      </p:sp>
      <p:sp>
        <p:nvSpPr>
          <p:cNvPr id="33" name="Text Placeholder 23">
            <a:extLst>
              <a:ext uri="{FF2B5EF4-FFF2-40B4-BE49-F238E27FC236}">
                <a16:creationId xmlns:a16="http://schemas.microsoft.com/office/drawing/2014/main" id="{68ED6D85-DDFA-46B4-BA5A-892D7ED6CBF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2844927" y="4705258"/>
            <a:ext cx="1725930" cy="365114"/>
          </a:xfrm>
        </p:spPr>
        <p:txBody>
          <a:bodyPr rtlCol="0">
            <a:noAutofit/>
          </a:bodyPr>
          <a:lstStyle>
            <a:lvl1pPr marL="0" indent="0" algn="ctr">
              <a:buNone/>
              <a:defRPr lang="en-US" sz="1400" kern="1200" dirty="0" smtClean="0">
                <a:solidFill>
                  <a:schemeClr val="accent4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August</a:t>
            </a:r>
          </a:p>
        </p:txBody>
      </p:sp>
      <p:sp>
        <p:nvSpPr>
          <p:cNvPr id="34" name="Text Placeholder 23">
            <a:extLst>
              <a:ext uri="{FF2B5EF4-FFF2-40B4-BE49-F238E27FC236}">
                <a16:creationId xmlns:a16="http://schemas.microsoft.com/office/drawing/2014/main" id="{D248DAEC-4E3D-4A0E-8EE4-64C5E833720B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413504" y="4705258"/>
            <a:ext cx="1725930" cy="365114"/>
          </a:xfrm>
        </p:spPr>
        <p:txBody>
          <a:bodyPr rtlCol="0">
            <a:noAutofit/>
          </a:bodyPr>
          <a:lstStyle>
            <a:lvl1pPr marL="0" indent="0" algn="ctr">
              <a:buNone/>
              <a:defRPr lang="en-US" sz="1400" kern="1200" dirty="0" smtClean="0">
                <a:solidFill>
                  <a:schemeClr val="accent4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September</a:t>
            </a:r>
          </a:p>
        </p:txBody>
      </p:sp>
      <p:sp>
        <p:nvSpPr>
          <p:cNvPr id="35" name="Text Placeholder 23">
            <a:extLst>
              <a:ext uri="{FF2B5EF4-FFF2-40B4-BE49-F238E27FC236}">
                <a16:creationId xmlns:a16="http://schemas.microsoft.com/office/drawing/2014/main" id="{BE3E7173-46E0-4647-AF6E-3D3F923D70D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5982081" y="4705258"/>
            <a:ext cx="1725930" cy="365114"/>
          </a:xfrm>
        </p:spPr>
        <p:txBody>
          <a:bodyPr rtlCol="0">
            <a:noAutofit/>
          </a:bodyPr>
          <a:lstStyle>
            <a:lvl1pPr marL="0" indent="0" algn="ctr">
              <a:buNone/>
              <a:defRPr lang="en-US" sz="1400" kern="1200" dirty="0" smtClean="0">
                <a:solidFill>
                  <a:schemeClr val="accent4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October</a:t>
            </a:r>
          </a:p>
        </p:txBody>
      </p:sp>
      <p:sp>
        <p:nvSpPr>
          <p:cNvPr id="36" name="Text Placeholder 23">
            <a:extLst>
              <a:ext uri="{FF2B5EF4-FFF2-40B4-BE49-F238E27FC236}">
                <a16:creationId xmlns:a16="http://schemas.microsoft.com/office/drawing/2014/main" id="{383EE998-C462-4F32-BF67-164C6CB58F5D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130121" y="4705258"/>
            <a:ext cx="1725930" cy="365114"/>
          </a:xfrm>
        </p:spPr>
        <p:txBody>
          <a:bodyPr rtlCol="0">
            <a:noAutofit/>
          </a:bodyPr>
          <a:lstStyle>
            <a:lvl1pPr marL="0" indent="0" algn="ctr">
              <a:buNone/>
              <a:defRPr lang="en-US" sz="1400" kern="1200" dirty="0" smtClean="0">
                <a:solidFill>
                  <a:schemeClr val="accent4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December</a:t>
            </a:r>
          </a:p>
        </p:txBody>
      </p:sp>
      <p:sp>
        <p:nvSpPr>
          <p:cNvPr id="37" name="Text Placeholder 23">
            <a:extLst>
              <a:ext uri="{FF2B5EF4-FFF2-40B4-BE49-F238E27FC236}">
                <a16:creationId xmlns:a16="http://schemas.microsoft.com/office/drawing/2014/main" id="{2A189DDD-670F-46A8-8840-E981413F4346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7550658" y="4705258"/>
            <a:ext cx="1725930" cy="365114"/>
          </a:xfrm>
        </p:spPr>
        <p:txBody>
          <a:bodyPr rtlCol="0">
            <a:noAutofit/>
          </a:bodyPr>
          <a:lstStyle>
            <a:lvl1pPr marL="0" indent="0" algn="ctr">
              <a:buNone/>
              <a:defRPr lang="en-US" sz="1400" kern="1200" dirty="0" smtClean="0">
                <a:solidFill>
                  <a:schemeClr val="accent4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November</a:t>
            </a:r>
          </a:p>
        </p:txBody>
      </p:sp>
      <p:sp>
        <p:nvSpPr>
          <p:cNvPr id="38" name="Text Placeholder 10">
            <a:extLst>
              <a:ext uri="{FF2B5EF4-FFF2-40B4-BE49-F238E27FC236}">
                <a16:creationId xmlns:a16="http://schemas.microsoft.com/office/drawing/2014/main" id="{540CE67A-DD2D-46B5-B05E-82306D2FCB02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2618463" y="3119254"/>
            <a:ext cx="2178858" cy="1116118"/>
          </a:xfrm>
        </p:spPr>
        <p:txBody>
          <a:bodyPr rtlCol="0">
            <a:normAutofit/>
          </a:bodyPr>
          <a:lstStyle>
            <a:lvl1pPr marL="0" indent="0" algn="ctr">
              <a:lnSpc>
                <a:spcPts val="1700"/>
              </a:lnSpc>
              <a:buNone/>
              <a:defRPr sz="1200">
                <a:solidFill>
                  <a:schemeClr val="accent3"/>
                </a:solidFill>
              </a:defRPr>
            </a:lvl1pPr>
          </a:lstStyle>
          <a:p>
            <a:pPr lvl="0" rtl="0"/>
            <a:r>
              <a:rPr lang="en-GB" noProof="0"/>
              <a:t>Bullet Description</a:t>
            </a:r>
          </a:p>
        </p:txBody>
      </p:sp>
      <p:sp>
        <p:nvSpPr>
          <p:cNvPr id="39" name="Text Placeholder 10">
            <a:extLst>
              <a:ext uri="{FF2B5EF4-FFF2-40B4-BE49-F238E27FC236}">
                <a16:creationId xmlns:a16="http://schemas.microsoft.com/office/drawing/2014/main" id="{BB6DC8F1-E86C-4CDB-9265-94B50CFEF997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7324194" y="3119254"/>
            <a:ext cx="2178858" cy="1116118"/>
          </a:xfrm>
        </p:spPr>
        <p:txBody>
          <a:bodyPr rtlCol="0">
            <a:normAutofit/>
          </a:bodyPr>
          <a:lstStyle>
            <a:lvl1pPr marL="0" indent="0" algn="ctr">
              <a:lnSpc>
                <a:spcPts val="1700"/>
              </a:lnSpc>
              <a:buNone/>
              <a:defRPr sz="1200">
                <a:solidFill>
                  <a:schemeClr val="accent3"/>
                </a:solidFill>
              </a:defRPr>
            </a:lvl1pPr>
          </a:lstStyle>
          <a:p>
            <a:pPr lvl="0" rtl="0"/>
            <a:r>
              <a:rPr lang="en-GB" noProof="0"/>
              <a:t>Bullet Description</a:t>
            </a:r>
          </a:p>
        </p:txBody>
      </p:sp>
      <p:sp>
        <p:nvSpPr>
          <p:cNvPr id="40" name="Text Placeholder 10">
            <a:extLst>
              <a:ext uri="{FF2B5EF4-FFF2-40B4-BE49-F238E27FC236}">
                <a16:creationId xmlns:a16="http://schemas.microsoft.com/office/drawing/2014/main" id="{75CE6662-3A66-45A1-9FCC-9BBA8BE55B1D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5755617" y="5176789"/>
            <a:ext cx="2178858" cy="1116118"/>
          </a:xfrm>
        </p:spPr>
        <p:txBody>
          <a:bodyPr rtlCol="0">
            <a:normAutofit/>
          </a:bodyPr>
          <a:lstStyle>
            <a:lvl1pPr marL="0" indent="0" algn="ctr">
              <a:lnSpc>
                <a:spcPts val="1700"/>
              </a:lnSpc>
              <a:buNone/>
              <a:defRPr sz="1200">
                <a:solidFill>
                  <a:schemeClr val="accent3"/>
                </a:solidFill>
              </a:defRPr>
            </a:lvl1pPr>
          </a:lstStyle>
          <a:p>
            <a:pPr lvl="0" rtl="0"/>
            <a:r>
              <a:rPr lang="en-GB" noProof="0"/>
              <a:t>Bullet Description</a:t>
            </a:r>
          </a:p>
        </p:txBody>
      </p:sp>
      <p:sp>
        <p:nvSpPr>
          <p:cNvPr id="41" name="Footer Placeholder 5">
            <a:extLst>
              <a:ext uri="{FF2B5EF4-FFF2-40B4-BE49-F238E27FC236}">
                <a16:creationId xmlns:a16="http://schemas.microsoft.com/office/drawing/2014/main" id="{89DF173C-4274-4F9C-BC1A-F47863A470FB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>
            <a:lvl1pPr>
              <a:defRPr>
                <a:solidFill>
                  <a:schemeClr val="accent3">
                    <a:lumMod val="60000"/>
                    <a:lumOff val="40000"/>
                  </a:schemeClr>
                </a:solidFill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42" name="Slide Number Placeholder 6">
            <a:extLst>
              <a:ext uri="{FF2B5EF4-FFF2-40B4-BE49-F238E27FC236}">
                <a16:creationId xmlns:a16="http://schemas.microsoft.com/office/drawing/2014/main" id="{5BE446B2-5954-4D98-A1D5-7BD2F202DA5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accent3">
                    <a:lumMod val="60000"/>
                    <a:lumOff val="40000"/>
                  </a:schemeClr>
                </a:solidFill>
              </a:defRPr>
            </a:lvl1pPr>
          </a:lstStyle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43" name="Date Placeholder 3">
            <a:extLst>
              <a:ext uri="{FF2B5EF4-FFF2-40B4-BE49-F238E27FC236}">
                <a16:creationId xmlns:a16="http://schemas.microsoft.com/office/drawing/2014/main" id="{4D7E30F2-3820-4445-A623-44B83424C93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accent3">
                    <a:lumMod val="60000"/>
                    <a:lumOff val="40000"/>
                  </a:schemeClr>
                </a:solidFill>
              </a:defRPr>
            </a:lvl1pPr>
          </a:lstStyle>
          <a:p>
            <a:pPr rtl="0"/>
            <a:r>
              <a:rPr lang="en-GB" noProof="0"/>
              <a:t>22/6/20XX</a:t>
            </a:r>
          </a:p>
        </p:txBody>
      </p:sp>
    </p:spTree>
    <p:extLst>
      <p:ext uri="{BB962C8B-B14F-4D97-AF65-F5344CB8AC3E}">
        <p14:creationId xmlns:p14="http://schemas.microsoft.com/office/powerpoint/2010/main" val="285272321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with titles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>
                <a:solidFill>
                  <a:schemeClr val="accent3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F7FFB265-53A1-4F4A-93D5-B32472F0BE7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857499"/>
            <a:ext cx="5905500" cy="3319463"/>
          </a:xfrm>
        </p:spPr>
        <p:txBody>
          <a:bodyPr rtlCol="0"/>
          <a:lstStyle>
            <a:lvl1pPr>
              <a:lnSpc>
                <a:spcPct val="100000"/>
              </a:lnSpc>
              <a:defRPr>
                <a:solidFill>
                  <a:schemeClr val="accent3"/>
                </a:solidFill>
              </a:defRPr>
            </a:lvl1pPr>
            <a:lvl2pPr>
              <a:lnSpc>
                <a:spcPct val="100000"/>
              </a:lnSpc>
              <a:defRPr>
                <a:solidFill>
                  <a:schemeClr val="accent3"/>
                </a:solidFill>
              </a:defRPr>
            </a:lvl2pPr>
            <a:lvl3pPr>
              <a:lnSpc>
                <a:spcPct val="100000"/>
              </a:lnSpc>
              <a:defRPr>
                <a:solidFill>
                  <a:schemeClr val="accent3"/>
                </a:solidFill>
              </a:defRPr>
            </a:lvl3pPr>
            <a:lvl4pPr>
              <a:lnSpc>
                <a:spcPct val="100000"/>
              </a:lnSpc>
              <a:defRPr>
                <a:solidFill>
                  <a:schemeClr val="accent3"/>
                </a:solidFill>
              </a:defRPr>
            </a:lvl4pPr>
            <a:lvl5pPr>
              <a:lnSpc>
                <a:spcPct val="100000"/>
              </a:lnSpc>
              <a:defRPr>
                <a:solidFill>
                  <a:schemeClr val="accent3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A1E4F1F9-8369-4C88-9B00-48ACF4934A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239000" y="2857499"/>
            <a:ext cx="4114800" cy="3319463"/>
          </a:xfrm>
        </p:spPr>
        <p:txBody>
          <a:bodyPr rtlCol="0"/>
          <a:lstStyle>
            <a:lvl1pPr>
              <a:lnSpc>
                <a:spcPct val="100000"/>
              </a:lnSpc>
              <a:defRPr>
                <a:solidFill>
                  <a:schemeClr val="accent3"/>
                </a:solidFill>
              </a:defRPr>
            </a:lvl1pPr>
            <a:lvl2pPr>
              <a:lnSpc>
                <a:spcPct val="100000"/>
              </a:lnSpc>
              <a:defRPr>
                <a:solidFill>
                  <a:schemeClr val="accent3"/>
                </a:solidFill>
              </a:defRPr>
            </a:lvl2pPr>
            <a:lvl3pPr>
              <a:lnSpc>
                <a:spcPct val="100000"/>
              </a:lnSpc>
              <a:defRPr>
                <a:solidFill>
                  <a:schemeClr val="accent3"/>
                </a:solidFill>
              </a:defRPr>
            </a:lvl3pPr>
            <a:lvl4pPr>
              <a:lnSpc>
                <a:spcPct val="100000"/>
              </a:lnSpc>
              <a:defRPr>
                <a:solidFill>
                  <a:schemeClr val="accent3"/>
                </a:solidFill>
              </a:defRPr>
            </a:lvl4pPr>
            <a:lvl5pPr>
              <a:lnSpc>
                <a:spcPct val="100000"/>
              </a:lnSpc>
              <a:defRPr>
                <a:solidFill>
                  <a:schemeClr val="accent3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0C593D2C-0F56-450C-86CD-A019ADD077E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38200" y="2273300"/>
            <a:ext cx="5905500" cy="584199"/>
          </a:xfrm>
        </p:spPr>
        <p:txBody>
          <a:bodyPr rtlCol="0">
            <a:normAutofit/>
          </a:bodyPr>
          <a:lstStyle>
            <a:lvl1pPr marL="0" indent="0">
              <a:buNone/>
              <a:defRPr sz="2000" spc="0" baseline="0">
                <a:solidFill>
                  <a:schemeClr val="accent3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312AF4CF-A37C-4010-9731-C33A8197CFF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239000" y="2273300"/>
            <a:ext cx="4114800" cy="584199"/>
          </a:xfrm>
        </p:spPr>
        <p:txBody>
          <a:bodyPr rtlCol="0">
            <a:normAutofit/>
          </a:bodyPr>
          <a:lstStyle>
            <a:lvl1pPr marL="0" indent="0">
              <a:buNone/>
              <a:defRPr sz="2000" spc="0" baseline="0">
                <a:solidFill>
                  <a:schemeClr val="accent3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pic>
        <p:nvPicPr>
          <p:cNvPr id="12" name="Picture 11" descr="A picture containing outdoor, sky, nature, dune&#10;&#10;Description automatically generated">
            <a:extLst>
              <a:ext uri="{FF2B5EF4-FFF2-40B4-BE49-F238E27FC236}">
                <a16:creationId xmlns:a16="http://schemas.microsoft.com/office/drawing/2014/main" id="{8CD853FB-B552-43EE-A55D-E13ADC8B671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304800" cy="6858000"/>
          </a:xfrm>
          <a:prstGeom prst="rect">
            <a:avLst/>
          </a:prstGeom>
        </p:spPr>
      </p:pic>
      <p:pic>
        <p:nvPicPr>
          <p:cNvPr id="14" name="Picture 13" descr="A picture containing outdoor, sky, nature, dune&#10;&#10;Description automatically generated">
            <a:extLst>
              <a:ext uri="{FF2B5EF4-FFF2-40B4-BE49-F238E27FC236}">
                <a16:creationId xmlns:a16="http://schemas.microsoft.com/office/drawing/2014/main" id="{C95FC6BE-3777-46FA-A4A2-6C667016B81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887200" y="0"/>
            <a:ext cx="304800" cy="6858000"/>
          </a:xfrm>
          <a:prstGeom prst="rect">
            <a:avLst/>
          </a:prstGeom>
        </p:spPr>
      </p:pic>
      <p:sp>
        <p:nvSpPr>
          <p:cNvPr id="15" name="Text Placeholder 23">
            <a:extLst>
              <a:ext uri="{FF2B5EF4-FFF2-40B4-BE49-F238E27FC236}">
                <a16:creationId xmlns:a16="http://schemas.microsoft.com/office/drawing/2014/main" id="{DD19217A-B411-49D0-84C7-16BA3F21FE2E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38200" y="1463675"/>
            <a:ext cx="10515600" cy="365125"/>
          </a:xfrm>
        </p:spPr>
        <p:txBody>
          <a:bodyPr rtlCol="0"/>
          <a:lstStyle>
            <a:lvl1pPr marL="0" indent="0" algn="l">
              <a:buNone/>
              <a:defRPr lang="en-US" sz="2000" kern="1200" dirty="0" smtClean="0">
                <a:solidFill>
                  <a:schemeClr val="accent3"/>
                </a:solidFill>
                <a:latin typeface="+mj-lt"/>
                <a:ea typeface="+mj-ea"/>
                <a:cs typeface="+mj-cs"/>
              </a:defRPr>
            </a:lvl1pPr>
            <a:lvl2pPr algn="l">
              <a:defRPr>
                <a:solidFill>
                  <a:schemeClr val="accent3"/>
                </a:solidFill>
              </a:defRPr>
            </a:lvl2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</p:txBody>
      </p:sp>
      <p:sp>
        <p:nvSpPr>
          <p:cNvPr id="16" name="Footer Placeholder 5">
            <a:extLst>
              <a:ext uri="{FF2B5EF4-FFF2-40B4-BE49-F238E27FC236}">
                <a16:creationId xmlns:a16="http://schemas.microsoft.com/office/drawing/2014/main" id="{EA82BD0B-4BD1-40BF-865D-C6A32C6406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>
            <a:lvl1pPr>
              <a:defRPr>
                <a:solidFill>
                  <a:schemeClr val="accent3">
                    <a:lumMod val="60000"/>
                    <a:lumOff val="40000"/>
                  </a:schemeClr>
                </a:solidFill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17" name="Slide Number Placeholder 6">
            <a:extLst>
              <a:ext uri="{FF2B5EF4-FFF2-40B4-BE49-F238E27FC236}">
                <a16:creationId xmlns:a16="http://schemas.microsoft.com/office/drawing/2014/main" id="{C34C6F6C-1D22-4E30-BC57-12F1408D70A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accent3">
                    <a:lumMod val="60000"/>
                    <a:lumOff val="40000"/>
                  </a:schemeClr>
                </a:solidFill>
              </a:defRPr>
            </a:lvl1pPr>
          </a:lstStyle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8" name="Date Placeholder 3">
            <a:extLst>
              <a:ext uri="{FF2B5EF4-FFF2-40B4-BE49-F238E27FC236}">
                <a16:creationId xmlns:a16="http://schemas.microsoft.com/office/drawing/2014/main" id="{94B53078-6930-4337-8412-A0228A7BEF3D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accent3">
                    <a:lumMod val="60000"/>
                    <a:lumOff val="40000"/>
                  </a:schemeClr>
                </a:solidFill>
              </a:defRPr>
            </a:lvl1pPr>
          </a:lstStyle>
          <a:p>
            <a:pPr rtl="0"/>
            <a:r>
              <a:rPr lang="en-GB" noProof="0"/>
              <a:t>22/6/20XX</a:t>
            </a:r>
          </a:p>
        </p:txBody>
      </p:sp>
    </p:spTree>
    <p:extLst>
      <p:ext uri="{BB962C8B-B14F-4D97-AF65-F5344CB8AC3E}">
        <p14:creationId xmlns:p14="http://schemas.microsoft.com/office/powerpoint/2010/main" val="20195858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" name="Picture 34" descr="A picture containing outdoor, sky, nature, dune&#10;&#10;Description automatically generated">
            <a:extLst>
              <a:ext uri="{FF2B5EF4-FFF2-40B4-BE49-F238E27FC236}">
                <a16:creationId xmlns:a16="http://schemas.microsoft.com/office/drawing/2014/main" id="{B184911A-D23E-4AE4-AA9D-D9351F3961D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29640" y="3995381"/>
            <a:ext cx="10332720" cy="12232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>
                <a:solidFill>
                  <a:schemeClr val="accent3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AF00A3-1058-4FA9-A985-0371170105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accent3">
                    <a:lumMod val="60000"/>
                    <a:lumOff val="40000"/>
                  </a:schemeClr>
                </a:solidFill>
              </a:defRPr>
            </a:lvl1pPr>
          </a:lstStyle>
          <a:p>
            <a:pPr rtl="0"/>
            <a:r>
              <a:rPr lang="en-GB" noProof="0"/>
              <a:t>22/6/20XX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0F60BE-20E1-40C5-85E7-AEAABD0C0D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accent3">
                    <a:lumMod val="60000"/>
                    <a:lumOff val="40000"/>
                  </a:schemeClr>
                </a:solidFill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DC939B-94C9-4FF9-B0C8-1149DEFA6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accent3">
                    <a:lumMod val="60000"/>
                    <a:lumOff val="40000"/>
                  </a:schemeClr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7" name="Text Placeholder 10">
            <a:extLst>
              <a:ext uri="{FF2B5EF4-FFF2-40B4-BE49-F238E27FC236}">
                <a16:creationId xmlns:a16="http://schemas.microsoft.com/office/drawing/2014/main" id="{FB058FB8-1105-4C4A-BC46-FC5263C51B4C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914399" y="3354712"/>
            <a:ext cx="731520" cy="457200"/>
          </a:xfrm>
        </p:spPr>
        <p:txBody>
          <a:bodyPr rtlCol="0" anchor="ctr"/>
          <a:lstStyle>
            <a:lvl1pPr marL="0" indent="0" algn="l">
              <a:buNone/>
              <a:defRPr sz="1400" b="1">
                <a:solidFill>
                  <a:schemeClr val="accent3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Year</a:t>
            </a:r>
          </a:p>
        </p:txBody>
      </p:sp>
      <p:sp>
        <p:nvSpPr>
          <p:cNvPr id="8" name="Text Placeholder 10">
            <a:extLst>
              <a:ext uri="{FF2B5EF4-FFF2-40B4-BE49-F238E27FC236}">
                <a16:creationId xmlns:a16="http://schemas.microsoft.com/office/drawing/2014/main" id="{0F15AF40-266A-4348-9B27-CBABA9E3D92A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96596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accent3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9" name="Text Placeholder 10">
            <a:extLst>
              <a:ext uri="{FF2B5EF4-FFF2-40B4-BE49-F238E27FC236}">
                <a16:creationId xmlns:a16="http://schemas.microsoft.com/office/drawing/2014/main" id="{ECD58177-9C19-4D24-9FFF-58EECDE7657F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75388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accent3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ABE7486E-0AF8-4124-830C-420FA1F92BBB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54180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accent3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64A74A1-7AA0-4CCA-91E2-173B9CC7AFDC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32972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accent3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128FF9BA-B29D-439F-A4A3-BFE6BC8B45C3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914400" y="4292468"/>
            <a:ext cx="731520" cy="457200"/>
          </a:xfrm>
        </p:spPr>
        <p:txBody>
          <a:bodyPr rtlCol="0" anchor="ctr"/>
          <a:lstStyle>
            <a:lvl1pPr marL="0" indent="0" algn="l">
              <a:buNone/>
              <a:defRPr sz="1400" b="1">
                <a:solidFill>
                  <a:schemeClr val="accent3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Year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671CD701-6647-40A3-B851-9CA1C8D3566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11764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accent3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B6A8BFC1-7FA0-4CAA-97FD-9A01BA00D2D5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590556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accent3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ED0C2842-0D4E-486C-A993-1D0D75D49433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669348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accent3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A59B4F0E-8F16-42CC-8346-A00DADA20ED9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905724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accent3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99D7695C-A738-4500-B476-95B5729911DC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748140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accent3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18" name="Text Placeholder 10">
            <a:extLst>
              <a:ext uri="{FF2B5EF4-FFF2-40B4-BE49-F238E27FC236}">
                <a16:creationId xmlns:a16="http://schemas.microsoft.com/office/drawing/2014/main" id="{B3B984CB-A282-404B-8B4C-8FEE071EB27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826932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accent3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19" name="Text Placeholder 10">
            <a:extLst>
              <a:ext uri="{FF2B5EF4-FFF2-40B4-BE49-F238E27FC236}">
                <a16:creationId xmlns:a16="http://schemas.microsoft.com/office/drawing/2014/main" id="{5F337119-92E1-4057-81DB-A0B6F5747A3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984516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accent3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20" name="Text Placeholder 10">
            <a:extLst>
              <a:ext uri="{FF2B5EF4-FFF2-40B4-BE49-F238E27FC236}">
                <a16:creationId xmlns:a16="http://schemas.microsoft.com/office/drawing/2014/main" id="{688EEFA1-753B-4733-8686-F3A10A131B81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3085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accent3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21" name="Text Placeholder 10">
            <a:extLst>
              <a:ext uri="{FF2B5EF4-FFF2-40B4-BE49-F238E27FC236}">
                <a16:creationId xmlns:a16="http://schemas.microsoft.com/office/drawing/2014/main" id="{C7B05348-942A-4131-9A3F-479F3F9A9A87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1969915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accent3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22" name="Text Placeholder 10">
            <a:extLst>
              <a:ext uri="{FF2B5EF4-FFF2-40B4-BE49-F238E27FC236}">
                <a16:creationId xmlns:a16="http://schemas.microsoft.com/office/drawing/2014/main" id="{B3C00ACD-1C1A-4069-B8CB-DB8CA8A0B80F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2757602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accent3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23" name="Text Placeholder 10">
            <a:extLst>
              <a:ext uri="{FF2B5EF4-FFF2-40B4-BE49-F238E27FC236}">
                <a16:creationId xmlns:a16="http://schemas.microsoft.com/office/drawing/2014/main" id="{CA74A790-DCD1-46EB-8261-607BEF403CCF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3545289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accent3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24" name="Text Placeholder 10">
            <a:extLst>
              <a:ext uri="{FF2B5EF4-FFF2-40B4-BE49-F238E27FC236}">
                <a16:creationId xmlns:a16="http://schemas.microsoft.com/office/drawing/2014/main" id="{17825B37-7E7B-4D73-967B-AA07F007C074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4332976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accent3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25" name="Text Placeholder 10">
            <a:extLst>
              <a:ext uri="{FF2B5EF4-FFF2-40B4-BE49-F238E27FC236}">
                <a16:creationId xmlns:a16="http://schemas.microsoft.com/office/drawing/2014/main" id="{DA6EB697-D6DD-4343-BAC9-49514C5D518A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5120663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accent3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26" name="Text Placeholder 10">
            <a:extLst>
              <a:ext uri="{FF2B5EF4-FFF2-40B4-BE49-F238E27FC236}">
                <a16:creationId xmlns:a16="http://schemas.microsoft.com/office/drawing/2014/main" id="{9E70367E-C969-4F8A-AC6F-5E7AC2C0BC59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5908350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accent3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27" name="Text Placeholder 10">
            <a:extLst>
              <a:ext uri="{FF2B5EF4-FFF2-40B4-BE49-F238E27FC236}">
                <a16:creationId xmlns:a16="http://schemas.microsoft.com/office/drawing/2014/main" id="{30575E90-7198-47A0-805F-3162B2386DC9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6696037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accent3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28" name="Text Placeholder 10">
            <a:extLst>
              <a:ext uri="{FF2B5EF4-FFF2-40B4-BE49-F238E27FC236}">
                <a16:creationId xmlns:a16="http://schemas.microsoft.com/office/drawing/2014/main" id="{3ED2274A-F2D9-4427-99BF-1D78414DBCD1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9059098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accent3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29" name="Text Placeholder 10">
            <a:extLst>
              <a:ext uri="{FF2B5EF4-FFF2-40B4-BE49-F238E27FC236}">
                <a16:creationId xmlns:a16="http://schemas.microsoft.com/office/drawing/2014/main" id="{231D0A8C-CD54-4D10-A8F5-97CF139C25DF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7483724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accent3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30" name="Text Placeholder 10">
            <a:extLst>
              <a:ext uri="{FF2B5EF4-FFF2-40B4-BE49-F238E27FC236}">
                <a16:creationId xmlns:a16="http://schemas.microsoft.com/office/drawing/2014/main" id="{AFC15A55-7462-4E94-8DA3-5549FE7AAC87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8271411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accent3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31" name="Text Placeholder 10">
            <a:extLst>
              <a:ext uri="{FF2B5EF4-FFF2-40B4-BE49-F238E27FC236}">
                <a16:creationId xmlns:a16="http://schemas.microsoft.com/office/drawing/2014/main" id="{4D808E3A-2D47-4508-B487-97E7B840A17C}"/>
              </a:ext>
            </a:extLst>
          </p:cNvPr>
          <p:cNvSpPr>
            <a:spLocks noGrp="1"/>
          </p:cNvSpPr>
          <p:nvPr>
            <p:ph type="body" sz="quarter" idx="57" hasCustomPrompt="1"/>
          </p:nvPr>
        </p:nvSpPr>
        <p:spPr>
          <a:xfrm>
            <a:off x="9846785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accent3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32" name="Text Placeholder 10">
            <a:extLst>
              <a:ext uri="{FF2B5EF4-FFF2-40B4-BE49-F238E27FC236}">
                <a16:creationId xmlns:a16="http://schemas.microsoft.com/office/drawing/2014/main" id="{2B7FEF61-4C66-42E8-81B2-CB838535F7E5}"/>
              </a:ext>
            </a:extLst>
          </p:cNvPr>
          <p:cNvSpPr>
            <a:spLocks noGrp="1"/>
          </p:cNvSpPr>
          <p:nvPr>
            <p:ph type="body" sz="quarter" idx="58" hasCustomPrompt="1"/>
          </p:nvPr>
        </p:nvSpPr>
        <p:spPr>
          <a:xfrm>
            <a:off x="10634472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accent3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</p:spTree>
    <p:extLst>
      <p:ext uri="{BB962C8B-B14F-4D97-AF65-F5344CB8AC3E}">
        <p14:creationId xmlns:p14="http://schemas.microsoft.com/office/powerpoint/2010/main" val="22540800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group of people riding horses&#10;&#10;Description automatically generated with medium confidence">
            <a:extLst>
              <a:ext uri="{FF2B5EF4-FFF2-40B4-BE49-F238E27FC236}">
                <a16:creationId xmlns:a16="http://schemas.microsoft.com/office/drawing/2014/main" id="{A88965D1-1506-43AA-A066-5CA60D2ADFC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4345AFDE-8D65-480B-9D80-F8B2868463F1}"/>
              </a:ext>
            </a:extLst>
          </p:cNvPr>
          <p:cNvSpPr/>
          <p:nvPr userDrawn="1"/>
        </p:nvSpPr>
        <p:spPr>
          <a:xfrm>
            <a:off x="304800" y="365125"/>
            <a:ext cx="11582400" cy="612775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algn="ctr">
              <a:defRPr>
                <a:solidFill>
                  <a:schemeClr val="accent3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1" name="Chart Placeholder 10">
            <a:extLst>
              <a:ext uri="{FF2B5EF4-FFF2-40B4-BE49-F238E27FC236}">
                <a16:creationId xmlns:a16="http://schemas.microsoft.com/office/drawing/2014/main" id="{2F91974B-F58F-4C8E-8D68-7DBAD42BE6CE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838200" y="1690688"/>
            <a:ext cx="10515600" cy="3984625"/>
          </a:xfrm>
        </p:spPr>
        <p:txBody>
          <a:bodyPr rtlCol="0"/>
          <a:lstStyle/>
          <a:p>
            <a:pPr rtl="0"/>
            <a:r>
              <a:rPr lang="en-GB" noProof="0"/>
              <a:t>Click icon to add chart</a:t>
            </a:r>
          </a:p>
        </p:txBody>
      </p:sp>
      <p:sp>
        <p:nvSpPr>
          <p:cNvPr id="12" name="Footer Placeholder 5">
            <a:extLst>
              <a:ext uri="{FF2B5EF4-FFF2-40B4-BE49-F238E27FC236}">
                <a16:creationId xmlns:a16="http://schemas.microsoft.com/office/drawing/2014/main" id="{ED055213-4B28-4DFA-B283-C64E50841BC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4038600" y="6497865"/>
            <a:ext cx="4114800" cy="365125"/>
          </a:xfrm>
        </p:spPr>
        <p:txBody>
          <a:bodyPr rtlCol="0"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13" name="Slide Number Placeholder 6">
            <a:extLst>
              <a:ext uri="{FF2B5EF4-FFF2-40B4-BE49-F238E27FC236}">
                <a16:creationId xmlns:a16="http://schemas.microsoft.com/office/drawing/2014/main" id="{C4C9E28E-8406-48BC-8F90-9483DF3E261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8610600" y="6497865"/>
            <a:ext cx="2743200" cy="365125"/>
          </a:xfrm>
        </p:spPr>
        <p:txBody>
          <a:bodyPr rtlCol="0"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4" name="Date Placeholder 3">
            <a:extLst>
              <a:ext uri="{FF2B5EF4-FFF2-40B4-BE49-F238E27FC236}">
                <a16:creationId xmlns:a16="http://schemas.microsoft.com/office/drawing/2014/main" id="{A592DA0A-15A7-4B7C-BDC1-6C40C548BD2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49786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22/6/20XX</a:t>
            </a:r>
          </a:p>
        </p:txBody>
      </p:sp>
    </p:spTree>
    <p:extLst>
      <p:ext uri="{BB962C8B-B14F-4D97-AF65-F5344CB8AC3E}">
        <p14:creationId xmlns:p14="http://schemas.microsoft.com/office/powerpoint/2010/main" val="94115130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- 4 up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group of people riding horses&#10;&#10;Description automatically generated with medium confidence">
            <a:extLst>
              <a:ext uri="{FF2B5EF4-FFF2-40B4-BE49-F238E27FC236}">
                <a16:creationId xmlns:a16="http://schemas.microsoft.com/office/drawing/2014/main" id="{92722E05-40B7-4586-82D6-7C5F7330DF5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5240" y="0"/>
            <a:ext cx="12207240" cy="380333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007165"/>
            <a:ext cx="10515600" cy="1004255"/>
          </a:xfrm>
        </p:spPr>
        <p:txBody>
          <a:bodyPr rtlCol="0"/>
          <a:lstStyle>
            <a:lvl1pPr algn="ctr">
              <a:defRPr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AF00A3-1058-4FA9-A985-0371170105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22/6/20XX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0F60BE-20E1-40C5-85E7-AEAABD0C0D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DC939B-94C9-4FF9-B0C8-1149DEFA6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0439DA59-3D52-4E19-81F6-B5ABF87E1D8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04520" y="518474"/>
            <a:ext cx="2743200" cy="2743200"/>
          </a:xfrm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4" name="Picture Placeholder 10">
            <a:extLst>
              <a:ext uri="{FF2B5EF4-FFF2-40B4-BE49-F238E27FC236}">
                <a16:creationId xmlns:a16="http://schemas.microsoft.com/office/drawing/2014/main" id="{5C9FFDAF-229D-4FED-B81C-20FB820A0E2F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347720" y="518474"/>
            <a:ext cx="2743200" cy="2743200"/>
          </a:xfrm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5" name="Picture Placeholder 10">
            <a:extLst>
              <a:ext uri="{FF2B5EF4-FFF2-40B4-BE49-F238E27FC236}">
                <a16:creationId xmlns:a16="http://schemas.microsoft.com/office/drawing/2014/main" id="{DEC1D1B6-BF8B-41EF-B2E1-ED1471B19F2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090920" y="518474"/>
            <a:ext cx="2743200" cy="2743200"/>
          </a:xfrm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6" name="Picture Placeholder 10">
            <a:extLst>
              <a:ext uri="{FF2B5EF4-FFF2-40B4-BE49-F238E27FC236}">
                <a16:creationId xmlns:a16="http://schemas.microsoft.com/office/drawing/2014/main" id="{686FC79D-5E8C-4928-AEB6-5F8C282E3C75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8834120" y="518474"/>
            <a:ext cx="2743200" cy="2743200"/>
          </a:xfrm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8" name="Text Placeholder 8">
            <a:extLst>
              <a:ext uri="{FF2B5EF4-FFF2-40B4-BE49-F238E27FC236}">
                <a16:creationId xmlns:a16="http://schemas.microsoft.com/office/drawing/2014/main" id="{1BB6C15B-8373-47B7-B8A7-194BD68DDFD3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04520" y="5229500"/>
            <a:ext cx="2743200" cy="422721"/>
          </a:xfrm>
        </p:spPr>
        <p:txBody>
          <a:bodyPr rtlCol="0" anchor="ctr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lang="en-ZA" sz="1600" kern="1200" dirty="0">
                <a:solidFill>
                  <a:schemeClr val="accent1"/>
                </a:solidFill>
                <a:latin typeface="+mj-lt"/>
                <a:ea typeface="+mn-ea"/>
                <a:cs typeface="+mn-cs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9" name="Text Placeholder 10">
            <a:extLst>
              <a:ext uri="{FF2B5EF4-FFF2-40B4-BE49-F238E27FC236}">
                <a16:creationId xmlns:a16="http://schemas.microsoft.com/office/drawing/2014/main" id="{61C257EA-B130-4866-8A65-1EF11737168F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604520" y="5693075"/>
            <a:ext cx="2743200" cy="365125"/>
          </a:xfrm>
        </p:spPr>
        <p:txBody>
          <a:bodyPr rtlCol="0">
            <a:normAutofit/>
          </a:bodyPr>
          <a:lstStyle>
            <a:lvl1pPr marL="0" indent="0" algn="ctr">
              <a:buNone/>
              <a:defRPr lang="en-ZA" sz="1200" kern="120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20" name="Text Placeholder 8">
            <a:extLst>
              <a:ext uri="{FF2B5EF4-FFF2-40B4-BE49-F238E27FC236}">
                <a16:creationId xmlns:a16="http://schemas.microsoft.com/office/drawing/2014/main" id="{9C2B29A0-592A-4DF1-809E-B5265DACA3A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8834120" y="5224905"/>
            <a:ext cx="2753360" cy="422721"/>
          </a:xfrm>
        </p:spPr>
        <p:txBody>
          <a:bodyPr rtlCol="0" anchor="ctr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1600">
                <a:solidFill>
                  <a:schemeClr val="accent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1" name="Text Placeholder 10">
            <a:extLst>
              <a:ext uri="{FF2B5EF4-FFF2-40B4-BE49-F238E27FC236}">
                <a16:creationId xmlns:a16="http://schemas.microsoft.com/office/drawing/2014/main" id="{203C6378-59CC-47B4-9E9F-BAC6C2C389E2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8834120" y="5688480"/>
            <a:ext cx="2753360" cy="365125"/>
          </a:xfrm>
        </p:spPr>
        <p:txBody>
          <a:bodyPr rtlCol="0">
            <a:normAutofit/>
          </a:bodyPr>
          <a:lstStyle>
            <a:lvl1pPr marL="0" indent="0" algn="ctr">
              <a:buNone/>
              <a:defRPr sz="1200">
                <a:solidFill>
                  <a:schemeClr val="accent1"/>
                </a:solidFill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22" name="Text Placeholder 8">
            <a:extLst>
              <a:ext uri="{FF2B5EF4-FFF2-40B4-BE49-F238E27FC236}">
                <a16:creationId xmlns:a16="http://schemas.microsoft.com/office/drawing/2014/main" id="{448AA424-5B3D-40C4-BBDC-2C338C03859C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3347720" y="5229500"/>
            <a:ext cx="2743200" cy="422721"/>
          </a:xfrm>
        </p:spPr>
        <p:txBody>
          <a:bodyPr rtlCol="0" anchor="ctr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1600">
                <a:solidFill>
                  <a:schemeClr val="accent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3" name="Text Placeholder 10">
            <a:extLst>
              <a:ext uri="{FF2B5EF4-FFF2-40B4-BE49-F238E27FC236}">
                <a16:creationId xmlns:a16="http://schemas.microsoft.com/office/drawing/2014/main" id="{B9AE277D-FC5E-4B64-A3FA-A9BD4919D97E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3347720" y="5693075"/>
            <a:ext cx="2743200" cy="365125"/>
          </a:xfrm>
        </p:spPr>
        <p:txBody>
          <a:bodyPr rtlCol="0">
            <a:normAutofit/>
          </a:bodyPr>
          <a:lstStyle>
            <a:lvl1pPr marL="0" indent="0" algn="ctr">
              <a:buNone/>
              <a:defRPr sz="1200">
                <a:solidFill>
                  <a:schemeClr val="accent1"/>
                </a:solidFill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24" name="Text Placeholder 8">
            <a:extLst>
              <a:ext uri="{FF2B5EF4-FFF2-40B4-BE49-F238E27FC236}">
                <a16:creationId xmlns:a16="http://schemas.microsoft.com/office/drawing/2014/main" id="{4FC21568-200C-4310-B462-B36358C4D233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6101082" y="5229500"/>
            <a:ext cx="2733038" cy="422721"/>
          </a:xfrm>
        </p:spPr>
        <p:txBody>
          <a:bodyPr rtlCol="0" anchor="ctr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1600">
                <a:solidFill>
                  <a:schemeClr val="accent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5" name="Text Placeholder 10">
            <a:extLst>
              <a:ext uri="{FF2B5EF4-FFF2-40B4-BE49-F238E27FC236}">
                <a16:creationId xmlns:a16="http://schemas.microsoft.com/office/drawing/2014/main" id="{B24FCA02-7F7F-4B5F-833A-CE244C22096F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101082" y="5693075"/>
            <a:ext cx="2733038" cy="365125"/>
          </a:xfrm>
        </p:spPr>
        <p:txBody>
          <a:bodyPr rtlCol="0">
            <a:normAutofit/>
          </a:bodyPr>
          <a:lstStyle>
            <a:lvl1pPr marL="0" indent="0" algn="ctr">
              <a:buNone/>
              <a:defRPr sz="1200">
                <a:solidFill>
                  <a:schemeClr val="accent1"/>
                </a:solidFill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308265858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- 8 up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2722E05-40B7-4586-82D6-7C5F7330DF5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13740" y="1737360"/>
            <a:ext cx="10764520" cy="1741253"/>
          </a:xfrm>
          <a:prstGeom prst="rect">
            <a:avLst/>
          </a:prstGeom>
        </p:spPr>
      </p:pic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0439DA59-3D52-4E19-81F6-B5ABF87E1D8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24561" y="1967906"/>
            <a:ext cx="1280160" cy="1280160"/>
          </a:xfrm>
        </p:spPr>
        <p:txBody>
          <a:bodyPr rtlCol="0">
            <a:normAutofit/>
          </a:bodyPr>
          <a:lstStyle>
            <a:lvl1pPr marL="0" indent="0">
              <a:buNone/>
              <a:defRPr sz="18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4" name="Picture Placeholder 10">
            <a:extLst>
              <a:ext uri="{FF2B5EF4-FFF2-40B4-BE49-F238E27FC236}">
                <a16:creationId xmlns:a16="http://schemas.microsoft.com/office/drawing/2014/main" id="{5C9FFDAF-229D-4FED-B81C-20FB820A0E2F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2218029" y="1967906"/>
            <a:ext cx="1280160" cy="1280160"/>
          </a:xfrm>
        </p:spPr>
        <p:txBody>
          <a:bodyPr rtlCol="0">
            <a:normAutofit/>
          </a:bodyPr>
          <a:lstStyle>
            <a:lvl1pPr marL="0" indent="0">
              <a:buNone/>
              <a:defRPr sz="18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5" name="Picture Placeholder 10">
            <a:extLst>
              <a:ext uri="{FF2B5EF4-FFF2-40B4-BE49-F238E27FC236}">
                <a16:creationId xmlns:a16="http://schemas.microsoft.com/office/drawing/2014/main" id="{DEC1D1B6-BF8B-41EF-B2E1-ED1471B19F2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511497" y="1967906"/>
            <a:ext cx="1280160" cy="1280160"/>
          </a:xfrm>
        </p:spPr>
        <p:txBody>
          <a:bodyPr rtlCol="0">
            <a:normAutofit/>
          </a:bodyPr>
          <a:lstStyle>
            <a:lvl1pPr marL="0" indent="0">
              <a:buNone/>
              <a:defRPr sz="18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6" name="Picture Placeholder 10">
            <a:extLst>
              <a:ext uri="{FF2B5EF4-FFF2-40B4-BE49-F238E27FC236}">
                <a16:creationId xmlns:a16="http://schemas.microsoft.com/office/drawing/2014/main" id="{686FC79D-5E8C-4928-AEB6-5F8C282E3C75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4804965" y="1967906"/>
            <a:ext cx="1280160" cy="1280160"/>
          </a:xfrm>
        </p:spPr>
        <p:txBody>
          <a:bodyPr rtlCol="0">
            <a:normAutofit/>
          </a:bodyPr>
          <a:lstStyle>
            <a:lvl1pPr marL="0" indent="0">
              <a:buNone/>
              <a:defRPr sz="18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8" name="Text Placeholder 8">
            <a:extLst>
              <a:ext uri="{FF2B5EF4-FFF2-40B4-BE49-F238E27FC236}">
                <a16:creationId xmlns:a16="http://schemas.microsoft.com/office/drawing/2014/main" id="{1BB6C15B-8373-47B7-B8A7-194BD68DDFD3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59551" y="3921355"/>
            <a:ext cx="1839807" cy="422721"/>
          </a:xfrm>
        </p:spPr>
        <p:txBody>
          <a:bodyPr rtlCol="0" anchor="ctr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2400" baseline="-25000">
                <a:solidFill>
                  <a:schemeClr val="accent3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9" name="Text Placeholder 10">
            <a:extLst>
              <a:ext uri="{FF2B5EF4-FFF2-40B4-BE49-F238E27FC236}">
                <a16:creationId xmlns:a16="http://schemas.microsoft.com/office/drawing/2014/main" id="{61C257EA-B130-4866-8A65-1EF11737168F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659551" y="4354090"/>
            <a:ext cx="1839807" cy="365125"/>
          </a:xfrm>
        </p:spPr>
        <p:txBody>
          <a:bodyPr rtlCol="0">
            <a:normAutofit/>
          </a:bodyPr>
          <a:lstStyle>
            <a:lvl1pPr marL="0" indent="0" algn="ctr">
              <a:buNone/>
              <a:defRPr lang="en-ZA" sz="1050" kern="1200" dirty="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26" name="Picture Placeholder 10">
            <a:extLst>
              <a:ext uri="{FF2B5EF4-FFF2-40B4-BE49-F238E27FC236}">
                <a16:creationId xmlns:a16="http://schemas.microsoft.com/office/drawing/2014/main" id="{6BF177F2-C312-4467-A8E7-2F7C06DF7D6E}"/>
              </a:ext>
            </a:extLst>
          </p:cNvPr>
          <p:cNvSpPr>
            <a:spLocks noGrp="1"/>
          </p:cNvSpPr>
          <p:nvPr>
            <p:ph type="pic" sz="quarter" idx="41"/>
          </p:nvPr>
        </p:nvSpPr>
        <p:spPr>
          <a:xfrm>
            <a:off x="6098433" y="1967906"/>
            <a:ext cx="1280160" cy="1280160"/>
          </a:xfrm>
        </p:spPr>
        <p:txBody>
          <a:bodyPr rtlCol="0">
            <a:normAutofit/>
          </a:bodyPr>
          <a:lstStyle>
            <a:lvl1pPr marL="0" indent="0">
              <a:buNone/>
              <a:defRPr sz="18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7" name="Picture Placeholder 10">
            <a:extLst>
              <a:ext uri="{FF2B5EF4-FFF2-40B4-BE49-F238E27FC236}">
                <a16:creationId xmlns:a16="http://schemas.microsoft.com/office/drawing/2014/main" id="{5D26BA3A-860A-4168-9872-0A0D22BEA7AB}"/>
              </a:ext>
            </a:extLst>
          </p:cNvPr>
          <p:cNvSpPr>
            <a:spLocks noGrp="1"/>
          </p:cNvSpPr>
          <p:nvPr>
            <p:ph type="pic" sz="quarter" idx="42"/>
          </p:nvPr>
        </p:nvSpPr>
        <p:spPr>
          <a:xfrm>
            <a:off x="7391901" y="1967906"/>
            <a:ext cx="1280160" cy="1280160"/>
          </a:xfrm>
        </p:spPr>
        <p:txBody>
          <a:bodyPr rtlCol="0">
            <a:normAutofit/>
          </a:bodyPr>
          <a:lstStyle>
            <a:lvl1pPr marL="0" indent="0">
              <a:buNone/>
              <a:defRPr sz="18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8" name="Picture Placeholder 10">
            <a:extLst>
              <a:ext uri="{FF2B5EF4-FFF2-40B4-BE49-F238E27FC236}">
                <a16:creationId xmlns:a16="http://schemas.microsoft.com/office/drawing/2014/main" id="{A95FA78C-CC95-43FC-8BB5-17A796D7B9E0}"/>
              </a:ext>
            </a:extLst>
          </p:cNvPr>
          <p:cNvSpPr>
            <a:spLocks noGrp="1"/>
          </p:cNvSpPr>
          <p:nvPr>
            <p:ph type="pic" sz="quarter" idx="43"/>
          </p:nvPr>
        </p:nvSpPr>
        <p:spPr>
          <a:xfrm>
            <a:off x="8685369" y="1967906"/>
            <a:ext cx="1280160" cy="1280160"/>
          </a:xfrm>
        </p:spPr>
        <p:txBody>
          <a:bodyPr rtlCol="0">
            <a:normAutofit/>
          </a:bodyPr>
          <a:lstStyle>
            <a:lvl1pPr marL="0" indent="0">
              <a:buNone/>
              <a:defRPr sz="18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9" name="Picture Placeholder 10">
            <a:extLst>
              <a:ext uri="{FF2B5EF4-FFF2-40B4-BE49-F238E27FC236}">
                <a16:creationId xmlns:a16="http://schemas.microsoft.com/office/drawing/2014/main" id="{7EA70B51-4FF2-42F8-BAFF-83B593ADB78D}"/>
              </a:ext>
            </a:extLst>
          </p:cNvPr>
          <p:cNvSpPr>
            <a:spLocks noGrp="1"/>
          </p:cNvSpPr>
          <p:nvPr>
            <p:ph type="pic" sz="quarter" idx="44"/>
          </p:nvPr>
        </p:nvSpPr>
        <p:spPr>
          <a:xfrm>
            <a:off x="9978838" y="1967906"/>
            <a:ext cx="1280160" cy="1280160"/>
          </a:xfrm>
        </p:spPr>
        <p:txBody>
          <a:bodyPr rtlCol="0">
            <a:normAutofit/>
          </a:bodyPr>
          <a:lstStyle>
            <a:lvl1pPr marL="0" indent="0">
              <a:buNone/>
              <a:defRPr sz="18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0" name="Title 1">
            <a:extLst>
              <a:ext uri="{FF2B5EF4-FFF2-40B4-BE49-F238E27FC236}">
                <a16:creationId xmlns:a16="http://schemas.microsoft.com/office/drawing/2014/main" id="{708EF00C-774E-4D73-AFEF-EEC6196DC7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3740" y="365125"/>
            <a:ext cx="10764520" cy="1325563"/>
          </a:xfrm>
        </p:spPr>
        <p:txBody>
          <a:bodyPr rtlCol="0"/>
          <a:lstStyle>
            <a:lvl1pPr algn="ctr">
              <a:defRPr>
                <a:solidFill>
                  <a:schemeClr val="accent3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1" name="Text Placeholder 8">
            <a:extLst>
              <a:ext uri="{FF2B5EF4-FFF2-40B4-BE49-F238E27FC236}">
                <a16:creationId xmlns:a16="http://schemas.microsoft.com/office/drawing/2014/main" id="{7633A346-456C-4917-800A-85F73F876E77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3240191" y="3921355"/>
            <a:ext cx="1839807" cy="422721"/>
          </a:xfrm>
        </p:spPr>
        <p:txBody>
          <a:bodyPr rtlCol="0" anchor="ctr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2400" baseline="-25000">
                <a:solidFill>
                  <a:schemeClr val="accent3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2" name="Text Placeholder 10">
            <a:extLst>
              <a:ext uri="{FF2B5EF4-FFF2-40B4-BE49-F238E27FC236}">
                <a16:creationId xmlns:a16="http://schemas.microsoft.com/office/drawing/2014/main" id="{E0C31CC6-C8A8-4831-94CD-366DC97C2B15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3240191" y="4354090"/>
            <a:ext cx="1839807" cy="365125"/>
          </a:xfrm>
        </p:spPr>
        <p:txBody>
          <a:bodyPr rtlCol="0">
            <a:normAutofit/>
          </a:bodyPr>
          <a:lstStyle>
            <a:lvl1pPr marL="0" indent="0" algn="ctr">
              <a:buNone/>
              <a:defRPr lang="en-ZA" sz="1050" kern="1200" dirty="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3" name="Text Placeholder 8">
            <a:extLst>
              <a:ext uri="{FF2B5EF4-FFF2-40B4-BE49-F238E27FC236}">
                <a16:creationId xmlns:a16="http://schemas.microsoft.com/office/drawing/2014/main" id="{CB652A06-2CE0-42F0-8186-DBBD4219FC86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5820831" y="3921355"/>
            <a:ext cx="1839807" cy="422721"/>
          </a:xfrm>
        </p:spPr>
        <p:txBody>
          <a:bodyPr rtlCol="0" anchor="ctr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2400" baseline="-25000">
                <a:solidFill>
                  <a:schemeClr val="accent3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4" name="Text Placeholder 10">
            <a:extLst>
              <a:ext uri="{FF2B5EF4-FFF2-40B4-BE49-F238E27FC236}">
                <a16:creationId xmlns:a16="http://schemas.microsoft.com/office/drawing/2014/main" id="{CE6091FC-D3C2-46A7-9A51-90A64C97CF8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820831" y="4354090"/>
            <a:ext cx="1839807" cy="365125"/>
          </a:xfrm>
        </p:spPr>
        <p:txBody>
          <a:bodyPr rtlCol="0">
            <a:normAutofit/>
          </a:bodyPr>
          <a:lstStyle>
            <a:lvl1pPr marL="0" indent="0" algn="ctr">
              <a:buNone/>
              <a:defRPr lang="en-ZA" sz="1050" kern="1200" dirty="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5" name="Text Placeholder 8">
            <a:extLst>
              <a:ext uri="{FF2B5EF4-FFF2-40B4-BE49-F238E27FC236}">
                <a16:creationId xmlns:a16="http://schemas.microsoft.com/office/drawing/2014/main" id="{B663F697-5494-47B5-8888-F76EE36A561E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401471" y="3921355"/>
            <a:ext cx="1839807" cy="422721"/>
          </a:xfrm>
        </p:spPr>
        <p:txBody>
          <a:bodyPr rtlCol="0" anchor="ctr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2400" baseline="-25000">
                <a:solidFill>
                  <a:schemeClr val="accent3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6" name="Text Placeholder 10">
            <a:extLst>
              <a:ext uri="{FF2B5EF4-FFF2-40B4-BE49-F238E27FC236}">
                <a16:creationId xmlns:a16="http://schemas.microsoft.com/office/drawing/2014/main" id="{95B42005-A70C-498A-A357-1492B1393F4D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8401471" y="4354090"/>
            <a:ext cx="1839807" cy="365125"/>
          </a:xfrm>
        </p:spPr>
        <p:txBody>
          <a:bodyPr rtlCol="0">
            <a:normAutofit/>
          </a:bodyPr>
          <a:lstStyle>
            <a:lvl1pPr marL="0" indent="0" algn="ctr">
              <a:buNone/>
              <a:defRPr lang="en-ZA" sz="1050" kern="1200" dirty="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7" name="Text Placeholder 8">
            <a:extLst>
              <a:ext uri="{FF2B5EF4-FFF2-40B4-BE49-F238E27FC236}">
                <a16:creationId xmlns:a16="http://schemas.microsoft.com/office/drawing/2014/main" id="{FA3E4CA4-4074-4C29-853C-A8857A156AC8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1949871" y="5183351"/>
            <a:ext cx="1839807" cy="422721"/>
          </a:xfrm>
        </p:spPr>
        <p:txBody>
          <a:bodyPr rtlCol="0" anchor="ctr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2400" baseline="-25000">
                <a:solidFill>
                  <a:schemeClr val="accent3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8" name="Text Placeholder 10">
            <a:extLst>
              <a:ext uri="{FF2B5EF4-FFF2-40B4-BE49-F238E27FC236}">
                <a16:creationId xmlns:a16="http://schemas.microsoft.com/office/drawing/2014/main" id="{1308FE93-15B6-4FC2-A5CF-53AA6064DAB0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1949871" y="5616086"/>
            <a:ext cx="1839807" cy="365125"/>
          </a:xfrm>
        </p:spPr>
        <p:txBody>
          <a:bodyPr rtlCol="0">
            <a:normAutofit/>
          </a:bodyPr>
          <a:lstStyle>
            <a:lvl1pPr marL="0" indent="0" algn="ctr">
              <a:buNone/>
              <a:defRPr lang="en-ZA" sz="1050" kern="1200" dirty="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9" name="Text Placeholder 8">
            <a:extLst>
              <a:ext uri="{FF2B5EF4-FFF2-40B4-BE49-F238E27FC236}">
                <a16:creationId xmlns:a16="http://schemas.microsoft.com/office/drawing/2014/main" id="{B08AE9FA-2EBC-416A-B525-59A5F1258E56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4530511" y="5183351"/>
            <a:ext cx="1839807" cy="422721"/>
          </a:xfrm>
        </p:spPr>
        <p:txBody>
          <a:bodyPr rtlCol="0" anchor="ctr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2400" baseline="-25000">
                <a:solidFill>
                  <a:schemeClr val="accent3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0" name="Text Placeholder 10">
            <a:extLst>
              <a:ext uri="{FF2B5EF4-FFF2-40B4-BE49-F238E27FC236}">
                <a16:creationId xmlns:a16="http://schemas.microsoft.com/office/drawing/2014/main" id="{EE168CBD-2F60-4551-9129-2ED8A59499B4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4530511" y="5616086"/>
            <a:ext cx="1839807" cy="365125"/>
          </a:xfrm>
        </p:spPr>
        <p:txBody>
          <a:bodyPr rtlCol="0">
            <a:normAutofit/>
          </a:bodyPr>
          <a:lstStyle>
            <a:lvl1pPr marL="0" indent="0" algn="ctr">
              <a:buNone/>
              <a:defRPr lang="en-ZA" sz="1050" kern="1200" dirty="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1" name="Text Placeholder 8">
            <a:extLst>
              <a:ext uri="{FF2B5EF4-FFF2-40B4-BE49-F238E27FC236}">
                <a16:creationId xmlns:a16="http://schemas.microsoft.com/office/drawing/2014/main" id="{E05EDFD4-CA70-451D-A8F0-BF688EDBFC7B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7111151" y="5183351"/>
            <a:ext cx="1839807" cy="422721"/>
          </a:xfrm>
        </p:spPr>
        <p:txBody>
          <a:bodyPr rtlCol="0" anchor="ctr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2400" baseline="-25000">
                <a:solidFill>
                  <a:schemeClr val="accent3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2" name="Text Placeholder 10">
            <a:extLst>
              <a:ext uri="{FF2B5EF4-FFF2-40B4-BE49-F238E27FC236}">
                <a16:creationId xmlns:a16="http://schemas.microsoft.com/office/drawing/2014/main" id="{8E47CD55-3098-4BD6-A269-794D40911ED0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7111151" y="5616086"/>
            <a:ext cx="1839807" cy="365125"/>
          </a:xfrm>
        </p:spPr>
        <p:txBody>
          <a:bodyPr rtlCol="0">
            <a:normAutofit/>
          </a:bodyPr>
          <a:lstStyle>
            <a:lvl1pPr marL="0" indent="0" algn="ctr">
              <a:buNone/>
              <a:defRPr lang="en-ZA" sz="1050" kern="1200" dirty="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3" name="Text Placeholder 8">
            <a:extLst>
              <a:ext uri="{FF2B5EF4-FFF2-40B4-BE49-F238E27FC236}">
                <a16:creationId xmlns:a16="http://schemas.microsoft.com/office/drawing/2014/main" id="{EA65938B-08CE-4FA4-A95B-5A66E901ACD0}"/>
              </a:ext>
            </a:extLst>
          </p:cNvPr>
          <p:cNvSpPr>
            <a:spLocks noGrp="1"/>
          </p:cNvSpPr>
          <p:nvPr>
            <p:ph type="body" sz="quarter" idx="57" hasCustomPrompt="1"/>
          </p:nvPr>
        </p:nvSpPr>
        <p:spPr>
          <a:xfrm>
            <a:off x="9691791" y="5183351"/>
            <a:ext cx="1839807" cy="422721"/>
          </a:xfrm>
        </p:spPr>
        <p:txBody>
          <a:bodyPr rtlCol="0" anchor="ctr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2400" baseline="-25000">
                <a:solidFill>
                  <a:schemeClr val="accent3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4" name="Text Placeholder 10">
            <a:extLst>
              <a:ext uri="{FF2B5EF4-FFF2-40B4-BE49-F238E27FC236}">
                <a16:creationId xmlns:a16="http://schemas.microsoft.com/office/drawing/2014/main" id="{A72442A0-E7C5-4604-A4AA-9A86DD298412}"/>
              </a:ext>
            </a:extLst>
          </p:cNvPr>
          <p:cNvSpPr>
            <a:spLocks noGrp="1"/>
          </p:cNvSpPr>
          <p:nvPr>
            <p:ph type="body" sz="quarter" idx="58" hasCustomPrompt="1"/>
          </p:nvPr>
        </p:nvSpPr>
        <p:spPr>
          <a:xfrm>
            <a:off x="9691791" y="5616086"/>
            <a:ext cx="1839807" cy="365125"/>
          </a:xfrm>
        </p:spPr>
        <p:txBody>
          <a:bodyPr rtlCol="0">
            <a:normAutofit/>
          </a:bodyPr>
          <a:lstStyle>
            <a:lvl1pPr marL="0" indent="0" algn="ctr">
              <a:buNone/>
              <a:defRPr lang="en-ZA" sz="1050" kern="1200" dirty="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66946F89-1A32-4CE8-9F85-45EDF090AB96}"/>
              </a:ext>
            </a:extLst>
          </p:cNvPr>
          <p:cNvCxnSpPr>
            <a:cxnSpLocks/>
            <a:stCxn id="11" idx="2"/>
          </p:cNvCxnSpPr>
          <p:nvPr userDrawn="1"/>
        </p:nvCxnSpPr>
        <p:spPr>
          <a:xfrm flipH="1">
            <a:off x="1558635" y="3248066"/>
            <a:ext cx="6006" cy="673289"/>
          </a:xfrm>
          <a:prstGeom prst="line">
            <a:avLst/>
          </a:prstGeom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63EE9F58-7707-4E5A-8C6B-C3D66810327C}"/>
              </a:ext>
            </a:extLst>
          </p:cNvPr>
          <p:cNvCxnSpPr>
            <a:cxnSpLocks/>
          </p:cNvCxnSpPr>
          <p:nvPr userDrawn="1"/>
        </p:nvCxnSpPr>
        <p:spPr>
          <a:xfrm flipH="1">
            <a:off x="4145279" y="3250315"/>
            <a:ext cx="6006" cy="673289"/>
          </a:xfrm>
          <a:prstGeom prst="line">
            <a:avLst/>
          </a:prstGeom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Straight Connector 50">
            <a:extLst>
              <a:ext uri="{FF2B5EF4-FFF2-40B4-BE49-F238E27FC236}">
                <a16:creationId xmlns:a16="http://schemas.microsoft.com/office/drawing/2014/main" id="{BD1897E7-33EE-452E-B67F-D676DB9630EB}"/>
              </a:ext>
            </a:extLst>
          </p:cNvPr>
          <p:cNvCxnSpPr>
            <a:cxnSpLocks/>
          </p:cNvCxnSpPr>
          <p:nvPr userDrawn="1"/>
        </p:nvCxnSpPr>
        <p:spPr>
          <a:xfrm flipH="1">
            <a:off x="6732507" y="3243467"/>
            <a:ext cx="6006" cy="673289"/>
          </a:xfrm>
          <a:prstGeom prst="line">
            <a:avLst/>
          </a:prstGeom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3DF35791-C763-4163-9B05-68EE7814EDBD}"/>
              </a:ext>
            </a:extLst>
          </p:cNvPr>
          <p:cNvCxnSpPr>
            <a:cxnSpLocks/>
          </p:cNvCxnSpPr>
          <p:nvPr userDrawn="1"/>
        </p:nvCxnSpPr>
        <p:spPr>
          <a:xfrm flipH="1">
            <a:off x="9316732" y="3243467"/>
            <a:ext cx="6006" cy="673289"/>
          </a:xfrm>
          <a:prstGeom prst="line">
            <a:avLst/>
          </a:prstGeom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Straight Connector 54">
            <a:extLst>
              <a:ext uri="{FF2B5EF4-FFF2-40B4-BE49-F238E27FC236}">
                <a16:creationId xmlns:a16="http://schemas.microsoft.com/office/drawing/2014/main" id="{96F2A3C7-B018-4022-B2BB-D8D2B03190AB}"/>
              </a:ext>
            </a:extLst>
          </p:cNvPr>
          <p:cNvCxnSpPr>
            <a:cxnSpLocks/>
          </p:cNvCxnSpPr>
          <p:nvPr userDrawn="1"/>
        </p:nvCxnSpPr>
        <p:spPr>
          <a:xfrm>
            <a:off x="2854035" y="3254943"/>
            <a:ext cx="0" cy="1926159"/>
          </a:xfrm>
          <a:prstGeom prst="line">
            <a:avLst/>
          </a:prstGeom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Straight Connector 56">
            <a:extLst>
              <a:ext uri="{FF2B5EF4-FFF2-40B4-BE49-F238E27FC236}">
                <a16:creationId xmlns:a16="http://schemas.microsoft.com/office/drawing/2014/main" id="{3F52EF5B-4C4F-451E-B0B4-8226109ADE91}"/>
              </a:ext>
            </a:extLst>
          </p:cNvPr>
          <p:cNvCxnSpPr>
            <a:cxnSpLocks/>
          </p:cNvCxnSpPr>
          <p:nvPr userDrawn="1"/>
        </p:nvCxnSpPr>
        <p:spPr>
          <a:xfrm>
            <a:off x="5440679" y="3233453"/>
            <a:ext cx="0" cy="1949898"/>
          </a:xfrm>
          <a:prstGeom prst="line">
            <a:avLst/>
          </a:prstGeom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07D6748B-4A98-4935-BC51-E43412110392}"/>
              </a:ext>
            </a:extLst>
          </p:cNvPr>
          <p:cNvCxnSpPr>
            <a:cxnSpLocks/>
          </p:cNvCxnSpPr>
          <p:nvPr userDrawn="1"/>
        </p:nvCxnSpPr>
        <p:spPr>
          <a:xfrm>
            <a:off x="8027907" y="3257242"/>
            <a:ext cx="0" cy="1919261"/>
          </a:xfrm>
          <a:prstGeom prst="line">
            <a:avLst/>
          </a:prstGeom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Straight Connector 60">
            <a:extLst>
              <a:ext uri="{FF2B5EF4-FFF2-40B4-BE49-F238E27FC236}">
                <a16:creationId xmlns:a16="http://schemas.microsoft.com/office/drawing/2014/main" id="{EBA0E4AC-BE6A-45AA-B639-A8288815E8F9}"/>
              </a:ext>
            </a:extLst>
          </p:cNvPr>
          <p:cNvCxnSpPr>
            <a:cxnSpLocks/>
          </p:cNvCxnSpPr>
          <p:nvPr userDrawn="1"/>
        </p:nvCxnSpPr>
        <p:spPr>
          <a:xfrm>
            <a:off x="10612132" y="3254943"/>
            <a:ext cx="0" cy="1929384"/>
          </a:xfrm>
          <a:prstGeom prst="line">
            <a:avLst/>
          </a:prstGeom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8" name="Footer Placeholder 5">
            <a:extLst>
              <a:ext uri="{FF2B5EF4-FFF2-40B4-BE49-F238E27FC236}">
                <a16:creationId xmlns:a16="http://schemas.microsoft.com/office/drawing/2014/main" id="{12CD4C44-15F4-4517-B3CC-D07D4B93DD6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>
            <a:lvl1pPr>
              <a:defRPr>
                <a:solidFill>
                  <a:schemeClr val="accent3">
                    <a:lumMod val="60000"/>
                    <a:lumOff val="40000"/>
                  </a:schemeClr>
                </a:solidFill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79" name="Slide Number Placeholder 6">
            <a:extLst>
              <a:ext uri="{FF2B5EF4-FFF2-40B4-BE49-F238E27FC236}">
                <a16:creationId xmlns:a16="http://schemas.microsoft.com/office/drawing/2014/main" id="{9F988C33-C2E3-49AE-9BC1-9123EADC3EA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accent3">
                    <a:lumMod val="60000"/>
                    <a:lumOff val="40000"/>
                  </a:schemeClr>
                </a:solidFill>
              </a:defRPr>
            </a:lvl1pPr>
          </a:lstStyle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80" name="Date Placeholder 3">
            <a:extLst>
              <a:ext uri="{FF2B5EF4-FFF2-40B4-BE49-F238E27FC236}">
                <a16:creationId xmlns:a16="http://schemas.microsoft.com/office/drawing/2014/main" id="{757004CA-7955-4C10-8542-83D291BFF65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accent3">
                    <a:lumMod val="60000"/>
                    <a:lumOff val="40000"/>
                  </a:schemeClr>
                </a:solidFill>
              </a:defRPr>
            </a:lvl1pPr>
          </a:lstStyle>
          <a:p>
            <a:pPr rtl="0"/>
            <a:r>
              <a:rPr lang="en-GB" noProof="0"/>
              <a:t>22/6/20XX</a:t>
            </a:r>
          </a:p>
        </p:txBody>
      </p:sp>
    </p:spTree>
    <p:extLst>
      <p:ext uri="{BB962C8B-B14F-4D97-AF65-F5344CB8AC3E}">
        <p14:creationId xmlns:p14="http://schemas.microsoft.com/office/powerpoint/2010/main" val="170459876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576">
          <p15:clr>
            <a:srgbClr val="FBAE40"/>
          </p15:clr>
        </p15:guide>
        <p15:guide id="2" pos="1392">
          <p15:clr>
            <a:srgbClr val="FBAE40"/>
          </p15:clr>
        </p15:guide>
        <p15:guide id="3" pos="2208">
          <p15:clr>
            <a:srgbClr val="FBAE40"/>
          </p15:clr>
        </p15:guide>
        <p15:guide id="4" pos="3024">
          <p15:clr>
            <a:srgbClr val="FBAE40"/>
          </p15:clr>
        </p15:guide>
      </p15:sldGuideLst>
    </p:ext>
  </p:extLs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unding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A group of people riding horses&#10;&#10;Description automatically generated with medium confidence">
            <a:extLst>
              <a:ext uri="{FF2B5EF4-FFF2-40B4-BE49-F238E27FC236}">
                <a16:creationId xmlns:a16="http://schemas.microsoft.com/office/drawing/2014/main" id="{0E805C5A-1029-4D1B-94B3-422EC2CA34F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ADF9E512-1300-47FB-86AC-F8C946EE6985}"/>
              </a:ext>
            </a:extLst>
          </p:cNvPr>
          <p:cNvSpPr/>
          <p:nvPr userDrawn="1"/>
        </p:nvSpPr>
        <p:spPr>
          <a:xfrm>
            <a:off x="304800" y="365125"/>
            <a:ext cx="11582400" cy="612775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Content Placeholder 7">
            <a:extLst>
              <a:ext uri="{FF2B5EF4-FFF2-40B4-BE49-F238E27FC236}">
                <a16:creationId xmlns:a16="http://schemas.microsoft.com/office/drawing/2014/main" id="{A399EA4A-18B9-4C3F-A6B1-0D80C2598D3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282700" y="913448"/>
            <a:ext cx="5041900" cy="5134927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98907808-FD8D-4C4A-A5E4-068D94BFD6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2700" y="2766219"/>
            <a:ext cx="5041900" cy="1325563"/>
          </a:xfrm>
        </p:spPr>
        <p:txBody>
          <a:bodyPr rtlCol="0">
            <a:normAutofit/>
          </a:bodyPr>
          <a:lstStyle>
            <a:lvl1pPr algn="ctr">
              <a:defRPr sz="3600" spc="0" baseline="0">
                <a:solidFill>
                  <a:schemeClr val="accent3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8FC98BF5-ED87-4BF7-BB07-29187F8C8BEC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467600" y="913448"/>
            <a:ext cx="3886200" cy="419100"/>
          </a:xfrm>
        </p:spPr>
        <p:txBody>
          <a:bodyPr rtlCol="0">
            <a:noAutofit/>
          </a:bodyPr>
          <a:lstStyle>
            <a:lvl1pPr marL="0" indent="0">
              <a:buNone/>
              <a:defRPr sz="2400" b="0" spc="0" baseline="0">
                <a:solidFill>
                  <a:schemeClr val="accent1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90E0AB9E-D60D-4299-B73A-B96F7B7F81C6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7467600" y="1275398"/>
            <a:ext cx="3886200" cy="307975"/>
          </a:xfrm>
        </p:spPr>
        <p:txBody>
          <a:bodyPr rtlCol="0">
            <a:noAutofit/>
          </a:bodyPr>
          <a:lstStyle>
            <a:lvl1pPr marL="0" indent="0">
              <a:buNone/>
              <a:defRPr sz="1800" b="0" spc="0" baseline="0">
                <a:solidFill>
                  <a:schemeClr val="accent1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ED9663C9-EA8F-404F-A640-85028F6F30A1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7467600" y="1672273"/>
            <a:ext cx="3886200" cy="274320"/>
          </a:xfrm>
        </p:spPr>
        <p:txBody>
          <a:bodyPr rtlCol="0">
            <a:noAutofit/>
          </a:bodyPr>
          <a:lstStyle>
            <a:lvl1pPr marL="0" indent="0">
              <a:lnSpc>
                <a:spcPct val="100000"/>
              </a:lnSpc>
              <a:buNone/>
              <a:defRPr sz="1200" b="0" spc="0">
                <a:solidFill>
                  <a:schemeClr val="accent3"/>
                </a:solidFill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0" name="Text Placeholder 6">
            <a:extLst>
              <a:ext uri="{FF2B5EF4-FFF2-40B4-BE49-F238E27FC236}">
                <a16:creationId xmlns:a16="http://schemas.microsoft.com/office/drawing/2014/main" id="{BD9C0574-6721-4F80-A5F8-8C4C5D2B9725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7467600" y="2231390"/>
            <a:ext cx="3886200" cy="419100"/>
          </a:xfrm>
        </p:spPr>
        <p:txBody>
          <a:bodyPr rtlCol="0">
            <a:noAutofit/>
          </a:bodyPr>
          <a:lstStyle>
            <a:lvl1pPr marL="0" indent="0">
              <a:buNone/>
              <a:defRPr sz="2400" b="0" spc="0" baseline="0">
                <a:solidFill>
                  <a:schemeClr val="accent6">
                    <a:lumMod val="7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1" name="Text Placeholder 6">
            <a:extLst>
              <a:ext uri="{FF2B5EF4-FFF2-40B4-BE49-F238E27FC236}">
                <a16:creationId xmlns:a16="http://schemas.microsoft.com/office/drawing/2014/main" id="{386F510A-D29A-4582-ADA6-290E1D6A0B6D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7467600" y="2593340"/>
            <a:ext cx="3886200" cy="307975"/>
          </a:xfrm>
        </p:spPr>
        <p:txBody>
          <a:bodyPr rtlCol="0">
            <a:noAutofit/>
          </a:bodyPr>
          <a:lstStyle>
            <a:lvl1pPr marL="0" indent="0">
              <a:buNone/>
              <a:defRPr sz="1800" b="0" spc="0" baseline="0">
                <a:solidFill>
                  <a:schemeClr val="accent6">
                    <a:lumMod val="7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2" name="Text Placeholder 6">
            <a:extLst>
              <a:ext uri="{FF2B5EF4-FFF2-40B4-BE49-F238E27FC236}">
                <a16:creationId xmlns:a16="http://schemas.microsoft.com/office/drawing/2014/main" id="{7576EF89-ABF3-4312-A3E7-E1909CA744B6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7467600" y="2990215"/>
            <a:ext cx="3886200" cy="274320"/>
          </a:xfrm>
        </p:spPr>
        <p:txBody>
          <a:bodyPr rtlCol="0">
            <a:noAutofit/>
          </a:bodyPr>
          <a:lstStyle>
            <a:lvl1pPr marL="0" indent="0">
              <a:lnSpc>
                <a:spcPct val="100000"/>
              </a:lnSpc>
              <a:buNone/>
              <a:defRPr sz="1200" b="0" spc="0">
                <a:solidFill>
                  <a:schemeClr val="accent3"/>
                </a:solidFill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3" name="Text Placeholder 6">
            <a:extLst>
              <a:ext uri="{FF2B5EF4-FFF2-40B4-BE49-F238E27FC236}">
                <a16:creationId xmlns:a16="http://schemas.microsoft.com/office/drawing/2014/main" id="{0B198549-FECA-4B92-9906-8D1F79E14DCE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7467600" y="3543935"/>
            <a:ext cx="3886200" cy="419100"/>
          </a:xfrm>
        </p:spPr>
        <p:txBody>
          <a:bodyPr rtlCol="0">
            <a:noAutofit/>
          </a:bodyPr>
          <a:lstStyle>
            <a:lvl1pPr marL="0" indent="0">
              <a:buNone/>
              <a:defRPr sz="2400" b="0" spc="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4" name="Text Placeholder 6">
            <a:extLst>
              <a:ext uri="{FF2B5EF4-FFF2-40B4-BE49-F238E27FC236}">
                <a16:creationId xmlns:a16="http://schemas.microsoft.com/office/drawing/2014/main" id="{210D5A62-4015-4F75-A2AC-D3C1B70911D6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7467600" y="3905885"/>
            <a:ext cx="3886200" cy="307975"/>
          </a:xfrm>
        </p:spPr>
        <p:txBody>
          <a:bodyPr rtlCol="0">
            <a:noAutofit/>
          </a:bodyPr>
          <a:lstStyle>
            <a:lvl1pPr marL="0" indent="0">
              <a:buNone/>
              <a:defRPr sz="1800" b="0" spc="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5" name="Text Placeholder 6">
            <a:extLst>
              <a:ext uri="{FF2B5EF4-FFF2-40B4-BE49-F238E27FC236}">
                <a16:creationId xmlns:a16="http://schemas.microsoft.com/office/drawing/2014/main" id="{267DEAF9-25BD-404A-A5F3-30A81E38D256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7467600" y="4302760"/>
            <a:ext cx="3886200" cy="274320"/>
          </a:xfrm>
        </p:spPr>
        <p:txBody>
          <a:bodyPr rtlCol="0">
            <a:noAutofit/>
          </a:bodyPr>
          <a:lstStyle>
            <a:lvl1pPr marL="0" indent="0">
              <a:lnSpc>
                <a:spcPct val="100000"/>
              </a:lnSpc>
              <a:buNone/>
              <a:defRPr sz="1200" b="0" spc="0">
                <a:solidFill>
                  <a:schemeClr val="accent3"/>
                </a:solidFill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6" name="Text Placeholder 6">
            <a:extLst>
              <a:ext uri="{FF2B5EF4-FFF2-40B4-BE49-F238E27FC236}">
                <a16:creationId xmlns:a16="http://schemas.microsoft.com/office/drawing/2014/main" id="{A03C6E4A-B7FD-4BD7-A807-52FE5D27E384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7467600" y="4856480"/>
            <a:ext cx="3886200" cy="419100"/>
          </a:xfrm>
        </p:spPr>
        <p:txBody>
          <a:bodyPr rtlCol="0">
            <a:noAutofit/>
          </a:bodyPr>
          <a:lstStyle>
            <a:lvl1pPr marL="0" indent="0">
              <a:buNone/>
              <a:defRPr sz="2400" b="0" spc="0" baseline="0">
                <a:solidFill>
                  <a:schemeClr val="accent1">
                    <a:lumMod val="2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7" name="Text Placeholder 6">
            <a:extLst>
              <a:ext uri="{FF2B5EF4-FFF2-40B4-BE49-F238E27FC236}">
                <a16:creationId xmlns:a16="http://schemas.microsoft.com/office/drawing/2014/main" id="{69798A4B-546D-497E-8DC4-67F69916B677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7467600" y="5218430"/>
            <a:ext cx="3886200" cy="307975"/>
          </a:xfrm>
        </p:spPr>
        <p:txBody>
          <a:bodyPr rtlCol="0">
            <a:noAutofit/>
          </a:bodyPr>
          <a:lstStyle>
            <a:lvl1pPr marL="0" indent="0">
              <a:buNone/>
              <a:defRPr sz="1800" b="0" spc="0" baseline="0">
                <a:solidFill>
                  <a:schemeClr val="accent1">
                    <a:lumMod val="2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8" name="Text Placeholder 6">
            <a:extLst>
              <a:ext uri="{FF2B5EF4-FFF2-40B4-BE49-F238E27FC236}">
                <a16:creationId xmlns:a16="http://schemas.microsoft.com/office/drawing/2014/main" id="{B0720791-8657-4D3A-9912-1CF7D48EA1AD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7467600" y="5615305"/>
            <a:ext cx="3886200" cy="274320"/>
          </a:xfrm>
        </p:spPr>
        <p:txBody>
          <a:bodyPr rtlCol="0">
            <a:noAutofit/>
          </a:bodyPr>
          <a:lstStyle>
            <a:lvl1pPr marL="0" indent="0">
              <a:lnSpc>
                <a:spcPct val="100000"/>
              </a:lnSpc>
              <a:buNone/>
              <a:defRPr sz="1200" b="0" spc="0">
                <a:solidFill>
                  <a:schemeClr val="accent3"/>
                </a:solidFill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6" name="Footer Placeholder 5">
            <a:extLst>
              <a:ext uri="{FF2B5EF4-FFF2-40B4-BE49-F238E27FC236}">
                <a16:creationId xmlns:a16="http://schemas.microsoft.com/office/drawing/2014/main" id="{8AD16A67-F6AC-4CFA-B638-3076C15682F6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4038600" y="6497865"/>
            <a:ext cx="4114800" cy="365125"/>
          </a:xfrm>
        </p:spPr>
        <p:txBody>
          <a:bodyPr rtlCol="0"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27" name="Slide Number Placeholder 6">
            <a:extLst>
              <a:ext uri="{FF2B5EF4-FFF2-40B4-BE49-F238E27FC236}">
                <a16:creationId xmlns:a16="http://schemas.microsoft.com/office/drawing/2014/main" id="{8619925E-10F5-4FE2-B665-672B18AF9EF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8610600" y="6497865"/>
            <a:ext cx="2743200" cy="365125"/>
          </a:xfrm>
        </p:spPr>
        <p:txBody>
          <a:bodyPr rtlCol="0"/>
          <a:lstStyle>
            <a:lvl1pPr>
              <a:defRPr spc="0">
                <a:solidFill>
                  <a:schemeClr val="accent1"/>
                </a:solidFill>
              </a:defRPr>
            </a:lvl1pPr>
          </a:lstStyle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28" name="Date Placeholder 3">
            <a:extLst>
              <a:ext uri="{FF2B5EF4-FFF2-40B4-BE49-F238E27FC236}">
                <a16:creationId xmlns:a16="http://schemas.microsoft.com/office/drawing/2014/main" id="{99B42EE4-8774-49D2-8B69-8D680E8012D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49786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22/6/20XX</a:t>
            </a:r>
          </a:p>
        </p:txBody>
      </p:sp>
    </p:spTree>
    <p:extLst>
      <p:ext uri="{BB962C8B-B14F-4D97-AF65-F5344CB8AC3E}">
        <p14:creationId xmlns:p14="http://schemas.microsoft.com/office/powerpoint/2010/main" val="392549767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2050" y="4662486"/>
            <a:ext cx="3975804" cy="1514476"/>
          </a:xfrm>
        </p:spPr>
        <p:txBody>
          <a:bodyPr lIns="0" rIns="0" rtlCol="0">
            <a:normAutofit/>
          </a:bodyPr>
          <a:lstStyle>
            <a:lvl1pPr marL="0" indent="0">
              <a:lnSpc>
                <a:spcPts val="1700"/>
              </a:lnSpc>
              <a:buNone/>
              <a:defRPr sz="1200">
                <a:solidFill>
                  <a:schemeClr val="accent3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925285" cy="365125"/>
          </a:xfrm>
        </p:spPr>
        <p:txBody>
          <a:bodyPr rtlCol="0"/>
          <a:lstStyle>
            <a:lvl1pPr>
              <a:defRPr>
                <a:solidFill>
                  <a:schemeClr val="accent3">
                    <a:lumMod val="60000"/>
                    <a:lumOff val="40000"/>
                  </a:schemeClr>
                </a:solidFill>
              </a:defRPr>
            </a:lvl1pPr>
          </a:lstStyle>
          <a:p>
            <a:pPr rtl="0"/>
            <a:r>
              <a:rPr lang="en-GB" noProof="0"/>
              <a:t>22/6/20XX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764971" y="6356350"/>
            <a:ext cx="2372881" cy="365125"/>
          </a:xfrm>
        </p:spPr>
        <p:txBody>
          <a:bodyPr rtlCol="0"/>
          <a:lstStyle>
            <a:lvl1pPr algn="r">
              <a:defRPr>
                <a:solidFill>
                  <a:schemeClr val="accent3">
                    <a:lumMod val="60000"/>
                    <a:lumOff val="40000"/>
                  </a:schemeClr>
                </a:solidFill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E3A83D3B-4878-44A9-ADD4-00764E5E82E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644640" y="0"/>
            <a:ext cx="5547360" cy="6858000"/>
          </a:xfrm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FFB9B857-A210-44D8-8C91-781E2B69B771}"/>
              </a:ext>
            </a:extLst>
          </p:cNvPr>
          <p:cNvCxnSpPr/>
          <p:nvPr userDrawn="1"/>
        </p:nvCxnSpPr>
        <p:spPr>
          <a:xfrm>
            <a:off x="1162050" y="2333625"/>
            <a:ext cx="0" cy="2000250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8" descr="A picture containing tree, nature, spring&#10;&#10;Description automatically generated">
            <a:extLst>
              <a:ext uri="{FF2B5EF4-FFF2-40B4-BE49-F238E27FC236}">
                <a16:creationId xmlns:a16="http://schemas.microsoft.com/office/drawing/2014/main" id="{4A63342F-743C-459F-B121-7E344300D8B6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6200000">
            <a:off x="3078480" y="3291840"/>
            <a:ext cx="6858000" cy="274320"/>
          </a:xfrm>
          <a:prstGeom prst="rect">
            <a:avLst/>
          </a:prstGeom>
        </p:spPr>
      </p:pic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5E13AA0B-9749-4C5F-A7F8-7C789F442937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40080" y="768096"/>
            <a:ext cx="1856232" cy="1856232"/>
          </a:xfrm>
          <a:noFill/>
        </p:spPr>
        <p:txBody>
          <a:bodyPr spcFirstLastPara="1" wrap="square" lIns="91440" tIns="45720" rIns="91440" bIns="45720" numCol="1" rtlCol="0">
            <a:prstTxWarp prst="textCircle">
              <a:avLst/>
            </a:prstTxWarp>
            <a:spAutoFit/>
          </a:bodyPr>
          <a:lstStyle>
            <a:lvl1pPr>
              <a:defRPr lang="en-US" sz="2000" b="0" cap="all" spc="0" baseline="0" dirty="0">
                <a:ln w="0"/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pPr marL="0" lvl="0" algn="ctr" rtl="0"/>
            <a:r>
              <a:rPr lang="en-GB" noProof="0"/>
              <a:t>Click to edit Master text styles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2050" y="523875"/>
            <a:ext cx="3975802" cy="1514476"/>
          </a:xfrm>
        </p:spPr>
        <p:txBody>
          <a:bodyPr lIns="0" rIns="0" rtlCol="0" anchor="b"/>
          <a:lstStyle>
            <a:lvl1pPr>
              <a:defRPr>
                <a:solidFill>
                  <a:schemeClr val="accent3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25436260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tree, nature, spring&#10;&#10;Description automatically generated">
            <a:extLst>
              <a:ext uri="{FF2B5EF4-FFF2-40B4-BE49-F238E27FC236}">
                <a16:creationId xmlns:a16="http://schemas.microsoft.com/office/drawing/2014/main" id="{518D6250-5EE6-4875-8BAD-D7140B01B23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6200000">
            <a:off x="4392931" y="-941071"/>
            <a:ext cx="6858000" cy="8740141"/>
          </a:xfrm>
          <a:prstGeom prst="rect">
            <a:avLst/>
          </a:prstGeom>
        </p:spPr>
      </p:pic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0D510E1D-A8A6-4E4B-8055-B484B485334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931921" y="536574"/>
            <a:ext cx="7780020" cy="5784853"/>
          </a:xfrm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5300" y="1122363"/>
            <a:ext cx="4446270" cy="1874837"/>
          </a:xfrm>
        </p:spPr>
        <p:txBody>
          <a:bodyPr rtlCol="0" anchor="t">
            <a:noAutofit/>
          </a:bodyPr>
          <a:lstStyle>
            <a:lvl1pPr algn="l">
              <a:defRPr sz="6600">
                <a:solidFill>
                  <a:schemeClr val="accent3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3D32955-BB06-40DE-A14A-2170FD41AD5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5858" y="3779212"/>
            <a:ext cx="1708784" cy="1156332"/>
          </a:xfrm>
        </p:spPr>
        <p:txBody>
          <a:bodyPr rtlCol="0"/>
          <a:lstStyle>
            <a:lvl1pPr marL="0" indent="0" algn="l">
              <a:buNone/>
              <a:defRPr sz="2400">
                <a:solidFill>
                  <a:schemeClr val="accent3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6BAFCD4-E08A-4CBF-B3C6-F99D6523EB03}"/>
              </a:ext>
            </a:extLst>
          </p:cNvPr>
          <p:cNvCxnSpPr>
            <a:cxnSpLocks/>
          </p:cNvCxnSpPr>
          <p:nvPr userDrawn="1"/>
        </p:nvCxnSpPr>
        <p:spPr>
          <a:xfrm flipH="1">
            <a:off x="1145859" y="4757108"/>
            <a:ext cx="2306001" cy="0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ACDE2589-A5DF-4CFB-80DA-F3EB6E9A25A6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145858" y="5579334"/>
            <a:ext cx="1708784" cy="1116118"/>
          </a:xfrm>
        </p:spPr>
        <p:txBody>
          <a:bodyPr rtlCol="0">
            <a:normAutofit/>
          </a:bodyPr>
          <a:lstStyle>
            <a:lvl1pPr marL="0" indent="0" algn="l">
              <a:lnSpc>
                <a:spcPts val="1700"/>
              </a:lnSpc>
              <a:buNone/>
              <a:defRPr sz="1200">
                <a:solidFill>
                  <a:schemeClr val="accent3"/>
                </a:solidFill>
              </a:defRPr>
            </a:lvl1pPr>
          </a:lstStyle>
          <a:p>
            <a:pPr lvl="0" rtl="0"/>
            <a:r>
              <a:rPr lang="en-GB" noProof="0"/>
              <a:t>Bullet Description</a:t>
            </a:r>
          </a:p>
        </p:txBody>
      </p:sp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5CE3F9E1-78CA-4716-9303-F5DE95A9077D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22376" y="3264408"/>
            <a:ext cx="1993392" cy="1993392"/>
          </a:xfrm>
          <a:noFill/>
        </p:spPr>
        <p:txBody>
          <a:bodyPr spcFirstLastPara="1" wrap="square" lIns="91440" tIns="45720" rIns="91440" bIns="45720" numCol="1" rtlCol="0">
            <a:prstTxWarp prst="textCircle">
              <a:avLst/>
            </a:prstTxWarp>
            <a:spAutoFit/>
          </a:bodyPr>
          <a:lstStyle>
            <a:lvl1pPr>
              <a:defRPr lang="en-US" sz="2000" b="0" cap="all" spc="0" baseline="0" dirty="0">
                <a:ln w="0"/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pPr marL="0" lvl="0" algn="ctr" rtl="0"/>
            <a:r>
              <a:rPr lang="en-GB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383536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B4660D4-B0ED-42D9-BC6D-AF4F1F9C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C607AE-E8B7-4C3B-A6DA-04289E2F0A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1917CC-671D-47EA-B065-51E87EC27B5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22/6/20XX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D0B54-5D87-4D1B-9C6E-5A7B87C833A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CADFFD-0FF7-4DDC-8879-918576F63EA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643051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1" r:id="rId4"/>
    <p:sldLayoutId id="2147483654" r:id="rId5"/>
    <p:sldLayoutId id="2147483667" r:id="rId6"/>
    <p:sldLayoutId id="2147483668" r:id="rId7"/>
    <p:sldLayoutId id="2147483669" r:id="rId8"/>
    <p:sldLayoutId id="2147483671" r:id="rId9"/>
    <p:sldLayoutId id="2147483672" r:id="rId10"/>
    <p:sldLayoutId id="2147483653" r:id="rId11"/>
    <p:sldLayoutId id="2147483663" r:id="rId12"/>
    <p:sldLayoutId id="2147483666" r:id="rId13"/>
    <p:sldLayoutId id="2147483678" r:id="rId14"/>
    <p:sldLayoutId id="2147483680" r:id="rId15"/>
    <p:sldLayoutId id="2147483679" r:id="rId16"/>
    <p:sldLayoutId id="2147483674" r:id="rId17"/>
    <p:sldLayoutId id="2147483675" r:id="rId18"/>
    <p:sldLayoutId id="2147483655" r:id="rId19"/>
    <p:sldLayoutId id="2147483676" r:id="rId20"/>
    <p:sldLayoutId id="2147483677" r:id="rId2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0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10" Type="http://schemas.openxmlformats.org/officeDocument/2006/relationships/image" Target="../media/image26.svg"/><Relationship Id="rId4" Type="http://schemas.openxmlformats.org/officeDocument/2006/relationships/image" Target="../media/image20.svg"/><Relationship Id="rId9" Type="http://schemas.openxmlformats.org/officeDocument/2006/relationships/image" Target="../media/image2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0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Placeholder 7" descr="A picture containing a clothing boutique. There are three women shopping.">
            <a:extLst>
              <a:ext uri="{FF2B5EF4-FFF2-40B4-BE49-F238E27FC236}">
                <a16:creationId xmlns:a16="http://schemas.microsoft.com/office/drawing/2014/main" id="{32238C12-2174-4712-863E-D187FCA60EF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3833" r="24691" b="4827"/>
          <a:stretch>
            <a:fillRect/>
          </a:stretch>
        </p:blipFill>
        <p:spPr>
          <a:xfrm>
            <a:off x="6363286" y="-1"/>
            <a:ext cx="5828714" cy="6858001"/>
          </a:xfr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16815C6-3AD0-46E6-A74A-1967BD91AF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774" y="137651"/>
            <a:ext cx="5427406" cy="1015796"/>
          </a:xfr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b">
            <a:normAutofit fontScale="90000"/>
          </a:bodyPr>
          <a:lstStyle/>
          <a:p>
            <a:r>
              <a:rPr lang="en-GB" sz="3400" dirty="0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</a:rPr>
              <a:t>TASK 2</a:t>
            </a:r>
            <a:br>
              <a:rPr lang="en-GB" sz="3400" dirty="0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</a:rPr>
            </a:br>
            <a:r>
              <a:rPr lang="en-GB" sz="3400" dirty="0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</a:rPr>
              <a:t>INDIVIDUAL BUSINESS PLAN </a:t>
            </a:r>
            <a:endParaRPr lang="en-GB" sz="3400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19819B8-054B-4910-B2AB-D130F654DE80}"/>
              </a:ext>
            </a:extLst>
          </p:cNvPr>
          <p:cNvSpPr/>
          <p:nvPr/>
        </p:nvSpPr>
        <p:spPr>
          <a:xfrm>
            <a:off x="835742" y="2202426"/>
            <a:ext cx="383458" cy="2330245"/>
          </a:xfrm>
          <a:prstGeom prst="rect">
            <a:avLst/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8FEF992-1567-D614-2DC8-20B261351E8A}"/>
              </a:ext>
            </a:extLst>
          </p:cNvPr>
          <p:cNvSpPr txBox="1"/>
          <p:nvPr/>
        </p:nvSpPr>
        <p:spPr>
          <a:xfrm>
            <a:off x="196646" y="1759974"/>
            <a:ext cx="616664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Programme: </a:t>
            </a:r>
            <a:r>
              <a:rPr lang="en-GB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Certificate in Higher Education Business Skills for the Workplace</a:t>
            </a:r>
          </a:p>
          <a:p>
            <a:r>
              <a:rPr lang="en-GB" b="1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Module: </a:t>
            </a:r>
            <a:r>
              <a:rPr lang="en-GB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Enterprise and Entrepreneurship (LCLM4006)</a:t>
            </a:r>
          </a:p>
          <a:p>
            <a:r>
              <a:rPr lang="en-GB" b="1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Assignment: </a:t>
            </a:r>
            <a:r>
              <a:rPr lang="en-GB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Task 2 – Individual Business Plan Presentation</a:t>
            </a:r>
          </a:p>
          <a:p>
            <a:r>
              <a:rPr lang="en-GB" b="1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Lecturer: </a:t>
            </a:r>
            <a:r>
              <a:rPr lang="en-GB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Andry Rakotovololona</a:t>
            </a:r>
          </a:p>
          <a:p>
            <a:r>
              <a:rPr lang="en-GB" b="1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Student Name: </a:t>
            </a:r>
            <a:r>
              <a:rPr lang="en-GB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Roxana Calin</a:t>
            </a:r>
          </a:p>
          <a:p>
            <a:r>
              <a:rPr lang="en-GB" b="1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Student Number: </a:t>
            </a:r>
            <a:r>
              <a:rPr lang="en-GB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2429940</a:t>
            </a:r>
          </a:p>
          <a:p>
            <a:r>
              <a:rPr lang="en-GB" b="1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Business Idea: </a:t>
            </a:r>
            <a:r>
              <a:rPr lang="en-GB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ModaNova Ltd – Clothing Shop</a:t>
            </a:r>
          </a:p>
        </p:txBody>
      </p:sp>
    </p:spTree>
    <p:extLst>
      <p:ext uri="{BB962C8B-B14F-4D97-AF65-F5344CB8AC3E}">
        <p14:creationId xmlns:p14="http://schemas.microsoft.com/office/powerpoint/2010/main" val="16424253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708C79-A4AC-4B5D-92DF-600737E4D1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24244" y="473869"/>
            <a:ext cx="4445201" cy="1226572"/>
          </a:xfrm>
        </p:spPr>
        <p:txBody>
          <a:bodyPr rtlCol="0">
            <a:normAutofit fontScale="90000"/>
          </a:bodyPr>
          <a:lstStyle/>
          <a:p>
            <a:r>
              <a:rPr lang="en-GB" dirty="0">
                <a:solidFill>
                  <a:schemeClr val="tx1"/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Overview of My Business Idea</a:t>
            </a:r>
            <a:endParaRPr lang="en-GB" dirty="0"/>
          </a:p>
        </p:txBody>
      </p:sp>
      <p:pic>
        <p:nvPicPr>
          <p:cNvPr id="69" name="Picture Placeholder 68" descr="Pairs of blue jeans hanging on a clothing rack.&#10;&#10;">
            <a:extLst>
              <a:ext uri="{FF2B5EF4-FFF2-40B4-BE49-F238E27FC236}">
                <a16:creationId xmlns:a16="http://schemas.microsoft.com/office/drawing/2014/main" id="{26DA75F1-4499-46E3-8E93-C380B7C6E99F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6157506" cy="6860254"/>
          </a:xfrm>
        </p:spPr>
      </p:pic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61FC4513-6C7F-49AA-AA6C-A40BE2C998C5}"/>
              </a:ext>
            </a:extLst>
          </p:cNvPr>
          <p:cNvSpPr>
            <a:spLocks noGrp="1"/>
          </p:cNvSpPr>
          <p:nvPr>
            <p:ph type="body" idx="20"/>
          </p:nvPr>
        </p:nvSpPr>
        <p:spPr>
          <a:xfrm>
            <a:off x="7035800" y="1818968"/>
            <a:ext cx="4298950" cy="4400857"/>
          </a:xfrm>
        </p:spPr>
        <p:txBody>
          <a:bodyPr rtlCol="0">
            <a:normAutofit fontScale="925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Business Idea: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Open a clothing shop selling affordable and stylish apparel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Focus on eco‑friendly fabrics and modern designs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Sell casual wear, office clothing, and seasonal collections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Management Structure: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Founder / Managing Director – Me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Store Manager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Marketing &amp; Sales Manager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Finance/Admin Officer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Legal Format: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Private Limited Company (Ltd)</a:t>
            </a:r>
            <a:endParaRPr lang="en-GB" dirty="0"/>
          </a:p>
        </p:txBody>
      </p:sp>
      <p:sp>
        <p:nvSpPr>
          <p:cNvPr id="172" name="Date Placeholder 171">
            <a:extLst>
              <a:ext uri="{FF2B5EF4-FFF2-40B4-BE49-F238E27FC236}">
                <a16:creationId xmlns:a16="http://schemas.microsoft.com/office/drawing/2014/main" id="{97236E89-C764-4B44-A276-073225C8206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n-GB"/>
              <a:t>22/6/20XX</a:t>
            </a:r>
          </a:p>
        </p:txBody>
      </p:sp>
    </p:spTree>
    <p:extLst>
      <p:ext uri="{BB962C8B-B14F-4D97-AF65-F5344CB8AC3E}">
        <p14:creationId xmlns:p14="http://schemas.microsoft.com/office/powerpoint/2010/main" val="17385616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031FE9-9059-4FE8-B4AC-9771F23A1B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rtlCol="0"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Environmental Analysis (PESTEL)</a:t>
            </a:r>
            <a:endParaRPr lang="en-GB" dirty="0"/>
          </a:p>
        </p:txBody>
      </p:sp>
      <p:grpSp>
        <p:nvGrpSpPr>
          <p:cNvPr id="3" name="Content Placeholder 17" descr="Group outline">
            <a:extLst>
              <a:ext uri="{FF2B5EF4-FFF2-40B4-BE49-F238E27FC236}">
                <a16:creationId xmlns:a16="http://schemas.microsoft.com/office/drawing/2014/main" id="{3D9C596A-AD47-45C2-E03D-ACE855202576}"/>
              </a:ext>
            </a:extLst>
          </p:cNvPr>
          <p:cNvGrpSpPr/>
          <p:nvPr/>
        </p:nvGrpSpPr>
        <p:grpSpPr>
          <a:xfrm>
            <a:off x="9298534" y="1685512"/>
            <a:ext cx="1253734" cy="824306"/>
            <a:chOff x="4295691" y="2687482"/>
            <a:chExt cx="849472" cy="533600"/>
          </a:xfrm>
          <a:solidFill>
            <a:schemeClr val="accent3"/>
          </a:solidFill>
        </p:grpSpPr>
        <p:sp>
          <p:nvSpPr>
            <p:cNvPr id="12" name="Free-form: Shape 11">
              <a:extLst>
                <a:ext uri="{FF2B5EF4-FFF2-40B4-BE49-F238E27FC236}">
                  <a16:creationId xmlns:a16="http://schemas.microsoft.com/office/drawing/2014/main" id="{282C8B4A-4C9C-E5D6-A590-AEAD2A62215A}"/>
                </a:ext>
              </a:extLst>
            </p:cNvPr>
            <p:cNvSpPr/>
            <p:nvPr/>
          </p:nvSpPr>
          <p:spPr>
            <a:xfrm>
              <a:off x="4322143" y="2868447"/>
              <a:ext cx="167935" cy="352586"/>
            </a:xfrm>
            <a:custGeom>
              <a:avLst/>
              <a:gdLst>
                <a:gd name="csX0" fmla="*/ 131588 w 167935"/>
                <a:gd name="csY0" fmla="*/ 9525 h 352586"/>
                <a:gd name="csX1" fmla="*/ 122063 w 167935"/>
                <a:gd name="csY1" fmla="*/ 0 h 352586"/>
                <a:gd name="csX2" fmla="*/ 122063 w 167935"/>
                <a:gd name="csY2" fmla="*/ 0 h 352586"/>
                <a:gd name="csX3" fmla="*/ 112538 w 167935"/>
                <a:gd name="csY3" fmla="*/ 9525 h 352586"/>
                <a:gd name="csX4" fmla="*/ 112538 w 167935"/>
                <a:gd name="csY4" fmla="*/ 80134 h 352586"/>
                <a:gd name="csX5" fmla="*/ 142875 w 167935"/>
                <a:gd name="csY5" fmla="*/ 190624 h 352586"/>
                <a:gd name="csX6" fmla="*/ 25060 w 167935"/>
                <a:gd name="csY6" fmla="*/ 190624 h 352586"/>
                <a:gd name="csX7" fmla="*/ 55388 w 167935"/>
                <a:gd name="csY7" fmla="*/ 81439 h 352586"/>
                <a:gd name="csX8" fmla="*/ 55388 w 167935"/>
                <a:gd name="csY8" fmla="*/ 9525 h 352586"/>
                <a:gd name="csX9" fmla="*/ 45863 w 167935"/>
                <a:gd name="csY9" fmla="*/ 0 h 352586"/>
                <a:gd name="csX10" fmla="*/ 45863 w 167935"/>
                <a:gd name="csY10" fmla="*/ 0 h 352586"/>
                <a:gd name="csX11" fmla="*/ 36338 w 167935"/>
                <a:gd name="csY11" fmla="*/ 9525 h 352586"/>
                <a:gd name="csX12" fmla="*/ 36338 w 167935"/>
                <a:gd name="csY12" fmla="*/ 78829 h 352586"/>
                <a:gd name="csX13" fmla="*/ 0 w 167935"/>
                <a:gd name="csY13" fmla="*/ 209712 h 352586"/>
                <a:gd name="csX14" fmla="*/ 36338 w 167935"/>
                <a:gd name="csY14" fmla="*/ 209712 h 352586"/>
                <a:gd name="csX15" fmla="*/ 36338 w 167935"/>
                <a:gd name="csY15" fmla="*/ 352587 h 352586"/>
                <a:gd name="csX16" fmla="*/ 131588 w 167935"/>
                <a:gd name="csY16" fmla="*/ 352587 h 352586"/>
                <a:gd name="csX17" fmla="*/ 131588 w 167935"/>
                <a:gd name="csY17" fmla="*/ 209712 h 352586"/>
                <a:gd name="csX18" fmla="*/ 167935 w 167935"/>
                <a:gd name="csY18" fmla="*/ 209712 h 352586"/>
                <a:gd name="csX19" fmla="*/ 131588 w 167935"/>
                <a:gd name="csY19" fmla="*/ 78838 h 352586"/>
                <a:gd name="csX20" fmla="*/ 55388 w 167935"/>
                <a:gd name="csY20" fmla="*/ 209712 h 352586"/>
                <a:gd name="csX21" fmla="*/ 74438 w 167935"/>
                <a:gd name="csY21" fmla="*/ 209712 h 352586"/>
                <a:gd name="csX22" fmla="*/ 74438 w 167935"/>
                <a:gd name="csY22" fmla="*/ 333537 h 352586"/>
                <a:gd name="csX23" fmla="*/ 55388 w 167935"/>
                <a:gd name="csY23" fmla="*/ 333537 h 352586"/>
                <a:gd name="csX24" fmla="*/ 112538 w 167935"/>
                <a:gd name="csY24" fmla="*/ 333537 h 352586"/>
                <a:gd name="csX25" fmla="*/ 93488 w 167935"/>
                <a:gd name="csY25" fmla="*/ 333537 h 352586"/>
                <a:gd name="csX26" fmla="*/ 93488 w 167935"/>
                <a:gd name="csY26" fmla="*/ 209712 h 352586"/>
                <a:gd name="csX27" fmla="*/ 112538 w 167935"/>
                <a:gd name="csY27" fmla="*/ 209712 h 352586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  <a:cxn ang="0">
                  <a:pos x="csX9" y="csY9"/>
                </a:cxn>
                <a:cxn ang="0">
                  <a:pos x="csX10" y="csY10"/>
                </a:cxn>
                <a:cxn ang="0">
                  <a:pos x="csX11" y="csY11"/>
                </a:cxn>
                <a:cxn ang="0">
                  <a:pos x="csX12" y="csY12"/>
                </a:cxn>
                <a:cxn ang="0">
                  <a:pos x="csX13" y="csY13"/>
                </a:cxn>
                <a:cxn ang="0">
                  <a:pos x="csX14" y="csY14"/>
                </a:cxn>
                <a:cxn ang="0">
                  <a:pos x="csX15" y="csY15"/>
                </a:cxn>
                <a:cxn ang="0">
                  <a:pos x="csX16" y="csY16"/>
                </a:cxn>
                <a:cxn ang="0">
                  <a:pos x="csX17" y="csY17"/>
                </a:cxn>
                <a:cxn ang="0">
                  <a:pos x="csX18" y="csY18"/>
                </a:cxn>
                <a:cxn ang="0">
                  <a:pos x="csX19" y="csY19"/>
                </a:cxn>
                <a:cxn ang="0">
                  <a:pos x="csX20" y="csY20"/>
                </a:cxn>
                <a:cxn ang="0">
                  <a:pos x="csX21" y="csY21"/>
                </a:cxn>
                <a:cxn ang="0">
                  <a:pos x="csX22" y="csY22"/>
                </a:cxn>
                <a:cxn ang="0">
                  <a:pos x="csX23" y="csY23"/>
                </a:cxn>
                <a:cxn ang="0">
                  <a:pos x="csX24" y="csY24"/>
                </a:cxn>
                <a:cxn ang="0">
                  <a:pos x="csX25" y="csY25"/>
                </a:cxn>
                <a:cxn ang="0">
                  <a:pos x="csX26" y="csY26"/>
                </a:cxn>
                <a:cxn ang="0">
                  <a:pos x="csX27" y="csY27"/>
                </a:cxn>
              </a:cxnLst>
              <a:rect l="l" t="t" r="r" b="b"/>
              <a:pathLst>
                <a:path w="167935" h="352586">
                  <a:moveTo>
                    <a:pt x="131588" y="9525"/>
                  </a:moveTo>
                  <a:cubicBezTo>
                    <a:pt x="131588" y="4264"/>
                    <a:pt x="127324" y="0"/>
                    <a:pt x="122063" y="0"/>
                  </a:cubicBezTo>
                  <a:lnTo>
                    <a:pt x="122063" y="0"/>
                  </a:lnTo>
                  <a:cubicBezTo>
                    <a:pt x="116802" y="0"/>
                    <a:pt x="112538" y="4264"/>
                    <a:pt x="112538" y="9525"/>
                  </a:cubicBezTo>
                  <a:lnTo>
                    <a:pt x="112538" y="80134"/>
                  </a:lnTo>
                  <a:lnTo>
                    <a:pt x="142875" y="190624"/>
                  </a:lnTo>
                  <a:lnTo>
                    <a:pt x="25060" y="190624"/>
                  </a:lnTo>
                  <a:lnTo>
                    <a:pt x="55388" y="81439"/>
                  </a:lnTo>
                  <a:lnTo>
                    <a:pt x="55388" y="9525"/>
                  </a:lnTo>
                  <a:cubicBezTo>
                    <a:pt x="55388" y="4264"/>
                    <a:pt x="51124" y="0"/>
                    <a:pt x="45863" y="0"/>
                  </a:cubicBezTo>
                  <a:lnTo>
                    <a:pt x="45863" y="0"/>
                  </a:lnTo>
                  <a:cubicBezTo>
                    <a:pt x="40602" y="0"/>
                    <a:pt x="36338" y="4264"/>
                    <a:pt x="36338" y="9525"/>
                  </a:cubicBezTo>
                  <a:lnTo>
                    <a:pt x="36338" y="78829"/>
                  </a:lnTo>
                  <a:lnTo>
                    <a:pt x="0" y="209712"/>
                  </a:lnTo>
                  <a:lnTo>
                    <a:pt x="36338" y="209712"/>
                  </a:lnTo>
                  <a:lnTo>
                    <a:pt x="36338" y="352587"/>
                  </a:lnTo>
                  <a:lnTo>
                    <a:pt x="131588" y="352587"/>
                  </a:lnTo>
                  <a:lnTo>
                    <a:pt x="131588" y="209712"/>
                  </a:lnTo>
                  <a:lnTo>
                    <a:pt x="167935" y="209712"/>
                  </a:lnTo>
                  <a:lnTo>
                    <a:pt x="131588" y="78838"/>
                  </a:lnTo>
                  <a:close/>
                  <a:moveTo>
                    <a:pt x="55388" y="209712"/>
                  </a:moveTo>
                  <a:lnTo>
                    <a:pt x="74438" y="209712"/>
                  </a:lnTo>
                  <a:lnTo>
                    <a:pt x="74438" y="333537"/>
                  </a:lnTo>
                  <a:lnTo>
                    <a:pt x="55388" y="333537"/>
                  </a:lnTo>
                  <a:close/>
                  <a:moveTo>
                    <a:pt x="112538" y="333537"/>
                  </a:moveTo>
                  <a:lnTo>
                    <a:pt x="93488" y="333537"/>
                  </a:lnTo>
                  <a:lnTo>
                    <a:pt x="93488" y="209712"/>
                  </a:lnTo>
                  <a:lnTo>
                    <a:pt x="112538" y="209712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-form: Shape 12">
              <a:extLst>
                <a:ext uri="{FF2B5EF4-FFF2-40B4-BE49-F238E27FC236}">
                  <a16:creationId xmlns:a16="http://schemas.microsoft.com/office/drawing/2014/main" id="{8FAAC0B2-8EB3-7BBD-2186-CAC47225A4C8}"/>
                </a:ext>
              </a:extLst>
            </p:cNvPr>
            <p:cNvSpPr/>
            <p:nvPr/>
          </p:nvSpPr>
          <p:spPr>
            <a:xfrm>
              <a:off x="4568031" y="2868457"/>
              <a:ext cx="95250" cy="352624"/>
            </a:xfrm>
            <a:custGeom>
              <a:avLst/>
              <a:gdLst>
                <a:gd name="csX0" fmla="*/ 85725 w 95250"/>
                <a:gd name="csY0" fmla="*/ 0 h 352624"/>
                <a:gd name="csX1" fmla="*/ 76200 w 95250"/>
                <a:gd name="csY1" fmla="*/ 9525 h 352624"/>
                <a:gd name="csX2" fmla="*/ 76200 w 95250"/>
                <a:gd name="csY2" fmla="*/ 333575 h 352624"/>
                <a:gd name="csX3" fmla="*/ 57150 w 95250"/>
                <a:gd name="csY3" fmla="*/ 333575 h 352624"/>
                <a:gd name="csX4" fmla="*/ 57150 w 95250"/>
                <a:gd name="csY4" fmla="*/ 142875 h 352624"/>
                <a:gd name="csX5" fmla="*/ 38100 w 95250"/>
                <a:gd name="csY5" fmla="*/ 142875 h 352624"/>
                <a:gd name="csX6" fmla="*/ 38100 w 95250"/>
                <a:gd name="csY6" fmla="*/ 333575 h 352624"/>
                <a:gd name="csX7" fmla="*/ 19050 w 95250"/>
                <a:gd name="csY7" fmla="*/ 333575 h 352624"/>
                <a:gd name="csX8" fmla="*/ 19050 w 95250"/>
                <a:gd name="csY8" fmla="*/ 9525 h 352624"/>
                <a:gd name="csX9" fmla="*/ 9525 w 95250"/>
                <a:gd name="csY9" fmla="*/ 0 h 352624"/>
                <a:gd name="csX10" fmla="*/ 0 w 95250"/>
                <a:gd name="csY10" fmla="*/ 9525 h 352624"/>
                <a:gd name="csX11" fmla="*/ 0 w 95250"/>
                <a:gd name="csY11" fmla="*/ 352625 h 352624"/>
                <a:gd name="csX12" fmla="*/ 95250 w 95250"/>
                <a:gd name="csY12" fmla="*/ 352625 h 352624"/>
                <a:gd name="csX13" fmla="*/ 95250 w 95250"/>
                <a:gd name="csY13" fmla="*/ 9525 h 352624"/>
                <a:gd name="csX14" fmla="*/ 85725 w 95250"/>
                <a:gd name="csY14" fmla="*/ 0 h 352624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  <a:cxn ang="0">
                  <a:pos x="csX9" y="csY9"/>
                </a:cxn>
                <a:cxn ang="0">
                  <a:pos x="csX10" y="csY10"/>
                </a:cxn>
                <a:cxn ang="0">
                  <a:pos x="csX11" y="csY11"/>
                </a:cxn>
                <a:cxn ang="0">
                  <a:pos x="csX12" y="csY12"/>
                </a:cxn>
                <a:cxn ang="0">
                  <a:pos x="csX13" y="csY13"/>
                </a:cxn>
                <a:cxn ang="0">
                  <a:pos x="csX14" y="csY14"/>
                </a:cxn>
              </a:cxnLst>
              <a:rect l="l" t="t" r="r" b="b"/>
              <a:pathLst>
                <a:path w="95250" h="352624">
                  <a:moveTo>
                    <a:pt x="85725" y="0"/>
                  </a:moveTo>
                  <a:cubicBezTo>
                    <a:pt x="80464" y="0"/>
                    <a:pt x="76200" y="4264"/>
                    <a:pt x="76200" y="9525"/>
                  </a:cubicBezTo>
                  <a:lnTo>
                    <a:pt x="76200" y="333575"/>
                  </a:lnTo>
                  <a:lnTo>
                    <a:pt x="57150" y="333575"/>
                  </a:lnTo>
                  <a:lnTo>
                    <a:pt x="57150" y="142875"/>
                  </a:lnTo>
                  <a:lnTo>
                    <a:pt x="38100" y="142875"/>
                  </a:lnTo>
                  <a:lnTo>
                    <a:pt x="38100" y="333575"/>
                  </a:lnTo>
                  <a:lnTo>
                    <a:pt x="19050" y="333575"/>
                  </a:lnTo>
                  <a:lnTo>
                    <a:pt x="19050" y="9525"/>
                  </a:lnTo>
                  <a:cubicBezTo>
                    <a:pt x="19050" y="4264"/>
                    <a:pt x="14786" y="0"/>
                    <a:pt x="9525" y="0"/>
                  </a:cubicBezTo>
                  <a:cubicBezTo>
                    <a:pt x="4264" y="0"/>
                    <a:pt x="0" y="4264"/>
                    <a:pt x="0" y="9525"/>
                  </a:cubicBezTo>
                  <a:lnTo>
                    <a:pt x="0" y="352625"/>
                  </a:lnTo>
                  <a:lnTo>
                    <a:pt x="95250" y="352625"/>
                  </a:lnTo>
                  <a:lnTo>
                    <a:pt x="95250" y="9525"/>
                  </a:lnTo>
                  <a:cubicBezTo>
                    <a:pt x="95250" y="4264"/>
                    <a:pt x="90986" y="0"/>
                    <a:pt x="85725" y="0"/>
                  </a:cubicBez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-form: Shape 13">
              <a:extLst>
                <a:ext uri="{FF2B5EF4-FFF2-40B4-BE49-F238E27FC236}">
                  <a16:creationId xmlns:a16="http://schemas.microsoft.com/office/drawing/2014/main" id="{DD9605DC-81A3-7BA1-F3BA-A5031EC49469}"/>
                </a:ext>
              </a:extLst>
            </p:cNvPr>
            <p:cNvSpPr/>
            <p:nvPr/>
          </p:nvSpPr>
          <p:spPr>
            <a:xfrm>
              <a:off x="4568031" y="2687482"/>
              <a:ext cx="95250" cy="95250"/>
            </a:xfrm>
            <a:custGeom>
              <a:avLst/>
              <a:gdLst>
                <a:gd name="csX0" fmla="*/ 47625 w 95250"/>
                <a:gd name="csY0" fmla="*/ 95250 h 95250"/>
                <a:gd name="csX1" fmla="*/ 95250 w 95250"/>
                <a:gd name="csY1" fmla="*/ 47625 h 95250"/>
                <a:gd name="csX2" fmla="*/ 47625 w 95250"/>
                <a:gd name="csY2" fmla="*/ 0 h 95250"/>
                <a:gd name="csX3" fmla="*/ 0 w 95250"/>
                <a:gd name="csY3" fmla="*/ 47625 h 95250"/>
                <a:gd name="csX4" fmla="*/ 47625 w 95250"/>
                <a:gd name="csY4" fmla="*/ 95250 h 95250"/>
                <a:gd name="csX5" fmla="*/ 47625 w 95250"/>
                <a:gd name="csY5" fmla="*/ 19050 h 95250"/>
                <a:gd name="csX6" fmla="*/ 76200 w 95250"/>
                <a:gd name="csY6" fmla="*/ 47625 h 95250"/>
                <a:gd name="csX7" fmla="*/ 47625 w 95250"/>
                <a:gd name="csY7" fmla="*/ 76200 h 95250"/>
                <a:gd name="csX8" fmla="*/ 19050 w 95250"/>
                <a:gd name="csY8" fmla="*/ 47625 h 95250"/>
                <a:gd name="csX9" fmla="*/ 47625 w 95250"/>
                <a:gd name="csY9" fmla="*/ 19050 h 9525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  <a:cxn ang="0">
                  <a:pos x="csX9" y="csY9"/>
                </a:cxn>
              </a:cxnLst>
              <a:rect l="l" t="t" r="r" b="b"/>
              <a:pathLst>
                <a:path w="95250" h="95250">
                  <a:moveTo>
                    <a:pt x="47625" y="95250"/>
                  </a:moveTo>
                  <a:cubicBezTo>
                    <a:pt x="73927" y="95250"/>
                    <a:pt x="95250" y="73927"/>
                    <a:pt x="95250" y="47625"/>
                  </a:cubicBezTo>
                  <a:cubicBezTo>
                    <a:pt x="95250" y="21323"/>
                    <a:pt x="73927" y="0"/>
                    <a:pt x="47625" y="0"/>
                  </a:cubicBezTo>
                  <a:cubicBezTo>
                    <a:pt x="21323" y="0"/>
                    <a:pt x="0" y="21323"/>
                    <a:pt x="0" y="47625"/>
                  </a:cubicBezTo>
                  <a:cubicBezTo>
                    <a:pt x="31" y="73915"/>
                    <a:pt x="21335" y="95219"/>
                    <a:pt x="47625" y="95250"/>
                  </a:cubicBezTo>
                  <a:close/>
                  <a:moveTo>
                    <a:pt x="47625" y="19050"/>
                  </a:moveTo>
                  <a:cubicBezTo>
                    <a:pt x="63407" y="19050"/>
                    <a:pt x="76200" y="31843"/>
                    <a:pt x="76200" y="47625"/>
                  </a:cubicBezTo>
                  <a:cubicBezTo>
                    <a:pt x="76200" y="63407"/>
                    <a:pt x="63407" y="76200"/>
                    <a:pt x="47625" y="76200"/>
                  </a:cubicBezTo>
                  <a:cubicBezTo>
                    <a:pt x="31843" y="76200"/>
                    <a:pt x="19050" y="63407"/>
                    <a:pt x="19050" y="47625"/>
                  </a:cubicBezTo>
                  <a:cubicBezTo>
                    <a:pt x="19050" y="31843"/>
                    <a:pt x="31843" y="19050"/>
                    <a:pt x="47625" y="19050"/>
                  </a:cubicBez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-form: Shape 14">
              <a:extLst>
                <a:ext uri="{FF2B5EF4-FFF2-40B4-BE49-F238E27FC236}">
                  <a16:creationId xmlns:a16="http://schemas.microsoft.com/office/drawing/2014/main" id="{C6C1CCD1-5CAB-3C15-433D-61A7B30AE850}"/>
                </a:ext>
              </a:extLst>
            </p:cNvPr>
            <p:cNvSpPr/>
            <p:nvPr/>
          </p:nvSpPr>
          <p:spPr>
            <a:xfrm>
              <a:off x="4358481" y="2687482"/>
              <a:ext cx="95250" cy="95250"/>
            </a:xfrm>
            <a:custGeom>
              <a:avLst/>
              <a:gdLst>
                <a:gd name="csX0" fmla="*/ 47625 w 95250"/>
                <a:gd name="csY0" fmla="*/ 95250 h 95250"/>
                <a:gd name="csX1" fmla="*/ 95250 w 95250"/>
                <a:gd name="csY1" fmla="*/ 47625 h 95250"/>
                <a:gd name="csX2" fmla="*/ 47625 w 95250"/>
                <a:gd name="csY2" fmla="*/ 0 h 95250"/>
                <a:gd name="csX3" fmla="*/ 0 w 95250"/>
                <a:gd name="csY3" fmla="*/ 47625 h 95250"/>
                <a:gd name="csX4" fmla="*/ 47625 w 95250"/>
                <a:gd name="csY4" fmla="*/ 95250 h 95250"/>
                <a:gd name="csX5" fmla="*/ 47625 w 95250"/>
                <a:gd name="csY5" fmla="*/ 19050 h 95250"/>
                <a:gd name="csX6" fmla="*/ 76200 w 95250"/>
                <a:gd name="csY6" fmla="*/ 47625 h 95250"/>
                <a:gd name="csX7" fmla="*/ 47625 w 95250"/>
                <a:gd name="csY7" fmla="*/ 76200 h 95250"/>
                <a:gd name="csX8" fmla="*/ 19050 w 95250"/>
                <a:gd name="csY8" fmla="*/ 47625 h 95250"/>
                <a:gd name="csX9" fmla="*/ 47625 w 95250"/>
                <a:gd name="csY9" fmla="*/ 19050 h 9525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  <a:cxn ang="0">
                  <a:pos x="csX9" y="csY9"/>
                </a:cxn>
              </a:cxnLst>
              <a:rect l="l" t="t" r="r" b="b"/>
              <a:pathLst>
                <a:path w="95250" h="95250">
                  <a:moveTo>
                    <a:pt x="47625" y="95250"/>
                  </a:moveTo>
                  <a:cubicBezTo>
                    <a:pt x="73927" y="95250"/>
                    <a:pt x="95250" y="73927"/>
                    <a:pt x="95250" y="47625"/>
                  </a:cubicBezTo>
                  <a:cubicBezTo>
                    <a:pt x="95250" y="21323"/>
                    <a:pt x="73927" y="0"/>
                    <a:pt x="47625" y="0"/>
                  </a:cubicBezTo>
                  <a:cubicBezTo>
                    <a:pt x="21323" y="0"/>
                    <a:pt x="0" y="21323"/>
                    <a:pt x="0" y="47625"/>
                  </a:cubicBezTo>
                  <a:cubicBezTo>
                    <a:pt x="31" y="73915"/>
                    <a:pt x="21335" y="95219"/>
                    <a:pt x="47625" y="95250"/>
                  </a:cubicBezTo>
                  <a:close/>
                  <a:moveTo>
                    <a:pt x="47625" y="19050"/>
                  </a:moveTo>
                  <a:cubicBezTo>
                    <a:pt x="63407" y="19050"/>
                    <a:pt x="76200" y="31843"/>
                    <a:pt x="76200" y="47625"/>
                  </a:cubicBezTo>
                  <a:cubicBezTo>
                    <a:pt x="76200" y="63407"/>
                    <a:pt x="63407" y="76200"/>
                    <a:pt x="47625" y="76200"/>
                  </a:cubicBezTo>
                  <a:cubicBezTo>
                    <a:pt x="31843" y="76200"/>
                    <a:pt x="19050" y="63407"/>
                    <a:pt x="19050" y="47625"/>
                  </a:cubicBezTo>
                  <a:cubicBezTo>
                    <a:pt x="19050" y="31843"/>
                    <a:pt x="31843" y="19050"/>
                    <a:pt x="47625" y="19050"/>
                  </a:cubicBez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-form: Shape 16">
              <a:extLst>
                <a:ext uri="{FF2B5EF4-FFF2-40B4-BE49-F238E27FC236}">
                  <a16:creationId xmlns:a16="http://schemas.microsoft.com/office/drawing/2014/main" id="{B60EF9E2-50B8-187E-5D11-33DCB2CA52F2}"/>
                </a:ext>
              </a:extLst>
            </p:cNvPr>
            <p:cNvSpPr/>
            <p:nvPr/>
          </p:nvSpPr>
          <p:spPr>
            <a:xfrm>
              <a:off x="4741233" y="2868447"/>
              <a:ext cx="167944" cy="352577"/>
            </a:xfrm>
            <a:custGeom>
              <a:avLst/>
              <a:gdLst>
                <a:gd name="csX0" fmla="*/ 131597 w 167944"/>
                <a:gd name="csY0" fmla="*/ 9525 h 352577"/>
                <a:gd name="csX1" fmla="*/ 122072 w 167944"/>
                <a:gd name="csY1" fmla="*/ 0 h 352577"/>
                <a:gd name="csX2" fmla="*/ 122072 w 167944"/>
                <a:gd name="csY2" fmla="*/ 0 h 352577"/>
                <a:gd name="csX3" fmla="*/ 112547 w 167944"/>
                <a:gd name="csY3" fmla="*/ 9525 h 352577"/>
                <a:gd name="csX4" fmla="*/ 112547 w 167944"/>
                <a:gd name="csY4" fmla="*/ 80134 h 352577"/>
                <a:gd name="csX5" fmla="*/ 142885 w 167944"/>
                <a:gd name="csY5" fmla="*/ 190624 h 352577"/>
                <a:gd name="csX6" fmla="*/ 25070 w 167944"/>
                <a:gd name="csY6" fmla="*/ 190624 h 352577"/>
                <a:gd name="csX7" fmla="*/ 55397 w 167944"/>
                <a:gd name="csY7" fmla="*/ 81439 h 352577"/>
                <a:gd name="csX8" fmla="*/ 55397 w 167944"/>
                <a:gd name="csY8" fmla="*/ 9525 h 352577"/>
                <a:gd name="csX9" fmla="*/ 45872 w 167944"/>
                <a:gd name="csY9" fmla="*/ 0 h 352577"/>
                <a:gd name="csX10" fmla="*/ 45872 w 167944"/>
                <a:gd name="csY10" fmla="*/ 0 h 352577"/>
                <a:gd name="csX11" fmla="*/ 36347 w 167944"/>
                <a:gd name="csY11" fmla="*/ 9525 h 352577"/>
                <a:gd name="csX12" fmla="*/ 36347 w 167944"/>
                <a:gd name="csY12" fmla="*/ 78829 h 352577"/>
                <a:gd name="csX13" fmla="*/ 0 w 167944"/>
                <a:gd name="csY13" fmla="*/ 209702 h 352577"/>
                <a:gd name="csX14" fmla="*/ 36347 w 167944"/>
                <a:gd name="csY14" fmla="*/ 209702 h 352577"/>
                <a:gd name="csX15" fmla="*/ 36347 w 167944"/>
                <a:gd name="csY15" fmla="*/ 352577 h 352577"/>
                <a:gd name="csX16" fmla="*/ 131597 w 167944"/>
                <a:gd name="csY16" fmla="*/ 352577 h 352577"/>
                <a:gd name="csX17" fmla="*/ 131597 w 167944"/>
                <a:gd name="csY17" fmla="*/ 209702 h 352577"/>
                <a:gd name="csX18" fmla="*/ 167945 w 167944"/>
                <a:gd name="csY18" fmla="*/ 209702 h 352577"/>
                <a:gd name="csX19" fmla="*/ 131597 w 167944"/>
                <a:gd name="csY19" fmla="*/ 78838 h 352577"/>
                <a:gd name="csX20" fmla="*/ 55397 w 167944"/>
                <a:gd name="csY20" fmla="*/ 209712 h 352577"/>
                <a:gd name="csX21" fmla="*/ 74447 w 167944"/>
                <a:gd name="csY21" fmla="*/ 209712 h 352577"/>
                <a:gd name="csX22" fmla="*/ 74447 w 167944"/>
                <a:gd name="csY22" fmla="*/ 333537 h 352577"/>
                <a:gd name="csX23" fmla="*/ 55397 w 167944"/>
                <a:gd name="csY23" fmla="*/ 333537 h 352577"/>
                <a:gd name="csX24" fmla="*/ 112547 w 167944"/>
                <a:gd name="csY24" fmla="*/ 333537 h 352577"/>
                <a:gd name="csX25" fmla="*/ 93497 w 167944"/>
                <a:gd name="csY25" fmla="*/ 333537 h 352577"/>
                <a:gd name="csX26" fmla="*/ 93497 w 167944"/>
                <a:gd name="csY26" fmla="*/ 209712 h 352577"/>
                <a:gd name="csX27" fmla="*/ 112547 w 167944"/>
                <a:gd name="csY27" fmla="*/ 209712 h 352577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  <a:cxn ang="0">
                  <a:pos x="csX9" y="csY9"/>
                </a:cxn>
                <a:cxn ang="0">
                  <a:pos x="csX10" y="csY10"/>
                </a:cxn>
                <a:cxn ang="0">
                  <a:pos x="csX11" y="csY11"/>
                </a:cxn>
                <a:cxn ang="0">
                  <a:pos x="csX12" y="csY12"/>
                </a:cxn>
                <a:cxn ang="0">
                  <a:pos x="csX13" y="csY13"/>
                </a:cxn>
                <a:cxn ang="0">
                  <a:pos x="csX14" y="csY14"/>
                </a:cxn>
                <a:cxn ang="0">
                  <a:pos x="csX15" y="csY15"/>
                </a:cxn>
                <a:cxn ang="0">
                  <a:pos x="csX16" y="csY16"/>
                </a:cxn>
                <a:cxn ang="0">
                  <a:pos x="csX17" y="csY17"/>
                </a:cxn>
                <a:cxn ang="0">
                  <a:pos x="csX18" y="csY18"/>
                </a:cxn>
                <a:cxn ang="0">
                  <a:pos x="csX19" y="csY19"/>
                </a:cxn>
                <a:cxn ang="0">
                  <a:pos x="csX20" y="csY20"/>
                </a:cxn>
                <a:cxn ang="0">
                  <a:pos x="csX21" y="csY21"/>
                </a:cxn>
                <a:cxn ang="0">
                  <a:pos x="csX22" y="csY22"/>
                </a:cxn>
                <a:cxn ang="0">
                  <a:pos x="csX23" y="csY23"/>
                </a:cxn>
                <a:cxn ang="0">
                  <a:pos x="csX24" y="csY24"/>
                </a:cxn>
                <a:cxn ang="0">
                  <a:pos x="csX25" y="csY25"/>
                </a:cxn>
                <a:cxn ang="0">
                  <a:pos x="csX26" y="csY26"/>
                </a:cxn>
                <a:cxn ang="0">
                  <a:pos x="csX27" y="csY27"/>
                </a:cxn>
              </a:cxnLst>
              <a:rect l="l" t="t" r="r" b="b"/>
              <a:pathLst>
                <a:path w="167944" h="352577">
                  <a:moveTo>
                    <a:pt x="131597" y="9525"/>
                  </a:moveTo>
                  <a:cubicBezTo>
                    <a:pt x="131597" y="4264"/>
                    <a:pt x="127333" y="0"/>
                    <a:pt x="122072" y="0"/>
                  </a:cubicBezTo>
                  <a:lnTo>
                    <a:pt x="122072" y="0"/>
                  </a:lnTo>
                  <a:cubicBezTo>
                    <a:pt x="116812" y="0"/>
                    <a:pt x="112547" y="4264"/>
                    <a:pt x="112547" y="9525"/>
                  </a:cubicBezTo>
                  <a:lnTo>
                    <a:pt x="112547" y="80134"/>
                  </a:lnTo>
                  <a:lnTo>
                    <a:pt x="142885" y="190624"/>
                  </a:lnTo>
                  <a:lnTo>
                    <a:pt x="25070" y="190624"/>
                  </a:lnTo>
                  <a:lnTo>
                    <a:pt x="55397" y="81439"/>
                  </a:lnTo>
                  <a:lnTo>
                    <a:pt x="55397" y="9525"/>
                  </a:lnTo>
                  <a:cubicBezTo>
                    <a:pt x="55397" y="4264"/>
                    <a:pt x="51133" y="0"/>
                    <a:pt x="45872" y="0"/>
                  </a:cubicBezTo>
                  <a:lnTo>
                    <a:pt x="45872" y="0"/>
                  </a:lnTo>
                  <a:cubicBezTo>
                    <a:pt x="40612" y="0"/>
                    <a:pt x="36347" y="4264"/>
                    <a:pt x="36347" y="9525"/>
                  </a:cubicBezTo>
                  <a:lnTo>
                    <a:pt x="36347" y="78829"/>
                  </a:lnTo>
                  <a:lnTo>
                    <a:pt x="0" y="209702"/>
                  </a:lnTo>
                  <a:lnTo>
                    <a:pt x="36347" y="209702"/>
                  </a:lnTo>
                  <a:lnTo>
                    <a:pt x="36347" y="352577"/>
                  </a:lnTo>
                  <a:lnTo>
                    <a:pt x="131597" y="352577"/>
                  </a:lnTo>
                  <a:lnTo>
                    <a:pt x="131597" y="209702"/>
                  </a:lnTo>
                  <a:lnTo>
                    <a:pt x="167945" y="209702"/>
                  </a:lnTo>
                  <a:lnTo>
                    <a:pt x="131597" y="78838"/>
                  </a:lnTo>
                  <a:close/>
                  <a:moveTo>
                    <a:pt x="55397" y="209712"/>
                  </a:moveTo>
                  <a:lnTo>
                    <a:pt x="74447" y="209712"/>
                  </a:lnTo>
                  <a:lnTo>
                    <a:pt x="74447" y="333537"/>
                  </a:lnTo>
                  <a:lnTo>
                    <a:pt x="55397" y="333537"/>
                  </a:lnTo>
                  <a:close/>
                  <a:moveTo>
                    <a:pt x="112547" y="333537"/>
                  </a:moveTo>
                  <a:lnTo>
                    <a:pt x="93497" y="333537"/>
                  </a:lnTo>
                  <a:lnTo>
                    <a:pt x="93497" y="209712"/>
                  </a:lnTo>
                  <a:lnTo>
                    <a:pt x="112547" y="209712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-form: Shape 18">
              <a:extLst>
                <a:ext uri="{FF2B5EF4-FFF2-40B4-BE49-F238E27FC236}">
                  <a16:creationId xmlns:a16="http://schemas.microsoft.com/office/drawing/2014/main" id="{315A551C-6A56-8721-407F-559F26E66B6E}"/>
                </a:ext>
              </a:extLst>
            </p:cNvPr>
            <p:cNvSpPr/>
            <p:nvPr/>
          </p:nvSpPr>
          <p:spPr>
            <a:xfrm>
              <a:off x="4987131" y="2868457"/>
              <a:ext cx="95250" cy="352624"/>
            </a:xfrm>
            <a:custGeom>
              <a:avLst/>
              <a:gdLst>
                <a:gd name="csX0" fmla="*/ 85725 w 95250"/>
                <a:gd name="csY0" fmla="*/ 0 h 352624"/>
                <a:gd name="csX1" fmla="*/ 76200 w 95250"/>
                <a:gd name="csY1" fmla="*/ 9525 h 352624"/>
                <a:gd name="csX2" fmla="*/ 76200 w 95250"/>
                <a:gd name="csY2" fmla="*/ 333575 h 352624"/>
                <a:gd name="csX3" fmla="*/ 57150 w 95250"/>
                <a:gd name="csY3" fmla="*/ 333575 h 352624"/>
                <a:gd name="csX4" fmla="*/ 57150 w 95250"/>
                <a:gd name="csY4" fmla="*/ 142875 h 352624"/>
                <a:gd name="csX5" fmla="*/ 38100 w 95250"/>
                <a:gd name="csY5" fmla="*/ 142875 h 352624"/>
                <a:gd name="csX6" fmla="*/ 38100 w 95250"/>
                <a:gd name="csY6" fmla="*/ 333575 h 352624"/>
                <a:gd name="csX7" fmla="*/ 19050 w 95250"/>
                <a:gd name="csY7" fmla="*/ 333575 h 352624"/>
                <a:gd name="csX8" fmla="*/ 19050 w 95250"/>
                <a:gd name="csY8" fmla="*/ 9525 h 352624"/>
                <a:gd name="csX9" fmla="*/ 9525 w 95250"/>
                <a:gd name="csY9" fmla="*/ 0 h 352624"/>
                <a:gd name="csX10" fmla="*/ 0 w 95250"/>
                <a:gd name="csY10" fmla="*/ 9525 h 352624"/>
                <a:gd name="csX11" fmla="*/ 0 w 95250"/>
                <a:gd name="csY11" fmla="*/ 352625 h 352624"/>
                <a:gd name="csX12" fmla="*/ 95250 w 95250"/>
                <a:gd name="csY12" fmla="*/ 352625 h 352624"/>
                <a:gd name="csX13" fmla="*/ 95250 w 95250"/>
                <a:gd name="csY13" fmla="*/ 9525 h 352624"/>
                <a:gd name="csX14" fmla="*/ 85725 w 95250"/>
                <a:gd name="csY14" fmla="*/ 0 h 352624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  <a:cxn ang="0">
                  <a:pos x="csX9" y="csY9"/>
                </a:cxn>
                <a:cxn ang="0">
                  <a:pos x="csX10" y="csY10"/>
                </a:cxn>
                <a:cxn ang="0">
                  <a:pos x="csX11" y="csY11"/>
                </a:cxn>
                <a:cxn ang="0">
                  <a:pos x="csX12" y="csY12"/>
                </a:cxn>
                <a:cxn ang="0">
                  <a:pos x="csX13" y="csY13"/>
                </a:cxn>
                <a:cxn ang="0">
                  <a:pos x="csX14" y="csY14"/>
                </a:cxn>
              </a:cxnLst>
              <a:rect l="l" t="t" r="r" b="b"/>
              <a:pathLst>
                <a:path w="95250" h="352624">
                  <a:moveTo>
                    <a:pt x="85725" y="0"/>
                  </a:moveTo>
                  <a:cubicBezTo>
                    <a:pt x="80464" y="0"/>
                    <a:pt x="76200" y="4264"/>
                    <a:pt x="76200" y="9525"/>
                  </a:cubicBezTo>
                  <a:lnTo>
                    <a:pt x="76200" y="333575"/>
                  </a:lnTo>
                  <a:lnTo>
                    <a:pt x="57150" y="333575"/>
                  </a:lnTo>
                  <a:lnTo>
                    <a:pt x="57150" y="142875"/>
                  </a:lnTo>
                  <a:lnTo>
                    <a:pt x="38100" y="142875"/>
                  </a:lnTo>
                  <a:lnTo>
                    <a:pt x="38100" y="333575"/>
                  </a:lnTo>
                  <a:lnTo>
                    <a:pt x="19050" y="333575"/>
                  </a:lnTo>
                  <a:lnTo>
                    <a:pt x="19050" y="9525"/>
                  </a:lnTo>
                  <a:cubicBezTo>
                    <a:pt x="19050" y="4264"/>
                    <a:pt x="14786" y="0"/>
                    <a:pt x="9525" y="0"/>
                  </a:cubicBezTo>
                  <a:cubicBezTo>
                    <a:pt x="4264" y="0"/>
                    <a:pt x="0" y="4264"/>
                    <a:pt x="0" y="9525"/>
                  </a:cubicBezTo>
                  <a:lnTo>
                    <a:pt x="0" y="352625"/>
                  </a:lnTo>
                  <a:lnTo>
                    <a:pt x="95250" y="352625"/>
                  </a:lnTo>
                  <a:lnTo>
                    <a:pt x="95250" y="9525"/>
                  </a:lnTo>
                  <a:cubicBezTo>
                    <a:pt x="95250" y="4264"/>
                    <a:pt x="90986" y="0"/>
                    <a:pt x="85725" y="0"/>
                  </a:cubicBez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-form: Shape 20">
              <a:extLst>
                <a:ext uri="{FF2B5EF4-FFF2-40B4-BE49-F238E27FC236}">
                  <a16:creationId xmlns:a16="http://schemas.microsoft.com/office/drawing/2014/main" id="{B5F00B77-61E6-F7B6-FDDC-7F84A968C03A}"/>
                </a:ext>
              </a:extLst>
            </p:cNvPr>
            <p:cNvSpPr/>
            <p:nvPr/>
          </p:nvSpPr>
          <p:spPr>
            <a:xfrm>
              <a:off x="4987131" y="2687482"/>
              <a:ext cx="95250" cy="95250"/>
            </a:xfrm>
            <a:custGeom>
              <a:avLst/>
              <a:gdLst>
                <a:gd name="csX0" fmla="*/ 47625 w 95250"/>
                <a:gd name="csY0" fmla="*/ 95250 h 95250"/>
                <a:gd name="csX1" fmla="*/ 95250 w 95250"/>
                <a:gd name="csY1" fmla="*/ 47625 h 95250"/>
                <a:gd name="csX2" fmla="*/ 47625 w 95250"/>
                <a:gd name="csY2" fmla="*/ 0 h 95250"/>
                <a:gd name="csX3" fmla="*/ 0 w 95250"/>
                <a:gd name="csY3" fmla="*/ 47625 h 95250"/>
                <a:gd name="csX4" fmla="*/ 47625 w 95250"/>
                <a:gd name="csY4" fmla="*/ 95250 h 95250"/>
                <a:gd name="csX5" fmla="*/ 47625 w 95250"/>
                <a:gd name="csY5" fmla="*/ 19050 h 95250"/>
                <a:gd name="csX6" fmla="*/ 76200 w 95250"/>
                <a:gd name="csY6" fmla="*/ 47625 h 95250"/>
                <a:gd name="csX7" fmla="*/ 47625 w 95250"/>
                <a:gd name="csY7" fmla="*/ 76200 h 95250"/>
                <a:gd name="csX8" fmla="*/ 19050 w 95250"/>
                <a:gd name="csY8" fmla="*/ 47625 h 95250"/>
                <a:gd name="csX9" fmla="*/ 47625 w 95250"/>
                <a:gd name="csY9" fmla="*/ 19050 h 9525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  <a:cxn ang="0">
                  <a:pos x="csX9" y="csY9"/>
                </a:cxn>
              </a:cxnLst>
              <a:rect l="l" t="t" r="r" b="b"/>
              <a:pathLst>
                <a:path w="95250" h="95250">
                  <a:moveTo>
                    <a:pt x="47625" y="95250"/>
                  </a:moveTo>
                  <a:cubicBezTo>
                    <a:pt x="73927" y="95250"/>
                    <a:pt x="95250" y="73927"/>
                    <a:pt x="95250" y="47625"/>
                  </a:cubicBezTo>
                  <a:cubicBezTo>
                    <a:pt x="95250" y="21323"/>
                    <a:pt x="73927" y="0"/>
                    <a:pt x="47625" y="0"/>
                  </a:cubicBezTo>
                  <a:cubicBezTo>
                    <a:pt x="21323" y="0"/>
                    <a:pt x="0" y="21323"/>
                    <a:pt x="0" y="47625"/>
                  </a:cubicBezTo>
                  <a:cubicBezTo>
                    <a:pt x="31" y="73915"/>
                    <a:pt x="21335" y="95219"/>
                    <a:pt x="47625" y="95250"/>
                  </a:cubicBezTo>
                  <a:close/>
                  <a:moveTo>
                    <a:pt x="47625" y="19050"/>
                  </a:moveTo>
                  <a:cubicBezTo>
                    <a:pt x="63407" y="19050"/>
                    <a:pt x="76200" y="31843"/>
                    <a:pt x="76200" y="47625"/>
                  </a:cubicBezTo>
                  <a:cubicBezTo>
                    <a:pt x="76200" y="63407"/>
                    <a:pt x="63407" y="76200"/>
                    <a:pt x="47625" y="76200"/>
                  </a:cubicBezTo>
                  <a:cubicBezTo>
                    <a:pt x="31843" y="76200"/>
                    <a:pt x="19050" y="63407"/>
                    <a:pt x="19050" y="47625"/>
                  </a:cubicBezTo>
                  <a:cubicBezTo>
                    <a:pt x="19050" y="31843"/>
                    <a:pt x="31843" y="19050"/>
                    <a:pt x="47625" y="19050"/>
                  </a:cubicBez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-form: Shape 22">
              <a:extLst>
                <a:ext uri="{FF2B5EF4-FFF2-40B4-BE49-F238E27FC236}">
                  <a16:creationId xmlns:a16="http://schemas.microsoft.com/office/drawing/2014/main" id="{055CEAB6-E7F1-E773-5F3B-AF5A81436551}"/>
                </a:ext>
              </a:extLst>
            </p:cNvPr>
            <p:cNvSpPr/>
            <p:nvPr/>
          </p:nvSpPr>
          <p:spPr>
            <a:xfrm>
              <a:off x="4777581" y="2687482"/>
              <a:ext cx="95250" cy="95250"/>
            </a:xfrm>
            <a:custGeom>
              <a:avLst/>
              <a:gdLst>
                <a:gd name="csX0" fmla="*/ 47625 w 95250"/>
                <a:gd name="csY0" fmla="*/ 95250 h 95250"/>
                <a:gd name="csX1" fmla="*/ 95250 w 95250"/>
                <a:gd name="csY1" fmla="*/ 47625 h 95250"/>
                <a:gd name="csX2" fmla="*/ 47625 w 95250"/>
                <a:gd name="csY2" fmla="*/ 0 h 95250"/>
                <a:gd name="csX3" fmla="*/ 0 w 95250"/>
                <a:gd name="csY3" fmla="*/ 47625 h 95250"/>
                <a:gd name="csX4" fmla="*/ 47625 w 95250"/>
                <a:gd name="csY4" fmla="*/ 95250 h 95250"/>
                <a:gd name="csX5" fmla="*/ 47625 w 95250"/>
                <a:gd name="csY5" fmla="*/ 19050 h 95250"/>
                <a:gd name="csX6" fmla="*/ 76200 w 95250"/>
                <a:gd name="csY6" fmla="*/ 47625 h 95250"/>
                <a:gd name="csX7" fmla="*/ 47625 w 95250"/>
                <a:gd name="csY7" fmla="*/ 76200 h 95250"/>
                <a:gd name="csX8" fmla="*/ 19050 w 95250"/>
                <a:gd name="csY8" fmla="*/ 47625 h 95250"/>
                <a:gd name="csX9" fmla="*/ 47625 w 95250"/>
                <a:gd name="csY9" fmla="*/ 19050 h 9525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  <a:cxn ang="0">
                  <a:pos x="csX9" y="csY9"/>
                </a:cxn>
              </a:cxnLst>
              <a:rect l="l" t="t" r="r" b="b"/>
              <a:pathLst>
                <a:path w="95250" h="95250">
                  <a:moveTo>
                    <a:pt x="47625" y="95250"/>
                  </a:moveTo>
                  <a:cubicBezTo>
                    <a:pt x="73927" y="95250"/>
                    <a:pt x="95250" y="73927"/>
                    <a:pt x="95250" y="47625"/>
                  </a:cubicBezTo>
                  <a:cubicBezTo>
                    <a:pt x="95250" y="21323"/>
                    <a:pt x="73927" y="0"/>
                    <a:pt x="47625" y="0"/>
                  </a:cubicBezTo>
                  <a:cubicBezTo>
                    <a:pt x="21323" y="0"/>
                    <a:pt x="0" y="21323"/>
                    <a:pt x="0" y="47625"/>
                  </a:cubicBezTo>
                  <a:cubicBezTo>
                    <a:pt x="31" y="73915"/>
                    <a:pt x="21335" y="95219"/>
                    <a:pt x="47625" y="95250"/>
                  </a:cubicBezTo>
                  <a:close/>
                  <a:moveTo>
                    <a:pt x="47625" y="19050"/>
                  </a:moveTo>
                  <a:cubicBezTo>
                    <a:pt x="63407" y="19050"/>
                    <a:pt x="76200" y="31843"/>
                    <a:pt x="76200" y="47625"/>
                  </a:cubicBezTo>
                  <a:cubicBezTo>
                    <a:pt x="76200" y="63407"/>
                    <a:pt x="63407" y="76200"/>
                    <a:pt x="47625" y="76200"/>
                  </a:cubicBezTo>
                  <a:cubicBezTo>
                    <a:pt x="31843" y="76200"/>
                    <a:pt x="19050" y="63407"/>
                    <a:pt x="19050" y="47625"/>
                  </a:cubicBezTo>
                  <a:cubicBezTo>
                    <a:pt x="19050" y="31843"/>
                    <a:pt x="31843" y="19050"/>
                    <a:pt x="47625" y="19050"/>
                  </a:cubicBez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-form: Shape 23">
              <a:extLst>
                <a:ext uri="{FF2B5EF4-FFF2-40B4-BE49-F238E27FC236}">
                  <a16:creationId xmlns:a16="http://schemas.microsoft.com/office/drawing/2014/main" id="{ED98A68F-1CFE-491C-620E-3FBE97AB9753}"/>
                </a:ext>
              </a:extLst>
            </p:cNvPr>
            <p:cNvSpPr/>
            <p:nvPr/>
          </p:nvSpPr>
          <p:spPr>
            <a:xfrm>
              <a:off x="4295691" y="2801782"/>
              <a:ext cx="849472" cy="220408"/>
            </a:xfrm>
            <a:custGeom>
              <a:avLst/>
              <a:gdLst>
                <a:gd name="csX0" fmla="*/ 848935 w 849472"/>
                <a:gd name="csY0" fmla="*/ 176860 h 220408"/>
                <a:gd name="csX1" fmla="*/ 824790 w 849472"/>
                <a:gd name="csY1" fmla="*/ 39891 h 220408"/>
                <a:gd name="csX2" fmla="*/ 814912 w 849472"/>
                <a:gd name="csY2" fmla="*/ 24594 h 220408"/>
                <a:gd name="csX3" fmla="*/ 774307 w 849472"/>
                <a:gd name="csY3" fmla="*/ 4820 h 220408"/>
                <a:gd name="csX4" fmla="*/ 739322 w 849472"/>
                <a:gd name="csY4" fmla="*/ 0 h 220408"/>
                <a:gd name="csX5" fmla="*/ 705108 w 849472"/>
                <a:gd name="csY5" fmla="*/ 4858 h 220408"/>
                <a:gd name="csX6" fmla="*/ 664627 w 849472"/>
                <a:gd name="csY6" fmla="*/ 24603 h 220408"/>
                <a:gd name="csX7" fmla="*/ 654635 w 849472"/>
                <a:gd name="csY7" fmla="*/ 40443 h 220408"/>
                <a:gd name="csX8" fmla="*/ 634366 w 849472"/>
                <a:gd name="csY8" fmla="*/ 147999 h 220408"/>
                <a:gd name="csX9" fmla="*/ 634270 w 849472"/>
                <a:gd name="csY9" fmla="*/ 148095 h 220408"/>
                <a:gd name="csX10" fmla="*/ 634175 w 849472"/>
                <a:gd name="csY10" fmla="*/ 147999 h 220408"/>
                <a:gd name="csX11" fmla="*/ 613839 w 849472"/>
                <a:gd name="csY11" fmla="*/ 39891 h 220408"/>
                <a:gd name="csX12" fmla="*/ 603962 w 849472"/>
                <a:gd name="csY12" fmla="*/ 24594 h 220408"/>
                <a:gd name="csX13" fmla="*/ 563538 w 849472"/>
                <a:gd name="csY13" fmla="*/ 4867 h 220408"/>
                <a:gd name="csX14" fmla="*/ 529248 w 849472"/>
                <a:gd name="csY14" fmla="*/ 0 h 220408"/>
                <a:gd name="csX15" fmla="*/ 494120 w 849472"/>
                <a:gd name="csY15" fmla="*/ 4858 h 220408"/>
                <a:gd name="csX16" fmla="*/ 454115 w 849472"/>
                <a:gd name="csY16" fmla="*/ 24289 h 220408"/>
                <a:gd name="csX17" fmla="*/ 443637 w 849472"/>
                <a:gd name="csY17" fmla="*/ 40576 h 220408"/>
                <a:gd name="csX18" fmla="*/ 424244 w 849472"/>
                <a:gd name="csY18" fmla="*/ 152810 h 220408"/>
                <a:gd name="csX19" fmla="*/ 424149 w 849472"/>
                <a:gd name="csY19" fmla="*/ 152905 h 220408"/>
                <a:gd name="csX20" fmla="*/ 424054 w 849472"/>
                <a:gd name="csY20" fmla="*/ 152810 h 220408"/>
                <a:gd name="csX21" fmla="*/ 405690 w 849472"/>
                <a:gd name="csY21" fmla="*/ 39891 h 220408"/>
                <a:gd name="csX22" fmla="*/ 395812 w 849472"/>
                <a:gd name="csY22" fmla="*/ 24594 h 220408"/>
                <a:gd name="csX23" fmla="*/ 355207 w 849472"/>
                <a:gd name="csY23" fmla="*/ 4820 h 220408"/>
                <a:gd name="csX24" fmla="*/ 320222 w 849472"/>
                <a:gd name="csY24" fmla="*/ 0 h 220408"/>
                <a:gd name="csX25" fmla="*/ 286008 w 849472"/>
                <a:gd name="csY25" fmla="*/ 4858 h 220408"/>
                <a:gd name="csX26" fmla="*/ 245527 w 849472"/>
                <a:gd name="csY26" fmla="*/ 24603 h 220408"/>
                <a:gd name="csX27" fmla="*/ 235535 w 849472"/>
                <a:gd name="csY27" fmla="*/ 40443 h 220408"/>
                <a:gd name="csX28" fmla="*/ 215266 w 849472"/>
                <a:gd name="csY28" fmla="*/ 147999 h 220408"/>
                <a:gd name="csX29" fmla="*/ 215170 w 849472"/>
                <a:gd name="csY29" fmla="*/ 148095 h 220408"/>
                <a:gd name="csX30" fmla="*/ 215075 w 849472"/>
                <a:gd name="csY30" fmla="*/ 147999 h 220408"/>
                <a:gd name="csX31" fmla="*/ 194739 w 849472"/>
                <a:gd name="csY31" fmla="*/ 39891 h 220408"/>
                <a:gd name="csX32" fmla="*/ 184862 w 849472"/>
                <a:gd name="csY32" fmla="*/ 24594 h 220408"/>
                <a:gd name="csX33" fmla="*/ 144438 w 849472"/>
                <a:gd name="csY33" fmla="*/ 4867 h 220408"/>
                <a:gd name="csX34" fmla="*/ 110148 w 849472"/>
                <a:gd name="csY34" fmla="*/ 0 h 220408"/>
                <a:gd name="csX35" fmla="*/ 75020 w 849472"/>
                <a:gd name="csY35" fmla="*/ 4858 h 220408"/>
                <a:gd name="csX36" fmla="*/ 35015 w 849472"/>
                <a:gd name="csY36" fmla="*/ 24289 h 220408"/>
                <a:gd name="csX37" fmla="*/ 24537 w 849472"/>
                <a:gd name="csY37" fmla="*/ 40548 h 220408"/>
                <a:gd name="csX38" fmla="*/ 506 w 849472"/>
                <a:gd name="csY38" fmla="*/ 176936 h 220408"/>
                <a:gd name="csX39" fmla="*/ 17355 w 849472"/>
                <a:gd name="csY39" fmla="*/ 211626 h 220408"/>
                <a:gd name="csX40" fmla="*/ 30318 w 849472"/>
                <a:gd name="csY40" fmla="*/ 207965 h 220408"/>
                <a:gd name="csX41" fmla="*/ 26657 w 849472"/>
                <a:gd name="csY41" fmla="*/ 195002 h 220408"/>
                <a:gd name="csX42" fmla="*/ 25928 w 849472"/>
                <a:gd name="csY42" fmla="*/ 194634 h 220408"/>
                <a:gd name="csX43" fmla="*/ 19260 w 849472"/>
                <a:gd name="csY43" fmla="*/ 180165 h 220408"/>
                <a:gd name="csX44" fmla="*/ 43178 w 849472"/>
                <a:gd name="csY44" fmla="*/ 44510 h 220408"/>
                <a:gd name="csX45" fmla="*/ 46035 w 849472"/>
                <a:gd name="csY45" fmla="*/ 39834 h 220408"/>
                <a:gd name="csX46" fmla="*/ 79839 w 849472"/>
                <a:gd name="csY46" fmla="*/ 23298 h 220408"/>
                <a:gd name="csX47" fmla="*/ 110205 w 849472"/>
                <a:gd name="csY47" fmla="*/ 19050 h 220408"/>
                <a:gd name="csX48" fmla="*/ 139504 w 849472"/>
                <a:gd name="csY48" fmla="*/ 23260 h 220408"/>
                <a:gd name="csX49" fmla="*/ 173451 w 849472"/>
                <a:gd name="csY49" fmla="*/ 39834 h 220408"/>
                <a:gd name="csX50" fmla="*/ 176166 w 849472"/>
                <a:gd name="csY50" fmla="*/ 43958 h 220408"/>
                <a:gd name="csX51" fmla="*/ 205836 w 849472"/>
                <a:gd name="csY51" fmla="*/ 201778 h 220408"/>
                <a:gd name="csX52" fmla="*/ 216948 w 849472"/>
                <a:gd name="csY52" fmla="*/ 209392 h 220408"/>
                <a:gd name="csX53" fmla="*/ 224562 w 849472"/>
                <a:gd name="csY53" fmla="*/ 201778 h 220408"/>
                <a:gd name="csX54" fmla="*/ 254090 w 849472"/>
                <a:gd name="csY54" fmla="*/ 44501 h 220408"/>
                <a:gd name="csX55" fmla="*/ 256947 w 849472"/>
                <a:gd name="csY55" fmla="*/ 39824 h 220408"/>
                <a:gd name="csX56" fmla="*/ 290951 w 849472"/>
                <a:gd name="csY56" fmla="*/ 23241 h 220408"/>
                <a:gd name="csX57" fmla="*/ 320203 w 849472"/>
                <a:gd name="csY57" fmla="*/ 19040 h 220408"/>
                <a:gd name="csX58" fmla="*/ 350425 w 849472"/>
                <a:gd name="csY58" fmla="*/ 23251 h 220408"/>
                <a:gd name="csX59" fmla="*/ 384715 w 849472"/>
                <a:gd name="csY59" fmla="*/ 40053 h 220408"/>
                <a:gd name="csX60" fmla="*/ 387059 w 849472"/>
                <a:gd name="csY60" fmla="*/ 43720 h 220408"/>
                <a:gd name="csX61" fmla="*/ 414500 w 849472"/>
                <a:gd name="csY61" fmla="*/ 212417 h 220408"/>
                <a:gd name="csX62" fmla="*/ 423854 w 849472"/>
                <a:gd name="csY62" fmla="*/ 220409 h 220408"/>
                <a:gd name="csX63" fmla="*/ 423901 w 849472"/>
                <a:gd name="csY63" fmla="*/ 220409 h 220408"/>
                <a:gd name="csX64" fmla="*/ 433283 w 849472"/>
                <a:gd name="csY64" fmla="*/ 212512 h 220408"/>
                <a:gd name="csX65" fmla="*/ 462278 w 849472"/>
                <a:gd name="csY65" fmla="*/ 44510 h 220408"/>
                <a:gd name="csX66" fmla="*/ 465135 w 849472"/>
                <a:gd name="csY66" fmla="*/ 39834 h 220408"/>
                <a:gd name="csX67" fmla="*/ 498939 w 849472"/>
                <a:gd name="csY67" fmla="*/ 23298 h 220408"/>
                <a:gd name="csX68" fmla="*/ 529305 w 849472"/>
                <a:gd name="csY68" fmla="*/ 19050 h 220408"/>
                <a:gd name="csX69" fmla="*/ 558604 w 849472"/>
                <a:gd name="csY69" fmla="*/ 23260 h 220408"/>
                <a:gd name="csX70" fmla="*/ 592551 w 849472"/>
                <a:gd name="csY70" fmla="*/ 39834 h 220408"/>
                <a:gd name="csX71" fmla="*/ 595266 w 849472"/>
                <a:gd name="csY71" fmla="*/ 43958 h 220408"/>
                <a:gd name="csX72" fmla="*/ 624936 w 849472"/>
                <a:gd name="csY72" fmla="*/ 201778 h 220408"/>
                <a:gd name="csX73" fmla="*/ 636048 w 849472"/>
                <a:gd name="csY73" fmla="*/ 209392 h 220408"/>
                <a:gd name="csX74" fmla="*/ 643662 w 849472"/>
                <a:gd name="csY74" fmla="*/ 201778 h 220408"/>
                <a:gd name="csX75" fmla="*/ 673190 w 849472"/>
                <a:gd name="csY75" fmla="*/ 44501 h 220408"/>
                <a:gd name="csX76" fmla="*/ 676047 w 849472"/>
                <a:gd name="csY76" fmla="*/ 39824 h 220408"/>
                <a:gd name="csX77" fmla="*/ 710051 w 849472"/>
                <a:gd name="csY77" fmla="*/ 23241 h 220408"/>
                <a:gd name="csX78" fmla="*/ 739303 w 849472"/>
                <a:gd name="csY78" fmla="*/ 19040 h 220408"/>
                <a:gd name="csX79" fmla="*/ 769525 w 849472"/>
                <a:gd name="csY79" fmla="*/ 23251 h 220408"/>
                <a:gd name="csX80" fmla="*/ 803815 w 849472"/>
                <a:gd name="csY80" fmla="*/ 40053 h 220408"/>
                <a:gd name="csX81" fmla="*/ 806178 w 849472"/>
                <a:gd name="csY81" fmla="*/ 43863 h 220408"/>
                <a:gd name="csX82" fmla="*/ 830209 w 849472"/>
                <a:gd name="csY82" fmla="*/ 180070 h 220408"/>
                <a:gd name="csX83" fmla="*/ 821418 w 849472"/>
                <a:gd name="csY83" fmla="*/ 195415 h 220408"/>
                <a:gd name="csX84" fmla="*/ 815950 w 849472"/>
                <a:gd name="csY84" fmla="*/ 195672 h 220408"/>
                <a:gd name="csX85" fmla="*/ 804906 w 849472"/>
                <a:gd name="csY85" fmla="*/ 203392 h 220408"/>
                <a:gd name="csX86" fmla="*/ 812626 w 849472"/>
                <a:gd name="csY86" fmla="*/ 214436 h 220408"/>
                <a:gd name="csX87" fmla="*/ 826342 w 849472"/>
                <a:gd name="csY87" fmla="*/ 213817 h 220408"/>
                <a:gd name="csX88" fmla="*/ 848935 w 849472"/>
                <a:gd name="csY88" fmla="*/ 176860 h 220408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  <a:cxn ang="0">
                  <a:pos x="csX9" y="csY9"/>
                </a:cxn>
                <a:cxn ang="0">
                  <a:pos x="csX10" y="csY10"/>
                </a:cxn>
                <a:cxn ang="0">
                  <a:pos x="csX11" y="csY11"/>
                </a:cxn>
                <a:cxn ang="0">
                  <a:pos x="csX12" y="csY12"/>
                </a:cxn>
                <a:cxn ang="0">
                  <a:pos x="csX13" y="csY13"/>
                </a:cxn>
                <a:cxn ang="0">
                  <a:pos x="csX14" y="csY14"/>
                </a:cxn>
                <a:cxn ang="0">
                  <a:pos x="csX15" y="csY15"/>
                </a:cxn>
                <a:cxn ang="0">
                  <a:pos x="csX16" y="csY16"/>
                </a:cxn>
                <a:cxn ang="0">
                  <a:pos x="csX17" y="csY17"/>
                </a:cxn>
                <a:cxn ang="0">
                  <a:pos x="csX18" y="csY18"/>
                </a:cxn>
                <a:cxn ang="0">
                  <a:pos x="csX19" y="csY19"/>
                </a:cxn>
                <a:cxn ang="0">
                  <a:pos x="csX20" y="csY20"/>
                </a:cxn>
                <a:cxn ang="0">
                  <a:pos x="csX21" y="csY21"/>
                </a:cxn>
                <a:cxn ang="0">
                  <a:pos x="csX22" y="csY22"/>
                </a:cxn>
                <a:cxn ang="0">
                  <a:pos x="csX23" y="csY23"/>
                </a:cxn>
                <a:cxn ang="0">
                  <a:pos x="csX24" y="csY24"/>
                </a:cxn>
                <a:cxn ang="0">
                  <a:pos x="csX25" y="csY25"/>
                </a:cxn>
                <a:cxn ang="0">
                  <a:pos x="csX26" y="csY26"/>
                </a:cxn>
                <a:cxn ang="0">
                  <a:pos x="csX27" y="csY27"/>
                </a:cxn>
                <a:cxn ang="0">
                  <a:pos x="csX28" y="csY28"/>
                </a:cxn>
                <a:cxn ang="0">
                  <a:pos x="csX29" y="csY29"/>
                </a:cxn>
                <a:cxn ang="0">
                  <a:pos x="csX30" y="csY30"/>
                </a:cxn>
                <a:cxn ang="0">
                  <a:pos x="csX31" y="csY31"/>
                </a:cxn>
                <a:cxn ang="0">
                  <a:pos x="csX32" y="csY32"/>
                </a:cxn>
                <a:cxn ang="0">
                  <a:pos x="csX33" y="csY33"/>
                </a:cxn>
                <a:cxn ang="0">
                  <a:pos x="csX34" y="csY34"/>
                </a:cxn>
                <a:cxn ang="0">
                  <a:pos x="csX35" y="csY35"/>
                </a:cxn>
                <a:cxn ang="0">
                  <a:pos x="csX36" y="csY36"/>
                </a:cxn>
                <a:cxn ang="0">
                  <a:pos x="csX37" y="csY37"/>
                </a:cxn>
                <a:cxn ang="0">
                  <a:pos x="csX38" y="csY38"/>
                </a:cxn>
                <a:cxn ang="0">
                  <a:pos x="csX39" y="csY39"/>
                </a:cxn>
                <a:cxn ang="0">
                  <a:pos x="csX40" y="csY40"/>
                </a:cxn>
                <a:cxn ang="0">
                  <a:pos x="csX41" y="csY41"/>
                </a:cxn>
                <a:cxn ang="0">
                  <a:pos x="csX42" y="csY42"/>
                </a:cxn>
                <a:cxn ang="0">
                  <a:pos x="csX43" y="csY43"/>
                </a:cxn>
                <a:cxn ang="0">
                  <a:pos x="csX44" y="csY44"/>
                </a:cxn>
                <a:cxn ang="0">
                  <a:pos x="csX45" y="csY45"/>
                </a:cxn>
                <a:cxn ang="0">
                  <a:pos x="csX46" y="csY46"/>
                </a:cxn>
                <a:cxn ang="0">
                  <a:pos x="csX47" y="csY47"/>
                </a:cxn>
                <a:cxn ang="0">
                  <a:pos x="csX48" y="csY48"/>
                </a:cxn>
                <a:cxn ang="0">
                  <a:pos x="csX49" y="csY49"/>
                </a:cxn>
                <a:cxn ang="0">
                  <a:pos x="csX50" y="csY50"/>
                </a:cxn>
                <a:cxn ang="0">
                  <a:pos x="csX51" y="csY51"/>
                </a:cxn>
                <a:cxn ang="0">
                  <a:pos x="csX52" y="csY52"/>
                </a:cxn>
                <a:cxn ang="0">
                  <a:pos x="csX53" y="csY53"/>
                </a:cxn>
                <a:cxn ang="0">
                  <a:pos x="csX54" y="csY54"/>
                </a:cxn>
                <a:cxn ang="0">
                  <a:pos x="csX55" y="csY55"/>
                </a:cxn>
                <a:cxn ang="0">
                  <a:pos x="csX56" y="csY56"/>
                </a:cxn>
                <a:cxn ang="0">
                  <a:pos x="csX57" y="csY57"/>
                </a:cxn>
                <a:cxn ang="0">
                  <a:pos x="csX58" y="csY58"/>
                </a:cxn>
                <a:cxn ang="0">
                  <a:pos x="csX59" y="csY59"/>
                </a:cxn>
                <a:cxn ang="0">
                  <a:pos x="csX60" y="csY60"/>
                </a:cxn>
                <a:cxn ang="0">
                  <a:pos x="csX61" y="csY61"/>
                </a:cxn>
                <a:cxn ang="0">
                  <a:pos x="csX62" y="csY62"/>
                </a:cxn>
                <a:cxn ang="0">
                  <a:pos x="csX63" y="csY63"/>
                </a:cxn>
                <a:cxn ang="0">
                  <a:pos x="csX64" y="csY64"/>
                </a:cxn>
                <a:cxn ang="0">
                  <a:pos x="csX65" y="csY65"/>
                </a:cxn>
                <a:cxn ang="0">
                  <a:pos x="csX66" y="csY66"/>
                </a:cxn>
                <a:cxn ang="0">
                  <a:pos x="csX67" y="csY67"/>
                </a:cxn>
                <a:cxn ang="0">
                  <a:pos x="csX68" y="csY68"/>
                </a:cxn>
                <a:cxn ang="0">
                  <a:pos x="csX69" y="csY69"/>
                </a:cxn>
                <a:cxn ang="0">
                  <a:pos x="csX70" y="csY70"/>
                </a:cxn>
                <a:cxn ang="0">
                  <a:pos x="csX71" y="csY71"/>
                </a:cxn>
                <a:cxn ang="0">
                  <a:pos x="csX72" y="csY72"/>
                </a:cxn>
                <a:cxn ang="0">
                  <a:pos x="csX73" y="csY73"/>
                </a:cxn>
                <a:cxn ang="0">
                  <a:pos x="csX74" y="csY74"/>
                </a:cxn>
                <a:cxn ang="0">
                  <a:pos x="csX75" y="csY75"/>
                </a:cxn>
                <a:cxn ang="0">
                  <a:pos x="csX76" y="csY76"/>
                </a:cxn>
                <a:cxn ang="0">
                  <a:pos x="csX77" y="csY77"/>
                </a:cxn>
                <a:cxn ang="0">
                  <a:pos x="csX78" y="csY78"/>
                </a:cxn>
                <a:cxn ang="0">
                  <a:pos x="csX79" y="csY79"/>
                </a:cxn>
                <a:cxn ang="0">
                  <a:pos x="csX80" y="csY80"/>
                </a:cxn>
                <a:cxn ang="0">
                  <a:pos x="csX81" y="csY81"/>
                </a:cxn>
                <a:cxn ang="0">
                  <a:pos x="csX82" y="csY82"/>
                </a:cxn>
                <a:cxn ang="0">
                  <a:pos x="csX83" y="csY83"/>
                </a:cxn>
                <a:cxn ang="0">
                  <a:pos x="csX84" y="csY84"/>
                </a:cxn>
                <a:cxn ang="0">
                  <a:pos x="csX85" y="csY85"/>
                </a:cxn>
                <a:cxn ang="0">
                  <a:pos x="csX86" y="csY86"/>
                </a:cxn>
                <a:cxn ang="0">
                  <a:pos x="csX87" y="csY87"/>
                </a:cxn>
                <a:cxn ang="0">
                  <a:pos x="csX88" y="csY88"/>
                </a:cxn>
              </a:cxnLst>
              <a:rect l="l" t="t" r="r" b="b"/>
              <a:pathLst>
                <a:path w="849472" h="220408">
                  <a:moveTo>
                    <a:pt x="848935" y="176860"/>
                  </a:moveTo>
                  <a:lnTo>
                    <a:pt x="824790" y="39891"/>
                  </a:lnTo>
                  <a:cubicBezTo>
                    <a:pt x="823272" y="33842"/>
                    <a:pt x="819800" y="28465"/>
                    <a:pt x="814912" y="24594"/>
                  </a:cubicBezTo>
                  <a:cubicBezTo>
                    <a:pt x="802757" y="15481"/>
                    <a:pt x="788976" y="8770"/>
                    <a:pt x="774307" y="4820"/>
                  </a:cubicBezTo>
                  <a:cubicBezTo>
                    <a:pt x="762887" y="1783"/>
                    <a:pt x="751137" y="165"/>
                    <a:pt x="739322" y="0"/>
                  </a:cubicBezTo>
                  <a:cubicBezTo>
                    <a:pt x="727753" y="97"/>
                    <a:pt x="716247" y="1731"/>
                    <a:pt x="705108" y="4858"/>
                  </a:cubicBezTo>
                  <a:cubicBezTo>
                    <a:pt x="690483" y="8810"/>
                    <a:pt x="676744" y="15510"/>
                    <a:pt x="664627" y="24603"/>
                  </a:cubicBezTo>
                  <a:cubicBezTo>
                    <a:pt x="659511" y="28521"/>
                    <a:pt x="655967" y="34139"/>
                    <a:pt x="654635" y="40443"/>
                  </a:cubicBezTo>
                  <a:lnTo>
                    <a:pt x="634366" y="147999"/>
                  </a:lnTo>
                  <a:cubicBezTo>
                    <a:pt x="634366" y="148052"/>
                    <a:pt x="634323" y="148095"/>
                    <a:pt x="634270" y="148095"/>
                  </a:cubicBezTo>
                  <a:cubicBezTo>
                    <a:pt x="634218" y="148095"/>
                    <a:pt x="634175" y="148052"/>
                    <a:pt x="634175" y="147999"/>
                  </a:cubicBezTo>
                  <a:lnTo>
                    <a:pt x="613839" y="39891"/>
                  </a:lnTo>
                  <a:cubicBezTo>
                    <a:pt x="612450" y="33788"/>
                    <a:pt x="608952" y="28371"/>
                    <a:pt x="603962" y="24594"/>
                  </a:cubicBezTo>
                  <a:cubicBezTo>
                    <a:pt x="591859" y="15515"/>
                    <a:pt x="578142" y="8821"/>
                    <a:pt x="563538" y="4867"/>
                  </a:cubicBezTo>
                  <a:cubicBezTo>
                    <a:pt x="552374" y="1734"/>
                    <a:pt x="540843" y="96"/>
                    <a:pt x="529248" y="0"/>
                  </a:cubicBezTo>
                  <a:cubicBezTo>
                    <a:pt x="517383" y="169"/>
                    <a:pt x="505585" y="1800"/>
                    <a:pt x="494120" y="4858"/>
                  </a:cubicBezTo>
                  <a:cubicBezTo>
                    <a:pt x="479677" y="8749"/>
                    <a:pt x="466102" y="15343"/>
                    <a:pt x="454115" y="24289"/>
                  </a:cubicBezTo>
                  <a:cubicBezTo>
                    <a:pt x="448848" y="28347"/>
                    <a:pt x="445147" y="34101"/>
                    <a:pt x="443637" y="40576"/>
                  </a:cubicBezTo>
                  <a:lnTo>
                    <a:pt x="424244" y="152810"/>
                  </a:lnTo>
                  <a:cubicBezTo>
                    <a:pt x="424244" y="152862"/>
                    <a:pt x="424201" y="152905"/>
                    <a:pt x="424149" y="152905"/>
                  </a:cubicBezTo>
                  <a:cubicBezTo>
                    <a:pt x="424097" y="152905"/>
                    <a:pt x="424054" y="152862"/>
                    <a:pt x="424054" y="152810"/>
                  </a:cubicBezTo>
                  <a:lnTo>
                    <a:pt x="405690" y="39891"/>
                  </a:lnTo>
                  <a:cubicBezTo>
                    <a:pt x="404172" y="33842"/>
                    <a:pt x="400700" y="28465"/>
                    <a:pt x="395812" y="24594"/>
                  </a:cubicBezTo>
                  <a:cubicBezTo>
                    <a:pt x="383657" y="15481"/>
                    <a:pt x="369876" y="8770"/>
                    <a:pt x="355207" y="4820"/>
                  </a:cubicBezTo>
                  <a:cubicBezTo>
                    <a:pt x="343787" y="1783"/>
                    <a:pt x="332037" y="165"/>
                    <a:pt x="320222" y="0"/>
                  </a:cubicBezTo>
                  <a:cubicBezTo>
                    <a:pt x="308653" y="97"/>
                    <a:pt x="297147" y="1731"/>
                    <a:pt x="286008" y="4858"/>
                  </a:cubicBezTo>
                  <a:cubicBezTo>
                    <a:pt x="271383" y="8810"/>
                    <a:pt x="257644" y="15510"/>
                    <a:pt x="245527" y="24603"/>
                  </a:cubicBezTo>
                  <a:cubicBezTo>
                    <a:pt x="240411" y="28521"/>
                    <a:pt x="236867" y="34139"/>
                    <a:pt x="235535" y="40443"/>
                  </a:cubicBezTo>
                  <a:lnTo>
                    <a:pt x="215266" y="147999"/>
                  </a:lnTo>
                  <a:cubicBezTo>
                    <a:pt x="215266" y="148052"/>
                    <a:pt x="215223" y="148095"/>
                    <a:pt x="215170" y="148095"/>
                  </a:cubicBezTo>
                  <a:cubicBezTo>
                    <a:pt x="215118" y="148095"/>
                    <a:pt x="215075" y="148052"/>
                    <a:pt x="215075" y="147999"/>
                  </a:cubicBezTo>
                  <a:lnTo>
                    <a:pt x="194739" y="39891"/>
                  </a:lnTo>
                  <a:cubicBezTo>
                    <a:pt x="193350" y="33788"/>
                    <a:pt x="189852" y="28371"/>
                    <a:pt x="184862" y="24594"/>
                  </a:cubicBezTo>
                  <a:cubicBezTo>
                    <a:pt x="172759" y="15515"/>
                    <a:pt x="159042" y="8821"/>
                    <a:pt x="144438" y="4867"/>
                  </a:cubicBezTo>
                  <a:cubicBezTo>
                    <a:pt x="133274" y="1734"/>
                    <a:pt x="121743" y="96"/>
                    <a:pt x="110148" y="0"/>
                  </a:cubicBezTo>
                  <a:cubicBezTo>
                    <a:pt x="98283" y="169"/>
                    <a:pt x="86485" y="1800"/>
                    <a:pt x="75020" y="4858"/>
                  </a:cubicBezTo>
                  <a:cubicBezTo>
                    <a:pt x="60577" y="8749"/>
                    <a:pt x="47002" y="15343"/>
                    <a:pt x="35015" y="24289"/>
                  </a:cubicBezTo>
                  <a:cubicBezTo>
                    <a:pt x="29755" y="28342"/>
                    <a:pt x="26055" y="34084"/>
                    <a:pt x="24537" y="40548"/>
                  </a:cubicBezTo>
                  <a:lnTo>
                    <a:pt x="506" y="176936"/>
                  </a:lnTo>
                  <a:cubicBezTo>
                    <a:pt x="-1973" y="190928"/>
                    <a:pt x="4826" y="204926"/>
                    <a:pt x="17355" y="211626"/>
                  </a:cubicBezTo>
                  <a:cubicBezTo>
                    <a:pt x="21946" y="214195"/>
                    <a:pt x="27750" y="212555"/>
                    <a:pt x="30318" y="207965"/>
                  </a:cubicBezTo>
                  <a:cubicBezTo>
                    <a:pt x="32887" y="203374"/>
                    <a:pt x="31247" y="197570"/>
                    <a:pt x="26657" y="195002"/>
                  </a:cubicBezTo>
                  <a:cubicBezTo>
                    <a:pt x="26419" y="194868"/>
                    <a:pt x="26176" y="194746"/>
                    <a:pt x="25928" y="194634"/>
                  </a:cubicBezTo>
                  <a:cubicBezTo>
                    <a:pt x="20865" y="191710"/>
                    <a:pt x="18194" y="185914"/>
                    <a:pt x="19260" y="180165"/>
                  </a:cubicBezTo>
                  <a:lnTo>
                    <a:pt x="43178" y="44510"/>
                  </a:lnTo>
                  <a:cubicBezTo>
                    <a:pt x="43698" y="42725"/>
                    <a:pt x="44684" y="41112"/>
                    <a:pt x="46035" y="39834"/>
                  </a:cubicBezTo>
                  <a:cubicBezTo>
                    <a:pt x="56158" y="32236"/>
                    <a:pt x="67628" y="26625"/>
                    <a:pt x="79839" y="23298"/>
                  </a:cubicBezTo>
                  <a:cubicBezTo>
                    <a:pt x="89750" y="20648"/>
                    <a:pt x="99947" y="19221"/>
                    <a:pt x="110205" y="19050"/>
                  </a:cubicBezTo>
                  <a:cubicBezTo>
                    <a:pt x="120115" y="19149"/>
                    <a:pt x="129967" y="20565"/>
                    <a:pt x="139504" y="23260"/>
                  </a:cubicBezTo>
                  <a:cubicBezTo>
                    <a:pt x="151768" y="26582"/>
                    <a:pt x="163289" y="32207"/>
                    <a:pt x="173451" y="39834"/>
                  </a:cubicBezTo>
                  <a:cubicBezTo>
                    <a:pt x="174806" y="40852"/>
                    <a:pt x="175766" y="42310"/>
                    <a:pt x="176166" y="43958"/>
                  </a:cubicBezTo>
                  <a:lnTo>
                    <a:pt x="205836" y="201778"/>
                  </a:lnTo>
                  <a:cubicBezTo>
                    <a:pt x="206802" y="206949"/>
                    <a:pt x="211777" y="210358"/>
                    <a:pt x="216948" y="209392"/>
                  </a:cubicBezTo>
                  <a:cubicBezTo>
                    <a:pt x="220815" y="208670"/>
                    <a:pt x="223840" y="205645"/>
                    <a:pt x="224562" y="201778"/>
                  </a:cubicBezTo>
                  <a:lnTo>
                    <a:pt x="254090" y="44501"/>
                  </a:lnTo>
                  <a:cubicBezTo>
                    <a:pt x="254442" y="42646"/>
                    <a:pt x="255457" y="40983"/>
                    <a:pt x="256947" y="39824"/>
                  </a:cubicBezTo>
                  <a:cubicBezTo>
                    <a:pt x="267127" y="32190"/>
                    <a:pt x="278667" y="26562"/>
                    <a:pt x="290951" y="23241"/>
                  </a:cubicBezTo>
                  <a:cubicBezTo>
                    <a:pt x="300473" y="20550"/>
                    <a:pt x="310309" y="19138"/>
                    <a:pt x="320203" y="19040"/>
                  </a:cubicBezTo>
                  <a:cubicBezTo>
                    <a:pt x="330411" y="19208"/>
                    <a:pt x="340560" y="20622"/>
                    <a:pt x="350425" y="23251"/>
                  </a:cubicBezTo>
                  <a:cubicBezTo>
                    <a:pt x="362818" y="26623"/>
                    <a:pt x="374456" y="32325"/>
                    <a:pt x="384715" y="40053"/>
                  </a:cubicBezTo>
                  <a:cubicBezTo>
                    <a:pt x="385716" y="41120"/>
                    <a:pt x="386510" y="42363"/>
                    <a:pt x="387059" y="43720"/>
                  </a:cubicBezTo>
                  <a:lnTo>
                    <a:pt x="414500" y="212417"/>
                  </a:lnTo>
                  <a:cubicBezTo>
                    <a:pt x="415249" y="217007"/>
                    <a:pt x="419203" y="220386"/>
                    <a:pt x="423854" y="220409"/>
                  </a:cubicBezTo>
                  <a:lnTo>
                    <a:pt x="423901" y="220409"/>
                  </a:lnTo>
                  <a:cubicBezTo>
                    <a:pt x="428532" y="220408"/>
                    <a:pt x="432492" y="217075"/>
                    <a:pt x="433283" y="212512"/>
                  </a:cubicBezTo>
                  <a:lnTo>
                    <a:pt x="462278" y="44510"/>
                  </a:lnTo>
                  <a:cubicBezTo>
                    <a:pt x="462799" y="42725"/>
                    <a:pt x="463784" y="41112"/>
                    <a:pt x="465135" y="39834"/>
                  </a:cubicBezTo>
                  <a:cubicBezTo>
                    <a:pt x="475257" y="32236"/>
                    <a:pt x="486728" y="26625"/>
                    <a:pt x="498939" y="23298"/>
                  </a:cubicBezTo>
                  <a:cubicBezTo>
                    <a:pt x="508850" y="20648"/>
                    <a:pt x="519047" y="19221"/>
                    <a:pt x="529305" y="19050"/>
                  </a:cubicBezTo>
                  <a:cubicBezTo>
                    <a:pt x="539215" y="19149"/>
                    <a:pt x="549067" y="20565"/>
                    <a:pt x="558604" y="23260"/>
                  </a:cubicBezTo>
                  <a:cubicBezTo>
                    <a:pt x="570868" y="26582"/>
                    <a:pt x="582389" y="32207"/>
                    <a:pt x="592551" y="39834"/>
                  </a:cubicBezTo>
                  <a:cubicBezTo>
                    <a:pt x="593906" y="40852"/>
                    <a:pt x="594866" y="42310"/>
                    <a:pt x="595266" y="43958"/>
                  </a:cubicBezTo>
                  <a:lnTo>
                    <a:pt x="624936" y="201778"/>
                  </a:lnTo>
                  <a:cubicBezTo>
                    <a:pt x="625902" y="206949"/>
                    <a:pt x="630877" y="210358"/>
                    <a:pt x="636048" y="209392"/>
                  </a:cubicBezTo>
                  <a:cubicBezTo>
                    <a:pt x="639915" y="208670"/>
                    <a:pt x="642940" y="205645"/>
                    <a:pt x="643662" y="201778"/>
                  </a:cubicBezTo>
                  <a:lnTo>
                    <a:pt x="673190" y="44501"/>
                  </a:lnTo>
                  <a:cubicBezTo>
                    <a:pt x="673542" y="42646"/>
                    <a:pt x="674557" y="40983"/>
                    <a:pt x="676047" y="39824"/>
                  </a:cubicBezTo>
                  <a:cubicBezTo>
                    <a:pt x="686227" y="32190"/>
                    <a:pt x="697768" y="26562"/>
                    <a:pt x="710051" y="23241"/>
                  </a:cubicBezTo>
                  <a:cubicBezTo>
                    <a:pt x="719573" y="20550"/>
                    <a:pt x="729409" y="19138"/>
                    <a:pt x="739303" y="19040"/>
                  </a:cubicBezTo>
                  <a:cubicBezTo>
                    <a:pt x="749511" y="19208"/>
                    <a:pt x="759660" y="20622"/>
                    <a:pt x="769525" y="23251"/>
                  </a:cubicBezTo>
                  <a:cubicBezTo>
                    <a:pt x="781918" y="26623"/>
                    <a:pt x="793556" y="32325"/>
                    <a:pt x="803815" y="40053"/>
                  </a:cubicBezTo>
                  <a:cubicBezTo>
                    <a:pt x="804847" y="41155"/>
                    <a:pt x="805649" y="42449"/>
                    <a:pt x="806178" y="43863"/>
                  </a:cubicBezTo>
                  <a:lnTo>
                    <a:pt x="830209" y="180070"/>
                  </a:lnTo>
                  <a:cubicBezTo>
                    <a:pt x="831518" y="186662"/>
                    <a:pt x="827766" y="193210"/>
                    <a:pt x="821418" y="195415"/>
                  </a:cubicBezTo>
                  <a:cubicBezTo>
                    <a:pt x="819636" y="195903"/>
                    <a:pt x="817770" y="195991"/>
                    <a:pt x="815950" y="195672"/>
                  </a:cubicBezTo>
                  <a:cubicBezTo>
                    <a:pt x="810769" y="194754"/>
                    <a:pt x="805824" y="198210"/>
                    <a:pt x="804906" y="203392"/>
                  </a:cubicBezTo>
                  <a:cubicBezTo>
                    <a:pt x="803988" y="208574"/>
                    <a:pt x="807445" y="213518"/>
                    <a:pt x="812626" y="214436"/>
                  </a:cubicBezTo>
                  <a:cubicBezTo>
                    <a:pt x="817189" y="215241"/>
                    <a:pt x="821871" y="215030"/>
                    <a:pt x="826342" y="213817"/>
                  </a:cubicBezTo>
                  <a:cubicBezTo>
                    <a:pt x="842191" y="209055"/>
                    <a:pt x="851922" y="193137"/>
                    <a:pt x="848935" y="176860"/>
                  </a:cubicBez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AD03D287-7C97-43BE-ABCA-D242D29C3BE1}"/>
              </a:ext>
            </a:extLst>
          </p:cNvPr>
          <p:cNvSpPr>
            <a:spLocks noGrp="1"/>
          </p:cNvSpPr>
          <p:nvPr>
            <p:ph type="body" sz="quarter" idx="36"/>
          </p:nvPr>
        </p:nvSpPr>
        <p:spPr>
          <a:xfrm>
            <a:off x="5035537" y="2985350"/>
            <a:ext cx="1980000" cy="1490080"/>
          </a:xfrm>
        </p:spPr>
        <p:txBody>
          <a:bodyPr rtlCol="0"/>
          <a:lstStyle/>
          <a:p>
            <a:r>
              <a:rPr lang="en-GB" dirty="0"/>
              <a:t>Inflation affects clothing costs; demand stays strong</a:t>
            </a:r>
          </a:p>
        </p:txBody>
      </p:sp>
      <p:grpSp>
        <p:nvGrpSpPr>
          <p:cNvPr id="25" name="Content Placeholder 19" descr="Money outline">
            <a:extLst>
              <a:ext uri="{FF2B5EF4-FFF2-40B4-BE49-F238E27FC236}">
                <a16:creationId xmlns:a16="http://schemas.microsoft.com/office/drawing/2014/main" id="{6AF28826-1708-66DD-9D48-2B2F0C4719EE}"/>
              </a:ext>
            </a:extLst>
          </p:cNvPr>
          <p:cNvGrpSpPr/>
          <p:nvPr/>
        </p:nvGrpSpPr>
        <p:grpSpPr>
          <a:xfrm>
            <a:off x="5431640" y="1722142"/>
            <a:ext cx="1148358" cy="871423"/>
            <a:chOff x="7052469" y="2643886"/>
            <a:chExt cx="838314" cy="614457"/>
          </a:xfrm>
          <a:solidFill>
            <a:schemeClr val="accent3"/>
          </a:solidFill>
        </p:grpSpPr>
        <p:sp>
          <p:nvSpPr>
            <p:cNvPr id="26" name="Free-form: Shape 25">
              <a:extLst>
                <a:ext uri="{FF2B5EF4-FFF2-40B4-BE49-F238E27FC236}">
                  <a16:creationId xmlns:a16="http://schemas.microsoft.com/office/drawing/2014/main" id="{71527867-4DF3-40CD-91D5-C1BDBFF5C8CB}"/>
                </a:ext>
              </a:extLst>
            </p:cNvPr>
            <p:cNvSpPr/>
            <p:nvPr/>
          </p:nvSpPr>
          <p:spPr>
            <a:xfrm>
              <a:off x="7299729" y="2749947"/>
              <a:ext cx="516053" cy="98831"/>
            </a:xfrm>
            <a:custGeom>
              <a:avLst/>
              <a:gdLst>
                <a:gd name="csX0" fmla="*/ 481611 w 516053"/>
                <a:gd name="csY0" fmla="*/ 22403 h 98831"/>
                <a:gd name="csX1" fmla="*/ 496642 w 516053"/>
                <a:gd name="csY1" fmla="*/ 98822 h 98831"/>
                <a:gd name="csX2" fmla="*/ 516054 w 516053"/>
                <a:gd name="csY2" fmla="*/ 98822 h 98831"/>
                <a:gd name="csX3" fmla="*/ 496642 w 516053"/>
                <a:gd name="csY3" fmla="*/ 0 h 98831"/>
                <a:gd name="csX4" fmla="*/ 389 w 516053"/>
                <a:gd name="csY4" fmla="*/ 98650 h 98831"/>
                <a:gd name="csX5" fmla="*/ 389 w 516053"/>
                <a:gd name="csY5" fmla="*/ 98831 h 98831"/>
                <a:gd name="csX6" fmla="*/ 97173 w 516053"/>
                <a:gd name="csY6" fmla="*/ 98831 h 98831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</a:cxnLst>
              <a:rect l="l" t="t" r="r" b="b"/>
              <a:pathLst>
                <a:path w="516053" h="98831">
                  <a:moveTo>
                    <a:pt x="481611" y="22403"/>
                  </a:moveTo>
                  <a:lnTo>
                    <a:pt x="496642" y="98822"/>
                  </a:lnTo>
                  <a:lnTo>
                    <a:pt x="516054" y="98822"/>
                  </a:lnTo>
                  <a:lnTo>
                    <a:pt x="496642" y="0"/>
                  </a:lnTo>
                  <a:lnTo>
                    <a:pt x="389" y="98650"/>
                  </a:lnTo>
                  <a:cubicBezTo>
                    <a:pt x="-135" y="98755"/>
                    <a:pt x="-125" y="98831"/>
                    <a:pt x="389" y="98831"/>
                  </a:cubicBezTo>
                  <a:lnTo>
                    <a:pt x="97173" y="98831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-form: Shape 26">
              <a:extLst>
                <a:ext uri="{FF2B5EF4-FFF2-40B4-BE49-F238E27FC236}">
                  <a16:creationId xmlns:a16="http://schemas.microsoft.com/office/drawing/2014/main" id="{70B0E8C9-5A79-4592-A19C-1538AAB20862}"/>
                </a:ext>
              </a:extLst>
            </p:cNvPr>
            <p:cNvSpPr/>
            <p:nvPr/>
          </p:nvSpPr>
          <p:spPr>
            <a:xfrm>
              <a:off x="7178096" y="2643886"/>
              <a:ext cx="537960" cy="204892"/>
            </a:xfrm>
            <a:custGeom>
              <a:avLst/>
              <a:gdLst>
                <a:gd name="csX0" fmla="*/ 490211 w 537960"/>
                <a:gd name="csY0" fmla="*/ 24927 h 204892"/>
                <a:gd name="csX1" fmla="*/ 518910 w 537960"/>
                <a:gd name="csY1" fmla="*/ 96679 h 204892"/>
                <a:gd name="csX2" fmla="*/ 537960 w 537960"/>
                <a:gd name="csY2" fmla="*/ 92869 h 204892"/>
                <a:gd name="csX3" fmla="*/ 500813 w 537960"/>
                <a:gd name="csY3" fmla="*/ 0 h 204892"/>
                <a:gd name="csX4" fmla="*/ 179 w 537960"/>
                <a:gd name="csY4" fmla="*/ 204711 h 204892"/>
                <a:gd name="csX5" fmla="*/ 179 w 537960"/>
                <a:gd name="csY5" fmla="*/ 204892 h 204892"/>
                <a:gd name="csX6" fmla="*/ 50033 w 537960"/>
                <a:gd name="csY6" fmla="*/ 204892 h 20489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</a:cxnLst>
              <a:rect l="l" t="t" r="r" b="b"/>
              <a:pathLst>
                <a:path w="537960" h="204892">
                  <a:moveTo>
                    <a:pt x="490211" y="24927"/>
                  </a:moveTo>
                  <a:lnTo>
                    <a:pt x="518910" y="96679"/>
                  </a:lnTo>
                  <a:lnTo>
                    <a:pt x="537960" y="92869"/>
                  </a:lnTo>
                  <a:lnTo>
                    <a:pt x="500813" y="0"/>
                  </a:lnTo>
                  <a:lnTo>
                    <a:pt x="179" y="204711"/>
                  </a:lnTo>
                  <a:cubicBezTo>
                    <a:pt x="-69" y="204816"/>
                    <a:pt x="-50" y="204892"/>
                    <a:pt x="179" y="204892"/>
                  </a:cubicBezTo>
                  <a:lnTo>
                    <a:pt x="50033" y="204892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-form: Shape 27">
              <a:extLst>
                <a:ext uri="{FF2B5EF4-FFF2-40B4-BE49-F238E27FC236}">
                  <a16:creationId xmlns:a16="http://schemas.microsoft.com/office/drawing/2014/main" id="{7294EE40-528F-BF1F-2B13-C4054331C453}"/>
                </a:ext>
              </a:extLst>
            </p:cNvPr>
            <p:cNvSpPr/>
            <p:nvPr/>
          </p:nvSpPr>
          <p:spPr>
            <a:xfrm>
              <a:off x="7052469" y="2877344"/>
              <a:ext cx="838314" cy="381000"/>
            </a:xfrm>
            <a:custGeom>
              <a:avLst/>
              <a:gdLst>
                <a:gd name="csX0" fmla="*/ 838314 w 838314"/>
                <a:gd name="csY0" fmla="*/ 0 h 381000"/>
                <a:gd name="csX1" fmla="*/ 0 w 838314"/>
                <a:gd name="csY1" fmla="*/ 0 h 381000"/>
                <a:gd name="csX2" fmla="*/ 0 w 838314"/>
                <a:gd name="csY2" fmla="*/ 381000 h 381000"/>
                <a:gd name="csX3" fmla="*/ 838314 w 838314"/>
                <a:gd name="csY3" fmla="*/ 381000 h 381000"/>
                <a:gd name="csX4" fmla="*/ 819264 w 838314"/>
                <a:gd name="csY4" fmla="*/ 361950 h 381000"/>
                <a:gd name="csX5" fmla="*/ 19050 w 838314"/>
                <a:gd name="csY5" fmla="*/ 361950 h 381000"/>
                <a:gd name="csX6" fmla="*/ 19050 w 838314"/>
                <a:gd name="csY6" fmla="*/ 19050 h 381000"/>
                <a:gd name="csX7" fmla="*/ 819264 w 838314"/>
                <a:gd name="csY7" fmla="*/ 19050 h 38100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</a:cxnLst>
              <a:rect l="l" t="t" r="r" b="b"/>
              <a:pathLst>
                <a:path w="838314" h="381000">
                  <a:moveTo>
                    <a:pt x="838314" y="0"/>
                  </a:moveTo>
                  <a:lnTo>
                    <a:pt x="0" y="0"/>
                  </a:lnTo>
                  <a:lnTo>
                    <a:pt x="0" y="381000"/>
                  </a:lnTo>
                  <a:lnTo>
                    <a:pt x="838314" y="381000"/>
                  </a:lnTo>
                  <a:close/>
                  <a:moveTo>
                    <a:pt x="819264" y="361950"/>
                  </a:moveTo>
                  <a:lnTo>
                    <a:pt x="19050" y="361950"/>
                  </a:lnTo>
                  <a:lnTo>
                    <a:pt x="19050" y="19050"/>
                  </a:lnTo>
                  <a:lnTo>
                    <a:pt x="819264" y="19050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-form: Shape 28">
              <a:extLst>
                <a:ext uri="{FF2B5EF4-FFF2-40B4-BE49-F238E27FC236}">
                  <a16:creationId xmlns:a16="http://schemas.microsoft.com/office/drawing/2014/main" id="{54D58536-A294-5A3A-30E5-ED7DC43EE8A9}"/>
                </a:ext>
              </a:extLst>
            </p:cNvPr>
            <p:cNvSpPr/>
            <p:nvPr/>
          </p:nvSpPr>
          <p:spPr>
            <a:xfrm>
              <a:off x="7403046" y="2982119"/>
              <a:ext cx="137160" cy="171450"/>
            </a:xfrm>
            <a:custGeom>
              <a:avLst/>
              <a:gdLst>
                <a:gd name="csX0" fmla="*/ 68580 w 137160"/>
                <a:gd name="csY0" fmla="*/ 171450 h 171450"/>
                <a:gd name="csX1" fmla="*/ 137160 w 137160"/>
                <a:gd name="csY1" fmla="*/ 85725 h 171450"/>
                <a:gd name="csX2" fmla="*/ 68580 w 137160"/>
                <a:gd name="csY2" fmla="*/ 0 h 171450"/>
                <a:gd name="csX3" fmla="*/ 0 w 137160"/>
                <a:gd name="csY3" fmla="*/ 85725 h 171450"/>
                <a:gd name="csX4" fmla="*/ 68580 w 137160"/>
                <a:gd name="csY4" fmla="*/ 171450 h 171450"/>
                <a:gd name="csX5" fmla="*/ 68580 w 137160"/>
                <a:gd name="csY5" fmla="*/ 19050 h 171450"/>
                <a:gd name="csX6" fmla="*/ 118110 w 137160"/>
                <a:gd name="csY6" fmla="*/ 85725 h 171450"/>
                <a:gd name="csX7" fmla="*/ 68580 w 137160"/>
                <a:gd name="csY7" fmla="*/ 152400 h 171450"/>
                <a:gd name="csX8" fmla="*/ 19050 w 137160"/>
                <a:gd name="csY8" fmla="*/ 85725 h 171450"/>
                <a:gd name="csX9" fmla="*/ 68580 w 137160"/>
                <a:gd name="csY9" fmla="*/ 19050 h 17145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  <a:cxn ang="0">
                  <a:pos x="csX9" y="csY9"/>
                </a:cxn>
              </a:cxnLst>
              <a:rect l="l" t="t" r="r" b="b"/>
              <a:pathLst>
                <a:path w="137160" h="171450">
                  <a:moveTo>
                    <a:pt x="68580" y="171450"/>
                  </a:moveTo>
                  <a:cubicBezTo>
                    <a:pt x="106461" y="171450"/>
                    <a:pt x="137160" y="133074"/>
                    <a:pt x="137160" y="85725"/>
                  </a:cubicBezTo>
                  <a:cubicBezTo>
                    <a:pt x="137160" y="38376"/>
                    <a:pt x="106451" y="0"/>
                    <a:pt x="68580" y="0"/>
                  </a:cubicBezTo>
                  <a:cubicBezTo>
                    <a:pt x="30709" y="0"/>
                    <a:pt x="0" y="38376"/>
                    <a:pt x="0" y="85725"/>
                  </a:cubicBezTo>
                  <a:cubicBezTo>
                    <a:pt x="0" y="133074"/>
                    <a:pt x="30699" y="171450"/>
                    <a:pt x="68580" y="171450"/>
                  </a:cubicBezTo>
                  <a:close/>
                  <a:moveTo>
                    <a:pt x="68580" y="19050"/>
                  </a:moveTo>
                  <a:cubicBezTo>
                    <a:pt x="95898" y="19050"/>
                    <a:pt x="118110" y="48958"/>
                    <a:pt x="118110" y="85725"/>
                  </a:cubicBezTo>
                  <a:cubicBezTo>
                    <a:pt x="118110" y="122492"/>
                    <a:pt x="95888" y="152400"/>
                    <a:pt x="68580" y="152400"/>
                  </a:cubicBezTo>
                  <a:cubicBezTo>
                    <a:pt x="41272" y="152400"/>
                    <a:pt x="19050" y="122492"/>
                    <a:pt x="19050" y="85725"/>
                  </a:cubicBezTo>
                  <a:cubicBezTo>
                    <a:pt x="19050" y="48958"/>
                    <a:pt x="41272" y="19050"/>
                    <a:pt x="68580" y="19050"/>
                  </a:cubicBez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-form: Shape 29">
              <a:extLst>
                <a:ext uri="{FF2B5EF4-FFF2-40B4-BE49-F238E27FC236}">
                  <a16:creationId xmlns:a16="http://schemas.microsoft.com/office/drawing/2014/main" id="{3E9017C0-D61E-0470-AC16-DE5DCC8C8EB4}"/>
                </a:ext>
              </a:extLst>
            </p:cNvPr>
            <p:cNvSpPr/>
            <p:nvPr/>
          </p:nvSpPr>
          <p:spPr>
            <a:xfrm>
              <a:off x="7195342" y="3029725"/>
              <a:ext cx="76261" cy="76276"/>
            </a:xfrm>
            <a:custGeom>
              <a:avLst/>
              <a:gdLst>
                <a:gd name="csX0" fmla="*/ 27795 w 76261"/>
                <a:gd name="csY0" fmla="*/ 74875 h 76276"/>
                <a:gd name="csX1" fmla="*/ 74870 w 76261"/>
                <a:gd name="csY1" fmla="*/ 48248 h 76276"/>
                <a:gd name="csX2" fmla="*/ 74868 w 76261"/>
                <a:gd name="csY2" fmla="*/ 27793 h 76276"/>
                <a:gd name="csX3" fmla="*/ 48493 w 76261"/>
                <a:gd name="csY3" fmla="*/ 1409 h 76276"/>
                <a:gd name="csX4" fmla="*/ 1400 w 76261"/>
                <a:gd name="csY4" fmla="*/ 28003 h 76276"/>
                <a:gd name="csX5" fmla="*/ 1401 w 76261"/>
                <a:gd name="csY5" fmla="*/ 48510 h 76276"/>
                <a:gd name="csX6" fmla="*/ 27795 w 76261"/>
                <a:gd name="csY6" fmla="*/ 74875 h 76276"/>
                <a:gd name="csX7" fmla="*/ 38101 w 76261"/>
                <a:gd name="csY7" fmla="*/ 19068 h 76276"/>
                <a:gd name="csX8" fmla="*/ 57151 w 76261"/>
                <a:gd name="csY8" fmla="*/ 38118 h 76276"/>
                <a:gd name="csX9" fmla="*/ 38101 w 76261"/>
                <a:gd name="csY9" fmla="*/ 57168 h 76276"/>
                <a:gd name="csX10" fmla="*/ 19051 w 76261"/>
                <a:gd name="csY10" fmla="*/ 38118 h 76276"/>
                <a:gd name="csX11" fmla="*/ 38101 w 76261"/>
                <a:gd name="csY11" fmla="*/ 19068 h 76276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  <a:cxn ang="0">
                  <a:pos x="csX9" y="csY9"/>
                </a:cxn>
                <a:cxn ang="0">
                  <a:pos x="csX10" y="csY10"/>
                </a:cxn>
                <a:cxn ang="0">
                  <a:pos x="csX11" y="csY11"/>
                </a:cxn>
              </a:cxnLst>
              <a:rect l="l" t="t" r="r" b="b"/>
              <a:pathLst>
                <a:path w="76261" h="76276">
                  <a:moveTo>
                    <a:pt x="27795" y="74875"/>
                  </a:moveTo>
                  <a:cubicBezTo>
                    <a:pt x="48147" y="80522"/>
                    <a:pt x="69223" y="68600"/>
                    <a:pt x="74870" y="48248"/>
                  </a:cubicBezTo>
                  <a:cubicBezTo>
                    <a:pt x="76726" y="41556"/>
                    <a:pt x="76726" y="34484"/>
                    <a:pt x="74868" y="27793"/>
                  </a:cubicBezTo>
                  <a:cubicBezTo>
                    <a:pt x="71365" y="14950"/>
                    <a:pt x="61335" y="4915"/>
                    <a:pt x="48493" y="1409"/>
                  </a:cubicBezTo>
                  <a:cubicBezTo>
                    <a:pt x="28145" y="-4252"/>
                    <a:pt x="7060" y="7654"/>
                    <a:pt x="1400" y="28003"/>
                  </a:cubicBezTo>
                  <a:cubicBezTo>
                    <a:pt x="-467" y="34711"/>
                    <a:pt x="-466" y="41802"/>
                    <a:pt x="1401" y="48510"/>
                  </a:cubicBezTo>
                  <a:cubicBezTo>
                    <a:pt x="4910" y="61353"/>
                    <a:pt x="14949" y="71381"/>
                    <a:pt x="27795" y="74875"/>
                  </a:cubicBezTo>
                  <a:close/>
                  <a:moveTo>
                    <a:pt x="38101" y="19068"/>
                  </a:moveTo>
                  <a:cubicBezTo>
                    <a:pt x="48623" y="19068"/>
                    <a:pt x="57151" y="27597"/>
                    <a:pt x="57151" y="38118"/>
                  </a:cubicBezTo>
                  <a:cubicBezTo>
                    <a:pt x="57151" y="48640"/>
                    <a:pt x="48623" y="57168"/>
                    <a:pt x="38101" y="57168"/>
                  </a:cubicBezTo>
                  <a:cubicBezTo>
                    <a:pt x="27580" y="57168"/>
                    <a:pt x="19051" y="48640"/>
                    <a:pt x="19051" y="38118"/>
                  </a:cubicBezTo>
                  <a:cubicBezTo>
                    <a:pt x="19051" y="27597"/>
                    <a:pt x="27580" y="19068"/>
                    <a:pt x="38101" y="19068"/>
                  </a:cubicBez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-form: Shape 30">
              <a:extLst>
                <a:ext uri="{FF2B5EF4-FFF2-40B4-BE49-F238E27FC236}">
                  <a16:creationId xmlns:a16="http://schemas.microsoft.com/office/drawing/2014/main" id="{D1716F5F-11F0-B7CA-3478-9FB5A5F040D5}"/>
                </a:ext>
              </a:extLst>
            </p:cNvPr>
            <p:cNvSpPr/>
            <p:nvPr/>
          </p:nvSpPr>
          <p:spPr>
            <a:xfrm>
              <a:off x="7671689" y="3029547"/>
              <a:ext cx="76208" cy="76429"/>
            </a:xfrm>
            <a:custGeom>
              <a:avLst/>
              <a:gdLst>
                <a:gd name="csX0" fmla="*/ 45872 w 76208"/>
                <a:gd name="csY0" fmla="*/ 75644 h 76429"/>
                <a:gd name="csX1" fmla="*/ 76200 w 76208"/>
                <a:gd name="csY1" fmla="*/ 36591 h 76429"/>
                <a:gd name="csX2" fmla="*/ 76200 w 76208"/>
                <a:gd name="csY2" fmla="*/ 36591 h 76429"/>
                <a:gd name="csX3" fmla="*/ 59055 w 76208"/>
                <a:gd name="csY3" fmla="*/ 5883 h 76429"/>
                <a:gd name="csX4" fmla="*/ 5876 w 76208"/>
                <a:gd name="csY4" fmla="*/ 18120 h 76429"/>
                <a:gd name="csX5" fmla="*/ 0 w 76208"/>
                <a:gd name="csY5" fmla="*/ 38268 h 76429"/>
                <a:gd name="csX6" fmla="*/ 38171 w 76208"/>
                <a:gd name="csY6" fmla="*/ 76430 h 76429"/>
                <a:gd name="csX7" fmla="*/ 45872 w 76208"/>
                <a:gd name="csY7" fmla="*/ 75644 h 76429"/>
                <a:gd name="csX8" fmla="*/ 38100 w 76208"/>
                <a:gd name="csY8" fmla="*/ 19246 h 76429"/>
                <a:gd name="csX9" fmla="*/ 57150 w 76208"/>
                <a:gd name="csY9" fmla="*/ 38296 h 76429"/>
                <a:gd name="csX10" fmla="*/ 38100 w 76208"/>
                <a:gd name="csY10" fmla="*/ 57346 h 76429"/>
                <a:gd name="csX11" fmla="*/ 19050 w 76208"/>
                <a:gd name="csY11" fmla="*/ 38296 h 76429"/>
                <a:gd name="csX12" fmla="*/ 38100 w 76208"/>
                <a:gd name="csY12" fmla="*/ 19246 h 76429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  <a:cxn ang="0">
                  <a:pos x="csX9" y="csY9"/>
                </a:cxn>
                <a:cxn ang="0">
                  <a:pos x="csX10" y="csY10"/>
                </a:cxn>
                <a:cxn ang="0">
                  <a:pos x="csX11" y="csY11"/>
                </a:cxn>
                <a:cxn ang="0">
                  <a:pos x="csX12" y="csY12"/>
                </a:cxn>
              </a:cxnLst>
              <a:rect l="l" t="t" r="r" b="b"/>
              <a:pathLst>
                <a:path w="76208" h="76429">
                  <a:moveTo>
                    <a:pt x="45872" y="75644"/>
                  </a:moveTo>
                  <a:cubicBezTo>
                    <a:pt x="63942" y="71433"/>
                    <a:pt x="76594" y="55141"/>
                    <a:pt x="76200" y="36591"/>
                  </a:cubicBezTo>
                  <a:lnTo>
                    <a:pt x="76200" y="36591"/>
                  </a:lnTo>
                  <a:cubicBezTo>
                    <a:pt x="76448" y="24011"/>
                    <a:pt x="69894" y="12273"/>
                    <a:pt x="59055" y="5883"/>
                  </a:cubicBezTo>
                  <a:cubicBezTo>
                    <a:pt x="40991" y="-5423"/>
                    <a:pt x="17182" y="56"/>
                    <a:pt x="5876" y="18120"/>
                  </a:cubicBezTo>
                  <a:cubicBezTo>
                    <a:pt x="2094" y="24164"/>
                    <a:pt x="60" y="31138"/>
                    <a:pt x="0" y="38268"/>
                  </a:cubicBezTo>
                  <a:cubicBezTo>
                    <a:pt x="3" y="59346"/>
                    <a:pt x="17093" y="76432"/>
                    <a:pt x="38171" y="76430"/>
                  </a:cubicBezTo>
                  <a:cubicBezTo>
                    <a:pt x="40758" y="76430"/>
                    <a:pt x="43339" y="76166"/>
                    <a:pt x="45872" y="75644"/>
                  </a:cubicBezTo>
                  <a:close/>
                  <a:moveTo>
                    <a:pt x="38100" y="19246"/>
                  </a:moveTo>
                  <a:cubicBezTo>
                    <a:pt x="48621" y="19246"/>
                    <a:pt x="57150" y="27775"/>
                    <a:pt x="57150" y="38296"/>
                  </a:cubicBezTo>
                  <a:cubicBezTo>
                    <a:pt x="57150" y="48818"/>
                    <a:pt x="48621" y="57346"/>
                    <a:pt x="38100" y="57346"/>
                  </a:cubicBezTo>
                  <a:cubicBezTo>
                    <a:pt x="27579" y="57346"/>
                    <a:pt x="19050" y="48818"/>
                    <a:pt x="19050" y="38296"/>
                  </a:cubicBezTo>
                  <a:cubicBezTo>
                    <a:pt x="19050" y="27775"/>
                    <a:pt x="27579" y="19246"/>
                    <a:pt x="38100" y="19246"/>
                  </a:cubicBez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-form: Shape 31">
              <a:extLst>
                <a:ext uri="{FF2B5EF4-FFF2-40B4-BE49-F238E27FC236}">
                  <a16:creationId xmlns:a16="http://schemas.microsoft.com/office/drawing/2014/main" id="{33F1B890-079D-A14C-00F3-193B9D35A22C}"/>
                </a:ext>
              </a:extLst>
            </p:cNvPr>
            <p:cNvSpPr/>
            <p:nvPr/>
          </p:nvSpPr>
          <p:spPr>
            <a:xfrm>
              <a:off x="7109619" y="2934494"/>
              <a:ext cx="724004" cy="266700"/>
            </a:xfrm>
            <a:custGeom>
              <a:avLst/>
              <a:gdLst>
                <a:gd name="csX0" fmla="*/ 695430 w 724004"/>
                <a:gd name="csY0" fmla="*/ 266700 h 266700"/>
                <a:gd name="csX1" fmla="*/ 724005 w 724004"/>
                <a:gd name="csY1" fmla="*/ 238125 h 266700"/>
                <a:gd name="csX2" fmla="*/ 724005 w 724004"/>
                <a:gd name="csY2" fmla="*/ 28575 h 266700"/>
                <a:gd name="csX3" fmla="*/ 695430 w 724004"/>
                <a:gd name="csY3" fmla="*/ 0 h 266700"/>
                <a:gd name="csX4" fmla="*/ 38100 w 724004"/>
                <a:gd name="csY4" fmla="*/ 0 h 266700"/>
                <a:gd name="csX5" fmla="*/ 0 w 724004"/>
                <a:gd name="csY5" fmla="*/ 38100 h 266700"/>
                <a:gd name="csX6" fmla="*/ 0 w 724004"/>
                <a:gd name="csY6" fmla="*/ 228600 h 266700"/>
                <a:gd name="csX7" fmla="*/ 38100 w 724004"/>
                <a:gd name="csY7" fmla="*/ 266700 h 266700"/>
                <a:gd name="csX8" fmla="*/ 19050 w 724004"/>
                <a:gd name="csY8" fmla="*/ 46006 h 266700"/>
                <a:gd name="csX9" fmla="*/ 46006 w 724004"/>
                <a:gd name="csY9" fmla="*/ 19050 h 266700"/>
                <a:gd name="csX10" fmla="*/ 687543 w 724004"/>
                <a:gd name="csY10" fmla="*/ 19050 h 266700"/>
                <a:gd name="csX11" fmla="*/ 704955 w 724004"/>
                <a:gd name="csY11" fmla="*/ 36462 h 266700"/>
                <a:gd name="csX12" fmla="*/ 704955 w 724004"/>
                <a:gd name="csY12" fmla="*/ 230257 h 266700"/>
                <a:gd name="csX13" fmla="*/ 687543 w 724004"/>
                <a:gd name="csY13" fmla="*/ 247650 h 266700"/>
                <a:gd name="csX14" fmla="*/ 46006 w 724004"/>
                <a:gd name="csY14" fmla="*/ 247650 h 266700"/>
                <a:gd name="csX15" fmla="*/ 19050 w 724004"/>
                <a:gd name="csY15" fmla="*/ 220732 h 26670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  <a:cxn ang="0">
                  <a:pos x="csX9" y="csY9"/>
                </a:cxn>
                <a:cxn ang="0">
                  <a:pos x="csX10" y="csY10"/>
                </a:cxn>
                <a:cxn ang="0">
                  <a:pos x="csX11" y="csY11"/>
                </a:cxn>
                <a:cxn ang="0">
                  <a:pos x="csX12" y="csY12"/>
                </a:cxn>
                <a:cxn ang="0">
                  <a:pos x="csX13" y="csY13"/>
                </a:cxn>
                <a:cxn ang="0">
                  <a:pos x="csX14" y="csY14"/>
                </a:cxn>
                <a:cxn ang="0">
                  <a:pos x="csX15" y="csY15"/>
                </a:cxn>
              </a:cxnLst>
              <a:rect l="l" t="t" r="r" b="b"/>
              <a:pathLst>
                <a:path w="724004" h="266700">
                  <a:moveTo>
                    <a:pt x="695430" y="266700"/>
                  </a:moveTo>
                  <a:lnTo>
                    <a:pt x="724005" y="238125"/>
                  </a:lnTo>
                  <a:lnTo>
                    <a:pt x="724005" y="28575"/>
                  </a:lnTo>
                  <a:lnTo>
                    <a:pt x="695430" y="0"/>
                  </a:lnTo>
                  <a:lnTo>
                    <a:pt x="38100" y="0"/>
                  </a:lnTo>
                  <a:lnTo>
                    <a:pt x="0" y="38100"/>
                  </a:lnTo>
                  <a:lnTo>
                    <a:pt x="0" y="228600"/>
                  </a:lnTo>
                  <a:lnTo>
                    <a:pt x="38100" y="266700"/>
                  </a:lnTo>
                  <a:close/>
                  <a:moveTo>
                    <a:pt x="19050" y="46006"/>
                  </a:moveTo>
                  <a:lnTo>
                    <a:pt x="46006" y="19050"/>
                  </a:lnTo>
                  <a:lnTo>
                    <a:pt x="687543" y="19050"/>
                  </a:lnTo>
                  <a:lnTo>
                    <a:pt x="704955" y="36462"/>
                  </a:lnTo>
                  <a:lnTo>
                    <a:pt x="704955" y="230257"/>
                  </a:lnTo>
                  <a:lnTo>
                    <a:pt x="687543" y="247650"/>
                  </a:lnTo>
                  <a:lnTo>
                    <a:pt x="46006" y="247650"/>
                  </a:lnTo>
                  <a:lnTo>
                    <a:pt x="19050" y="220732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58239B51-6DAC-4FB7-944F-DB02DB8A1DB2}"/>
              </a:ext>
            </a:extLst>
          </p:cNvPr>
          <p:cNvSpPr>
            <a:spLocks noGrp="1"/>
          </p:cNvSpPr>
          <p:nvPr>
            <p:ph type="body" sz="quarter" idx="38"/>
          </p:nvPr>
        </p:nvSpPr>
        <p:spPr>
          <a:xfrm>
            <a:off x="8935401" y="2893849"/>
            <a:ext cx="1980000" cy="1490080"/>
          </a:xfrm>
        </p:spPr>
        <p:txBody>
          <a:bodyPr rtlCol="0"/>
          <a:lstStyle/>
          <a:p>
            <a:r>
              <a:rPr lang="en-GB" dirty="0"/>
              <a:t>Customers want eco‑friendly fashion</a:t>
            </a:r>
          </a:p>
          <a:p>
            <a:pPr rtl="0"/>
            <a:endParaRPr lang="en-GB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B3D2B65E-985D-4E98-BA0E-667C921458A8}"/>
              </a:ext>
            </a:extLst>
          </p:cNvPr>
          <p:cNvSpPr>
            <a:spLocks noGrp="1"/>
          </p:cNvSpPr>
          <p:nvPr>
            <p:ph type="body" sz="quarter" idx="48"/>
          </p:nvPr>
        </p:nvSpPr>
        <p:spPr>
          <a:xfrm>
            <a:off x="5035537" y="5694813"/>
            <a:ext cx="1980000" cy="1490080"/>
          </a:xfrm>
        </p:spPr>
        <p:txBody>
          <a:bodyPr rtlCol="0">
            <a:normAutofit/>
          </a:bodyPr>
          <a:lstStyle/>
          <a:p>
            <a:r>
              <a:rPr lang="en-GB" dirty="0"/>
              <a:t>Sustainable fabrics reduce impact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73EB90F0-D406-9DC1-8C00-0DAF1EA4C9C4}"/>
              </a:ext>
            </a:extLst>
          </p:cNvPr>
          <p:cNvSpPr/>
          <p:nvPr/>
        </p:nvSpPr>
        <p:spPr>
          <a:xfrm>
            <a:off x="1098792" y="3626785"/>
            <a:ext cx="9691206" cy="320754"/>
          </a:xfrm>
          <a:prstGeom prst="rect">
            <a:avLst/>
          </a:prstGeom>
          <a:ln>
            <a:solidFill>
              <a:srgbClr val="E3E9E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EF729D8-8842-4E51-A541-DCAD67FB2EA9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5386304" y="2604224"/>
            <a:ext cx="1292468" cy="360000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Economic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6AA50A97-0C1A-4F2C-ADF6-6DC29BFE4D61}"/>
              </a:ext>
            </a:extLst>
          </p:cNvPr>
          <p:cNvSpPr>
            <a:spLocks noGrp="1"/>
          </p:cNvSpPr>
          <p:nvPr>
            <p:ph type="body" sz="quarter" idx="37"/>
          </p:nvPr>
        </p:nvSpPr>
        <p:spPr>
          <a:xfrm>
            <a:off x="8881145" y="2528288"/>
            <a:ext cx="1980000" cy="360000"/>
          </a:xfrm>
        </p:spPr>
        <p:txBody>
          <a:bodyPr rtlCol="0"/>
          <a:lstStyle/>
          <a:p>
            <a:pPr rtl="0"/>
            <a:r>
              <a:rPr lang="en-GB" dirty="0"/>
              <a:t>Social</a:t>
            </a:r>
          </a:p>
        </p:txBody>
      </p:sp>
      <p:sp>
        <p:nvSpPr>
          <p:cNvPr id="41" name="Text Placeholder 7">
            <a:extLst>
              <a:ext uri="{FF2B5EF4-FFF2-40B4-BE49-F238E27FC236}">
                <a16:creationId xmlns:a16="http://schemas.microsoft.com/office/drawing/2014/main" id="{1E05D6B6-7FBC-3188-B4C0-57647867669A}"/>
              </a:ext>
            </a:extLst>
          </p:cNvPr>
          <p:cNvSpPr txBox="1">
            <a:spLocks/>
          </p:cNvSpPr>
          <p:nvPr/>
        </p:nvSpPr>
        <p:spPr>
          <a:xfrm>
            <a:off x="1281102" y="5445107"/>
            <a:ext cx="1980000" cy="360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800" kern="1200">
                <a:solidFill>
                  <a:schemeClr val="accent3"/>
                </a:solidFill>
                <a:latin typeface="+mj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Technological</a:t>
            </a:r>
          </a:p>
        </p:txBody>
      </p:sp>
      <p:sp>
        <p:nvSpPr>
          <p:cNvPr id="42" name="Text Placeholder 8">
            <a:extLst>
              <a:ext uri="{FF2B5EF4-FFF2-40B4-BE49-F238E27FC236}">
                <a16:creationId xmlns:a16="http://schemas.microsoft.com/office/drawing/2014/main" id="{A26D7AE0-5B3F-B932-1AC2-2A4B4C20385A}"/>
              </a:ext>
            </a:extLst>
          </p:cNvPr>
          <p:cNvSpPr txBox="1">
            <a:spLocks/>
          </p:cNvSpPr>
          <p:nvPr/>
        </p:nvSpPr>
        <p:spPr>
          <a:xfrm>
            <a:off x="1339587" y="5783791"/>
            <a:ext cx="1980000" cy="14900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ts val="1700"/>
              </a:lnSpc>
              <a:spcBef>
                <a:spcPts val="1000"/>
              </a:spcBef>
              <a:buFont typeface="Arial" panose="020B0604020202020204" pitchFamily="34" charset="0"/>
              <a:buNone/>
              <a:defRPr sz="12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Online shopping increases reach</a:t>
            </a:r>
          </a:p>
        </p:txBody>
      </p:sp>
      <p:pic>
        <p:nvPicPr>
          <p:cNvPr id="46" name="Graphic 45" descr="Online Network outline">
            <a:extLst>
              <a:ext uri="{FF2B5EF4-FFF2-40B4-BE49-F238E27FC236}">
                <a16:creationId xmlns:a16="http://schemas.microsoft.com/office/drawing/2014/main" id="{E2B7A141-0795-6498-517E-48D75CADE4A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773868" y="4534382"/>
            <a:ext cx="914400" cy="914400"/>
          </a:xfrm>
          <a:prstGeom prst="rect">
            <a:avLst/>
          </a:prstGeom>
        </p:spPr>
      </p:pic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7CE32A3A-587F-45B9-8FF3-A21B2574C395}"/>
              </a:ext>
            </a:extLst>
          </p:cNvPr>
          <p:cNvSpPr>
            <a:spLocks noGrp="1"/>
          </p:cNvSpPr>
          <p:nvPr>
            <p:ph type="body" sz="quarter" idx="47"/>
          </p:nvPr>
        </p:nvSpPr>
        <p:spPr>
          <a:xfrm>
            <a:off x="5051991" y="5340681"/>
            <a:ext cx="1980000" cy="360000"/>
          </a:xfrm>
        </p:spPr>
        <p:txBody>
          <a:bodyPr rtlCol="0"/>
          <a:lstStyle/>
          <a:p>
            <a:r>
              <a:rPr lang="en-GB" dirty="0"/>
              <a:t>Environmental</a:t>
            </a:r>
          </a:p>
        </p:txBody>
      </p:sp>
      <p:pic>
        <p:nvPicPr>
          <p:cNvPr id="48" name="Graphic 47" descr="Sustainability outline">
            <a:extLst>
              <a:ext uri="{FF2B5EF4-FFF2-40B4-BE49-F238E27FC236}">
                <a16:creationId xmlns:a16="http://schemas.microsoft.com/office/drawing/2014/main" id="{0F625F6F-AFC6-F056-64CC-B23FE50E8FA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552801" y="4479560"/>
            <a:ext cx="914400" cy="914400"/>
          </a:xfrm>
          <a:prstGeom prst="rect">
            <a:avLst/>
          </a:prstGeom>
        </p:spPr>
      </p:pic>
      <p:sp>
        <p:nvSpPr>
          <p:cNvPr id="51" name="Text Placeholder 7">
            <a:extLst>
              <a:ext uri="{FF2B5EF4-FFF2-40B4-BE49-F238E27FC236}">
                <a16:creationId xmlns:a16="http://schemas.microsoft.com/office/drawing/2014/main" id="{26C10870-2D67-5401-8397-FDE2A975BAB8}"/>
              </a:ext>
            </a:extLst>
          </p:cNvPr>
          <p:cNvSpPr txBox="1">
            <a:spLocks/>
          </p:cNvSpPr>
          <p:nvPr/>
        </p:nvSpPr>
        <p:spPr>
          <a:xfrm>
            <a:off x="8809998" y="5314902"/>
            <a:ext cx="1980000" cy="360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800" kern="1200">
                <a:solidFill>
                  <a:schemeClr val="accent3"/>
                </a:solidFill>
                <a:latin typeface="+mj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Legal</a:t>
            </a:r>
          </a:p>
        </p:txBody>
      </p:sp>
      <p:sp>
        <p:nvSpPr>
          <p:cNvPr id="54" name="Text Placeholder 10">
            <a:extLst>
              <a:ext uri="{FF2B5EF4-FFF2-40B4-BE49-F238E27FC236}">
                <a16:creationId xmlns:a16="http://schemas.microsoft.com/office/drawing/2014/main" id="{0D2658D2-A425-9225-003A-79676DEF79D5}"/>
              </a:ext>
            </a:extLst>
          </p:cNvPr>
          <p:cNvSpPr txBox="1">
            <a:spLocks/>
          </p:cNvSpPr>
          <p:nvPr/>
        </p:nvSpPr>
        <p:spPr>
          <a:xfrm>
            <a:off x="8836314" y="5671968"/>
            <a:ext cx="1980000" cy="14900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ts val="1700"/>
              </a:lnSpc>
              <a:spcBef>
                <a:spcPts val="1000"/>
              </a:spcBef>
              <a:buFont typeface="Arial" panose="020B0604020202020204" pitchFamily="34" charset="0"/>
              <a:buNone/>
              <a:defRPr sz="12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Must follow retail and consumer protection laws</a:t>
            </a:r>
          </a:p>
        </p:txBody>
      </p:sp>
      <p:pic>
        <p:nvPicPr>
          <p:cNvPr id="58" name="Graphic 57" descr="Judge male outline">
            <a:extLst>
              <a:ext uri="{FF2B5EF4-FFF2-40B4-BE49-F238E27FC236}">
                <a16:creationId xmlns:a16="http://schemas.microsoft.com/office/drawing/2014/main" id="{54C20CEB-53E2-69A7-7418-E9550801276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387944" y="4475430"/>
            <a:ext cx="914400" cy="914400"/>
          </a:xfrm>
          <a:prstGeom prst="rect">
            <a:avLst/>
          </a:prstGeo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C32B264-86C5-4719-9D12-2C89B955D52E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1272747" y="3020925"/>
            <a:ext cx="1980000" cy="1490080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Our product makes online shopping more available to small business owners, and no other product on the market offers the same benefits</a:t>
            </a:r>
          </a:p>
          <a:p>
            <a:pPr rtl="0"/>
            <a:endParaRPr lang="en-GB" dirty="0"/>
          </a:p>
        </p:txBody>
      </p:sp>
      <p:pic>
        <p:nvPicPr>
          <p:cNvPr id="34" name="Graphic 33" descr="Greek Temple outline">
            <a:extLst>
              <a:ext uri="{FF2B5EF4-FFF2-40B4-BE49-F238E27FC236}">
                <a16:creationId xmlns:a16="http://schemas.microsoft.com/office/drawing/2014/main" id="{BF5C8F02-2A70-5307-47AD-6C29E7607EE5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1732233" y="1718725"/>
            <a:ext cx="1061028" cy="1061028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40D39C8-B1F1-42EF-8CD9-3AD32F6D79AA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1708108" y="2726418"/>
            <a:ext cx="1255906" cy="360000"/>
          </a:xfrm>
        </p:spPr>
        <p:txBody>
          <a:bodyPr rtlCol="0"/>
          <a:lstStyle/>
          <a:p>
            <a:r>
              <a:rPr lang="en-GB" dirty="0"/>
              <a:t>Political</a:t>
            </a:r>
          </a:p>
        </p:txBody>
      </p:sp>
    </p:spTree>
    <p:extLst>
      <p:ext uri="{BB962C8B-B14F-4D97-AF65-F5344CB8AC3E}">
        <p14:creationId xmlns:p14="http://schemas.microsoft.com/office/powerpoint/2010/main" val="15939208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Placeholder 12" descr="Pairs of blue jeans hanging on a clothing rack.">
            <a:extLst>
              <a:ext uri="{FF2B5EF4-FFF2-40B4-BE49-F238E27FC236}">
                <a16:creationId xmlns:a16="http://schemas.microsoft.com/office/drawing/2014/main" id="{F1C2BE4B-E482-42FA-A56B-7095553DA557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423062" y="1555351"/>
            <a:ext cx="3449783" cy="4897840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291CFAB-A735-4A31-A51D-42FE1F5E94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0152"/>
            <a:ext cx="10515600" cy="789702"/>
          </a:xfrm>
        </p:spPr>
        <p:txBody>
          <a:bodyPr rtlCol="0"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Marketing Strategies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421587F-8DFD-4A31-9931-8A346A92D87A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236727" y="1195351"/>
            <a:ext cx="2589600" cy="3600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Target Customers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16537D5-4FEF-4664-81C1-2C05E3127183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423761" y="1595875"/>
            <a:ext cx="2834320" cy="1579403"/>
          </a:xfrm>
        </p:spPr>
        <p:txBody>
          <a:bodyPr rtlCol="0">
            <a:norm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Young adults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Students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Professionals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families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6C1DC5DE-A938-4B19-9529-EF9420C827CC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423762" y="3281260"/>
            <a:ext cx="2880547" cy="491549"/>
          </a:xfrm>
        </p:spPr>
        <p:txBody>
          <a:bodyPr rtlCol="0"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How I Will Reach Them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A21BDD33-CAD9-4927-AB65-90B332429452}"/>
              </a:ext>
            </a:extLst>
          </p:cNvPr>
          <p:cNvSpPr>
            <a:spLocks noGrp="1"/>
          </p:cNvSpPr>
          <p:nvPr>
            <p:ph type="body" sz="quarter" idx="36"/>
          </p:nvPr>
        </p:nvSpPr>
        <p:spPr>
          <a:xfrm>
            <a:off x="423761" y="3590058"/>
            <a:ext cx="3057193" cy="2343151"/>
          </a:xfrm>
        </p:spPr>
        <p:txBody>
          <a:bodyPr rtlCol="0">
            <a:norm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Social media promotion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Flyers in local areas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Influencer collaborations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Loyalty programs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1733CDA7-336E-4E02-B96B-4F2DADBE084D}"/>
              </a:ext>
            </a:extLst>
          </p:cNvPr>
          <p:cNvSpPr>
            <a:spLocks noGrp="1"/>
          </p:cNvSpPr>
          <p:nvPr>
            <p:ph type="body" sz="quarter" idx="37"/>
          </p:nvPr>
        </p:nvSpPr>
        <p:spPr>
          <a:xfrm>
            <a:off x="8887691" y="1195351"/>
            <a:ext cx="2589600" cy="360000"/>
          </a:xfrm>
        </p:spPr>
        <p:txBody>
          <a:bodyPr rtlCol="0"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Marketing Mix (4Ps)</a:t>
            </a:r>
          </a:p>
          <a:p>
            <a:pPr rtl="0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1079947F-8167-49E5-9FB8-4518041AB66E}"/>
              </a:ext>
            </a:extLst>
          </p:cNvPr>
          <p:cNvSpPr>
            <a:spLocks noGrp="1"/>
          </p:cNvSpPr>
          <p:nvPr>
            <p:ph type="body" sz="quarter" idx="38"/>
          </p:nvPr>
        </p:nvSpPr>
        <p:spPr>
          <a:xfrm>
            <a:off x="8638308" y="1555351"/>
            <a:ext cx="3449783" cy="2690586"/>
          </a:xfrm>
        </p:spPr>
        <p:txBody>
          <a:bodyPr rtlCol="0">
            <a:no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Product: Eco‑friendly, stylish clothing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Price: Competitive pricing + discounts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Place: High‑traffic shop + online store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Promotion: Social media, influencers, loyalty cards</a:t>
            </a:r>
          </a:p>
        </p:txBody>
      </p:sp>
    </p:spTree>
    <p:extLst>
      <p:ext uri="{BB962C8B-B14F-4D97-AF65-F5344CB8AC3E}">
        <p14:creationId xmlns:p14="http://schemas.microsoft.com/office/powerpoint/2010/main" val="6279115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100C7370-A6D3-3492-7F01-F4B37745E991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548640" y="2021304"/>
            <a:ext cx="4589212" cy="2641181"/>
          </a:xfrm>
          <a:prstGeom prst="rect">
            <a:avLst/>
          </a:prstGeom>
          <a:ln>
            <a:solidFill>
              <a:srgbClr val="E3E9E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Placeholder 6" descr="A woman putting a dress on a clothing mannequin in a clothing boutique. ">
            <a:extLst>
              <a:ext uri="{FF2B5EF4-FFF2-40B4-BE49-F238E27FC236}">
                <a16:creationId xmlns:a16="http://schemas.microsoft.com/office/drawing/2014/main" id="{3AAC5E4A-4D3B-4380-AAAC-5C44641AD52B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644640" y="0"/>
            <a:ext cx="5547360" cy="6858000"/>
          </a:xfr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4BBEAF-B516-45F4-9EF6-A9F6511158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8247" y="1766325"/>
            <a:ext cx="4829605" cy="4955150"/>
          </a:xfrm>
        </p:spPr>
        <p:txBody>
          <a:bodyPr vert="horz" lIns="0" tIns="45720" rIns="91440" bIns="45720" rtlCol="0" anchor="t">
            <a:normAutofit/>
          </a:bodyPr>
          <a:lstStyle/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Total Funding Needed: £40,000</a:t>
            </a:r>
          </a:p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Allocation: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Shop rent &amp; renovation – £12,000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Clothing stock – £15,000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Marketing – £5,000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Website – £3,000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Legal – £1,000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Operating expenses – £2,500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Contingency – £1,500</a:t>
            </a:r>
          </a:p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Sources of Finance: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Personal savings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Family support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Possible small business loan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9C5DD987-D8F4-4ECB-9385-50D7771BBD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 rtl="0"/>
              <a:t>5</a:t>
            </a:fld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FFA191-5CCC-43CB-BD83-4F80ED3626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0"/>
            <a:ext cx="5547360" cy="1514476"/>
          </a:xfrm>
        </p:spPr>
        <p:txBody>
          <a:bodyPr rtlCol="0"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Funding Required &amp; Initial Costs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01739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22895932-05FE-2694-1654-938B0FDF67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051"/>
            <a:ext cx="10515600" cy="1325563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A6D698D-5678-58D2-7AAA-6635BDDBEC0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rtl="0"/>
            <a:fld id="{B5CEABB6-07DC-46E8-9B57-56EC44A396E5}" type="slidenum">
              <a:rPr lang="en-GB" noProof="0" smtClean="0"/>
              <a:pPr rtl="0"/>
              <a:t>6</a:t>
            </a:fld>
            <a:endParaRPr lang="en-GB" noProof="0"/>
          </a:p>
        </p:txBody>
      </p:sp>
      <p:sp>
        <p:nvSpPr>
          <p:cNvPr id="16" name="Subtitle 2">
            <a:extLst>
              <a:ext uri="{FF2B5EF4-FFF2-40B4-BE49-F238E27FC236}">
                <a16:creationId xmlns:a16="http://schemas.microsoft.com/office/drawing/2014/main" id="{0A30AB18-F540-A109-67AB-70998A445CEF}"/>
              </a:ext>
            </a:extLst>
          </p:cNvPr>
          <p:cNvSpPr txBox="1">
            <a:spLocks/>
          </p:cNvSpPr>
          <p:nvPr/>
        </p:nvSpPr>
        <p:spPr>
          <a:xfrm>
            <a:off x="580103" y="2448231"/>
            <a:ext cx="10773697" cy="175997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>
              <a:buClr>
                <a:schemeClr val="tx1"/>
              </a:buClr>
              <a:buNone/>
            </a:pPr>
            <a:r>
              <a:rPr lang="en-GB" sz="1800" dirty="0">
                <a:solidFill>
                  <a:srgbClr val="5D4C4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Kotler, P. &amp; Armstrong, G. (2021). Principles of Marketing. Pearson.</a:t>
            </a:r>
          </a:p>
          <a:p>
            <a:pPr marL="0" indent="0">
              <a:buClr>
                <a:schemeClr val="tx1"/>
              </a:buClr>
              <a:buNone/>
            </a:pPr>
            <a:r>
              <a:rPr lang="en-GB" sz="1800" dirty="0">
                <a:solidFill>
                  <a:srgbClr val="5D4C4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Burns, P. (2016). Entrepreneurship and Small Business. Palgrave Macmillan.</a:t>
            </a:r>
          </a:p>
          <a:p>
            <a:pPr marL="0" indent="0">
              <a:buClr>
                <a:schemeClr val="tx1"/>
              </a:buClr>
              <a:buNone/>
            </a:pPr>
            <a:r>
              <a:rPr lang="en-GB" sz="1800" dirty="0">
                <a:solidFill>
                  <a:srgbClr val="5D4C4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Osterwalder, A. &amp; Pigneur, Y. (2010). Business Model Generation. Wiley.</a:t>
            </a:r>
          </a:p>
          <a:p>
            <a:pPr marL="0" indent="0">
              <a:buClr>
                <a:schemeClr val="tx1"/>
              </a:buClr>
              <a:buNone/>
            </a:pPr>
            <a:r>
              <a:rPr lang="en-GB" sz="1800" dirty="0">
                <a:solidFill>
                  <a:srgbClr val="5D4C4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Scarborough, N. M. (2018). Essentials of Entrepreneurship and Small Business Management. Pearson.</a:t>
            </a:r>
          </a:p>
        </p:txBody>
      </p:sp>
    </p:spTree>
    <p:extLst>
      <p:ext uri="{BB962C8B-B14F-4D97-AF65-F5344CB8AC3E}">
        <p14:creationId xmlns:p14="http://schemas.microsoft.com/office/powerpoint/2010/main" val="252124868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75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EFEAE4"/>
      </a:accent1>
      <a:accent2>
        <a:srgbClr val="7C6B62"/>
      </a:accent2>
      <a:accent3>
        <a:srgbClr val="5D4C41"/>
      </a:accent3>
      <a:accent4>
        <a:srgbClr val="AA6256"/>
      </a:accent4>
      <a:accent5>
        <a:srgbClr val="ACC6D8"/>
      </a:accent5>
      <a:accent6>
        <a:srgbClr val="CBA863"/>
      </a:accent6>
      <a:hlink>
        <a:srgbClr val="0563C1"/>
      </a:hlink>
      <a:folHlink>
        <a:srgbClr val="954F72"/>
      </a:folHlink>
    </a:clrScheme>
    <a:fontScheme name="Custom 59">
      <a:majorFont>
        <a:latin typeface="Bodoni MT"/>
        <a:ea typeface=""/>
        <a:cs typeface=""/>
      </a:majorFont>
      <a:minorFont>
        <a:latin typeface="Seafor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8846749_TF33850888_Win32" id="{A9919002-13C5-40CF-B39A-DD27361163F6}" vid="{76EA8E00-C6A6-48AF-A8DE-CF3E227B4CC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1" ma:contentTypeDescription="Create a new document." ma:contentTypeScope="" ma:versionID="64dfb1555687e0874b4304b796b5b0c7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6e4c555b5e194d05b7203de9c4567b3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35B071DB-81D7-454C-B973-21A172F54F13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C8F3EECA-3A4D-4005-BFAD-C4D5A471E28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7FB0D94B-5A32-4AAB-B55C-DC457E4CE0C4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Retail pitch deck</Template>
  <TotalTime>75</TotalTime>
  <Words>381</Words>
  <Application>Microsoft Office PowerPoint</Application>
  <PresentationFormat>Widescreen</PresentationFormat>
  <Paragraphs>78</Paragraphs>
  <Slides>6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Bodoni MT</vt:lpstr>
      <vt:lpstr>Calibri</vt:lpstr>
      <vt:lpstr>Seaford</vt:lpstr>
      <vt:lpstr>Office Theme</vt:lpstr>
      <vt:lpstr>TASK 2 INDIVIDUAL BUSINESS PLAN </vt:lpstr>
      <vt:lpstr>Overview of My Business Idea</vt:lpstr>
      <vt:lpstr>Environmental Analysis (PESTEL)</vt:lpstr>
      <vt:lpstr>Marketing Strategies</vt:lpstr>
      <vt:lpstr>Funding Required &amp; Initial Costs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Vasile Calin (2429941)</dc:creator>
  <cp:lastModifiedBy>Vasile Calin (2429941)</cp:lastModifiedBy>
  <cp:revision>2</cp:revision>
  <dcterms:created xsi:type="dcterms:W3CDTF">2025-12-13T14:44:46Z</dcterms:created>
  <dcterms:modified xsi:type="dcterms:W3CDTF">2025-12-13T16:02:36Z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