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257" r:id="rId4"/>
    <p:sldId id="259" r:id="rId5"/>
    <p:sldId id="270" r:id="rId6"/>
    <p:sldId id="264" r:id="rId7"/>
    <p:sldId id="265" r:id="rId8"/>
    <p:sldId id="271" r:id="rId9"/>
    <p:sldId id="266" r:id="rId10"/>
    <p:sldId id="267" r:id="rId11"/>
    <p:sldId id="268" r:id="rId12"/>
    <p:sldId id="269" r:id="rId13"/>
    <p:sldId id="260" r:id="rId14"/>
    <p:sldId id="261" r:id="rId15"/>
    <p:sldId id="262" r:id="rId16"/>
  </p:sldIdLst>
  <p:sldSz cx="12192000" cy="6858000"/>
  <p:notesSz cx="6888163"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94FA1-DF0C-4F43-A1A9-8B8D3D489CDE}" v="1420" dt="2022-08-17T16:22:55.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showGuides="1">
      <p:cViewPr varScale="1">
        <p:scale>
          <a:sx n="63" d="100"/>
          <a:sy n="63" d="100"/>
        </p:scale>
        <p:origin x="72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nelope Hutchinson" userId="48db1d1f12c9fbef" providerId="LiveId" clId="{D0B94FA1-DF0C-4F43-A1A9-8B8D3D489CDE}"/>
    <pc:docChg chg="undo custSel addSld delSld modSld addSection delSection">
      <pc:chgData name="penelope Hutchinson" userId="48db1d1f12c9fbef" providerId="LiveId" clId="{D0B94FA1-DF0C-4F43-A1A9-8B8D3D489CDE}" dt="2022-08-17T16:24:37.816" v="3772" actId="27636"/>
      <pc:docMkLst>
        <pc:docMk/>
      </pc:docMkLst>
      <pc:sldChg chg="delSp modSp mod">
        <pc:chgData name="penelope Hutchinson" userId="48db1d1f12c9fbef" providerId="LiveId" clId="{D0B94FA1-DF0C-4F43-A1A9-8B8D3D489CDE}" dt="2022-08-17T12:44:15.207" v="1255" actId="5793"/>
        <pc:sldMkLst>
          <pc:docMk/>
          <pc:sldMk cId="1091732745" sldId="257"/>
        </pc:sldMkLst>
        <pc:spChg chg="mod">
          <ac:chgData name="penelope Hutchinson" userId="48db1d1f12c9fbef" providerId="LiveId" clId="{D0B94FA1-DF0C-4F43-A1A9-8B8D3D489CDE}" dt="2022-08-17T11:37:37.634" v="5" actId="26606"/>
          <ac:spMkLst>
            <pc:docMk/>
            <pc:sldMk cId="1091732745" sldId="257"/>
            <ac:spMk id="2" creationId="{5833C661-6B97-C10C-66BF-7D849FCB444A}"/>
          </ac:spMkLst>
        </pc:spChg>
        <pc:spChg chg="mod">
          <ac:chgData name="penelope Hutchinson" userId="48db1d1f12c9fbef" providerId="LiveId" clId="{D0B94FA1-DF0C-4F43-A1A9-8B8D3D489CDE}" dt="2022-08-17T11:37:37.634" v="5" actId="26606"/>
          <ac:spMkLst>
            <pc:docMk/>
            <pc:sldMk cId="1091732745" sldId="257"/>
            <ac:spMk id="13" creationId="{22514636-E462-627B-560F-66F7E0BA85DC}"/>
          </ac:spMkLst>
        </pc:spChg>
        <pc:spChg chg="mod">
          <ac:chgData name="penelope Hutchinson" userId="48db1d1f12c9fbef" providerId="LiveId" clId="{D0B94FA1-DF0C-4F43-A1A9-8B8D3D489CDE}" dt="2022-08-17T12:44:15.207" v="1255" actId="5793"/>
          <ac:spMkLst>
            <pc:docMk/>
            <pc:sldMk cId="1091732745" sldId="257"/>
            <ac:spMk id="24" creationId="{DFA1F11C-CCA1-24AD-42C3-8DACE8C5C73D}"/>
          </ac:spMkLst>
        </pc:spChg>
        <pc:spChg chg="del">
          <ac:chgData name="penelope Hutchinson" userId="48db1d1f12c9fbef" providerId="LiveId" clId="{D0B94FA1-DF0C-4F43-A1A9-8B8D3D489CDE}" dt="2022-08-17T11:37:37.634" v="5" actId="26606"/>
          <ac:spMkLst>
            <pc:docMk/>
            <pc:sldMk cId="1091732745" sldId="257"/>
            <ac:spMk id="31" creationId="{879398A9-0D0D-4901-BDDF-B3D93CECA7B9}"/>
          </ac:spMkLst>
        </pc:spChg>
        <pc:spChg chg="del">
          <ac:chgData name="penelope Hutchinson" userId="48db1d1f12c9fbef" providerId="LiveId" clId="{D0B94FA1-DF0C-4F43-A1A9-8B8D3D489CDE}" dt="2022-08-17T11:37:37.634" v="5" actId="26606"/>
          <ac:spMkLst>
            <pc:docMk/>
            <pc:sldMk cId="1091732745" sldId="257"/>
            <ac:spMk id="33" creationId="{011FEC3B-E514-4E21-B2CB-7903A73569E2}"/>
          </ac:spMkLst>
        </pc:spChg>
        <pc:picChg chg="mod ord">
          <ac:chgData name="penelope Hutchinson" userId="48db1d1f12c9fbef" providerId="LiveId" clId="{D0B94FA1-DF0C-4F43-A1A9-8B8D3D489CDE}" dt="2022-08-17T11:37:37.634" v="5" actId="26606"/>
          <ac:picMkLst>
            <pc:docMk/>
            <pc:sldMk cId="1091732745" sldId="257"/>
            <ac:picMk id="11" creationId="{26F3D69A-33A6-11C0-B4D3-4B19DD926CF0}"/>
          </ac:picMkLst>
        </pc:picChg>
      </pc:sldChg>
      <pc:sldChg chg="modSp">
        <pc:chgData name="penelope Hutchinson" userId="48db1d1f12c9fbef" providerId="LiveId" clId="{D0B94FA1-DF0C-4F43-A1A9-8B8D3D489CDE}" dt="2022-08-17T11:58:41.233" v="543" actId="20577"/>
        <pc:sldMkLst>
          <pc:docMk/>
          <pc:sldMk cId="3301602840" sldId="258"/>
        </pc:sldMkLst>
        <pc:graphicFrameChg chg="mod">
          <ac:chgData name="penelope Hutchinson" userId="48db1d1f12c9fbef" providerId="LiveId" clId="{D0B94FA1-DF0C-4F43-A1A9-8B8D3D489CDE}" dt="2022-08-17T11:58:41.233" v="543" actId="20577"/>
          <ac:graphicFrameMkLst>
            <pc:docMk/>
            <pc:sldMk cId="3301602840" sldId="258"/>
            <ac:graphicFrameMk id="17" creationId="{26824DE8-A214-53F9-DAAF-C10A0FC9DC24}"/>
          </ac:graphicFrameMkLst>
        </pc:graphicFrameChg>
      </pc:sldChg>
      <pc:sldChg chg="addSp delSp modSp mod">
        <pc:chgData name="penelope Hutchinson" userId="48db1d1f12c9fbef" providerId="LiveId" clId="{D0B94FA1-DF0C-4F43-A1A9-8B8D3D489CDE}" dt="2022-08-17T12:44:03.648" v="1249" actId="20577"/>
        <pc:sldMkLst>
          <pc:docMk/>
          <pc:sldMk cId="2734387689" sldId="259"/>
        </pc:sldMkLst>
        <pc:spChg chg="mod ord">
          <ac:chgData name="penelope Hutchinson" userId="48db1d1f12c9fbef" providerId="LiveId" clId="{D0B94FA1-DF0C-4F43-A1A9-8B8D3D489CDE}" dt="2022-08-17T12:40:23.621" v="1148" actId="255"/>
          <ac:spMkLst>
            <pc:docMk/>
            <pc:sldMk cId="2734387689" sldId="259"/>
            <ac:spMk id="2" creationId="{598A456E-5094-6EE0-0C9A-DB01ECCF122C}"/>
          </ac:spMkLst>
        </pc:spChg>
        <pc:spChg chg="add mod">
          <ac:chgData name="penelope Hutchinson" userId="48db1d1f12c9fbef" providerId="LiveId" clId="{D0B94FA1-DF0C-4F43-A1A9-8B8D3D489CDE}" dt="2022-08-17T11:43:09.930" v="22" actId="26606"/>
          <ac:spMkLst>
            <pc:docMk/>
            <pc:sldMk cId="2734387689" sldId="259"/>
            <ac:spMk id="3" creationId="{2F743971-F4A5-9FDA-AA3A-A0D668B30337}"/>
          </ac:spMkLst>
        </pc:spChg>
        <pc:spChg chg="add mod">
          <ac:chgData name="penelope Hutchinson" userId="48db1d1f12c9fbef" providerId="LiveId" clId="{D0B94FA1-DF0C-4F43-A1A9-8B8D3D489CDE}" dt="2022-08-17T11:43:09.930" v="22" actId="26606"/>
          <ac:spMkLst>
            <pc:docMk/>
            <pc:sldMk cId="2734387689" sldId="259"/>
            <ac:spMk id="4" creationId="{66EF3E0C-AD4C-6522-2002-5814850711F6}"/>
          </ac:spMkLst>
        </pc:spChg>
        <pc:spChg chg="del">
          <ac:chgData name="penelope Hutchinson" userId="48db1d1f12c9fbef" providerId="LiveId" clId="{D0B94FA1-DF0C-4F43-A1A9-8B8D3D489CDE}" dt="2022-08-17T11:43:09.930" v="22" actId="26606"/>
          <ac:spMkLst>
            <pc:docMk/>
            <pc:sldMk cId="2734387689" sldId="259"/>
            <ac:spMk id="13" creationId="{CF4680D4-DEE2-49EE-AF90-EFEAF50AEC23}"/>
          </ac:spMkLst>
        </pc:spChg>
        <pc:spChg chg="del">
          <ac:chgData name="penelope Hutchinson" userId="48db1d1f12c9fbef" providerId="LiveId" clId="{D0B94FA1-DF0C-4F43-A1A9-8B8D3D489CDE}" dt="2022-08-17T11:43:09.930" v="22" actId="26606"/>
          <ac:spMkLst>
            <pc:docMk/>
            <pc:sldMk cId="2734387689" sldId="259"/>
            <ac:spMk id="15" creationId="{50C52EE1-5085-4960-AD29-A926E62ECC9F}"/>
          </ac:spMkLst>
        </pc:spChg>
        <pc:spChg chg="del">
          <ac:chgData name="penelope Hutchinson" userId="48db1d1f12c9fbef" providerId="LiveId" clId="{D0B94FA1-DF0C-4F43-A1A9-8B8D3D489CDE}" dt="2022-08-17T11:43:09.930" v="22" actId="26606"/>
          <ac:spMkLst>
            <pc:docMk/>
            <pc:sldMk cId="2734387689" sldId="259"/>
            <ac:spMk id="17" creationId="{CD15AA94-C237-4412-B37B-EB317D2B05B7}"/>
          </ac:spMkLst>
        </pc:spChg>
        <pc:graphicFrameChg chg="mod ord modGraphic">
          <ac:chgData name="penelope Hutchinson" userId="48db1d1f12c9fbef" providerId="LiveId" clId="{D0B94FA1-DF0C-4F43-A1A9-8B8D3D489CDE}" dt="2022-08-17T12:44:03.648" v="1249" actId="20577"/>
          <ac:graphicFrameMkLst>
            <pc:docMk/>
            <pc:sldMk cId="2734387689" sldId="259"/>
            <ac:graphicFrameMk id="8" creationId="{3468620A-950A-38F8-2C7F-2E89274A95EB}"/>
          </ac:graphicFrameMkLst>
        </pc:graphicFrameChg>
        <pc:picChg chg="mod">
          <ac:chgData name="penelope Hutchinson" userId="48db1d1f12c9fbef" providerId="LiveId" clId="{D0B94FA1-DF0C-4F43-A1A9-8B8D3D489CDE}" dt="2022-08-17T11:43:09.930" v="22" actId="26606"/>
          <ac:picMkLst>
            <pc:docMk/>
            <pc:sldMk cId="2734387689" sldId="259"/>
            <ac:picMk id="5" creationId="{49CD8B7D-8184-9A18-F4C8-0B84A47EFD0B}"/>
          </ac:picMkLst>
        </pc:picChg>
      </pc:sldChg>
      <pc:sldChg chg="modSp">
        <pc:chgData name="penelope Hutchinson" userId="48db1d1f12c9fbef" providerId="LiveId" clId="{D0B94FA1-DF0C-4F43-A1A9-8B8D3D489CDE}" dt="2022-08-17T14:01:00.865" v="2551"/>
        <pc:sldMkLst>
          <pc:docMk/>
          <pc:sldMk cId="3401690537" sldId="260"/>
        </pc:sldMkLst>
        <pc:graphicFrameChg chg="mod">
          <ac:chgData name="penelope Hutchinson" userId="48db1d1f12c9fbef" providerId="LiveId" clId="{D0B94FA1-DF0C-4F43-A1A9-8B8D3D489CDE}" dt="2022-08-17T14:01:00.865" v="2551"/>
          <ac:graphicFrameMkLst>
            <pc:docMk/>
            <pc:sldMk cId="3401690537" sldId="260"/>
            <ac:graphicFrameMk id="33" creationId="{BC8B1DFC-FDE9-FF54-1D29-867912AB52A4}"/>
          </ac:graphicFrameMkLst>
        </pc:graphicFrameChg>
      </pc:sldChg>
      <pc:sldChg chg="addSp modSp mod">
        <pc:chgData name="penelope Hutchinson" userId="48db1d1f12c9fbef" providerId="LiveId" clId="{D0B94FA1-DF0C-4F43-A1A9-8B8D3D489CDE}" dt="2022-08-17T16:23:49.837" v="3638" actId="20577"/>
        <pc:sldMkLst>
          <pc:docMk/>
          <pc:sldMk cId="2491942081" sldId="261"/>
        </pc:sldMkLst>
        <pc:spChg chg="mod">
          <ac:chgData name="penelope Hutchinson" userId="48db1d1f12c9fbef" providerId="LiveId" clId="{D0B94FA1-DF0C-4F43-A1A9-8B8D3D489CDE}" dt="2022-08-17T16:23:49.837" v="3638" actId="20577"/>
          <ac:spMkLst>
            <pc:docMk/>
            <pc:sldMk cId="2491942081" sldId="261"/>
            <ac:spMk id="3" creationId="{9D6BA24F-2286-1920-4813-6E8F16AD06EE}"/>
          </ac:spMkLst>
        </pc:spChg>
        <pc:spChg chg="add mod">
          <ac:chgData name="penelope Hutchinson" userId="48db1d1f12c9fbef" providerId="LiveId" clId="{D0B94FA1-DF0C-4F43-A1A9-8B8D3D489CDE}" dt="2022-08-17T14:51:58.598" v="2713" actId="14826"/>
          <ac:spMkLst>
            <pc:docMk/>
            <pc:sldMk cId="2491942081" sldId="261"/>
            <ac:spMk id="4" creationId="{A36F7A93-8325-C89D-7AC3-D5E409FC9916}"/>
          </ac:spMkLst>
        </pc:spChg>
        <pc:picChg chg="mod">
          <ac:chgData name="penelope Hutchinson" userId="48db1d1f12c9fbef" providerId="LiveId" clId="{D0B94FA1-DF0C-4F43-A1A9-8B8D3D489CDE}" dt="2022-08-17T14:52:10.909" v="2715" actId="14100"/>
          <ac:picMkLst>
            <pc:docMk/>
            <pc:sldMk cId="2491942081" sldId="261"/>
            <ac:picMk id="7" creationId="{1E351EA3-7D03-5B60-23FC-42DEFE7D2F91}"/>
          </ac:picMkLst>
        </pc:picChg>
      </pc:sldChg>
      <pc:sldChg chg="modSp mod">
        <pc:chgData name="penelope Hutchinson" userId="48db1d1f12c9fbef" providerId="LiveId" clId="{D0B94FA1-DF0C-4F43-A1A9-8B8D3D489CDE}" dt="2022-08-17T16:24:37.816" v="3772" actId="27636"/>
        <pc:sldMkLst>
          <pc:docMk/>
          <pc:sldMk cId="1615896388" sldId="262"/>
        </pc:sldMkLst>
        <pc:spChg chg="mod">
          <ac:chgData name="penelope Hutchinson" userId="48db1d1f12c9fbef" providerId="LiveId" clId="{D0B94FA1-DF0C-4F43-A1A9-8B8D3D489CDE}" dt="2022-08-17T16:24:37.816" v="3772" actId="27636"/>
          <ac:spMkLst>
            <pc:docMk/>
            <pc:sldMk cId="1615896388" sldId="262"/>
            <ac:spMk id="3" creationId="{6040A9F1-DAF2-1F4E-B88D-7C616582D7D0}"/>
          </ac:spMkLst>
        </pc:spChg>
      </pc:sldChg>
      <pc:sldChg chg="del">
        <pc:chgData name="penelope Hutchinson" userId="48db1d1f12c9fbef" providerId="LiveId" clId="{D0B94FA1-DF0C-4F43-A1A9-8B8D3D489CDE}" dt="2022-08-17T13:40:20.421" v="2120" actId="2696"/>
        <pc:sldMkLst>
          <pc:docMk/>
          <pc:sldMk cId="518687401" sldId="263"/>
        </pc:sldMkLst>
      </pc:sldChg>
      <pc:sldChg chg="addSp delSp modSp new mod setBg addAnim">
        <pc:chgData name="penelope Hutchinson" userId="48db1d1f12c9fbef" providerId="LiveId" clId="{D0B94FA1-DF0C-4F43-A1A9-8B8D3D489CDE}" dt="2022-08-17T12:25:32.021" v="975" actId="20577"/>
        <pc:sldMkLst>
          <pc:docMk/>
          <pc:sldMk cId="1450541742" sldId="264"/>
        </pc:sldMkLst>
        <pc:spChg chg="mod">
          <ac:chgData name="penelope Hutchinson" userId="48db1d1f12c9fbef" providerId="LiveId" clId="{D0B94FA1-DF0C-4F43-A1A9-8B8D3D489CDE}" dt="2022-08-17T12:25:32.021" v="975" actId="20577"/>
          <ac:spMkLst>
            <pc:docMk/>
            <pc:sldMk cId="1450541742" sldId="264"/>
            <ac:spMk id="2" creationId="{F45A4067-5F86-6E42-7166-C32159E9E70E}"/>
          </ac:spMkLst>
        </pc:spChg>
        <pc:spChg chg="del">
          <ac:chgData name="penelope Hutchinson" userId="48db1d1f12c9fbef" providerId="LiveId" clId="{D0B94FA1-DF0C-4F43-A1A9-8B8D3D489CDE}" dt="2022-08-17T11:59:19.405" v="564" actId="26606"/>
          <ac:spMkLst>
            <pc:docMk/>
            <pc:sldMk cId="1450541742" sldId="264"/>
            <ac:spMk id="3" creationId="{A5F305E4-A820-F8C2-AF5B-1216AAD85308}"/>
          </ac:spMkLst>
        </pc:spChg>
        <pc:spChg chg="add del mod">
          <ac:chgData name="penelope Hutchinson" userId="48db1d1f12c9fbef" providerId="LiveId" clId="{D0B94FA1-DF0C-4F43-A1A9-8B8D3D489CDE}" dt="2022-08-17T12:13:36.779" v="773" actId="14826"/>
          <ac:spMkLst>
            <pc:docMk/>
            <pc:sldMk cId="1450541742" sldId="264"/>
            <ac:spMk id="4" creationId="{2210B089-C48E-8F3C-9174-F0B723A19208}"/>
          </ac:spMkLst>
        </pc:spChg>
        <pc:spChg chg="add del">
          <ac:chgData name="penelope Hutchinson" userId="48db1d1f12c9fbef" providerId="LiveId" clId="{D0B94FA1-DF0C-4F43-A1A9-8B8D3D489CDE}" dt="2022-08-17T12:02:38.473" v="606" actId="26606"/>
          <ac:spMkLst>
            <pc:docMk/>
            <pc:sldMk cId="1450541742" sldId="264"/>
            <ac:spMk id="9" creationId="{3F47E20B-1205-4238-A82B-90EF577F32D8}"/>
          </ac:spMkLst>
        </pc:spChg>
        <pc:spChg chg="add del">
          <ac:chgData name="penelope Hutchinson" userId="48db1d1f12c9fbef" providerId="LiveId" clId="{D0B94FA1-DF0C-4F43-A1A9-8B8D3D489CDE}" dt="2022-08-17T12:02:38.473" v="606" actId="26606"/>
          <ac:spMkLst>
            <pc:docMk/>
            <pc:sldMk cId="1450541742" sldId="264"/>
            <ac:spMk id="11" creationId="{D13567AC-EB9A-47A9-B6EC-B5BDB73B113C}"/>
          </ac:spMkLst>
        </pc:spChg>
        <pc:picChg chg="add mod">
          <ac:chgData name="penelope Hutchinson" userId="48db1d1f12c9fbef" providerId="LiveId" clId="{D0B94FA1-DF0C-4F43-A1A9-8B8D3D489CDE}" dt="2022-08-17T12:16:59.960" v="785" actId="1076"/>
          <ac:picMkLst>
            <pc:docMk/>
            <pc:sldMk cId="1450541742" sldId="264"/>
            <ac:picMk id="5" creationId="{032948B5-E324-F4B4-3565-1C311961C5C4}"/>
          </ac:picMkLst>
        </pc:picChg>
      </pc:sldChg>
      <pc:sldChg chg="addSp delSp modSp new mod setBg">
        <pc:chgData name="penelope Hutchinson" userId="48db1d1f12c9fbef" providerId="LiveId" clId="{D0B94FA1-DF0C-4F43-A1A9-8B8D3D489CDE}" dt="2022-08-17T14:28:22.763" v="2627" actId="1076"/>
        <pc:sldMkLst>
          <pc:docMk/>
          <pc:sldMk cId="3897701618" sldId="265"/>
        </pc:sldMkLst>
        <pc:spChg chg="mod">
          <ac:chgData name="penelope Hutchinson" userId="48db1d1f12c9fbef" providerId="LiveId" clId="{D0B94FA1-DF0C-4F43-A1A9-8B8D3D489CDE}" dt="2022-08-17T12:51:44.115" v="1397" actId="26606"/>
          <ac:spMkLst>
            <pc:docMk/>
            <pc:sldMk cId="3897701618" sldId="265"/>
            <ac:spMk id="2" creationId="{FB849AF3-6833-70F5-04D3-DA7A843933A6}"/>
          </ac:spMkLst>
        </pc:spChg>
        <pc:spChg chg="add del">
          <ac:chgData name="penelope Hutchinson" userId="48db1d1f12c9fbef" providerId="LiveId" clId="{D0B94FA1-DF0C-4F43-A1A9-8B8D3D489CDE}" dt="2022-08-17T12:51:44.115" v="1397" actId="26606"/>
          <ac:spMkLst>
            <pc:docMk/>
            <pc:sldMk cId="3897701618" sldId="265"/>
            <ac:spMk id="3" creationId="{8CCCFAB4-7091-F2B7-9C56-22CA2017A676}"/>
          </ac:spMkLst>
        </pc:spChg>
        <pc:spChg chg="add mod">
          <ac:chgData name="penelope Hutchinson" userId="48db1d1f12c9fbef" providerId="LiveId" clId="{D0B94FA1-DF0C-4F43-A1A9-8B8D3D489CDE}" dt="2022-08-17T14:28:22.763" v="2627" actId="1076"/>
          <ac:spMkLst>
            <pc:docMk/>
            <pc:sldMk cId="3897701618" sldId="265"/>
            <ac:spMk id="8" creationId="{8CCCFAB4-7091-F2B7-9C56-22CA2017A676}"/>
          </ac:spMkLst>
        </pc:spChg>
        <pc:picChg chg="add del">
          <ac:chgData name="penelope Hutchinson" userId="48db1d1f12c9fbef" providerId="LiveId" clId="{D0B94FA1-DF0C-4F43-A1A9-8B8D3D489CDE}" dt="2022-08-17T12:51:44.108" v="1396" actId="26606"/>
          <ac:picMkLst>
            <pc:docMk/>
            <pc:sldMk cId="3897701618" sldId="265"/>
            <ac:picMk id="5" creationId="{4517DA48-9784-3FE9-CBFA-44F357AD9DEC}"/>
          </ac:picMkLst>
        </pc:picChg>
        <pc:picChg chg="add">
          <ac:chgData name="penelope Hutchinson" userId="48db1d1f12c9fbef" providerId="LiveId" clId="{D0B94FA1-DF0C-4F43-A1A9-8B8D3D489CDE}" dt="2022-08-17T12:51:44.115" v="1397" actId="26606"/>
          <ac:picMkLst>
            <pc:docMk/>
            <pc:sldMk cId="3897701618" sldId="265"/>
            <ac:picMk id="7" creationId="{F6485830-0397-1C58-B4A3-BA997EA2ACE3}"/>
          </ac:picMkLst>
        </pc:picChg>
      </pc:sldChg>
      <pc:sldChg chg="addSp delSp modSp new mod setBg">
        <pc:chgData name="penelope Hutchinson" userId="48db1d1f12c9fbef" providerId="LiveId" clId="{D0B94FA1-DF0C-4F43-A1A9-8B8D3D489CDE}" dt="2022-08-17T13:39:43.120" v="2119" actId="14826"/>
        <pc:sldMkLst>
          <pc:docMk/>
          <pc:sldMk cId="2801896948" sldId="266"/>
        </pc:sldMkLst>
        <pc:spChg chg="mod">
          <ac:chgData name="penelope Hutchinson" userId="48db1d1f12c9fbef" providerId="LiveId" clId="{D0B94FA1-DF0C-4F43-A1A9-8B8D3D489CDE}" dt="2022-08-17T13:16:33.101" v="1694" actId="26606"/>
          <ac:spMkLst>
            <pc:docMk/>
            <pc:sldMk cId="2801896948" sldId="266"/>
            <ac:spMk id="2" creationId="{BB256613-4C41-D653-E732-FA5A66CAD529}"/>
          </ac:spMkLst>
        </pc:spChg>
        <pc:spChg chg="mod">
          <ac:chgData name="penelope Hutchinson" userId="48db1d1f12c9fbef" providerId="LiveId" clId="{D0B94FA1-DF0C-4F43-A1A9-8B8D3D489CDE}" dt="2022-08-17T13:38:17.298" v="2117" actId="255"/>
          <ac:spMkLst>
            <pc:docMk/>
            <pc:sldMk cId="2801896948" sldId="266"/>
            <ac:spMk id="3" creationId="{D702DBB8-8D88-5E52-C9CB-24546B90153D}"/>
          </ac:spMkLst>
        </pc:spChg>
        <pc:spChg chg="add del mod">
          <ac:chgData name="penelope Hutchinson" userId="48db1d1f12c9fbef" providerId="LiveId" clId="{D0B94FA1-DF0C-4F43-A1A9-8B8D3D489CDE}" dt="2022-08-17T13:39:43.120" v="2119" actId="14826"/>
          <ac:spMkLst>
            <pc:docMk/>
            <pc:sldMk cId="2801896948" sldId="266"/>
            <ac:spMk id="7" creationId="{C129AB39-B842-AA94-592A-C64C00C52F2E}"/>
          </ac:spMkLst>
        </pc:spChg>
        <pc:picChg chg="add mod">
          <ac:chgData name="penelope Hutchinson" userId="48db1d1f12c9fbef" providerId="LiveId" clId="{D0B94FA1-DF0C-4F43-A1A9-8B8D3D489CDE}" dt="2022-08-17T13:39:43.120" v="2119" actId="14826"/>
          <ac:picMkLst>
            <pc:docMk/>
            <pc:sldMk cId="2801896948" sldId="266"/>
            <ac:picMk id="5" creationId="{C801B62C-3BF9-3EAD-D2E0-DA84B4E1CB12}"/>
          </ac:picMkLst>
        </pc:picChg>
        <pc:picChg chg="add del">
          <ac:chgData name="penelope Hutchinson" userId="48db1d1f12c9fbef" providerId="LiveId" clId="{D0B94FA1-DF0C-4F43-A1A9-8B8D3D489CDE}" dt="2022-08-17T13:23:58.419" v="1696"/>
          <ac:picMkLst>
            <pc:docMk/>
            <pc:sldMk cId="2801896948" sldId="266"/>
            <ac:picMk id="1026" creationId="{CD14FCB3-2DA5-4F86-1386-2BCF6FE96994}"/>
          </ac:picMkLst>
        </pc:picChg>
      </pc:sldChg>
      <pc:sldChg chg="addSp delSp modSp new">
        <pc:chgData name="penelope Hutchinson" userId="48db1d1f12c9fbef" providerId="LiveId" clId="{D0B94FA1-DF0C-4F43-A1A9-8B8D3D489CDE}" dt="2022-08-17T13:24:32.911" v="1704" actId="14100"/>
        <pc:sldMkLst>
          <pc:docMk/>
          <pc:sldMk cId="1374220272" sldId="267"/>
        </pc:sldMkLst>
        <pc:spChg chg="del">
          <ac:chgData name="penelope Hutchinson" userId="48db1d1f12c9fbef" providerId="LiveId" clId="{D0B94FA1-DF0C-4F43-A1A9-8B8D3D489CDE}" dt="2022-08-17T13:24:10.362" v="1698"/>
          <ac:spMkLst>
            <pc:docMk/>
            <pc:sldMk cId="1374220272" sldId="267"/>
            <ac:spMk id="3" creationId="{77A0AFD6-27B2-BB1D-000B-8FD85AFFA43B}"/>
          </ac:spMkLst>
        </pc:spChg>
        <pc:picChg chg="add mod">
          <ac:chgData name="penelope Hutchinson" userId="48db1d1f12c9fbef" providerId="LiveId" clId="{D0B94FA1-DF0C-4F43-A1A9-8B8D3D489CDE}" dt="2022-08-17T13:24:32.911" v="1704" actId="14100"/>
          <ac:picMkLst>
            <pc:docMk/>
            <pc:sldMk cId="1374220272" sldId="267"/>
            <ac:picMk id="2050" creationId="{13A2D2AD-8961-B155-FFE7-4EB11B25427C}"/>
          </ac:picMkLst>
        </pc:picChg>
      </pc:sldChg>
      <pc:sldChg chg="addSp delSp modSp new mod setBg">
        <pc:chgData name="penelope Hutchinson" userId="48db1d1f12c9fbef" providerId="LiveId" clId="{D0B94FA1-DF0C-4F43-A1A9-8B8D3D489CDE}" dt="2022-08-17T13:46:25.201" v="2151" actId="26606"/>
        <pc:sldMkLst>
          <pc:docMk/>
          <pc:sldMk cId="1817665206" sldId="268"/>
        </pc:sldMkLst>
        <pc:spChg chg="mod">
          <ac:chgData name="penelope Hutchinson" userId="48db1d1f12c9fbef" providerId="LiveId" clId="{D0B94FA1-DF0C-4F43-A1A9-8B8D3D489CDE}" dt="2022-08-17T13:46:25.201" v="2151" actId="26606"/>
          <ac:spMkLst>
            <pc:docMk/>
            <pc:sldMk cId="1817665206" sldId="268"/>
            <ac:spMk id="2" creationId="{3E88EE04-F341-1645-DE80-4963995B894B}"/>
          </ac:spMkLst>
        </pc:spChg>
        <pc:spChg chg="add del">
          <ac:chgData name="penelope Hutchinson" userId="48db1d1f12c9fbef" providerId="LiveId" clId="{D0B94FA1-DF0C-4F43-A1A9-8B8D3D489CDE}" dt="2022-08-17T13:46:25.201" v="2151" actId="26606"/>
          <ac:spMkLst>
            <pc:docMk/>
            <pc:sldMk cId="1817665206" sldId="268"/>
            <ac:spMk id="3" creationId="{3E430B5A-0564-AA32-E518-3E5126BFC2BB}"/>
          </ac:spMkLst>
        </pc:spChg>
        <pc:spChg chg="add del">
          <ac:chgData name="penelope Hutchinson" userId="48db1d1f12c9fbef" providerId="LiveId" clId="{D0B94FA1-DF0C-4F43-A1A9-8B8D3D489CDE}" dt="2022-08-17T13:46:25.197" v="2150" actId="26606"/>
          <ac:spMkLst>
            <pc:docMk/>
            <pc:sldMk cId="1817665206" sldId="268"/>
            <ac:spMk id="5" creationId="{C33976D1-3430-450C-A978-87A9A6E8E71F}"/>
          </ac:spMkLst>
        </pc:spChg>
        <pc:spChg chg="add del">
          <ac:chgData name="penelope Hutchinson" userId="48db1d1f12c9fbef" providerId="LiveId" clId="{D0B94FA1-DF0C-4F43-A1A9-8B8D3D489CDE}" dt="2022-08-17T13:46:25.197" v="2150" actId="26606"/>
          <ac:spMkLst>
            <pc:docMk/>
            <pc:sldMk cId="1817665206" sldId="268"/>
            <ac:spMk id="6" creationId="{7D6AAC78-7D86-415A-ADC1-2B474807960C}"/>
          </ac:spMkLst>
        </pc:spChg>
        <pc:spChg chg="add del">
          <ac:chgData name="penelope Hutchinson" userId="48db1d1f12c9fbef" providerId="LiveId" clId="{D0B94FA1-DF0C-4F43-A1A9-8B8D3D489CDE}" dt="2022-08-17T13:46:25.197" v="2150" actId="26606"/>
          <ac:spMkLst>
            <pc:docMk/>
            <pc:sldMk cId="1817665206" sldId="268"/>
            <ac:spMk id="7" creationId="{F2A658D9-F185-44F1-BA33-D50320D1D078}"/>
          </ac:spMkLst>
        </pc:spChg>
        <pc:spChg chg="add del">
          <ac:chgData name="penelope Hutchinson" userId="48db1d1f12c9fbef" providerId="LiveId" clId="{D0B94FA1-DF0C-4F43-A1A9-8B8D3D489CDE}" dt="2022-08-17T13:41:41.523" v="2138" actId="26606"/>
          <ac:spMkLst>
            <pc:docMk/>
            <pc:sldMk cId="1817665206" sldId="268"/>
            <ac:spMk id="8" creationId="{BC3E1C3D-633C-4756-B09B-9AD080714C9F}"/>
          </ac:spMkLst>
        </pc:spChg>
        <pc:spChg chg="add del">
          <ac:chgData name="penelope Hutchinson" userId="48db1d1f12c9fbef" providerId="LiveId" clId="{D0B94FA1-DF0C-4F43-A1A9-8B8D3D489CDE}" dt="2022-08-17T13:46:25.197" v="2150" actId="26606"/>
          <ac:spMkLst>
            <pc:docMk/>
            <pc:sldMk cId="1817665206" sldId="268"/>
            <ac:spMk id="9" creationId="{3E430B5A-0564-AA32-E518-3E5126BFC2BB}"/>
          </ac:spMkLst>
        </pc:spChg>
        <pc:spChg chg="add del">
          <ac:chgData name="penelope Hutchinson" userId="48db1d1f12c9fbef" providerId="LiveId" clId="{D0B94FA1-DF0C-4F43-A1A9-8B8D3D489CDE}" dt="2022-08-17T13:41:41.523" v="2138" actId="26606"/>
          <ac:spMkLst>
            <pc:docMk/>
            <pc:sldMk cId="1817665206" sldId="268"/>
            <ac:spMk id="10" creationId="{1295DAF8-54BC-4834-A4B1-7DD2F7AFE5A3}"/>
          </ac:spMkLst>
        </pc:spChg>
        <pc:spChg chg="add">
          <ac:chgData name="penelope Hutchinson" userId="48db1d1f12c9fbef" providerId="LiveId" clId="{D0B94FA1-DF0C-4F43-A1A9-8B8D3D489CDE}" dt="2022-08-17T13:46:25.201" v="2151" actId="26606"/>
          <ac:spMkLst>
            <pc:docMk/>
            <pc:sldMk cId="1817665206" sldId="268"/>
            <ac:spMk id="11" creationId="{BC3E1C3D-633C-4756-B09B-9AD080714C9F}"/>
          </ac:spMkLst>
        </pc:spChg>
        <pc:spChg chg="add del">
          <ac:chgData name="penelope Hutchinson" userId="48db1d1f12c9fbef" providerId="LiveId" clId="{D0B94FA1-DF0C-4F43-A1A9-8B8D3D489CDE}" dt="2022-08-17T13:44:03.449" v="2140" actId="26606"/>
          <ac:spMkLst>
            <pc:docMk/>
            <pc:sldMk cId="1817665206" sldId="268"/>
            <ac:spMk id="12" creationId="{BAC87F6E-526A-49B5-995D-42DB656594C9}"/>
          </ac:spMkLst>
        </pc:spChg>
        <pc:spChg chg="add del">
          <ac:chgData name="penelope Hutchinson" userId="48db1d1f12c9fbef" providerId="LiveId" clId="{D0B94FA1-DF0C-4F43-A1A9-8B8D3D489CDE}" dt="2022-08-17T13:44:03.449" v="2140" actId="26606"/>
          <ac:spMkLst>
            <pc:docMk/>
            <pc:sldMk cId="1817665206" sldId="268"/>
            <ac:spMk id="13" creationId="{2AEFFFF2-9EB4-4B6C-B9F8-2BA3EF89A21C}"/>
          </ac:spMkLst>
        </pc:spChg>
        <pc:spChg chg="add del">
          <ac:chgData name="penelope Hutchinson" userId="48db1d1f12c9fbef" providerId="LiveId" clId="{D0B94FA1-DF0C-4F43-A1A9-8B8D3D489CDE}" dt="2022-08-17T13:44:03.449" v="2140" actId="26606"/>
          <ac:spMkLst>
            <pc:docMk/>
            <pc:sldMk cId="1817665206" sldId="268"/>
            <ac:spMk id="14" creationId="{0D65299F-028F-4AFC-B46A-8DB33E20FE4A}"/>
          </ac:spMkLst>
        </pc:spChg>
        <pc:spChg chg="add del">
          <ac:chgData name="penelope Hutchinson" userId="48db1d1f12c9fbef" providerId="LiveId" clId="{D0B94FA1-DF0C-4F43-A1A9-8B8D3D489CDE}" dt="2022-08-17T13:44:03.449" v="2140" actId="26606"/>
          <ac:spMkLst>
            <pc:docMk/>
            <pc:sldMk cId="1817665206" sldId="268"/>
            <ac:spMk id="15" creationId="{3E430B5A-0564-AA32-E518-3E5126BFC2BB}"/>
          </ac:spMkLst>
        </pc:spChg>
        <pc:spChg chg="add">
          <ac:chgData name="penelope Hutchinson" userId="48db1d1f12c9fbef" providerId="LiveId" clId="{D0B94FA1-DF0C-4F43-A1A9-8B8D3D489CDE}" dt="2022-08-17T13:46:25.201" v="2151" actId="26606"/>
          <ac:spMkLst>
            <pc:docMk/>
            <pc:sldMk cId="1817665206" sldId="268"/>
            <ac:spMk id="16" creationId="{1295DAF8-54BC-4834-A4B1-7DD2F7AFE5A3}"/>
          </ac:spMkLst>
        </pc:spChg>
        <pc:spChg chg="add del">
          <ac:chgData name="penelope Hutchinson" userId="48db1d1f12c9fbef" providerId="LiveId" clId="{D0B94FA1-DF0C-4F43-A1A9-8B8D3D489CDE}" dt="2022-08-17T13:44:24.484" v="2142" actId="26606"/>
          <ac:spMkLst>
            <pc:docMk/>
            <pc:sldMk cId="1817665206" sldId="268"/>
            <ac:spMk id="17" creationId="{BC3E1C3D-633C-4756-B09B-9AD080714C9F}"/>
          </ac:spMkLst>
        </pc:spChg>
        <pc:spChg chg="add del">
          <ac:chgData name="penelope Hutchinson" userId="48db1d1f12c9fbef" providerId="LiveId" clId="{D0B94FA1-DF0C-4F43-A1A9-8B8D3D489CDE}" dt="2022-08-17T13:44:24.484" v="2142" actId="26606"/>
          <ac:spMkLst>
            <pc:docMk/>
            <pc:sldMk cId="1817665206" sldId="268"/>
            <ac:spMk id="18" creationId="{1295DAF8-54BC-4834-A4B1-7DD2F7AFE5A3}"/>
          </ac:spMkLst>
        </pc:spChg>
        <pc:spChg chg="add del">
          <ac:chgData name="penelope Hutchinson" userId="48db1d1f12c9fbef" providerId="LiveId" clId="{D0B94FA1-DF0C-4F43-A1A9-8B8D3D489CDE}" dt="2022-08-17T13:45:31.384" v="2144" actId="26606"/>
          <ac:spMkLst>
            <pc:docMk/>
            <pc:sldMk cId="1817665206" sldId="268"/>
            <ac:spMk id="20" creationId="{2AEFFFF2-9EB4-4B6C-B9F8-2BA3EF89A21C}"/>
          </ac:spMkLst>
        </pc:spChg>
        <pc:spChg chg="add del">
          <ac:chgData name="penelope Hutchinson" userId="48db1d1f12c9fbef" providerId="LiveId" clId="{D0B94FA1-DF0C-4F43-A1A9-8B8D3D489CDE}" dt="2022-08-17T13:45:31.384" v="2144" actId="26606"/>
          <ac:spMkLst>
            <pc:docMk/>
            <pc:sldMk cId="1817665206" sldId="268"/>
            <ac:spMk id="21" creationId="{0D65299F-028F-4AFC-B46A-8DB33E20FE4A}"/>
          </ac:spMkLst>
        </pc:spChg>
        <pc:spChg chg="add del">
          <ac:chgData name="penelope Hutchinson" userId="48db1d1f12c9fbef" providerId="LiveId" clId="{D0B94FA1-DF0C-4F43-A1A9-8B8D3D489CDE}" dt="2022-08-17T13:45:31.384" v="2144" actId="26606"/>
          <ac:spMkLst>
            <pc:docMk/>
            <pc:sldMk cId="1817665206" sldId="268"/>
            <ac:spMk id="22" creationId="{BAC87F6E-526A-49B5-995D-42DB656594C9}"/>
          </ac:spMkLst>
        </pc:spChg>
        <pc:spChg chg="add del">
          <ac:chgData name="penelope Hutchinson" userId="48db1d1f12c9fbef" providerId="LiveId" clId="{D0B94FA1-DF0C-4F43-A1A9-8B8D3D489CDE}" dt="2022-08-17T13:45:31.384" v="2144" actId="26606"/>
          <ac:spMkLst>
            <pc:docMk/>
            <pc:sldMk cId="1817665206" sldId="268"/>
            <ac:spMk id="23" creationId="{3E430B5A-0564-AA32-E518-3E5126BFC2BB}"/>
          </ac:spMkLst>
        </pc:spChg>
        <pc:spChg chg="add del">
          <ac:chgData name="penelope Hutchinson" userId="48db1d1f12c9fbef" providerId="LiveId" clId="{D0B94FA1-DF0C-4F43-A1A9-8B8D3D489CDE}" dt="2022-08-17T13:45:33.940" v="2146" actId="26606"/>
          <ac:spMkLst>
            <pc:docMk/>
            <pc:sldMk cId="1817665206" sldId="268"/>
            <ac:spMk id="25" creationId="{168D508C-A317-451C-AB61-8A699E3570F1}"/>
          </ac:spMkLst>
        </pc:spChg>
      </pc:sldChg>
      <pc:sldChg chg="new del">
        <pc:chgData name="penelope Hutchinson" userId="48db1d1f12c9fbef" providerId="LiveId" clId="{D0B94FA1-DF0C-4F43-A1A9-8B8D3D489CDE}" dt="2022-08-17T14:01:08.075" v="2552" actId="680"/>
        <pc:sldMkLst>
          <pc:docMk/>
          <pc:sldMk cId="647807952" sldId="269"/>
        </pc:sldMkLst>
      </pc:sldChg>
      <pc:sldChg chg="addSp modSp new mod setBg">
        <pc:chgData name="penelope Hutchinson" userId="48db1d1f12c9fbef" providerId="LiveId" clId="{D0B94FA1-DF0C-4F43-A1A9-8B8D3D489CDE}" dt="2022-08-17T14:12:12.658" v="2564"/>
        <pc:sldMkLst>
          <pc:docMk/>
          <pc:sldMk cId="780425620" sldId="269"/>
        </pc:sldMkLst>
        <pc:spChg chg="mod">
          <ac:chgData name="penelope Hutchinson" userId="48db1d1f12c9fbef" providerId="LiveId" clId="{D0B94FA1-DF0C-4F43-A1A9-8B8D3D489CDE}" dt="2022-08-17T14:11:23.492" v="2561" actId="26606"/>
          <ac:spMkLst>
            <pc:docMk/>
            <pc:sldMk cId="780425620" sldId="269"/>
            <ac:spMk id="2" creationId="{E57C9FA9-A26A-CE5D-DF94-9AE75B337E94}"/>
          </ac:spMkLst>
        </pc:spChg>
        <pc:spChg chg="mod">
          <ac:chgData name="penelope Hutchinson" userId="48db1d1f12c9fbef" providerId="LiveId" clId="{D0B94FA1-DF0C-4F43-A1A9-8B8D3D489CDE}" dt="2022-08-17T14:12:12.658" v="2564"/>
          <ac:spMkLst>
            <pc:docMk/>
            <pc:sldMk cId="780425620" sldId="269"/>
            <ac:spMk id="3" creationId="{E1F6C292-19D5-AD43-79FA-D6BCC3F0DDEF}"/>
          </ac:spMkLst>
        </pc:spChg>
        <pc:picChg chg="add">
          <ac:chgData name="penelope Hutchinson" userId="48db1d1f12c9fbef" providerId="LiveId" clId="{D0B94FA1-DF0C-4F43-A1A9-8B8D3D489CDE}" dt="2022-08-17T14:11:23.492" v="2561" actId="26606"/>
          <ac:picMkLst>
            <pc:docMk/>
            <pc:sldMk cId="780425620" sldId="269"/>
            <ac:picMk id="5" creationId="{0C5AC25D-4E88-479E-447A-2BC9B967ECEB}"/>
          </ac:picMkLst>
        </pc:picChg>
      </pc:sldChg>
      <pc:sldChg chg="addSp delSp modSp new mod setBg modAnim">
        <pc:chgData name="penelope Hutchinson" userId="48db1d1f12c9fbef" providerId="LiveId" clId="{D0B94FA1-DF0C-4F43-A1A9-8B8D3D489CDE}" dt="2022-08-17T14:24:50.242" v="2626" actId="14100"/>
        <pc:sldMkLst>
          <pc:docMk/>
          <pc:sldMk cId="2509110599" sldId="270"/>
        </pc:sldMkLst>
        <pc:spChg chg="mod">
          <ac:chgData name="penelope Hutchinson" userId="48db1d1f12c9fbef" providerId="LiveId" clId="{D0B94FA1-DF0C-4F43-A1A9-8B8D3D489CDE}" dt="2022-08-17T14:24:50.242" v="2626" actId="14100"/>
          <ac:spMkLst>
            <pc:docMk/>
            <pc:sldMk cId="2509110599" sldId="270"/>
            <ac:spMk id="2" creationId="{604B2BD1-DA49-0E74-449F-4718FBB82A93}"/>
          </ac:spMkLst>
        </pc:spChg>
        <pc:spChg chg="del">
          <ac:chgData name="penelope Hutchinson" userId="48db1d1f12c9fbef" providerId="LiveId" clId="{D0B94FA1-DF0C-4F43-A1A9-8B8D3D489CDE}" dt="2022-08-17T14:21:22.033" v="2566"/>
          <ac:spMkLst>
            <pc:docMk/>
            <pc:sldMk cId="2509110599" sldId="270"/>
            <ac:spMk id="3" creationId="{E4DBCCC0-EE85-DAF1-63BB-1880E29A7706}"/>
          </ac:spMkLst>
        </pc:spChg>
        <pc:spChg chg="add">
          <ac:chgData name="penelope Hutchinson" userId="48db1d1f12c9fbef" providerId="LiveId" clId="{D0B94FA1-DF0C-4F43-A1A9-8B8D3D489CDE}" dt="2022-08-17T14:23:40.108" v="2610" actId="26606"/>
          <ac:spMkLst>
            <pc:docMk/>
            <pc:sldMk cId="2509110599" sldId="270"/>
            <ac:spMk id="9" creationId="{48D39997-C3A1-481E-BB68-B745604F6729}"/>
          </ac:spMkLst>
        </pc:spChg>
        <pc:spChg chg="add">
          <ac:chgData name="penelope Hutchinson" userId="48db1d1f12c9fbef" providerId="LiveId" clId="{D0B94FA1-DF0C-4F43-A1A9-8B8D3D489CDE}" dt="2022-08-17T14:23:40.108" v="2610" actId="26606"/>
          <ac:spMkLst>
            <pc:docMk/>
            <pc:sldMk cId="2509110599" sldId="270"/>
            <ac:spMk id="11" creationId="{C98C73AB-7E2F-4795-8E63-27853EA2449C}"/>
          </ac:spMkLst>
        </pc:spChg>
        <pc:picChg chg="add mod">
          <ac:chgData name="penelope Hutchinson" userId="48db1d1f12c9fbef" providerId="LiveId" clId="{D0B94FA1-DF0C-4F43-A1A9-8B8D3D489CDE}" dt="2022-08-17T14:24:42.393" v="2624" actId="14100"/>
          <ac:picMkLst>
            <pc:docMk/>
            <pc:sldMk cId="2509110599" sldId="270"/>
            <ac:picMk id="4" creationId="{4F16E945-2A32-C81F-C38A-908963E3142F}"/>
          </ac:picMkLst>
        </pc:picChg>
      </pc:sldChg>
      <pc:sldChg chg="addSp delSp modSp new mod setBg delAnim modAnim setClrOvrMap">
        <pc:chgData name="penelope Hutchinson" userId="48db1d1f12c9fbef" providerId="LiveId" clId="{D0B94FA1-DF0C-4F43-A1A9-8B8D3D489CDE}" dt="2022-08-17T14:45:54.478" v="2707" actId="14100"/>
        <pc:sldMkLst>
          <pc:docMk/>
          <pc:sldMk cId="1015387548" sldId="271"/>
        </pc:sldMkLst>
        <pc:spChg chg="mod">
          <ac:chgData name="penelope Hutchinson" userId="48db1d1f12c9fbef" providerId="LiveId" clId="{D0B94FA1-DF0C-4F43-A1A9-8B8D3D489CDE}" dt="2022-08-17T14:45:22.041" v="2702" actId="20577"/>
          <ac:spMkLst>
            <pc:docMk/>
            <pc:sldMk cId="1015387548" sldId="271"/>
            <ac:spMk id="2" creationId="{8CBD4CA7-4FF4-A43B-EBFE-D61357FC3EDA}"/>
          </ac:spMkLst>
        </pc:spChg>
        <pc:spChg chg="add del">
          <ac:chgData name="penelope Hutchinson" userId="48db1d1f12c9fbef" providerId="LiveId" clId="{D0B94FA1-DF0C-4F43-A1A9-8B8D3D489CDE}" dt="2022-08-17T14:42:35.736" v="2631" actId="26606"/>
          <ac:spMkLst>
            <pc:docMk/>
            <pc:sldMk cId="1015387548" sldId="271"/>
            <ac:spMk id="3" creationId="{7C978397-1BC7-F29C-DE48-599D894D8441}"/>
          </ac:spMkLst>
        </pc:spChg>
        <pc:spChg chg="add del mod">
          <ac:chgData name="penelope Hutchinson" userId="48db1d1f12c9fbef" providerId="LiveId" clId="{D0B94FA1-DF0C-4F43-A1A9-8B8D3D489CDE}" dt="2022-08-17T14:45:39.550" v="2703"/>
          <ac:spMkLst>
            <pc:docMk/>
            <pc:sldMk cId="1015387548" sldId="271"/>
            <ac:spMk id="6" creationId="{5DDE39C4-FD3F-AC9E-2BFF-B5EF6C8E3528}"/>
          </ac:spMkLst>
        </pc:spChg>
        <pc:spChg chg="add del">
          <ac:chgData name="penelope Hutchinson" userId="48db1d1f12c9fbef" providerId="LiveId" clId="{D0B94FA1-DF0C-4F43-A1A9-8B8D3D489CDE}" dt="2022-08-17T14:42:35.732" v="2630" actId="26606"/>
          <ac:spMkLst>
            <pc:docMk/>
            <pc:sldMk cId="1015387548" sldId="271"/>
            <ac:spMk id="8" creationId="{6E5BD17F-C95C-40ED-8D04-03295D46FD23}"/>
          </ac:spMkLst>
        </pc:spChg>
        <pc:spChg chg="add del">
          <ac:chgData name="penelope Hutchinson" userId="48db1d1f12c9fbef" providerId="LiveId" clId="{D0B94FA1-DF0C-4F43-A1A9-8B8D3D489CDE}" dt="2022-08-17T14:42:35.732" v="2630" actId="26606"/>
          <ac:spMkLst>
            <pc:docMk/>
            <pc:sldMk cId="1015387548" sldId="271"/>
            <ac:spMk id="10" creationId="{4203DEB5-0B19-4F8E-84E2-00F5861C96F9}"/>
          </ac:spMkLst>
        </pc:spChg>
        <pc:spChg chg="add">
          <ac:chgData name="penelope Hutchinson" userId="48db1d1f12c9fbef" providerId="LiveId" clId="{D0B94FA1-DF0C-4F43-A1A9-8B8D3D489CDE}" dt="2022-08-17T14:42:35.736" v="2631" actId="26606"/>
          <ac:spMkLst>
            <pc:docMk/>
            <pc:sldMk cId="1015387548" sldId="271"/>
            <ac:spMk id="12" creationId="{F2A658D9-F185-44F1-BA33-D50320D1D078}"/>
          </ac:spMkLst>
        </pc:spChg>
        <pc:spChg chg="add">
          <ac:chgData name="penelope Hutchinson" userId="48db1d1f12c9fbef" providerId="LiveId" clId="{D0B94FA1-DF0C-4F43-A1A9-8B8D3D489CDE}" dt="2022-08-17T14:42:35.736" v="2631" actId="26606"/>
          <ac:spMkLst>
            <pc:docMk/>
            <pc:sldMk cId="1015387548" sldId="271"/>
            <ac:spMk id="13" creationId="{C33976D1-3430-450C-A978-87A9A6E8E71F}"/>
          </ac:spMkLst>
        </pc:spChg>
        <pc:spChg chg="add">
          <ac:chgData name="penelope Hutchinson" userId="48db1d1f12c9fbef" providerId="LiveId" clId="{D0B94FA1-DF0C-4F43-A1A9-8B8D3D489CDE}" dt="2022-08-17T14:42:35.736" v="2631" actId="26606"/>
          <ac:spMkLst>
            <pc:docMk/>
            <pc:sldMk cId="1015387548" sldId="271"/>
            <ac:spMk id="14" creationId="{7D6AAC78-7D86-415A-ADC1-2B474807960C}"/>
          </ac:spMkLst>
        </pc:spChg>
        <pc:spChg chg="add del">
          <ac:chgData name="penelope Hutchinson" userId="48db1d1f12c9fbef" providerId="LiveId" clId="{D0B94FA1-DF0C-4F43-A1A9-8B8D3D489CDE}" dt="2022-08-17T14:43:30.973" v="2632"/>
          <ac:spMkLst>
            <pc:docMk/>
            <pc:sldMk cId="1015387548" sldId="271"/>
            <ac:spMk id="15" creationId="{7C978397-1BC7-F29C-DE48-599D894D8441}"/>
          </ac:spMkLst>
        </pc:spChg>
        <pc:picChg chg="add del mod">
          <ac:chgData name="penelope Hutchinson" userId="48db1d1f12c9fbef" providerId="LiveId" clId="{D0B94FA1-DF0C-4F43-A1A9-8B8D3D489CDE}" dt="2022-08-17T14:44:46.738" v="2661" actId="478"/>
          <ac:picMkLst>
            <pc:docMk/>
            <pc:sldMk cId="1015387548" sldId="271"/>
            <ac:picMk id="4" creationId="{1180515C-254F-6E39-673B-E55435395862}"/>
          </ac:picMkLst>
        </pc:picChg>
        <pc:picChg chg="add mod">
          <ac:chgData name="penelope Hutchinson" userId="48db1d1f12c9fbef" providerId="LiveId" clId="{D0B94FA1-DF0C-4F43-A1A9-8B8D3D489CDE}" dt="2022-08-17T14:45:54.478" v="2707" actId="14100"/>
          <ac:picMkLst>
            <pc:docMk/>
            <pc:sldMk cId="1015387548" sldId="271"/>
            <ac:picMk id="7" creationId="{A779CF39-34CB-C39C-B382-4E9FB391E716}"/>
          </ac:picMkLst>
        </pc:picChg>
      </pc:sldChg>
      <pc:sldChg chg="addSp delSp modSp new del mod setBg setClrOvrMap">
        <pc:chgData name="penelope Hutchinson" userId="48db1d1f12c9fbef" providerId="LiveId" clId="{D0B94FA1-DF0C-4F43-A1A9-8B8D3D489CDE}" dt="2022-08-17T14:49:25.413" v="2710" actId="2696"/>
        <pc:sldMkLst>
          <pc:docMk/>
          <pc:sldMk cId="1446158717" sldId="272"/>
        </pc:sldMkLst>
        <pc:spChg chg="mod">
          <ac:chgData name="penelope Hutchinson" userId="48db1d1f12c9fbef" providerId="LiveId" clId="{D0B94FA1-DF0C-4F43-A1A9-8B8D3D489CDE}" dt="2022-08-17T14:48:59.784" v="2709" actId="26606"/>
          <ac:spMkLst>
            <pc:docMk/>
            <pc:sldMk cId="1446158717" sldId="272"/>
            <ac:spMk id="2" creationId="{950B7C10-A25E-3767-B29C-EEF9B653A82B}"/>
          </ac:spMkLst>
        </pc:spChg>
        <pc:spChg chg="del">
          <ac:chgData name="penelope Hutchinson" userId="48db1d1f12c9fbef" providerId="LiveId" clId="{D0B94FA1-DF0C-4F43-A1A9-8B8D3D489CDE}" dt="2022-08-17T14:48:59.784" v="2709" actId="26606"/>
          <ac:spMkLst>
            <pc:docMk/>
            <pc:sldMk cId="1446158717" sldId="272"/>
            <ac:spMk id="3" creationId="{B1CF2202-FE99-2ED4-9FB7-2B8C8865BB3E}"/>
          </ac:spMkLst>
        </pc:spChg>
        <pc:spChg chg="add">
          <ac:chgData name="penelope Hutchinson" userId="48db1d1f12c9fbef" providerId="LiveId" clId="{D0B94FA1-DF0C-4F43-A1A9-8B8D3D489CDE}" dt="2022-08-17T14:48:59.784" v="2709" actId="26606"/>
          <ac:spMkLst>
            <pc:docMk/>
            <pc:sldMk cId="1446158717" sldId="272"/>
            <ac:spMk id="8" creationId="{6E5BD17F-C95C-40ED-8D04-03295D46FD23}"/>
          </ac:spMkLst>
        </pc:spChg>
        <pc:spChg chg="add">
          <ac:chgData name="penelope Hutchinson" userId="48db1d1f12c9fbef" providerId="LiveId" clId="{D0B94FA1-DF0C-4F43-A1A9-8B8D3D489CDE}" dt="2022-08-17T14:48:59.784" v="2709" actId="26606"/>
          <ac:spMkLst>
            <pc:docMk/>
            <pc:sldMk cId="1446158717" sldId="272"/>
            <ac:spMk id="10" creationId="{4203DEB5-0B19-4F8E-84E2-00F5861C96F9}"/>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C93F53-C413-4A77-B00C-0651DED4969F}"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20B1FE4-9DCA-4028-8B89-434080DF1218}">
      <dgm:prSet custT="1"/>
      <dgm:spPr/>
      <dgm:t>
        <a:bodyPr/>
        <a:lstStyle/>
        <a:p>
          <a:r>
            <a:rPr lang="en-GB" sz="2000" dirty="0"/>
            <a:t>Drinking in pregnancy and how much alcohol is classed as dangerous to drink when pregnant  </a:t>
          </a:r>
          <a:endParaRPr lang="en-US" sz="2000" dirty="0"/>
        </a:p>
      </dgm:t>
    </dgm:pt>
    <dgm:pt modelId="{77321C7E-32A8-4FB8-9613-3E753E4414E0}" type="parTrans" cxnId="{54A4FBE3-5267-4D6F-81CF-FB0D4FB4903B}">
      <dgm:prSet/>
      <dgm:spPr/>
      <dgm:t>
        <a:bodyPr/>
        <a:lstStyle/>
        <a:p>
          <a:endParaRPr lang="en-US"/>
        </a:p>
      </dgm:t>
    </dgm:pt>
    <dgm:pt modelId="{71D5233F-168B-447F-8222-AF41B880C5C5}" type="sibTrans" cxnId="{54A4FBE3-5267-4D6F-81CF-FB0D4FB4903B}">
      <dgm:prSet/>
      <dgm:spPr/>
      <dgm:t>
        <a:bodyPr/>
        <a:lstStyle/>
        <a:p>
          <a:endParaRPr lang="en-US"/>
        </a:p>
      </dgm:t>
    </dgm:pt>
    <dgm:pt modelId="{C2C7B130-232F-41D3-AA3A-052A4EC57A96}">
      <dgm:prSet custT="1"/>
      <dgm:spPr/>
      <dgm:t>
        <a:bodyPr/>
        <a:lstStyle/>
        <a:p>
          <a:r>
            <a:rPr lang="en-GB" sz="1200" b="1" dirty="0"/>
            <a:t>Four papers used </a:t>
          </a:r>
        </a:p>
        <a:p>
          <a:endParaRPr lang="en-GB" sz="1200" b="1" dirty="0"/>
        </a:p>
        <a:p>
          <a:r>
            <a:rPr lang="en-GB" sz="1200" b="1" dirty="0"/>
            <a:t>The national health service 2020</a:t>
          </a:r>
        </a:p>
        <a:p>
          <a:r>
            <a:rPr lang="en-GB" sz="1200" b="1" dirty="0"/>
            <a:t>Drinking alcohol while pregnant</a:t>
          </a:r>
        </a:p>
        <a:p>
          <a:endParaRPr lang="en-GB" sz="1200" b="1" dirty="0"/>
        </a:p>
        <a:p>
          <a:r>
            <a:rPr lang="en-GB" sz="1200" b="1" dirty="0"/>
            <a:t>The  guardian  2013  </a:t>
          </a:r>
        </a:p>
        <a:p>
          <a:r>
            <a:rPr lang="en-GB" sz="1200" b="1" dirty="0"/>
            <a:t>Moderate drinking while </a:t>
          </a:r>
        </a:p>
        <a:p>
          <a:r>
            <a:rPr lang="en-GB" sz="1200" b="1" dirty="0"/>
            <a:t>pregnant</a:t>
          </a:r>
        </a:p>
        <a:p>
          <a:endParaRPr lang="en-GB" sz="1200" b="1" dirty="0"/>
        </a:p>
        <a:p>
          <a:r>
            <a:rPr lang="en-GB" sz="1200" b="1" dirty="0"/>
            <a:t>By Dr </a:t>
          </a:r>
          <a:r>
            <a:rPr lang="en-GB" sz="1200" b="1" dirty="0" err="1"/>
            <a:t>kimemia</a:t>
          </a:r>
          <a:r>
            <a:rPr lang="en-GB" sz="1200" b="1" dirty="0"/>
            <a:t>  2017</a:t>
          </a:r>
        </a:p>
        <a:p>
          <a:r>
            <a:rPr lang="en-GB" sz="1200" b="1" dirty="0"/>
            <a:t>Is drinking </a:t>
          </a:r>
          <a:r>
            <a:rPr lang="en-GB" sz="1200" b="1" dirty="0" err="1"/>
            <a:t>guiness</a:t>
          </a:r>
          <a:r>
            <a:rPr lang="en-GB" sz="1200" b="1" dirty="0"/>
            <a:t> good for </a:t>
          </a:r>
          <a:r>
            <a:rPr lang="en-GB" sz="1200" b="1" dirty="0" err="1"/>
            <a:t>pregnante</a:t>
          </a:r>
          <a:r>
            <a:rPr lang="en-GB" sz="1200" b="1" dirty="0"/>
            <a:t> women</a:t>
          </a:r>
        </a:p>
        <a:p>
          <a:endParaRPr lang="en-GB" sz="1200" b="1" dirty="0"/>
        </a:p>
        <a:p>
          <a:r>
            <a:rPr lang="en-GB" sz="1200" b="1" dirty="0"/>
            <a:t>Edmonton foetal alcohol network 2017</a:t>
          </a:r>
        </a:p>
        <a:p>
          <a:r>
            <a:rPr lang="en-GB" sz="1200" b="1" dirty="0"/>
            <a:t>Studies comparing alcohol consumption across Europe   </a:t>
          </a:r>
        </a:p>
        <a:p>
          <a:r>
            <a:rPr lang="en-GB" sz="1000" dirty="0"/>
            <a:t> </a:t>
          </a:r>
          <a:endParaRPr lang="en-US" sz="1000" dirty="0"/>
        </a:p>
      </dgm:t>
    </dgm:pt>
    <dgm:pt modelId="{6DC21C21-E8F9-44E7-9455-D76123D413DC}" type="parTrans" cxnId="{008379A0-8CD9-47FD-9974-6727809CA43A}">
      <dgm:prSet/>
      <dgm:spPr/>
      <dgm:t>
        <a:bodyPr/>
        <a:lstStyle/>
        <a:p>
          <a:endParaRPr lang="en-US"/>
        </a:p>
      </dgm:t>
    </dgm:pt>
    <dgm:pt modelId="{3B091E70-1B6F-46CD-8D12-048C8593DC5B}" type="sibTrans" cxnId="{008379A0-8CD9-47FD-9974-6727809CA43A}">
      <dgm:prSet/>
      <dgm:spPr/>
      <dgm:t>
        <a:bodyPr/>
        <a:lstStyle/>
        <a:p>
          <a:endParaRPr lang="en-US"/>
        </a:p>
      </dgm:t>
    </dgm:pt>
    <dgm:pt modelId="{DC233B0B-4993-4EBA-A04C-8509D4AEA280}" type="pres">
      <dgm:prSet presAssocID="{6AC93F53-C413-4A77-B00C-0651DED4969F}" presName="diagram" presStyleCnt="0">
        <dgm:presLayoutVars>
          <dgm:dir/>
          <dgm:resizeHandles val="exact"/>
        </dgm:presLayoutVars>
      </dgm:prSet>
      <dgm:spPr/>
    </dgm:pt>
    <dgm:pt modelId="{6180C4E4-10BF-4196-9BF4-BA951C55636C}" type="pres">
      <dgm:prSet presAssocID="{020B1FE4-9DCA-4028-8B89-434080DF1218}" presName="node" presStyleLbl="node1" presStyleIdx="0" presStyleCnt="2" custScaleY="42397">
        <dgm:presLayoutVars>
          <dgm:bulletEnabled val="1"/>
        </dgm:presLayoutVars>
      </dgm:prSet>
      <dgm:spPr/>
    </dgm:pt>
    <dgm:pt modelId="{2E859826-CBF4-4882-A88D-0ED75525591D}" type="pres">
      <dgm:prSet presAssocID="{71D5233F-168B-447F-8222-AF41B880C5C5}" presName="sibTrans" presStyleCnt="0"/>
      <dgm:spPr/>
    </dgm:pt>
    <dgm:pt modelId="{54ACF250-68F0-480A-B627-9E8A9E5C9DDE}" type="pres">
      <dgm:prSet presAssocID="{C2C7B130-232F-41D3-AA3A-052A4EC57A96}" presName="node" presStyleLbl="node1" presStyleIdx="1" presStyleCnt="2" custScaleY="115631">
        <dgm:presLayoutVars>
          <dgm:bulletEnabled val="1"/>
        </dgm:presLayoutVars>
      </dgm:prSet>
      <dgm:spPr/>
    </dgm:pt>
  </dgm:ptLst>
  <dgm:cxnLst>
    <dgm:cxn modelId="{B939B778-E972-469C-B938-5C2328B94781}" type="presOf" srcId="{020B1FE4-9DCA-4028-8B89-434080DF1218}" destId="{6180C4E4-10BF-4196-9BF4-BA951C55636C}" srcOrd="0" destOrd="0" presId="urn:microsoft.com/office/officeart/2005/8/layout/default"/>
    <dgm:cxn modelId="{008379A0-8CD9-47FD-9974-6727809CA43A}" srcId="{6AC93F53-C413-4A77-B00C-0651DED4969F}" destId="{C2C7B130-232F-41D3-AA3A-052A4EC57A96}" srcOrd="1" destOrd="0" parTransId="{6DC21C21-E8F9-44E7-9455-D76123D413DC}" sibTransId="{3B091E70-1B6F-46CD-8D12-048C8593DC5B}"/>
    <dgm:cxn modelId="{A5CEC7DD-F82D-4148-85DE-6AFE62495FB7}" type="presOf" srcId="{C2C7B130-232F-41D3-AA3A-052A4EC57A96}" destId="{54ACF250-68F0-480A-B627-9E8A9E5C9DDE}" srcOrd="0" destOrd="0" presId="urn:microsoft.com/office/officeart/2005/8/layout/default"/>
    <dgm:cxn modelId="{54A4FBE3-5267-4D6F-81CF-FB0D4FB4903B}" srcId="{6AC93F53-C413-4A77-B00C-0651DED4969F}" destId="{020B1FE4-9DCA-4028-8B89-434080DF1218}" srcOrd="0" destOrd="0" parTransId="{77321C7E-32A8-4FB8-9613-3E753E4414E0}" sibTransId="{71D5233F-168B-447F-8222-AF41B880C5C5}"/>
    <dgm:cxn modelId="{EFE564F3-9D9A-4AC6-AA1C-4B7BB22B56B0}" type="presOf" srcId="{6AC93F53-C413-4A77-B00C-0651DED4969F}" destId="{DC233B0B-4993-4EBA-A04C-8509D4AEA280}" srcOrd="0" destOrd="0" presId="urn:microsoft.com/office/officeart/2005/8/layout/default"/>
    <dgm:cxn modelId="{5B3D69B4-1191-4578-B77C-9748BB70D199}" type="presParOf" srcId="{DC233B0B-4993-4EBA-A04C-8509D4AEA280}" destId="{6180C4E4-10BF-4196-9BF4-BA951C55636C}" srcOrd="0" destOrd="0" presId="urn:microsoft.com/office/officeart/2005/8/layout/default"/>
    <dgm:cxn modelId="{954BCD01-29EE-4D33-9331-66A80792B626}" type="presParOf" srcId="{DC233B0B-4993-4EBA-A04C-8509D4AEA280}" destId="{2E859826-CBF4-4882-A88D-0ED75525591D}" srcOrd="1" destOrd="0" presId="urn:microsoft.com/office/officeart/2005/8/layout/default"/>
    <dgm:cxn modelId="{C766C2D4-1C1F-47C5-8D10-104518C5924E}" type="presParOf" srcId="{DC233B0B-4993-4EBA-A04C-8509D4AEA280}" destId="{54ACF250-68F0-480A-B627-9E8A9E5C9DDE}"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70CE08-C787-4D5C-BEE4-04A8E1F63B3E}"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F3387B07-02BF-4063-A773-4EF7DD914ADB}">
      <dgm:prSet custT="1"/>
      <dgm:spPr/>
      <dgm:t>
        <a:bodyPr/>
        <a:lstStyle/>
        <a:p>
          <a:r>
            <a:rPr lang="en-GB" sz="1800" dirty="0"/>
            <a:t>The national health service argues </a:t>
          </a:r>
        </a:p>
        <a:p>
          <a:r>
            <a:rPr lang="en-GB" sz="1800" dirty="0"/>
            <a:t>They are unsure of a known safe amount of alcohol  if any at all  claiming </a:t>
          </a:r>
          <a:r>
            <a:rPr lang="en-GB" sz="1100" dirty="0"/>
            <a:t>(</a:t>
          </a:r>
          <a:r>
            <a:rPr lang="en-GB" sz="1100" dirty="0" err="1"/>
            <a:t>cdc</a:t>
          </a:r>
          <a:r>
            <a:rPr lang="en-GB" sz="1100" dirty="0"/>
            <a:t> 2018)</a:t>
          </a:r>
        </a:p>
        <a:p>
          <a:r>
            <a:rPr lang="en-GB" sz="1800" dirty="0"/>
            <a:t>  expectant mothers should avoid drinking any alcohol </a:t>
          </a:r>
        </a:p>
      </dgm:t>
    </dgm:pt>
    <dgm:pt modelId="{AEF0076C-885B-4769-8A1F-CF4B177B4B50}" type="parTrans" cxnId="{B6BEA02B-6E29-4AB0-BE7C-57ED416222A1}">
      <dgm:prSet/>
      <dgm:spPr/>
      <dgm:t>
        <a:bodyPr/>
        <a:lstStyle/>
        <a:p>
          <a:endParaRPr lang="en-US"/>
        </a:p>
      </dgm:t>
    </dgm:pt>
    <dgm:pt modelId="{1F29072B-E404-445C-B598-5B967EAB2D2B}" type="sibTrans" cxnId="{B6BEA02B-6E29-4AB0-BE7C-57ED416222A1}">
      <dgm:prSet/>
      <dgm:spPr/>
      <dgm:t>
        <a:bodyPr/>
        <a:lstStyle/>
        <a:p>
          <a:endParaRPr lang="en-US"/>
        </a:p>
      </dgm:t>
    </dgm:pt>
    <dgm:pt modelId="{F164FE02-18DD-4E8B-9F18-FDE1D4BF4E40}">
      <dgm:prSet/>
      <dgm:spPr/>
      <dgm:t>
        <a:bodyPr/>
        <a:lstStyle/>
        <a:p>
          <a:endParaRPr lang="en-US" dirty="0"/>
        </a:p>
      </dgm:t>
    </dgm:pt>
    <dgm:pt modelId="{51ADCC56-102B-4BD6-B114-F19156C89685}" type="parTrans" cxnId="{F266ED1D-C49E-4D76-A311-4B2D10477670}">
      <dgm:prSet/>
      <dgm:spPr/>
      <dgm:t>
        <a:bodyPr/>
        <a:lstStyle/>
        <a:p>
          <a:endParaRPr lang="en-US"/>
        </a:p>
      </dgm:t>
    </dgm:pt>
    <dgm:pt modelId="{26720826-F212-49FE-8EBA-E23BDA29BC16}" type="sibTrans" cxnId="{F266ED1D-C49E-4D76-A311-4B2D10477670}">
      <dgm:prSet/>
      <dgm:spPr/>
      <dgm:t>
        <a:bodyPr/>
        <a:lstStyle/>
        <a:p>
          <a:endParaRPr lang="en-US"/>
        </a:p>
      </dgm:t>
    </dgm:pt>
    <dgm:pt modelId="{FF98E218-2B7F-46AE-B591-1315E7040CA7}">
      <dgm:prSet custT="1"/>
      <dgm:spPr/>
      <dgm:t>
        <a:bodyPr/>
        <a:lstStyle/>
        <a:p>
          <a:r>
            <a:rPr lang="en-GB" sz="2000" dirty="0"/>
            <a:t> </a:t>
          </a:r>
          <a:r>
            <a:rPr lang="en-GB" sz="2000" dirty="0" err="1">
              <a:solidFill>
                <a:srgbClr val="FF0000"/>
              </a:solidFill>
            </a:rPr>
            <a:t>Alcoho</a:t>
          </a:r>
          <a:r>
            <a:rPr lang="en-GB" sz="2000" dirty="0">
              <a:solidFill>
                <a:srgbClr val="FF0000"/>
              </a:solidFill>
            </a:rPr>
            <a:t> which passes from the mother to the child  results the child to be born with </a:t>
          </a:r>
        </a:p>
        <a:p>
          <a:r>
            <a:rPr lang="en-GB" sz="2400" dirty="0">
              <a:solidFill>
                <a:srgbClr val="FF0000"/>
              </a:solidFill>
            </a:rPr>
            <a:t>mental health issues, </a:t>
          </a:r>
        </a:p>
        <a:p>
          <a:r>
            <a:rPr lang="en-GB" sz="2400" dirty="0">
              <a:solidFill>
                <a:srgbClr val="FF0000"/>
              </a:solidFill>
            </a:rPr>
            <a:t>Physical issues</a:t>
          </a:r>
        </a:p>
        <a:p>
          <a:r>
            <a:rPr lang="en-GB" sz="2400" dirty="0">
              <a:solidFill>
                <a:srgbClr val="FF0000"/>
              </a:solidFill>
            </a:rPr>
            <a:t>low birth weight</a:t>
          </a:r>
        </a:p>
        <a:p>
          <a:r>
            <a:rPr lang="en-GB" sz="2400" dirty="0">
              <a:solidFill>
                <a:srgbClr val="FF0000"/>
              </a:solidFill>
            </a:rPr>
            <a:t>Unable to metabolize alcohol</a:t>
          </a:r>
        </a:p>
        <a:p>
          <a:r>
            <a:rPr lang="en-GB" sz="2400" dirty="0">
              <a:solidFill>
                <a:srgbClr val="FF0000"/>
              </a:solidFill>
            </a:rPr>
            <a:t> alcohol disorder</a:t>
          </a:r>
        </a:p>
        <a:p>
          <a:r>
            <a:rPr lang="en-GB" sz="2400" dirty="0">
              <a:solidFill>
                <a:srgbClr val="FF0000"/>
              </a:solidFill>
            </a:rPr>
            <a:t> or even result in miscarriage </a:t>
          </a:r>
        </a:p>
        <a:p>
          <a:endParaRPr lang="en-GB" sz="2400" dirty="0">
            <a:solidFill>
              <a:srgbClr val="FF0000"/>
            </a:solidFill>
          </a:endParaRPr>
        </a:p>
        <a:p>
          <a:endParaRPr lang="en-GB" sz="2400" dirty="0">
            <a:solidFill>
              <a:srgbClr val="FF0000"/>
            </a:solidFill>
          </a:endParaRPr>
        </a:p>
      </dgm:t>
    </dgm:pt>
    <dgm:pt modelId="{48ADDC00-751B-4999-A8FD-FEC331796247}" type="parTrans" cxnId="{45C3562B-67CB-441F-9F7E-C9226166C1DE}">
      <dgm:prSet/>
      <dgm:spPr/>
      <dgm:t>
        <a:bodyPr/>
        <a:lstStyle/>
        <a:p>
          <a:endParaRPr lang="en-GB"/>
        </a:p>
      </dgm:t>
    </dgm:pt>
    <dgm:pt modelId="{7D3BE220-ED97-4FC3-9EB0-440FC3162FBD}" type="sibTrans" cxnId="{45C3562B-67CB-441F-9F7E-C9226166C1DE}">
      <dgm:prSet/>
      <dgm:spPr/>
      <dgm:t>
        <a:bodyPr/>
        <a:lstStyle/>
        <a:p>
          <a:endParaRPr lang="en-GB"/>
        </a:p>
      </dgm:t>
    </dgm:pt>
    <dgm:pt modelId="{752E9C4A-E3A9-457E-B5AD-F34C034EC4CE}">
      <dgm:prSet/>
      <dgm:spPr/>
      <dgm:t>
        <a:bodyPr/>
        <a:lstStyle/>
        <a:p>
          <a:endParaRPr lang="en-GB"/>
        </a:p>
      </dgm:t>
    </dgm:pt>
    <dgm:pt modelId="{CD06AA3A-3FC4-4BD7-8E87-F1336FC37DDF}" type="parTrans" cxnId="{3219EB71-DCD5-41E5-A805-01F4999F16AB}">
      <dgm:prSet/>
      <dgm:spPr/>
      <dgm:t>
        <a:bodyPr/>
        <a:lstStyle/>
        <a:p>
          <a:endParaRPr lang="en-GB"/>
        </a:p>
      </dgm:t>
    </dgm:pt>
    <dgm:pt modelId="{88426044-B08A-4122-A2D4-CE03A4363D1A}" type="sibTrans" cxnId="{3219EB71-DCD5-41E5-A805-01F4999F16AB}">
      <dgm:prSet/>
      <dgm:spPr/>
      <dgm:t>
        <a:bodyPr/>
        <a:lstStyle/>
        <a:p>
          <a:endParaRPr lang="en-GB"/>
        </a:p>
      </dgm:t>
    </dgm:pt>
    <dgm:pt modelId="{F6AED0DA-18DB-4693-B6AD-C6B8BAC9725B}" type="pres">
      <dgm:prSet presAssocID="{6470CE08-C787-4D5C-BEE4-04A8E1F63B3E}" presName="vert0" presStyleCnt="0">
        <dgm:presLayoutVars>
          <dgm:dir/>
          <dgm:animOne val="branch"/>
          <dgm:animLvl val="lvl"/>
        </dgm:presLayoutVars>
      </dgm:prSet>
      <dgm:spPr/>
    </dgm:pt>
    <dgm:pt modelId="{8174F2E4-3A28-47C8-8498-1072774BAC1A}" type="pres">
      <dgm:prSet presAssocID="{F3387B07-02BF-4063-A773-4EF7DD914ADB}" presName="thickLine" presStyleLbl="alignNode1" presStyleIdx="0" presStyleCnt="4"/>
      <dgm:spPr/>
    </dgm:pt>
    <dgm:pt modelId="{7F7EDD99-ADD8-4C81-AC21-03954E3D5306}" type="pres">
      <dgm:prSet presAssocID="{F3387B07-02BF-4063-A773-4EF7DD914ADB}" presName="horz1" presStyleCnt="0"/>
      <dgm:spPr/>
    </dgm:pt>
    <dgm:pt modelId="{2069FA28-DD95-4D9E-99C4-CD5E08AD1261}" type="pres">
      <dgm:prSet presAssocID="{F3387B07-02BF-4063-A773-4EF7DD914ADB}" presName="tx1" presStyleLbl="revTx" presStyleIdx="0" presStyleCnt="4" custScaleY="421505"/>
      <dgm:spPr/>
    </dgm:pt>
    <dgm:pt modelId="{2564D04F-FE6A-4466-A3E4-CBF4E5672442}" type="pres">
      <dgm:prSet presAssocID="{F3387B07-02BF-4063-A773-4EF7DD914ADB}" presName="vert1" presStyleCnt="0"/>
      <dgm:spPr/>
    </dgm:pt>
    <dgm:pt modelId="{10F9F75D-4523-4ACA-B1ED-8034A11DB550}" type="pres">
      <dgm:prSet presAssocID="{F164FE02-18DD-4E8B-9F18-FDE1D4BF4E40}" presName="thickLine" presStyleLbl="alignNode1" presStyleIdx="1" presStyleCnt="4"/>
      <dgm:spPr/>
    </dgm:pt>
    <dgm:pt modelId="{E5AED791-2D62-4F96-82D5-46B244E10EA9}" type="pres">
      <dgm:prSet presAssocID="{F164FE02-18DD-4E8B-9F18-FDE1D4BF4E40}" presName="horz1" presStyleCnt="0"/>
      <dgm:spPr/>
    </dgm:pt>
    <dgm:pt modelId="{888A8BCB-7AF9-4FCD-9402-ACC54EE73185}" type="pres">
      <dgm:prSet presAssocID="{F164FE02-18DD-4E8B-9F18-FDE1D4BF4E40}" presName="tx1" presStyleLbl="revTx" presStyleIdx="1" presStyleCnt="4" custFlipVert="1" custScaleY="7723"/>
      <dgm:spPr/>
    </dgm:pt>
    <dgm:pt modelId="{02155C85-7E18-420E-A4BC-6FB4C66371A0}" type="pres">
      <dgm:prSet presAssocID="{F164FE02-18DD-4E8B-9F18-FDE1D4BF4E40}" presName="vert1" presStyleCnt="0"/>
      <dgm:spPr/>
    </dgm:pt>
    <dgm:pt modelId="{72D3A2CF-A481-4BC1-90DB-740B7695618C}" type="pres">
      <dgm:prSet presAssocID="{FF98E218-2B7F-46AE-B591-1315E7040CA7}" presName="thickLine" presStyleLbl="alignNode1" presStyleIdx="2" presStyleCnt="4"/>
      <dgm:spPr/>
    </dgm:pt>
    <dgm:pt modelId="{DAAEF8BE-CD6F-42A4-B36D-26A50A738AB0}" type="pres">
      <dgm:prSet presAssocID="{FF98E218-2B7F-46AE-B591-1315E7040CA7}" presName="horz1" presStyleCnt="0"/>
      <dgm:spPr/>
    </dgm:pt>
    <dgm:pt modelId="{7395D2BE-A646-4A5B-A31F-BAEAB0F1700E}" type="pres">
      <dgm:prSet presAssocID="{FF98E218-2B7F-46AE-B591-1315E7040CA7}" presName="tx1" presStyleLbl="revTx" presStyleIdx="2" presStyleCnt="4" custScaleY="568061" custLinFactY="-3628" custLinFactNeighborX="-642" custLinFactNeighborY="-100000"/>
      <dgm:spPr/>
    </dgm:pt>
    <dgm:pt modelId="{D7A6D3A7-F865-4CC5-840F-9661C52603CD}" type="pres">
      <dgm:prSet presAssocID="{FF98E218-2B7F-46AE-B591-1315E7040CA7}" presName="vert1" presStyleCnt="0"/>
      <dgm:spPr/>
    </dgm:pt>
    <dgm:pt modelId="{E3FC8D27-9E73-4604-B59C-B43BAD8F20BD}" type="pres">
      <dgm:prSet presAssocID="{752E9C4A-E3A9-457E-B5AD-F34C034EC4CE}" presName="thickLine" presStyleLbl="alignNode1" presStyleIdx="3" presStyleCnt="4"/>
      <dgm:spPr/>
    </dgm:pt>
    <dgm:pt modelId="{ADEA62F6-D03B-47A6-95B2-EACDCEC07112}" type="pres">
      <dgm:prSet presAssocID="{752E9C4A-E3A9-457E-B5AD-F34C034EC4CE}" presName="horz1" presStyleCnt="0"/>
      <dgm:spPr/>
    </dgm:pt>
    <dgm:pt modelId="{48AE751C-2B85-41A5-8ADF-16CA2C7498A3}" type="pres">
      <dgm:prSet presAssocID="{752E9C4A-E3A9-457E-B5AD-F34C034EC4CE}" presName="tx1" presStyleLbl="revTx" presStyleIdx="3" presStyleCnt="4"/>
      <dgm:spPr/>
    </dgm:pt>
    <dgm:pt modelId="{A857E250-A993-4B04-A207-F63156AD2F2D}" type="pres">
      <dgm:prSet presAssocID="{752E9C4A-E3A9-457E-B5AD-F34C034EC4CE}" presName="vert1" presStyleCnt="0"/>
      <dgm:spPr/>
    </dgm:pt>
  </dgm:ptLst>
  <dgm:cxnLst>
    <dgm:cxn modelId="{F266ED1D-C49E-4D76-A311-4B2D10477670}" srcId="{6470CE08-C787-4D5C-BEE4-04A8E1F63B3E}" destId="{F164FE02-18DD-4E8B-9F18-FDE1D4BF4E40}" srcOrd="1" destOrd="0" parTransId="{51ADCC56-102B-4BD6-B114-F19156C89685}" sibTransId="{26720826-F212-49FE-8EBA-E23BDA29BC16}"/>
    <dgm:cxn modelId="{CCD57025-3D1E-41AF-8DB4-4CAD555845CE}" type="presOf" srcId="{6470CE08-C787-4D5C-BEE4-04A8E1F63B3E}" destId="{F6AED0DA-18DB-4693-B6AD-C6B8BAC9725B}" srcOrd="0" destOrd="0" presId="urn:microsoft.com/office/officeart/2008/layout/LinedList"/>
    <dgm:cxn modelId="{63E78428-74B7-4589-BAC3-BFDD7444B364}" type="presOf" srcId="{752E9C4A-E3A9-457E-B5AD-F34C034EC4CE}" destId="{48AE751C-2B85-41A5-8ADF-16CA2C7498A3}" srcOrd="0" destOrd="0" presId="urn:microsoft.com/office/officeart/2008/layout/LinedList"/>
    <dgm:cxn modelId="{45C3562B-67CB-441F-9F7E-C9226166C1DE}" srcId="{6470CE08-C787-4D5C-BEE4-04A8E1F63B3E}" destId="{FF98E218-2B7F-46AE-B591-1315E7040CA7}" srcOrd="2" destOrd="0" parTransId="{48ADDC00-751B-4999-A8FD-FEC331796247}" sibTransId="{7D3BE220-ED97-4FC3-9EB0-440FC3162FBD}"/>
    <dgm:cxn modelId="{B6BEA02B-6E29-4AB0-BE7C-57ED416222A1}" srcId="{6470CE08-C787-4D5C-BEE4-04A8E1F63B3E}" destId="{F3387B07-02BF-4063-A773-4EF7DD914ADB}" srcOrd="0" destOrd="0" parTransId="{AEF0076C-885B-4769-8A1F-CF4B177B4B50}" sibTransId="{1F29072B-E404-445C-B598-5B967EAB2D2B}"/>
    <dgm:cxn modelId="{8D989C5F-590A-479C-99D6-D3CFFB3D5416}" type="presOf" srcId="{F3387B07-02BF-4063-A773-4EF7DD914ADB}" destId="{2069FA28-DD95-4D9E-99C4-CD5E08AD1261}" srcOrd="0" destOrd="0" presId="urn:microsoft.com/office/officeart/2008/layout/LinedList"/>
    <dgm:cxn modelId="{C952CA51-E4AD-4A1A-A1CA-1E1965E620B5}" type="presOf" srcId="{F164FE02-18DD-4E8B-9F18-FDE1D4BF4E40}" destId="{888A8BCB-7AF9-4FCD-9402-ACC54EE73185}" srcOrd="0" destOrd="0" presId="urn:microsoft.com/office/officeart/2008/layout/LinedList"/>
    <dgm:cxn modelId="{3219EB71-DCD5-41E5-A805-01F4999F16AB}" srcId="{6470CE08-C787-4D5C-BEE4-04A8E1F63B3E}" destId="{752E9C4A-E3A9-457E-B5AD-F34C034EC4CE}" srcOrd="3" destOrd="0" parTransId="{CD06AA3A-3FC4-4BD7-8E87-F1336FC37DDF}" sibTransId="{88426044-B08A-4122-A2D4-CE03A4363D1A}"/>
    <dgm:cxn modelId="{D64D1CEC-4C68-4A77-AAD8-148AA002CCAE}" type="presOf" srcId="{FF98E218-2B7F-46AE-B591-1315E7040CA7}" destId="{7395D2BE-A646-4A5B-A31F-BAEAB0F1700E}" srcOrd="0" destOrd="0" presId="urn:microsoft.com/office/officeart/2008/layout/LinedList"/>
    <dgm:cxn modelId="{37BBE938-E0D6-4F8C-9717-DD3E460D39AC}" type="presParOf" srcId="{F6AED0DA-18DB-4693-B6AD-C6B8BAC9725B}" destId="{8174F2E4-3A28-47C8-8498-1072774BAC1A}" srcOrd="0" destOrd="0" presId="urn:microsoft.com/office/officeart/2008/layout/LinedList"/>
    <dgm:cxn modelId="{FD9E5D3A-A468-4CBA-92E9-9D709AB88201}" type="presParOf" srcId="{F6AED0DA-18DB-4693-B6AD-C6B8BAC9725B}" destId="{7F7EDD99-ADD8-4C81-AC21-03954E3D5306}" srcOrd="1" destOrd="0" presId="urn:microsoft.com/office/officeart/2008/layout/LinedList"/>
    <dgm:cxn modelId="{DE7D7EA9-43F7-406B-B236-93BFD0CE59C8}" type="presParOf" srcId="{7F7EDD99-ADD8-4C81-AC21-03954E3D5306}" destId="{2069FA28-DD95-4D9E-99C4-CD5E08AD1261}" srcOrd="0" destOrd="0" presId="urn:microsoft.com/office/officeart/2008/layout/LinedList"/>
    <dgm:cxn modelId="{4E309816-59B3-4C3D-8413-82B42B04333D}" type="presParOf" srcId="{7F7EDD99-ADD8-4C81-AC21-03954E3D5306}" destId="{2564D04F-FE6A-4466-A3E4-CBF4E5672442}" srcOrd="1" destOrd="0" presId="urn:microsoft.com/office/officeart/2008/layout/LinedList"/>
    <dgm:cxn modelId="{85E5080F-5BE0-447D-9171-102ED0537801}" type="presParOf" srcId="{F6AED0DA-18DB-4693-B6AD-C6B8BAC9725B}" destId="{10F9F75D-4523-4ACA-B1ED-8034A11DB550}" srcOrd="2" destOrd="0" presId="urn:microsoft.com/office/officeart/2008/layout/LinedList"/>
    <dgm:cxn modelId="{F27B39EF-A1E6-47DE-A6EF-EC2135877AFE}" type="presParOf" srcId="{F6AED0DA-18DB-4693-B6AD-C6B8BAC9725B}" destId="{E5AED791-2D62-4F96-82D5-46B244E10EA9}" srcOrd="3" destOrd="0" presId="urn:microsoft.com/office/officeart/2008/layout/LinedList"/>
    <dgm:cxn modelId="{2451A418-6995-49BF-A054-32254E6201CC}" type="presParOf" srcId="{E5AED791-2D62-4F96-82D5-46B244E10EA9}" destId="{888A8BCB-7AF9-4FCD-9402-ACC54EE73185}" srcOrd="0" destOrd="0" presId="urn:microsoft.com/office/officeart/2008/layout/LinedList"/>
    <dgm:cxn modelId="{76DE56BF-C305-4BA5-9DA6-1C8F6EBD5ED5}" type="presParOf" srcId="{E5AED791-2D62-4F96-82D5-46B244E10EA9}" destId="{02155C85-7E18-420E-A4BC-6FB4C66371A0}" srcOrd="1" destOrd="0" presId="urn:microsoft.com/office/officeart/2008/layout/LinedList"/>
    <dgm:cxn modelId="{DB54896E-1E69-44E9-92D2-364CF1A5BD76}" type="presParOf" srcId="{F6AED0DA-18DB-4693-B6AD-C6B8BAC9725B}" destId="{72D3A2CF-A481-4BC1-90DB-740B7695618C}" srcOrd="4" destOrd="0" presId="urn:microsoft.com/office/officeart/2008/layout/LinedList"/>
    <dgm:cxn modelId="{9C8C920E-FA34-4A2A-8712-6DD524E11115}" type="presParOf" srcId="{F6AED0DA-18DB-4693-B6AD-C6B8BAC9725B}" destId="{DAAEF8BE-CD6F-42A4-B36D-26A50A738AB0}" srcOrd="5" destOrd="0" presId="urn:microsoft.com/office/officeart/2008/layout/LinedList"/>
    <dgm:cxn modelId="{31623BC2-DFFE-4981-BC08-510D7F3EE514}" type="presParOf" srcId="{DAAEF8BE-CD6F-42A4-B36D-26A50A738AB0}" destId="{7395D2BE-A646-4A5B-A31F-BAEAB0F1700E}" srcOrd="0" destOrd="0" presId="urn:microsoft.com/office/officeart/2008/layout/LinedList"/>
    <dgm:cxn modelId="{7B262A80-0F07-43BA-B0D2-ABC45BF9C06E}" type="presParOf" srcId="{DAAEF8BE-CD6F-42A4-B36D-26A50A738AB0}" destId="{D7A6D3A7-F865-4CC5-840F-9661C52603CD}" srcOrd="1" destOrd="0" presId="urn:microsoft.com/office/officeart/2008/layout/LinedList"/>
    <dgm:cxn modelId="{4113772F-BE08-4015-A745-027701C80B15}" type="presParOf" srcId="{F6AED0DA-18DB-4693-B6AD-C6B8BAC9725B}" destId="{E3FC8D27-9E73-4604-B59C-B43BAD8F20BD}" srcOrd="6" destOrd="0" presId="urn:microsoft.com/office/officeart/2008/layout/LinedList"/>
    <dgm:cxn modelId="{4862CA1A-FBDA-40B5-9983-E29B94715FD3}" type="presParOf" srcId="{F6AED0DA-18DB-4693-B6AD-C6B8BAC9725B}" destId="{ADEA62F6-D03B-47A6-95B2-EACDCEC07112}" srcOrd="7" destOrd="0" presId="urn:microsoft.com/office/officeart/2008/layout/LinedList"/>
    <dgm:cxn modelId="{39838744-120D-4DC1-B094-F97830B000E6}" type="presParOf" srcId="{ADEA62F6-D03B-47A6-95B2-EACDCEC07112}" destId="{48AE751C-2B85-41A5-8ADF-16CA2C7498A3}" srcOrd="0" destOrd="0" presId="urn:microsoft.com/office/officeart/2008/layout/LinedList"/>
    <dgm:cxn modelId="{C876951C-29DB-455B-935E-AC1B53855276}" type="presParOf" srcId="{ADEA62F6-D03B-47A6-95B2-EACDCEC07112}" destId="{A857E250-A993-4B04-A207-F63156AD2F2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0FD36A-F019-4CE1-A941-296A333F86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78E28A-A86E-4179-8CED-691E5F6492FD}">
      <dgm:prSet/>
      <dgm:spPr/>
      <dgm:t>
        <a:bodyPr/>
        <a:lstStyle/>
        <a:p>
          <a:pPr>
            <a:lnSpc>
              <a:spcPct val="100000"/>
            </a:lnSpc>
          </a:pPr>
          <a:r>
            <a:rPr lang="en-GB" dirty="0"/>
            <a:t>Health prevention and promotion </a:t>
          </a:r>
        </a:p>
        <a:p>
          <a:pPr>
            <a:lnSpc>
              <a:spcPct val="100000"/>
            </a:lnSpc>
          </a:pPr>
          <a:r>
            <a:rPr lang="en-US" dirty="0">
              <a:solidFill>
                <a:srgbClr val="FF0000"/>
              </a:solidFill>
            </a:rPr>
            <a:t>The nursing midwifery council quote they use independent agencies to gather information and research to help identify experiences and views of the public and members of the health care sector to get a better understanding.  To reduce premature death   </a:t>
          </a:r>
        </a:p>
      </dgm:t>
    </dgm:pt>
    <dgm:pt modelId="{909954AD-F93E-4C80-9C03-C0B431D83165}" type="parTrans" cxnId="{E13123C2-3ABD-4E29-8EDD-DD0E2AEAF138}">
      <dgm:prSet/>
      <dgm:spPr/>
      <dgm:t>
        <a:bodyPr/>
        <a:lstStyle/>
        <a:p>
          <a:endParaRPr lang="en-US"/>
        </a:p>
      </dgm:t>
    </dgm:pt>
    <dgm:pt modelId="{05C60F26-4E02-492E-9B10-66E8AB33AB5E}" type="sibTrans" cxnId="{E13123C2-3ABD-4E29-8EDD-DD0E2AEAF138}">
      <dgm:prSet/>
      <dgm:spPr/>
      <dgm:t>
        <a:bodyPr/>
        <a:lstStyle/>
        <a:p>
          <a:endParaRPr lang="en-US"/>
        </a:p>
      </dgm:t>
    </dgm:pt>
    <dgm:pt modelId="{DC3A813B-69F5-4611-90CC-D3E56674E6E9}">
      <dgm:prSet custT="1"/>
      <dgm:spPr/>
      <dgm:t>
        <a:bodyPr/>
        <a:lstStyle/>
        <a:p>
          <a:pPr>
            <a:lnSpc>
              <a:spcPct val="100000"/>
            </a:lnSpc>
          </a:pPr>
          <a:r>
            <a:rPr lang="en-GB" sz="1900" dirty="0"/>
            <a:t>So what did your further research then find in terms of health prevention and promotion related to your inquiry- </a:t>
          </a:r>
          <a:r>
            <a:rPr lang="en-GB" sz="2000" dirty="0">
              <a:solidFill>
                <a:srgbClr val="FF0000"/>
              </a:solidFill>
            </a:rPr>
            <a:t>Strategies and campaigns</a:t>
          </a:r>
          <a:r>
            <a:rPr lang="en-GB" sz="2000" dirty="0"/>
            <a:t>- </a:t>
          </a:r>
          <a:r>
            <a:rPr lang="en-GB" sz="1900" dirty="0"/>
            <a:t>State the campaigns and strategies you wish to discuss-….</a:t>
          </a:r>
          <a:endParaRPr lang="en-US" sz="1900" dirty="0"/>
        </a:p>
      </dgm:t>
    </dgm:pt>
    <dgm:pt modelId="{70045DD4-C418-494A-8F6F-A1FAC3CA57A1}" type="parTrans" cxnId="{6B97C497-C673-4210-9DC8-9C88DC2BF9C4}">
      <dgm:prSet/>
      <dgm:spPr/>
      <dgm:t>
        <a:bodyPr/>
        <a:lstStyle/>
        <a:p>
          <a:endParaRPr lang="en-US"/>
        </a:p>
      </dgm:t>
    </dgm:pt>
    <dgm:pt modelId="{AE469F9D-8325-46B1-BAB4-D2FA84C787BA}" type="sibTrans" cxnId="{6B97C497-C673-4210-9DC8-9C88DC2BF9C4}">
      <dgm:prSet/>
      <dgm:spPr/>
      <dgm:t>
        <a:bodyPr/>
        <a:lstStyle/>
        <a:p>
          <a:endParaRPr lang="en-US"/>
        </a:p>
      </dgm:t>
    </dgm:pt>
    <dgm:pt modelId="{86C9CBA9-756E-4A26-BBB4-9C129D5E51FC}">
      <dgm:prSet custT="1"/>
      <dgm:spPr/>
      <dgm:t>
        <a:bodyPr/>
        <a:lstStyle/>
        <a:p>
          <a:pPr>
            <a:lnSpc>
              <a:spcPct val="100000"/>
            </a:lnSpc>
          </a:pPr>
          <a:r>
            <a:rPr lang="en-GB" sz="1900" dirty="0"/>
            <a:t>Are they any? Do they work?, you will need to research this and back up your claims……Why do they work?….. Or why not</a:t>
          </a:r>
          <a:r>
            <a:rPr lang="en-GB" sz="1900" dirty="0">
              <a:solidFill>
                <a:srgbClr val="FF0000"/>
              </a:solidFill>
            </a:rPr>
            <a:t>?...</a:t>
          </a:r>
          <a:r>
            <a:rPr lang="en-GB" sz="2000" dirty="0">
              <a:solidFill>
                <a:srgbClr val="FF0000"/>
              </a:solidFill>
            </a:rPr>
            <a:t>reference this throughout </a:t>
          </a:r>
          <a:endParaRPr lang="en-US" sz="2000" dirty="0">
            <a:solidFill>
              <a:srgbClr val="FF0000"/>
            </a:solidFill>
          </a:endParaRPr>
        </a:p>
      </dgm:t>
    </dgm:pt>
    <dgm:pt modelId="{D450C011-7721-46CD-8CFC-8E46735D773D}" type="parTrans" cxnId="{406B751B-AD1F-4490-900D-35730C2AE9CE}">
      <dgm:prSet/>
      <dgm:spPr/>
      <dgm:t>
        <a:bodyPr/>
        <a:lstStyle/>
        <a:p>
          <a:endParaRPr lang="en-US"/>
        </a:p>
      </dgm:t>
    </dgm:pt>
    <dgm:pt modelId="{9C4D82F4-CB25-4AF3-A4C1-F207B7807F7E}" type="sibTrans" cxnId="{406B751B-AD1F-4490-900D-35730C2AE9CE}">
      <dgm:prSet/>
      <dgm:spPr/>
      <dgm:t>
        <a:bodyPr/>
        <a:lstStyle/>
        <a:p>
          <a:endParaRPr lang="en-US"/>
        </a:p>
      </dgm:t>
    </dgm:pt>
    <dgm:pt modelId="{5E55C073-9AF4-4E4A-B18B-AC877E2E0614}">
      <dgm:prSet/>
      <dgm:spPr/>
      <dgm:t>
        <a:bodyPr/>
        <a:lstStyle/>
        <a:p>
          <a:pPr>
            <a:lnSpc>
              <a:spcPct val="100000"/>
            </a:lnSpc>
          </a:pPr>
          <a:r>
            <a:rPr lang="en-GB"/>
            <a:t>do they reflect your recommendations? </a:t>
          </a:r>
          <a:endParaRPr lang="en-US"/>
        </a:p>
      </dgm:t>
    </dgm:pt>
    <dgm:pt modelId="{9E42AD5D-95C2-4AEC-92BF-D033F66A8769}" type="parTrans" cxnId="{1BEC0F77-6577-46F2-B07A-A0DD3178DDEA}">
      <dgm:prSet/>
      <dgm:spPr/>
      <dgm:t>
        <a:bodyPr/>
        <a:lstStyle/>
        <a:p>
          <a:endParaRPr lang="en-US"/>
        </a:p>
      </dgm:t>
    </dgm:pt>
    <dgm:pt modelId="{857A1072-AC74-4955-874F-5826CBB5D024}" type="sibTrans" cxnId="{1BEC0F77-6577-46F2-B07A-A0DD3178DDEA}">
      <dgm:prSet/>
      <dgm:spPr/>
      <dgm:t>
        <a:bodyPr/>
        <a:lstStyle/>
        <a:p>
          <a:endParaRPr lang="en-US"/>
        </a:p>
      </dgm:t>
    </dgm:pt>
    <dgm:pt modelId="{FF832EEF-B03D-4291-A408-2D1CBE0E6323}">
      <dgm:prSet/>
      <dgm:spPr/>
      <dgm:t>
        <a:bodyPr/>
        <a:lstStyle/>
        <a:p>
          <a:pPr>
            <a:lnSpc>
              <a:spcPct val="100000"/>
            </a:lnSpc>
          </a:pPr>
          <a:r>
            <a:rPr lang="en-GB" u="sng" dirty="0">
              <a:solidFill>
                <a:srgbClr val="FF0000"/>
              </a:solidFill>
            </a:rPr>
            <a:t>This slide will be the central focus of this assignment, </a:t>
          </a:r>
          <a:r>
            <a:rPr lang="en-GB" dirty="0">
              <a:solidFill>
                <a:srgbClr val="FF0000"/>
              </a:solidFill>
            </a:rPr>
            <a:t>you may use more slides for this information, </a:t>
          </a:r>
          <a:r>
            <a:rPr lang="en-GB" dirty="0">
              <a:solidFill>
                <a:srgbClr val="00B050"/>
              </a:solidFill>
            </a:rPr>
            <a:t>the initial 4 slides above are a build up to this key information here- </a:t>
          </a:r>
          <a:r>
            <a:rPr lang="en-GB" dirty="0">
              <a:solidFill>
                <a:srgbClr val="7030A0"/>
              </a:solidFill>
            </a:rPr>
            <a:t>ensure it is supported by evidence </a:t>
          </a:r>
          <a:r>
            <a:rPr lang="en-GB" dirty="0">
              <a:solidFill>
                <a:srgbClr val="FF0000"/>
              </a:solidFill>
              <a:sym typeface="Wingdings" panose="05000000000000000000" pitchFamily="2" charset="2"/>
            </a:rPr>
            <a:t></a:t>
          </a:r>
          <a:r>
            <a:rPr lang="en-GB" dirty="0">
              <a:solidFill>
                <a:srgbClr val="FF0000"/>
              </a:solidFill>
            </a:rPr>
            <a:t>  </a:t>
          </a:r>
          <a:endParaRPr lang="en-US" dirty="0">
            <a:solidFill>
              <a:srgbClr val="FF0000"/>
            </a:solidFill>
          </a:endParaRPr>
        </a:p>
      </dgm:t>
    </dgm:pt>
    <dgm:pt modelId="{A004BB29-B8AF-4F01-B94C-5DA56141E8AF}" type="parTrans" cxnId="{5647403D-4367-4E24-980A-CC590DDC1988}">
      <dgm:prSet/>
      <dgm:spPr/>
      <dgm:t>
        <a:bodyPr/>
        <a:lstStyle/>
        <a:p>
          <a:endParaRPr lang="en-US"/>
        </a:p>
      </dgm:t>
    </dgm:pt>
    <dgm:pt modelId="{0E6AD484-4E68-4652-8CA4-4981B171586E}" type="sibTrans" cxnId="{5647403D-4367-4E24-980A-CC590DDC1988}">
      <dgm:prSet/>
      <dgm:spPr/>
      <dgm:t>
        <a:bodyPr/>
        <a:lstStyle/>
        <a:p>
          <a:endParaRPr lang="en-US"/>
        </a:p>
      </dgm:t>
    </dgm:pt>
    <dgm:pt modelId="{813DA219-ACEC-4905-B33A-A0A3FF176BFE}" type="pres">
      <dgm:prSet presAssocID="{C80FD36A-F019-4CE1-A941-296A333F86AD}" presName="root" presStyleCnt="0">
        <dgm:presLayoutVars>
          <dgm:dir/>
          <dgm:resizeHandles val="exact"/>
        </dgm:presLayoutVars>
      </dgm:prSet>
      <dgm:spPr/>
    </dgm:pt>
    <dgm:pt modelId="{07513C20-E713-4BDD-83EF-EC3B9028FE21}" type="pres">
      <dgm:prSet presAssocID="{7778E28A-A86E-4179-8CED-691E5F6492FD}" presName="compNode" presStyleCnt="0"/>
      <dgm:spPr/>
    </dgm:pt>
    <dgm:pt modelId="{230AF065-8010-468B-8197-5E53A4455787}" type="pres">
      <dgm:prSet presAssocID="{7778E28A-A86E-4179-8CED-691E5F6492FD}" presName="bgRect" presStyleLbl="bgShp" presStyleIdx="0" presStyleCnt="5"/>
      <dgm:spPr/>
    </dgm:pt>
    <dgm:pt modelId="{0CD01FA3-1F77-434B-BC85-58FC64292789}" type="pres">
      <dgm:prSet presAssocID="{7778E28A-A86E-4179-8CED-691E5F6492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FE48874B-DE75-4034-9C03-3FC5435A0C79}" type="pres">
      <dgm:prSet presAssocID="{7778E28A-A86E-4179-8CED-691E5F6492FD}" presName="spaceRect" presStyleCnt="0"/>
      <dgm:spPr/>
    </dgm:pt>
    <dgm:pt modelId="{1318F127-8F37-4232-8360-B5700F55C94E}" type="pres">
      <dgm:prSet presAssocID="{7778E28A-A86E-4179-8CED-691E5F6492FD}" presName="parTx" presStyleLbl="revTx" presStyleIdx="0" presStyleCnt="5">
        <dgm:presLayoutVars>
          <dgm:chMax val="0"/>
          <dgm:chPref val="0"/>
        </dgm:presLayoutVars>
      </dgm:prSet>
      <dgm:spPr/>
    </dgm:pt>
    <dgm:pt modelId="{D874CFE1-EFAE-4EFB-ACCC-436A95A69B08}" type="pres">
      <dgm:prSet presAssocID="{05C60F26-4E02-492E-9B10-66E8AB33AB5E}" presName="sibTrans" presStyleCnt="0"/>
      <dgm:spPr/>
    </dgm:pt>
    <dgm:pt modelId="{C82EF74F-E15D-4F8E-840C-FDFAAF8985AE}" type="pres">
      <dgm:prSet presAssocID="{DC3A813B-69F5-4611-90CC-D3E56674E6E9}" presName="compNode" presStyleCnt="0"/>
      <dgm:spPr/>
    </dgm:pt>
    <dgm:pt modelId="{34E6D1CB-239C-4F9F-B57F-7046C94344B8}" type="pres">
      <dgm:prSet presAssocID="{DC3A813B-69F5-4611-90CC-D3E56674E6E9}" presName="bgRect" presStyleLbl="bgShp" presStyleIdx="1" presStyleCnt="5"/>
      <dgm:spPr/>
    </dgm:pt>
    <dgm:pt modelId="{6A780A7B-AC88-4D25-BE73-DDB14EE66433}" type="pres">
      <dgm:prSet presAssocID="{DC3A813B-69F5-4611-90CC-D3E56674E6E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8053116F-FB17-44C0-B507-42EF24B3C480}" type="pres">
      <dgm:prSet presAssocID="{DC3A813B-69F5-4611-90CC-D3E56674E6E9}" presName="spaceRect" presStyleCnt="0"/>
      <dgm:spPr/>
    </dgm:pt>
    <dgm:pt modelId="{CE0C2DFE-A60D-4823-AFEC-B55E9CED57CF}" type="pres">
      <dgm:prSet presAssocID="{DC3A813B-69F5-4611-90CC-D3E56674E6E9}" presName="parTx" presStyleLbl="revTx" presStyleIdx="1" presStyleCnt="5">
        <dgm:presLayoutVars>
          <dgm:chMax val="0"/>
          <dgm:chPref val="0"/>
        </dgm:presLayoutVars>
      </dgm:prSet>
      <dgm:spPr/>
    </dgm:pt>
    <dgm:pt modelId="{0C0D46AB-2090-4B06-921A-20133BB25C67}" type="pres">
      <dgm:prSet presAssocID="{AE469F9D-8325-46B1-BAB4-D2FA84C787BA}" presName="sibTrans" presStyleCnt="0"/>
      <dgm:spPr/>
    </dgm:pt>
    <dgm:pt modelId="{5BCD7514-4B4A-47F4-909B-C1C7E667267B}" type="pres">
      <dgm:prSet presAssocID="{86C9CBA9-756E-4A26-BBB4-9C129D5E51FC}" presName="compNode" presStyleCnt="0"/>
      <dgm:spPr/>
    </dgm:pt>
    <dgm:pt modelId="{63957C02-FAEE-4F01-96F9-267946A1C819}" type="pres">
      <dgm:prSet presAssocID="{86C9CBA9-756E-4A26-BBB4-9C129D5E51FC}" presName="bgRect" presStyleLbl="bgShp" presStyleIdx="2" presStyleCnt="5"/>
      <dgm:spPr/>
    </dgm:pt>
    <dgm:pt modelId="{8BC18C56-9376-4697-878B-E87E2538CF9C}" type="pres">
      <dgm:prSet presAssocID="{86C9CBA9-756E-4A26-BBB4-9C129D5E51F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ble"/>
        </a:ext>
      </dgm:extLst>
    </dgm:pt>
    <dgm:pt modelId="{A044437B-C4A4-41B8-B461-C1F86A18A9AE}" type="pres">
      <dgm:prSet presAssocID="{86C9CBA9-756E-4A26-BBB4-9C129D5E51FC}" presName="spaceRect" presStyleCnt="0"/>
      <dgm:spPr/>
    </dgm:pt>
    <dgm:pt modelId="{2BCC4B35-E2F8-4766-9F97-59CEF7EACE69}" type="pres">
      <dgm:prSet presAssocID="{86C9CBA9-756E-4A26-BBB4-9C129D5E51FC}" presName="parTx" presStyleLbl="revTx" presStyleIdx="2" presStyleCnt="5">
        <dgm:presLayoutVars>
          <dgm:chMax val="0"/>
          <dgm:chPref val="0"/>
        </dgm:presLayoutVars>
      </dgm:prSet>
      <dgm:spPr/>
    </dgm:pt>
    <dgm:pt modelId="{6EBD479D-96DC-4C1B-9C27-7E441AE659F1}" type="pres">
      <dgm:prSet presAssocID="{9C4D82F4-CB25-4AF3-A4C1-F207B7807F7E}" presName="sibTrans" presStyleCnt="0"/>
      <dgm:spPr/>
    </dgm:pt>
    <dgm:pt modelId="{F197E31C-5EB1-480C-8AE3-CA1BF2477B32}" type="pres">
      <dgm:prSet presAssocID="{5E55C073-9AF4-4E4A-B18B-AC877E2E0614}" presName="compNode" presStyleCnt="0"/>
      <dgm:spPr/>
    </dgm:pt>
    <dgm:pt modelId="{D4FD91D0-2209-4632-8CF6-7C893E773E42}" type="pres">
      <dgm:prSet presAssocID="{5E55C073-9AF4-4E4A-B18B-AC877E2E0614}" presName="bgRect" presStyleLbl="bgShp" presStyleIdx="3" presStyleCnt="5"/>
      <dgm:spPr/>
    </dgm:pt>
    <dgm:pt modelId="{BED80B97-44B5-4F9C-AD0F-8E83DA217801}" type="pres">
      <dgm:prSet presAssocID="{5E55C073-9AF4-4E4A-B18B-AC877E2E061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443349B-9A8E-4A63-9239-A02E2150A72B}" type="pres">
      <dgm:prSet presAssocID="{5E55C073-9AF4-4E4A-B18B-AC877E2E0614}" presName="spaceRect" presStyleCnt="0"/>
      <dgm:spPr/>
    </dgm:pt>
    <dgm:pt modelId="{027C36DE-CD17-449C-8D0D-AE57C880BF24}" type="pres">
      <dgm:prSet presAssocID="{5E55C073-9AF4-4E4A-B18B-AC877E2E0614}" presName="parTx" presStyleLbl="revTx" presStyleIdx="3" presStyleCnt="5">
        <dgm:presLayoutVars>
          <dgm:chMax val="0"/>
          <dgm:chPref val="0"/>
        </dgm:presLayoutVars>
      </dgm:prSet>
      <dgm:spPr/>
    </dgm:pt>
    <dgm:pt modelId="{A0F9F68B-E743-487E-B6FD-3B139580541D}" type="pres">
      <dgm:prSet presAssocID="{857A1072-AC74-4955-874F-5826CBB5D024}" presName="sibTrans" presStyleCnt="0"/>
      <dgm:spPr/>
    </dgm:pt>
    <dgm:pt modelId="{EFF7A47D-868C-4BB0-9557-B6869A27CF36}" type="pres">
      <dgm:prSet presAssocID="{FF832EEF-B03D-4291-A408-2D1CBE0E6323}" presName="compNode" presStyleCnt="0"/>
      <dgm:spPr/>
    </dgm:pt>
    <dgm:pt modelId="{363FF274-9A46-4769-8DA4-A551E1645F88}" type="pres">
      <dgm:prSet presAssocID="{FF832EEF-B03D-4291-A408-2D1CBE0E6323}" presName="bgRect" presStyleLbl="bgShp" presStyleIdx="4" presStyleCnt="5"/>
      <dgm:spPr/>
    </dgm:pt>
    <dgm:pt modelId="{33375647-690E-47E7-89E5-68F8ADB95CC8}" type="pres">
      <dgm:prSet presAssocID="{FF832EEF-B03D-4291-A408-2D1CBE0E632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jector screen"/>
        </a:ext>
      </dgm:extLst>
    </dgm:pt>
    <dgm:pt modelId="{621A6709-5AF8-4EE8-B23E-B4C53E077525}" type="pres">
      <dgm:prSet presAssocID="{FF832EEF-B03D-4291-A408-2D1CBE0E6323}" presName="spaceRect" presStyleCnt="0"/>
      <dgm:spPr/>
    </dgm:pt>
    <dgm:pt modelId="{5902AB11-33D2-47C4-B168-68F8DBA1EBD9}" type="pres">
      <dgm:prSet presAssocID="{FF832EEF-B03D-4291-A408-2D1CBE0E6323}" presName="parTx" presStyleLbl="revTx" presStyleIdx="4" presStyleCnt="5">
        <dgm:presLayoutVars>
          <dgm:chMax val="0"/>
          <dgm:chPref val="0"/>
        </dgm:presLayoutVars>
      </dgm:prSet>
      <dgm:spPr/>
    </dgm:pt>
  </dgm:ptLst>
  <dgm:cxnLst>
    <dgm:cxn modelId="{406B751B-AD1F-4490-900D-35730C2AE9CE}" srcId="{C80FD36A-F019-4CE1-A941-296A333F86AD}" destId="{86C9CBA9-756E-4A26-BBB4-9C129D5E51FC}" srcOrd="2" destOrd="0" parTransId="{D450C011-7721-46CD-8CFC-8E46735D773D}" sibTransId="{9C4D82F4-CB25-4AF3-A4C1-F207B7807F7E}"/>
    <dgm:cxn modelId="{5647403D-4367-4E24-980A-CC590DDC1988}" srcId="{C80FD36A-F019-4CE1-A941-296A333F86AD}" destId="{FF832EEF-B03D-4291-A408-2D1CBE0E6323}" srcOrd="4" destOrd="0" parTransId="{A004BB29-B8AF-4F01-B94C-5DA56141E8AF}" sibTransId="{0E6AD484-4E68-4652-8CA4-4981B171586E}"/>
    <dgm:cxn modelId="{D7390C68-6D75-494D-8B38-DDDBC2959BCA}" type="presOf" srcId="{86C9CBA9-756E-4A26-BBB4-9C129D5E51FC}" destId="{2BCC4B35-E2F8-4766-9F97-59CEF7EACE69}" srcOrd="0" destOrd="0" presId="urn:microsoft.com/office/officeart/2018/2/layout/IconVerticalSolidList"/>
    <dgm:cxn modelId="{1BEC0F77-6577-46F2-B07A-A0DD3178DDEA}" srcId="{C80FD36A-F019-4CE1-A941-296A333F86AD}" destId="{5E55C073-9AF4-4E4A-B18B-AC877E2E0614}" srcOrd="3" destOrd="0" parTransId="{9E42AD5D-95C2-4AEC-92BF-D033F66A8769}" sibTransId="{857A1072-AC74-4955-874F-5826CBB5D024}"/>
    <dgm:cxn modelId="{C2584259-E434-4FDC-8CD5-5D5D9E663272}" type="presOf" srcId="{5E55C073-9AF4-4E4A-B18B-AC877E2E0614}" destId="{027C36DE-CD17-449C-8D0D-AE57C880BF24}" srcOrd="0" destOrd="0" presId="urn:microsoft.com/office/officeart/2018/2/layout/IconVerticalSolidList"/>
    <dgm:cxn modelId="{6B97C497-C673-4210-9DC8-9C88DC2BF9C4}" srcId="{C80FD36A-F019-4CE1-A941-296A333F86AD}" destId="{DC3A813B-69F5-4611-90CC-D3E56674E6E9}" srcOrd="1" destOrd="0" parTransId="{70045DD4-C418-494A-8F6F-A1FAC3CA57A1}" sibTransId="{AE469F9D-8325-46B1-BAB4-D2FA84C787BA}"/>
    <dgm:cxn modelId="{05F1AEC0-5879-47EF-94CE-8A57D39CB9FE}" type="presOf" srcId="{7778E28A-A86E-4179-8CED-691E5F6492FD}" destId="{1318F127-8F37-4232-8360-B5700F55C94E}" srcOrd="0" destOrd="0" presId="urn:microsoft.com/office/officeart/2018/2/layout/IconVerticalSolidList"/>
    <dgm:cxn modelId="{E13123C2-3ABD-4E29-8EDD-DD0E2AEAF138}" srcId="{C80FD36A-F019-4CE1-A941-296A333F86AD}" destId="{7778E28A-A86E-4179-8CED-691E5F6492FD}" srcOrd="0" destOrd="0" parTransId="{909954AD-F93E-4C80-9C03-C0B431D83165}" sibTransId="{05C60F26-4E02-492E-9B10-66E8AB33AB5E}"/>
    <dgm:cxn modelId="{6129A6E0-930F-4E1C-919A-649E7A789856}" type="presOf" srcId="{C80FD36A-F019-4CE1-A941-296A333F86AD}" destId="{813DA219-ACEC-4905-B33A-A0A3FF176BFE}" srcOrd="0" destOrd="0" presId="urn:microsoft.com/office/officeart/2018/2/layout/IconVerticalSolidList"/>
    <dgm:cxn modelId="{D8C06CE4-EAA1-499E-BF33-16AC5E4156A4}" type="presOf" srcId="{DC3A813B-69F5-4611-90CC-D3E56674E6E9}" destId="{CE0C2DFE-A60D-4823-AFEC-B55E9CED57CF}" srcOrd="0" destOrd="0" presId="urn:microsoft.com/office/officeart/2018/2/layout/IconVerticalSolidList"/>
    <dgm:cxn modelId="{C64325F8-A810-439D-AF2C-40B8F2B519D7}" type="presOf" srcId="{FF832EEF-B03D-4291-A408-2D1CBE0E6323}" destId="{5902AB11-33D2-47C4-B168-68F8DBA1EBD9}" srcOrd="0" destOrd="0" presId="urn:microsoft.com/office/officeart/2018/2/layout/IconVerticalSolidList"/>
    <dgm:cxn modelId="{A7977929-16A2-40CA-B0B8-C6712DADBD35}" type="presParOf" srcId="{813DA219-ACEC-4905-B33A-A0A3FF176BFE}" destId="{07513C20-E713-4BDD-83EF-EC3B9028FE21}" srcOrd="0" destOrd="0" presId="urn:microsoft.com/office/officeart/2018/2/layout/IconVerticalSolidList"/>
    <dgm:cxn modelId="{D437985B-83FB-4556-90F2-F539B89B9C6C}" type="presParOf" srcId="{07513C20-E713-4BDD-83EF-EC3B9028FE21}" destId="{230AF065-8010-468B-8197-5E53A4455787}" srcOrd="0" destOrd="0" presId="urn:microsoft.com/office/officeart/2018/2/layout/IconVerticalSolidList"/>
    <dgm:cxn modelId="{60F63EDB-E29A-4D9A-81AC-DD4E9B349526}" type="presParOf" srcId="{07513C20-E713-4BDD-83EF-EC3B9028FE21}" destId="{0CD01FA3-1F77-434B-BC85-58FC64292789}" srcOrd="1" destOrd="0" presId="urn:microsoft.com/office/officeart/2018/2/layout/IconVerticalSolidList"/>
    <dgm:cxn modelId="{4CFE9FDE-3B29-4346-84BC-E8637626DF76}" type="presParOf" srcId="{07513C20-E713-4BDD-83EF-EC3B9028FE21}" destId="{FE48874B-DE75-4034-9C03-3FC5435A0C79}" srcOrd="2" destOrd="0" presId="urn:microsoft.com/office/officeart/2018/2/layout/IconVerticalSolidList"/>
    <dgm:cxn modelId="{3D704EA9-5927-4FA7-8965-93DD13ED652B}" type="presParOf" srcId="{07513C20-E713-4BDD-83EF-EC3B9028FE21}" destId="{1318F127-8F37-4232-8360-B5700F55C94E}" srcOrd="3" destOrd="0" presId="urn:microsoft.com/office/officeart/2018/2/layout/IconVerticalSolidList"/>
    <dgm:cxn modelId="{72761E02-DF31-4091-A2EA-0D473D8150C6}" type="presParOf" srcId="{813DA219-ACEC-4905-B33A-A0A3FF176BFE}" destId="{D874CFE1-EFAE-4EFB-ACCC-436A95A69B08}" srcOrd="1" destOrd="0" presId="urn:microsoft.com/office/officeart/2018/2/layout/IconVerticalSolidList"/>
    <dgm:cxn modelId="{BC8F5004-7714-4C91-A2E0-A1A4D0F22D6B}" type="presParOf" srcId="{813DA219-ACEC-4905-B33A-A0A3FF176BFE}" destId="{C82EF74F-E15D-4F8E-840C-FDFAAF8985AE}" srcOrd="2" destOrd="0" presId="urn:microsoft.com/office/officeart/2018/2/layout/IconVerticalSolidList"/>
    <dgm:cxn modelId="{CD4C3D7F-2FF1-418A-A28A-E2CBD83A542D}" type="presParOf" srcId="{C82EF74F-E15D-4F8E-840C-FDFAAF8985AE}" destId="{34E6D1CB-239C-4F9F-B57F-7046C94344B8}" srcOrd="0" destOrd="0" presId="urn:microsoft.com/office/officeart/2018/2/layout/IconVerticalSolidList"/>
    <dgm:cxn modelId="{B7244880-65C4-4FA4-9AC8-B80112C13ECA}" type="presParOf" srcId="{C82EF74F-E15D-4F8E-840C-FDFAAF8985AE}" destId="{6A780A7B-AC88-4D25-BE73-DDB14EE66433}" srcOrd="1" destOrd="0" presId="urn:microsoft.com/office/officeart/2018/2/layout/IconVerticalSolidList"/>
    <dgm:cxn modelId="{FF154B17-F2C6-4177-ACB5-0415ED029335}" type="presParOf" srcId="{C82EF74F-E15D-4F8E-840C-FDFAAF8985AE}" destId="{8053116F-FB17-44C0-B507-42EF24B3C480}" srcOrd="2" destOrd="0" presId="urn:microsoft.com/office/officeart/2018/2/layout/IconVerticalSolidList"/>
    <dgm:cxn modelId="{9BF1880F-DC5F-4BB2-B81A-0B1318460D82}" type="presParOf" srcId="{C82EF74F-E15D-4F8E-840C-FDFAAF8985AE}" destId="{CE0C2DFE-A60D-4823-AFEC-B55E9CED57CF}" srcOrd="3" destOrd="0" presId="urn:microsoft.com/office/officeart/2018/2/layout/IconVerticalSolidList"/>
    <dgm:cxn modelId="{650139AE-76AE-4763-A4BB-BB275525EAB7}" type="presParOf" srcId="{813DA219-ACEC-4905-B33A-A0A3FF176BFE}" destId="{0C0D46AB-2090-4B06-921A-20133BB25C67}" srcOrd="3" destOrd="0" presId="urn:microsoft.com/office/officeart/2018/2/layout/IconVerticalSolidList"/>
    <dgm:cxn modelId="{B9DA1C78-4C3D-4720-9C65-E18C465A6DE7}" type="presParOf" srcId="{813DA219-ACEC-4905-B33A-A0A3FF176BFE}" destId="{5BCD7514-4B4A-47F4-909B-C1C7E667267B}" srcOrd="4" destOrd="0" presId="urn:microsoft.com/office/officeart/2018/2/layout/IconVerticalSolidList"/>
    <dgm:cxn modelId="{E6F34CBC-9710-44C9-A47F-4E7B72477EF4}" type="presParOf" srcId="{5BCD7514-4B4A-47F4-909B-C1C7E667267B}" destId="{63957C02-FAEE-4F01-96F9-267946A1C819}" srcOrd="0" destOrd="0" presId="urn:microsoft.com/office/officeart/2018/2/layout/IconVerticalSolidList"/>
    <dgm:cxn modelId="{33E7EC6B-1413-4FEE-9191-BB792857853A}" type="presParOf" srcId="{5BCD7514-4B4A-47F4-909B-C1C7E667267B}" destId="{8BC18C56-9376-4697-878B-E87E2538CF9C}" srcOrd="1" destOrd="0" presId="urn:microsoft.com/office/officeart/2018/2/layout/IconVerticalSolidList"/>
    <dgm:cxn modelId="{F6F8877B-AF33-445D-9AEA-88BC662BFBF7}" type="presParOf" srcId="{5BCD7514-4B4A-47F4-909B-C1C7E667267B}" destId="{A044437B-C4A4-41B8-B461-C1F86A18A9AE}" srcOrd="2" destOrd="0" presId="urn:microsoft.com/office/officeart/2018/2/layout/IconVerticalSolidList"/>
    <dgm:cxn modelId="{FE1FB9C4-267E-42EA-93C7-77B7C9DF588B}" type="presParOf" srcId="{5BCD7514-4B4A-47F4-909B-C1C7E667267B}" destId="{2BCC4B35-E2F8-4766-9F97-59CEF7EACE69}" srcOrd="3" destOrd="0" presId="urn:microsoft.com/office/officeart/2018/2/layout/IconVerticalSolidList"/>
    <dgm:cxn modelId="{08557EBE-07E4-4495-912C-5B5E7DA09B81}" type="presParOf" srcId="{813DA219-ACEC-4905-B33A-A0A3FF176BFE}" destId="{6EBD479D-96DC-4C1B-9C27-7E441AE659F1}" srcOrd="5" destOrd="0" presId="urn:microsoft.com/office/officeart/2018/2/layout/IconVerticalSolidList"/>
    <dgm:cxn modelId="{016C1A61-EDBC-4CAC-A980-B3D298D00FE4}" type="presParOf" srcId="{813DA219-ACEC-4905-B33A-A0A3FF176BFE}" destId="{F197E31C-5EB1-480C-8AE3-CA1BF2477B32}" srcOrd="6" destOrd="0" presId="urn:microsoft.com/office/officeart/2018/2/layout/IconVerticalSolidList"/>
    <dgm:cxn modelId="{1B3AC20C-42C4-405A-8649-04F10F607FBC}" type="presParOf" srcId="{F197E31C-5EB1-480C-8AE3-CA1BF2477B32}" destId="{D4FD91D0-2209-4632-8CF6-7C893E773E42}" srcOrd="0" destOrd="0" presId="urn:microsoft.com/office/officeart/2018/2/layout/IconVerticalSolidList"/>
    <dgm:cxn modelId="{211FCB5E-6D8E-42E2-A032-F13A68E5B890}" type="presParOf" srcId="{F197E31C-5EB1-480C-8AE3-CA1BF2477B32}" destId="{BED80B97-44B5-4F9C-AD0F-8E83DA217801}" srcOrd="1" destOrd="0" presId="urn:microsoft.com/office/officeart/2018/2/layout/IconVerticalSolidList"/>
    <dgm:cxn modelId="{BBF1BB3F-1CCD-41BE-A764-6E83CCF2B4E8}" type="presParOf" srcId="{F197E31C-5EB1-480C-8AE3-CA1BF2477B32}" destId="{2443349B-9A8E-4A63-9239-A02E2150A72B}" srcOrd="2" destOrd="0" presId="urn:microsoft.com/office/officeart/2018/2/layout/IconVerticalSolidList"/>
    <dgm:cxn modelId="{59757F25-24D5-4D3A-986A-4FB8D35DF52F}" type="presParOf" srcId="{F197E31C-5EB1-480C-8AE3-CA1BF2477B32}" destId="{027C36DE-CD17-449C-8D0D-AE57C880BF24}" srcOrd="3" destOrd="0" presId="urn:microsoft.com/office/officeart/2018/2/layout/IconVerticalSolidList"/>
    <dgm:cxn modelId="{84AB88EF-36D6-49C9-90B8-6B1F54BE4E09}" type="presParOf" srcId="{813DA219-ACEC-4905-B33A-A0A3FF176BFE}" destId="{A0F9F68B-E743-487E-B6FD-3B139580541D}" srcOrd="7" destOrd="0" presId="urn:microsoft.com/office/officeart/2018/2/layout/IconVerticalSolidList"/>
    <dgm:cxn modelId="{0BA777BE-4B84-4826-BB99-1248C5950361}" type="presParOf" srcId="{813DA219-ACEC-4905-B33A-A0A3FF176BFE}" destId="{EFF7A47D-868C-4BB0-9557-B6869A27CF36}" srcOrd="8" destOrd="0" presId="urn:microsoft.com/office/officeart/2018/2/layout/IconVerticalSolidList"/>
    <dgm:cxn modelId="{06A84F83-9BD0-4AAC-A3E8-863A54C31066}" type="presParOf" srcId="{EFF7A47D-868C-4BB0-9557-B6869A27CF36}" destId="{363FF274-9A46-4769-8DA4-A551E1645F88}" srcOrd="0" destOrd="0" presId="urn:microsoft.com/office/officeart/2018/2/layout/IconVerticalSolidList"/>
    <dgm:cxn modelId="{18011501-5DE7-4102-859C-4C58ED85D9AB}" type="presParOf" srcId="{EFF7A47D-868C-4BB0-9557-B6869A27CF36}" destId="{33375647-690E-47E7-89E5-68F8ADB95CC8}" srcOrd="1" destOrd="0" presId="urn:microsoft.com/office/officeart/2018/2/layout/IconVerticalSolidList"/>
    <dgm:cxn modelId="{10409613-39E6-4A76-8C9F-9DD66A08F249}" type="presParOf" srcId="{EFF7A47D-868C-4BB0-9557-B6869A27CF36}" destId="{621A6709-5AF8-4EE8-B23E-B4C53E077525}" srcOrd="2" destOrd="0" presId="urn:microsoft.com/office/officeart/2018/2/layout/IconVerticalSolidList"/>
    <dgm:cxn modelId="{246C32F3-DA03-4429-AB60-1238E2ED7796}" type="presParOf" srcId="{EFF7A47D-868C-4BB0-9557-B6869A27CF36}" destId="{5902AB11-33D2-47C4-B168-68F8DBA1EB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0C4E4-10BF-4196-9BF4-BA951C55636C}">
      <dsp:nvSpPr>
        <dsp:cNvPr id="0" name=""/>
        <dsp:cNvSpPr/>
      </dsp:nvSpPr>
      <dsp:spPr>
        <a:xfrm>
          <a:off x="2506" y="539824"/>
          <a:ext cx="5128086" cy="1304492"/>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Drinking in pregnancy and how much alcohol is classed as dangerous to drink when pregnant  </a:t>
          </a:r>
          <a:endParaRPr lang="en-US" sz="2000" kern="1200" dirty="0"/>
        </a:p>
      </dsp:txBody>
      <dsp:txXfrm>
        <a:off x="2506" y="539824"/>
        <a:ext cx="5128086" cy="1304492"/>
      </dsp:txXfrm>
    </dsp:sp>
    <dsp:sp modelId="{54ACF250-68F0-480A-B627-9E8A9E5C9DDE}">
      <dsp:nvSpPr>
        <dsp:cNvPr id="0" name=""/>
        <dsp:cNvSpPr/>
      </dsp:nvSpPr>
      <dsp:spPr>
        <a:xfrm>
          <a:off x="2506" y="2357126"/>
          <a:ext cx="5128086" cy="3557794"/>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Four papers used </a:t>
          </a:r>
        </a:p>
        <a:p>
          <a:pPr marL="0" lvl="0" indent="0" algn="ctr" defTabSz="533400">
            <a:lnSpc>
              <a:spcPct val="90000"/>
            </a:lnSpc>
            <a:spcBef>
              <a:spcPct val="0"/>
            </a:spcBef>
            <a:spcAft>
              <a:spcPct val="35000"/>
            </a:spcAft>
            <a:buNone/>
          </a:pPr>
          <a:endParaRPr lang="en-GB" sz="1200" b="1" kern="1200" dirty="0"/>
        </a:p>
        <a:p>
          <a:pPr marL="0" lvl="0" indent="0" algn="ctr" defTabSz="533400">
            <a:lnSpc>
              <a:spcPct val="90000"/>
            </a:lnSpc>
            <a:spcBef>
              <a:spcPct val="0"/>
            </a:spcBef>
            <a:spcAft>
              <a:spcPct val="35000"/>
            </a:spcAft>
            <a:buNone/>
          </a:pPr>
          <a:r>
            <a:rPr lang="en-GB" sz="1200" b="1" kern="1200" dirty="0"/>
            <a:t>The national health service 2020</a:t>
          </a:r>
        </a:p>
        <a:p>
          <a:pPr marL="0" lvl="0" indent="0" algn="ctr" defTabSz="533400">
            <a:lnSpc>
              <a:spcPct val="90000"/>
            </a:lnSpc>
            <a:spcBef>
              <a:spcPct val="0"/>
            </a:spcBef>
            <a:spcAft>
              <a:spcPct val="35000"/>
            </a:spcAft>
            <a:buNone/>
          </a:pPr>
          <a:r>
            <a:rPr lang="en-GB" sz="1200" b="1" kern="1200" dirty="0"/>
            <a:t>Drinking alcohol while pregnant</a:t>
          </a:r>
        </a:p>
        <a:p>
          <a:pPr marL="0" lvl="0" indent="0" algn="ctr" defTabSz="533400">
            <a:lnSpc>
              <a:spcPct val="90000"/>
            </a:lnSpc>
            <a:spcBef>
              <a:spcPct val="0"/>
            </a:spcBef>
            <a:spcAft>
              <a:spcPct val="35000"/>
            </a:spcAft>
            <a:buNone/>
          </a:pPr>
          <a:endParaRPr lang="en-GB" sz="1200" b="1" kern="1200" dirty="0"/>
        </a:p>
        <a:p>
          <a:pPr marL="0" lvl="0" indent="0" algn="ctr" defTabSz="533400">
            <a:lnSpc>
              <a:spcPct val="90000"/>
            </a:lnSpc>
            <a:spcBef>
              <a:spcPct val="0"/>
            </a:spcBef>
            <a:spcAft>
              <a:spcPct val="35000"/>
            </a:spcAft>
            <a:buNone/>
          </a:pPr>
          <a:r>
            <a:rPr lang="en-GB" sz="1200" b="1" kern="1200" dirty="0"/>
            <a:t>The  guardian  2013  </a:t>
          </a:r>
        </a:p>
        <a:p>
          <a:pPr marL="0" lvl="0" indent="0" algn="ctr" defTabSz="533400">
            <a:lnSpc>
              <a:spcPct val="90000"/>
            </a:lnSpc>
            <a:spcBef>
              <a:spcPct val="0"/>
            </a:spcBef>
            <a:spcAft>
              <a:spcPct val="35000"/>
            </a:spcAft>
            <a:buNone/>
          </a:pPr>
          <a:r>
            <a:rPr lang="en-GB" sz="1200" b="1" kern="1200" dirty="0"/>
            <a:t>Moderate drinking while </a:t>
          </a:r>
        </a:p>
        <a:p>
          <a:pPr marL="0" lvl="0" indent="0" algn="ctr" defTabSz="533400">
            <a:lnSpc>
              <a:spcPct val="90000"/>
            </a:lnSpc>
            <a:spcBef>
              <a:spcPct val="0"/>
            </a:spcBef>
            <a:spcAft>
              <a:spcPct val="35000"/>
            </a:spcAft>
            <a:buNone/>
          </a:pPr>
          <a:r>
            <a:rPr lang="en-GB" sz="1200" b="1" kern="1200" dirty="0"/>
            <a:t>pregnant</a:t>
          </a:r>
        </a:p>
        <a:p>
          <a:pPr marL="0" lvl="0" indent="0" algn="ctr" defTabSz="533400">
            <a:lnSpc>
              <a:spcPct val="90000"/>
            </a:lnSpc>
            <a:spcBef>
              <a:spcPct val="0"/>
            </a:spcBef>
            <a:spcAft>
              <a:spcPct val="35000"/>
            </a:spcAft>
            <a:buNone/>
          </a:pPr>
          <a:endParaRPr lang="en-GB" sz="1200" b="1" kern="1200" dirty="0"/>
        </a:p>
        <a:p>
          <a:pPr marL="0" lvl="0" indent="0" algn="ctr" defTabSz="533400">
            <a:lnSpc>
              <a:spcPct val="90000"/>
            </a:lnSpc>
            <a:spcBef>
              <a:spcPct val="0"/>
            </a:spcBef>
            <a:spcAft>
              <a:spcPct val="35000"/>
            </a:spcAft>
            <a:buNone/>
          </a:pPr>
          <a:r>
            <a:rPr lang="en-GB" sz="1200" b="1" kern="1200" dirty="0"/>
            <a:t>By Dr </a:t>
          </a:r>
          <a:r>
            <a:rPr lang="en-GB" sz="1200" b="1" kern="1200" dirty="0" err="1"/>
            <a:t>kimemia</a:t>
          </a:r>
          <a:r>
            <a:rPr lang="en-GB" sz="1200" b="1" kern="1200" dirty="0"/>
            <a:t>  2017</a:t>
          </a:r>
        </a:p>
        <a:p>
          <a:pPr marL="0" lvl="0" indent="0" algn="ctr" defTabSz="533400">
            <a:lnSpc>
              <a:spcPct val="90000"/>
            </a:lnSpc>
            <a:spcBef>
              <a:spcPct val="0"/>
            </a:spcBef>
            <a:spcAft>
              <a:spcPct val="35000"/>
            </a:spcAft>
            <a:buNone/>
          </a:pPr>
          <a:r>
            <a:rPr lang="en-GB" sz="1200" b="1" kern="1200" dirty="0"/>
            <a:t>Is drinking </a:t>
          </a:r>
          <a:r>
            <a:rPr lang="en-GB" sz="1200" b="1" kern="1200" dirty="0" err="1"/>
            <a:t>guiness</a:t>
          </a:r>
          <a:r>
            <a:rPr lang="en-GB" sz="1200" b="1" kern="1200" dirty="0"/>
            <a:t> good for </a:t>
          </a:r>
          <a:r>
            <a:rPr lang="en-GB" sz="1200" b="1" kern="1200" dirty="0" err="1"/>
            <a:t>pregnante</a:t>
          </a:r>
          <a:r>
            <a:rPr lang="en-GB" sz="1200" b="1" kern="1200" dirty="0"/>
            <a:t> women</a:t>
          </a:r>
        </a:p>
        <a:p>
          <a:pPr marL="0" lvl="0" indent="0" algn="ctr" defTabSz="533400">
            <a:lnSpc>
              <a:spcPct val="90000"/>
            </a:lnSpc>
            <a:spcBef>
              <a:spcPct val="0"/>
            </a:spcBef>
            <a:spcAft>
              <a:spcPct val="35000"/>
            </a:spcAft>
            <a:buNone/>
          </a:pPr>
          <a:endParaRPr lang="en-GB" sz="1200" b="1" kern="1200" dirty="0"/>
        </a:p>
        <a:p>
          <a:pPr marL="0" lvl="0" indent="0" algn="ctr" defTabSz="533400">
            <a:lnSpc>
              <a:spcPct val="90000"/>
            </a:lnSpc>
            <a:spcBef>
              <a:spcPct val="0"/>
            </a:spcBef>
            <a:spcAft>
              <a:spcPct val="35000"/>
            </a:spcAft>
            <a:buNone/>
          </a:pPr>
          <a:r>
            <a:rPr lang="en-GB" sz="1200" b="1" kern="1200" dirty="0"/>
            <a:t>Edmonton foetal alcohol network 2017</a:t>
          </a:r>
        </a:p>
        <a:p>
          <a:pPr marL="0" lvl="0" indent="0" algn="ctr" defTabSz="533400">
            <a:lnSpc>
              <a:spcPct val="90000"/>
            </a:lnSpc>
            <a:spcBef>
              <a:spcPct val="0"/>
            </a:spcBef>
            <a:spcAft>
              <a:spcPct val="35000"/>
            </a:spcAft>
            <a:buNone/>
          </a:pPr>
          <a:r>
            <a:rPr lang="en-GB" sz="1200" b="1" kern="1200" dirty="0"/>
            <a:t>Studies comparing alcohol consumption across Europe   </a:t>
          </a:r>
        </a:p>
        <a:p>
          <a:pPr marL="0" lvl="0" indent="0" algn="ctr" defTabSz="533400">
            <a:lnSpc>
              <a:spcPct val="90000"/>
            </a:lnSpc>
            <a:spcBef>
              <a:spcPct val="0"/>
            </a:spcBef>
            <a:spcAft>
              <a:spcPct val="35000"/>
            </a:spcAft>
            <a:buNone/>
          </a:pPr>
          <a:r>
            <a:rPr lang="en-GB" sz="1000" kern="1200" dirty="0"/>
            <a:t> </a:t>
          </a:r>
          <a:endParaRPr lang="en-US" sz="1000" kern="1200" dirty="0"/>
        </a:p>
      </dsp:txBody>
      <dsp:txXfrm>
        <a:off x="2506" y="2357126"/>
        <a:ext cx="5128086" cy="3557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4F2E4-3A28-47C8-8498-1072774BAC1A}">
      <dsp:nvSpPr>
        <dsp:cNvPr id="0" name=""/>
        <dsp:cNvSpPr/>
      </dsp:nvSpPr>
      <dsp:spPr>
        <a:xfrm>
          <a:off x="0" y="2551"/>
          <a:ext cx="48049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069FA28-DD95-4D9E-99C4-CD5E08AD1261}">
      <dsp:nvSpPr>
        <dsp:cNvPr id="0" name=""/>
        <dsp:cNvSpPr/>
      </dsp:nvSpPr>
      <dsp:spPr>
        <a:xfrm>
          <a:off x="0" y="2551"/>
          <a:ext cx="4800238" cy="257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national health service argues </a:t>
          </a:r>
        </a:p>
        <a:p>
          <a:pPr marL="0" lvl="0" indent="0" algn="l" defTabSz="800100">
            <a:lnSpc>
              <a:spcPct val="90000"/>
            </a:lnSpc>
            <a:spcBef>
              <a:spcPct val="0"/>
            </a:spcBef>
            <a:spcAft>
              <a:spcPct val="35000"/>
            </a:spcAft>
            <a:buNone/>
          </a:pPr>
          <a:r>
            <a:rPr lang="en-GB" sz="1800" kern="1200" dirty="0"/>
            <a:t>They are unsure of a known safe amount of alcohol  if any at all  claiming </a:t>
          </a:r>
          <a:r>
            <a:rPr lang="en-GB" sz="1100" kern="1200" dirty="0"/>
            <a:t>(</a:t>
          </a:r>
          <a:r>
            <a:rPr lang="en-GB" sz="1100" kern="1200" dirty="0" err="1"/>
            <a:t>cdc</a:t>
          </a:r>
          <a:r>
            <a:rPr lang="en-GB" sz="1100" kern="1200" dirty="0"/>
            <a:t> 2018)</a:t>
          </a:r>
        </a:p>
        <a:p>
          <a:pPr marL="0" lvl="0" indent="0" algn="l" defTabSz="800100">
            <a:lnSpc>
              <a:spcPct val="90000"/>
            </a:lnSpc>
            <a:spcBef>
              <a:spcPct val="0"/>
            </a:spcBef>
            <a:spcAft>
              <a:spcPct val="35000"/>
            </a:spcAft>
            <a:buNone/>
          </a:pPr>
          <a:r>
            <a:rPr lang="en-GB" sz="1800" kern="1200" dirty="0"/>
            <a:t>  expectant mothers should avoid drinking any alcohol </a:t>
          </a:r>
        </a:p>
      </dsp:txBody>
      <dsp:txXfrm>
        <a:off x="0" y="2551"/>
        <a:ext cx="4800238" cy="2578103"/>
      </dsp:txXfrm>
    </dsp:sp>
    <dsp:sp modelId="{10F9F75D-4523-4ACA-B1ED-8034A11DB550}">
      <dsp:nvSpPr>
        <dsp:cNvPr id="0" name=""/>
        <dsp:cNvSpPr/>
      </dsp:nvSpPr>
      <dsp:spPr>
        <a:xfrm>
          <a:off x="0" y="2580654"/>
          <a:ext cx="4804931" cy="0"/>
        </a:xfrm>
        <a:prstGeom prst="line">
          <a:avLst/>
        </a:prstGeom>
        <a:solidFill>
          <a:schemeClr val="accent2">
            <a:hueOff val="-3450629"/>
            <a:satOff val="15286"/>
            <a:lumOff val="-5621"/>
            <a:alphaOff val="0"/>
          </a:schemeClr>
        </a:solidFill>
        <a:ln w="12700" cap="flat" cmpd="sng" algn="ctr">
          <a:solidFill>
            <a:schemeClr val="accent2">
              <a:hueOff val="-3450629"/>
              <a:satOff val="15286"/>
              <a:lumOff val="-562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88A8BCB-7AF9-4FCD-9402-ACC54EE73185}">
      <dsp:nvSpPr>
        <dsp:cNvPr id="0" name=""/>
        <dsp:cNvSpPr/>
      </dsp:nvSpPr>
      <dsp:spPr>
        <a:xfrm flipV="1">
          <a:off x="0" y="2580654"/>
          <a:ext cx="4804931" cy="47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endParaRPr lang="en-US" sz="500" kern="1200" dirty="0"/>
        </a:p>
      </dsp:txBody>
      <dsp:txXfrm rot="10800000">
        <a:off x="0" y="2580654"/>
        <a:ext cx="4804931" cy="47237"/>
      </dsp:txXfrm>
    </dsp:sp>
    <dsp:sp modelId="{72D3A2CF-A481-4BC1-90DB-740B7695618C}">
      <dsp:nvSpPr>
        <dsp:cNvPr id="0" name=""/>
        <dsp:cNvSpPr/>
      </dsp:nvSpPr>
      <dsp:spPr>
        <a:xfrm>
          <a:off x="0" y="2627892"/>
          <a:ext cx="4804931" cy="0"/>
        </a:xfrm>
        <a:prstGeom prst="line">
          <a:avLst/>
        </a:prstGeom>
        <a:solidFill>
          <a:schemeClr val="accent2">
            <a:hueOff val="-6901259"/>
            <a:satOff val="30573"/>
            <a:lumOff val="-11243"/>
            <a:alphaOff val="0"/>
          </a:schemeClr>
        </a:solidFill>
        <a:ln w="12700" cap="flat" cmpd="sng" algn="ctr">
          <a:solidFill>
            <a:schemeClr val="accent2">
              <a:hueOff val="-6901259"/>
              <a:satOff val="30573"/>
              <a:lumOff val="-1124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395D2BE-A646-4A5B-A31F-BAEAB0F1700E}">
      <dsp:nvSpPr>
        <dsp:cNvPr id="0" name=""/>
        <dsp:cNvSpPr/>
      </dsp:nvSpPr>
      <dsp:spPr>
        <a:xfrm>
          <a:off x="0" y="1994059"/>
          <a:ext cx="4800238" cy="3474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000" kern="1200" dirty="0" err="1">
              <a:solidFill>
                <a:srgbClr val="FF0000"/>
              </a:solidFill>
            </a:rPr>
            <a:t>Alcoho</a:t>
          </a:r>
          <a:r>
            <a:rPr lang="en-GB" sz="2000" kern="1200" dirty="0">
              <a:solidFill>
                <a:srgbClr val="FF0000"/>
              </a:solidFill>
            </a:rPr>
            <a:t> which passes from the mother to the child  results the child to be born with </a:t>
          </a:r>
        </a:p>
        <a:p>
          <a:pPr marL="0" lvl="0" indent="0" algn="l" defTabSz="889000">
            <a:lnSpc>
              <a:spcPct val="90000"/>
            </a:lnSpc>
            <a:spcBef>
              <a:spcPct val="0"/>
            </a:spcBef>
            <a:spcAft>
              <a:spcPct val="35000"/>
            </a:spcAft>
            <a:buNone/>
          </a:pPr>
          <a:r>
            <a:rPr lang="en-GB" sz="2400" kern="1200" dirty="0">
              <a:solidFill>
                <a:srgbClr val="FF0000"/>
              </a:solidFill>
            </a:rPr>
            <a:t>mental health issues, </a:t>
          </a:r>
        </a:p>
        <a:p>
          <a:pPr marL="0" lvl="0" indent="0" algn="l" defTabSz="889000">
            <a:lnSpc>
              <a:spcPct val="90000"/>
            </a:lnSpc>
            <a:spcBef>
              <a:spcPct val="0"/>
            </a:spcBef>
            <a:spcAft>
              <a:spcPct val="35000"/>
            </a:spcAft>
            <a:buNone/>
          </a:pPr>
          <a:r>
            <a:rPr lang="en-GB" sz="2400" kern="1200" dirty="0">
              <a:solidFill>
                <a:srgbClr val="FF0000"/>
              </a:solidFill>
            </a:rPr>
            <a:t>Physical issues</a:t>
          </a:r>
        </a:p>
        <a:p>
          <a:pPr marL="0" lvl="0" indent="0" algn="l" defTabSz="889000">
            <a:lnSpc>
              <a:spcPct val="90000"/>
            </a:lnSpc>
            <a:spcBef>
              <a:spcPct val="0"/>
            </a:spcBef>
            <a:spcAft>
              <a:spcPct val="35000"/>
            </a:spcAft>
            <a:buNone/>
          </a:pPr>
          <a:r>
            <a:rPr lang="en-GB" sz="2400" kern="1200" dirty="0">
              <a:solidFill>
                <a:srgbClr val="FF0000"/>
              </a:solidFill>
            </a:rPr>
            <a:t>low birth weight</a:t>
          </a:r>
        </a:p>
        <a:p>
          <a:pPr marL="0" lvl="0" indent="0" algn="l" defTabSz="889000">
            <a:lnSpc>
              <a:spcPct val="90000"/>
            </a:lnSpc>
            <a:spcBef>
              <a:spcPct val="0"/>
            </a:spcBef>
            <a:spcAft>
              <a:spcPct val="35000"/>
            </a:spcAft>
            <a:buNone/>
          </a:pPr>
          <a:r>
            <a:rPr lang="en-GB" sz="2400" kern="1200" dirty="0">
              <a:solidFill>
                <a:srgbClr val="FF0000"/>
              </a:solidFill>
            </a:rPr>
            <a:t>Unable to metabolize alcohol</a:t>
          </a:r>
        </a:p>
        <a:p>
          <a:pPr marL="0" lvl="0" indent="0" algn="l" defTabSz="889000">
            <a:lnSpc>
              <a:spcPct val="90000"/>
            </a:lnSpc>
            <a:spcBef>
              <a:spcPct val="0"/>
            </a:spcBef>
            <a:spcAft>
              <a:spcPct val="35000"/>
            </a:spcAft>
            <a:buNone/>
          </a:pPr>
          <a:r>
            <a:rPr lang="en-GB" sz="2400" kern="1200" dirty="0">
              <a:solidFill>
                <a:srgbClr val="FF0000"/>
              </a:solidFill>
            </a:rPr>
            <a:t> alcohol disorder</a:t>
          </a:r>
        </a:p>
        <a:p>
          <a:pPr marL="0" lvl="0" indent="0" algn="l" defTabSz="889000">
            <a:lnSpc>
              <a:spcPct val="90000"/>
            </a:lnSpc>
            <a:spcBef>
              <a:spcPct val="0"/>
            </a:spcBef>
            <a:spcAft>
              <a:spcPct val="35000"/>
            </a:spcAft>
            <a:buNone/>
          </a:pPr>
          <a:r>
            <a:rPr lang="en-GB" sz="2400" kern="1200" dirty="0">
              <a:solidFill>
                <a:srgbClr val="FF0000"/>
              </a:solidFill>
            </a:rPr>
            <a:t> or even result in miscarriage </a:t>
          </a:r>
        </a:p>
        <a:p>
          <a:pPr marL="0" lvl="0" indent="0" algn="l" defTabSz="889000">
            <a:lnSpc>
              <a:spcPct val="90000"/>
            </a:lnSpc>
            <a:spcBef>
              <a:spcPct val="0"/>
            </a:spcBef>
            <a:spcAft>
              <a:spcPct val="35000"/>
            </a:spcAft>
            <a:buNone/>
          </a:pPr>
          <a:endParaRPr lang="en-GB" sz="2400" kern="1200" dirty="0">
            <a:solidFill>
              <a:srgbClr val="FF0000"/>
            </a:solidFill>
          </a:endParaRPr>
        </a:p>
        <a:p>
          <a:pPr marL="0" lvl="0" indent="0" algn="l" defTabSz="889000">
            <a:lnSpc>
              <a:spcPct val="90000"/>
            </a:lnSpc>
            <a:spcBef>
              <a:spcPct val="0"/>
            </a:spcBef>
            <a:spcAft>
              <a:spcPct val="35000"/>
            </a:spcAft>
            <a:buNone/>
          </a:pPr>
          <a:endParaRPr lang="en-GB" sz="2400" kern="1200" dirty="0">
            <a:solidFill>
              <a:srgbClr val="FF0000"/>
            </a:solidFill>
          </a:endParaRPr>
        </a:p>
      </dsp:txBody>
      <dsp:txXfrm>
        <a:off x="0" y="1994059"/>
        <a:ext cx="4800238" cy="3474502"/>
      </dsp:txXfrm>
    </dsp:sp>
    <dsp:sp modelId="{E3FC8D27-9E73-4604-B59C-B43BAD8F20BD}">
      <dsp:nvSpPr>
        <dsp:cNvPr id="0" name=""/>
        <dsp:cNvSpPr/>
      </dsp:nvSpPr>
      <dsp:spPr>
        <a:xfrm>
          <a:off x="0" y="6102394"/>
          <a:ext cx="4804931" cy="0"/>
        </a:xfrm>
        <a:prstGeom prst="line">
          <a:avLst/>
        </a:prstGeom>
        <a:solidFill>
          <a:schemeClr val="accent2">
            <a:hueOff val="-10351888"/>
            <a:satOff val="45859"/>
            <a:lumOff val="-16864"/>
            <a:alphaOff val="0"/>
          </a:schemeClr>
        </a:solidFill>
        <a:ln w="12700" cap="flat" cmpd="sng" algn="ctr">
          <a:solidFill>
            <a:schemeClr val="accent2">
              <a:hueOff val="-10351888"/>
              <a:satOff val="45859"/>
              <a:lumOff val="-1686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8AE751C-2B85-41A5-8ADF-16CA2C7498A3}">
      <dsp:nvSpPr>
        <dsp:cNvPr id="0" name=""/>
        <dsp:cNvSpPr/>
      </dsp:nvSpPr>
      <dsp:spPr>
        <a:xfrm>
          <a:off x="0" y="6102394"/>
          <a:ext cx="4804931" cy="611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endParaRPr lang="en-GB" sz="2900" kern="1200"/>
        </a:p>
      </dsp:txBody>
      <dsp:txXfrm>
        <a:off x="0" y="6102394"/>
        <a:ext cx="4804931" cy="6116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AF065-8010-468B-8197-5E53A4455787}">
      <dsp:nvSpPr>
        <dsp:cNvPr id="0" name=""/>
        <dsp:cNvSpPr/>
      </dsp:nvSpPr>
      <dsp:spPr>
        <a:xfrm>
          <a:off x="0" y="5357"/>
          <a:ext cx="8540096" cy="1141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01FA3-1F77-434B-BC85-58FC64292789}">
      <dsp:nvSpPr>
        <dsp:cNvPr id="0" name=""/>
        <dsp:cNvSpPr/>
      </dsp:nvSpPr>
      <dsp:spPr>
        <a:xfrm>
          <a:off x="345217" y="262130"/>
          <a:ext cx="627667" cy="627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18F127-8F37-4232-8360-B5700F55C94E}">
      <dsp:nvSpPr>
        <dsp:cNvPr id="0" name=""/>
        <dsp:cNvSpPr/>
      </dsp:nvSpPr>
      <dsp:spPr>
        <a:xfrm>
          <a:off x="1318102" y="5357"/>
          <a:ext cx="722199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622300">
            <a:lnSpc>
              <a:spcPct val="100000"/>
            </a:lnSpc>
            <a:spcBef>
              <a:spcPct val="0"/>
            </a:spcBef>
            <a:spcAft>
              <a:spcPct val="35000"/>
            </a:spcAft>
            <a:buNone/>
          </a:pPr>
          <a:r>
            <a:rPr lang="en-GB" sz="1400" kern="1200" dirty="0"/>
            <a:t>Health prevention and promotion </a:t>
          </a:r>
        </a:p>
        <a:p>
          <a:pPr marL="0" lvl="0" indent="0" algn="l" defTabSz="622300">
            <a:lnSpc>
              <a:spcPct val="100000"/>
            </a:lnSpc>
            <a:spcBef>
              <a:spcPct val="0"/>
            </a:spcBef>
            <a:spcAft>
              <a:spcPct val="35000"/>
            </a:spcAft>
            <a:buNone/>
          </a:pPr>
          <a:r>
            <a:rPr lang="en-US" sz="1400" kern="1200" dirty="0">
              <a:solidFill>
                <a:srgbClr val="FF0000"/>
              </a:solidFill>
            </a:rPr>
            <a:t>The nursing midwifery council quote they use independent agencies to gather information and research to help identify experiences and views of the public and members of the health care sector to get a better understanding.  To reduce premature death   </a:t>
          </a:r>
        </a:p>
      </dsp:txBody>
      <dsp:txXfrm>
        <a:off x="1318102" y="5357"/>
        <a:ext cx="7221993" cy="1141214"/>
      </dsp:txXfrm>
    </dsp:sp>
    <dsp:sp modelId="{34E6D1CB-239C-4F9F-B57F-7046C94344B8}">
      <dsp:nvSpPr>
        <dsp:cNvPr id="0" name=""/>
        <dsp:cNvSpPr/>
      </dsp:nvSpPr>
      <dsp:spPr>
        <a:xfrm>
          <a:off x="0" y="1431875"/>
          <a:ext cx="8540096" cy="1141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80A7B-AC88-4D25-BE73-DDB14EE66433}">
      <dsp:nvSpPr>
        <dsp:cNvPr id="0" name=""/>
        <dsp:cNvSpPr/>
      </dsp:nvSpPr>
      <dsp:spPr>
        <a:xfrm>
          <a:off x="345217" y="1688648"/>
          <a:ext cx="627667" cy="627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0C2DFE-A60D-4823-AFEC-B55E9CED57CF}">
      <dsp:nvSpPr>
        <dsp:cNvPr id="0" name=""/>
        <dsp:cNvSpPr/>
      </dsp:nvSpPr>
      <dsp:spPr>
        <a:xfrm>
          <a:off x="1318102" y="1431875"/>
          <a:ext cx="722199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100000"/>
            </a:lnSpc>
            <a:spcBef>
              <a:spcPct val="0"/>
            </a:spcBef>
            <a:spcAft>
              <a:spcPct val="35000"/>
            </a:spcAft>
            <a:buNone/>
          </a:pPr>
          <a:r>
            <a:rPr lang="en-GB" sz="1900" kern="1200" dirty="0"/>
            <a:t>So what did your further research then find in terms of health prevention and promotion related to your inquiry- </a:t>
          </a:r>
          <a:r>
            <a:rPr lang="en-GB" sz="2000" kern="1200" dirty="0">
              <a:solidFill>
                <a:srgbClr val="FF0000"/>
              </a:solidFill>
            </a:rPr>
            <a:t>Strategies and campaigns</a:t>
          </a:r>
          <a:r>
            <a:rPr lang="en-GB" sz="2000" kern="1200" dirty="0"/>
            <a:t>- </a:t>
          </a:r>
          <a:r>
            <a:rPr lang="en-GB" sz="1900" kern="1200" dirty="0"/>
            <a:t>State the campaigns and strategies you wish to discuss-….</a:t>
          </a:r>
          <a:endParaRPr lang="en-US" sz="1900" kern="1200" dirty="0"/>
        </a:p>
      </dsp:txBody>
      <dsp:txXfrm>
        <a:off x="1318102" y="1431875"/>
        <a:ext cx="7221993" cy="1141214"/>
      </dsp:txXfrm>
    </dsp:sp>
    <dsp:sp modelId="{63957C02-FAEE-4F01-96F9-267946A1C819}">
      <dsp:nvSpPr>
        <dsp:cNvPr id="0" name=""/>
        <dsp:cNvSpPr/>
      </dsp:nvSpPr>
      <dsp:spPr>
        <a:xfrm>
          <a:off x="0" y="2858392"/>
          <a:ext cx="8540096" cy="1141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18C56-9376-4697-878B-E87E2538CF9C}">
      <dsp:nvSpPr>
        <dsp:cNvPr id="0" name=""/>
        <dsp:cNvSpPr/>
      </dsp:nvSpPr>
      <dsp:spPr>
        <a:xfrm>
          <a:off x="345217" y="3115166"/>
          <a:ext cx="627667" cy="627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CC4B35-E2F8-4766-9F97-59CEF7EACE69}">
      <dsp:nvSpPr>
        <dsp:cNvPr id="0" name=""/>
        <dsp:cNvSpPr/>
      </dsp:nvSpPr>
      <dsp:spPr>
        <a:xfrm>
          <a:off x="1318102" y="2858392"/>
          <a:ext cx="722199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844550">
            <a:lnSpc>
              <a:spcPct val="100000"/>
            </a:lnSpc>
            <a:spcBef>
              <a:spcPct val="0"/>
            </a:spcBef>
            <a:spcAft>
              <a:spcPct val="35000"/>
            </a:spcAft>
            <a:buNone/>
          </a:pPr>
          <a:r>
            <a:rPr lang="en-GB" sz="1900" kern="1200" dirty="0"/>
            <a:t>Are they any? Do they work?, you will need to research this and back up your claims……Why do they work?….. Or why not</a:t>
          </a:r>
          <a:r>
            <a:rPr lang="en-GB" sz="1900" kern="1200" dirty="0">
              <a:solidFill>
                <a:srgbClr val="FF0000"/>
              </a:solidFill>
            </a:rPr>
            <a:t>?...</a:t>
          </a:r>
          <a:r>
            <a:rPr lang="en-GB" sz="2000" kern="1200" dirty="0">
              <a:solidFill>
                <a:srgbClr val="FF0000"/>
              </a:solidFill>
            </a:rPr>
            <a:t>reference this throughout </a:t>
          </a:r>
          <a:endParaRPr lang="en-US" sz="2000" kern="1200" dirty="0">
            <a:solidFill>
              <a:srgbClr val="FF0000"/>
            </a:solidFill>
          </a:endParaRPr>
        </a:p>
      </dsp:txBody>
      <dsp:txXfrm>
        <a:off x="1318102" y="2858392"/>
        <a:ext cx="7221993" cy="1141214"/>
      </dsp:txXfrm>
    </dsp:sp>
    <dsp:sp modelId="{D4FD91D0-2209-4632-8CF6-7C893E773E42}">
      <dsp:nvSpPr>
        <dsp:cNvPr id="0" name=""/>
        <dsp:cNvSpPr/>
      </dsp:nvSpPr>
      <dsp:spPr>
        <a:xfrm>
          <a:off x="0" y="4284910"/>
          <a:ext cx="8540096" cy="1141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D80B97-44B5-4F9C-AD0F-8E83DA217801}">
      <dsp:nvSpPr>
        <dsp:cNvPr id="0" name=""/>
        <dsp:cNvSpPr/>
      </dsp:nvSpPr>
      <dsp:spPr>
        <a:xfrm>
          <a:off x="345217" y="4541683"/>
          <a:ext cx="627667" cy="627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7C36DE-CD17-449C-8D0D-AE57C880BF24}">
      <dsp:nvSpPr>
        <dsp:cNvPr id="0" name=""/>
        <dsp:cNvSpPr/>
      </dsp:nvSpPr>
      <dsp:spPr>
        <a:xfrm>
          <a:off x="1318102" y="4284910"/>
          <a:ext cx="722199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622300">
            <a:lnSpc>
              <a:spcPct val="100000"/>
            </a:lnSpc>
            <a:spcBef>
              <a:spcPct val="0"/>
            </a:spcBef>
            <a:spcAft>
              <a:spcPct val="35000"/>
            </a:spcAft>
            <a:buNone/>
          </a:pPr>
          <a:r>
            <a:rPr lang="en-GB" sz="1400" kern="1200"/>
            <a:t>do they reflect your recommendations? </a:t>
          </a:r>
          <a:endParaRPr lang="en-US" sz="1400" kern="1200"/>
        </a:p>
      </dsp:txBody>
      <dsp:txXfrm>
        <a:off x="1318102" y="4284910"/>
        <a:ext cx="7221993" cy="1141214"/>
      </dsp:txXfrm>
    </dsp:sp>
    <dsp:sp modelId="{363FF274-9A46-4769-8DA4-A551E1645F88}">
      <dsp:nvSpPr>
        <dsp:cNvPr id="0" name=""/>
        <dsp:cNvSpPr/>
      </dsp:nvSpPr>
      <dsp:spPr>
        <a:xfrm>
          <a:off x="0" y="5711428"/>
          <a:ext cx="8540096" cy="1141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75647-690E-47E7-89E5-68F8ADB95CC8}">
      <dsp:nvSpPr>
        <dsp:cNvPr id="0" name=""/>
        <dsp:cNvSpPr/>
      </dsp:nvSpPr>
      <dsp:spPr>
        <a:xfrm>
          <a:off x="345217" y="5968201"/>
          <a:ext cx="627667" cy="6276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02AB11-33D2-47C4-B168-68F8DBA1EBD9}">
      <dsp:nvSpPr>
        <dsp:cNvPr id="0" name=""/>
        <dsp:cNvSpPr/>
      </dsp:nvSpPr>
      <dsp:spPr>
        <a:xfrm>
          <a:off x="1318102" y="5711428"/>
          <a:ext cx="7221993" cy="1141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778" tIns="120778" rIns="120778" bIns="120778" numCol="1" spcCol="1270" anchor="ctr" anchorCtr="0">
          <a:noAutofit/>
        </a:bodyPr>
        <a:lstStyle/>
        <a:p>
          <a:pPr marL="0" lvl="0" indent="0" algn="l" defTabSz="622300">
            <a:lnSpc>
              <a:spcPct val="100000"/>
            </a:lnSpc>
            <a:spcBef>
              <a:spcPct val="0"/>
            </a:spcBef>
            <a:spcAft>
              <a:spcPct val="35000"/>
            </a:spcAft>
            <a:buNone/>
          </a:pPr>
          <a:r>
            <a:rPr lang="en-GB" sz="1400" u="sng" kern="1200" dirty="0">
              <a:solidFill>
                <a:srgbClr val="FF0000"/>
              </a:solidFill>
            </a:rPr>
            <a:t>This slide will be the central focus of this assignment, </a:t>
          </a:r>
          <a:r>
            <a:rPr lang="en-GB" sz="1400" kern="1200" dirty="0">
              <a:solidFill>
                <a:srgbClr val="FF0000"/>
              </a:solidFill>
            </a:rPr>
            <a:t>you may use more slides for this information, </a:t>
          </a:r>
          <a:r>
            <a:rPr lang="en-GB" sz="1400" kern="1200" dirty="0">
              <a:solidFill>
                <a:srgbClr val="00B050"/>
              </a:solidFill>
            </a:rPr>
            <a:t>the initial 4 slides above are a build up to this key information here- </a:t>
          </a:r>
          <a:r>
            <a:rPr lang="en-GB" sz="1400" kern="1200" dirty="0">
              <a:solidFill>
                <a:srgbClr val="7030A0"/>
              </a:solidFill>
            </a:rPr>
            <a:t>ensure it is supported by evidence </a:t>
          </a:r>
          <a:r>
            <a:rPr lang="en-GB" sz="1400" kern="1200" dirty="0">
              <a:solidFill>
                <a:srgbClr val="FF0000"/>
              </a:solidFill>
              <a:sym typeface="Wingdings" panose="05000000000000000000" pitchFamily="2" charset="2"/>
            </a:rPr>
            <a:t></a:t>
          </a:r>
          <a:r>
            <a:rPr lang="en-GB" sz="1400" kern="1200" dirty="0">
              <a:solidFill>
                <a:srgbClr val="FF0000"/>
              </a:solidFill>
            </a:rPr>
            <a:t>  </a:t>
          </a:r>
          <a:endParaRPr lang="en-US" sz="1400" kern="1200" dirty="0">
            <a:solidFill>
              <a:srgbClr val="FF0000"/>
            </a:solidFill>
          </a:endParaRPr>
        </a:p>
      </dsp:txBody>
      <dsp:txXfrm>
        <a:off x="1318102" y="5711428"/>
        <a:ext cx="7221993" cy="11412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8/17/2022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8/17/2022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8/17/2022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8/17/2022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8/17/2022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8/17/2022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8/17/2022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8/17/2022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vinography.com/2013/06/drinking_wine_while_pregnant_t" TargetMode="External"/><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equelia.republica.com/noticias/el-alcohol-que-se-comercialice-en-australia-incluira-advertencias-sobre-los-riesgos-de-su-consumo-durante-el-embarazo.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hyperlink" Target="https://diabetesdietblog.com/2019/07/28/vitamin-d-shown-to-improve-blood-sugar-control-in-gestational-diabetes/" TargetMode="External"/><Relationship Id="rId7" Type="http://schemas.openxmlformats.org/officeDocument/2006/relationships/diagramLayout" Target="../diagrams/layout2.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creativecommons.org/licenses/by-sa/3.0/" TargetMode="External"/><Relationship Id="rId10" Type="http://schemas.microsoft.com/office/2007/relationships/diagramDrawing" Target="../diagrams/drawing2.xml"/><Relationship Id="rId4" Type="http://schemas.openxmlformats.org/officeDocument/2006/relationships/hyperlink" Target="http://www.wikidoc.org/index.php/Fetus" TargetMode="Externa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NHhbUNk3MBE?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yoga-person-balancing-meditation-167062/"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vVIxRnj1a1c?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550323"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https://www.orientacionandujar.es/2019/03/26/leer-comprender-resolver-un-problema-matematico-escolar/cute-little-confused-student/" TargetMode="External"/><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F0C7B-3219-9EF4-874A-0BD88E88CB2E}"/>
              </a:ext>
            </a:extLst>
          </p:cNvPr>
          <p:cNvSpPr>
            <a:spLocks noGrp="1"/>
          </p:cNvSpPr>
          <p:nvPr>
            <p:ph type="ctrTitle"/>
          </p:nvPr>
        </p:nvSpPr>
        <p:spPr>
          <a:xfrm>
            <a:off x="1038578" y="1265562"/>
            <a:ext cx="10239022" cy="2163438"/>
          </a:xfrm>
        </p:spPr>
        <p:txBody>
          <a:bodyPr>
            <a:normAutofit/>
          </a:bodyPr>
          <a:lstStyle/>
          <a:p>
            <a:pPr>
              <a:lnSpc>
                <a:spcPct val="150000"/>
              </a:lnSpc>
            </a:pPr>
            <a:r>
              <a:rPr lang="en-GB" sz="2400" dirty="0"/>
              <a:t> What are the main contributing factors of drinking in pregnancy in Wales part 2. </a:t>
            </a:r>
            <a:br>
              <a:rPr lang="en-GB" sz="2400" dirty="0"/>
            </a:br>
            <a:r>
              <a:rPr lang="en-GB" sz="2400" i="1" dirty="0"/>
              <a:t>Health promotion and prevention </a:t>
            </a:r>
          </a:p>
        </p:txBody>
      </p:sp>
      <p:sp>
        <p:nvSpPr>
          <p:cNvPr id="3" name="Subtitle 2">
            <a:extLst>
              <a:ext uri="{FF2B5EF4-FFF2-40B4-BE49-F238E27FC236}">
                <a16:creationId xmlns:a16="http://schemas.microsoft.com/office/drawing/2014/main" id="{1B1E9C95-0EC6-79E7-51E4-688BFD8B7484}"/>
              </a:ext>
            </a:extLst>
          </p:cNvPr>
          <p:cNvSpPr>
            <a:spLocks noGrp="1"/>
          </p:cNvSpPr>
          <p:nvPr>
            <p:ph type="subTitle" idx="1"/>
          </p:nvPr>
        </p:nvSpPr>
        <p:spPr/>
        <p:txBody>
          <a:bodyPr>
            <a:normAutofit/>
          </a:bodyPr>
          <a:lstStyle/>
          <a:p>
            <a:r>
              <a:rPr lang="en-GB" sz="2800" dirty="0"/>
              <a:t>Penelope Hutchinson  2125800</a:t>
            </a:r>
          </a:p>
          <a:p>
            <a:r>
              <a:rPr lang="en-GB" sz="2800" dirty="0"/>
              <a:t>BMNS4005</a:t>
            </a:r>
          </a:p>
        </p:txBody>
      </p:sp>
    </p:spTree>
    <p:extLst>
      <p:ext uri="{BB962C8B-B14F-4D97-AF65-F5344CB8AC3E}">
        <p14:creationId xmlns:p14="http://schemas.microsoft.com/office/powerpoint/2010/main" val="503843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6A7E79-A6D9-CE48-620D-2008EFAF62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24905"/>
          <a:stretch/>
        </p:blipFill>
        <p:spPr>
          <a:xfrm>
            <a:off x="642" y="10"/>
            <a:ext cx="6096000" cy="6857990"/>
          </a:xfrm>
          <a:prstGeom prst="rect">
            <a:avLst/>
          </a:prstGeom>
        </p:spPr>
      </p:pic>
      <p:sp>
        <p:nvSpPr>
          <p:cNvPr id="2" name="Title 1">
            <a:extLst>
              <a:ext uri="{FF2B5EF4-FFF2-40B4-BE49-F238E27FC236}">
                <a16:creationId xmlns:a16="http://schemas.microsoft.com/office/drawing/2014/main" id="{BEEB1BDF-DEE9-05AC-A3E1-F3FDD0AEC51F}"/>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2400">
                <a:solidFill>
                  <a:schemeClr val="bg1"/>
                </a:solidFill>
              </a:rPr>
              <a:t>Introduction </a:t>
            </a:r>
          </a:p>
        </p:txBody>
      </p:sp>
      <p:graphicFrame>
        <p:nvGraphicFramePr>
          <p:cNvPr id="17" name="Content Placeholder 2">
            <a:extLst>
              <a:ext uri="{FF2B5EF4-FFF2-40B4-BE49-F238E27FC236}">
                <a16:creationId xmlns:a16="http://schemas.microsoft.com/office/drawing/2014/main" id="{26824DE8-A214-53F9-DAAF-C10A0FC9DC24}"/>
              </a:ext>
            </a:extLst>
          </p:cNvPr>
          <p:cNvGraphicFramePr>
            <a:graphicFrameLocks noGrp="1"/>
          </p:cNvGraphicFramePr>
          <p:nvPr>
            <p:ph idx="1"/>
            <p:extLst>
              <p:ext uri="{D42A27DB-BD31-4B8C-83A1-F6EECF244321}">
                <p14:modId xmlns:p14="http://schemas.microsoft.com/office/powerpoint/2010/main" val="3337002759"/>
              </p:ext>
            </p:extLst>
          </p:nvPr>
        </p:nvGraphicFramePr>
        <p:xfrm>
          <a:off x="6743941" y="203200"/>
          <a:ext cx="5133099" cy="6454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FBBDE666-B7FB-0AFB-AAA6-4B2124088AA7}"/>
              </a:ext>
            </a:extLst>
          </p:cNvPr>
          <p:cNvSpPr txBox="1"/>
          <p:nvPr/>
        </p:nvSpPr>
        <p:spPr>
          <a:xfrm>
            <a:off x="3512280" y="6657945"/>
            <a:ext cx="25843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vinography.com/2013/06/drinking_wine_while_pregnant_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01602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6F3D69A-33A6-11C0-B4D3-4B19DD926CF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951" r="34494" b="1"/>
          <a:stretch/>
        </p:blipFill>
        <p:spPr>
          <a:xfrm>
            <a:off x="642" y="10"/>
            <a:ext cx="6096000" cy="6857990"/>
          </a:xfrm>
          <a:prstGeom prst="rect">
            <a:avLst/>
          </a:prstGeom>
        </p:spPr>
      </p:pic>
      <p:sp>
        <p:nvSpPr>
          <p:cNvPr id="2" name="Title 1">
            <a:extLst>
              <a:ext uri="{FF2B5EF4-FFF2-40B4-BE49-F238E27FC236}">
                <a16:creationId xmlns:a16="http://schemas.microsoft.com/office/drawing/2014/main" id="{5833C661-6B97-C10C-66BF-7D849FCB444A}"/>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2400">
                <a:solidFill>
                  <a:schemeClr val="bg1"/>
                </a:solidFill>
              </a:rPr>
              <a:t>Contents page </a:t>
            </a:r>
          </a:p>
        </p:txBody>
      </p:sp>
      <p:sp>
        <p:nvSpPr>
          <p:cNvPr id="24" name="Content Placeholder 2">
            <a:extLst>
              <a:ext uri="{FF2B5EF4-FFF2-40B4-BE49-F238E27FC236}">
                <a16:creationId xmlns:a16="http://schemas.microsoft.com/office/drawing/2014/main" id="{DFA1F11C-CCA1-24AD-42C3-8DACE8C5C73D}"/>
              </a:ext>
            </a:extLst>
          </p:cNvPr>
          <p:cNvSpPr>
            <a:spLocks noGrp="1"/>
          </p:cNvSpPr>
          <p:nvPr>
            <p:ph idx="1"/>
          </p:nvPr>
        </p:nvSpPr>
        <p:spPr>
          <a:xfrm>
            <a:off x="6743941" y="976129"/>
            <a:ext cx="4804931" cy="4919815"/>
          </a:xfrm>
        </p:spPr>
        <p:txBody>
          <a:bodyPr anchor="ctr">
            <a:normAutofit/>
          </a:bodyPr>
          <a:lstStyle/>
          <a:p>
            <a:r>
              <a:rPr lang="en-GB" dirty="0"/>
              <a:t>Introduction.</a:t>
            </a:r>
          </a:p>
          <a:p>
            <a:pPr marL="0" indent="0">
              <a:buNone/>
            </a:pPr>
            <a:endParaRPr lang="en-GB" dirty="0"/>
          </a:p>
          <a:p>
            <a:r>
              <a:rPr lang="en-GB" dirty="0"/>
              <a:t>Findings </a:t>
            </a:r>
          </a:p>
          <a:p>
            <a:pPr marL="0" indent="0">
              <a:buNone/>
            </a:pPr>
            <a:endParaRPr lang="en-GB" dirty="0"/>
          </a:p>
          <a:p>
            <a:r>
              <a:rPr lang="en-GB" dirty="0"/>
              <a:t> recommendations.</a:t>
            </a:r>
          </a:p>
          <a:p>
            <a:pPr marL="0" indent="0">
              <a:buNone/>
            </a:pPr>
            <a:endParaRPr lang="en-GB" dirty="0"/>
          </a:p>
          <a:p>
            <a:r>
              <a:rPr lang="en-GB" dirty="0"/>
              <a:t>Health prevention and promotion.</a:t>
            </a:r>
          </a:p>
          <a:p>
            <a:pPr marL="0" indent="0">
              <a:buNone/>
            </a:pPr>
            <a:endParaRPr lang="en-GB" dirty="0"/>
          </a:p>
          <a:p>
            <a:r>
              <a:rPr lang="en-GB" dirty="0"/>
              <a:t>Conclusion.</a:t>
            </a:r>
          </a:p>
          <a:p>
            <a:endParaRPr lang="en-GB" dirty="0"/>
          </a:p>
          <a:p>
            <a:r>
              <a:rPr lang="en-GB" dirty="0"/>
              <a:t>References.</a:t>
            </a:r>
          </a:p>
        </p:txBody>
      </p:sp>
      <p:sp>
        <p:nvSpPr>
          <p:cNvPr id="13" name="TextBox 12">
            <a:extLst>
              <a:ext uri="{FF2B5EF4-FFF2-40B4-BE49-F238E27FC236}">
                <a16:creationId xmlns:a16="http://schemas.microsoft.com/office/drawing/2014/main" id="{22514636-E462-627B-560F-66F7E0BA85DC}"/>
              </a:ext>
            </a:extLst>
          </p:cNvPr>
          <p:cNvSpPr txBox="1"/>
          <p:nvPr/>
        </p:nvSpPr>
        <p:spPr>
          <a:xfrm>
            <a:off x="3512281" y="6657945"/>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quelia.republica.com/noticias/el-alcohol-que-se-comercialice-en-australia-incluira-advertencias-sobre-los-riesgos-de-su-consumo-durante-el-embaraz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91732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9CD8B7D-8184-9A18-F4C8-0B84A47EFD0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4808"/>
          <a:stretch/>
        </p:blipFill>
        <p:spPr>
          <a:xfrm>
            <a:off x="642" y="10"/>
            <a:ext cx="6096000" cy="6857990"/>
          </a:xfrm>
          <a:prstGeom prst="rect">
            <a:avLst/>
          </a:prstGeom>
        </p:spPr>
      </p:pic>
      <p:sp>
        <p:nvSpPr>
          <p:cNvPr id="2" name="Title 1">
            <a:extLst>
              <a:ext uri="{FF2B5EF4-FFF2-40B4-BE49-F238E27FC236}">
                <a16:creationId xmlns:a16="http://schemas.microsoft.com/office/drawing/2014/main" id="{598A456E-5094-6EE0-0C9A-DB01ECCF122C}"/>
              </a:ext>
            </a:extLst>
          </p:cNvPr>
          <p:cNvSpPr>
            <a:spLocks noGrp="1"/>
          </p:cNvSpPr>
          <p:nvPr>
            <p:ph type="title"/>
          </p:nvPr>
        </p:nvSpPr>
        <p:spPr>
          <a:xfrm>
            <a:off x="804672" y="2841505"/>
            <a:ext cx="4487298" cy="2655169"/>
          </a:xfrm>
          <a:solidFill>
            <a:schemeClr val="tx1">
              <a:alpha val="60000"/>
            </a:schemeClr>
          </a:solidFill>
          <a:ln>
            <a:solidFill>
              <a:schemeClr val="bg1"/>
            </a:solidFill>
          </a:ln>
        </p:spPr>
        <p:txBody>
          <a:bodyPr>
            <a:normAutofit/>
          </a:bodyPr>
          <a:lstStyle/>
          <a:p>
            <a:r>
              <a:rPr lang="en-GB" sz="2400" dirty="0">
                <a:solidFill>
                  <a:schemeClr val="bg1"/>
                </a:solidFill>
              </a:rPr>
              <a:t>National health service </a:t>
            </a:r>
            <a:r>
              <a:rPr lang="en-GB" sz="1400" dirty="0">
                <a:solidFill>
                  <a:schemeClr val="bg1"/>
                </a:solidFill>
              </a:rPr>
              <a:t>(2020)</a:t>
            </a:r>
            <a:br>
              <a:rPr lang="en-GB" sz="1400" dirty="0">
                <a:solidFill>
                  <a:schemeClr val="bg1"/>
                </a:solidFill>
              </a:rPr>
            </a:br>
            <a:br>
              <a:rPr lang="en-GB" sz="2400" dirty="0">
                <a:solidFill>
                  <a:schemeClr val="bg1"/>
                </a:solidFill>
              </a:rPr>
            </a:br>
            <a:r>
              <a:rPr lang="en-GB" sz="2400" dirty="0">
                <a:solidFill>
                  <a:schemeClr val="bg1"/>
                </a:solidFill>
              </a:rPr>
              <a:t>unknown safe amount of alcohol</a:t>
            </a:r>
            <a:br>
              <a:rPr lang="en-GB" sz="2400" dirty="0">
                <a:solidFill>
                  <a:schemeClr val="bg1"/>
                </a:solidFill>
              </a:rPr>
            </a:br>
            <a:endParaRPr lang="en-GB" sz="2400" dirty="0">
              <a:solidFill>
                <a:schemeClr val="bg1"/>
              </a:solidFill>
            </a:endParaRPr>
          </a:p>
        </p:txBody>
      </p:sp>
      <p:sp>
        <p:nvSpPr>
          <p:cNvPr id="3" name="TextBox 2">
            <a:extLst>
              <a:ext uri="{FF2B5EF4-FFF2-40B4-BE49-F238E27FC236}">
                <a16:creationId xmlns:a16="http://schemas.microsoft.com/office/drawing/2014/main" id="{2F743971-F4A5-9FDA-AA3A-A0D668B30337}"/>
              </a:ext>
            </a:extLst>
          </p:cNvPr>
          <p:cNvSpPr txBox="1"/>
          <p:nvPr/>
        </p:nvSpPr>
        <p:spPr>
          <a:xfrm>
            <a:off x="9771145" y="6870700"/>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wikidoc.org/index.php/Fetu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graphicFrame>
        <p:nvGraphicFramePr>
          <p:cNvPr id="8" name="Content Placeholder 2">
            <a:extLst>
              <a:ext uri="{FF2B5EF4-FFF2-40B4-BE49-F238E27FC236}">
                <a16:creationId xmlns:a16="http://schemas.microsoft.com/office/drawing/2014/main" id="{3468620A-950A-38F8-2C7F-2E89274A95EB}"/>
              </a:ext>
            </a:extLst>
          </p:cNvPr>
          <p:cNvGraphicFramePr>
            <a:graphicFrameLocks noGrp="1"/>
          </p:cNvGraphicFramePr>
          <p:nvPr>
            <p:ph idx="1"/>
            <p:extLst>
              <p:ext uri="{D42A27DB-BD31-4B8C-83A1-F6EECF244321}">
                <p14:modId xmlns:p14="http://schemas.microsoft.com/office/powerpoint/2010/main" val="954823026"/>
              </p:ext>
            </p:extLst>
          </p:nvPr>
        </p:nvGraphicFramePr>
        <p:xfrm>
          <a:off x="6900672" y="549376"/>
          <a:ext cx="4804931" cy="67165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66EF3E0C-AD4C-6522-2002-5814850711F6}"/>
              </a:ext>
            </a:extLst>
          </p:cNvPr>
          <p:cNvSpPr txBox="1"/>
          <p:nvPr/>
        </p:nvSpPr>
        <p:spPr>
          <a:xfrm>
            <a:off x="3675787"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iabetesdietblog.com/2019/07/28/vitamin-d-shown-to-improve-blood-sugar-control-in-gestational-diabe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734387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B2BD1-DA49-0E74-449F-4718FBB82A93}"/>
              </a:ext>
            </a:extLst>
          </p:cNvPr>
          <p:cNvSpPr>
            <a:spLocks noGrp="1"/>
          </p:cNvSpPr>
          <p:nvPr>
            <p:ph type="title"/>
          </p:nvPr>
        </p:nvSpPr>
        <p:spPr>
          <a:xfrm>
            <a:off x="71120" y="802767"/>
            <a:ext cx="1831340" cy="3027553"/>
          </a:xfrm>
        </p:spPr>
        <p:txBody>
          <a:bodyPr vert="horz" wrap="square" lIns="182880" tIns="182880" rIns="182880" bIns="182880" rtlCol="0" anchor="ctr">
            <a:normAutofit/>
          </a:bodyPr>
          <a:lstStyle/>
          <a:p>
            <a:r>
              <a:rPr lang="en-US" sz="1500" dirty="0"/>
              <a:t> how Alcohol effects a raw egg</a:t>
            </a:r>
            <a:br>
              <a:rPr lang="en-US" sz="1500" dirty="0"/>
            </a:br>
            <a:endParaRPr lang="en-US" sz="1500" dirty="0"/>
          </a:p>
        </p:txBody>
      </p:sp>
      <p:sp>
        <p:nvSpPr>
          <p:cNvPr id="9" name="Rectangle 8">
            <a:extLst>
              <a:ext uri="{FF2B5EF4-FFF2-40B4-BE49-F238E27FC236}">
                <a16:creationId xmlns:a16="http://schemas.microsoft.com/office/drawing/2014/main" id="{48D39997-C3A1-481E-BB68-B745604F6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98C73AB-7E2F-4795-8E63-27853EA24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Pregnant? See how alcohol affects an egg">
            <a:hlinkClick r:id="" action="ppaction://media"/>
            <a:extLst>
              <a:ext uri="{FF2B5EF4-FFF2-40B4-BE49-F238E27FC236}">
                <a16:creationId xmlns:a16="http://schemas.microsoft.com/office/drawing/2014/main" id="{4F16E945-2A32-C81F-C38A-908963E3142F}"/>
              </a:ext>
            </a:extLst>
          </p:cNvPr>
          <p:cNvPicPr>
            <a:picLocks noGrp="1" noRot="1" noChangeAspect="1"/>
          </p:cNvPicPr>
          <p:nvPr>
            <p:ph idx="1"/>
            <a:videoFile r:link="rId1"/>
          </p:nvPr>
        </p:nvPicPr>
        <p:blipFill>
          <a:blip r:embed="rId3"/>
          <a:stretch>
            <a:fillRect/>
          </a:stretch>
        </p:blipFill>
        <p:spPr>
          <a:xfrm>
            <a:off x="2275840" y="-81153"/>
            <a:ext cx="9509760" cy="6705600"/>
          </a:xfrm>
          <a:prstGeom prst="rect">
            <a:avLst/>
          </a:prstGeom>
        </p:spPr>
      </p:pic>
    </p:spTree>
    <p:extLst>
      <p:ext uri="{BB962C8B-B14F-4D97-AF65-F5344CB8AC3E}">
        <p14:creationId xmlns:p14="http://schemas.microsoft.com/office/powerpoint/2010/main" val="2509110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A4067-5F86-6E42-7166-C32159E9E70E}"/>
              </a:ext>
            </a:extLst>
          </p:cNvPr>
          <p:cNvSpPr>
            <a:spLocks noGrp="1"/>
          </p:cNvSpPr>
          <p:nvPr>
            <p:ph type="title"/>
          </p:nvPr>
        </p:nvSpPr>
        <p:spPr>
          <a:xfrm>
            <a:off x="6736080" y="233680"/>
            <a:ext cx="4797453" cy="6116320"/>
          </a:xfrm>
        </p:spPr>
        <p:txBody>
          <a:bodyPr vert="horz" wrap="square" lIns="182880" tIns="182880" rIns="182880" bIns="182880" rtlCol="0" anchor="ctr" anchorCtr="1">
            <a:normAutofit/>
          </a:bodyPr>
          <a:lstStyle/>
          <a:p>
            <a:r>
              <a:rPr lang="en-US" sz="1200" kern="1200" cap="all" spc="200" baseline="0" dirty="0">
                <a:solidFill>
                  <a:srgbClr val="262626"/>
                </a:solidFill>
                <a:latin typeface="+mj-lt"/>
                <a:ea typeface="+mj-ea"/>
                <a:cs typeface="+mj-cs"/>
              </a:rPr>
              <a:t>The guardian 2013</a:t>
            </a:r>
            <a:br>
              <a:rPr lang="en-US" sz="1200" kern="1200" cap="all" spc="200" baseline="0" dirty="0">
                <a:solidFill>
                  <a:srgbClr val="262626"/>
                </a:solidFill>
                <a:latin typeface="+mj-lt"/>
                <a:ea typeface="+mj-ea"/>
                <a:cs typeface="+mj-cs"/>
              </a:rPr>
            </a:br>
            <a:r>
              <a:rPr lang="en-US" sz="1200" kern="1200" cap="all" spc="200" baseline="0" dirty="0">
                <a:solidFill>
                  <a:srgbClr val="262626"/>
                </a:solidFill>
                <a:latin typeface="+mj-lt"/>
                <a:ea typeface="+mj-ea"/>
                <a:cs typeface="+mj-cs"/>
              </a:rPr>
              <a:t>moderate drinking </a:t>
            </a:r>
            <a:br>
              <a:rPr lang="en-US" sz="1200" kern="1200" cap="all" spc="200" baseline="0" dirty="0">
                <a:solidFill>
                  <a:srgbClr val="262626"/>
                </a:solidFill>
                <a:latin typeface="+mj-lt"/>
                <a:ea typeface="+mj-ea"/>
                <a:cs typeface="+mj-cs"/>
              </a:rPr>
            </a:br>
            <a:r>
              <a:rPr lang="en-US" sz="1200" kern="1200" cap="all" spc="200" baseline="0" dirty="0">
                <a:solidFill>
                  <a:srgbClr val="262626"/>
                </a:solidFill>
                <a:latin typeface="+mj-lt"/>
                <a:ea typeface="+mj-ea"/>
                <a:cs typeface="+mj-cs"/>
              </a:rPr>
              <a:t>in </a:t>
            </a:r>
            <a:br>
              <a:rPr lang="en-US" sz="1200" kern="1200" cap="all" spc="200" baseline="0" dirty="0">
                <a:solidFill>
                  <a:srgbClr val="262626"/>
                </a:solidFill>
                <a:latin typeface="+mj-lt"/>
                <a:ea typeface="+mj-ea"/>
                <a:cs typeface="+mj-cs"/>
              </a:rPr>
            </a:br>
            <a:r>
              <a:rPr lang="en-US" sz="1200" kern="1200" cap="all" spc="200" baseline="0" dirty="0">
                <a:solidFill>
                  <a:srgbClr val="262626"/>
                </a:solidFill>
                <a:latin typeface="+mj-lt"/>
                <a:ea typeface="+mj-ea"/>
                <a:cs typeface="+mj-cs"/>
              </a:rPr>
              <a:t>pregnancy is safe </a:t>
            </a:r>
            <a:br>
              <a:rPr lang="en-US" sz="1200" kern="1200" cap="all" spc="200" baseline="0" dirty="0">
                <a:solidFill>
                  <a:srgbClr val="262626"/>
                </a:solidFill>
                <a:latin typeface="+mj-lt"/>
                <a:ea typeface="+mj-ea"/>
                <a:cs typeface="+mj-cs"/>
              </a:rPr>
            </a:br>
            <a:br>
              <a:rPr lang="en-US" sz="1200" dirty="0"/>
            </a:br>
            <a:br>
              <a:rPr lang="en-US" sz="1200" dirty="0"/>
            </a:br>
            <a:r>
              <a:rPr lang="en-US" sz="1200" dirty="0"/>
              <a:t>research </a:t>
            </a:r>
            <a:br>
              <a:rPr lang="en-US" sz="1200" dirty="0"/>
            </a:br>
            <a:r>
              <a:rPr lang="en-US" sz="1200" dirty="0"/>
              <a:t>balance test </a:t>
            </a:r>
            <a:br>
              <a:rPr lang="en-US" sz="1200" dirty="0"/>
            </a:br>
            <a:r>
              <a:rPr lang="en-US" sz="1200" dirty="0"/>
              <a:t> on 7,000 10-year-olds </a:t>
            </a:r>
            <a:br>
              <a:rPr lang="en-US" sz="1200" dirty="0"/>
            </a:br>
            <a:r>
              <a:rPr lang="en-US" sz="1200" dirty="0"/>
              <a:t> mothers who did consume alcohol in moderation while pregnant</a:t>
            </a:r>
            <a:br>
              <a:rPr lang="en-US" sz="1200" dirty="0"/>
            </a:br>
            <a:br>
              <a:rPr lang="en-US" sz="1200" dirty="0"/>
            </a:br>
            <a:r>
              <a:rPr lang="en-US" sz="1200" dirty="0"/>
              <a:t>indictor of prenatal neurodevelopment</a:t>
            </a:r>
            <a:br>
              <a:rPr lang="en-US" sz="1200" dirty="0"/>
            </a:br>
            <a:br>
              <a:rPr lang="en-US" sz="1200" dirty="0"/>
            </a:br>
            <a:br>
              <a:rPr lang="en-US" sz="1200" dirty="0"/>
            </a:br>
            <a:br>
              <a:rPr lang="en-US" sz="1200" dirty="0"/>
            </a:br>
            <a:r>
              <a:rPr lang="en-US" sz="1200" dirty="0"/>
              <a:t>no evidence was shown in child’s balance ability </a:t>
            </a:r>
            <a:br>
              <a:rPr lang="en-US" sz="1200" dirty="0"/>
            </a:br>
            <a:br>
              <a:rPr lang="en-US" sz="1200" dirty="0"/>
            </a:br>
            <a:r>
              <a:rPr lang="en-US" sz="1200" dirty="0"/>
              <a:t> </a:t>
            </a:r>
            <a:br>
              <a:rPr lang="en-US" sz="1200" dirty="0"/>
            </a:br>
            <a:r>
              <a:rPr lang="en-US" sz="1200" dirty="0"/>
              <a:t> </a:t>
            </a:r>
            <a:br>
              <a:rPr lang="en-US" sz="1200" dirty="0"/>
            </a:br>
            <a:r>
              <a:rPr lang="en-US" sz="1200" dirty="0"/>
              <a:t> </a:t>
            </a:r>
            <a:br>
              <a:rPr lang="en-US" sz="1200" dirty="0"/>
            </a:br>
            <a:endParaRPr lang="en-US" sz="1200" kern="1200" cap="all" spc="200" baseline="0" dirty="0">
              <a:solidFill>
                <a:srgbClr val="262626"/>
              </a:solidFill>
              <a:latin typeface="+mj-lt"/>
              <a:ea typeface="+mj-ea"/>
              <a:cs typeface="+mj-cs"/>
            </a:endParaRPr>
          </a:p>
        </p:txBody>
      </p:sp>
      <p:pic>
        <p:nvPicPr>
          <p:cNvPr id="5" name="Picture 4">
            <a:extLst>
              <a:ext uri="{FF2B5EF4-FFF2-40B4-BE49-F238E27FC236}">
                <a16:creationId xmlns:a16="http://schemas.microsoft.com/office/drawing/2014/main" id="{032948B5-E324-F4B4-3565-1C311961C5C4}"/>
              </a:ext>
            </a:extLst>
          </p:cNvPr>
          <p:cNvPicPr>
            <a:picLocks noChangeAspect="1"/>
          </p:cNvPicPr>
          <p:nvPr/>
        </p:nvPicPr>
        <p:blipFill>
          <a:blip r:embed="rId2">
            <a:extLst>
              <a:ext uri="{837473B0-CC2E-450A-ABE3-18F120FF3D39}">
                <a1611:picAttrSrcUrl xmlns:a1611="http://schemas.microsoft.com/office/drawing/2016/11/main" r:id="rId3"/>
              </a:ext>
            </a:extLst>
          </a:blip>
          <a:srcRect l="14159" r="14159"/>
          <a:stretch/>
        </p:blipFill>
        <p:spPr>
          <a:xfrm>
            <a:off x="852755" y="319070"/>
            <a:ext cx="4489793" cy="6030930"/>
          </a:xfrm>
          <a:prstGeom prst="rect">
            <a:avLst/>
          </a:prstGeom>
        </p:spPr>
      </p:pic>
    </p:spTree>
    <p:extLst>
      <p:ext uri="{BB962C8B-B14F-4D97-AF65-F5344CB8AC3E}">
        <p14:creationId xmlns:p14="http://schemas.microsoft.com/office/powerpoint/2010/main" val="145054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4">
            <a:extLst>
              <a:ext uri="{FF2B5EF4-FFF2-40B4-BE49-F238E27FC236}">
                <a16:creationId xmlns:a16="http://schemas.microsoft.com/office/drawing/2014/main" id="{F6485830-0397-1C58-B4A3-BA997EA2ACE3}"/>
              </a:ext>
            </a:extLst>
          </p:cNvPr>
          <p:cNvPicPr>
            <a:picLocks noChangeAspect="1"/>
          </p:cNvPicPr>
          <p:nvPr/>
        </p:nvPicPr>
        <p:blipFill rotWithShape="1">
          <a:blip r:embed="rId2"/>
          <a:srcRect l="37500" r="12500"/>
          <a:stretch/>
        </p:blipFill>
        <p:spPr>
          <a:xfrm>
            <a:off x="642" y="10"/>
            <a:ext cx="6096000" cy="6857990"/>
          </a:xfrm>
          <a:prstGeom prst="rect">
            <a:avLst/>
          </a:prstGeom>
        </p:spPr>
      </p:pic>
      <p:sp>
        <p:nvSpPr>
          <p:cNvPr id="2" name="Title 1">
            <a:extLst>
              <a:ext uri="{FF2B5EF4-FFF2-40B4-BE49-F238E27FC236}">
                <a16:creationId xmlns:a16="http://schemas.microsoft.com/office/drawing/2014/main" id="{FB849AF3-6833-70F5-04D3-DA7A843933A6}"/>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1500" dirty="0">
                <a:solidFill>
                  <a:schemeClr val="bg1"/>
                </a:solidFill>
              </a:rPr>
              <a:t>Dr </a:t>
            </a:r>
            <a:r>
              <a:rPr lang="en-GB" sz="1500" dirty="0" err="1">
                <a:solidFill>
                  <a:schemeClr val="bg1"/>
                </a:solidFill>
              </a:rPr>
              <a:t>Kimemia</a:t>
            </a:r>
            <a:r>
              <a:rPr lang="en-GB" sz="1500" dirty="0">
                <a:solidFill>
                  <a:schemeClr val="bg1"/>
                </a:solidFill>
              </a:rPr>
              <a:t> (2017)</a:t>
            </a:r>
            <a:br>
              <a:rPr lang="en-GB" sz="1500" dirty="0">
                <a:solidFill>
                  <a:schemeClr val="bg1"/>
                </a:solidFill>
              </a:rPr>
            </a:br>
            <a:r>
              <a:rPr lang="en-GB" sz="1500" dirty="0">
                <a:solidFill>
                  <a:schemeClr val="bg1"/>
                </a:solidFill>
              </a:rPr>
              <a:t>occasionally drinking will not affect baby and has benefits </a:t>
            </a:r>
          </a:p>
        </p:txBody>
      </p:sp>
      <p:sp>
        <p:nvSpPr>
          <p:cNvPr id="8" name="Content Placeholder 2">
            <a:extLst>
              <a:ext uri="{FF2B5EF4-FFF2-40B4-BE49-F238E27FC236}">
                <a16:creationId xmlns:a16="http://schemas.microsoft.com/office/drawing/2014/main" id="{8CCCFAB4-7091-F2B7-9C56-22CA2017A676}"/>
              </a:ext>
            </a:extLst>
          </p:cNvPr>
          <p:cNvSpPr>
            <a:spLocks noGrp="1"/>
          </p:cNvSpPr>
          <p:nvPr>
            <p:ph idx="1"/>
          </p:nvPr>
        </p:nvSpPr>
        <p:spPr>
          <a:xfrm>
            <a:off x="6713461" y="640849"/>
            <a:ext cx="4804931" cy="4919815"/>
          </a:xfrm>
        </p:spPr>
        <p:txBody>
          <a:bodyPr anchor="ctr">
            <a:normAutofit/>
          </a:bodyPr>
          <a:lstStyle/>
          <a:p>
            <a:pPr marL="0" indent="0">
              <a:buNone/>
            </a:pPr>
            <a:r>
              <a:rPr lang="en-GB" sz="2400" dirty="0"/>
              <a:t>A glass of Guinness was recommended by doctors for heath benefits such as</a:t>
            </a:r>
          </a:p>
          <a:p>
            <a:pPr marL="0" indent="0">
              <a:buNone/>
            </a:pPr>
            <a:endParaRPr lang="en-GB" sz="2400" dirty="0"/>
          </a:p>
          <a:p>
            <a:pPr marL="0" indent="0">
              <a:buNone/>
            </a:pPr>
            <a:r>
              <a:rPr lang="en-GB" sz="2400" dirty="0"/>
              <a:t>Mineral property’s  iron </a:t>
            </a:r>
          </a:p>
          <a:p>
            <a:pPr marL="0" indent="0">
              <a:buNone/>
            </a:pPr>
            <a:r>
              <a:rPr lang="en-GB" sz="2400" dirty="0"/>
              <a:t>Helping mother and foetal immune system Promoting foetal growth and warding off anaemia</a:t>
            </a:r>
          </a:p>
          <a:p>
            <a:pPr marL="0" indent="0">
              <a:buNone/>
            </a:pPr>
            <a:endParaRPr lang="en-GB" sz="1400" dirty="0"/>
          </a:p>
          <a:p>
            <a:pPr marL="0" indent="0">
              <a:buNone/>
            </a:pPr>
            <a:endParaRPr lang="en-GB" sz="1400" dirty="0"/>
          </a:p>
          <a:p>
            <a:pPr marL="0" indent="0">
              <a:buNone/>
            </a:pPr>
            <a:endParaRPr lang="en-GB" sz="1400" dirty="0"/>
          </a:p>
          <a:p>
            <a:pPr marL="0" indent="0">
              <a:buNone/>
            </a:pPr>
            <a:r>
              <a:rPr lang="en-GB" sz="1400" dirty="0"/>
              <a:t>Dr </a:t>
            </a:r>
            <a:r>
              <a:rPr lang="en-GB" sz="1400" dirty="0" err="1"/>
              <a:t>kimemia</a:t>
            </a:r>
            <a:r>
              <a:rPr lang="en-GB" sz="1400" dirty="0"/>
              <a:t> 2017</a:t>
            </a:r>
          </a:p>
        </p:txBody>
      </p:sp>
    </p:spTree>
    <p:extLst>
      <p:ext uri="{BB962C8B-B14F-4D97-AF65-F5344CB8AC3E}">
        <p14:creationId xmlns:p14="http://schemas.microsoft.com/office/powerpoint/2010/main" val="3897701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BD4CA7-4FF4-A43B-EBFE-D61357FC3EDA}"/>
              </a:ext>
            </a:extLst>
          </p:cNvPr>
          <p:cNvSpPr>
            <a:spLocks noGrp="1"/>
          </p:cNvSpPr>
          <p:nvPr>
            <p:ph type="title"/>
          </p:nvPr>
        </p:nvSpPr>
        <p:spPr>
          <a:xfrm>
            <a:off x="2231136" y="467418"/>
            <a:ext cx="7729728" cy="1188720"/>
          </a:xfrm>
          <a:solidFill>
            <a:srgbClr val="FFFFFF"/>
          </a:solidFill>
        </p:spPr>
        <p:txBody>
          <a:bodyPr>
            <a:normAutofit/>
          </a:bodyPr>
          <a:lstStyle/>
          <a:p>
            <a:r>
              <a:rPr lang="en-GB" dirty="0"/>
              <a:t>Dr </a:t>
            </a:r>
            <a:r>
              <a:rPr lang="en-GB" dirty="0" err="1"/>
              <a:t>chris</a:t>
            </a:r>
            <a:r>
              <a:rPr lang="en-GB" dirty="0"/>
              <a:t> 2018  this morning </a:t>
            </a:r>
            <a:br>
              <a:rPr lang="en-GB" dirty="0"/>
            </a:br>
            <a:r>
              <a:rPr lang="en-GB" dirty="0"/>
              <a:t>the times (2018)</a:t>
            </a:r>
          </a:p>
        </p:txBody>
      </p:sp>
      <p:pic>
        <p:nvPicPr>
          <p:cNvPr id="7" name="Online Media 6" title="Is Light Drinking Safe During Pregnancy? | This Morning">
            <a:hlinkClick r:id="" action="ppaction://media"/>
            <a:extLst>
              <a:ext uri="{FF2B5EF4-FFF2-40B4-BE49-F238E27FC236}">
                <a16:creationId xmlns:a16="http://schemas.microsoft.com/office/drawing/2014/main" id="{A779CF39-34CB-C39C-B382-4E9FB391E716}"/>
              </a:ext>
            </a:extLst>
          </p:cNvPr>
          <p:cNvPicPr>
            <a:picLocks noGrp="1" noRot="1" noChangeAspect="1"/>
          </p:cNvPicPr>
          <p:nvPr>
            <p:ph idx="1"/>
            <a:videoFile r:link="rId1"/>
          </p:nvPr>
        </p:nvPicPr>
        <p:blipFill>
          <a:blip r:embed="rId3"/>
          <a:stretch>
            <a:fillRect/>
          </a:stretch>
        </p:blipFill>
        <p:spPr>
          <a:xfrm>
            <a:off x="1869897" y="2123556"/>
            <a:ext cx="7808359" cy="3332022"/>
          </a:xfrm>
          <a:prstGeom prst="rect">
            <a:avLst/>
          </a:prstGeom>
        </p:spPr>
      </p:pic>
    </p:spTree>
    <p:extLst>
      <p:ext uri="{BB962C8B-B14F-4D97-AF65-F5344CB8AC3E}">
        <p14:creationId xmlns:p14="http://schemas.microsoft.com/office/powerpoint/2010/main" val="101538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801B62C-3BF9-3EAD-D2E0-DA84B4E1CB12}"/>
              </a:ext>
            </a:extLst>
          </p:cNvPr>
          <p:cNvPicPr>
            <a:picLocks noChangeAspect="1"/>
          </p:cNvPicPr>
          <p:nvPr/>
        </p:nvPicPr>
        <p:blipFill>
          <a:blip r:embed="rId2">
            <a:extLst>
              <a:ext uri="{837473B0-CC2E-450A-ABE3-18F120FF3D39}">
                <a1611:picAttrSrcUrl xmlns:a1611="http://schemas.microsoft.com/office/drawing/2016/11/main" r:id="rId3"/>
              </a:ext>
            </a:extLst>
          </a:blip>
          <a:srcRect l="13926" r="13926"/>
          <a:stretch/>
        </p:blipFill>
        <p:spPr>
          <a:xfrm>
            <a:off x="642" y="10"/>
            <a:ext cx="6096000" cy="6857990"/>
          </a:xfrm>
          <a:prstGeom prst="rect">
            <a:avLst/>
          </a:prstGeom>
        </p:spPr>
      </p:pic>
      <p:sp>
        <p:nvSpPr>
          <p:cNvPr id="2" name="Title 1">
            <a:extLst>
              <a:ext uri="{FF2B5EF4-FFF2-40B4-BE49-F238E27FC236}">
                <a16:creationId xmlns:a16="http://schemas.microsoft.com/office/drawing/2014/main" id="{BB256613-4C41-D653-E732-FA5A66CAD529}"/>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2400">
                <a:solidFill>
                  <a:schemeClr val="bg1"/>
                </a:solidFill>
              </a:rPr>
              <a:t>Edmonton foetal network (2017)</a:t>
            </a:r>
          </a:p>
        </p:txBody>
      </p:sp>
      <p:sp>
        <p:nvSpPr>
          <p:cNvPr id="3" name="Content Placeholder 2">
            <a:extLst>
              <a:ext uri="{FF2B5EF4-FFF2-40B4-BE49-F238E27FC236}">
                <a16:creationId xmlns:a16="http://schemas.microsoft.com/office/drawing/2014/main" id="{D702DBB8-8D88-5E52-C9CB-24546B90153D}"/>
              </a:ext>
            </a:extLst>
          </p:cNvPr>
          <p:cNvSpPr>
            <a:spLocks noGrp="1"/>
          </p:cNvSpPr>
          <p:nvPr>
            <p:ph idx="1"/>
          </p:nvPr>
        </p:nvSpPr>
        <p:spPr>
          <a:xfrm>
            <a:off x="6743941" y="976129"/>
            <a:ext cx="4804931" cy="4919815"/>
          </a:xfrm>
        </p:spPr>
        <p:txBody>
          <a:bodyPr anchor="ctr">
            <a:normAutofit/>
          </a:bodyPr>
          <a:lstStyle/>
          <a:p>
            <a:r>
              <a:rPr lang="en-GB" sz="2000" dirty="0"/>
              <a:t>The nursing times claim a study claims a study taken place 2017 </a:t>
            </a:r>
          </a:p>
          <a:p>
            <a:r>
              <a:rPr lang="en-GB" sz="2000" dirty="0"/>
              <a:t>Showing statistics show highest proportions of pregnant women drinking  consumptions results came out as </a:t>
            </a:r>
          </a:p>
          <a:p>
            <a:r>
              <a:rPr lang="en-GB" sz="2000" dirty="0"/>
              <a:t>United kingdom 28.5%</a:t>
            </a:r>
          </a:p>
          <a:p>
            <a:r>
              <a:rPr lang="en-GB" sz="2000" dirty="0"/>
              <a:t>Russia  26.5%</a:t>
            </a:r>
          </a:p>
          <a:p>
            <a:r>
              <a:rPr lang="en-GB" sz="2000" dirty="0"/>
              <a:t>Switzerland 20.9%</a:t>
            </a:r>
          </a:p>
          <a:p>
            <a:r>
              <a:rPr lang="en-GB" sz="2000" dirty="0"/>
              <a:t>Claiming the  united kingdom came  7</a:t>
            </a:r>
            <a:r>
              <a:rPr lang="en-GB" sz="2000" baseline="30000" dirty="0"/>
              <a:t>th</a:t>
            </a:r>
            <a:r>
              <a:rPr lang="en-GB" sz="2000" dirty="0"/>
              <a:t> out of 195 countries and  with children born with alcohol syndrome </a:t>
            </a:r>
          </a:p>
        </p:txBody>
      </p:sp>
    </p:spTree>
    <p:extLst>
      <p:ext uri="{BB962C8B-B14F-4D97-AF65-F5344CB8AC3E}">
        <p14:creationId xmlns:p14="http://schemas.microsoft.com/office/powerpoint/2010/main" val="2801896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207D1-4842-0569-2CA6-8C7E02F4E475}"/>
              </a:ext>
            </a:extLst>
          </p:cNvPr>
          <p:cNvSpPr>
            <a:spLocks noGrp="1"/>
          </p:cNvSpPr>
          <p:nvPr>
            <p:ph type="title"/>
          </p:nvPr>
        </p:nvSpPr>
        <p:spPr/>
        <p:txBody>
          <a:bodyPr/>
          <a:lstStyle/>
          <a:p>
            <a:endParaRPr lang="en-GB"/>
          </a:p>
        </p:txBody>
      </p:sp>
      <p:pic>
        <p:nvPicPr>
          <p:cNvPr id="2050" name="Picture 2" descr="See the source image">
            <a:extLst>
              <a:ext uri="{FF2B5EF4-FFF2-40B4-BE49-F238E27FC236}">
                <a16:creationId xmlns:a16="http://schemas.microsoft.com/office/drawing/2014/main" id="{13A2D2AD-8961-B155-FFE7-4EB11B2542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960" y="243841"/>
            <a:ext cx="11460480" cy="638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220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8EE04-F341-1645-DE80-4963995B894B}"/>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a:bodyPr>
          <a:lstStyle/>
          <a:p>
            <a:r>
              <a:rPr lang="en-US" sz="6000" kern="1200" cap="all" spc="200" baseline="0">
                <a:solidFill>
                  <a:srgbClr val="FFFFFF"/>
                </a:solidFill>
                <a:latin typeface="+mj-lt"/>
                <a:ea typeface="+mj-ea"/>
                <a:cs typeface="+mj-cs"/>
              </a:rPr>
              <a:t>reccomendations</a:t>
            </a:r>
          </a:p>
        </p:txBody>
      </p:sp>
    </p:spTree>
    <p:extLst>
      <p:ext uri="{BB962C8B-B14F-4D97-AF65-F5344CB8AC3E}">
        <p14:creationId xmlns:p14="http://schemas.microsoft.com/office/powerpoint/2010/main" val="181766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Top view of a stethoscope on a blue surface">
            <a:extLst>
              <a:ext uri="{FF2B5EF4-FFF2-40B4-BE49-F238E27FC236}">
                <a16:creationId xmlns:a16="http://schemas.microsoft.com/office/drawing/2014/main" id="{0C5AC25D-4E88-479E-447A-2BC9B967ECEB}"/>
              </a:ext>
            </a:extLst>
          </p:cNvPr>
          <p:cNvPicPr>
            <a:picLocks noChangeAspect="1"/>
          </p:cNvPicPr>
          <p:nvPr/>
        </p:nvPicPr>
        <p:blipFill rotWithShape="1">
          <a:blip r:embed="rId2"/>
          <a:srcRect l="40667" r="-1" b="-1"/>
          <a:stretch/>
        </p:blipFill>
        <p:spPr>
          <a:xfrm>
            <a:off x="642" y="10"/>
            <a:ext cx="6096000" cy="6857990"/>
          </a:xfrm>
          <a:prstGeom prst="rect">
            <a:avLst/>
          </a:prstGeom>
        </p:spPr>
      </p:pic>
      <p:sp>
        <p:nvSpPr>
          <p:cNvPr id="2" name="Title 1">
            <a:extLst>
              <a:ext uri="{FF2B5EF4-FFF2-40B4-BE49-F238E27FC236}">
                <a16:creationId xmlns:a16="http://schemas.microsoft.com/office/drawing/2014/main" id="{E57C9FA9-A26A-CE5D-DF94-9AE75B337E94}"/>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1900">
                <a:solidFill>
                  <a:schemeClr val="bg1"/>
                </a:solidFill>
              </a:rPr>
              <a:t>Health prevention and promotion </a:t>
            </a:r>
            <a:br>
              <a:rPr lang="en-GB" sz="1900">
                <a:solidFill>
                  <a:schemeClr val="bg1"/>
                </a:solidFill>
              </a:rPr>
            </a:br>
            <a:endParaRPr lang="en-GB" sz="1900">
              <a:solidFill>
                <a:schemeClr val="bg1"/>
              </a:solidFill>
            </a:endParaRPr>
          </a:p>
        </p:txBody>
      </p:sp>
      <p:sp>
        <p:nvSpPr>
          <p:cNvPr id="3" name="Content Placeholder 2">
            <a:extLst>
              <a:ext uri="{FF2B5EF4-FFF2-40B4-BE49-F238E27FC236}">
                <a16:creationId xmlns:a16="http://schemas.microsoft.com/office/drawing/2014/main" id="{E1F6C292-19D5-AD43-79FA-D6BCC3F0DDEF}"/>
              </a:ext>
            </a:extLst>
          </p:cNvPr>
          <p:cNvSpPr>
            <a:spLocks noGrp="1"/>
          </p:cNvSpPr>
          <p:nvPr>
            <p:ph idx="1"/>
          </p:nvPr>
        </p:nvSpPr>
        <p:spPr>
          <a:xfrm>
            <a:off x="6743941" y="976129"/>
            <a:ext cx="4804931" cy="4919815"/>
          </a:xfrm>
        </p:spPr>
        <p:txBody>
          <a:bodyPr anchor="ctr">
            <a:normAutofit/>
          </a:bodyPr>
          <a:lstStyle/>
          <a:p>
            <a:r>
              <a:rPr lang="en-GB" dirty="0"/>
              <a:t>Health promotion is, as stated in the 1986 World Health Organization (WHO) Ottawa Charter for Health Promotion, the "process of enabling people to increase control over, and to improve their health.</a:t>
            </a:r>
          </a:p>
          <a:p>
            <a:endParaRPr lang="en-GB" dirty="0"/>
          </a:p>
          <a:p>
            <a:r>
              <a:rPr lang="en-GB" dirty="0"/>
              <a:t>Midwives should adopt a higher role in promoting health to the women and the families that they care for. (</a:t>
            </a:r>
            <a:r>
              <a:rPr lang="en-GB" dirty="0" err="1"/>
              <a:t>Roch</a:t>
            </a:r>
            <a:r>
              <a:rPr lang="en-GB" dirty="0"/>
              <a:t> &amp;Downie1993). Traditionally, preventative methods such as health education and screening have been considered the most appropriate ways of improving health in midwifery practice.</a:t>
            </a:r>
          </a:p>
        </p:txBody>
      </p:sp>
    </p:spTree>
    <p:extLst>
      <p:ext uri="{BB962C8B-B14F-4D97-AF65-F5344CB8AC3E}">
        <p14:creationId xmlns:p14="http://schemas.microsoft.com/office/powerpoint/2010/main" val="780425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F1F7F-3B22-249A-CB2B-085CB029AA66}"/>
              </a:ext>
            </a:extLst>
          </p:cNvPr>
          <p:cNvSpPr>
            <a:spLocks noGrp="1"/>
          </p:cNvSpPr>
          <p:nvPr>
            <p:ph type="title"/>
          </p:nvPr>
        </p:nvSpPr>
        <p:spPr>
          <a:xfrm>
            <a:off x="250336" y="2681102"/>
            <a:ext cx="3401568" cy="1495794"/>
          </a:xfrm>
          <a:prstGeom prst="ellipse">
            <a:avLst/>
          </a:prstGeom>
          <a:solidFill>
            <a:srgbClr val="FFFFFF"/>
          </a:solidFill>
          <a:ln>
            <a:solidFill>
              <a:srgbClr val="262626"/>
            </a:solidFill>
          </a:ln>
        </p:spPr>
        <p:txBody>
          <a:bodyPr>
            <a:normAutofit/>
          </a:bodyPr>
          <a:lstStyle/>
          <a:p>
            <a:r>
              <a:rPr lang="en-GB" sz="1500" dirty="0"/>
              <a:t>Health prevention and promotion </a:t>
            </a:r>
          </a:p>
        </p:txBody>
      </p:sp>
      <p:sp useBgFill="1">
        <p:nvSpPr>
          <p:cNvPr id="47" name="Rectangle 46">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Content Placeholder 2">
            <a:extLst>
              <a:ext uri="{FF2B5EF4-FFF2-40B4-BE49-F238E27FC236}">
                <a16:creationId xmlns:a16="http://schemas.microsoft.com/office/drawing/2014/main" id="{BC8B1DFC-FDE9-FF54-1D29-867912AB52A4}"/>
              </a:ext>
            </a:extLst>
          </p:cNvPr>
          <p:cNvGraphicFramePr>
            <a:graphicFrameLocks noGrp="1"/>
          </p:cNvGraphicFramePr>
          <p:nvPr>
            <p:ph idx="1"/>
            <p:extLst>
              <p:ext uri="{D42A27DB-BD31-4B8C-83A1-F6EECF244321}">
                <p14:modId xmlns:p14="http://schemas.microsoft.com/office/powerpoint/2010/main" val="3467875670"/>
              </p:ext>
            </p:extLst>
          </p:nvPr>
        </p:nvGraphicFramePr>
        <p:xfrm>
          <a:off x="3651904" y="0"/>
          <a:ext cx="8540096"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1690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8" name="Rectangle 22">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88CC9-14D9-0331-F344-404B0338B225}"/>
              </a:ext>
            </a:extLst>
          </p:cNvPr>
          <p:cNvSpPr>
            <a:spLocks noGrp="1"/>
          </p:cNvSpPr>
          <p:nvPr>
            <p:ph type="title"/>
          </p:nvPr>
        </p:nvSpPr>
        <p:spPr>
          <a:xfrm>
            <a:off x="804671" y="1290025"/>
            <a:ext cx="5291327" cy="1188720"/>
          </a:xfrm>
          <a:solidFill>
            <a:srgbClr val="FFFFFF"/>
          </a:solidFill>
          <a:ln>
            <a:solidFill>
              <a:srgbClr val="404040"/>
            </a:solidFill>
          </a:ln>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9D6BA24F-2286-1920-4813-6E8F16AD06EE}"/>
              </a:ext>
            </a:extLst>
          </p:cNvPr>
          <p:cNvSpPr>
            <a:spLocks noGrp="1"/>
          </p:cNvSpPr>
          <p:nvPr>
            <p:ph idx="1"/>
          </p:nvPr>
        </p:nvSpPr>
        <p:spPr>
          <a:xfrm>
            <a:off x="359765" y="2858703"/>
            <a:ext cx="6370820" cy="3999297"/>
          </a:xfrm>
        </p:spPr>
        <p:txBody>
          <a:bodyPr>
            <a:normAutofit fontScale="92500"/>
          </a:bodyPr>
          <a:lstStyle/>
          <a:p>
            <a:r>
              <a:rPr lang="en-GB" sz="2400" dirty="0">
                <a:solidFill>
                  <a:srgbClr val="FFFFFF"/>
                </a:solidFill>
              </a:rPr>
              <a:t> This presentation on drinking during pregnancy Based on the above the above information gives a confusion of information, as what is classed as moderate drinking to each individual. While there are good points to all four papers as well as bad  maybe a larger deeper scale of research is needed while also looking into the reasons why the united kingdom has such a high percentage of pregnant women drink more than other countries ? </a:t>
            </a:r>
          </a:p>
          <a:p>
            <a:r>
              <a:rPr lang="en-GB" sz="2400" dirty="0">
                <a:solidFill>
                  <a:srgbClr val="FFFFFF"/>
                </a:solidFill>
              </a:rPr>
              <a:t>Leaving this conclusion still unknown and  not answered due to not enough research taken place !</a:t>
            </a:r>
          </a:p>
          <a:p>
            <a:endParaRPr lang="en-GB" sz="2400" dirty="0">
              <a:solidFill>
                <a:srgbClr val="FFFFFF"/>
              </a:solidFill>
            </a:endParaRPr>
          </a:p>
          <a:p>
            <a:endParaRPr lang="en-GB" sz="2400" dirty="0">
              <a:solidFill>
                <a:srgbClr val="FFFFFF"/>
              </a:solidFill>
            </a:endParaRPr>
          </a:p>
          <a:p>
            <a:endParaRPr lang="en-GB" sz="2400" dirty="0">
              <a:solidFill>
                <a:srgbClr val="FFFFFF"/>
              </a:solidFill>
            </a:endParaRPr>
          </a:p>
          <a:p>
            <a:endParaRPr lang="en-GB" dirty="0">
              <a:solidFill>
                <a:srgbClr val="FFFFFF"/>
              </a:solidFill>
            </a:endParaRPr>
          </a:p>
        </p:txBody>
      </p:sp>
      <p:sp>
        <p:nvSpPr>
          <p:cNvPr id="29" name="Rectangle 24">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E351EA3-7D03-5B60-23FC-42DEFE7D2F91}"/>
              </a:ext>
            </a:extLst>
          </p:cNvPr>
          <p:cNvPicPr>
            <a:picLocks noChangeAspect="1"/>
          </p:cNvPicPr>
          <p:nvPr/>
        </p:nvPicPr>
        <p:blipFill>
          <a:blip r:embed="rId2">
            <a:extLst>
              <a:ext uri="{837473B0-CC2E-450A-ABE3-18F120FF3D39}">
                <a1611:picAttrSrcUrl xmlns:a1611="http://schemas.microsoft.com/office/drawing/2016/11/main" r:id="rId3"/>
              </a:ext>
            </a:extLst>
          </a:blip>
          <a:srcRect/>
          <a:stretch/>
        </p:blipFill>
        <p:spPr>
          <a:xfrm flipH="1">
            <a:off x="7865364" y="1366463"/>
            <a:ext cx="3355848" cy="4037744"/>
          </a:xfrm>
          <a:prstGeom prst="rect">
            <a:avLst/>
          </a:prstGeom>
        </p:spPr>
      </p:pic>
      <p:sp>
        <p:nvSpPr>
          <p:cNvPr id="4" name="TextBox 3">
            <a:extLst>
              <a:ext uri="{FF2B5EF4-FFF2-40B4-BE49-F238E27FC236}">
                <a16:creationId xmlns:a16="http://schemas.microsoft.com/office/drawing/2014/main" id="{A36F7A93-8325-C89D-7AC3-D5E409FC9916}"/>
              </a:ext>
            </a:extLst>
          </p:cNvPr>
          <p:cNvSpPr txBox="1"/>
          <p:nvPr/>
        </p:nvSpPr>
        <p:spPr>
          <a:xfrm>
            <a:off x="7865364" y="4680925"/>
            <a:ext cx="3355848" cy="230832"/>
          </a:xfrm>
          <a:prstGeom prst="rect">
            <a:avLst/>
          </a:prstGeom>
          <a:noFill/>
        </p:spPr>
        <p:txBody>
          <a:bodyPr wrap="square" rtlCol="0">
            <a:spAutoFit/>
          </a:bodyPr>
          <a:lstStyle/>
          <a:p>
            <a:r>
              <a:rPr lang="en-GB" sz="900">
                <a:hlinkClick r:id="rId3" tooltip="https://www.orientacionandujar.es/2019/03/26/leer-comprender-resolver-un-problema-matematico-escolar/cute-little-confused-student/"/>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491942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A3121-FA04-6CDF-9494-A5742C94358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040A9F1-DAF2-1F4E-B88D-7C616582D7D0}"/>
              </a:ext>
            </a:extLst>
          </p:cNvPr>
          <p:cNvSpPr>
            <a:spLocks noGrp="1"/>
          </p:cNvSpPr>
          <p:nvPr>
            <p:ph idx="1"/>
          </p:nvPr>
        </p:nvSpPr>
        <p:spPr>
          <a:xfrm>
            <a:off x="773723" y="2638044"/>
            <a:ext cx="10621108" cy="4219956"/>
          </a:xfrm>
        </p:spPr>
        <p:txBody>
          <a:bodyPr>
            <a:normAutofit fontScale="47500" lnSpcReduction="20000"/>
          </a:bodyPr>
          <a:lstStyle/>
          <a:p>
            <a:pPr algn="l">
              <a:lnSpc>
                <a:spcPct val="150000"/>
              </a:lnSpc>
            </a:pPr>
            <a:r>
              <a:rPr lang="en-GB" sz="3600" b="0" dirty="0">
                <a:effectLst/>
                <a:latin typeface="Times New Roman" panose="02020603050405020304" pitchFamily="18" charset="0"/>
              </a:rPr>
              <a:t>Reference list</a:t>
            </a:r>
          </a:p>
          <a:p>
            <a:pPr>
              <a:lnSpc>
                <a:spcPct val="150000"/>
              </a:lnSpc>
            </a:pPr>
            <a:r>
              <a:rPr lang="en-GB" sz="2400" dirty="0" err="1">
                <a:effectLst/>
                <a:latin typeface="Times New Roman" panose="02020603050405020304" pitchFamily="18" charset="0"/>
              </a:rPr>
              <a:t>edmontonfetalalcoholnetwork</a:t>
            </a:r>
            <a:r>
              <a:rPr lang="en-GB" sz="2400" dirty="0">
                <a:effectLst/>
                <a:latin typeface="Times New Roman" panose="02020603050405020304" pitchFamily="18" charset="0"/>
              </a:rPr>
              <a:t> (2017). </a:t>
            </a:r>
            <a:r>
              <a:rPr lang="en-GB" sz="2400" i="1" dirty="0">
                <a:effectLst/>
                <a:latin typeface="Times New Roman" panose="02020603050405020304" pitchFamily="18" charset="0"/>
              </a:rPr>
              <a:t>Study compares alcohol consumption during pregnancy across European countries</a:t>
            </a:r>
            <a:r>
              <a:rPr lang="en-GB" sz="2400" dirty="0">
                <a:effectLst/>
                <a:latin typeface="Times New Roman" panose="02020603050405020304" pitchFamily="18" charset="0"/>
              </a:rPr>
              <a:t>. [online] preventionconversation.org. Available at: https://preventionconversation.org/2017/04/11/study-compares-alcohol-consumption-during-pregnancy-across-european-countries/ [Accessed 2021].</a:t>
            </a:r>
          </a:p>
          <a:p>
            <a:pPr>
              <a:lnSpc>
                <a:spcPct val="150000"/>
              </a:lnSpc>
            </a:pPr>
            <a:r>
              <a:rPr lang="en-GB" sz="2400" dirty="0">
                <a:effectLst/>
                <a:latin typeface="Times New Roman" panose="02020603050405020304" pitchFamily="18" charset="0"/>
              </a:rPr>
              <a:t>https://www.youtube.com/user/thismorning (2018). </a:t>
            </a:r>
            <a:r>
              <a:rPr lang="en-GB" sz="2400" i="1" dirty="0">
                <a:effectLst/>
                <a:latin typeface="Times New Roman" panose="02020603050405020304" pitchFamily="18" charset="0"/>
              </a:rPr>
              <a:t>Is Light Drinking Safe During Pregnancy? | This Morning</a:t>
            </a:r>
            <a:r>
              <a:rPr lang="en-GB" sz="2400" dirty="0">
                <a:effectLst/>
                <a:latin typeface="Times New Roman" panose="02020603050405020304" pitchFamily="18" charset="0"/>
              </a:rPr>
              <a:t>. [online] www.youtube.com. Available at: https://youtu.be/vVIxRnj1a1c [Accessed 17 Aug. 2022].</a:t>
            </a:r>
          </a:p>
          <a:p>
            <a:pPr>
              <a:lnSpc>
                <a:spcPct val="150000"/>
              </a:lnSpc>
            </a:pPr>
            <a:r>
              <a:rPr lang="en-GB" sz="2400" dirty="0" err="1">
                <a:effectLst/>
                <a:latin typeface="Times New Roman" panose="02020603050405020304" pitchFamily="18" charset="0"/>
              </a:rPr>
              <a:t>orimba</a:t>
            </a:r>
            <a:r>
              <a:rPr lang="en-GB" sz="2400" dirty="0">
                <a:effectLst/>
                <a:latin typeface="Times New Roman" panose="02020603050405020304" pitchFamily="18" charset="0"/>
              </a:rPr>
              <a:t> (2017a). </a:t>
            </a:r>
            <a:r>
              <a:rPr lang="en-GB" sz="2400" i="1" dirty="0">
                <a:effectLst/>
                <a:latin typeface="Times New Roman" panose="02020603050405020304" pitchFamily="18" charset="0"/>
              </a:rPr>
              <a:t>Is drinking Guinness good for pregnant women?</a:t>
            </a:r>
            <a:r>
              <a:rPr lang="en-GB" sz="2400" dirty="0">
                <a:effectLst/>
                <a:latin typeface="Times New Roman" panose="02020603050405020304" pitchFamily="18" charset="0"/>
              </a:rPr>
              <a:t> [online] </a:t>
            </a:r>
            <a:r>
              <a:rPr lang="en-GB" sz="2400" dirty="0" err="1">
                <a:effectLst/>
                <a:latin typeface="Times New Roman" panose="02020603050405020304" pitchFamily="18" charset="0"/>
              </a:rPr>
              <a:t>Pulselive</a:t>
            </a:r>
            <a:r>
              <a:rPr lang="en-GB" sz="2400" dirty="0">
                <a:effectLst/>
                <a:latin typeface="Times New Roman" panose="02020603050405020304" pitchFamily="18" charset="0"/>
              </a:rPr>
              <a:t> Kenya. Available at: https://www.pulselive.co.ke/lifestyle/is-drinking-guinness-good-for-pregnant-women/mgf6s1j [Accessed 2017].</a:t>
            </a:r>
          </a:p>
          <a:p>
            <a:pPr>
              <a:lnSpc>
                <a:spcPct val="150000"/>
              </a:lnSpc>
            </a:pPr>
            <a:r>
              <a:rPr lang="en-GB" sz="2400" dirty="0" err="1">
                <a:effectLst/>
                <a:latin typeface="Times New Roman" panose="02020603050405020304" pitchFamily="18" charset="0"/>
              </a:rPr>
              <a:t>orimba</a:t>
            </a:r>
            <a:r>
              <a:rPr lang="en-GB" sz="2400" dirty="0">
                <a:effectLst/>
                <a:latin typeface="Times New Roman" panose="02020603050405020304" pitchFamily="18" charset="0"/>
              </a:rPr>
              <a:t> (2017b). </a:t>
            </a:r>
            <a:r>
              <a:rPr lang="en-GB" sz="2400" i="1" dirty="0">
                <a:effectLst/>
                <a:latin typeface="Times New Roman" panose="02020603050405020304" pitchFamily="18" charset="0"/>
              </a:rPr>
              <a:t>Is drinking Guinness good for pregnant women?</a:t>
            </a:r>
            <a:r>
              <a:rPr lang="en-GB" sz="2400" dirty="0">
                <a:effectLst/>
                <a:latin typeface="Times New Roman" panose="02020603050405020304" pitchFamily="18" charset="0"/>
              </a:rPr>
              <a:t> [online] </a:t>
            </a:r>
            <a:r>
              <a:rPr lang="en-GB" sz="2400" dirty="0" err="1">
                <a:effectLst/>
                <a:latin typeface="Times New Roman" panose="02020603050405020304" pitchFamily="18" charset="0"/>
              </a:rPr>
              <a:t>Pulselive</a:t>
            </a:r>
            <a:r>
              <a:rPr lang="en-GB" sz="2400" dirty="0">
                <a:effectLst/>
                <a:latin typeface="Times New Roman" panose="02020603050405020304" pitchFamily="18" charset="0"/>
              </a:rPr>
              <a:t> Kenya. Available at: https://www.pulselive.co.ke/lifestyle/is-drinking-guinness-good-for-pregnant-women/mgf6s1j [Accessed 2022].</a:t>
            </a:r>
          </a:p>
          <a:p>
            <a:pPr>
              <a:lnSpc>
                <a:spcPct val="150000"/>
              </a:lnSpc>
            </a:pPr>
            <a:r>
              <a:rPr lang="en-GB" sz="2400" dirty="0">
                <a:effectLst/>
                <a:latin typeface="Times New Roman" panose="02020603050405020304" pitchFamily="18" charset="0"/>
              </a:rPr>
              <a:t>the nursing midwifery council (2022). </a:t>
            </a:r>
            <a:r>
              <a:rPr lang="en-GB" sz="2400" i="1" dirty="0">
                <a:effectLst/>
                <a:latin typeface="Times New Roman" panose="02020603050405020304" pitchFamily="18" charset="0"/>
              </a:rPr>
              <a:t>NMC and Me research - The Nursing and Midwifery Council</a:t>
            </a:r>
            <a:r>
              <a:rPr lang="en-GB" sz="2400" dirty="0">
                <a:effectLst/>
                <a:latin typeface="Times New Roman" panose="02020603050405020304" pitchFamily="18" charset="0"/>
              </a:rPr>
              <a:t>. [online] www.nmc.org.uk. Available at: https://www.nmc.org.uk/news/news-and-updates/nmc-and-me-research/.</a:t>
            </a:r>
          </a:p>
          <a:p>
            <a:pPr>
              <a:lnSpc>
                <a:spcPct val="150000"/>
              </a:lnSpc>
            </a:pPr>
            <a:r>
              <a:rPr lang="en-GB" sz="2400" dirty="0">
                <a:effectLst/>
                <a:latin typeface="Times New Roman" panose="02020603050405020304" pitchFamily="18" charset="0"/>
              </a:rPr>
              <a:t>World Health Organization: WHO (2018). </a:t>
            </a:r>
            <a:r>
              <a:rPr lang="en-GB" sz="2400" i="1" dirty="0">
                <a:effectLst/>
                <a:latin typeface="Times New Roman" panose="02020603050405020304" pitchFamily="18" charset="0"/>
              </a:rPr>
              <a:t>Research in Western Pacific</a:t>
            </a:r>
            <a:r>
              <a:rPr lang="en-GB" sz="2400" dirty="0">
                <a:effectLst/>
                <a:latin typeface="Times New Roman" panose="02020603050405020304" pitchFamily="18" charset="0"/>
              </a:rPr>
              <a:t>. [online] Who.int. Available at: https://www.who.int/westernpacific/health-topics/health-research [Accessed 2019].</a:t>
            </a:r>
          </a:p>
          <a:p>
            <a:pPr>
              <a:lnSpc>
                <a:spcPct val="150000"/>
              </a:lnSpc>
            </a:pPr>
            <a:r>
              <a:rPr lang="en-GB" sz="2400" dirty="0">
                <a:effectLst/>
                <a:latin typeface="Times New Roman" panose="02020603050405020304" pitchFamily="18" charset="0"/>
              </a:rPr>
              <a:t>www.nofas-uk.org (2015). </a:t>
            </a:r>
            <a:r>
              <a:rPr lang="en-GB" sz="2400" i="1" dirty="0">
                <a:effectLst/>
                <a:latin typeface="Times New Roman" panose="02020603050405020304" pitchFamily="18" charset="0"/>
              </a:rPr>
              <a:t>Pregnant? See how alcohol affects an egg</a:t>
            </a:r>
            <a:r>
              <a:rPr lang="en-GB" sz="2400" dirty="0">
                <a:effectLst/>
                <a:latin typeface="Times New Roman" panose="02020603050405020304" pitchFamily="18" charset="0"/>
              </a:rPr>
              <a:t>. [online] www.youtube.com. Available at: https://www.youtube.com/watch?v=NHhbUNk3MBE.</a:t>
            </a:r>
          </a:p>
          <a:p>
            <a:pPr marL="0" indent="0">
              <a:buNone/>
            </a:pPr>
            <a:endParaRPr lang="en-GB" sz="2400" dirty="0">
              <a:solidFill>
                <a:srgbClr val="7030A0"/>
              </a:solidFill>
            </a:endParaRPr>
          </a:p>
        </p:txBody>
      </p:sp>
    </p:spTree>
    <p:extLst>
      <p:ext uri="{BB962C8B-B14F-4D97-AF65-F5344CB8AC3E}">
        <p14:creationId xmlns:p14="http://schemas.microsoft.com/office/powerpoint/2010/main" val="161589638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379</TotalTime>
  <Words>1070</Words>
  <Application>Microsoft Office PowerPoint</Application>
  <PresentationFormat>Widescreen</PresentationFormat>
  <Paragraphs>93</Paragraphs>
  <Slides>15</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Gill Sans MT</vt:lpstr>
      <vt:lpstr>Times New Roman</vt:lpstr>
      <vt:lpstr>Wingdings</vt:lpstr>
      <vt:lpstr>Parcel</vt:lpstr>
      <vt:lpstr> What are the main contributing factors of drinking in pregnancy in Wales part 2.  Health promotion and prevention </vt:lpstr>
      <vt:lpstr>Introduction </vt:lpstr>
      <vt:lpstr>Contents page </vt:lpstr>
      <vt:lpstr>National health service (2020)  unknown safe amount of alcohol </vt:lpstr>
      <vt:lpstr> how Alcohol effects a raw egg </vt:lpstr>
      <vt:lpstr>The guardian 2013 moderate drinking  in  pregnancy is safe    research  balance test   on 7,000 10-year-olds   mothers who did consume alcohol in moderation while pregnant  indictor of prenatal neurodevelopment    no evidence was shown in child’s balance ability         </vt:lpstr>
      <vt:lpstr>Dr Kimemia (2017) occasionally drinking will not affect baby and has benefits </vt:lpstr>
      <vt:lpstr>Dr chris 2018  this morning  the times (2018)</vt:lpstr>
      <vt:lpstr>Edmonton foetal network (2017)</vt:lpstr>
      <vt:lpstr>PowerPoint Presentation</vt:lpstr>
      <vt:lpstr>reccomendations</vt:lpstr>
      <vt:lpstr>Health prevention and promotion  </vt:lpstr>
      <vt:lpstr>Health prevention and promotion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template : What are the main contributing factors of childhood obesity in Wales part 2.  Health promotion and prevention </dc:title>
  <dc:creator>Rachael France</dc:creator>
  <cp:lastModifiedBy>penelope Hutchinson</cp:lastModifiedBy>
  <cp:revision>3</cp:revision>
  <cp:lastPrinted>2022-08-17T11:10:55Z</cp:lastPrinted>
  <dcterms:created xsi:type="dcterms:W3CDTF">2022-08-03T11:28:54Z</dcterms:created>
  <dcterms:modified xsi:type="dcterms:W3CDTF">2022-08-17T16:24:38Z</dcterms:modified>
</cp:coreProperties>
</file>