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DC50E6-1899-4C04-83E9-1E80C17F86A3}">
          <p14:sldIdLst>
            <p14:sldId id="256"/>
            <p14:sldId id="257"/>
            <p14:sldId id="258"/>
            <p14:sldId id="259"/>
            <p14:sldId id="260"/>
            <p14:sldId id="261"/>
            <p14:sldId id="264"/>
            <p14:sldId id="265"/>
            <p14:sldId id="266"/>
          </p14:sldIdLst>
        </p14:section>
        <p14:section name="Untitled Section" id="{DE593CF5-C3AA-425B-85E9-8299AA572F8E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0CB2E1-F014-86BA-F803-862E903BE2A2}" v="8" dt="2025-11-17T17:41:46.270"/>
    <p1510:client id="{0F464407-2365-0817-94C0-2E7BF65CFB9D}" v="248" dt="2025-11-17T17:12:03.952"/>
    <p1510:client id="{1150F536-6627-6EF9-C26D-8B7DB5583AE6}" v="50" dt="2025-11-17T19:42:55.655"/>
    <p1510:client id="{55248031-6BE4-93F6-A59E-31B2E4278EEF}" v="216" dt="2025-11-17T18:15:20.031"/>
    <p1510:client id="{648038C4-EA54-619A-A3CA-E0B3F9F4ECE7}" v="12" dt="2025-11-17T19:12:07.753"/>
    <p1510:client id="{6C824DDD-2E8E-1CCD-969B-7B7FFDF5C14B}" v="24" dt="2025-11-17T16:02:15.169"/>
    <p1510:client id="{74819ED2-FDB2-B5C3-7ACC-BC679AD58A2A}" v="63" dt="2025-11-17T16:24:21.041"/>
    <p1510:client id="{930C23B2-B3E0-FBB0-EE70-A4FCB1D71A99}" v="215" dt="2025-11-18T09:22:06.569"/>
    <p1510:client id="{9EA57063-DE8F-8752-8FC0-1380E3A936D0}" v="26" dt="2025-11-17T18:19:35.346"/>
    <p1510:client id="{BA157327-6ABC-224C-C4C3-EBB65ABFAF39}" v="1146" dt="2025-11-17T20:53:55.368"/>
    <p1510:client id="{CBA36B3F-9C04-26A3-1042-D8ABE391E4CF}" v="20" dt="2025-11-17T17:45:09.3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Pentland (2504786)" userId="S::2504786@student.uwtsd.ac.uk::34858dcd-f023-4e7d-8121-d51224766e65" providerId="AD" clId="Web-{9EA57063-DE8F-8752-8FC0-1380E3A936D0}"/>
    <pc:docChg chg="addSld modSld">
      <pc:chgData name="Katie Pentland (2504786)" userId="S::2504786@student.uwtsd.ac.uk::34858dcd-f023-4e7d-8121-d51224766e65" providerId="AD" clId="Web-{9EA57063-DE8F-8752-8FC0-1380E3A936D0}" dt="2025-11-17T18:19:35.346" v="25" actId="20577"/>
      <pc:docMkLst>
        <pc:docMk/>
      </pc:docMkLst>
      <pc:sldChg chg="addSp delSp modSp">
        <pc:chgData name="Katie Pentland (2504786)" userId="S::2504786@student.uwtsd.ac.uk::34858dcd-f023-4e7d-8121-d51224766e65" providerId="AD" clId="Web-{9EA57063-DE8F-8752-8FC0-1380E3A936D0}" dt="2025-11-17T18:17:50.074" v="8"/>
        <pc:sldMkLst>
          <pc:docMk/>
          <pc:sldMk cId="887556511" sldId="259"/>
        </pc:sldMkLst>
        <pc:spChg chg="add del mod">
          <ac:chgData name="Katie Pentland (2504786)" userId="S::2504786@student.uwtsd.ac.uk::34858dcd-f023-4e7d-8121-d51224766e65" providerId="AD" clId="Web-{9EA57063-DE8F-8752-8FC0-1380E3A936D0}" dt="2025-11-17T18:17:50.074" v="7"/>
          <ac:spMkLst>
            <pc:docMk/>
            <pc:sldMk cId="887556511" sldId="259"/>
            <ac:spMk id="12" creationId="{75CCBDD2-24F9-FB80-A500-96D974ECF2EF}"/>
          </ac:spMkLst>
        </pc:spChg>
        <pc:picChg chg="add del mod">
          <ac:chgData name="Katie Pentland (2504786)" userId="S::2504786@student.uwtsd.ac.uk::34858dcd-f023-4e7d-8121-d51224766e65" providerId="AD" clId="Web-{9EA57063-DE8F-8752-8FC0-1380E3A936D0}" dt="2025-11-17T18:17:50.074" v="8"/>
          <ac:picMkLst>
            <pc:docMk/>
            <pc:sldMk cId="887556511" sldId="259"/>
            <ac:picMk id="11" creationId="{4FCFB3A2-9A80-9B85-BC6F-B042D0F74B83}"/>
          </ac:picMkLst>
        </pc:picChg>
        <pc:inkChg chg="del">
          <ac:chgData name="Katie Pentland (2504786)" userId="S::2504786@student.uwtsd.ac.uk::34858dcd-f023-4e7d-8121-d51224766e65" providerId="AD" clId="Web-{9EA57063-DE8F-8752-8FC0-1380E3A936D0}" dt="2025-11-17T18:15:36.828" v="0"/>
          <ac:inkMkLst>
            <pc:docMk/>
            <pc:sldMk cId="887556511" sldId="259"/>
            <ac:inkMk id="10" creationId="{080A2AE9-54D6-4598-68DB-3F6258810335}"/>
          </ac:inkMkLst>
        </pc:inkChg>
      </pc:sldChg>
      <pc:sldChg chg="addSp delSp modSp new mod modClrScheme chgLayout">
        <pc:chgData name="Katie Pentland (2504786)" userId="S::2504786@student.uwtsd.ac.uk::34858dcd-f023-4e7d-8121-d51224766e65" providerId="AD" clId="Web-{9EA57063-DE8F-8752-8FC0-1380E3A936D0}" dt="2025-11-17T18:19:35.346" v="25" actId="20577"/>
        <pc:sldMkLst>
          <pc:docMk/>
          <pc:sldMk cId="679889365" sldId="260"/>
        </pc:sldMkLst>
        <pc:spChg chg="del">
          <ac:chgData name="Katie Pentland (2504786)" userId="S::2504786@student.uwtsd.ac.uk::34858dcd-f023-4e7d-8121-d51224766e65" providerId="AD" clId="Web-{9EA57063-DE8F-8752-8FC0-1380E3A936D0}" dt="2025-11-17T18:19:17.798" v="12"/>
          <ac:spMkLst>
            <pc:docMk/>
            <pc:sldMk cId="679889365" sldId="260"/>
            <ac:spMk id="2" creationId="{7BB3E156-5C34-9868-C4EA-301BB8B26695}"/>
          </ac:spMkLst>
        </pc:spChg>
        <pc:spChg chg="del">
          <ac:chgData name="Katie Pentland (2504786)" userId="S::2504786@student.uwtsd.ac.uk::34858dcd-f023-4e7d-8121-d51224766e65" providerId="AD" clId="Web-{9EA57063-DE8F-8752-8FC0-1380E3A936D0}" dt="2025-11-17T18:19:17.798" v="12"/>
          <ac:spMkLst>
            <pc:docMk/>
            <pc:sldMk cId="679889365" sldId="260"/>
            <ac:spMk id="3" creationId="{3ADEC258-DD02-5546-6CCF-BF09DE812850}"/>
          </ac:spMkLst>
        </pc:spChg>
        <pc:spChg chg="del">
          <ac:chgData name="Katie Pentland (2504786)" userId="S::2504786@student.uwtsd.ac.uk::34858dcd-f023-4e7d-8121-d51224766e65" providerId="AD" clId="Web-{9EA57063-DE8F-8752-8FC0-1380E3A936D0}" dt="2025-11-17T18:19:17.798" v="12"/>
          <ac:spMkLst>
            <pc:docMk/>
            <pc:sldMk cId="679889365" sldId="260"/>
            <ac:spMk id="4" creationId="{48C955F9-7F12-5122-DF72-968A389637E5}"/>
          </ac:spMkLst>
        </pc:spChg>
        <pc:spChg chg="del">
          <ac:chgData name="Katie Pentland (2504786)" userId="S::2504786@student.uwtsd.ac.uk::34858dcd-f023-4e7d-8121-d51224766e65" providerId="AD" clId="Web-{9EA57063-DE8F-8752-8FC0-1380E3A936D0}" dt="2025-11-17T18:19:17.798" v="12"/>
          <ac:spMkLst>
            <pc:docMk/>
            <pc:sldMk cId="679889365" sldId="260"/>
            <ac:spMk id="5" creationId="{E746F0DA-766D-02D8-7005-B22564119866}"/>
          </ac:spMkLst>
        </pc:spChg>
        <pc:spChg chg="del">
          <ac:chgData name="Katie Pentland (2504786)" userId="S::2504786@student.uwtsd.ac.uk::34858dcd-f023-4e7d-8121-d51224766e65" providerId="AD" clId="Web-{9EA57063-DE8F-8752-8FC0-1380E3A936D0}" dt="2025-11-17T18:19:17.798" v="12"/>
          <ac:spMkLst>
            <pc:docMk/>
            <pc:sldMk cId="679889365" sldId="260"/>
            <ac:spMk id="6" creationId="{3585354E-265B-47E5-A2A4-CED96BD35528}"/>
          </ac:spMkLst>
        </pc:spChg>
        <pc:spChg chg="mod">
          <ac:chgData name="Katie Pentland (2504786)" userId="S::2504786@student.uwtsd.ac.uk::34858dcd-f023-4e7d-8121-d51224766e65" providerId="AD" clId="Web-{9EA57063-DE8F-8752-8FC0-1380E3A936D0}" dt="2025-11-17T18:19:17.798" v="12"/>
          <ac:spMkLst>
            <pc:docMk/>
            <pc:sldMk cId="679889365" sldId="260"/>
            <ac:spMk id="7" creationId="{D86C7BA3-66B6-D9D3-535E-8BB34FAB5EA3}"/>
          </ac:spMkLst>
        </pc:spChg>
        <pc:spChg chg="mod">
          <ac:chgData name="Katie Pentland (2504786)" userId="S::2504786@student.uwtsd.ac.uk::34858dcd-f023-4e7d-8121-d51224766e65" providerId="AD" clId="Web-{9EA57063-DE8F-8752-8FC0-1380E3A936D0}" dt="2025-11-17T18:19:17.798" v="12"/>
          <ac:spMkLst>
            <pc:docMk/>
            <pc:sldMk cId="679889365" sldId="260"/>
            <ac:spMk id="8" creationId="{537A70EB-18CD-73B7-0F0C-52EF6FB71980}"/>
          </ac:spMkLst>
        </pc:spChg>
        <pc:spChg chg="mod">
          <ac:chgData name="Katie Pentland (2504786)" userId="S::2504786@student.uwtsd.ac.uk::34858dcd-f023-4e7d-8121-d51224766e65" providerId="AD" clId="Web-{9EA57063-DE8F-8752-8FC0-1380E3A936D0}" dt="2025-11-17T18:19:17.798" v="12"/>
          <ac:spMkLst>
            <pc:docMk/>
            <pc:sldMk cId="679889365" sldId="260"/>
            <ac:spMk id="9" creationId="{5DF673E6-BE35-0B30-52B2-9B27A5F950F7}"/>
          </ac:spMkLst>
        </pc:spChg>
        <pc:spChg chg="add del">
          <ac:chgData name="Katie Pentland (2504786)" userId="S::2504786@student.uwtsd.ac.uk::34858dcd-f023-4e7d-8121-d51224766e65" providerId="AD" clId="Web-{9EA57063-DE8F-8752-8FC0-1380E3A936D0}" dt="2025-11-17T18:19:06.407" v="11"/>
          <ac:spMkLst>
            <pc:docMk/>
            <pc:sldMk cId="679889365" sldId="260"/>
            <ac:spMk id="10" creationId="{AE8005CD-0443-1CE6-8834-881668CAB1FC}"/>
          </ac:spMkLst>
        </pc:spChg>
        <pc:spChg chg="add mod">
          <ac:chgData name="Katie Pentland (2504786)" userId="S::2504786@student.uwtsd.ac.uk::34858dcd-f023-4e7d-8121-d51224766e65" providerId="AD" clId="Web-{9EA57063-DE8F-8752-8FC0-1380E3A936D0}" dt="2025-11-17T18:19:35.346" v="25" actId="20577"/>
          <ac:spMkLst>
            <pc:docMk/>
            <pc:sldMk cId="679889365" sldId="260"/>
            <ac:spMk id="14" creationId="{97C9C521-7B9E-6E0A-9EE5-6E22D9F645ED}"/>
          </ac:spMkLst>
        </pc:spChg>
      </pc:sldChg>
    </pc:docChg>
  </pc:docChgLst>
  <pc:docChgLst>
    <pc:chgData name="Katie Pentland (2504786)" userId="S::2504786@student.uwtsd.ac.uk::34858dcd-f023-4e7d-8121-d51224766e65" providerId="AD" clId="Web-{BA157327-6ABC-224C-C4C3-EBB65ABFAF39}"/>
    <pc:docChg chg="addSld delSld modSld sldOrd modSection">
      <pc:chgData name="Katie Pentland (2504786)" userId="S::2504786@student.uwtsd.ac.uk::34858dcd-f023-4e7d-8121-d51224766e65" providerId="AD" clId="Web-{BA157327-6ABC-224C-C4C3-EBB65ABFAF39}" dt="2025-11-17T20:55:57.605" v="1224" actId="20577"/>
      <pc:docMkLst>
        <pc:docMk/>
      </pc:docMkLst>
      <pc:sldChg chg="modSp mod modClrScheme chgLayout">
        <pc:chgData name="Katie Pentland (2504786)" userId="S::2504786@student.uwtsd.ac.uk::34858dcd-f023-4e7d-8121-d51224766e65" providerId="AD" clId="Web-{BA157327-6ABC-224C-C4C3-EBB65ABFAF39}" dt="2025-11-17T20:40:33.428" v="877"/>
        <pc:sldMkLst>
          <pc:docMk/>
          <pc:sldMk cId="109857222" sldId="256"/>
        </pc:sldMkLst>
        <pc:spChg chg="mod">
          <ac:chgData name="Katie Pentland (2504786)" userId="S::2504786@student.uwtsd.ac.uk::34858dcd-f023-4e7d-8121-d51224766e65" providerId="AD" clId="Web-{BA157327-6ABC-224C-C4C3-EBB65ABFAF39}" dt="2025-11-17T20:40:33.428" v="8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40:33.428" v="877"/>
          <ac:spMkLst>
            <pc:docMk/>
            <pc:sldMk cId="109857222" sldId="256"/>
            <ac:spMk id="3" creationId="{00000000-0000-0000-0000-000000000000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40:33.428" v="877"/>
          <ac:spMkLst>
            <pc:docMk/>
            <pc:sldMk cId="109857222" sldId="256"/>
            <ac:spMk id="6" creationId="{CBE61B3E-2AC0-99A5-7E6A-32CB447F38DB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40:33.428" v="877"/>
          <ac:spMkLst>
            <pc:docMk/>
            <pc:sldMk cId="109857222" sldId="256"/>
            <ac:spMk id="7" creationId="{40E8004B-9875-B933-EB4C-736203452FFA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40:33.428" v="877"/>
          <ac:spMkLst>
            <pc:docMk/>
            <pc:sldMk cId="109857222" sldId="256"/>
            <ac:spMk id="8" creationId="{4B91D8C8-EEA1-33A1-305A-19134D1194D3}"/>
          </ac:spMkLst>
        </pc:spChg>
      </pc:sldChg>
      <pc:sldChg chg="modSp">
        <pc:chgData name="Katie Pentland (2504786)" userId="S::2504786@student.uwtsd.ac.uk::34858dcd-f023-4e7d-8121-d51224766e65" providerId="AD" clId="Web-{BA157327-6ABC-224C-C4C3-EBB65ABFAF39}" dt="2025-11-17T20:01:28.176" v="224" actId="20577"/>
        <pc:sldMkLst>
          <pc:docMk/>
          <pc:sldMk cId="368030108" sldId="257"/>
        </pc:sldMkLst>
        <pc:spChg chg="mod">
          <ac:chgData name="Katie Pentland (2504786)" userId="S::2504786@student.uwtsd.ac.uk::34858dcd-f023-4e7d-8121-d51224766e65" providerId="AD" clId="Web-{BA157327-6ABC-224C-C4C3-EBB65ABFAF39}" dt="2025-11-17T20:01:28.176" v="224" actId="20577"/>
          <ac:spMkLst>
            <pc:docMk/>
            <pc:sldMk cId="368030108" sldId="257"/>
            <ac:spMk id="3" creationId="{8128487B-5F01-7CE8-3A93-17666B066FA8}"/>
          </ac:spMkLst>
        </pc:spChg>
        <pc:picChg chg="mod">
          <ac:chgData name="Katie Pentland (2504786)" userId="S::2504786@student.uwtsd.ac.uk::34858dcd-f023-4e7d-8121-d51224766e65" providerId="AD" clId="Web-{BA157327-6ABC-224C-C4C3-EBB65ABFAF39}" dt="2025-11-17T20:01:03.847" v="219"/>
          <ac:picMkLst>
            <pc:docMk/>
            <pc:sldMk cId="368030108" sldId="257"/>
            <ac:picMk id="4" creationId="{DF094F7D-5C6A-F649-E96B-DE5C1F3EB43F}"/>
          </ac:picMkLst>
        </pc:picChg>
      </pc:sldChg>
      <pc:sldChg chg="modSp">
        <pc:chgData name="Katie Pentland (2504786)" userId="S::2504786@student.uwtsd.ac.uk::34858dcd-f023-4e7d-8121-d51224766e65" providerId="AD" clId="Web-{BA157327-6ABC-224C-C4C3-EBB65ABFAF39}" dt="2025-11-17T20:38:57.986" v="876" actId="20577"/>
        <pc:sldMkLst>
          <pc:docMk/>
          <pc:sldMk cId="1973495034" sldId="258"/>
        </pc:sldMkLst>
        <pc:graphicFrameChg chg="modGraphic">
          <ac:chgData name="Katie Pentland (2504786)" userId="S::2504786@student.uwtsd.ac.uk::34858dcd-f023-4e7d-8121-d51224766e65" providerId="AD" clId="Web-{BA157327-6ABC-224C-C4C3-EBB65ABFAF39}" dt="2025-11-17T20:38:57.986" v="876" actId="20577"/>
          <ac:graphicFrameMkLst>
            <pc:docMk/>
            <pc:sldMk cId="1973495034" sldId="258"/>
            <ac:graphicFrameMk id="7" creationId="{1BF69C85-2B10-9140-A111-8085ED66DA77}"/>
          </ac:graphicFrameMkLst>
        </pc:graphicFrameChg>
      </pc:sldChg>
      <pc:sldChg chg="addSp delSp modSp modTransition modMedia addAnim">
        <pc:chgData name="Katie Pentland (2504786)" userId="S::2504786@student.uwtsd.ac.uk::34858dcd-f023-4e7d-8121-d51224766e65" providerId="AD" clId="Web-{BA157327-6ABC-224C-C4C3-EBB65ABFAF39}" dt="2025-11-17T20:53:55.368" v="1205" actId="1076"/>
        <pc:sldMkLst>
          <pc:docMk/>
          <pc:sldMk cId="887556511" sldId="259"/>
        </pc:sldMkLst>
        <pc:spChg chg="mod">
          <ac:chgData name="Katie Pentland (2504786)" userId="S::2504786@student.uwtsd.ac.uk::34858dcd-f023-4e7d-8121-d51224766e65" providerId="AD" clId="Web-{BA157327-6ABC-224C-C4C3-EBB65ABFAF39}" dt="2025-11-17T20:47:16.114" v="1086" actId="20577"/>
          <ac:spMkLst>
            <pc:docMk/>
            <pc:sldMk cId="887556511" sldId="259"/>
            <ac:spMk id="4" creationId="{69D97FC8-8823-2899-80F6-53B705871DD0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48:40.706" v="1107" actId="20577"/>
          <ac:spMkLst>
            <pc:docMk/>
            <pc:sldMk cId="887556511" sldId="259"/>
            <ac:spMk id="6" creationId="{D6F96F93-548B-35C9-55BB-CD2FB11D784B}"/>
          </ac:spMkLst>
        </pc:spChg>
        <pc:picChg chg="add del mod">
          <ac:chgData name="Katie Pentland (2504786)" userId="S::2504786@student.uwtsd.ac.uk::34858dcd-f023-4e7d-8121-d51224766e65" providerId="AD" clId="Web-{BA157327-6ABC-224C-C4C3-EBB65ABFAF39}" dt="2025-11-17T20:53:25.962" v="1198"/>
          <ac:picMkLst>
            <pc:docMk/>
            <pc:sldMk cId="887556511" sldId="259"/>
            <ac:picMk id="10" creationId="{15AFE879-180B-DE09-662A-3E8E8AD7BA7A}"/>
          </ac:picMkLst>
        </pc:picChg>
        <pc:picChg chg="add mod">
          <ac:chgData name="Katie Pentland (2504786)" userId="S::2504786@student.uwtsd.ac.uk::34858dcd-f023-4e7d-8121-d51224766e65" providerId="AD" clId="Web-{BA157327-6ABC-224C-C4C3-EBB65ABFAF39}" dt="2025-11-17T20:53:55.368" v="1205" actId="1076"/>
          <ac:picMkLst>
            <pc:docMk/>
            <pc:sldMk cId="887556511" sldId="259"/>
            <ac:picMk id="11" creationId="{DE8C9C5B-3DE4-1791-8FB7-02DB4ADA3EA6}"/>
          </ac:picMkLst>
        </pc:picChg>
      </pc:sldChg>
      <pc:sldChg chg="modSp modTransition">
        <pc:chgData name="Katie Pentland (2504786)" userId="S::2504786@student.uwtsd.ac.uk::34858dcd-f023-4e7d-8121-d51224766e65" providerId="AD" clId="Web-{BA157327-6ABC-224C-C4C3-EBB65ABFAF39}" dt="2025-11-17T20:55:57.605" v="1224" actId="20577"/>
        <pc:sldMkLst>
          <pc:docMk/>
          <pc:sldMk cId="679889365" sldId="260"/>
        </pc:sldMkLst>
        <pc:graphicFrameChg chg="mod modGraphic">
          <ac:chgData name="Katie Pentland (2504786)" userId="S::2504786@student.uwtsd.ac.uk::34858dcd-f023-4e7d-8121-d51224766e65" providerId="AD" clId="Web-{BA157327-6ABC-224C-C4C3-EBB65ABFAF39}" dt="2025-11-17T20:55:57.605" v="1224" actId="20577"/>
          <ac:graphicFrameMkLst>
            <pc:docMk/>
            <pc:sldMk cId="679889365" sldId="260"/>
            <ac:graphicFrameMk id="3" creationId="{7AB08834-D049-079F-45CD-12EC01FAF0B1}"/>
          </ac:graphicFrameMkLst>
        </pc:graphicFrameChg>
      </pc:sldChg>
      <pc:sldChg chg="addSp delSp modSp mod modTransition modClrScheme chgLayout">
        <pc:chgData name="Katie Pentland (2504786)" userId="S::2504786@student.uwtsd.ac.uk::34858dcd-f023-4e7d-8121-d51224766e65" providerId="AD" clId="Web-{BA157327-6ABC-224C-C4C3-EBB65ABFAF39}" dt="2025-11-17T20:35:01.871" v="740"/>
        <pc:sldMkLst>
          <pc:docMk/>
          <pc:sldMk cId="268221766" sldId="261"/>
        </pc:sldMkLst>
        <pc:spChg chg="mod">
          <ac:chgData name="Katie Pentland (2504786)" userId="S::2504786@student.uwtsd.ac.uk::34858dcd-f023-4e7d-8121-d51224766e65" providerId="AD" clId="Web-{BA157327-6ABC-224C-C4C3-EBB65ABFAF39}" dt="2025-11-17T19:53:11.984" v="110"/>
          <ac:spMkLst>
            <pc:docMk/>
            <pc:sldMk cId="268221766" sldId="261"/>
            <ac:spMk id="2" creationId="{621D3E75-1F52-C2B4-8ECA-C70B501EDA5F}"/>
          </ac:spMkLst>
        </pc:spChg>
        <pc:spChg chg="del">
          <ac:chgData name="Katie Pentland (2504786)" userId="S::2504786@student.uwtsd.ac.uk::34858dcd-f023-4e7d-8121-d51224766e65" providerId="AD" clId="Web-{BA157327-6ABC-224C-C4C3-EBB65ABFAF39}" dt="2025-11-17T19:46:41.679" v="11"/>
          <ac:spMkLst>
            <pc:docMk/>
            <pc:sldMk cId="268221766" sldId="261"/>
            <ac:spMk id="3" creationId="{F25C0B93-391E-6F82-A055-987D0199BA2C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19:53:11.984" v="110"/>
          <ac:spMkLst>
            <pc:docMk/>
            <pc:sldMk cId="268221766" sldId="261"/>
            <ac:spMk id="4" creationId="{8D0B1D53-42AF-51DB-5613-93E4FC7BCF90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19:53:11.984" v="110"/>
          <ac:spMkLst>
            <pc:docMk/>
            <pc:sldMk cId="268221766" sldId="261"/>
            <ac:spMk id="5" creationId="{0F4AFACE-483F-ED8D-29B6-23A231264263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19:53:11.984" v="110"/>
          <ac:spMkLst>
            <pc:docMk/>
            <pc:sldMk cId="268221766" sldId="261"/>
            <ac:spMk id="6" creationId="{A2AA724D-4E15-D19B-7307-ABCD702CA8A1}"/>
          </ac:spMkLst>
        </pc:spChg>
        <pc:spChg chg="add mod ord">
          <ac:chgData name="Katie Pentland (2504786)" userId="S::2504786@student.uwtsd.ac.uk::34858dcd-f023-4e7d-8121-d51224766e65" providerId="AD" clId="Web-{BA157327-6ABC-224C-C4C3-EBB65ABFAF39}" dt="2025-11-17T19:59:32.167" v="214" actId="20577"/>
          <ac:spMkLst>
            <pc:docMk/>
            <pc:sldMk cId="268221766" sldId="261"/>
            <ac:spMk id="577" creationId="{F35E6938-9A8C-C42F-1D4E-02804BCE49CC}"/>
          </ac:spMkLst>
        </pc:spChg>
        <pc:graphicFrameChg chg="add mod ord modGraphic">
          <ac:chgData name="Katie Pentland (2504786)" userId="S::2504786@student.uwtsd.ac.uk::34858dcd-f023-4e7d-8121-d51224766e65" providerId="AD" clId="Web-{BA157327-6ABC-224C-C4C3-EBB65ABFAF39}" dt="2025-11-17T20:12:25.794" v="405"/>
          <ac:graphicFrameMkLst>
            <pc:docMk/>
            <pc:sldMk cId="268221766" sldId="261"/>
            <ac:graphicFrameMk id="7" creationId="{3343776E-894C-AAB5-458F-5C8200057EAD}"/>
          </ac:graphicFrameMkLst>
        </pc:graphicFrameChg>
      </pc:sldChg>
      <pc:sldChg chg="new del">
        <pc:chgData name="Katie Pentland (2504786)" userId="S::2504786@student.uwtsd.ac.uk::34858dcd-f023-4e7d-8121-d51224766e65" providerId="AD" clId="Web-{BA157327-6ABC-224C-C4C3-EBB65ABFAF39}" dt="2025-11-17T19:58:50.822" v="212"/>
        <pc:sldMkLst>
          <pc:docMk/>
          <pc:sldMk cId="2494527657" sldId="262"/>
        </pc:sldMkLst>
      </pc:sldChg>
      <pc:sldChg chg="addSp delSp modSp new modTransition">
        <pc:chgData name="Katie Pentland (2504786)" userId="S::2504786@student.uwtsd.ac.uk::34858dcd-f023-4e7d-8121-d51224766e65" providerId="AD" clId="Web-{BA157327-6ABC-224C-C4C3-EBB65ABFAF39}" dt="2025-11-17T20:51:36.601" v="1190" actId="20577"/>
        <pc:sldMkLst>
          <pc:docMk/>
          <pc:sldMk cId="4084612610" sldId="263"/>
        </pc:sldMkLst>
        <pc:spChg chg="mod">
          <ac:chgData name="Katie Pentland (2504786)" userId="S::2504786@student.uwtsd.ac.uk::34858dcd-f023-4e7d-8121-d51224766e65" providerId="AD" clId="Web-{BA157327-6ABC-224C-C4C3-EBB65ABFAF39}" dt="2025-11-17T20:51:21.335" v="1187" actId="1076"/>
          <ac:spMkLst>
            <pc:docMk/>
            <pc:sldMk cId="4084612610" sldId="263"/>
            <ac:spMk id="2" creationId="{B3A13360-2F67-BB0A-B048-707A229F2B71}"/>
          </ac:spMkLst>
        </pc:spChg>
        <pc:spChg chg="del mod">
          <ac:chgData name="Katie Pentland (2504786)" userId="S::2504786@student.uwtsd.ac.uk::34858dcd-f023-4e7d-8121-d51224766e65" providerId="AD" clId="Web-{BA157327-6ABC-224C-C4C3-EBB65ABFAF39}" dt="2025-11-17T19:57:59.835" v="210"/>
          <ac:spMkLst>
            <pc:docMk/>
            <pc:sldMk cId="4084612610" sldId="263"/>
            <ac:spMk id="3" creationId="{5DC47993-64BA-611F-66FE-BBF8B835864E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02:57.398" v="236"/>
          <ac:spMkLst>
            <pc:docMk/>
            <pc:sldMk cId="4084612610" sldId="263"/>
            <ac:spMk id="4" creationId="{DE5D0D54-012A-E859-A913-670896F9AE1D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02:57.398" v="236"/>
          <ac:spMkLst>
            <pc:docMk/>
            <pc:sldMk cId="4084612610" sldId="263"/>
            <ac:spMk id="5" creationId="{F3502492-F350-320F-056D-473FB61DCFA5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02:57.398" v="236"/>
          <ac:spMkLst>
            <pc:docMk/>
            <pc:sldMk cId="4084612610" sldId="263"/>
            <ac:spMk id="6" creationId="{41541FE3-9F4A-65A8-5B51-0BD117013933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02:48.272" v="233"/>
          <ac:spMkLst>
            <pc:docMk/>
            <pc:sldMk cId="4084612610" sldId="263"/>
            <ac:spMk id="45" creationId="{98DB5A5A-B116-D4BE-45ED-52077684CC60}"/>
          </ac:spMkLst>
        </pc:spChg>
        <pc:spChg chg="add del">
          <ac:chgData name="Katie Pentland (2504786)" userId="S::2504786@student.uwtsd.ac.uk::34858dcd-f023-4e7d-8121-d51224766e65" providerId="AD" clId="Web-{BA157327-6ABC-224C-C4C3-EBB65ABFAF39}" dt="2025-11-17T20:03:09.601" v="238"/>
          <ac:spMkLst>
            <pc:docMk/>
            <pc:sldMk cId="4084612610" sldId="263"/>
            <ac:spMk id="47" creationId="{0F64C3F7-58A0-AB98-638B-344968875D06}"/>
          </ac:spMkLst>
        </pc:spChg>
        <pc:spChg chg="add del">
          <ac:chgData name="Katie Pentland (2504786)" userId="S::2504786@student.uwtsd.ac.uk::34858dcd-f023-4e7d-8121-d51224766e65" providerId="AD" clId="Web-{BA157327-6ABC-224C-C4C3-EBB65ABFAF39}" dt="2025-11-17T20:03:21.867" v="240"/>
          <ac:spMkLst>
            <pc:docMk/>
            <pc:sldMk cId="4084612610" sldId="263"/>
            <ac:spMk id="48" creationId="{CB09A38D-8A69-F1CA-ABDA-C407695A28ED}"/>
          </ac:spMkLst>
        </pc:spChg>
        <pc:spChg chg="add mod">
          <ac:chgData name="Katie Pentland (2504786)" userId="S::2504786@student.uwtsd.ac.uk::34858dcd-f023-4e7d-8121-d51224766e65" providerId="AD" clId="Web-{BA157327-6ABC-224C-C4C3-EBB65ABFAF39}" dt="2025-11-17T20:05:58.527" v="287" actId="20577"/>
          <ac:spMkLst>
            <pc:docMk/>
            <pc:sldMk cId="4084612610" sldId="263"/>
            <ac:spMk id="49" creationId="{3368F36D-8488-D49C-5889-9B5475EF99ED}"/>
          </ac:spMkLst>
        </pc:spChg>
        <pc:spChg chg="add del">
          <ac:chgData name="Katie Pentland (2504786)" userId="S::2504786@student.uwtsd.ac.uk::34858dcd-f023-4e7d-8121-d51224766e65" providerId="AD" clId="Web-{BA157327-6ABC-224C-C4C3-EBB65ABFAF39}" dt="2025-11-17T20:06:53.309" v="292"/>
          <ac:spMkLst>
            <pc:docMk/>
            <pc:sldMk cId="4084612610" sldId="263"/>
            <ac:spMk id="50" creationId="{045E28C0-A55C-61C5-889B-C074E0577655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07:59.842" v="313"/>
          <ac:spMkLst>
            <pc:docMk/>
            <pc:sldMk cId="4084612610" sldId="263"/>
            <ac:spMk id="51" creationId="{5FC1C633-B92D-710A-534F-A951C13F00C6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09:17.578" v="323"/>
          <ac:spMkLst>
            <pc:docMk/>
            <pc:sldMk cId="4084612610" sldId="263"/>
            <ac:spMk id="100" creationId="{B47043F5-E88B-6D8D-8694-05C9BFD570AE}"/>
          </ac:spMkLst>
        </pc:spChg>
        <pc:spChg chg="add mod">
          <ac:chgData name="Katie Pentland (2504786)" userId="S::2504786@student.uwtsd.ac.uk::34858dcd-f023-4e7d-8121-d51224766e65" providerId="AD" clId="Web-{BA157327-6ABC-224C-C4C3-EBB65ABFAF39}" dt="2025-11-17T20:51:36.601" v="1190" actId="20577"/>
          <ac:spMkLst>
            <pc:docMk/>
            <pc:sldMk cId="4084612610" sldId="263"/>
            <ac:spMk id="101" creationId="{656BCB7B-3C38-2B68-59F0-49533A4F1950}"/>
          </ac:spMkLst>
        </pc:spChg>
        <pc:graphicFrameChg chg="add del mod ord modGraphic">
          <ac:chgData name="Katie Pentland (2504786)" userId="S::2504786@student.uwtsd.ac.uk::34858dcd-f023-4e7d-8121-d51224766e65" providerId="AD" clId="Web-{BA157327-6ABC-224C-C4C3-EBB65ABFAF39}" dt="2025-11-17T20:01:56.271" v="232"/>
          <ac:graphicFrameMkLst>
            <pc:docMk/>
            <pc:sldMk cId="4084612610" sldId="263"/>
            <ac:graphicFrameMk id="7" creationId="{1D9E3D0F-38C6-795E-C118-D8B44F359D8C}"/>
          </ac:graphicFrameMkLst>
        </pc:graphicFrameChg>
        <pc:graphicFrameChg chg="add del mod modGraphic">
          <ac:chgData name="Katie Pentland (2504786)" userId="S::2504786@student.uwtsd.ac.uk::34858dcd-f023-4e7d-8121-d51224766e65" providerId="AD" clId="Web-{BA157327-6ABC-224C-C4C3-EBB65ABFAF39}" dt="2025-11-17T20:09:06.531" v="320"/>
          <ac:graphicFrameMkLst>
            <pc:docMk/>
            <pc:sldMk cId="4084612610" sldId="263"/>
            <ac:graphicFrameMk id="52" creationId="{5AE1DA9D-E52B-4DAA-A481-55D0547E0E01}"/>
          </ac:graphicFrameMkLst>
        </pc:graphicFrameChg>
        <pc:picChg chg="add mod ord">
          <ac:chgData name="Katie Pentland (2504786)" userId="S::2504786@student.uwtsd.ac.uk::34858dcd-f023-4e7d-8121-d51224766e65" providerId="AD" clId="Web-{BA157327-6ABC-224C-C4C3-EBB65ABFAF39}" dt="2025-11-17T20:12:27.794" v="406" actId="1076"/>
          <ac:picMkLst>
            <pc:docMk/>
            <pc:sldMk cId="4084612610" sldId="263"/>
            <ac:picMk id="46" creationId="{B37B9664-EA51-C21E-6AEE-E4017C9EC262}"/>
          </ac:picMkLst>
        </pc:picChg>
      </pc:sldChg>
      <pc:sldChg chg="addSp delSp modSp new mod modTransition modClrScheme addAnim chgLayout">
        <pc:chgData name="Katie Pentland (2504786)" userId="S::2504786@student.uwtsd.ac.uk::34858dcd-f023-4e7d-8121-d51224766e65" providerId="AD" clId="Web-{BA157327-6ABC-224C-C4C3-EBB65ABFAF39}" dt="2025-11-17T20:34:50.840" v="738"/>
        <pc:sldMkLst>
          <pc:docMk/>
          <pc:sldMk cId="4106334163" sldId="264"/>
        </pc:sldMkLst>
        <pc:spChg chg="mod ord">
          <ac:chgData name="Katie Pentland (2504786)" userId="S::2504786@student.uwtsd.ac.uk::34858dcd-f023-4e7d-8121-d51224766e65" providerId="AD" clId="Web-{BA157327-6ABC-224C-C4C3-EBB65ABFAF39}" dt="2025-11-17T20:16:14.667" v="443"/>
          <ac:spMkLst>
            <pc:docMk/>
            <pc:sldMk cId="4106334163" sldId="264"/>
            <ac:spMk id="2" creationId="{EAD72B60-24E9-E2EA-6E63-1C0AC498A2D9}"/>
          </ac:spMkLst>
        </pc:spChg>
        <pc:spChg chg="mod ord">
          <ac:chgData name="Katie Pentland (2504786)" userId="S::2504786@student.uwtsd.ac.uk::34858dcd-f023-4e7d-8121-d51224766e65" providerId="AD" clId="Web-{BA157327-6ABC-224C-C4C3-EBB65ABFAF39}" dt="2025-11-17T20:16:14.667" v="443"/>
          <ac:spMkLst>
            <pc:docMk/>
            <pc:sldMk cId="4106334163" sldId="264"/>
            <ac:spMk id="3" creationId="{4A4B863F-3595-678E-EEAD-82E54A644D2D}"/>
          </ac:spMkLst>
        </pc:spChg>
        <pc:spChg chg="mod ord">
          <ac:chgData name="Katie Pentland (2504786)" userId="S::2504786@student.uwtsd.ac.uk::34858dcd-f023-4e7d-8121-d51224766e65" providerId="AD" clId="Web-{BA157327-6ABC-224C-C4C3-EBB65ABFAF39}" dt="2025-11-17T20:16:14.667" v="443"/>
          <ac:spMkLst>
            <pc:docMk/>
            <pc:sldMk cId="4106334163" sldId="264"/>
            <ac:spMk id="4" creationId="{CACD6A12-D868-62A7-4903-BD993CD1C138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17:17.951" v="455"/>
          <ac:spMkLst>
            <pc:docMk/>
            <pc:sldMk cId="4106334163" sldId="264"/>
            <ac:spMk id="7" creationId="{4B65A25E-5629-8085-8662-1A82696BB0A8}"/>
          </ac:spMkLst>
        </pc:spChg>
        <pc:spChg chg="add mod">
          <ac:chgData name="Katie Pentland (2504786)" userId="S::2504786@student.uwtsd.ac.uk::34858dcd-f023-4e7d-8121-d51224766e65" providerId="AD" clId="Web-{BA157327-6ABC-224C-C4C3-EBB65ABFAF39}" dt="2025-11-17T20:18:15.391" v="474" actId="14100"/>
          <ac:spMkLst>
            <pc:docMk/>
            <pc:sldMk cId="4106334163" sldId="264"/>
            <ac:spMk id="8" creationId="{ABB2EDAA-4717-DB2E-E13C-50F151D2F109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14:07.348" v="413"/>
          <ac:spMkLst>
            <pc:docMk/>
            <pc:sldMk cId="4106334163" sldId="264"/>
            <ac:spMk id="10" creationId="{976B160E-27C5-0433-0606-7FE1B93C37BD}"/>
          </ac:spMkLst>
        </pc:spChg>
        <pc:spChg chg="add mod">
          <ac:chgData name="Katie Pentland (2504786)" userId="S::2504786@student.uwtsd.ac.uk::34858dcd-f023-4e7d-8121-d51224766e65" providerId="AD" clId="Web-{BA157327-6ABC-224C-C4C3-EBB65ABFAF39}" dt="2025-11-17T20:16:42.559" v="452" actId="20577"/>
          <ac:spMkLst>
            <pc:docMk/>
            <pc:sldMk cId="4106334163" sldId="264"/>
            <ac:spMk id="11" creationId="{965562AD-2BCF-3AF0-57C6-437436315644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14:07.348" v="413"/>
          <ac:spMkLst>
            <pc:docMk/>
            <pc:sldMk cId="4106334163" sldId="264"/>
            <ac:spMk id="12" creationId="{E1277BDC-C158-5FCE-4DC1-398CBF6A192E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16:14.667" v="443"/>
          <ac:spMkLst>
            <pc:docMk/>
            <pc:sldMk cId="4106334163" sldId="264"/>
            <ac:spMk id="13" creationId="{C36C7E8A-9A68-070A-7754-8F1EA62EC106}"/>
          </ac:spMkLst>
        </pc:spChg>
        <pc:picChg chg="add del mod ord">
          <ac:chgData name="Katie Pentland (2504786)" userId="S::2504786@student.uwtsd.ac.uk::34858dcd-f023-4e7d-8121-d51224766e65" providerId="AD" clId="Web-{BA157327-6ABC-224C-C4C3-EBB65ABFAF39}" dt="2025-11-17T20:14:02.316" v="412"/>
          <ac:picMkLst>
            <pc:docMk/>
            <pc:sldMk cId="4106334163" sldId="264"/>
            <ac:picMk id="5" creationId="{44F89CDE-6534-FC28-F297-6A2567CF6767}"/>
          </ac:picMkLst>
        </pc:picChg>
        <pc:picChg chg="add mod ord">
          <ac:chgData name="Katie Pentland (2504786)" userId="S::2504786@student.uwtsd.ac.uk::34858dcd-f023-4e7d-8121-d51224766e65" providerId="AD" clId="Web-{BA157327-6ABC-224C-C4C3-EBB65ABFAF39}" dt="2025-11-17T20:18:23.453" v="475" actId="1076"/>
          <ac:picMkLst>
            <pc:docMk/>
            <pc:sldMk cId="4106334163" sldId="264"/>
            <ac:picMk id="6" creationId="{032F88C1-12B9-0309-13D1-CA5F95FADB58}"/>
          </ac:picMkLst>
        </pc:picChg>
      </pc:sldChg>
      <pc:sldChg chg="addSp delSp modSp new mod ord modTransition modClrScheme addAnim modAnim chgLayout">
        <pc:chgData name="Katie Pentland (2504786)" userId="S::2504786@student.uwtsd.ac.uk::34858dcd-f023-4e7d-8121-d51224766e65" providerId="AD" clId="Web-{BA157327-6ABC-224C-C4C3-EBB65ABFAF39}" dt="2025-11-17T20:48:53.815" v="1108"/>
        <pc:sldMkLst>
          <pc:docMk/>
          <pc:sldMk cId="2051229230" sldId="265"/>
        </pc:sldMkLst>
        <pc:spChg chg="mod">
          <ac:chgData name="Katie Pentland (2504786)" userId="S::2504786@student.uwtsd.ac.uk::34858dcd-f023-4e7d-8121-d51224766e65" providerId="AD" clId="Web-{BA157327-6ABC-224C-C4C3-EBB65ABFAF39}" dt="2025-11-17T20:27:05.308" v="715"/>
          <ac:spMkLst>
            <pc:docMk/>
            <pc:sldMk cId="2051229230" sldId="265"/>
            <ac:spMk id="2" creationId="{ADB3AF5F-AD27-40F1-63A5-6D3A4C9F9DB3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27:05.308" v="715"/>
          <ac:spMkLst>
            <pc:docMk/>
            <pc:sldMk cId="2051229230" sldId="265"/>
            <ac:spMk id="3" creationId="{330F79F5-9C76-AB17-D870-125E3AD2EF5D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27:05.308" v="715"/>
          <ac:spMkLst>
            <pc:docMk/>
            <pc:sldMk cId="2051229230" sldId="265"/>
            <ac:spMk id="4" creationId="{BC5B50C7-B553-0064-40EB-458499D2DDAD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27:05.308" v="715"/>
          <ac:spMkLst>
            <pc:docMk/>
            <pc:sldMk cId="2051229230" sldId="265"/>
            <ac:spMk id="5" creationId="{45E33C60-5FF2-FFA2-9A47-8B3B6C4C6768}"/>
          </ac:spMkLst>
        </pc:spChg>
        <pc:spChg chg="mod">
          <ac:chgData name="Katie Pentland (2504786)" userId="S::2504786@student.uwtsd.ac.uk::34858dcd-f023-4e7d-8121-d51224766e65" providerId="AD" clId="Web-{BA157327-6ABC-224C-C4C3-EBB65ABFAF39}" dt="2025-11-17T20:27:05.308" v="715"/>
          <ac:spMkLst>
            <pc:docMk/>
            <pc:sldMk cId="2051229230" sldId="265"/>
            <ac:spMk id="6" creationId="{CE567F8C-0BE3-34DD-E766-30026BE16171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27:00.652" v="710"/>
          <ac:spMkLst>
            <pc:docMk/>
            <pc:sldMk cId="2051229230" sldId="265"/>
            <ac:spMk id="11" creationId="{058B7E53-E0C0-B6E3-3F7F-B96BE2275FF2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26:57.511" v="708"/>
          <ac:spMkLst>
            <pc:docMk/>
            <pc:sldMk cId="2051229230" sldId="265"/>
            <ac:spMk id="12" creationId="{C91963AF-95A0-F22F-E686-E1BEFF2420D2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27:00.652" v="710"/>
          <ac:spMkLst>
            <pc:docMk/>
            <pc:sldMk cId="2051229230" sldId="265"/>
            <ac:spMk id="13" creationId="{FE1E99D0-E375-5004-D92F-0F778EBF4EDD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27:00.652" v="710"/>
          <ac:spMkLst>
            <pc:docMk/>
            <pc:sldMk cId="2051229230" sldId="265"/>
            <ac:spMk id="14" creationId="{330F79F5-9C76-AB17-D870-125E3AD2EF5D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27:00.652" v="710"/>
          <ac:spMkLst>
            <pc:docMk/>
            <pc:sldMk cId="2051229230" sldId="265"/>
            <ac:spMk id="15" creationId="{2D9C4A26-EE57-65A3-15D3-B861D5C13CB1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27:02.636" v="712"/>
          <ac:spMkLst>
            <pc:docMk/>
            <pc:sldMk cId="2051229230" sldId="265"/>
            <ac:spMk id="17" creationId="{330F79F5-9C76-AB17-D870-125E3AD2EF5D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27:02.636" v="712"/>
          <ac:spMkLst>
            <pc:docMk/>
            <pc:sldMk cId="2051229230" sldId="265"/>
            <ac:spMk id="18" creationId="{49F097B1-0E0C-C5C8-C78C-90F64864A764}"/>
          </ac:spMkLst>
        </pc:spChg>
        <pc:spChg chg="add del mod">
          <ac:chgData name="Katie Pentland (2504786)" userId="S::2504786@student.uwtsd.ac.uk::34858dcd-f023-4e7d-8121-d51224766e65" providerId="AD" clId="Web-{BA157327-6ABC-224C-C4C3-EBB65ABFAF39}" dt="2025-11-17T20:27:05.277" v="714"/>
          <ac:spMkLst>
            <pc:docMk/>
            <pc:sldMk cId="2051229230" sldId="265"/>
            <ac:spMk id="20" creationId="{F5FC881C-5C7D-C88C-A664-21D3DF530510}"/>
          </ac:spMkLst>
        </pc:spChg>
        <pc:graphicFrameChg chg="add del">
          <ac:chgData name="Katie Pentland (2504786)" userId="S::2504786@student.uwtsd.ac.uk::34858dcd-f023-4e7d-8121-d51224766e65" providerId="AD" clId="Web-{BA157327-6ABC-224C-C4C3-EBB65ABFAF39}" dt="2025-11-17T20:26:49.636" v="706"/>
          <ac:graphicFrameMkLst>
            <pc:docMk/>
            <pc:sldMk cId="2051229230" sldId="265"/>
            <ac:graphicFrameMk id="8" creationId="{702098BA-561B-F418-5DC6-002D48C366C2}"/>
          </ac:graphicFrameMkLst>
        </pc:graphicFrameChg>
        <pc:graphicFrameChg chg="add del mod">
          <ac:chgData name="Katie Pentland (2504786)" userId="S::2504786@student.uwtsd.ac.uk::34858dcd-f023-4e7d-8121-d51224766e65" providerId="AD" clId="Web-{BA157327-6ABC-224C-C4C3-EBB65ABFAF39}" dt="2025-11-17T20:26:57.511" v="708"/>
          <ac:graphicFrameMkLst>
            <pc:docMk/>
            <pc:sldMk cId="2051229230" sldId="265"/>
            <ac:graphicFrameMk id="10" creationId="{EDEAB49D-E170-B4F4-1D78-5EE4AA35EBAA}"/>
          </ac:graphicFrameMkLst>
        </pc:graphicFrameChg>
        <pc:graphicFrameChg chg="add del mod">
          <ac:chgData name="Katie Pentland (2504786)" userId="S::2504786@student.uwtsd.ac.uk::34858dcd-f023-4e7d-8121-d51224766e65" providerId="AD" clId="Web-{BA157327-6ABC-224C-C4C3-EBB65ABFAF39}" dt="2025-11-17T20:27:05.277" v="714"/>
          <ac:graphicFrameMkLst>
            <pc:docMk/>
            <pc:sldMk cId="2051229230" sldId="265"/>
            <ac:graphicFrameMk id="21" creationId="{F3903305-36BF-5672-EAEE-FAAD3281E2D4}"/>
          </ac:graphicFrameMkLst>
        </pc:graphicFrameChg>
        <pc:graphicFrameChg chg="add modGraphic">
          <ac:chgData name="Katie Pentland (2504786)" userId="S::2504786@student.uwtsd.ac.uk::34858dcd-f023-4e7d-8121-d51224766e65" providerId="AD" clId="Web-{BA157327-6ABC-224C-C4C3-EBB65ABFAF39}" dt="2025-11-17T20:29:04.233" v="733" actId="20577"/>
          <ac:graphicFrameMkLst>
            <pc:docMk/>
            <pc:sldMk cId="2051229230" sldId="265"/>
            <ac:graphicFrameMk id="23" creationId="{60E0A165-5766-324C-57BD-5EF07444338D}"/>
          </ac:graphicFrameMkLst>
        </pc:graphicFrameChg>
      </pc:sldChg>
      <pc:sldChg chg="addSp modSp new modTransition">
        <pc:chgData name="Katie Pentland (2504786)" userId="S::2504786@student.uwtsd.ac.uk::34858dcd-f023-4e7d-8121-d51224766e65" providerId="AD" clId="Web-{BA157327-6ABC-224C-C4C3-EBB65ABFAF39}" dt="2025-11-17T20:33:22.214" v="736"/>
        <pc:sldMkLst>
          <pc:docMk/>
          <pc:sldMk cId="3477629753" sldId="266"/>
        </pc:sldMkLst>
        <pc:picChg chg="add mod">
          <ac:chgData name="Katie Pentland (2504786)" userId="S::2504786@student.uwtsd.ac.uk::34858dcd-f023-4e7d-8121-d51224766e65" providerId="AD" clId="Web-{BA157327-6ABC-224C-C4C3-EBB65ABFAF39}" dt="2025-11-17T20:32:49.807" v="735"/>
          <ac:picMkLst>
            <pc:docMk/>
            <pc:sldMk cId="3477629753" sldId="266"/>
            <ac:picMk id="5" creationId="{1E757D76-DAB1-5DE7-C43F-C60C58BBE1C9}"/>
          </ac:picMkLst>
        </pc:picChg>
      </pc:sldChg>
    </pc:docChg>
  </pc:docChgLst>
  <pc:docChgLst>
    <pc:chgData name="Katie Pentland (2504786)" userId="S::2504786@student.uwtsd.ac.uk::34858dcd-f023-4e7d-8121-d51224766e65" providerId="AD" clId="Web-{6C824DDD-2E8E-1CCD-969B-7B7FFDF5C14B}"/>
    <pc:docChg chg="modSld addMainMaster delMainMaster">
      <pc:chgData name="Katie Pentland (2504786)" userId="S::2504786@student.uwtsd.ac.uk::34858dcd-f023-4e7d-8121-d51224766e65" providerId="AD" clId="Web-{6C824DDD-2E8E-1CCD-969B-7B7FFDF5C14B}" dt="2025-11-17T16:02:15.169" v="24" actId="20577"/>
      <pc:docMkLst>
        <pc:docMk/>
      </pc:docMkLst>
      <pc:sldChg chg="addSp modSp mod setBg modClrScheme setClrOvrMap chgLayout">
        <pc:chgData name="Katie Pentland (2504786)" userId="S::2504786@student.uwtsd.ac.uk::34858dcd-f023-4e7d-8121-d51224766e65" providerId="AD" clId="Web-{6C824DDD-2E8E-1CCD-969B-7B7FFDF5C14B}" dt="2025-11-17T16:02:15.169" v="24" actId="20577"/>
        <pc:sldMkLst>
          <pc:docMk/>
          <pc:sldMk cId="109857222" sldId="256"/>
        </pc:sldMkLst>
        <pc:spChg chg="mod">
          <ac:chgData name="Katie Pentland (2504786)" userId="S::2504786@student.uwtsd.ac.uk::34858dcd-f023-4e7d-8121-d51224766e65" providerId="AD" clId="Web-{6C824DDD-2E8E-1CCD-969B-7B7FFDF5C14B}" dt="2025-11-17T16:01:45.605" v="11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Katie Pentland (2504786)" userId="S::2504786@student.uwtsd.ac.uk::34858dcd-f023-4e7d-8121-d51224766e65" providerId="AD" clId="Web-{6C824DDD-2E8E-1CCD-969B-7B7FFDF5C14B}" dt="2025-11-17T16:02:15.169" v="24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Katie Pentland (2504786)" userId="S::2504786@student.uwtsd.ac.uk::34858dcd-f023-4e7d-8121-d51224766e65" providerId="AD" clId="Web-{6C824DDD-2E8E-1CCD-969B-7B7FFDF5C14B}" dt="2025-11-17T16:01:45.605" v="11"/>
          <ac:spMkLst>
            <pc:docMk/>
            <pc:sldMk cId="109857222" sldId="256"/>
            <ac:spMk id="9" creationId="{33E93247-6229-44AB-A550-739E971E690B}"/>
          </ac:spMkLst>
        </pc:spChg>
        <pc:spChg chg="add">
          <ac:chgData name="Katie Pentland (2504786)" userId="S::2504786@student.uwtsd.ac.uk::34858dcd-f023-4e7d-8121-d51224766e65" providerId="AD" clId="Web-{6C824DDD-2E8E-1CCD-969B-7B7FFDF5C14B}" dt="2025-11-17T16:01:45.605" v="11"/>
          <ac:spMkLst>
            <pc:docMk/>
            <pc:sldMk cId="109857222" sldId="256"/>
            <ac:spMk id="11" creationId="{D21F66AB-6D67-4C86-A415-0B6E4EEC5ABA}"/>
          </ac:spMkLst>
        </pc:spChg>
        <pc:picChg chg="add">
          <ac:chgData name="Katie Pentland (2504786)" userId="S::2504786@student.uwtsd.ac.uk::34858dcd-f023-4e7d-8121-d51224766e65" providerId="AD" clId="Web-{6C824DDD-2E8E-1CCD-969B-7B7FFDF5C14B}" dt="2025-11-17T16:01:45.605" v="11"/>
          <ac:picMkLst>
            <pc:docMk/>
            <pc:sldMk cId="109857222" sldId="256"/>
            <ac:picMk id="4" creationId="{9BB62495-8701-E651-55AE-68E505989B14}"/>
          </ac:picMkLst>
        </pc:picChg>
        <pc:cxnChg chg="add">
          <ac:chgData name="Katie Pentland (2504786)" userId="S::2504786@student.uwtsd.ac.uk::34858dcd-f023-4e7d-8121-d51224766e65" providerId="AD" clId="Web-{6C824DDD-2E8E-1CCD-969B-7B7FFDF5C14B}" dt="2025-11-17T16:01:45.605" v="11"/>
          <ac:cxnSpMkLst>
            <pc:docMk/>
            <pc:sldMk cId="109857222" sldId="256"/>
            <ac:cxnSpMk id="13" creationId="{0B66F5E1-B07D-4718-F4B4-5FCE4B7E8F44}"/>
          </ac:cxnSpMkLst>
        </pc:cxnChg>
      </pc:sldChg>
      <pc:sldMasterChg chg="del delSldLayout">
        <pc:chgData name="Katie Pentland (2504786)" userId="S::2504786@student.uwtsd.ac.uk::34858dcd-f023-4e7d-8121-d51224766e65" providerId="AD" clId="Web-{6C824DDD-2E8E-1CCD-969B-7B7FFDF5C14B}" dt="2025-11-17T16:01:45.605" v="11"/>
        <pc:sldMasterMkLst>
          <pc:docMk/>
          <pc:sldMasterMk cId="2460954070" sldId="2147483660"/>
        </pc:sldMasterMkLst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Katie Pentland (2504786)" userId="S::2504786@student.uwtsd.ac.uk::34858dcd-f023-4e7d-8121-d51224766e65" providerId="AD" clId="Web-{6C824DDD-2E8E-1CCD-969B-7B7FFDF5C14B}" dt="2025-11-17T16:01:45.605" v="11"/>
        <pc:sldMasterMkLst>
          <pc:docMk/>
          <pc:sldMasterMk cId="22301511" sldId="2147483672"/>
        </pc:sldMasterMkLst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2120162637" sldId="2147483673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314592541" sldId="2147483674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1048614024" sldId="2147483675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3737950377" sldId="2147483676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3506465526" sldId="2147483677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3708740159" sldId="2147483678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4218229791" sldId="2147483679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1898555438" sldId="2147483680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2902106271" sldId="2147483681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1195213840" sldId="2147483682"/>
          </pc:sldLayoutMkLst>
        </pc:sldLayoutChg>
        <pc:sldLayoutChg chg="add">
          <pc:chgData name="Katie Pentland (2504786)" userId="S::2504786@student.uwtsd.ac.uk::34858dcd-f023-4e7d-8121-d51224766e65" providerId="AD" clId="Web-{6C824DDD-2E8E-1CCD-969B-7B7FFDF5C14B}" dt="2025-11-17T16:01:45.605" v="11"/>
          <pc:sldLayoutMkLst>
            <pc:docMk/>
            <pc:sldMasterMk cId="22301511" sldId="2147483672"/>
            <pc:sldLayoutMk cId="1132238824" sldId="2147483683"/>
          </pc:sldLayoutMkLst>
        </pc:sldLayoutChg>
      </pc:sldMasterChg>
    </pc:docChg>
  </pc:docChgLst>
  <pc:docChgLst>
    <pc:chgData clId="Web-{930C23B2-B3E0-FBB0-EE70-A4FCB1D71A99}"/>
    <pc:docChg chg="modSld">
      <pc:chgData name="" userId="" providerId="" clId="Web-{930C23B2-B3E0-FBB0-EE70-A4FCB1D71A99}" dt="2025-11-18T08:57:48.775" v="6" actId="20577"/>
      <pc:docMkLst>
        <pc:docMk/>
      </pc:docMkLst>
      <pc:sldChg chg="modSp">
        <pc:chgData name="" userId="" providerId="" clId="Web-{930C23B2-B3E0-FBB0-EE70-A4FCB1D71A99}" dt="2025-11-18T08:57:48.775" v="6" actId="20577"/>
        <pc:sldMkLst>
          <pc:docMk/>
          <pc:sldMk cId="109857222" sldId="256"/>
        </pc:sldMkLst>
        <pc:spChg chg="mod">
          <ac:chgData name="" userId="" providerId="" clId="Web-{930C23B2-B3E0-FBB0-EE70-A4FCB1D71A99}" dt="2025-11-18T08:57:48.775" v="6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Katie Pentland (2504786)" userId="S::2504786@student.uwtsd.ac.uk::34858dcd-f023-4e7d-8121-d51224766e65" providerId="AD" clId="Web-{1150F536-6627-6EF9-C26D-8B7DB5583AE6}"/>
    <pc:docChg chg="mod addSld delSld modSld addMainMaster delMainMaster modMainMaster addSection modSection">
      <pc:chgData name="Katie Pentland (2504786)" userId="S::2504786@student.uwtsd.ac.uk::34858dcd-f023-4e7d-8121-d51224766e65" providerId="AD" clId="Web-{1150F536-6627-6EF9-C26D-8B7DB5583AE6}" dt="2025-11-17T19:42:55.655" v="83"/>
      <pc:docMkLst>
        <pc:docMk/>
      </pc:docMkLst>
      <pc:sldChg chg="modSp mod modTransition modClrScheme chgLayout">
        <pc:chgData name="Katie Pentland (2504786)" userId="S::2504786@student.uwtsd.ac.uk::34858dcd-f023-4e7d-8121-d51224766e65" providerId="AD" clId="Web-{1150F536-6627-6EF9-C26D-8B7DB5583AE6}" dt="2025-11-17T19:42:21.575" v="79"/>
        <pc:sldMkLst>
          <pc:docMk/>
          <pc:sldMk cId="109857222" sldId="256"/>
        </pc:sldMkLst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109857222" sldId="256"/>
            <ac:spMk id="3" creationId="{00000000-0000-0000-0000-000000000000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109857222" sldId="256"/>
            <ac:spMk id="6" creationId="{CBE61B3E-2AC0-99A5-7E6A-32CB447F38DB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109857222" sldId="256"/>
            <ac:spMk id="7" creationId="{40E8004B-9875-B933-EB4C-736203452FFA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109857222" sldId="256"/>
            <ac:spMk id="8" creationId="{4B91D8C8-EEA1-33A1-305A-19134D1194D3}"/>
          </ac:spMkLst>
        </pc:spChg>
      </pc:sldChg>
      <pc:sldChg chg="modSp mod modTransition modClrScheme chgLayout">
        <pc:chgData name="Katie Pentland (2504786)" userId="S::2504786@student.uwtsd.ac.uk::34858dcd-f023-4e7d-8121-d51224766e65" providerId="AD" clId="Web-{1150F536-6627-6EF9-C26D-8B7DB5583AE6}" dt="2025-11-17T19:42:21.575" v="79"/>
        <pc:sldMkLst>
          <pc:docMk/>
          <pc:sldMk cId="368030108" sldId="257"/>
        </pc:sldMkLst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68030108" sldId="257"/>
            <ac:spMk id="16" creationId="{2B2DF9BF-E8F7-92D2-4EFC-427C5D7DDDD6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68030108" sldId="257"/>
            <ac:spMk id="17" creationId="{BB3E9F49-74DE-BD9D-C828-900B5228B447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68030108" sldId="257"/>
            <ac:spMk id="18" creationId="{ABA39A0F-DCEB-6AFB-68B6-2E57A3127408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68030108" sldId="257"/>
            <ac:spMk id="23" creationId="{205CD239-8605-E529-DF90-238E677EA685}"/>
          </ac:spMkLst>
        </pc:spChg>
      </pc:sldChg>
      <pc:sldChg chg="modSp mod modTransition modClrScheme chgLayout">
        <pc:chgData name="Katie Pentland (2504786)" userId="S::2504786@student.uwtsd.ac.uk::34858dcd-f023-4e7d-8121-d51224766e65" providerId="AD" clId="Web-{1150F536-6627-6EF9-C26D-8B7DB5583AE6}" dt="2025-11-17T19:42:21.575" v="79"/>
        <pc:sldMkLst>
          <pc:docMk/>
          <pc:sldMk cId="1973495034" sldId="258"/>
        </pc:sldMkLst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1973495034" sldId="258"/>
            <ac:spMk id="2" creationId="{0B9857E4-2D98-A6A8-5F90-74724B1A45C1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1973495034" sldId="258"/>
            <ac:spMk id="4" creationId="{0F2BADD6-F377-B0C8-31BD-1C1EFEB2A2ED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1973495034" sldId="258"/>
            <ac:spMk id="5" creationId="{BC0DC54F-86F0-D9FC-C154-8C8263B31767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1973495034" sldId="258"/>
            <ac:spMk id="6" creationId="{A047EA77-0F84-00DC-8857-630A85B24139}"/>
          </ac:spMkLst>
        </pc:spChg>
        <pc:graphicFrameChg chg="mod ord">
          <ac:chgData name="Katie Pentland (2504786)" userId="S::2504786@student.uwtsd.ac.uk::34858dcd-f023-4e7d-8121-d51224766e65" providerId="AD" clId="Web-{1150F536-6627-6EF9-C26D-8B7DB5583AE6}" dt="2025-11-17T19:42:21.575" v="79"/>
          <ac:graphicFrameMkLst>
            <pc:docMk/>
            <pc:sldMk cId="1973495034" sldId="258"/>
            <ac:graphicFrameMk id="7" creationId="{1BF69C85-2B10-9140-A111-8085ED66DA77}"/>
          </ac:graphicFrameMkLst>
        </pc:graphicFrameChg>
      </pc:sldChg>
      <pc:sldChg chg="addSp delSp modSp add del mod modTransition modClrScheme chgLayout">
        <pc:chgData name="Katie Pentland (2504786)" userId="S::2504786@student.uwtsd.ac.uk::34858dcd-f023-4e7d-8121-d51224766e65" providerId="AD" clId="Web-{1150F536-6627-6EF9-C26D-8B7DB5583AE6}" dt="2025-11-17T19:42:21.575" v="79"/>
        <pc:sldMkLst>
          <pc:docMk/>
          <pc:sldMk cId="887556511" sldId="259"/>
        </pc:sldMkLst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887556511" sldId="259"/>
            <ac:spMk id="2" creationId="{EA415863-ABA6-4F13-3062-36222DEF9817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887556511" sldId="259"/>
            <ac:spMk id="3" creationId="{72850CD0-7C0A-FA02-2207-6A38E85596A0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887556511" sldId="259"/>
            <ac:spMk id="4" creationId="{69D97FC8-8823-2899-80F6-53B705871DD0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887556511" sldId="259"/>
            <ac:spMk id="5" creationId="{36249CA8-F665-0765-45FD-628AB4164EBB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887556511" sldId="259"/>
            <ac:spMk id="6" creationId="{D6F96F93-548B-35C9-55BB-CD2FB11D784B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887556511" sldId="259"/>
            <ac:spMk id="7" creationId="{C25BCCEF-CB22-DD09-0895-1B81AC5BD201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887556511" sldId="259"/>
            <ac:spMk id="8" creationId="{27A192AA-4AA3-BE67-6F18-D53EE55593CB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887556511" sldId="259"/>
            <ac:spMk id="9" creationId="{F75F0C42-5A7F-6610-80E6-DC10FC457D15}"/>
          </ac:spMkLst>
        </pc:spChg>
        <pc:spChg chg="add del mod ord">
          <ac:chgData name="Katie Pentland (2504786)" userId="S::2504786@student.uwtsd.ac.uk::34858dcd-f023-4e7d-8121-d51224766e65" providerId="AD" clId="Web-{1150F536-6627-6EF9-C26D-8B7DB5583AE6}" dt="2025-11-17T19:34:04.760" v="52"/>
          <ac:spMkLst>
            <pc:docMk/>
            <pc:sldMk cId="887556511" sldId="259"/>
            <ac:spMk id="10" creationId="{FF308248-C4A8-186E-0CF0-ED187E3E9082}"/>
          </ac:spMkLst>
        </pc:spChg>
        <pc:spChg chg="add">
          <ac:chgData name="Katie Pentland (2504786)" userId="S::2504786@student.uwtsd.ac.uk::34858dcd-f023-4e7d-8121-d51224766e65" providerId="AD" clId="Web-{1150F536-6627-6EF9-C26D-8B7DB5583AE6}" dt="2025-11-17T19:37:43.434" v="63"/>
          <ac:spMkLst>
            <pc:docMk/>
            <pc:sldMk cId="887556511" sldId="259"/>
            <ac:spMk id="14" creationId="{AD42DB3C-48FE-2DB2-5E7F-F04EF1D2082D}"/>
          </ac:spMkLst>
        </pc:spChg>
        <pc:picChg chg="add del mod">
          <ac:chgData name="Katie Pentland (2504786)" userId="S::2504786@student.uwtsd.ac.uk::34858dcd-f023-4e7d-8121-d51224766e65" providerId="AD" clId="Web-{1150F536-6627-6EF9-C26D-8B7DB5583AE6}" dt="2025-11-17T19:35:27.480" v="54"/>
          <ac:picMkLst>
            <pc:docMk/>
            <pc:sldMk cId="887556511" sldId="259"/>
            <ac:picMk id="11" creationId="{7243F427-8A70-A7FD-84FA-388DCC62D111}"/>
          </ac:picMkLst>
        </pc:picChg>
        <pc:picChg chg="add del mod">
          <ac:chgData name="Katie Pentland (2504786)" userId="S::2504786@student.uwtsd.ac.uk::34858dcd-f023-4e7d-8121-d51224766e65" providerId="AD" clId="Web-{1150F536-6627-6EF9-C26D-8B7DB5583AE6}" dt="2025-11-17T19:36:10.983" v="58"/>
          <ac:picMkLst>
            <pc:docMk/>
            <pc:sldMk cId="887556511" sldId="259"/>
            <ac:picMk id="12" creationId="{A0BD961C-402D-8129-7E4C-D1E143A561B6}"/>
          </ac:picMkLst>
        </pc:picChg>
        <pc:picChg chg="add del mod">
          <ac:chgData name="Katie Pentland (2504786)" userId="S::2504786@student.uwtsd.ac.uk::34858dcd-f023-4e7d-8121-d51224766e65" providerId="AD" clId="Web-{1150F536-6627-6EF9-C26D-8B7DB5583AE6}" dt="2025-11-17T19:37:22.122" v="62"/>
          <ac:picMkLst>
            <pc:docMk/>
            <pc:sldMk cId="887556511" sldId="259"/>
            <ac:picMk id="13" creationId="{5C599D47-DE9E-6D75-4183-FA6C4BF491D0}"/>
          </ac:picMkLst>
        </pc:picChg>
      </pc:sldChg>
      <pc:sldChg chg="addSp delSp modSp mod modTransition modClrScheme chgLayout">
        <pc:chgData name="Katie Pentland (2504786)" userId="S::2504786@student.uwtsd.ac.uk::34858dcd-f023-4e7d-8121-d51224766e65" providerId="AD" clId="Web-{1150F536-6627-6EF9-C26D-8B7DB5583AE6}" dt="2025-11-17T19:42:21.575" v="79"/>
        <pc:sldMkLst>
          <pc:docMk/>
          <pc:sldMk cId="679889365" sldId="260"/>
        </pc:sldMkLst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679889365" sldId="260"/>
            <ac:spMk id="7" creationId="{D86C7BA3-66B6-D9D3-535E-8BB34FAB5EA3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679889365" sldId="260"/>
            <ac:spMk id="8" creationId="{537A70EB-18CD-73B7-0F0C-52EF6FB71980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679889365" sldId="260"/>
            <ac:spMk id="9" creationId="{5DF673E6-BE35-0B30-52B2-9B27A5F950F7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679889365" sldId="260"/>
            <ac:spMk id="14" creationId="{97C9C521-7B9E-6E0A-9EE5-6E22D9F645ED}"/>
          </ac:spMkLst>
        </pc:spChg>
        <pc:spChg chg="add mod">
          <ac:chgData name="Katie Pentland (2504786)" userId="S::2504786@student.uwtsd.ac.uk::34858dcd-f023-4e7d-8121-d51224766e65" providerId="AD" clId="Web-{1150F536-6627-6EF9-C26D-8B7DB5583AE6}" dt="2025-11-17T19:26:10.921" v="27"/>
          <ac:spMkLst>
            <pc:docMk/>
            <pc:sldMk cId="679889365" sldId="260"/>
            <ac:spMk id="505" creationId="{4894ADB9-314E-A074-77E6-263BAC51666A}"/>
          </ac:spMkLst>
        </pc:spChg>
        <pc:spChg chg="add del mod ord">
          <ac:chgData name="Katie Pentland (2504786)" userId="S::2504786@student.uwtsd.ac.uk::34858dcd-f023-4e7d-8121-d51224766e65" providerId="AD" clId="Web-{1150F536-6627-6EF9-C26D-8B7DB5583AE6}" dt="2025-11-17T19:32:51.274" v="43"/>
          <ac:spMkLst>
            <pc:docMk/>
            <pc:sldMk cId="679889365" sldId="260"/>
            <ac:spMk id="597" creationId="{6BAD9596-2993-3F34-08A7-60E65BC16EDB}"/>
          </ac:spMkLst>
        </pc:spChg>
        <pc:spChg chg="add del mod ord">
          <ac:chgData name="Katie Pentland (2504786)" userId="S::2504786@student.uwtsd.ac.uk::34858dcd-f023-4e7d-8121-d51224766e65" providerId="AD" clId="Web-{1150F536-6627-6EF9-C26D-8B7DB5583AE6}" dt="2025-11-17T19:32:51.274" v="43"/>
          <ac:spMkLst>
            <pc:docMk/>
            <pc:sldMk cId="679889365" sldId="260"/>
            <ac:spMk id="598" creationId="{05B58D1E-E4E6-8784-1A57-AE5F988A2A61}"/>
          </ac:spMkLst>
        </pc:spChg>
        <pc:spChg chg="add del">
          <ac:chgData name="Katie Pentland (2504786)" userId="S::2504786@student.uwtsd.ac.uk::34858dcd-f023-4e7d-8121-d51224766e65" providerId="AD" clId="Web-{1150F536-6627-6EF9-C26D-8B7DB5583AE6}" dt="2025-11-17T19:32:45.368" v="38"/>
          <ac:spMkLst>
            <pc:docMk/>
            <pc:sldMk cId="679889365" sldId="260"/>
            <ac:spMk id="603" creationId="{A0F47F64-7FB4-1F1C-CA3D-0730417E5B3F}"/>
          </ac:spMkLst>
        </pc:spChg>
        <pc:graphicFrameChg chg="mod ord modGraphic">
          <ac:chgData name="Katie Pentland (2504786)" userId="S::2504786@student.uwtsd.ac.uk::34858dcd-f023-4e7d-8121-d51224766e65" providerId="AD" clId="Web-{1150F536-6627-6EF9-C26D-8B7DB5583AE6}" dt="2025-11-17T19:32:51.274" v="43"/>
          <ac:graphicFrameMkLst>
            <pc:docMk/>
            <pc:sldMk cId="679889365" sldId="260"/>
            <ac:graphicFrameMk id="3" creationId="{7AB08834-D049-079F-45CD-12EC01FAF0B1}"/>
          </ac:graphicFrameMkLst>
        </pc:graphicFrameChg>
        <pc:graphicFrameChg chg="add del mod modGraphic">
          <ac:chgData name="Katie Pentland (2504786)" userId="S::2504786@student.uwtsd.ac.uk::34858dcd-f023-4e7d-8121-d51224766e65" providerId="AD" clId="Web-{1150F536-6627-6EF9-C26D-8B7DB5583AE6}" dt="2025-11-17T19:31:57.586" v="29"/>
          <ac:graphicFrameMkLst>
            <pc:docMk/>
            <pc:sldMk cId="679889365" sldId="260"/>
            <ac:graphicFrameMk id="544" creationId="{DD5AA455-B342-2CC0-9BE1-6621F2CE294E}"/>
          </ac:graphicFrameMkLst>
        </pc:graphicFrameChg>
        <pc:picChg chg="add del mod">
          <ac:chgData name="Katie Pentland (2504786)" userId="S::2504786@student.uwtsd.ac.uk::34858dcd-f023-4e7d-8121-d51224766e65" providerId="AD" clId="Web-{1150F536-6627-6EF9-C26D-8B7DB5583AE6}" dt="2025-11-17T19:25:48.904" v="25"/>
          <ac:picMkLst>
            <pc:docMk/>
            <pc:sldMk cId="679889365" sldId="260"/>
            <ac:picMk id="485" creationId="{552D0E99-9B61-BF68-9207-872ED3FC665B}"/>
          </ac:picMkLst>
        </pc:picChg>
        <pc:inkChg chg="add del">
          <ac:chgData name="Katie Pentland (2504786)" userId="S::2504786@student.uwtsd.ac.uk::34858dcd-f023-4e7d-8121-d51224766e65" providerId="AD" clId="Web-{1150F536-6627-6EF9-C26D-8B7DB5583AE6}" dt="2025-11-17T19:23:23.881" v="23"/>
          <ac:inkMkLst>
            <pc:docMk/>
            <pc:sldMk cId="679889365" sldId="260"/>
            <ac:inkMk id="465" creationId="{599AF410-14E6-53DC-9138-CD2ED84A0C02}"/>
          </ac:inkMkLst>
        </pc:inkChg>
      </pc:sldChg>
      <pc:sldChg chg="new">
        <pc:chgData name="Katie Pentland (2504786)" userId="S::2504786@student.uwtsd.ac.uk::34858dcd-f023-4e7d-8121-d51224766e65" providerId="AD" clId="Web-{1150F536-6627-6EF9-C26D-8B7DB5583AE6}" dt="2025-11-17T19:42:55.655" v="83"/>
        <pc:sldMkLst>
          <pc:docMk/>
          <pc:sldMk cId="268221766" sldId="261"/>
        </pc:sldMkLst>
      </pc:sldChg>
      <pc:sldChg chg="addSp delSp modSp new del mod modTransition modClrScheme chgLayout">
        <pc:chgData name="Katie Pentland (2504786)" userId="S::2504786@student.uwtsd.ac.uk::34858dcd-f023-4e7d-8121-d51224766e65" providerId="AD" clId="Web-{1150F536-6627-6EF9-C26D-8B7DB5583AE6}" dt="2025-11-17T19:41:33.838" v="74"/>
        <pc:sldMkLst>
          <pc:docMk/>
          <pc:sldMk cId="1745280455" sldId="261"/>
        </pc:sldMkLst>
        <pc:spChg chg="mod ord">
          <ac:chgData name="Katie Pentland (2504786)" userId="S::2504786@student.uwtsd.ac.uk::34858dcd-f023-4e7d-8121-d51224766e65" providerId="AD" clId="Web-{1150F536-6627-6EF9-C26D-8B7DB5583AE6}" dt="2025-11-17T19:36:47.043" v="60"/>
          <ac:spMkLst>
            <pc:docMk/>
            <pc:sldMk cId="1745280455" sldId="261"/>
            <ac:spMk id="2" creationId="{3D788E99-2FA2-993F-16DF-1AEA490DBA32}"/>
          </ac:spMkLst>
        </pc:spChg>
        <pc:spChg chg="del mod ord">
          <ac:chgData name="Katie Pentland (2504786)" userId="S::2504786@student.uwtsd.ac.uk::34858dcd-f023-4e7d-8121-d51224766e65" providerId="AD" clId="Web-{1150F536-6627-6EF9-C26D-8B7DB5583AE6}" dt="2025-11-17T19:41:13.837" v="73"/>
          <ac:spMkLst>
            <pc:docMk/>
            <pc:sldMk cId="1745280455" sldId="261"/>
            <ac:spMk id="3" creationId="{A3B52392-322F-A5FF-1992-E8BBEAA41A35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36:47.043" v="60"/>
          <ac:spMkLst>
            <pc:docMk/>
            <pc:sldMk cId="1745280455" sldId="261"/>
            <ac:spMk id="4" creationId="{839C5A11-B03A-74B9-B71D-55E5E1FFAD7B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36:47.043" v="60"/>
          <ac:spMkLst>
            <pc:docMk/>
            <pc:sldMk cId="1745280455" sldId="261"/>
            <ac:spMk id="5" creationId="{65403BA5-373C-69A2-B6CD-B8A41D8822DB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36:47.043" v="60"/>
          <ac:spMkLst>
            <pc:docMk/>
            <pc:sldMk cId="1745280455" sldId="261"/>
            <ac:spMk id="6" creationId="{A88E56E2-337E-E1BA-9474-F05A9D2BDDF6}"/>
          </ac:spMkLst>
        </pc:spChg>
        <pc:graphicFrameChg chg="add mod ord modGraphic">
          <ac:chgData name="Katie Pentland (2504786)" userId="S::2504786@student.uwtsd.ac.uk::34858dcd-f023-4e7d-8121-d51224766e65" providerId="AD" clId="Web-{1150F536-6627-6EF9-C26D-8B7DB5583AE6}" dt="2025-11-17T19:41:13.837" v="73"/>
          <ac:graphicFrameMkLst>
            <pc:docMk/>
            <pc:sldMk cId="1745280455" sldId="261"/>
            <ac:graphicFrameMk id="7" creationId="{1DB571BB-603C-385F-973E-3361A79A5377}"/>
          </ac:graphicFrameMkLst>
        </pc:graphicFrameChg>
      </pc:sldChg>
      <pc:sldChg chg="addSp modSp new del mod modClrScheme chgLayout">
        <pc:chgData name="Katie Pentland (2504786)" userId="S::2504786@student.uwtsd.ac.uk::34858dcd-f023-4e7d-8121-d51224766e65" providerId="AD" clId="Web-{1150F536-6627-6EF9-C26D-8B7DB5583AE6}" dt="2025-11-17T19:42:46.342" v="81"/>
        <pc:sldMkLst>
          <pc:docMk/>
          <pc:sldMk cId="3528441915" sldId="261"/>
        </pc:sldMkLst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528441915" sldId="261"/>
            <ac:spMk id="2" creationId="{FD6DB434-1EBC-922C-A443-BB6C7FDDA149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528441915" sldId="261"/>
            <ac:spMk id="3" creationId="{2BF0EDB5-74B8-2E53-49CC-84CF6069D6FA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528441915" sldId="261"/>
            <ac:spMk id="4" creationId="{571E428C-6F5E-6BDF-365B-1F033F2E8338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528441915" sldId="261"/>
            <ac:spMk id="5" creationId="{38D3048B-C5B2-3859-C471-1553DD6FC28E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528441915" sldId="261"/>
            <ac:spMk id="6" creationId="{1C21B058-8B06-AF47-520D-7B3F25175581}"/>
          </ac:spMkLst>
        </pc:spChg>
        <pc:spChg chg="add">
          <ac:chgData name="Katie Pentland (2504786)" userId="S::2504786@student.uwtsd.ac.uk::34858dcd-f023-4e7d-8121-d51224766e65" providerId="AD" clId="Web-{1150F536-6627-6EF9-C26D-8B7DB5583AE6}" dt="2025-11-17T19:41:48.026" v="76"/>
          <ac:spMkLst>
            <pc:docMk/>
            <pc:sldMk cId="3528441915" sldId="261"/>
            <ac:spMk id="7" creationId="{97A89DEF-A582-82DE-882D-B8EDEBF92B1A}"/>
          </ac:spMkLst>
        </pc:spChg>
      </pc:sldChg>
      <pc:sldChg chg="modSp new del mod modClrScheme chgLayout">
        <pc:chgData name="Katie Pentland (2504786)" userId="S::2504786@student.uwtsd.ac.uk::34858dcd-f023-4e7d-8121-d51224766e65" providerId="AD" clId="Web-{1150F536-6627-6EF9-C26D-8B7DB5583AE6}" dt="2025-11-17T19:42:48.436" v="82"/>
        <pc:sldMkLst>
          <pc:docMk/>
          <pc:sldMk cId="3919012100" sldId="262"/>
        </pc:sldMkLst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919012100" sldId="262"/>
            <ac:spMk id="2" creationId="{6266E9D4-8FBE-DA1C-9370-EE9C8832E156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919012100" sldId="262"/>
            <ac:spMk id="3" creationId="{22DAD158-D735-EF14-247C-4856CD4A88EE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919012100" sldId="262"/>
            <ac:spMk id="4" creationId="{D0DD3B5A-73B2-67F8-2C87-C677745737C4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919012100" sldId="262"/>
            <ac:spMk id="5" creationId="{15B2951A-1183-3EAF-44A7-DD09E9306A22}"/>
          </ac:spMkLst>
        </pc:spChg>
        <pc:spChg chg="mod ord">
          <ac:chgData name="Katie Pentland (2504786)" userId="S::2504786@student.uwtsd.ac.uk::34858dcd-f023-4e7d-8121-d51224766e65" providerId="AD" clId="Web-{1150F536-6627-6EF9-C26D-8B7DB5583AE6}" dt="2025-11-17T19:42:21.575" v="79"/>
          <ac:spMkLst>
            <pc:docMk/>
            <pc:sldMk cId="3919012100" sldId="262"/>
            <ac:spMk id="6" creationId="{8DC91FB6-3D21-1C48-1F33-89E91F3C3923}"/>
          </ac:spMkLst>
        </pc:spChg>
      </pc:sldChg>
      <pc:sldMasterChg chg="add del modTransition addSldLayout delSldLayout modSldLayout">
        <pc:chgData name="Katie Pentland (2504786)" userId="S::2504786@student.uwtsd.ac.uk::34858dcd-f023-4e7d-8121-d51224766e65" providerId="AD" clId="Web-{1150F536-6627-6EF9-C26D-8B7DB5583AE6}" dt="2025-11-17T19:42:21.575" v="79"/>
        <pc:sldMasterMkLst>
          <pc:docMk/>
          <pc:sldMasterMk cId="3196882886" sldId="2147483929"/>
        </pc:sldMasterMkLst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1001052663" sldId="2147483930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2090256940" sldId="2147483931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2271699999" sldId="2147483932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3698272909" sldId="2147483933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1883679225" sldId="2147483934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3712809855" sldId="2147483935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2721705520" sldId="2147483936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2840340887" sldId="2147483937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3978859670" sldId="2147483938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3992905142" sldId="2147483939"/>
          </pc:sldLayoutMkLst>
        </pc:sldLayoutChg>
        <pc:sldLayoutChg chg="add del modTransition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3196882886" sldId="2147483929"/>
            <pc:sldLayoutMk cId="278963600" sldId="2147483940"/>
          </pc:sldLayoutMkLst>
        </pc:sldLayoutChg>
      </pc:sldMasterChg>
      <pc:sldMasterChg chg="add del modTransition addSldLayout delSldLayout modSldLayout">
        <pc:chgData name="Katie Pentland (2504786)" userId="S::2504786@student.uwtsd.ac.uk::34858dcd-f023-4e7d-8121-d51224766e65" providerId="AD" clId="Web-{1150F536-6627-6EF9-C26D-8B7DB5583AE6}" dt="2025-11-17T19:36:47.043" v="60"/>
        <pc:sldMasterMkLst>
          <pc:docMk/>
          <pc:sldMasterMk cId="463621271" sldId="2147483941"/>
        </pc:sldMasterMkLst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1223244565" sldId="2147483942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1760219661" sldId="2147483943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3196629410" sldId="2147483944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1769122844" sldId="2147483945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3287634530" sldId="2147483946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1863096635" sldId="2147483947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88089483" sldId="2147483948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1199157232" sldId="2147483949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4194563263" sldId="2147483950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2821432876" sldId="2147483951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36:47.043" v="60"/>
          <pc:sldLayoutMkLst>
            <pc:docMk/>
            <pc:sldMasterMk cId="463621271" sldId="2147483941"/>
            <pc:sldLayoutMk cId="606871834" sldId="2147483952"/>
          </pc:sldLayoutMkLst>
        </pc:sldLayoutChg>
      </pc:sldMasterChg>
      <pc:sldMasterChg chg="add del modTransition addSldLayout delSldLayout modSldLayout">
        <pc:chgData name="Katie Pentland (2504786)" userId="S::2504786@student.uwtsd.ac.uk::34858dcd-f023-4e7d-8121-d51224766e65" providerId="AD" clId="Web-{1150F536-6627-6EF9-C26D-8B7DB5583AE6}" dt="2025-11-17T19:42:21.575" v="79"/>
        <pc:sldMasterMkLst>
          <pc:docMk/>
          <pc:sldMasterMk cId="771401747" sldId="2147483941"/>
        </pc:sldMasterMkLst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3705410946" sldId="2147483942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3490649984" sldId="2147483943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3627370778" sldId="2147483944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1399276098" sldId="2147483945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3005068411" sldId="2147483946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1615775960" sldId="2147483947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2831015669" sldId="2147483948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952936090" sldId="2147483949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3260406204" sldId="2147483950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102400829" sldId="2147483951"/>
          </pc:sldLayoutMkLst>
        </pc:sldLayoutChg>
        <pc:sldLayoutChg chg="add del mod replId">
          <pc:chgData name="Katie Pentland (2504786)" userId="S::2504786@student.uwtsd.ac.uk::34858dcd-f023-4e7d-8121-d51224766e65" providerId="AD" clId="Web-{1150F536-6627-6EF9-C26D-8B7DB5583AE6}" dt="2025-11-17T19:42:21.575" v="79"/>
          <pc:sldLayoutMkLst>
            <pc:docMk/>
            <pc:sldMasterMk cId="771401747" sldId="2147483941"/>
            <pc:sldLayoutMk cId="4255275990" sldId="2147483952"/>
          </pc:sldLayoutMkLst>
        </pc:sldLayoutChg>
      </pc:sldMasterChg>
    </pc:docChg>
  </pc:docChgLst>
  <pc:docChgLst>
    <pc:chgData name="Katie Pentland (2504786)" userId="S::2504786@student.uwtsd.ac.uk::34858dcd-f023-4e7d-8121-d51224766e65" providerId="AD" clId="Web-{CBA36B3F-9C04-26A3-1042-D8ABE391E4CF}"/>
    <pc:docChg chg="addSld delSld modSld">
      <pc:chgData name="Katie Pentland (2504786)" userId="S::2504786@student.uwtsd.ac.uk::34858dcd-f023-4e7d-8121-d51224766e65" providerId="AD" clId="Web-{CBA36B3F-9C04-26A3-1042-D8ABE391E4CF}" dt="2025-11-17T17:45:08.200" v="18" actId="20577"/>
      <pc:docMkLst>
        <pc:docMk/>
      </pc:docMkLst>
      <pc:sldChg chg="delSp modSp">
        <pc:chgData name="Katie Pentland (2504786)" userId="S::2504786@student.uwtsd.ac.uk::34858dcd-f023-4e7d-8121-d51224766e65" providerId="AD" clId="Web-{CBA36B3F-9C04-26A3-1042-D8ABE391E4CF}" dt="2025-11-17T17:43:28.586" v="8"/>
        <pc:sldMkLst>
          <pc:docMk/>
          <pc:sldMk cId="109857222" sldId="256"/>
        </pc:sldMkLst>
        <pc:picChg chg="del mod">
          <ac:chgData name="Katie Pentland (2504786)" userId="S::2504786@student.uwtsd.ac.uk::34858dcd-f023-4e7d-8121-d51224766e65" providerId="AD" clId="Web-{CBA36B3F-9C04-26A3-1042-D8ABE391E4CF}" dt="2025-11-17T17:43:28.586" v="8"/>
          <ac:picMkLst>
            <pc:docMk/>
            <pc:sldMk cId="109857222" sldId="256"/>
            <ac:picMk id="9" creationId="{2943365F-CF67-8F75-2F1D-E4A007EF5187}"/>
          </ac:picMkLst>
        </pc:picChg>
      </pc:sldChg>
      <pc:sldChg chg="addSp modSp">
        <pc:chgData name="Katie Pentland (2504786)" userId="S::2504786@student.uwtsd.ac.uk::34858dcd-f023-4e7d-8121-d51224766e65" providerId="AD" clId="Web-{CBA36B3F-9C04-26A3-1042-D8ABE391E4CF}" dt="2025-11-17T17:43:05.615" v="4" actId="14100"/>
        <pc:sldMkLst>
          <pc:docMk/>
          <pc:sldMk cId="1973495034" sldId="258"/>
        </pc:sldMkLst>
        <pc:picChg chg="add mod">
          <ac:chgData name="Katie Pentland (2504786)" userId="S::2504786@student.uwtsd.ac.uk::34858dcd-f023-4e7d-8121-d51224766e65" providerId="AD" clId="Web-{CBA36B3F-9C04-26A3-1042-D8ABE391E4CF}" dt="2025-11-17T17:43:05.615" v="4" actId="14100"/>
          <ac:picMkLst>
            <pc:docMk/>
            <pc:sldMk cId="1973495034" sldId="258"/>
            <ac:picMk id="19" creationId="{D30B64A8-15B6-4836-555C-272A97B97F7A}"/>
          </ac:picMkLst>
        </pc:picChg>
      </pc:sldChg>
      <pc:sldChg chg="modSp new">
        <pc:chgData name="Katie Pentland (2504786)" userId="S::2504786@student.uwtsd.ac.uk::34858dcd-f023-4e7d-8121-d51224766e65" providerId="AD" clId="Web-{CBA36B3F-9C04-26A3-1042-D8ABE391E4CF}" dt="2025-11-17T17:45:08.200" v="18" actId="20577"/>
        <pc:sldMkLst>
          <pc:docMk/>
          <pc:sldMk cId="887556511" sldId="259"/>
        </pc:sldMkLst>
        <pc:spChg chg="mod">
          <ac:chgData name="Katie Pentland (2504786)" userId="S::2504786@student.uwtsd.ac.uk::34858dcd-f023-4e7d-8121-d51224766e65" providerId="AD" clId="Web-{CBA36B3F-9C04-26A3-1042-D8ABE391E4CF}" dt="2025-11-17T17:45:08.200" v="18" actId="20577"/>
          <ac:spMkLst>
            <pc:docMk/>
            <pc:sldMk cId="887556511" sldId="259"/>
            <ac:spMk id="2" creationId="{EA415863-ABA6-4F13-3062-36222DEF9817}"/>
          </ac:spMkLst>
        </pc:spChg>
      </pc:sldChg>
      <pc:sldChg chg="delSp new del">
        <pc:chgData name="Katie Pentland (2504786)" userId="S::2504786@student.uwtsd.ac.uk::34858dcd-f023-4e7d-8121-d51224766e65" providerId="AD" clId="Web-{CBA36B3F-9C04-26A3-1042-D8ABE391E4CF}" dt="2025-11-17T17:44:19.590" v="11"/>
        <pc:sldMkLst>
          <pc:docMk/>
          <pc:sldMk cId="2067728587" sldId="259"/>
        </pc:sldMkLst>
        <pc:spChg chg="del">
          <ac:chgData name="Katie Pentland (2504786)" userId="S::2504786@student.uwtsd.ac.uk::34858dcd-f023-4e7d-8121-d51224766e65" providerId="AD" clId="Web-{CBA36B3F-9C04-26A3-1042-D8ABE391E4CF}" dt="2025-11-17T17:44:15.996" v="10"/>
          <ac:spMkLst>
            <pc:docMk/>
            <pc:sldMk cId="2067728587" sldId="259"/>
            <ac:spMk id="3" creationId="{30EA6CA5-1355-85F2-2BB9-72DE7C28F2F1}"/>
          </ac:spMkLst>
        </pc:spChg>
      </pc:sldChg>
      <pc:sldChg chg="add del replId">
        <pc:chgData name="Katie Pentland (2504786)" userId="S::2504786@student.uwtsd.ac.uk::34858dcd-f023-4e7d-8121-d51224766e65" providerId="AD" clId="Web-{CBA36B3F-9C04-26A3-1042-D8ABE391E4CF}" dt="2025-11-17T17:42:26.314" v="1"/>
        <pc:sldMkLst>
          <pc:docMk/>
          <pc:sldMk cId="4074480068" sldId="259"/>
        </pc:sldMkLst>
      </pc:sldChg>
    </pc:docChg>
  </pc:docChgLst>
  <pc:docChgLst>
    <pc:chgData name="Katie Pentland (2504786)" userId="S::2504786@student.uwtsd.ac.uk::34858dcd-f023-4e7d-8121-d51224766e65" providerId="AD" clId="Web-{74819ED2-FDB2-B5C3-7ACC-BC679AD58A2A}"/>
    <pc:docChg chg="mod addSld modSld addMainMaster delMainMaster">
      <pc:chgData name="Katie Pentland (2504786)" userId="S::2504786@student.uwtsd.ac.uk::34858dcd-f023-4e7d-8121-d51224766e65" providerId="AD" clId="Web-{74819ED2-FDB2-B5C3-7ACC-BC679AD58A2A}" dt="2025-11-17T16:24:21.041" v="78"/>
      <pc:docMkLst>
        <pc:docMk/>
      </pc:docMkLst>
      <pc:sldChg chg="addSp delSp modSp mod modClrScheme setClrOvrMap delDesignElem chgLayout">
        <pc:chgData name="Katie Pentland (2504786)" userId="S::2504786@student.uwtsd.ac.uk::34858dcd-f023-4e7d-8121-d51224766e65" providerId="AD" clId="Web-{74819ED2-FDB2-B5C3-7ACC-BC679AD58A2A}" dt="2025-11-17T16:24:21.041" v="78"/>
        <pc:sldMkLst>
          <pc:docMk/>
          <pc:sldMk cId="109857222" sldId="256"/>
        </pc:sldMkLst>
        <pc:spChg chg="mod ord">
          <ac:chgData name="Katie Pentland (2504786)" userId="S::2504786@student.uwtsd.ac.uk::34858dcd-f023-4e7d-8121-d51224766e65" providerId="AD" clId="Web-{74819ED2-FDB2-B5C3-7ACC-BC679AD58A2A}" dt="2025-11-17T16:24:21.041" v="78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Katie Pentland (2504786)" userId="S::2504786@student.uwtsd.ac.uk::34858dcd-f023-4e7d-8121-d51224766e65" providerId="AD" clId="Web-{74819ED2-FDB2-B5C3-7ACC-BC679AD58A2A}" dt="2025-11-17T16:24:21.041" v="78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15.778" v="8"/>
          <ac:spMkLst>
            <pc:docMk/>
            <pc:sldMk cId="109857222" sldId="256"/>
            <ac:spMk id="9" creationId="{33E93247-6229-44AB-A550-739E971E690B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15.778" v="8"/>
          <ac:spMkLst>
            <pc:docMk/>
            <pc:sldMk cId="109857222" sldId="256"/>
            <ac:spMk id="11" creationId="{D21F66AB-6D67-4C86-A415-0B6E4EEC5ABA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2:48.808" v="1"/>
          <ac:spMkLst>
            <pc:docMk/>
            <pc:sldMk cId="109857222" sldId="256"/>
            <ac:spMk id="18" creationId="{13B6DAC6-0186-4D62-AD69-90B9C0411EA3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07.278" v="5"/>
          <ac:spMkLst>
            <pc:docMk/>
            <pc:sldMk cId="109857222" sldId="256"/>
            <ac:spMk id="22" creationId="{3FB6D83C-2377-9CAD-A991-9E0B6AF25067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15.684" v="7"/>
          <ac:spMkLst>
            <pc:docMk/>
            <pc:sldMk cId="109857222" sldId="256"/>
            <ac:spMk id="24" creationId="{C53E2C7F-F4FF-A94D-ACAE-82823EC88FEC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2:48.808" v="1"/>
          <ac:spMkLst>
            <pc:docMk/>
            <pc:sldMk cId="109857222" sldId="256"/>
            <ac:spMk id="53" creationId="{B3093A12-B759-4321-96FD-060689E3AB7F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2:53.980" v="3"/>
          <ac:spMkLst>
            <pc:docMk/>
            <pc:sldMk cId="109857222" sldId="256"/>
            <ac:spMk id="55" creationId="{19F9BF86-FE94-4517-B97D-026C7515E589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07.278" v="5"/>
          <ac:spMkLst>
            <pc:docMk/>
            <pc:sldMk cId="109857222" sldId="256"/>
            <ac:spMk id="58" creationId="{FAF3766F-DEF3-4802-BB0D-7A18EDD9704F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07.278" v="5"/>
          <ac:spMkLst>
            <pc:docMk/>
            <pc:sldMk cId="109857222" sldId="256"/>
            <ac:spMk id="59" creationId="{D91952F0-771E-D2ED-C333-EEED6708B80C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15.684" v="7"/>
          <ac:spMkLst>
            <pc:docMk/>
            <pc:sldMk cId="109857222" sldId="256"/>
            <ac:spMk id="61" creationId="{14F048CC-17C9-B246-BF2A-29E51AD1C6EA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15.684" v="7"/>
          <ac:spMkLst>
            <pc:docMk/>
            <pc:sldMk cId="109857222" sldId="256"/>
            <ac:spMk id="62" creationId="{53C4D10E-16D3-5D49-A995-1FD27619A96C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15.684" v="7"/>
          <ac:spMkLst>
            <pc:docMk/>
            <pc:sldMk cId="109857222" sldId="256"/>
            <ac:spMk id="63" creationId="{24124FF1-775D-AC4A-81D0-73FC0F54A682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55.280" v="14"/>
          <ac:spMkLst>
            <pc:docMk/>
            <pc:sldMk cId="109857222" sldId="256"/>
            <ac:spMk id="65" creationId="{13B6DAC6-0186-4D62-AD69-90B9C0411EA3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3:55.280" v="14"/>
          <ac:spMkLst>
            <pc:docMk/>
            <pc:sldMk cId="109857222" sldId="256"/>
            <ac:spMk id="69" creationId="{B3093A12-B759-4321-96FD-060689E3AB7F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04:15.141" v="17"/>
          <ac:spMkLst>
            <pc:docMk/>
            <pc:sldMk cId="109857222" sldId="256"/>
            <ac:spMk id="74" creationId="{5AB5C7EE-A919-646B-4F86-BACCBC52D961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24:00.337" v="75"/>
          <ac:spMkLst>
            <pc:docMk/>
            <pc:sldMk cId="109857222" sldId="256"/>
            <ac:spMk id="79" creationId="{87B4472A-332B-71E5-8009-33841E7C3F0B}"/>
          </ac:spMkLst>
        </pc:spChg>
        <pc:grpChg chg="add del">
          <ac:chgData name="Katie Pentland (2504786)" userId="S::2504786@student.uwtsd.ac.uk::34858dcd-f023-4e7d-8121-d51224766e65" providerId="AD" clId="Web-{74819ED2-FDB2-B5C3-7ACC-BC679AD58A2A}" dt="2025-11-17T16:02:48.808" v="1"/>
          <ac:grpSpMkLst>
            <pc:docMk/>
            <pc:sldMk cId="109857222" sldId="256"/>
            <ac:grpSpMk id="20" creationId="{2805421D-23CB-40F5-9098-D716667E5BB6}"/>
          </ac:grpSpMkLst>
        </pc:grpChg>
        <pc:grpChg chg="add del">
          <ac:chgData name="Katie Pentland (2504786)" userId="S::2504786@student.uwtsd.ac.uk::34858dcd-f023-4e7d-8121-d51224766e65" providerId="AD" clId="Web-{74819ED2-FDB2-B5C3-7ACC-BC679AD58A2A}" dt="2025-11-17T16:03:55.280" v="14"/>
          <ac:grpSpMkLst>
            <pc:docMk/>
            <pc:sldMk cId="109857222" sldId="256"/>
            <ac:grpSpMk id="66" creationId="{2805421D-23CB-40F5-9098-D716667E5BB6}"/>
          </ac:grpSpMkLst>
        </pc:grpChg>
        <pc:picChg chg="mod ord">
          <ac:chgData name="Katie Pentland (2504786)" userId="S::2504786@student.uwtsd.ac.uk::34858dcd-f023-4e7d-8121-d51224766e65" providerId="AD" clId="Web-{74819ED2-FDB2-B5C3-7ACC-BC679AD58A2A}" dt="2025-11-17T16:04:15.141" v="17"/>
          <ac:picMkLst>
            <pc:docMk/>
            <pc:sldMk cId="109857222" sldId="256"/>
            <ac:picMk id="4" creationId="{9BB62495-8701-E651-55AE-68E505989B14}"/>
          </ac:picMkLst>
        </pc:picChg>
        <pc:cxnChg chg="add del">
          <ac:chgData name="Katie Pentland (2504786)" userId="S::2504786@student.uwtsd.ac.uk::34858dcd-f023-4e7d-8121-d51224766e65" providerId="AD" clId="Web-{74819ED2-FDB2-B5C3-7ACC-BC679AD58A2A}" dt="2025-11-17T16:03:15.778" v="8"/>
          <ac:cxnSpMkLst>
            <pc:docMk/>
            <pc:sldMk cId="109857222" sldId="256"/>
            <ac:cxnSpMk id="13" creationId="{0B66F5E1-B07D-4718-F4B4-5FCE4B7E8F44}"/>
          </ac:cxnSpMkLst>
        </pc:cxnChg>
        <pc:cxnChg chg="add del">
          <ac:chgData name="Katie Pentland (2504786)" userId="S::2504786@student.uwtsd.ac.uk::34858dcd-f023-4e7d-8121-d51224766e65" providerId="AD" clId="Web-{74819ED2-FDB2-B5C3-7ACC-BC679AD58A2A}" dt="2025-11-17T16:02:53.980" v="3"/>
          <ac:cxnSpMkLst>
            <pc:docMk/>
            <pc:sldMk cId="109857222" sldId="256"/>
            <ac:cxnSpMk id="56" creationId="{426B4E86-32C4-273A-1ADF-6B44243549D7}"/>
          </ac:cxnSpMkLst>
        </pc:cxnChg>
      </pc:sldChg>
      <pc:sldChg chg="addSp delSp modSp new mod setBg modClrScheme delDesignElem chgLayout">
        <pc:chgData name="Katie Pentland (2504786)" userId="S::2504786@student.uwtsd.ac.uk::34858dcd-f023-4e7d-8121-d51224766e65" providerId="AD" clId="Web-{74819ED2-FDB2-B5C3-7ACC-BC679AD58A2A}" dt="2025-11-17T16:24:21.041" v="78"/>
        <pc:sldMkLst>
          <pc:docMk/>
          <pc:sldMk cId="368030108" sldId="257"/>
        </pc:sldMkLst>
        <pc:spChg chg="mod ord">
          <ac:chgData name="Katie Pentland (2504786)" userId="S::2504786@student.uwtsd.ac.uk::34858dcd-f023-4e7d-8121-d51224766e65" providerId="AD" clId="Web-{74819ED2-FDB2-B5C3-7ACC-BC679AD58A2A}" dt="2025-11-17T16:24:21.041" v="78"/>
          <ac:spMkLst>
            <pc:docMk/>
            <pc:sldMk cId="368030108" sldId="257"/>
            <ac:spMk id="2" creationId="{722B1EC1-28E5-E7D4-4501-B61E9534A089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21:23.328" v="22"/>
          <ac:spMkLst>
            <pc:docMk/>
            <pc:sldMk cId="368030108" sldId="257"/>
            <ac:spMk id="3" creationId="{C3F5D3B2-BBC7-4900-08FE-FB74660BB802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23:15.960" v="71"/>
          <ac:spMkLst>
            <pc:docMk/>
            <pc:sldMk cId="368030108" sldId="257"/>
            <ac:spMk id="4" creationId="{0E2DE5E1-7D3E-7235-F2DF-01DE553A1813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21:23.328" v="21"/>
          <ac:spMkLst>
            <pc:docMk/>
            <pc:sldMk cId="368030108" sldId="257"/>
            <ac:spMk id="8" creationId="{F456DBD1-1048-5A22-C973-3E5FA83F57BA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23:31.117" v="73"/>
          <ac:spMkLst>
            <pc:docMk/>
            <pc:sldMk cId="368030108" sldId="257"/>
            <ac:spMk id="10" creationId="{AD4D02DC-86D0-86A9-4404-26B11AF64DC2}"/>
          </ac:spMkLst>
        </pc:spChg>
        <pc:spChg chg="add del">
          <ac:chgData name="Katie Pentland (2504786)" userId="S::2504786@student.uwtsd.ac.uk::34858dcd-f023-4e7d-8121-d51224766e65" providerId="AD" clId="Web-{74819ED2-FDB2-B5C3-7ACC-BC679AD58A2A}" dt="2025-11-17T16:24:00.337" v="75"/>
          <ac:spMkLst>
            <pc:docMk/>
            <pc:sldMk cId="368030108" sldId="257"/>
            <ac:spMk id="15" creationId="{C31B8E19-7D88-BAC5-CB04-1D77174A07E7}"/>
          </ac:spMkLst>
        </pc:spChg>
      </pc:sldChg>
      <pc:sldMasterChg chg="add del addSldLayout delSldLayout">
        <pc:chgData name="Katie Pentland (2504786)" userId="S::2504786@student.uwtsd.ac.uk::34858dcd-f023-4e7d-8121-d51224766e65" providerId="AD" clId="Web-{74819ED2-FDB2-B5C3-7ACC-BC679AD58A2A}" dt="2025-11-17T16:03:15.778" v="8"/>
        <pc:sldMasterMkLst>
          <pc:docMk/>
          <pc:sldMasterMk cId="22301511" sldId="2147483672"/>
        </pc:sldMasterMkLst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2120162637" sldId="2147483673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314592541" sldId="2147483674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1048614024" sldId="2147483675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3737950377" sldId="2147483676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3506465526" sldId="2147483677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3708740159" sldId="2147483678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4218229791" sldId="2147483679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1898555438" sldId="2147483680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2902106271" sldId="2147483681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1195213840" sldId="2147483682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778" v="8"/>
          <pc:sldLayoutMkLst>
            <pc:docMk/>
            <pc:sldMasterMk cId="22301511" sldId="2147483672"/>
            <pc:sldLayoutMk cId="1132238824" sldId="2147483683"/>
          </pc:sldLayoutMkLst>
        </pc:sldLayoutChg>
      </pc:sldMasterChg>
      <pc:sldMasterChg chg="add del addSldLayout delSldLayout">
        <pc:chgData name="Katie Pentland (2504786)" userId="S::2504786@student.uwtsd.ac.uk::34858dcd-f023-4e7d-8121-d51224766e65" providerId="AD" clId="Web-{74819ED2-FDB2-B5C3-7ACC-BC679AD58A2A}" dt="2025-11-17T16:03:07.278" v="5"/>
        <pc:sldMasterMkLst>
          <pc:docMk/>
          <pc:sldMasterMk cId="1172905528" sldId="2147483708"/>
        </pc:sldMasterMkLst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531446381" sldId="2147483697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1390579740" sldId="2147483698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1733571149" sldId="2147483699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3270527070" sldId="2147483700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2828310465" sldId="2147483701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1858520061" sldId="2147483702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570078345" sldId="2147483703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2911866970" sldId="2147483704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2842824777" sldId="2147483705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2548005555" sldId="2147483706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07.278" v="5"/>
          <pc:sldLayoutMkLst>
            <pc:docMk/>
            <pc:sldMasterMk cId="1172905528" sldId="2147483708"/>
            <pc:sldLayoutMk cId="3185968187" sldId="2147483707"/>
          </pc:sldLayoutMkLst>
        </pc:sldLayoutChg>
      </pc:sldMasterChg>
      <pc:sldMasterChg chg="add del addSldLayout delSldLayout">
        <pc:chgData name="Katie Pentland (2504786)" userId="S::2504786@student.uwtsd.ac.uk::34858dcd-f023-4e7d-8121-d51224766e65" providerId="AD" clId="Web-{74819ED2-FDB2-B5C3-7ACC-BC679AD58A2A}" dt="2025-11-17T16:02:53.980" v="3"/>
        <pc:sldMasterMkLst>
          <pc:docMk/>
          <pc:sldMasterMk cId="3509901701" sldId="2147483721"/>
        </pc:sldMasterMkLst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4228407759" sldId="2147483710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2909624692" sldId="2147483711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4538369" sldId="2147483712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1669507585" sldId="2147483713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2301276143" sldId="2147483714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1277668060" sldId="2147483715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1029212559" sldId="2147483716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2774642510" sldId="2147483717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731495647" sldId="2147483718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1141670100" sldId="2147483719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2:53.980" v="3"/>
          <pc:sldLayoutMkLst>
            <pc:docMk/>
            <pc:sldMasterMk cId="3509901701" sldId="2147483721"/>
            <pc:sldLayoutMk cId="4264195412" sldId="2147483720"/>
          </pc:sldLayoutMkLst>
        </pc:sldLayoutChg>
      </pc:sldMasterChg>
      <pc:sldMasterChg chg="add del addSldLayout delSldLayout">
        <pc:chgData name="Katie Pentland (2504786)" userId="S::2504786@student.uwtsd.ac.uk::34858dcd-f023-4e7d-8121-d51224766e65" providerId="AD" clId="Web-{74819ED2-FDB2-B5C3-7ACC-BC679AD58A2A}" dt="2025-11-17T16:03:55.280" v="14"/>
        <pc:sldMasterMkLst>
          <pc:docMk/>
          <pc:sldMasterMk cId="3789086809" sldId="2147483734"/>
        </pc:sldMasterMkLst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3975615578" sldId="2147483723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787434503" sldId="2147483724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803469264" sldId="2147483725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3942982075" sldId="2147483726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3790192136" sldId="2147483727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3928651201" sldId="2147483728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2035467884" sldId="2147483729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3276939704" sldId="2147483730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1291341917" sldId="2147483731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2505122313" sldId="2147483732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55.280" v="14"/>
          <pc:sldLayoutMkLst>
            <pc:docMk/>
            <pc:sldMasterMk cId="3789086809" sldId="2147483734"/>
            <pc:sldLayoutMk cId="1376303068" sldId="2147483733"/>
          </pc:sldLayoutMkLst>
        </pc:sldLayoutChg>
      </pc:sldMasterChg>
      <pc:sldMasterChg chg="add del addSldLayout delSldLayout">
        <pc:chgData name="Katie Pentland (2504786)" userId="S::2504786@student.uwtsd.ac.uk::34858dcd-f023-4e7d-8121-d51224766e65" providerId="AD" clId="Web-{74819ED2-FDB2-B5C3-7ACC-BC679AD58A2A}" dt="2025-11-17T16:04:15.141" v="17"/>
        <pc:sldMasterMkLst>
          <pc:docMk/>
          <pc:sldMasterMk cId="168342744" sldId="2147483735"/>
        </pc:sldMasterMkLst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1694368640" sldId="2147483736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2445059510" sldId="2147483737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3833328494" sldId="2147483738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476467331" sldId="2147483739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3606813687" sldId="2147483740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1884948847" sldId="2147483741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279732167" sldId="2147483742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3159976839" sldId="2147483743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360008916" sldId="2147483744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2528194760" sldId="2147483745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4:15.141" v="17"/>
          <pc:sldLayoutMkLst>
            <pc:docMk/>
            <pc:sldMasterMk cId="168342744" sldId="2147483735"/>
            <pc:sldLayoutMk cId="3174837791" sldId="2147483746"/>
          </pc:sldLayoutMkLst>
        </pc:sldLayoutChg>
      </pc:sldMasterChg>
      <pc:sldMasterChg chg="add del addSldLayout delSldLayout">
        <pc:chgData name="Katie Pentland (2504786)" userId="S::2504786@student.uwtsd.ac.uk::34858dcd-f023-4e7d-8121-d51224766e65" providerId="AD" clId="Web-{74819ED2-FDB2-B5C3-7ACC-BC679AD58A2A}" dt="2025-11-17T16:03:15.684" v="7"/>
        <pc:sldMasterMkLst>
          <pc:docMk/>
          <pc:sldMasterMk cId="2231879895" sldId="2147483760"/>
        </pc:sldMasterMkLst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3335318715" sldId="2147483749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1105872093" sldId="2147483750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1536502224" sldId="2147483751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3345295253" sldId="2147483752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2021866773" sldId="2147483753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4052480245" sldId="2147483754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1352800141" sldId="2147483755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1928014086" sldId="2147483756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3296683784" sldId="2147483757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54146888" sldId="2147483758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03:15.684" v="7"/>
          <pc:sldLayoutMkLst>
            <pc:docMk/>
            <pc:sldMasterMk cId="2231879895" sldId="2147483760"/>
            <pc:sldLayoutMk cId="1904532967" sldId="2147483759"/>
          </pc:sldLayoutMkLst>
        </pc:sldLayoutChg>
      </pc:sldMasterChg>
      <pc:sldMasterChg chg="add del addSldLayout delSldLayout">
        <pc:chgData name="Katie Pentland (2504786)" userId="S::2504786@student.uwtsd.ac.uk::34858dcd-f023-4e7d-8121-d51224766e65" providerId="AD" clId="Web-{74819ED2-FDB2-B5C3-7ACC-BC679AD58A2A}" dt="2025-11-17T16:24:00.337" v="75"/>
        <pc:sldMasterMkLst>
          <pc:docMk/>
          <pc:sldMasterMk cId="168342744" sldId="2147483796"/>
        </pc:sldMasterMkLst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279732167" sldId="2147483785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3159976839" sldId="2147483786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360008916" sldId="2147483787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2528194760" sldId="2147483788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1884948847" sldId="2147483789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3174837791" sldId="2147483790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1694368640" sldId="2147483791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2445059510" sldId="2147483792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3833328494" sldId="2147483793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476467331" sldId="2147483794"/>
          </pc:sldLayoutMkLst>
        </pc:sldLayoutChg>
        <pc:sldLayoutChg chg="add del">
          <pc:chgData name="Katie Pentland (2504786)" userId="S::2504786@student.uwtsd.ac.uk::34858dcd-f023-4e7d-8121-d51224766e65" providerId="AD" clId="Web-{74819ED2-FDB2-B5C3-7ACC-BC679AD58A2A}" dt="2025-11-17T16:24:00.337" v="75"/>
          <pc:sldLayoutMkLst>
            <pc:docMk/>
            <pc:sldMasterMk cId="168342744" sldId="2147483796"/>
            <pc:sldLayoutMk cId="3606813687" sldId="2147483795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74819ED2-FDB2-B5C3-7ACC-BC679AD58A2A}" dt="2025-11-17T16:24:06.978" v="76"/>
        <pc:sldMasterMkLst>
          <pc:docMk/>
          <pc:sldMasterMk cId="589765475" sldId="2147483797"/>
        </pc:sldMasterMkLst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2865811394" sldId="2147483798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1433867669" sldId="2147483799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3731793335" sldId="2147483800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3381448108" sldId="2147483801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2698854920" sldId="2147483802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3806625382" sldId="2147483803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3513104747" sldId="2147483804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1995984081" sldId="2147483805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130340536" sldId="2147483806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2457430522" sldId="2147483807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06.978" v="76"/>
          <pc:sldLayoutMkLst>
            <pc:docMk/>
            <pc:sldMasterMk cId="589765475" sldId="2147483797"/>
            <pc:sldLayoutMk cId="3897121838" sldId="2147483808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74819ED2-FDB2-B5C3-7ACC-BC679AD58A2A}" dt="2025-11-17T16:24:12.384" v="77"/>
        <pc:sldMasterMkLst>
          <pc:docMk/>
          <pc:sldMasterMk cId="3123021189" sldId="2147483809"/>
        </pc:sldMasterMkLst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1111259380" sldId="2147483810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2464564993" sldId="2147483811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1327116784" sldId="2147483812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58089986" sldId="2147483813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4083451712" sldId="2147483814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2623055784" sldId="2147483815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1508503279" sldId="2147483816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1441009423" sldId="2147483817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458199880" sldId="2147483818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1464571391" sldId="2147483819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12.384" v="77"/>
          <pc:sldLayoutMkLst>
            <pc:docMk/>
            <pc:sldMasterMk cId="3123021189" sldId="2147483809"/>
            <pc:sldLayoutMk cId="2258294658" sldId="2147483820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74819ED2-FDB2-B5C3-7ACC-BC679AD58A2A}" dt="2025-11-17T16:24:21.041" v="78"/>
        <pc:sldMasterMkLst>
          <pc:docMk/>
          <pc:sldMasterMk cId="3882631186" sldId="2147483821"/>
        </pc:sldMasterMkLst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3095660825" sldId="2147483822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1190677728" sldId="2147483823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3334522430" sldId="2147483824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71436601" sldId="2147483825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2050194973" sldId="2147483826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2538028423" sldId="2147483827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1952676521" sldId="2147483828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3029102294" sldId="2147483829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2573943078" sldId="2147483830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279023018" sldId="2147483831"/>
          </pc:sldLayoutMkLst>
        </pc:sldLayoutChg>
        <pc:sldLayoutChg chg="add del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3882631186" sldId="2147483821"/>
            <pc:sldLayoutMk cId="3761306535" sldId="2147483832"/>
          </pc:sldLayoutMkLst>
        </pc:sldLayoutChg>
      </pc:sldMasterChg>
      <pc:sldMasterChg chg="add addSldLayout modSldLayout">
        <pc:chgData name="Katie Pentland (2504786)" userId="S::2504786@student.uwtsd.ac.uk::34858dcd-f023-4e7d-8121-d51224766e65" providerId="AD" clId="Web-{74819ED2-FDB2-B5C3-7ACC-BC679AD58A2A}" dt="2025-11-17T16:24:21.041" v="78"/>
        <pc:sldMasterMkLst>
          <pc:docMk/>
          <pc:sldMasterMk cId="93242773" sldId="2147483833"/>
        </pc:sldMasterMkLst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2205419515" sldId="2147483834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1602453910" sldId="2147483835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1869124309" sldId="2147483836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1351537937" sldId="2147483837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3830663586" sldId="2147483838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2447955078" sldId="2147483839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4189309872" sldId="2147483840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2317957621" sldId="2147483841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2785633756" sldId="2147483842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1934936559" sldId="2147483843"/>
          </pc:sldLayoutMkLst>
        </pc:sldLayoutChg>
        <pc:sldLayoutChg chg="add mod replId">
          <pc:chgData name="Katie Pentland (2504786)" userId="S::2504786@student.uwtsd.ac.uk::34858dcd-f023-4e7d-8121-d51224766e65" providerId="AD" clId="Web-{74819ED2-FDB2-B5C3-7ACC-BC679AD58A2A}" dt="2025-11-17T16:24:21.041" v="78"/>
          <pc:sldLayoutMkLst>
            <pc:docMk/>
            <pc:sldMasterMk cId="93242773" sldId="2147483833"/>
            <pc:sldLayoutMk cId="125042552" sldId="2147483844"/>
          </pc:sldLayoutMkLst>
        </pc:sldLayoutChg>
      </pc:sldMasterChg>
    </pc:docChg>
  </pc:docChgLst>
  <pc:docChgLst>
    <pc:chgData name="Katie Pentland (2504786)" userId="S::2504786@student.uwtsd.ac.uk::34858dcd-f023-4e7d-8121-d51224766e65" providerId="AD" clId="Web-{648038C4-EA54-619A-A3CA-E0B3F9F4ECE7}"/>
    <pc:docChg chg="modSld">
      <pc:chgData name="Katie Pentland (2504786)" userId="S::2504786@student.uwtsd.ac.uk::34858dcd-f023-4e7d-8121-d51224766e65" providerId="AD" clId="Web-{648038C4-EA54-619A-A3CA-E0B3F9F4ECE7}" dt="2025-11-17T19:14:06.149" v="194" actId="20577"/>
      <pc:docMkLst>
        <pc:docMk/>
      </pc:docMkLst>
      <pc:sldChg chg="addSp delSp modSp">
        <pc:chgData name="Katie Pentland (2504786)" userId="S::2504786@student.uwtsd.ac.uk::34858dcd-f023-4e7d-8121-d51224766e65" providerId="AD" clId="Web-{648038C4-EA54-619A-A3CA-E0B3F9F4ECE7}" dt="2025-11-17T19:14:06.149" v="194" actId="20577"/>
        <pc:sldMkLst>
          <pc:docMk/>
          <pc:sldMk cId="679889365" sldId="260"/>
        </pc:sldMkLst>
        <pc:spChg chg="add del mod">
          <ac:chgData name="Katie Pentland (2504786)" userId="S::2504786@student.uwtsd.ac.uk::34858dcd-f023-4e7d-8121-d51224766e65" providerId="AD" clId="Web-{648038C4-EA54-619A-A3CA-E0B3F9F4ECE7}" dt="2025-11-17T18:54:22.101" v="7"/>
          <ac:spMkLst>
            <pc:docMk/>
            <pc:sldMk cId="679889365" sldId="260"/>
            <ac:spMk id="2" creationId="{6E9FD961-1991-ED74-6FA0-FBB0962F24E1}"/>
          </ac:spMkLst>
        </pc:spChg>
        <pc:spChg chg="mod">
          <ac:chgData name="Katie Pentland (2504786)" userId="S::2504786@student.uwtsd.ac.uk::34858dcd-f023-4e7d-8121-d51224766e65" providerId="AD" clId="Web-{648038C4-EA54-619A-A3CA-E0B3F9F4ECE7}" dt="2025-11-17T18:53:46.661" v="4" actId="20577"/>
          <ac:spMkLst>
            <pc:docMk/>
            <pc:sldMk cId="679889365" sldId="260"/>
            <ac:spMk id="14" creationId="{97C9C521-7B9E-6E0A-9EE5-6E22D9F645ED}"/>
          </ac:spMkLst>
        </pc:spChg>
        <pc:graphicFrameChg chg="add mod modGraphic">
          <ac:chgData name="Katie Pentland (2504786)" userId="S::2504786@student.uwtsd.ac.uk::34858dcd-f023-4e7d-8121-d51224766e65" providerId="AD" clId="Web-{648038C4-EA54-619A-A3CA-E0B3F9F4ECE7}" dt="2025-11-17T19:14:06.149" v="194" actId="20577"/>
          <ac:graphicFrameMkLst>
            <pc:docMk/>
            <pc:sldMk cId="679889365" sldId="260"/>
            <ac:graphicFrameMk id="3" creationId="{7AB08834-D049-079F-45CD-12EC01FAF0B1}"/>
          </ac:graphicFrameMkLst>
        </pc:graphicFrameChg>
      </pc:sldChg>
    </pc:docChg>
  </pc:docChgLst>
  <pc:docChgLst>
    <pc:chgData name="Katie Pentland (2504786)" userId="S::2504786@student.uwtsd.ac.uk::34858dcd-f023-4e7d-8121-d51224766e65" providerId="AD" clId="Web-{55248031-6BE4-93F6-A59E-31B2E4278EEF}"/>
    <pc:docChg chg="mod modSld addMainMaster delMainMaster modMainMaster">
      <pc:chgData name="Katie Pentland (2504786)" userId="S::2504786@student.uwtsd.ac.uk::34858dcd-f023-4e7d-8121-d51224766e65" providerId="AD" clId="Web-{55248031-6BE4-93F6-A59E-31B2E4278EEF}" dt="2025-11-17T18:15:20.031" v="205"/>
      <pc:docMkLst>
        <pc:docMk/>
      </pc:docMkLst>
      <pc:sldChg chg="modSp mod modTransition modClrScheme chgLayout">
        <pc:chgData name="Katie Pentland (2504786)" userId="S::2504786@student.uwtsd.ac.uk::34858dcd-f023-4e7d-8121-d51224766e65" providerId="AD" clId="Web-{55248031-6BE4-93F6-A59E-31B2E4278EEF}" dt="2025-11-17T18:11:48.505" v="194"/>
        <pc:sldMkLst>
          <pc:docMk/>
          <pc:sldMk cId="109857222" sldId="256"/>
        </pc:sldMkLst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109857222" sldId="256"/>
            <ac:spMk id="3" creationId="{00000000-0000-0000-0000-000000000000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109857222" sldId="256"/>
            <ac:spMk id="6" creationId="{CBE61B3E-2AC0-99A5-7E6A-32CB447F38DB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109857222" sldId="256"/>
            <ac:spMk id="7" creationId="{40E8004B-9875-B933-EB4C-736203452FFA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109857222" sldId="256"/>
            <ac:spMk id="8" creationId="{4B91D8C8-EEA1-33A1-305A-19134D1194D3}"/>
          </ac:spMkLst>
        </pc:spChg>
      </pc:sldChg>
      <pc:sldChg chg="modSp mod modTransition modClrScheme addAnim delAnim modAnim chgLayout">
        <pc:chgData name="Katie Pentland (2504786)" userId="S::2504786@student.uwtsd.ac.uk::34858dcd-f023-4e7d-8121-d51224766e65" providerId="AD" clId="Web-{55248031-6BE4-93F6-A59E-31B2E4278EEF}" dt="2025-11-17T18:13:59.133" v="200"/>
        <pc:sldMkLst>
          <pc:docMk/>
          <pc:sldMk cId="368030108" sldId="257"/>
        </pc:sldMkLst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368030108" sldId="257"/>
            <ac:spMk id="16" creationId="{2B2DF9BF-E8F7-92D2-4EFC-427C5D7DDDD6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368030108" sldId="257"/>
            <ac:spMk id="17" creationId="{BB3E9F49-74DE-BD9D-C828-900B5228B447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368030108" sldId="257"/>
            <ac:spMk id="18" creationId="{ABA39A0F-DCEB-6AFB-68B6-2E57A3127408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368030108" sldId="257"/>
            <ac:spMk id="23" creationId="{205CD239-8605-E529-DF90-238E677EA685}"/>
          </ac:spMkLst>
        </pc:spChg>
      </pc:sldChg>
      <pc:sldChg chg="modSp mod modTransition modClrScheme chgLayout">
        <pc:chgData name="Katie Pentland (2504786)" userId="S::2504786@student.uwtsd.ac.uk::34858dcd-f023-4e7d-8121-d51224766e65" providerId="AD" clId="Web-{55248031-6BE4-93F6-A59E-31B2E4278EEF}" dt="2025-11-17T18:12:07.083" v="196"/>
        <pc:sldMkLst>
          <pc:docMk/>
          <pc:sldMk cId="1973495034" sldId="258"/>
        </pc:sldMkLst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1973495034" sldId="258"/>
            <ac:spMk id="2" creationId="{0B9857E4-2D98-A6A8-5F90-74724B1A45C1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1973495034" sldId="258"/>
            <ac:spMk id="4" creationId="{0F2BADD6-F377-B0C8-31BD-1C1EFEB2A2ED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1973495034" sldId="258"/>
            <ac:spMk id="5" creationId="{BC0DC54F-86F0-D9FC-C154-8C8263B31767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1973495034" sldId="258"/>
            <ac:spMk id="6" creationId="{A047EA77-0F84-00DC-8857-630A85B24139}"/>
          </ac:spMkLst>
        </pc:spChg>
        <pc:graphicFrameChg chg="mod ord">
          <ac:chgData name="Katie Pentland (2504786)" userId="S::2504786@student.uwtsd.ac.uk::34858dcd-f023-4e7d-8121-d51224766e65" providerId="AD" clId="Web-{55248031-6BE4-93F6-A59E-31B2E4278EEF}" dt="2025-11-17T18:09:49.772" v="171"/>
          <ac:graphicFrameMkLst>
            <pc:docMk/>
            <pc:sldMk cId="1973495034" sldId="258"/>
            <ac:graphicFrameMk id="7" creationId="{1BF69C85-2B10-9140-A111-8085ED66DA77}"/>
          </ac:graphicFrameMkLst>
        </pc:graphicFrameChg>
      </pc:sldChg>
      <pc:sldChg chg="addSp modSp mod modTransition setBg modClrScheme chgLayout">
        <pc:chgData name="Katie Pentland (2504786)" userId="S::2504786@student.uwtsd.ac.uk::34858dcd-f023-4e7d-8121-d51224766e65" providerId="AD" clId="Web-{55248031-6BE4-93F6-A59E-31B2E4278EEF}" dt="2025-11-17T18:15:20.031" v="205"/>
        <pc:sldMkLst>
          <pc:docMk/>
          <pc:sldMk cId="887556511" sldId="259"/>
        </pc:sldMkLst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887556511" sldId="259"/>
            <ac:spMk id="2" creationId="{EA415863-ABA6-4F13-3062-36222DEF9817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887556511" sldId="259"/>
            <ac:spMk id="3" creationId="{72850CD0-7C0A-FA02-2207-6A38E85596A0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887556511" sldId="259"/>
            <ac:spMk id="4" creationId="{69D97FC8-8823-2899-80F6-53B705871DD0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887556511" sldId="259"/>
            <ac:spMk id="5" creationId="{36249CA8-F665-0765-45FD-628AB4164EBB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887556511" sldId="259"/>
            <ac:spMk id="6" creationId="{D6F96F93-548B-35C9-55BB-CD2FB11D784B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887556511" sldId="259"/>
            <ac:spMk id="7" creationId="{C25BCCEF-CB22-DD09-0895-1B81AC5BD201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887556511" sldId="259"/>
            <ac:spMk id="8" creationId="{27A192AA-4AA3-BE67-6F18-D53EE55593CB}"/>
          </ac:spMkLst>
        </pc:spChg>
        <pc:spChg chg="mod ord">
          <ac:chgData name="Katie Pentland (2504786)" userId="S::2504786@student.uwtsd.ac.uk::34858dcd-f023-4e7d-8121-d51224766e65" providerId="AD" clId="Web-{55248031-6BE4-93F6-A59E-31B2E4278EEF}" dt="2025-11-17T18:09:49.772" v="171"/>
          <ac:spMkLst>
            <pc:docMk/>
            <pc:sldMk cId="887556511" sldId="259"/>
            <ac:spMk id="9" creationId="{F75F0C42-5A7F-6610-80E6-DC10FC457D15}"/>
          </ac:spMkLst>
        </pc:spChg>
        <pc:inkChg chg="add">
          <ac:chgData name="Katie Pentland (2504786)" userId="S::2504786@student.uwtsd.ac.uk::34858dcd-f023-4e7d-8121-d51224766e65" providerId="AD" clId="Web-{55248031-6BE4-93F6-A59E-31B2E4278EEF}" dt="2025-11-17T18:15:20.031" v="205"/>
          <ac:inkMkLst>
            <pc:docMk/>
            <pc:sldMk cId="887556511" sldId="259"/>
            <ac:inkMk id="10" creationId="{080A2AE9-54D6-4598-68DB-3F6258810335}"/>
          </ac:inkMkLst>
        </pc:inkChg>
      </pc:sldChg>
      <pc:sldMasterChg chg="del delSldLayout">
        <pc:chgData name="Katie Pentland (2504786)" userId="S::2504786@student.uwtsd.ac.uk::34858dcd-f023-4e7d-8121-d51224766e65" providerId="AD" clId="Web-{55248031-6BE4-93F6-A59E-31B2E4278EEF}" dt="2025-11-17T17:49:34.766" v="0"/>
        <pc:sldMasterMkLst>
          <pc:docMk/>
          <pc:sldMasterMk cId="93242773" sldId="2147483833"/>
        </pc:sldMasterMkLst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2205419515" sldId="2147483834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1602453910" sldId="2147483835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1869124309" sldId="2147483836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1351537937" sldId="2147483837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3830663586" sldId="2147483838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2447955078" sldId="2147483839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4189309872" sldId="2147483840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2317957621" sldId="2147483841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2785633756" sldId="2147483842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1934936559" sldId="2147483843"/>
          </pc:sldLayoutMkLst>
        </pc:sldLayoutChg>
        <pc:sldLayoutChg chg="del">
          <pc:chgData name="Katie Pentland (2504786)" userId="S::2504786@student.uwtsd.ac.uk::34858dcd-f023-4e7d-8121-d51224766e65" providerId="AD" clId="Web-{55248031-6BE4-93F6-A59E-31B2E4278EEF}" dt="2025-11-17T17:49:34.766" v="0"/>
          <pc:sldLayoutMkLst>
            <pc:docMk/>
            <pc:sldMasterMk cId="93242773" sldId="2147483833"/>
            <pc:sldLayoutMk cId="125042552" sldId="2147483844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7:49:37.141" v="1"/>
        <pc:sldMasterMkLst>
          <pc:docMk/>
          <pc:sldMasterMk cId="2387833966" sldId="2147483845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2251778405" sldId="214748384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3690139605" sldId="214748384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4081192708" sldId="214748384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3815474958" sldId="214748384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3807552140" sldId="214748385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2409962788" sldId="214748385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4062565185" sldId="214748385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2506054988" sldId="214748385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2817627771" sldId="214748385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3610103030" sldId="214748385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37.141" v="1"/>
          <pc:sldLayoutMkLst>
            <pc:docMk/>
            <pc:sldMasterMk cId="2387833966" sldId="2147483845"/>
            <pc:sldLayoutMk cId="3648898816" sldId="2147483856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7:49:42.657" v="2"/>
        <pc:sldMasterMkLst>
          <pc:docMk/>
          <pc:sldMasterMk cId="92140632" sldId="2147483857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2226977819" sldId="214748385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1279117650" sldId="214748385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703653187" sldId="214748386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1005872147" sldId="214748386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3031949414" sldId="214748386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1271851974" sldId="214748386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4280896067" sldId="214748386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922504825" sldId="214748386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2002322724" sldId="214748386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839275589" sldId="214748386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2.657" v="2"/>
          <pc:sldLayoutMkLst>
            <pc:docMk/>
            <pc:sldMasterMk cId="92140632" sldId="2147483857"/>
            <pc:sldLayoutMk cId="3708013193" sldId="2147483868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7:49:44.079" v="3"/>
        <pc:sldMasterMkLst>
          <pc:docMk/>
          <pc:sldMasterMk cId="2783679954" sldId="2147483869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4232784166" sldId="214748387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3812457105" sldId="214748387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1411476259" sldId="214748387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3822050232" sldId="214748387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1494958476" sldId="214748387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3470118414" sldId="214748387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3989551112" sldId="214748387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4240907064" sldId="214748387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3996705938" sldId="214748387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185752579" sldId="214748387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4.079" v="3"/>
          <pc:sldLayoutMkLst>
            <pc:docMk/>
            <pc:sldMasterMk cId="2783679954" sldId="2147483869"/>
            <pc:sldLayoutMk cId="25963476" sldId="2147483880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7:49:45.235" v="4"/>
        <pc:sldMasterMkLst>
          <pc:docMk/>
          <pc:sldMasterMk cId="1521822932" sldId="2147483881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1721575477" sldId="214748388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3022152651" sldId="214748388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3096054020" sldId="214748388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1861639437" sldId="214748388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3243861112" sldId="214748388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666532240" sldId="214748388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447505842" sldId="214748388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258743417" sldId="214748388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3973469877" sldId="214748389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2046356225" sldId="214748389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5.235" v="4"/>
          <pc:sldLayoutMkLst>
            <pc:docMk/>
            <pc:sldMasterMk cId="1521822932" sldId="2147483881"/>
            <pc:sldLayoutMk cId="2921263120" sldId="2147483892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7:49:47.485" v="5"/>
        <pc:sldMasterMkLst>
          <pc:docMk/>
          <pc:sldMasterMk cId="1552974670" sldId="2147483893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2586636481" sldId="214748389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2555665315" sldId="214748389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2248415114" sldId="214748389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926166911" sldId="214748389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1300292820" sldId="214748389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3723689994" sldId="214748389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2835706238" sldId="214748390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201554701" sldId="214748390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2194740370" sldId="214748390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2944530334" sldId="214748390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47.485" v="5"/>
          <pc:sldLayoutMkLst>
            <pc:docMk/>
            <pc:sldMasterMk cId="1552974670" sldId="2147483893"/>
            <pc:sldLayoutMk cId="3863643719" sldId="2147483904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7:49:58.032" v="7"/>
        <pc:sldMasterMkLst>
          <pc:docMk/>
          <pc:sldMasterMk cId="158419193" sldId="2147483905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2330195351" sldId="214748390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2703417186" sldId="214748390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3365048584" sldId="214748390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615794759" sldId="214748390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3520539382" sldId="214748391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1684277486" sldId="214748391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1513144688" sldId="214748391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1059821866" sldId="214748391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2378049668" sldId="214748391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624914611" sldId="214748391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8.032" v="7"/>
          <pc:sldLayoutMkLst>
            <pc:docMk/>
            <pc:sldMasterMk cId="158419193" sldId="2147483905"/>
            <pc:sldLayoutMk cId="309480826" sldId="2147483916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7:49:59.516" v="8"/>
        <pc:sldMasterMkLst>
          <pc:docMk/>
          <pc:sldMasterMk cId="4047848635" sldId="2147483917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928435354" sldId="214748391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1627387268" sldId="214748391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1367914832" sldId="214748392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2311009132" sldId="214748392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1997191822" sldId="214748392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3624921009" sldId="214748392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2562031723" sldId="214748392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1781201489" sldId="214748392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1282610927" sldId="214748392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1498602341" sldId="214748392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7:49:59.516" v="8"/>
          <pc:sldLayoutMkLst>
            <pc:docMk/>
            <pc:sldMasterMk cId="4047848635" sldId="2147483917"/>
            <pc:sldLayoutMk cId="3423719991" sldId="2147483928"/>
          </pc:sldLayoutMkLst>
        </pc:sldLayoutChg>
      </pc:sldMasterChg>
      <pc:sldMasterChg chg="add del modTransition addSldLayout delSldLayout modSldLayout">
        <pc:chgData name="Katie Pentland (2504786)" userId="S::2504786@student.uwtsd.ac.uk::34858dcd-f023-4e7d-8121-d51224766e65" providerId="AD" clId="Web-{55248031-6BE4-93F6-A59E-31B2E4278EEF}" dt="2025-11-17T18:11:48.505" v="194"/>
        <pc:sldMasterMkLst>
          <pc:docMk/>
          <pc:sldMasterMk cId="3196882886" sldId="2147483929"/>
        </pc:sldMasterMkLst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1001052663" sldId="2147483930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2090256940" sldId="2147483931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2271699999" sldId="2147483932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3698272909" sldId="2147483933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1883679225" sldId="2147483934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3712809855" sldId="2147483935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2721705520" sldId="2147483936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2840340887" sldId="2147483937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3978859670" sldId="2147483938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3992905142" sldId="2147483939"/>
          </pc:sldLayoutMkLst>
        </pc:sldLayoutChg>
        <pc:sldLayoutChg chg="add del mod replId modTransition">
          <pc:chgData name="Katie Pentland (2504786)" userId="S::2504786@student.uwtsd.ac.uk::34858dcd-f023-4e7d-8121-d51224766e65" providerId="AD" clId="Web-{55248031-6BE4-93F6-A59E-31B2E4278EEF}" dt="2025-11-17T18:11:48.505" v="194"/>
          <pc:sldLayoutMkLst>
            <pc:docMk/>
            <pc:sldMasterMk cId="3196882886" sldId="2147483929"/>
            <pc:sldLayoutMk cId="278963600" sldId="2147483940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8:09:49.772" v="171"/>
        <pc:sldMasterMkLst>
          <pc:docMk/>
          <pc:sldMasterMk cId="3638328734" sldId="2147483941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1384521175" sldId="214748394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2507844110" sldId="214748394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383573732" sldId="214748394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1529725711" sldId="214748394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679475847" sldId="214748394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1827188455" sldId="214748394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2608283941" sldId="214748394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3705414097" sldId="214748394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3777408474" sldId="214748395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2355812358" sldId="214748395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3809371584" sldId="214748395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3207524763" sldId="214748395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1986788266" sldId="214748395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917460329" sldId="214748395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3283058700" sldId="214748395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1413143956" sldId="214748395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9.772" v="171"/>
          <pc:sldLayoutMkLst>
            <pc:docMk/>
            <pc:sldMasterMk cId="3638328734" sldId="2147483941"/>
            <pc:sldLayoutMk cId="4236659019" sldId="2147483958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8:09:46.694" v="170"/>
        <pc:sldMasterMkLst>
          <pc:docMk/>
          <pc:sldMasterMk cId="994692121" sldId="2147483959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1579398837" sldId="214748396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2904906137" sldId="214748396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2439787127" sldId="214748396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575216916" sldId="214748396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1845242642" sldId="214748396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1296607100" sldId="214748396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29845176" sldId="214748396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3993270737" sldId="214748396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1962681720" sldId="214748396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510686077" sldId="214748396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2792121282" sldId="214748397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2192820525" sldId="214748397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1467905694" sldId="214748397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3857265668" sldId="214748397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3659649942" sldId="214748397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1058686500" sldId="214748397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6.694" v="170"/>
          <pc:sldLayoutMkLst>
            <pc:docMk/>
            <pc:sldMasterMk cId="994692121" sldId="2147483959"/>
            <pc:sldLayoutMk cId="1170223367" sldId="2147483976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8:09:45.428" v="169"/>
        <pc:sldMasterMkLst>
          <pc:docMk/>
          <pc:sldMasterMk cId="2053217011" sldId="2147483977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3077707946" sldId="214748397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1680646604" sldId="214748397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1911810170" sldId="214748398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998688922" sldId="214748398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858003306" sldId="214748398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546604087" sldId="214748398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854194855" sldId="214748398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2415925883" sldId="214748398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3005773171" sldId="214748398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1220335820" sldId="214748398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428" v="169"/>
          <pc:sldLayoutMkLst>
            <pc:docMk/>
            <pc:sldMasterMk cId="2053217011" sldId="2147483977"/>
            <pc:sldLayoutMk cId="3643431789" sldId="2147483988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8:09:45.069" v="168"/>
        <pc:sldMasterMkLst>
          <pc:docMk/>
          <pc:sldMasterMk cId="2936442074" sldId="2147483989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2133518286" sldId="214748399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3450748776" sldId="214748399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3158048640" sldId="214748399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691977027" sldId="214748399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2987911086" sldId="214748399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3527993946" sldId="214748399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2314819038" sldId="214748399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2632356603" sldId="214748399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1878822001" sldId="214748399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231710331" sldId="214748399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5.069" v="168"/>
          <pc:sldLayoutMkLst>
            <pc:docMk/>
            <pc:sldMasterMk cId="2936442074" sldId="2147483989"/>
            <pc:sldLayoutMk cId="139617508" sldId="2147484000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8:09:41.975" v="167"/>
        <pc:sldMasterMkLst>
          <pc:docMk/>
          <pc:sldMasterMk cId="1087451263" sldId="2147484001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3811104777" sldId="214748400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55276688" sldId="214748400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1014481311" sldId="214748400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3219728237" sldId="214748400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4254515946" sldId="214748400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2853055024" sldId="214748400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3546330088" sldId="214748400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320818575" sldId="214748400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2357537677" sldId="214748401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737485897" sldId="214748401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1.975" v="167"/>
          <pc:sldLayoutMkLst>
            <pc:docMk/>
            <pc:sldMasterMk cId="1087451263" sldId="2147484001"/>
            <pc:sldLayoutMk cId="1065614841" sldId="2147484012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8:09:40.647" v="166"/>
        <pc:sldMasterMkLst>
          <pc:docMk/>
          <pc:sldMasterMk cId="288614635" sldId="2147484013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579994799" sldId="214748401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530761020" sldId="214748401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3838585376" sldId="214748401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3401287888" sldId="214748401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3502479588" sldId="214748401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3907981031" sldId="214748401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880789038" sldId="214748402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3804787938" sldId="214748402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3210938638" sldId="214748402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2873260382" sldId="214748402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40.647" v="166"/>
          <pc:sldLayoutMkLst>
            <pc:docMk/>
            <pc:sldMasterMk cId="288614635" sldId="2147484013"/>
            <pc:sldLayoutMk cId="1589729722" sldId="2147484024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8:09:39.819" v="165"/>
        <pc:sldMasterMkLst>
          <pc:docMk/>
          <pc:sldMasterMk cId="2995580772" sldId="2147484025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3210535482" sldId="214748402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907141004" sldId="214748402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2024273765" sldId="214748402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2416006357" sldId="214748402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3187209755" sldId="214748403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1796911530" sldId="214748403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1802699070" sldId="214748403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686800404" sldId="214748403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2335164368" sldId="214748403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179139804" sldId="214748403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819" v="165"/>
          <pc:sldLayoutMkLst>
            <pc:docMk/>
            <pc:sldMasterMk cId="2995580772" sldId="2147484025"/>
            <pc:sldLayoutMk cId="770309827" sldId="2147484036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8:09:39.085" v="164"/>
        <pc:sldMasterMkLst>
          <pc:docMk/>
          <pc:sldMasterMk cId="228482730" sldId="2147484037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3895614977" sldId="214748403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3747208685" sldId="214748403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1290755129" sldId="214748404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4144404829" sldId="214748404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429122124" sldId="214748404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3678469429" sldId="214748404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2538568202" sldId="214748404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451507963" sldId="214748404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1863318905" sldId="214748404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2832796814" sldId="214748404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9.085" v="164"/>
          <pc:sldLayoutMkLst>
            <pc:docMk/>
            <pc:sldMasterMk cId="228482730" sldId="2147484037"/>
            <pc:sldLayoutMk cId="930137646" sldId="2147484048"/>
          </pc:sldLayoutMkLst>
        </pc:sldLayoutChg>
      </pc:sldMasterChg>
      <pc:sldMasterChg chg="add del addSldLayout delSldLayout modSldLayout">
        <pc:chgData name="Katie Pentland (2504786)" userId="S::2504786@student.uwtsd.ac.uk::34858dcd-f023-4e7d-8121-d51224766e65" providerId="AD" clId="Web-{55248031-6BE4-93F6-A59E-31B2E4278EEF}" dt="2025-11-17T18:09:38.319" v="163"/>
        <pc:sldMasterMkLst>
          <pc:docMk/>
          <pc:sldMasterMk cId="1932033105" sldId="2147484049"/>
        </pc:sldMasterMkLst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2094796574" sldId="2147484050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3564485851" sldId="2147484051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1603887265" sldId="2147484052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2174074101" sldId="2147484053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3680493151" sldId="2147484054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2371011157" sldId="2147484055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298185996" sldId="2147484056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1330599273" sldId="2147484057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2599273866" sldId="2147484058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2866031145" sldId="2147484059"/>
          </pc:sldLayoutMkLst>
        </pc:sldLayoutChg>
        <pc:sldLayoutChg chg="add del mod replId">
          <pc:chgData name="Katie Pentland (2504786)" userId="S::2504786@student.uwtsd.ac.uk::34858dcd-f023-4e7d-8121-d51224766e65" providerId="AD" clId="Web-{55248031-6BE4-93F6-A59E-31B2E4278EEF}" dt="2025-11-17T18:09:38.319" v="163"/>
          <pc:sldLayoutMkLst>
            <pc:docMk/>
            <pc:sldMasterMk cId="1932033105" sldId="2147484049"/>
            <pc:sldLayoutMk cId="1934605595" sldId="2147484060"/>
          </pc:sldLayoutMkLst>
        </pc:sldLayoutChg>
      </pc:sldMasterChg>
    </pc:docChg>
  </pc:docChgLst>
  <pc:docChgLst>
    <pc:chgData name="Katie Pentland (2504786)" userId="S::2504786@student.uwtsd.ac.uk::34858dcd-f023-4e7d-8121-d51224766e65" providerId="AD" clId="Web-{0F464407-2365-0817-94C0-2E7BF65CFB9D}"/>
    <pc:docChg chg="addSld modSld modMainMaster">
      <pc:chgData name="Katie Pentland (2504786)" userId="S::2504786@student.uwtsd.ac.uk::34858dcd-f023-4e7d-8121-d51224766e65" providerId="AD" clId="Web-{0F464407-2365-0817-94C0-2E7BF65CFB9D}" dt="2025-11-17T17:12:03.952" v="364"/>
      <pc:docMkLst>
        <pc:docMk/>
      </pc:docMkLst>
      <pc:sldChg chg="addSp delSp modSp mod setBg modClrScheme addAnim chgLayout">
        <pc:chgData name="Katie Pentland (2504786)" userId="S::2504786@student.uwtsd.ac.uk::34858dcd-f023-4e7d-8121-d51224766e65" providerId="AD" clId="Web-{0F464407-2365-0817-94C0-2E7BF65CFB9D}" dt="2025-11-17T17:12:03.952" v="364"/>
        <pc:sldMkLst>
          <pc:docMk/>
          <pc:sldMk cId="109857222" sldId="256"/>
        </pc:sldMkLst>
        <pc:spChg chg="mod">
          <ac:chgData name="Katie Pentland (2504786)" userId="S::2504786@student.uwtsd.ac.uk::34858dcd-f023-4e7d-8121-d51224766e65" providerId="AD" clId="Web-{0F464407-2365-0817-94C0-2E7BF65CFB9D}" dt="2025-11-17T17:04:45.311" v="35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Katie Pentland (2504786)" userId="S::2504786@student.uwtsd.ac.uk::34858dcd-f023-4e7d-8121-d51224766e65" providerId="AD" clId="Web-{0F464407-2365-0817-94C0-2E7BF65CFB9D}" dt="2025-11-17T17:04:45.311" v="357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Katie Pentland (2504786)" userId="S::2504786@student.uwtsd.ac.uk::34858dcd-f023-4e7d-8121-d51224766e65" providerId="AD" clId="Web-{0F464407-2365-0817-94C0-2E7BF65CFB9D}" dt="2025-11-17T17:04:45.311" v="357"/>
          <ac:spMkLst>
            <pc:docMk/>
            <pc:sldMk cId="109857222" sldId="256"/>
            <ac:spMk id="6" creationId="{CBE61B3E-2AC0-99A5-7E6A-32CB447F38DB}"/>
          </ac:spMkLst>
        </pc:spChg>
        <pc:spChg chg="add mod">
          <ac:chgData name="Katie Pentland (2504786)" userId="S::2504786@student.uwtsd.ac.uk::34858dcd-f023-4e7d-8121-d51224766e65" providerId="AD" clId="Web-{0F464407-2365-0817-94C0-2E7BF65CFB9D}" dt="2025-11-17T17:04:45.311" v="357"/>
          <ac:spMkLst>
            <pc:docMk/>
            <pc:sldMk cId="109857222" sldId="256"/>
            <ac:spMk id="7" creationId="{40E8004B-9875-B933-EB4C-736203452FFA}"/>
          </ac:spMkLst>
        </pc:spChg>
        <pc:spChg chg="add mod">
          <ac:chgData name="Katie Pentland (2504786)" userId="S::2504786@student.uwtsd.ac.uk::34858dcd-f023-4e7d-8121-d51224766e65" providerId="AD" clId="Web-{0F464407-2365-0817-94C0-2E7BF65CFB9D}" dt="2025-11-17T17:04:45.311" v="357"/>
          <ac:spMkLst>
            <pc:docMk/>
            <pc:sldMk cId="109857222" sldId="256"/>
            <ac:spMk id="8" creationId="{4B91D8C8-EEA1-33A1-305A-19134D1194D3}"/>
          </ac:spMkLst>
        </pc:spChg>
        <pc:spChg chg="add del mod">
          <ac:chgData name="Katie Pentland (2504786)" userId="S::2504786@student.uwtsd.ac.uk::34858dcd-f023-4e7d-8121-d51224766e65" providerId="AD" clId="Web-{0F464407-2365-0817-94C0-2E7BF65CFB9D}" dt="2025-11-17T17:04:45.311" v="356"/>
          <ac:spMkLst>
            <pc:docMk/>
            <pc:sldMk cId="109857222" sldId="256"/>
            <ac:spMk id="10" creationId="{466123C0-4F49-98CA-84CB-B94079357BE8}"/>
          </ac:spMkLst>
        </pc:spChg>
        <pc:picChg chg="del mod">
          <ac:chgData name="Katie Pentland (2504786)" userId="S::2504786@student.uwtsd.ac.uk::34858dcd-f023-4e7d-8121-d51224766e65" providerId="AD" clId="Web-{0F464407-2365-0817-94C0-2E7BF65CFB9D}" dt="2025-11-17T17:04:29.077" v="352"/>
          <ac:picMkLst>
            <pc:docMk/>
            <pc:sldMk cId="109857222" sldId="256"/>
            <ac:picMk id="4" creationId="{9BB62495-8701-E651-55AE-68E505989B14}"/>
          </ac:picMkLst>
        </pc:picChg>
      </pc:sldChg>
      <pc:sldChg chg="addSp delSp modSp mod setBg modClrScheme addAnim modShow chgLayout">
        <pc:chgData name="Katie Pentland (2504786)" userId="S::2504786@student.uwtsd.ac.uk::34858dcd-f023-4e7d-8121-d51224766e65" providerId="AD" clId="Web-{0F464407-2365-0817-94C0-2E7BF65CFB9D}" dt="2025-11-17T17:12:03.952" v="364"/>
        <pc:sldMkLst>
          <pc:docMk/>
          <pc:sldMk cId="368030108" sldId="257"/>
        </pc:sldMkLst>
        <pc:spChg chg="add del mod">
          <ac:chgData name="Katie Pentland (2504786)" userId="S::2504786@student.uwtsd.ac.uk::34858dcd-f023-4e7d-8121-d51224766e65" providerId="AD" clId="Web-{0F464407-2365-0817-94C0-2E7BF65CFB9D}" dt="2025-11-17T16:25:50.085" v="11"/>
          <ac:spMkLst>
            <pc:docMk/>
            <pc:sldMk cId="368030108" sldId="257"/>
            <ac:spMk id="2" creationId="{722B1EC1-28E5-E7D4-4501-B61E9534A089}"/>
          </ac:spMkLst>
        </pc:spChg>
        <pc:spChg chg="add mod ord">
          <ac:chgData name="Katie Pentland (2504786)" userId="S::2504786@student.uwtsd.ac.uk::34858dcd-f023-4e7d-8121-d51224766e65" providerId="AD" clId="Web-{0F464407-2365-0817-94C0-2E7BF65CFB9D}" dt="2025-11-17T16:43:01.689" v="268"/>
          <ac:spMkLst>
            <pc:docMk/>
            <pc:sldMk cId="368030108" sldId="257"/>
            <ac:spMk id="3" creationId="{8128487B-5F01-7CE8-3A93-17666B066FA8}"/>
          </ac:spMkLst>
        </pc:spChg>
        <pc:spChg chg="add del mod">
          <ac:chgData name="Katie Pentland (2504786)" userId="S::2504786@student.uwtsd.ac.uk::34858dcd-f023-4e7d-8121-d51224766e65" providerId="AD" clId="Web-{0F464407-2365-0817-94C0-2E7BF65CFB9D}" dt="2025-11-17T16:25:50.085" v="10"/>
          <ac:spMkLst>
            <pc:docMk/>
            <pc:sldMk cId="368030108" sldId="257"/>
            <ac:spMk id="5" creationId="{183363F1-50C0-C50D-2AEB-83CCA6858167}"/>
          </ac:spMkLst>
        </pc:spChg>
        <pc:spChg chg="add del mod">
          <ac:chgData name="Katie Pentland (2504786)" userId="S::2504786@student.uwtsd.ac.uk::34858dcd-f023-4e7d-8121-d51224766e65" providerId="AD" clId="Web-{0F464407-2365-0817-94C0-2E7BF65CFB9D}" dt="2025-11-17T16:25:50.085" v="10"/>
          <ac:spMkLst>
            <pc:docMk/>
            <pc:sldMk cId="368030108" sldId="257"/>
            <ac:spMk id="7" creationId="{32204A08-08DD-CBDC-8717-20B18038FA48}"/>
          </ac:spMkLst>
        </pc:spChg>
        <pc:spChg chg="add del mod">
          <ac:chgData name="Katie Pentland (2504786)" userId="S::2504786@student.uwtsd.ac.uk::34858dcd-f023-4e7d-8121-d51224766e65" providerId="AD" clId="Web-{0F464407-2365-0817-94C0-2E7BF65CFB9D}" dt="2025-11-17T16:25:50.085" v="10"/>
          <ac:spMkLst>
            <pc:docMk/>
            <pc:sldMk cId="368030108" sldId="257"/>
            <ac:spMk id="9" creationId="{0AEC97FF-1724-0DDC-4CEB-7EBF43B772D4}"/>
          </ac:spMkLst>
        </pc:spChg>
        <pc:spChg chg="add del mod">
          <ac:chgData name="Katie Pentland (2504786)" userId="S::2504786@student.uwtsd.ac.uk::34858dcd-f023-4e7d-8121-d51224766e65" providerId="AD" clId="Web-{0F464407-2365-0817-94C0-2E7BF65CFB9D}" dt="2025-11-17T16:25:50.085" v="10"/>
          <ac:spMkLst>
            <pc:docMk/>
            <pc:sldMk cId="368030108" sldId="257"/>
            <ac:spMk id="11" creationId="{E971212F-2BC5-8453-4FAA-92E0E82A6E1C}"/>
          </ac:spMkLst>
        </pc:spChg>
        <pc:spChg chg="add del mod">
          <ac:chgData name="Katie Pentland (2504786)" userId="S::2504786@student.uwtsd.ac.uk::34858dcd-f023-4e7d-8121-d51224766e65" providerId="AD" clId="Web-{0F464407-2365-0817-94C0-2E7BF65CFB9D}" dt="2025-11-17T16:25:50.085" v="10"/>
          <ac:spMkLst>
            <pc:docMk/>
            <pc:sldMk cId="368030108" sldId="257"/>
            <ac:spMk id="13" creationId="{A52F1483-62C5-EC3B-E698-96319DFAD59B}"/>
          </ac:spMkLst>
        </pc:spChg>
        <pc:spChg chg="add mod">
          <ac:chgData name="Katie Pentland (2504786)" userId="S::2504786@student.uwtsd.ac.uk::34858dcd-f023-4e7d-8121-d51224766e65" providerId="AD" clId="Web-{0F464407-2365-0817-94C0-2E7BF65CFB9D}" dt="2025-11-17T16:43:01.689" v="268"/>
          <ac:spMkLst>
            <pc:docMk/>
            <pc:sldMk cId="368030108" sldId="257"/>
            <ac:spMk id="16" creationId="{2B2DF9BF-E8F7-92D2-4EFC-427C5D7DDDD6}"/>
          </ac:spMkLst>
        </pc:spChg>
        <pc:spChg chg="add mod">
          <ac:chgData name="Katie Pentland (2504786)" userId="S::2504786@student.uwtsd.ac.uk::34858dcd-f023-4e7d-8121-d51224766e65" providerId="AD" clId="Web-{0F464407-2365-0817-94C0-2E7BF65CFB9D}" dt="2025-11-17T16:43:01.689" v="268"/>
          <ac:spMkLst>
            <pc:docMk/>
            <pc:sldMk cId="368030108" sldId="257"/>
            <ac:spMk id="17" creationId="{BB3E9F49-74DE-BD9D-C828-900B5228B447}"/>
          </ac:spMkLst>
        </pc:spChg>
        <pc:spChg chg="add mod">
          <ac:chgData name="Katie Pentland (2504786)" userId="S::2504786@student.uwtsd.ac.uk::34858dcd-f023-4e7d-8121-d51224766e65" providerId="AD" clId="Web-{0F464407-2365-0817-94C0-2E7BF65CFB9D}" dt="2025-11-17T16:43:01.689" v="268"/>
          <ac:spMkLst>
            <pc:docMk/>
            <pc:sldMk cId="368030108" sldId="257"/>
            <ac:spMk id="18" creationId="{ABA39A0F-DCEB-6AFB-68B6-2E57A3127408}"/>
          </ac:spMkLst>
        </pc:spChg>
        <pc:spChg chg="add mod">
          <ac:chgData name="Katie Pentland (2504786)" userId="S::2504786@student.uwtsd.ac.uk::34858dcd-f023-4e7d-8121-d51224766e65" providerId="AD" clId="Web-{0F464407-2365-0817-94C0-2E7BF65CFB9D}" dt="2025-11-17T16:43:45.221" v="275" actId="20577"/>
          <ac:spMkLst>
            <pc:docMk/>
            <pc:sldMk cId="368030108" sldId="257"/>
            <ac:spMk id="23" creationId="{205CD239-8605-E529-DF90-238E677EA685}"/>
          </ac:spMkLst>
        </pc:spChg>
        <pc:picChg chg="add mod ord">
          <ac:chgData name="Katie Pentland (2504786)" userId="S::2504786@student.uwtsd.ac.uk::34858dcd-f023-4e7d-8121-d51224766e65" providerId="AD" clId="Web-{0F464407-2365-0817-94C0-2E7BF65CFB9D}" dt="2025-11-17T16:43:01.689" v="268"/>
          <ac:picMkLst>
            <pc:docMk/>
            <pc:sldMk cId="368030108" sldId="257"/>
            <ac:picMk id="4" creationId="{DF094F7D-5C6A-F649-E96B-DE5C1F3EB43F}"/>
          </ac:picMkLst>
        </pc:picChg>
      </pc:sldChg>
      <pc:sldChg chg="addSp delSp modSp new mod modTransition addAnim modAnim modNotes">
        <pc:chgData name="Katie Pentland (2504786)" userId="S::2504786@student.uwtsd.ac.uk::34858dcd-f023-4e7d-8121-d51224766e65" providerId="AD" clId="Web-{0F464407-2365-0817-94C0-2E7BF65CFB9D}" dt="2025-11-17T17:12:03.952" v="364"/>
        <pc:sldMkLst>
          <pc:docMk/>
          <pc:sldMk cId="1973495034" sldId="258"/>
        </pc:sldMkLst>
        <pc:spChg chg="mod">
          <ac:chgData name="Katie Pentland (2504786)" userId="S::2504786@student.uwtsd.ac.uk::34858dcd-f023-4e7d-8121-d51224766e65" providerId="AD" clId="Web-{0F464407-2365-0817-94C0-2E7BF65CFB9D}" dt="2025-11-17T16:43:54.439" v="281" actId="20577"/>
          <ac:spMkLst>
            <pc:docMk/>
            <pc:sldMk cId="1973495034" sldId="258"/>
            <ac:spMk id="2" creationId="{0B9857E4-2D98-A6A8-5F90-74724B1A45C1}"/>
          </ac:spMkLst>
        </pc:spChg>
        <pc:spChg chg="del">
          <ac:chgData name="Katie Pentland (2504786)" userId="S::2504786@student.uwtsd.ac.uk::34858dcd-f023-4e7d-8121-d51224766e65" providerId="AD" clId="Web-{0F464407-2365-0817-94C0-2E7BF65CFB9D}" dt="2025-11-17T16:46:11.426" v="286"/>
          <ac:spMkLst>
            <pc:docMk/>
            <pc:sldMk cId="1973495034" sldId="258"/>
            <ac:spMk id="3" creationId="{B36F0B9E-3D24-8344-BD7E-D8264BB04367}"/>
          </ac:spMkLst>
        </pc:spChg>
        <pc:graphicFrameChg chg="add mod ord modGraphic">
          <ac:chgData name="Katie Pentland (2504786)" userId="S::2504786@student.uwtsd.ac.uk::34858dcd-f023-4e7d-8121-d51224766e65" providerId="AD" clId="Web-{0F464407-2365-0817-94C0-2E7BF65CFB9D}" dt="2025-11-17T16:48:38.021" v="342" actId="20577"/>
          <ac:graphicFrameMkLst>
            <pc:docMk/>
            <pc:sldMk cId="1973495034" sldId="258"/>
            <ac:graphicFrameMk id="7" creationId="{1BF69C85-2B10-9140-A111-8085ED66DA77}"/>
          </ac:graphicFrameMkLst>
        </pc:graphicFrameChg>
      </pc:sldChg>
      <pc:sldMasterChg chg="mod setBg modSldLayout">
        <pc:chgData name="Katie Pentland (2504786)" userId="S::2504786@student.uwtsd.ac.uk::34858dcd-f023-4e7d-8121-d51224766e65" providerId="AD" clId="Web-{0F464407-2365-0817-94C0-2E7BF65CFB9D}" dt="2025-11-17T17:12:03.952" v="364"/>
        <pc:sldMasterMkLst>
          <pc:docMk/>
          <pc:sldMasterMk cId="93242773" sldId="2147483833"/>
        </pc:sldMasterMkLst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2205419515" sldId="2147483834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1602453910" sldId="2147483835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1869124309" sldId="2147483836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1351537937" sldId="2147483837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3830663586" sldId="2147483838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2447955078" sldId="2147483839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4189309872" sldId="2147483840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2317957621" sldId="2147483841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2785633756" sldId="2147483842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1934936559" sldId="2147483843"/>
          </pc:sldLayoutMkLst>
        </pc:sldLayoutChg>
        <pc:sldLayoutChg chg="mod">
          <pc:chgData name="Katie Pentland (2504786)" userId="S::2504786@student.uwtsd.ac.uk::34858dcd-f023-4e7d-8121-d51224766e65" providerId="AD" clId="Web-{0F464407-2365-0817-94C0-2E7BF65CFB9D}" dt="2025-11-17T17:12:03.952" v="364"/>
          <pc:sldLayoutMkLst>
            <pc:docMk/>
            <pc:sldMasterMk cId="93242773" sldId="2147483833"/>
            <pc:sldLayoutMk cId="125042552" sldId="2147483844"/>
          </pc:sldLayoutMkLst>
        </pc:sldLayoutChg>
      </pc:sldMasterChg>
    </pc:docChg>
  </pc:docChgLst>
  <pc:docChgLst>
    <pc:chgData name="Katie Pentland (2504786)" userId="S::2504786@student.uwtsd.ac.uk::34858dcd-f023-4e7d-8121-d51224766e65" providerId="AD" clId="Web-{930C23B2-B3E0-FBB0-EE70-A4FCB1D71A99}"/>
    <pc:docChg chg="delSld modSld modSection">
      <pc:chgData name="Katie Pentland (2504786)" userId="S::2504786@student.uwtsd.ac.uk::34858dcd-f023-4e7d-8121-d51224766e65" providerId="AD" clId="Web-{930C23B2-B3E0-FBB0-EE70-A4FCB1D71A99}" dt="2025-11-18T09:23:46.993" v="546" actId="20577"/>
      <pc:docMkLst>
        <pc:docMk/>
      </pc:docMkLst>
      <pc:sldChg chg="modSp">
        <pc:chgData name="Katie Pentland (2504786)" userId="S::2504786@student.uwtsd.ac.uk::34858dcd-f023-4e7d-8121-d51224766e65" providerId="AD" clId="Web-{930C23B2-B3E0-FBB0-EE70-A4FCB1D71A99}" dt="2025-11-18T09:00:09.173" v="13" actId="20577"/>
        <pc:sldMkLst>
          <pc:docMk/>
          <pc:sldMk cId="109857222" sldId="256"/>
        </pc:sldMkLst>
        <pc:spChg chg="mod">
          <ac:chgData name="Katie Pentland (2504786)" userId="S::2504786@student.uwtsd.ac.uk::34858dcd-f023-4e7d-8121-d51224766e65" providerId="AD" clId="Web-{930C23B2-B3E0-FBB0-EE70-A4FCB1D71A99}" dt="2025-11-18T09:00:09.173" v="13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Katie Pentland (2504786)" userId="S::2504786@student.uwtsd.ac.uk::34858dcd-f023-4e7d-8121-d51224766e65" providerId="AD" clId="Web-{930C23B2-B3E0-FBB0-EE70-A4FCB1D71A99}" dt="2025-11-18T09:05:37.513" v="83" actId="20577"/>
        <pc:sldMkLst>
          <pc:docMk/>
          <pc:sldMk cId="368030108" sldId="257"/>
        </pc:sldMkLst>
        <pc:spChg chg="mod">
          <ac:chgData name="Katie Pentland (2504786)" userId="S::2504786@student.uwtsd.ac.uk::34858dcd-f023-4e7d-8121-d51224766e65" providerId="AD" clId="Web-{930C23B2-B3E0-FBB0-EE70-A4FCB1D71A99}" dt="2025-11-18T09:05:37.513" v="83" actId="20577"/>
          <ac:spMkLst>
            <pc:docMk/>
            <pc:sldMk cId="368030108" sldId="257"/>
            <ac:spMk id="3" creationId="{8128487B-5F01-7CE8-3A93-17666B066FA8}"/>
          </ac:spMkLst>
        </pc:spChg>
      </pc:sldChg>
      <pc:sldChg chg="addSp delSp modSp">
        <pc:chgData name="Katie Pentland (2504786)" userId="S::2504786@student.uwtsd.ac.uk::34858dcd-f023-4e7d-8121-d51224766e65" providerId="AD" clId="Web-{930C23B2-B3E0-FBB0-EE70-A4FCB1D71A99}" dt="2025-11-18T09:08:10.375" v="98"/>
        <pc:sldMkLst>
          <pc:docMk/>
          <pc:sldMk cId="1973495034" sldId="258"/>
        </pc:sldMkLst>
        <pc:spChg chg="add del">
          <ac:chgData name="Katie Pentland (2504786)" userId="S::2504786@student.uwtsd.ac.uk::34858dcd-f023-4e7d-8121-d51224766e65" providerId="AD" clId="Web-{930C23B2-B3E0-FBB0-EE70-A4FCB1D71A99}" dt="2025-11-18T09:03:21.369" v="66"/>
          <ac:spMkLst>
            <pc:docMk/>
            <pc:sldMk cId="1973495034" sldId="258"/>
            <ac:spMk id="15" creationId="{07994698-794F-A9B9-20E6-3E545A9C05F8}"/>
          </ac:spMkLst>
        </pc:spChg>
        <pc:spChg chg="add del mod">
          <ac:chgData name="Katie Pentland (2504786)" userId="S::2504786@student.uwtsd.ac.uk::34858dcd-f023-4e7d-8121-d51224766e65" providerId="AD" clId="Web-{930C23B2-B3E0-FBB0-EE70-A4FCB1D71A99}" dt="2025-11-18T09:04:50.246" v="81"/>
          <ac:spMkLst>
            <pc:docMk/>
            <pc:sldMk cId="1973495034" sldId="258"/>
            <ac:spMk id="16" creationId="{EF47EA8C-63B9-6BC2-3741-6FE152F35AFA}"/>
          </ac:spMkLst>
        </pc:spChg>
        <pc:spChg chg="add del">
          <ac:chgData name="Katie Pentland (2504786)" userId="S::2504786@student.uwtsd.ac.uk::34858dcd-f023-4e7d-8121-d51224766e65" providerId="AD" clId="Web-{930C23B2-B3E0-FBB0-EE70-A4FCB1D71A99}" dt="2025-11-18T09:05:47.263" v="85"/>
          <ac:spMkLst>
            <pc:docMk/>
            <pc:sldMk cId="1973495034" sldId="258"/>
            <ac:spMk id="22" creationId="{7CBC7112-04B2-5008-77C0-D73780AE0D21}"/>
          </ac:spMkLst>
        </pc:spChg>
        <pc:spChg chg="add del mod">
          <ac:chgData name="Katie Pentland (2504786)" userId="S::2504786@student.uwtsd.ac.uk::34858dcd-f023-4e7d-8121-d51224766e65" providerId="AD" clId="Web-{930C23B2-B3E0-FBB0-EE70-A4FCB1D71A99}" dt="2025-11-18T09:08:10.375" v="98"/>
          <ac:spMkLst>
            <pc:docMk/>
            <pc:sldMk cId="1973495034" sldId="258"/>
            <ac:spMk id="23" creationId="{55F8D46E-922C-84C3-CA18-38487E938D60}"/>
          </ac:spMkLst>
        </pc:spChg>
        <pc:graphicFrameChg chg="mod">
          <ac:chgData name="Katie Pentland (2504786)" userId="S::2504786@student.uwtsd.ac.uk::34858dcd-f023-4e7d-8121-d51224766e65" providerId="AD" clId="Web-{930C23B2-B3E0-FBB0-EE70-A4FCB1D71A99}" dt="2025-11-18T09:02:45.383" v="64" actId="14100"/>
          <ac:graphicFrameMkLst>
            <pc:docMk/>
            <pc:sldMk cId="1973495034" sldId="258"/>
            <ac:graphicFrameMk id="7" creationId="{1BF69C85-2B10-9140-A111-8085ED66DA77}"/>
          </ac:graphicFrameMkLst>
        </pc:graphicFrameChg>
      </pc:sldChg>
      <pc:sldChg chg="addSp delSp modSp">
        <pc:chgData name="Katie Pentland (2504786)" userId="S::2504786@student.uwtsd.ac.uk::34858dcd-f023-4e7d-8121-d51224766e65" providerId="AD" clId="Web-{930C23B2-B3E0-FBB0-EE70-A4FCB1D71A99}" dt="2025-11-18T09:10:34.564" v="143"/>
        <pc:sldMkLst>
          <pc:docMk/>
          <pc:sldMk cId="887556511" sldId="259"/>
        </pc:sldMkLst>
        <pc:spChg chg="mod">
          <ac:chgData name="Katie Pentland (2504786)" userId="S::2504786@student.uwtsd.ac.uk::34858dcd-f023-4e7d-8121-d51224766e65" providerId="AD" clId="Web-{930C23B2-B3E0-FBB0-EE70-A4FCB1D71A99}" dt="2025-11-18T09:09:12.688" v="122" actId="20577"/>
          <ac:spMkLst>
            <pc:docMk/>
            <pc:sldMk cId="887556511" sldId="259"/>
            <ac:spMk id="6" creationId="{D6F96F93-548B-35C9-55BB-CD2FB11D784B}"/>
          </ac:spMkLst>
        </pc:spChg>
        <pc:spChg chg="add del mod">
          <ac:chgData name="Katie Pentland (2504786)" userId="S::2504786@student.uwtsd.ac.uk::34858dcd-f023-4e7d-8121-d51224766e65" providerId="AD" clId="Web-{930C23B2-B3E0-FBB0-EE70-A4FCB1D71A99}" dt="2025-11-18T09:09:40.736" v="125"/>
          <ac:spMkLst>
            <pc:docMk/>
            <pc:sldMk cId="887556511" sldId="259"/>
            <ac:spMk id="10" creationId="{C56F6600-1997-2EDC-6FB3-190DAF10AF41}"/>
          </ac:spMkLst>
        </pc:spChg>
        <pc:spChg chg="add del">
          <ac:chgData name="Katie Pentland (2504786)" userId="S::2504786@student.uwtsd.ac.uk::34858dcd-f023-4e7d-8121-d51224766e65" providerId="AD" clId="Web-{930C23B2-B3E0-FBB0-EE70-A4FCB1D71A99}" dt="2025-11-18T09:09:50.907" v="127"/>
          <ac:spMkLst>
            <pc:docMk/>
            <pc:sldMk cId="887556511" sldId="259"/>
            <ac:spMk id="12" creationId="{ABF2D558-EBAA-EA82-FD80-2D5F4397EC25}"/>
          </ac:spMkLst>
        </pc:spChg>
        <pc:spChg chg="add del mod">
          <ac:chgData name="Katie Pentland (2504786)" userId="S::2504786@student.uwtsd.ac.uk::34858dcd-f023-4e7d-8121-d51224766e65" providerId="AD" clId="Web-{930C23B2-B3E0-FBB0-EE70-A4FCB1D71A99}" dt="2025-11-18T09:10:34.564" v="143"/>
          <ac:spMkLst>
            <pc:docMk/>
            <pc:sldMk cId="887556511" sldId="259"/>
            <ac:spMk id="13" creationId="{AE0690EE-E109-0053-99EE-6DF2A1DCDFD1}"/>
          </ac:spMkLst>
        </pc:spChg>
      </pc:sldChg>
      <pc:sldChg chg="addSp delSp modSp">
        <pc:chgData name="Katie Pentland (2504786)" userId="S::2504786@student.uwtsd.ac.uk::34858dcd-f023-4e7d-8121-d51224766e65" providerId="AD" clId="Web-{930C23B2-B3E0-FBB0-EE70-A4FCB1D71A99}" dt="2025-11-18T09:12:46.144" v="196" actId="20577"/>
        <pc:sldMkLst>
          <pc:docMk/>
          <pc:sldMk cId="679889365" sldId="260"/>
        </pc:sldMkLst>
        <pc:graphicFrameChg chg="add del modGraphic">
          <ac:chgData name="Katie Pentland (2504786)" userId="S::2504786@student.uwtsd.ac.uk::34858dcd-f023-4e7d-8121-d51224766e65" providerId="AD" clId="Web-{930C23B2-B3E0-FBB0-EE70-A4FCB1D71A99}" dt="2025-11-18T09:12:46.144" v="196" actId="20577"/>
          <ac:graphicFrameMkLst>
            <pc:docMk/>
            <pc:sldMk cId="679889365" sldId="260"/>
            <ac:graphicFrameMk id="3" creationId="{7AB08834-D049-079F-45CD-12EC01FAF0B1}"/>
          </ac:graphicFrameMkLst>
        </pc:graphicFrameChg>
      </pc:sldChg>
      <pc:sldChg chg="addSp delSp modSp">
        <pc:chgData name="Katie Pentland (2504786)" userId="S::2504786@student.uwtsd.ac.uk::34858dcd-f023-4e7d-8121-d51224766e65" providerId="AD" clId="Web-{930C23B2-B3E0-FBB0-EE70-A4FCB1D71A99}" dt="2025-11-18T09:22:06.569" v="514"/>
        <pc:sldMkLst>
          <pc:docMk/>
          <pc:sldMk cId="268221766" sldId="261"/>
        </pc:sldMkLst>
        <pc:spChg chg="del mod">
          <ac:chgData name="Katie Pentland (2504786)" userId="S::2504786@student.uwtsd.ac.uk::34858dcd-f023-4e7d-8121-d51224766e65" providerId="AD" clId="Web-{930C23B2-B3E0-FBB0-EE70-A4FCB1D71A99}" dt="2025-11-18T09:21:12.927" v="509"/>
          <ac:spMkLst>
            <pc:docMk/>
            <pc:sldMk cId="268221766" sldId="261"/>
            <ac:spMk id="577" creationId="{F35E6938-9A8C-C42F-1D4E-02804BCE49CC}"/>
          </ac:spMkLst>
        </pc:spChg>
        <pc:graphicFrameChg chg="modGraphic">
          <ac:chgData name="Katie Pentland (2504786)" userId="S::2504786@student.uwtsd.ac.uk::34858dcd-f023-4e7d-8121-d51224766e65" providerId="AD" clId="Web-{930C23B2-B3E0-FBB0-EE70-A4FCB1D71A99}" dt="2025-11-18T09:21:09.068" v="508" actId="20577"/>
          <ac:graphicFrameMkLst>
            <pc:docMk/>
            <pc:sldMk cId="268221766" sldId="261"/>
            <ac:graphicFrameMk id="7" creationId="{3343776E-894C-AAB5-458F-5C8200057EAD}"/>
          </ac:graphicFrameMkLst>
        </pc:graphicFrameChg>
        <pc:picChg chg="add del mod">
          <ac:chgData name="Katie Pentland (2504786)" userId="S::2504786@student.uwtsd.ac.uk::34858dcd-f023-4e7d-8121-d51224766e65" providerId="AD" clId="Web-{930C23B2-B3E0-FBB0-EE70-A4FCB1D71A99}" dt="2025-11-18T09:22:06.569" v="514"/>
          <ac:picMkLst>
            <pc:docMk/>
            <pc:sldMk cId="268221766" sldId="261"/>
            <ac:picMk id="3590" creationId="{A01DBFBB-6DAD-DD24-41FA-1B7AF4AC5C6A}"/>
          </ac:picMkLst>
        </pc:picChg>
      </pc:sldChg>
      <pc:sldChg chg="del">
        <pc:chgData name="Katie Pentland (2504786)" userId="S::2504786@student.uwtsd.ac.uk::34858dcd-f023-4e7d-8121-d51224766e65" providerId="AD" clId="Web-{930C23B2-B3E0-FBB0-EE70-A4FCB1D71A99}" dt="2025-11-18T09:21:49.287" v="510"/>
        <pc:sldMkLst>
          <pc:docMk/>
          <pc:sldMk cId="4084612610" sldId="263"/>
        </pc:sldMkLst>
      </pc:sldChg>
      <pc:sldChg chg="modSp">
        <pc:chgData name="Katie Pentland (2504786)" userId="S::2504786@student.uwtsd.ac.uk::34858dcd-f023-4e7d-8121-d51224766e65" providerId="AD" clId="Web-{930C23B2-B3E0-FBB0-EE70-A4FCB1D71A99}" dt="2025-11-18T09:23:46.993" v="546" actId="20577"/>
        <pc:sldMkLst>
          <pc:docMk/>
          <pc:sldMk cId="2051229230" sldId="265"/>
        </pc:sldMkLst>
        <pc:graphicFrameChg chg="modGraphic">
          <ac:chgData name="Katie Pentland (2504786)" userId="S::2504786@student.uwtsd.ac.uk::34858dcd-f023-4e7d-8121-d51224766e65" providerId="AD" clId="Web-{930C23B2-B3E0-FBB0-EE70-A4FCB1D71A99}" dt="2025-11-18T09:23:46.993" v="546" actId="20577"/>
          <ac:graphicFrameMkLst>
            <pc:docMk/>
            <pc:sldMk cId="2051229230" sldId="265"/>
            <ac:graphicFrameMk id="23" creationId="{60E0A165-5766-324C-57BD-5EF07444338D}"/>
          </ac:graphicFrameMkLst>
        </pc:graphicFrameChg>
      </pc:sldChg>
    </pc:docChg>
  </pc:docChgLst>
  <pc:docChgLst>
    <pc:chgData name="Katie Pentland (2504786)" userId="S::2504786@student.uwtsd.ac.uk::34858dcd-f023-4e7d-8121-d51224766e65" providerId="AD" clId="Web-{030CB2E1-F014-86BA-F803-862E903BE2A2}"/>
    <pc:docChg chg="modSld">
      <pc:chgData name="Katie Pentland (2504786)" userId="S::2504786@student.uwtsd.ac.uk::34858dcd-f023-4e7d-8121-d51224766e65" providerId="AD" clId="Web-{030CB2E1-F014-86BA-F803-862E903BE2A2}" dt="2025-11-17T17:41:44.363" v="4"/>
      <pc:docMkLst>
        <pc:docMk/>
      </pc:docMkLst>
    </pc:docChg>
  </pc:docChgLst>
</pc:chgInfo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8FF73B-A398-441B-97C7-F112ECE6F79B}" type="doc">
      <dgm:prSet loTypeId="urn:microsoft.com/office/officeart/2005/8/layout/chevron1" loCatId="process" qsTypeId="urn:microsoft.com/office/officeart/2005/8/quickstyle/simple1" qsCatId="simple" csTypeId="urn:microsoft.com/office/officeart/2005/8/colors/accent0_3" csCatId="mainScheme" phldr="1"/>
      <dgm:spPr/>
    </dgm:pt>
    <dgm:pt modelId="{13841942-7E88-4FCF-B019-D25491A29969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Essential reading material on moodle.</a:t>
          </a:r>
          <a:endParaRPr lang="en-GB" dirty="0"/>
        </a:p>
      </dgm:t>
    </dgm:pt>
    <dgm:pt modelId="{6E9C59FD-A913-4AC7-8018-D4300B53F598}" type="parTrans" cxnId="{C510BF90-0155-4D39-9B94-91F67C55A125}">
      <dgm:prSet/>
      <dgm:spPr/>
    </dgm:pt>
    <dgm:pt modelId="{9D36B897-5A25-486D-8149-D3EBFB7BE271}" type="sibTrans" cxnId="{C510BF90-0155-4D39-9B94-91F67C55A125}">
      <dgm:prSet/>
      <dgm:spPr/>
    </dgm:pt>
    <dgm:pt modelId="{369CE4B5-68BD-444D-ACB2-66A4F259B51B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Use of AI in the online library.</a:t>
          </a:r>
          <a:endParaRPr lang="en-GB" dirty="0"/>
        </a:p>
      </dgm:t>
    </dgm:pt>
    <dgm:pt modelId="{44DC6D18-CCEB-40A0-9AF1-9748F2F1610D}" type="parTrans" cxnId="{E4B7D756-0338-4B4C-9970-0C1CAC3B29B2}">
      <dgm:prSet/>
      <dgm:spPr/>
    </dgm:pt>
    <dgm:pt modelId="{9DE0CC55-DE3F-44E3-B5BE-ACFAE7C8C2D2}" type="sibTrans" cxnId="{E4B7D756-0338-4B4C-9970-0C1CAC3B29B2}">
      <dgm:prSet/>
      <dgm:spPr/>
    </dgm:pt>
    <dgm:pt modelId="{EC5AFBAC-BB20-41D3-9F00-05470DF5B378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Chose it for relevance and guidance.</a:t>
          </a:r>
          <a:endParaRPr lang="en-GB" dirty="0"/>
        </a:p>
      </dgm:t>
    </dgm:pt>
    <dgm:pt modelId="{3B48255A-5FF4-43D7-8351-18FFD7FF8358}" type="parTrans" cxnId="{4FAA5CAB-C15B-495C-A1CF-961BA3ACCDE2}">
      <dgm:prSet/>
      <dgm:spPr/>
    </dgm:pt>
    <dgm:pt modelId="{1729345C-5A27-4AD2-89F6-22BC10268A8A}" type="sibTrans" cxnId="{4FAA5CAB-C15B-495C-A1CF-961BA3ACCDE2}">
      <dgm:prSet/>
      <dgm:spPr/>
    </dgm:pt>
    <dgm:pt modelId="{3B5D5E43-CF23-4B4B-82B5-E20EA37EF3C5}" type="pres">
      <dgm:prSet presAssocID="{F68FF73B-A398-441B-97C7-F112ECE6F79B}" presName="Name0" presStyleCnt="0">
        <dgm:presLayoutVars>
          <dgm:dir/>
          <dgm:animLvl val="lvl"/>
          <dgm:resizeHandles val="exact"/>
        </dgm:presLayoutVars>
      </dgm:prSet>
      <dgm:spPr/>
    </dgm:pt>
    <dgm:pt modelId="{5A154BCE-8C0A-4EFA-991E-FB3CED27F578}" type="pres">
      <dgm:prSet presAssocID="{13841942-7E88-4FCF-B019-D25491A29969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3E7F11DB-771F-4CE1-B1BA-5C3F4CFE5159}" type="pres">
      <dgm:prSet presAssocID="{9D36B897-5A25-486D-8149-D3EBFB7BE271}" presName="parTxOnlySpace" presStyleCnt="0"/>
      <dgm:spPr/>
    </dgm:pt>
    <dgm:pt modelId="{916DDA13-E544-47E6-B286-8F3A3D87900E}" type="pres">
      <dgm:prSet presAssocID="{369CE4B5-68BD-444D-ACB2-66A4F259B51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9CC146D1-042C-41F9-AB33-104D6D244A72}" type="pres">
      <dgm:prSet presAssocID="{9DE0CC55-DE3F-44E3-B5BE-ACFAE7C8C2D2}" presName="parTxOnlySpace" presStyleCnt="0"/>
      <dgm:spPr/>
    </dgm:pt>
    <dgm:pt modelId="{E8217A3C-503F-4C44-B434-6A62C7790C92}" type="pres">
      <dgm:prSet presAssocID="{EC5AFBAC-BB20-41D3-9F00-05470DF5B37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A42C905-5293-41D2-B5B5-6D2ABCDBC98D}" type="presOf" srcId="{13841942-7E88-4FCF-B019-D25491A29969}" destId="{5A154BCE-8C0A-4EFA-991E-FB3CED27F578}" srcOrd="0" destOrd="0" presId="urn:microsoft.com/office/officeart/2005/8/layout/chevron1"/>
    <dgm:cxn modelId="{9342112A-77CF-46BF-9293-9113843AFD52}" type="presOf" srcId="{369CE4B5-68BD-444D-ACB2-66A4F259B51B}" destId="{916DDA13-E544-47E6-B286-8F3A3D87900E}" srcOrd="0" destOrd="0" presId="urn:microsoft.com/office/officeart/2005/8/layout/chevron1"/>
    <dgm:cxn modelId="{38B0D176-214E-4697-8FB4-934F422A150E}" type="presOf" srcId="{EC5AFBAC-BB20-41D3-9F00-05470DF5B378}" destId="{E8217A3C-503F-4C44-B434-6A62C7790C92}" srcOrd="0" destOrd="0" presId="urn:microsoft.com/office/officeart/2005/8/layout/chevron1"/>
    <dgm:cxn modelId="{E4B7D756-0338-4B4C-9970-0C1CAC3B29B2}" srcId="{F68FF73B-A398-441B-97C7-F112ECE6F79B}" destId="{369CE4B5-68BD-444D-ACB2-66A4F259B51B}" srcOrd="1" destOrd="0" parTransId="{44DC6D18-CCEB-40A0-9AF1-9748F2F1610D}" sibTransId="{9DE0CC55-DE3F-44E3-B5BE-ACFAE7C8C2D2}"/>
    <dgm:cxn modelId="{C510BF90-0155-4D39-9B94-91F67C55A125}" srcId="{F68FF73B-A398-441B-97C7-F112ECE6F79B}" destId="{13841942-7E88-4FCF-B019-D25491A29969}" srcOrd="0" destOrd="0" parTransId="{6E9C59FD-A913-4AC7-8018-D4300B53F598}" sibTransId="{9D36B897-5A25-486D-8149-D3EBFB7BE271}"/>
    <dgm:cxn modelId="{4FAA5CAB-C15B-495C-A1CF-961BA3ACCDE2}" srcId="{F68FF73B-A398-441B-97C7-F112ECE6F79B}" destId="{EC5AFBAC-BB20-41D3-9F00-05470DF5B378}" srcOrd="2" destOrd="0" parTransId="{3B48255A-5FF4-43D7-8351-18FFD7FF8358}" sibTransId="{1729345C-5A27-4AD2-89F6-22BC10268A8A}"/>
    <dgm:cxn modelId="{C508A2D4-9795-422B-8206-08656CC4238B}" type="presOf" srcId="{F68FF73B-A398-441B-97C7-F112ECE6F79B}" destId="{3B5D5E43-CF23-4B4B-82B5-E20EA37EF3C5}" srcOrd="0" destOrd="0" presId="urn:microsoft.com/office/officeart/2005/8/layout/chevron1"/>
    <dgm:cxn modelId="{93D2D39B-4B7D-4CF6-9A4F-7E76E2A468DE}" type="presParOf" srcId="{3B5D5E43-CF23-4B4B-82B5-E20EA37EF3C5}" destId="{5A154BCE-8C0A-4EFA-991E-FB3CED27F578}" srcOrd="0" destOrd="0" presId="urn:microsoft.com/office/officeart/2005/8/layout/chevron1"/>
    <dgm:cxn modelId="{E6C1000C-90F4-49A5-AEC5-3E5E777538F7}" type="presParOf" srcId="{3B5D5E43-CF23-4B4B-82B5-E20EA37EF3C5}" destId="{3E7F11DB-771F-4CE1-B1BA-5C3F4CFE5159}" srcOrd="1" destOrd="0" presId="urn:microsoft.com/office/officeart/2005/8/layout/chevron1"/>
    <dgm:cxn modelId="{EEB41E2C-1CAE-4860-A626-609DD54ACE4D}" type="presParOf" srcId="{3B5D5E43-CF23-4B4B-82B5-E20EA37EF3C5}" destId="{916DDA13-E544-47E6-B286-8F3A3D87900E}" srcOrd="2" destOrd="0" presId="urn:microsoft.com/office/officeart/2005/8/layout/chevron1"/>
    <dgm:cxn modelId="{8A699068-D63F-4840-AAF0-4CB4B761F512}" type="presParOf" srcId="{3B5D5E43-CF23-4B4B-82B5-E20EA37EF3C5}" destId="{9CC146D1-042C-41F9-AB33-104D6D244A72}" srcOrd="3" destOrd="0" presId="urn:microsoft.com/office/officeart/2005/8/layout/chevron1"/>
    <dgm:cxn modelId="{DA686BE2-E9C8-474D-8908-D80C5598FE35}" type="presParOf" srcId="{3B5D5E43-CF23-4B4B-82B5-E20EA37EF3C5}" destId="{E8217A3C-503F-4C44-B434-6A62C7790C92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E1A848-AC10-49AA-AC38-A3454BA5C5D9}" type="doc">
      <dgm:prSet loTypeId="urn:microsoft.com/office/officeart/2018/5/layout/CenteredIconLabelDescription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EEE73E83-0D55-4C98-8E58-781EFBE5B099}">
      <dgm:prSet phldrT="[Text]" phldr="0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dirty="0">
              <a:latin typeface="Calibri"/>
              <a:ea typeface="Calibri"/>
              <a:cs typeface="Calibri"/>
            </a:rPr>
            <a:t>OPPORTUNITIES</a:t>
          </a:r>
          <a:endParaRPr lang="en-GB" dirty="0"/>
        </a:p>
      </dgm:t>
    </dgm:pt>
    <dgm:pt modelId="{61F6136B-B924-494B-9FE2-968DEB36D5FB}" type="parTrans" cxnId="{737A5FF7-692C-4AB9-84DB-98A8BE83AFB3}">
      <dgm:prSet/>
      <dgm:spPr/>
      <dgm:t>
        <a:bodyPr/>
        <a:lstStyle/>
        <a:p>
          <a:endParaRPr lang="en-GB"/>
        </a:p>
      </dgm:t>
    </dgm:pt>
    <dgm:pt modelId="{30D25D33-B93D-481D-8BFA-F78E6096C78A}" type="sibTrans" cxnId="{737A5FF7-692C-4AB9-84DB-98A8BE83AFB3}">
      <dgm:prSet/>
      <dgm:spPr/>
      <dgm:t>
        <a:bodyPr/>
        <a:lstStyle/>
        <a:p>
          <a:endParaRPr lang="en-GB"/>
        </a:p>
      </dgm:t>
    </dgm:pt>
    <dgm:pt modelId="{923C146D-CBFA-4E66-AC29-B9B98A770FB8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Univers Condensed"/>
            </a:rPr>
            <a:t> ABLE TO LEARN AT YOUR OWN PACE</a:t>
          </a:r>
          <a:endParaRPr lang="en-GB" dirty="0"/>
        </a:p>
      </dgm:t>
    </dgm:pt>
    <dgm:pt modelId="{FA0B85DE-08BB-4A05-A38E-04014752886B}" type="parTrans" cxnId="{3E271F41-828D-43FA-BCF7-8AB552450767}">
      <dgm:prSet/>
      <dgm:spPr/>
      <dgm:t>
        <a:bodyPr/>
        <a:lstStyle/>
        <a:p>
          <a:endParaRPr lang="en-GB"/>
        </a:p>
      </dgm:t>
    </dgm:pt>
    <dgm:pt modelId="{D2ABE576-7073-4A0D-B1E4-5DF4473E4275}" type="sibTrans" cxnId="{3E271F41-828D-43FA-BCF7-8AB552450767}">
      <dgm:prSet/>
      <dgm:spPr/>
      <dgm:t>
        <a:bodyPr/>
        <a:lstStyle/>
        <a:p>
          <a:endParaRPr lang="en-GB"/>
        </a:p>
      </dgm:t>
    </dgm:pt>
    <dgm:pt modelId="{E1B10EF6-5F80-47A5-857F-549CDDDB94A8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Univers Condensed"/>
            </a:rPr>
            <a:t>IMPROVES DIGITAL COMPETNCE </a:t>
          </a:r>
          <a:endParaRPr lang="en-GB" dirty="0"/>
        </a:p>
      </dgm:t>
    </dgm:pt>
    <dgm:pt modelId="{813DCFCB-5523-4A2D-BE30-AB60B806A6DC}" type="parTrans" cxnId="{891E87F0-04E7-42EE-A58F-8A018E720766}">
      <dgm:prSet/>
      <dgm:spPr/>
      <dgm:t>
        <a:bodyPr/>
        <a:lstStyle/>
        <a:p>
          <a:endParaRPr lang="en-GB"/>
        </a:p>
      </dgm:t>
    </dgm:pt>
    <dgm:pt modelId="{5BF0F1D1-8CD8-4DDD-AFD3-20995A03E0E7}" type="sibTrans" cxnId="{891E87F0-04E7-42EE-A58F-8A018E720766}">
      <dgm:prSet/>
      <dgm:spPr/>
      <dgm:t>
        <a:bodyPr/>
        <a:lstStyle/>
        <a:p>
          <a:endParaRPr lang="en-GB"/>
        </a:p>
      </dgm:t>
    </dgm:pt>
    <dgm:pt modelId="{D78B94BA-3F7F-4EB6-8692-A9921B33BEE9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Univers Condensed"/>
            </a:rPr>
            <a:t>DIGITAL TOOLS CAN BE MORE CONVIENT</a:t>
          </a:r>
          <a:endParaRPr lang="en-GB" dirty="0"/>
        </a:p>
      </dgm:t>
    </dgm:pt>
    <dgm:pt modelId="{977A880F-8013-46B0-B64F-1EFD678240D1}" type="parTrans" cxnId="{6041B642-54DF-4E32-AD7A-404EEC654D7C}">
      <dgm:prSet/>
      <dgm:spPr/>
      <dgm:t>
        <a:bodyPr/>
        <a:lstStyle/>
        <a:p>
          <a:endParaRPr lang="en-GB"/>
        </a:p>
      </dgm:t>
    </dgm:pt>
    <dgm:pt modelId="{201FFA60-D656-4C81-BC29-27A92F59D804}" type="sibTrans" cxnId="{6041B642-54DF-4E32-AD7A-404EEC654D7C}">
      <dgm:prSet/>
      <dgm:spPr/>
      <dgm:t>
        <a:bodyPr/>
        <a:lstStyle/>
        <a:p>
          <a:endParaRPr lang="en-GB"/>
        </a:p>
      </dgm:t>
    </dgm:pt>
    <dgm:pt modelId="{280D08FA-D595-437B-A2D9-C6355A3D8CB2}" type="pres">
      <dgm:prSet presAssocID="{FDE1A848-AC10-49AA-AC38-A3454BA5C5D9}" presName="root" presStyleCnt="0">
        <dgm:presLayoutVars>
          <dgm:dir/>
          <dgm:resizeHandles val="exact"/>
        </dgm:presLayoutVars>
      </dgm:prSet>
      <dgm:spPr/>
    </dgm:pt>
    <dgm:pt modelId="{2C9F8628-7E2A-4014-AFA5-6BE61F3E4245}" type="pres">
      <dgm:prSet presAssocID="{EEE73E83-0D55-4C98-8E58-781EFBE5B099}" presName="compNode" presStyleCnt="0"/>
      <dgm:spPr/>
    </dgm:pt>
    <dgm:pt modelId="{DC0DE501-2401-4CFE-A83B-1BA687E084FB}" type="pres">
      <dgm:prSet presAssocID="{EEE73E83-0D55-4C98-8E58-781EFBE5B099}" presName="iconRect" presStyleLbl="nod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D4752AE9-17CC-4706-8EED-02F6F560638A}" type="pres">
      <dgm:prSet presAssocID="{EEE73E83-0D55-4C98-8E58-781EFBE5B099}" presName="iconSpace" presStyleCnt="0"/>
      <dgm:spPr/>
    </dgm:pt>
    <dgm:pt modelId="{0412E508-B9AF-4EC6-A35F-1068CD4DA919}" type="pres">
      <dgm:prSet presAssocID="{EEE73E83-0D55-4C98-8E58-781EFBE5B099}" presName="parTx" presStyleLbl="revTx" presStyleIdx="0" presStyleCnt="2">
        <dgm:presLayoutVars>
          <dgm:chMax val="0"/>
          <dgm:chPref val="0"/>
        </dgm:presLayoutVars>
      </dgm:prSet>
      <dgm:spPr/>
    </dgm:pt>
    <dgm:pt modelId="{7F4544E5-2EB3-47E3-9C8A-2089D669B868}" type="pres">
      <dgm:prSet presAssocID="{EEE73E83-0D55-4C98-8E58-781EFBE5B099}" presName="txSpace" presStyleCnt="0"/>
      <dgm:spPr/>
    </dgm:pt>
    <dgm:pt modelId="{744FED89-52F0-4C1E-9451-7CEC6FBAB843}" type="pres">
      <dgm:prSet presAssocID="{EEE73E83-0D55-4C98-8E58-781EFBE5B099}" presName="desTx" presStyleLbl="revTx" presStyleIdx="1" presStyleCnt="2">
        <dgm:presLayoutVars/>
      </dgm:prSet>
      <dgm:spPr/>
    </dgm:pt>
  </dgm:ptLst>
  <dgm:cxnLst>
    <dgm:cxn modelId="{3E271F41-828D-43FA-BCF7-8AB552450767}" srcId="{EEE73E83-0D55-4C98-8E58-781EFBE5B099}" destId="{923C146D-CBFA-4E66-AC29-B9B98A770FB8}" srcOrd="0" destOrd="0" parTransId="{FA0B85DE-08BB-4A05-A38E-04014752886B}" sibTransId="{D2ABE576-7073-4A0D-B1E4-5DF4473E4275}"/>
    <dgm:cxn modelId="{6041B642-54DF-4E32-AD7A-404EEC654D7C}" srcId="{EEE73E83-0D55-4C98-8E58-781EFBE5B099}" destId="{D78B94BA-3F7F-4EB6-8692-A9921B33BEE9}" srcOrd="2" destOrd="0" parTransId="{977A880F-8013-46B0-B64F-1EFD678240D1}" sibTransId="{201FFA60-D656-4C81-BC29-27A92F59D804}"/>
    <dgm:cxn modelId="{72361D43-F853-47B0-B1D1-6932F2B6E2E0}" type="presOf" srcId="{FDE1A848-AC10-49AA-AC38-A3454BA5C5D9}" destId="{280D08FA-D595-437B-A2D9-C6355A3D8CB2}" srcOrd="0" destOrd="0" presId="urn:microsoft.com/office/officeart/2018/5/layout/CenteredIconLabelDescriptionList"/>
    <dgm:cxn modelId="{49FAAD53-6BCE-42F7-A40B-3C3DA0A948A2}" type="presOf" srcId="{E1B10EF6-5F80-47A5-857F-549CDDDB94A8}" destId="{744FED89-52F0-4C1E-9451-7CEC6FBAB843}" srcOrd="0" destOrd="1" presId="urn:microsoft.com/office/officeart/2018/5/layout/CenteredIconLabelDescriptionList"/>
    <dgm:cxn modelId="{517A0A87-DAE0-4BAA-9AE6-B360C0B793A9}" type="presOf" srcId="{923C146D-CBFA-4E66-AC29-B9B98A770FB8}" destId="{744FED89-52F0-4C1E-9451-7CEC6FBAB843}" srcOrd="0" destOrd="0" presId="urn:microsoft.com/office/officeart/2018/5/layout/CenteredIconLabelDescriptionList"/>
    <dgm:cxn modelId="{A15BC5DA-31D3-435A-8BAD-CAB63EC763F3}" type="presOf" srcId="{EEE73E83-0D55-4C98-8E58-781EFBE5B099}" destId="{0412E508-B9AF-4EC6-A35F-1068CD4DA919}" srcOrd="0" destOrd="0" presId="urn:microsoft.com/office/officeart/2018/5/layout/CenteredIconLabelDescriptionList"/>
    <dgm:cxn modelId="{5C83C5EB-3CB5-4373-8013-B531DA54BA53}" type="presOf" srcId="{D78B94BA-3F7F-4EB6-8692-A9921B33BEE9}" destId="{744FED89-52F0-4C1E-9451-7CEC6FBAB843}" srcOrd="0" destOrd="2" presId="urn:microsoft.com/office/officeart/2018/5/layout/CenteredIconLabelDescriptionList"/>
    <dgm:cxn modelId="{891E87F0-04E7-42EE-A58F-8A018E720766}" srcId="{EEE73E83-0D55-4C98-8E58-781EFBE5B099}" destId="{E1B10EF6-5F80-47A5-857F-549CDDDB94A8}" srcOrd="1" destOrd="0" parTransId="{813DCFCB-5523-4A2D-BE30-AB60B806A6DC}" sibTransId="{5BF0F1D1-8CD8-4DDD-AFD3-20995A03E0E7}"/>
    <dgm:cxn modelId="{737A5FF7-692C-4AB9-84DB-98A8BE83AFB3}" srcId="{FDE1A848-AC10-49AA-AC38-A3454BA5C5D9}" destId="{EEE73E83-0D55-4C98-8E58-781EFBE5B099}" srcOrd="0" destOrd="0" parTransId="{61F6136B-B924-494B-9FE2-968DEB36D5FB}" sibTransId="{30D25D33-B93D-481D-8BFA-F78E6096C78A}"/>
    <dgm:cxn modelId="{139A6F5B-0CC7-429B-9CA1-9979AF62D08D}" type="presParOf" srcId="{280D08FA-D595-437B-A2D9-C6355A3D8CB2}" destId="{2C9F8628-7E2A-4014-AFA5-6BE61F3E4245}" srcOrd="0" destOrd="0" presId="urn:microsoft.com/office/officeart/2018/5/layout/CenteredIconLabelDescriptionList"/>
    <dgm:cxn modelId="{A2BF4C54-32A1-44D0-97B9-E2EE1C40D9BE}" type="presParOf" srcId="{2C9F8628-7E2A-4014-AFA5-6BE61F3E4245}" destId="{DC0DE501-2401-4CFE-A83B-1BA687E084FB}" srcOrd="0" destOrd="0" presId="urn:microsoft.com/office/officeart/2018/5/layout/CenteredIconLabelDescriptionList"/>
    <dgm:cxn modelId="{28C09AD9-96E7-4F3C-AB93-BBC778492DCF}" type="presParOf" srcId="{2C9F8628-7E2A-4014-AFA5-6BE61F3E4245}" destId="{D4752AE9-17CC-4706-8EED-02F6F560638A}" srcOrd="1" destOrd="0" presId="urn:microsoft.com/office/officeart/2018/5/layout/CenteredIconLabelDescriptionList"/>
    <dgm:cxn modelId="{E2A41A75-C5F3-43B5-A55C-AEF9A30F9DBB}" type="presParOf" srcId="{2C9F8628-7E2A-4014-AFA5-6BE61F3E4245}" destId="{0412E508-B9AF-4EC6-A35F-1068CD4DA919}" srcOrd="2" destOrd="0" presId="urn:microsoft.com/office/officeart/2018/5/layout/CenteredIconLabelDescriptionList"/>
    <dgm:cxn modelId="{513DF518-2F14-4E48-B742-C237FFD934F8}" type="presParOf" srcId="{2C9F8628-7E2A-4014-AFA5-6BE61F3E4245}" destId="{7F4544E5-2EB3-47E3-9C8A-2089D669B868}" srcOrd="3" destOrd="0" presId="urn:microsoft.com/office/officeart/2018/5/layout/CenteredIconLabelDescriptionList"/>
    <dgm:cxn modelId="{F46324DF-BEC5-49E6-AC87-EF124A7ED964}" type="presParOf" srcId="{2C9F8628-7E2A-4014-AFA5-6BE61F3E4245}" destId="{744FED89-52F0-4C1E-9451-7CEC6FBAB843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3C2917-BE5D-4228-81EB-275596C12AB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0DD3452D-9FCD-4514-A35C-30A261B04E56}">
      <dgm:prSet phldrT="[Text]" phldr="0"/>
      <dgm:spPr/>
      <dgm:t>
        <a:bodyPr/>
        <a:lstStyle/>
        <a:p>
          <a:pPr rtl="0">
            <a:lnSpc>
              <a:spcPct val="100000"/>
            </a:lnSpc>
          </a:pPr>
          <a:r>
            <a:rPr lang="en-GB" dirty="0">
              <a:latin typeface="Calisto MT"/>
              <a:ea typeface="+mn-ea"/>
              <a:cs typeface="+mn-cs"/>
            </a:rPr>
            <a:t>I was able to plan the report by identify, challenges and opportuines.</a:t>
          </a:r>
        </a:p>
      </dgm:t>
    </dgm:pt>
    <dgm:pt modelId="{5AFBC926-A0A3-4260-BA47-0600A53F9B61}" type="parTrans" cxnId="{837FB481-EF44-4DB8-B5E8-F8859BC28A83}">
      <dgm:prSet/>
      <dgm:spPr/>
      <dgm:t>
        <a:bodyPr/>
        <a:lstStyle/>
        <a:p>
          <a:endParaRPr lang="en-GB"/>
        </a:p>
      </dgm:t>
    </dgm:pt>
    <dgm:pt modelId="{3537DCBF-630B-44D0-93CB-971C40B5F545}" type="sibTrans" cxnId="{837FB481-EF44-4DB8-B5E8-F8859BC28A83}">
      <dgm:prSet/>
      <dgm:spPr/>
      <dgm:t>
        <a:bodyPr/>
        <a:lstStyle/>
        <a:p>
          <a:endParaRPr lang="en-GB"/>
        </a:p>
      </dgm:t>
    </dgm:pt>
    <dgm:pt modelId="{87B5646C-6DFB-40A9-A704-E4314F4C8C99}">
      <dgm:prSet phldrT="[Text]" phldr="0"/>
      <dgm:spPr/>
      <dgm:t>
        <a:bodyPr/>
        <a:lstStyle/>
        <a:p>
          <a:pPr rtl="0">
            <a:lnSpc>
              <a:spcPct val="100000"/>
            </a:lnSpc>
          </a:pPr>
          <a:r>
            <a:rPr lang="en-GB" dirty="0">
              <a:latin typeface="Calisto MT"/>
              <a:ea typeface="+mn-ea"/>
              <a:cs typeface="+mn-cs"/>
            </a:rPr>
            <a:t>The use of digital reference tools such as my bib.</a:t>
          </a:r>
        </a:p>
      </dgm:t>
    </dgm:pt>
    <dgm:pt modelId="{CB1F5BD3-85C7-4E92-8A8B-CD4EB4DFEEC6}" type="parTrans" cxnId="{61318AC5-571E-4D76-9073-A814EB17FE09}">
      <dgm:prSet/>
      <dgm:spPr/>
      <dgm:t>
        <a:bodyPr/>
        <a:lstStyle/>
        <a:p>
          <a:endParaRPr lang="en-GB"/>
        </a:p>
      </dgm:t>
    </dgm:pt>
    <dgm:pt modelId="{D10337ED-76C0-40DA-AD74-7F6FC2F45A3E}" type="sibTrans" cxnId="{61318AC5-571E-4D76-9073-A814EB17FE09}">
      <dgm:prSet/>
      <dgm:spPr/>
      <dgm:t>
        <a:bodyPr/>
        <a:lstStyle/>
        <a:p>
          <a:endParaRPr lang="en-GB"/>
        </a:p>
      </dgm:t>
    </dgm:pt>
    <dgm:pt modelId="{F7CF11D7-981F-4488-BCEC-70C365E17F02}">
      <dgm:prSet phldrT="[Text]" phldr="0"/>
      <dgm:spPr/>
      <dgm:t>
        <a:bodyPr/>
        <a:lstStyle/>
        <a:p>
          <a:pPr rtl="0">
            <a:lnSpc>
              <a:spcPct val="100000"/>
            </a:lnSpc>
          </a:pPr>
          <a:r>
            <a:rPr lang="en-GB" dirty="0">
              <a:latin typeface="Calisto MT"/>
              <a:ea typeface="+mn-ea"/>
              <a:cs typeface="+mn-cs"/>
            </a:rPr>
            <a:t> The biggest challenge was  structuring the report in a clear, logical order. </a:t>
          </a:r>
        </a:p>
      </dgm:t>
    </dgm:pt>
    <dgm:pt modelId="{0DE3E98D-8DC5-459A-9288-C4690964F223}" type="parTrans" cxnId="{B3C58976-17CE-4DDD-A00E-7C65F3052AC4}">
      <dgm:prSet/>
      <dgm:spPr/>
      <dgm:t>
        <a:bodyPr/>
        <a:lstStyle/>
        <a:p>
          <a:endParaRPr lang="en-GB"/>
        </a:p>
      </dgm:t>
    </dgm:pt>
    <dgm:pt modelId="{562B4F01-091D-4ED7-BE1E-A1D647225285}" type="sibTrans" cxnId="{B3C58976-17CE-4DDD-A00E-7C65F3052AC4}">
      <dgm:prSet/>
      <dgm:spPr/>
      <dgm:t>
        <a:bodyPr/>
        <a:lstStyle/>
        <a:p>
          <a:endParaRPr lang="en-GB"/>
        </a:p>
      </dgm:t>
    </dgm:pt>
    <dgm:pt modelId="{3788D7B0-5D86-4F6C-8732-F26836F9585E}" type="pres">
      <dgm:prSet presAssocID="{923C2917-BE5D-4228-81EB-275596C12ABE}" presName="root" presStyleCnt="0">
        <dgm:presLayoutVars>
          <dgm:dir/>
          <dgm:resizeHandles val="exact"/>
        </dgm:presLayoutVars>
      </dgm:prSet>
      <dgm:spPr/>
    </dgm:pt>
    <dgm:pt modelId="{CD602552-69C9-46C1-8A20-F272ABD5AA0E}" type="pres">
      <dgm:prSet presAssocID="{0DD3452D-9FCD-4514-A35C-30A261B04E56}" presName="compNode" presStyleCnt="0"/>
      <dgm:spPr/>
    </dgm:pt>
    <dgm:pt modelId="{A06B8808-0E4B-4F97-81AB-34AE72D2F834}" type="pres">
      <dgm:prSet presAssocID="{0DD3452D-9FCD-4514-A35C-30A261B04E56}" presName="bgRect" presStyleLbl="bgShp" presStyleIdx="0" presStyleCnt="3"/>
      <dgm:spPr/>
    </dgm:pt>
    <dgm:pt modelId="{58C83792-754D-4147-A2B1-A2527AA0CE66}" type="pres">
      <dgm:prSet presAssocID="{0DD3452D-9FCD-4514-A35C-30A261B04E5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99689CE8-43AB-470A-A9CC-5DDC24582FAA}" type="pres">
      <dgm:prSet presAssocID="{0DD3452D-9FCD-4514-A35C-30A261B04E56}" presName="spaceRect" presStyleCnt="0"/>
      <dgm:spPr/>
    </dgm:pt>
    <dgm:pt modelId="{F3B808BA-FD01-40B7-BE2E-81FF940106F8}" type="pres">
      <dgm:prSet presAssocID="{0DD3452D-9FCD-4514-A35C-30A261B04E56}" presName="parTx" presStyleLbl="revTx" presStyleIdx="0" presStyleCnt="3">
        <dgm:presLayoutVars>
          <dgm:chMax val="0"/>
          <dgm:chPref val="0"/>
        </dgm:presLayoutVars>
      </dgm:prSet>
      <dgm:spPr/>
    </dgm:pt>
    <dgm:pt modelId="{3AA02723-1471-4F3A-A2E1-DA449B47BC7B}" type="pres">
      <dgm:prSet presAssocID="{3537DCBF-630B-44D0-93CB-971C40B5F545}" presName="sibTrans" presStyleCnt="0"/>
      <dgm:spPr/>
    </dgm:pt>
    <dgm:pt modelId="{AD9D744A-5BF4-45EC-B05F-B7B03B51A0F3}" type="pres">
      <dgm:prSet presAssocID="{87B5646C-6DFB-40A9-A704-E4314F4C8C99}" presName="compNode" presStyleCnt="0"/>
      <dgm:spPr/>
    </dgm:pt>
    <dgm:pt modelId="{2EDB9655-FCA7-402F-AD41-CCF097E263AD}" type="pres">
      <dgm:prSet presAssocID="{87B5646C-6DFB-40A9-A704-E4314F4C8C99}" presName="bgRect" presStyleLbl="bgShp" presStyleIdx="1" presStyleCnt="3"/>
      <dgm:spPr/>
    </dgm:pt>
    <dgm:pt modelId="{719F6C80-B154-440F-9010-F06E96744C70}" type="pres">
      <dgm:prSet presAssocID="{87B5646C-6DFB-40A9-A704-E4314F4C8C9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D4EF8F35-F695-490B-8408-13B191289F26}" type="pres">
      <dgm:prSet presAssocID="{87B5646C-6DFB-40A9-A704-E4314F4C8C99}" presName="spaceRect" presStyleCnt="0"/>
      <dgm:spPr/>
    </dgm:pt>
    <dgm:pt modelId="{48424010-B10B-438B-8984-41421ECF0D78}" type="pres">
      <dgm:prSet presAssocID="{87B5646C-6DFB-40A9-A704-E4314F4C8C99}" presName="parTx" presStyleLbl="revTx" presStyleIdx="1" presStyleCnt="3">
        <dgm:presLayoutVars>
          <dgm:chMax val="0"/>
          <dgm:chPref val="0"/>
        </dgm:presLayoutVars>
      </dgm:prSet>
      <dgm:spPr/>
    </dgm:pt>
    <dgm:pt modelId="{E3415099-FF3B-4586-8353-4F3A02A33D61}" type="pres">
      <dgm:prSet presAssocID="{D10337ED-76C0-40DA-AD74-7F6FC2F45A3E}" presName="sibTrans" presStyleCnt="0"/>
      <dgm:spPr/>
    </dgm:pt>
    <dgm:pt modelId="{81876A4E-DA60-414A-B7AA-F63F9ED50337}" type="pres">
      <dgm:prSet presAssocID="{F7CF11D7-981F-4488-BCEC-70C365E17F02}" presName="compNode" presStyleCnt="0"/>
      <dgm:spPr/>
    </dgm:pt>
    <dgm:pt modelId="{A1A97404-A05A-4DBD-92D8-8C837C4A5007}" type="pres">
      <dgm:prSet presAssocID="{F7CF11D7-981F-4488-BCEC-70C365E17F02}" presName="bgRect" presStyleLbl="bgShp" presStyleIdx="2" presStyleCnt="3"/>
      <dgm:spPr/>
    </dgm:pt>
    <dgm:pt modelId="{16AE4A01-6629-4422-9C86-3BC93503FA50}" type="pres">
      <dgm:prSet presAssocID="{F7CF11D7-981F-4488-BCEC-70C365E17F0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DEA30230-BB52-43DA-A306-A35A8EF03ADB}" type="pres">
      <dgm:prSet presAssocID="{F7CF11D7-981F-4488-BCEC-70C365E17F02}" presName="spaceRect" presStyleCnt="0"/>
      <dgm:spPr/>
    </dgm:pt>
    <dgm:pt modelId="{6099C473-C033-4B8B-A271-A9C39ED975AD}" type="pres">
      <dgm:prSet presAssocID="{F7CF11D7-981F-4488-BCEC-70C365E17F0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4EDF624-9A88-474C-BFD0-638F8D5F5771}" type="presOf" srcId="{923C2917-BE5D-4228-81EB-275596C12ABE}" destId="{3788D7B0-5D86-4F6C-8732-F26836F9585E}" srcOrd="0" destOrd="0" presId="urn:microsoft.com/office/officeart/2018/2/layout/IconVerticalSolidList"/>
    <dgm:cxn modelId="{D119FF63-7BF7-411E-8D91-C58ABFBD4A87}" type="presOf" srcId="{87B5646C-6DFB-40A9-A704-E4314F4C8C99}" destId="{48424010-B10B-438B-8984-41421ECF0D78}" srcOrd="0" destOrd="0" presId="urn:microsoft.com/office/officeart/2018/2/layout/IconVerticalSolidList"/>
    <dgm:cxn modelId="{9B826147-5E80-489F-A0A8-73751F37E90A}" type="presOf" srcId="{0DD3452D-9FCD-4514-A35C-30A261B04E56}" destId="{F3B808BA-FD01-40B7-BE2E-81FF940106F8}" srcOrd="0" destOrd="0" presId="urn:microsoft.com/office/officeart/2018/2/layout/IconVerticalSolidList"/>
    <dgm:cxn modelId="{B3C58976-17CE-4DDD-A00E-7C65F3052AC4}" srcId="{923C2917-BE5D-4228-81EB-275596C12ABE}" destId="{F7CF11D7-981F-4488-BCEC-70C365E17F02}" srcOrd="2" destOrd="0" parTransId="{0DE3E98D-8DC5-459A-9288-C4690964F223}" sibTransId="{562B4F01-091D-4ED7-BE1E-A1D647225285}"/>
    <dgm:cxn modelId="{837FB481-EF44-4DB8-B5E8-F8859BC28A83}" srcId="{923C2917-BE5D-4228-81EB-275596C12ABE}" destId="{0DD3452D-9FCD-4514-A35C-30A261B04E56}" srcOrd="0" destOrd="0" parTransId="{5AFBC926-A0A3-4260-BA47-0600A53F9B61}" sibTransId="{3537DCBF-630B-44D0-93CB-971C40B5F545}"/>
    <dgm:cxn modelId="{61318AC5-571E-4D76-9073-A814EB17FE09}" srcId="{923C2917-BE5D-4228-81EB-275596C12ABE}" destId="{87B5646C-6DFB-40A9-A704-E4314F4C8C99}" srcOrd="1" destOrd="0" parTransId="{CB1F5BD3-85C7-4E92-8A8B-CD4EB4DFEEC6}" sibTransId="{D10337ED-76C0-40DA-AD74-7F6FC2F45A3E}"/>
    <dgm:cxn modelId="{0023A8E7-7313-4B4B-B420-AC782C201370}" type="presOf" srcId="{F7CF11D7-981F-4488-BCEC-70C365E17F02}" destId="{6099C473-C033-4B8B-A271-A9C39ED975AD}" srcOrd="0" destOrd="0" presId="urn:microsoft.com/office/officeart/2018/2/layout/IconVerticalSolidList"/>
    <dgm:cxn modelId="{C971645A-DE48-4FD9-BB82-D3D764D4A221}" type="presParOf" srcId="{3788D7B0-5D86-4F6C-8732-F26836F9585E}" destId="{CD602552-69C9-46C1-8A20-F272ABD5AA0E}" srcOrd="0" destOrd="0" presId="urn:microsoft.com/office/officeart/2018/2/layout/IconVerticalSolidList"/>
    <dgm:cxn modelId="{D833AF7F-5249-4BD3-A9AB-A50B5B44AA7F}" type="presParOf" srcId="{CD602552-69C9-46C1-8A20-F272ABD5AA0E}" destId="{A06B8808-0E4B-4F97-81AB-34AE72D2F834}" srcOrd="0" destOrd="0" presId="urn:microsoft.com/office/officeart/2018/2/layout/IconVerticalSolidList"/>
    <dgm:cxn modelId="{3B8A7785-7A9B-417F-856E-D05F963F1E38}" type="presParOf" srcId="{CD602552-69C9-46C1-8A20-F272ABD5AA0E}" destId="{58C83792-754D-4147-A2B1-A2527AA0CE66}" srcOrd="1" destOrd="0" presId="urn:microsoft.com/office/officeart/2018/2/layout/IconVerticalSolidList"/>
    <dgm:cxn modelId="{E13C2D69-3275-49A5-B734-5DA537D6CC92}" type="presParOf" srcId="{CD602552-69C9-46C1-8A20-F272ABD5AA0E}" destId="{99689CE8-43AB-470A-A9CC-5DDC24582FAA}" srcOrd="2" destOrd="0" presId="urn:microsoft.com/office/officeart/2018/2/layout/IconVerticalSolidList"/>
    <dgm:cxn modelId="{C623A716-5752-421A-9667-1251B720B295}" type="presParOf" srcId="{CD602552-69C9-46C1-8A20-F272ABD5AA0E}" destId="{F3B808BA-FD01-40B7-BE2E-81FF940106F8}" srcOrd="3" destOrd="0" presId="urn:microsoft.com/office/officeart/2018/2/layout/IconVerticalSolidList"/>
    <dgm:cxn modelId="{34C23FD2-FF9B-43B6-B107-F1C4A36DD5DB}" type="presParOf" srcId="{3788D7B0-5D86-4F6C-8732-F26836F9585E}" destId="{3AA02723-1471-4F3A-A2E1-DA449B47BC7B}" srcOrd="1" destOrd="0" presId="urn:microsoft.com/office/officeart/2018/2/layout/IconVerticalSolidList"/>
    <dgm:cxn modelId="{02857902-724E-48F4-B3C9-79D9D0772828}" type="presParOf" srcId="{3788D7B0-5D86-4F6C-8732-F26836F9585E}" destId="{AD9D744A-5BF4-45EC-B05F-B7B03B51A0F3}" srcOrd="2" destOrd="0" presId="urn:microsoft.com/office/officeart/2018/2/layout/IconVerticalSolidList"/>
    <dgm:cxn modelId="{066CF3A3-6248-4878-81FD-41BFED305073}" type="presParOf" srcId="{AD9D744A-5BF4-45EC-B05F-B7B03B51A0F3}" destId="{2EDB9655-FCA7-402F-AD41-CCF097E263AD}" srcOrd="0" destOrd="0" presId="urn:microsoft.com/office/officeart/2018/2/layout/IconVerticalSolidList"/>
    <dgm:cxn modelId="{E531E50C-102D-40AF-9904-D2356D7797E1}" type="presParOf" srcId="{AD9D744A-5BF4-45EC-B05F-B7B03B51A0F3}" destId="{719F6C80-B154-440F-9010-F06E96744C70}" srcOrd="1" destOrd="0" presId="urn:microsoft.com/office/officeart/2018/2/layout/IconVerticalSolidList"/>
    <dgm:cxn modelId="{3F61FC01-4A9A-43BF-A840-DD77ECD49261}" type="presParOf" srcId="{AD9D744A-5BF4-45EC-B05F-B7B03B51A0F3}" destId="{D4EF8F35-F695-490B-8408-13B191289F26}" srcOrd="2" destOrd="0" presId="urn:microsoft.com/office/officeart/2018/2/layout/IconVerticalSolidList"/>
    <dgm:cxn modelId="{ACEC6A3E-6338-47A0-8253-71AE4A6ACD80}" type="presParOf" srcId="{AD9D744A-5BF4-45EC-B05F-B7B03B51A0F3}" destId="{48424010-B10B-438B-8984-41421ECF0D78}" srcOrd="3" destOrd="0" presId="urn:microsoft.com/office/officeart/2018/2/layout/IconVerticalSolidList"/>
    <dgm:cxn modelId="{942A5AFB-9625-4F66-AF9D-B8943BD64B24}" type="presParOf" srcId="{3788D7B0-5D86-4F6C-8732-F26836F9585E}" destId="{E3415099-FF3B-4586-8353-4F3A02A33D61}" srcOrd="3" destOrd="0" presId="urn:microsoft.com/office/officeart/2018/2/layout/IconVerticalSolidList"/>
    <dgm:cxn modelId="{62265DFE-DCDC-4835-8DEC-99A25BC545BA}" type="presParOf" srcId="{3788D7B0-5D86-4F6C-8732-F26836F9585E}" destId="{81876A4E-DA60-414A-B7AA-F63F9ED50337}" srcOrd="4" destOrd="0" presId="urn:microsoft.com/office/officeart/2018/2/layout/IconVerticalSolidList"/>
    <dgm:cxn modelId="{90BD3F1E-D28C-486C-9451-0E5F31630116}" type="presParOf" srcId="{81876A4E-DA60-414A-B7AA-F63F9ED50337}" destId="{A1A97404-A05A-4DBD-92D8-8C837C4A5007}" srcOrd="0" destOrd="0" presId="urn:microsoft.com/office/officeart/2018/2/layout/IconVerticalSolidList"/>
    <dgm:cxn modelId="{0E7C3651-7A66-45E2-B7CA-0E1170B77A4F}" type="presParOf" srcId="{81876A4E-DA60-414A-B7AA-F63F9ED50337}" destId="{16AE4A01-6629-4422-9C86-3BC93503FA50}" srcOrd="1" destOrd="0" presId="urn:microsoft.com/office/officeart/2018/2/layout/IconVerticalSolidList"/>
    <dgm:cxn modelId="{2EA55981-D3C8-4097-8887-E77C78A1546A}" type="presParOf" srcId="{81876A4E-DA60-414A-B7AA-F63F9ED50337}" destId="{DEA30230-BB52-43DA-A306-A35A8EF03ADB}" srcOrd="2" destOrd="0" presId="urn:microsoft.com/office/officeart/2018/2/layout/IconVerticalSolidList"/>
    <dgm:cxn modelId="{CF96B471-1752-4D4A-9F80-0AFCE28FA164}" type="presParOf" srcId="{81876A4E-DA60-414A-B7AA-F63F9ED50337}" destId="{6099C473-C033-4B8B-A271-A9C39ED975A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5C2E10-AE6E-4CE4-A41D-D9422FC9D840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F2ED45A-CFEE-49D4-8EAF-0F233845CF6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Calibri"/>
              <a:ea typeface="Calibri"/>
              <a:cs typeface="Calibri"/>
            </a:rPr>
            <a:t>One thing I will change next time - Start my research earlier to avoid last minute stress.</a:t>
          </a:r>
          <a:endParaRPr lang="en-US" dirty="0">
            <a:latin typeface="Calibri"/>
            <a:ea typeface="Calibri"/>
            <a:cs typeface="Calibri"/>
          </a:endParaRPr>
        </a:p>
      </dgm:t>
    </dgm:pt>
    <dgm:pt modelId="{20288B2A-7BAA-4AED-96BA-C68D783C4C9F}" type="parTrans" cxnId="{4A47B5AC-29DA-47DF-97E3-044EE7896B86}">
      <dgm:prSet/>
      <dgm:spPr/>
      <dgm:t>
        <a:bodyPr/>
        <a:lstStyle/>
        <a:p>
          <a:endParaRPr lang="en-US"/>
        </a:p>
      </dgm:t>
    </dgm:pt>
    <dgm:pt modelId="{568C56F2-34F9-4B3C-8C56-5901CBF664C5}" type="sibTrans" cxnId="{4A47B5AC-29DA-47DF-97E3-044EE7896B86}">
      <dgm:prSet/>
      <dgm:spPr/>
      <dgm:t>
        <a:bodyPr/>
        <a:lstStyle/>
        <a:p>
          <a:endParaRPr lang="en-US"/>
        </a:p>
      </dgm:t>
    </dgm:pt>
    <dgm:pt modelId="{4D001F63-B049-48C9-8FDF-F96436E650F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Calibri"/>
              <a:ea typeface="Calibri"/>
              <a:cs typeface="Calibri"/>
            </a:rPr>
            <a:t>One thing I will keep doing -Continue to use online resources, since it made me research easier and less time-consuming</a:t>
          </a:r>
          <a:endParaRPr lang="en-US" dirty="0">
            <a:latin typeface="Calibri"/>
            <a:ea typeface="Calibri"/>
            <a:cs typeface="Calibri"/>
          </a:endParaRPr>
        </a:p>
      </dgm:t>
    </dgm:pt>
    <dgm:pt modelId="{3B8801DF-9CA9-420F-8442-F70D1C365DB4}" type="parTrans" cxnId="{D2D359FA-52BD-4C68-BED5-4FD6C654E13E}">
      <dgm:prSet/>
      <dgm:spPr/>
      <dgm:t>
        <a:bodyPr/>
        <a:lstStyle/>
        <a:p>
          <a:endParaRPr lang="en-US"/>
        </a:p>
      </dgm:t>
    </dgm:pt>
    <dgm:pt modelId="{42AC4316-C9AB-40BA-9D54-9E88A93B452E}" type="sibTrans" cxnId="{D2D359FA-52BD-4C68-BED5-4FD6C654E13E}">
      <dgm:prSet/>
      <dgm:spPr/>
      <dgm:t>
        <a:bodyPr/>
        <a:lstStyle/>
        <a:p>
          <a:endParaRPr lang="en-US"/>
        </a:p>
      </dgm:t>
    </dgm:pt>
    <dgm:pt modelId="{A7026D15-9A0D-4D27-A38B-277349030094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dirty="0">
              <a:latin typeface="Calibri"/>
              <a:ea typeface="Calibri"/>
              <a:cs typeface="Calibri"/>
            </a:rPr>
            <a:t>One actionable goal you have for tour next assignment – to be more confident in my abilties. </a:t>
          </a:r>
          <a:endParaRPr lang="en-US" dirty="0">
            <a:latin typeface="Calibri"/>
            <a:ea typeface="Calibri"/>
            <a:cs typeface="Calibri"/>
          </a:endParaRPr>
        </a:p>
      </dgm:t>
    </dgm:pt>
    <dgm:pt modelId="{7A97954A-04FC-460F-99F9-D15A038D66B3}" type="parTrans" cxnId="{64A71EF5-9519-4622-B93E-727D7046BE5D}">
      <dgm:prSet/>
      <dgm:spPr/>
      <dgm:t>
        <a:bodyPr/>
        <a:lstStyle/>
        <a:p>
          <a:endParaRPr lang="en-US"/>
        </a:p>
      </dgm:t>
    </dgm:pt>
    <dgm:pt modelId="{1EC53CB4-6536-4100-AF4D-45DADF1E3C0F}" type="sibTrans" cxnId="{64A71EF5-9519-4622-B93E-727D7046BE5D}">
      <dgm:prSet/>
      <dgm:spPr/>
      <dgm:t>
        <a:bodyPr/>
        <a:lstStyle/>
        <a:p>
          <a:endParaRPr lang="en-US"/>
        </a:p>
      </dgm:t>
    </dgm:pt>
    <dgm:pt modelId="{99A84259-DB6B-4983-B70D-2A07DDFFB338}" type="pres">
      <dgm:prSet presAssocID="{3C5C2E10-AE6E-4CE4-A41D-D9422FC9D840}" presName="root" presStyleCnt="0">
        <dgm:presLayoutVars>
          <dgm:dir/>
          <dgm:resizeHandles val="exact"/>
        </dgm:presLayoutVars>
      </dgm:prSet>
      <dgm:spPr/>
    </dgm:pt>
    <dgm:pt modelId="{E946F4FD-398C-42B0-876B-05147F79E2DF}" type="pres">
      <dgm:prSet presAssocID="{1F2ED45A-CFEE-49D4-8EAF-0F233845CF61}" presName="compNode" presStyleCnt="0"/>
      <dgm:spPr/>
    </dgm:pt>
    <dgm:pt modelId="{E2BD7CAC-33BF-4E76-8B07-46E6949EE212}" type="pres">
      <dgm:prSet presAssocID="{1F2ED45A-CFEE-49D4-8EAF-0F233845CF61}" presName="bgRect" presStyleLbl="bgShp" presStyleIdx="0" presStyleCnt="3"/>
      <dgm:spPr/>
    </dgm:pt>
    <dgm:pt modelId="{142604B3-3BC1-42BB-8A6A-AC8D87ADB316}" type="pres">
      <dgm:prSet presAssocID="{1F2ED45A-CFEE-49D4-8EAF-0F233845CF6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49426E2B-1FC8-447E-8116-D6B57667FD25}" type="pres">
      <dgm:prSet presAssocID="{1F2ED45A-CFEE-49D4-8EAF-0F233845CF61}" presName="spaceRect" presStyleCnt="0"/>
      <dgm:spPr/>
    </dgm:pt>
    <dgm:pt modelId="{5B5CBC98-61D2-4E95-BC1C-2C5726DD38AA}" type="pres">
      <dgm:prSet presAssocID="{1F2ED45A-CFEE-49D4-8EAF-0F233845CF61}" presName="parTx" presStyleLbl="revTx" presStyleIdx="0" presStyleCnt="3">
        <dgm:presLayoutVars>
          <dgm:chMax val="0"/>
          <dgm:chPref val="0"/>
        </dgm:presLayoutVars>
      </dgm:prSet>
      <dgm:spPr/>
    </dgm:pt>
    <dgm:pt modelId="{B63D67BF-8EED-4DF1-825B-6CF412F756C2}" type="pres">
      <dgm:prSet presAssocID="{568C56F2-34F9-4B3C-8C56-5901CBF664C5}" presName="sibTrans" presStyleCnt="0"/>
      <dgm:spPr/>
    </dgm:pt>
    <dgm:pt modelId="{9AD22687-BCAA-419A-B3D9-6859C29F8627}" type="pres">
      <dgm:prSet presAssocID="{4D001F63-B049-48C9-8FDF-F96436E650F4}" presName="compNode" presStyleCnt="0"/>
      <dgm:spPr/>
    </dgm:pt>
    <dgm:pt modelId="{0F3C1CA6-9787-447D-A3A8-44B1F374C0C6}" type="pres">
      <dgm:prSet presAssocID="{4D001F63-B049-48C9-8FDF-F96436E650F4}" presName="bgRect" presStyleLbl="bgShp" presStyleIdx="1" presStyleCnt="3"/>
      <dgm:spPr/>
    </dgm:pt>
    <dgm:pt modelId="{3CB09502-CF15-41D9-B1E7-F65B08BDD769}" type="pres">
      <dgm:prSet presAssocID="{4D001F63-B049-48C9-8FDF-F96436E650F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Outline"/>
        </a:ext>
      </dgm:extLst>
    </dgm:pt>
    <dgm:pt modelId="{746AC4D1-F318-4EA9-BEB2-F80E2D945ABB}" type="pres">
      <dgm:prSet presAssocID="{4D001F63-B049-48C9-8FDF-F96436E650F4}" presName="spaceRect" presStyleCnt="0"/>
      <dgm:spPr/>
    </dgm:pt>
    <dgm:pt modelId="{8B06FC4E-12AC-45C3-9271-31A24A9BCA94}" type="pres">
      <dgm:prSet presAssocID="{4D001F63-B049-48C9-8FDF-F96436E650F4}" presName="parTx" presStyleLbl="revTx" presStyleIdx="1" presStyleCnt="3">
        <dgm:presLayoutVars>
          <dgm:chMax val="0"/>
          <dgm:chPref val="0"/>
        </dgm:presLayoutVars>
      </dgm:prSet>
      <dgm:spPr/>
    </dgm:pt>
    <dgm:pt modelId="{B1B69A42-3E40-414F-992C-3BD7DE776E7E}" type="pres">
      <dgm:prSet presAssocID="{42AC4316-C9AB-40BA-9D54-9E88A93B452E}" presName="sibTrans" presStyleCnt="0"/>
      <dgm:spPr/>
    </dgm:pt>
    <dgm:pt modelId="{8D70E721-B16F-4BA1-A555-076A4FFB21D4}" type="pres">
      <dgm:prSet presAssocID="{A7026D15-9A0D-4D27-A38B-277349030094}" presName="compNode" presStyleCnt="0"/>
      <dgm:spPr/>
    </dgm:pt>
    <dgm:pt modelId="{CFCACAE3-6047-4940-8E2D-F4693914D0B1}" type="pres">
      <dgm:prSet presAssocID="{A7026D15-9A0D-4D27-A38B-277349030094}" presName="bgRect" presStyleLbl="bgShp" presStyleIdx="2" presStyleCnt="3"/>
      <dgm:spPr/>
    </dgm:pt>
    <dgm:pt modelId="{A98EEFC8-60CA-4E01-8CFF-6E0A598D0346}" type="pres">
      <dgm:prSet presAssocID="{A7026D15-9A0D-4D27-A38B-27734903009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C3096605-9AAF-43E8-B92C-A50210B8FA5E}" type="pres">
      <dgm:prSet presAssocID="{A7026D15-9A0D-4D27-A38B-277349030094}" presName="spaceRect" presStyleCnt="0"/>
      <dgm:spPr/>
    </dgm:pt>
    <dgm:pt modelId="{55A3DDA1-6F0C-480C-BDE4-C4042BFA9163}" type="pres">
      <dgm:prSet presAssocID="{A7026D15-9A0D-4D27-A38B-27734903009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E895C66-BE90-4488-ABC4-211037887201}" type="presOf" srcId="{3C5C2E10-AE6E-4CE4-A41D-D9422FC9D840}" destId="{99A84259-DB6B-4983-B70D-2A07DDFFB338}" srcOrd="0" destOrd="0" presId="urn:microsoft.com/office/officeart/2018/2/layout/IconVerticalSolidList"/>
    <dgm:cxn modelId="{4A47B5AC-29DA-47DF-97E3-044EE7896B86}" srcId="{3C5C2E10-AE6E-4CE4-A41D-D9422FC9D840}" destId="{1F2ED45A-CFEE-49D4-8EAF-0F233845CF61}" srcOrd="0" destOrd="0" parTransId="{20288B2A-7BAA-4AED-96BA-C68D783C4C9F}" sibTransId="{568C56F2-34F9-4B3C-8C56-5901CBF664C5}"/>
    <dgm:cxn modelId="{CBD16FBD-2F0A-4DC7-995F-93682BE62523}" type="presOf" srcId="{4D001F63-B049-48C9-8FDF-F96436E650F4}" destId="{8B06FC4E-12AC-45C3-9271-31A24A9BCA94}" srcOrd="0" destOrd="0" presId="urn:microsoft.com/office/officeart/2018/2/layout/IconVerticalSolidList"/>
    <dgm:cxn modelId="{7C0994C1-5DE8-4E59-929F-4E628F370515}" type="presOf" srcId="{1F2ED45A-CFEE-49D4-8EAF-0F233845CF61}" destId="{5B5CBC98-61D2-4E95-BC1C-2C5726DD38AA}" srcOrd="0" destOrd="0" presId="urn:microsoft.com/office/officeart/2018/2/layout/IconVerticalSolidList"/>
    <dgm:cxn modelId="{761485DB-5DB4-4446-8B70-EBF413AA7A81}" type="presOf" srcId="{A7026D15-9A0D-4D27-A38B-277349030094}" destId="{55A3DDA1-6F0C-480C-BDE4-C4042BFA9163}" srcOrd="0" destOrd="0" presId="urn:microsoft.com/office/officeart/2018/2/layout/IconVerticalSolidList"/>
    <dgm:cxn modelId="{64A71EF5-9519-4622-B93E-727D7046BE5D}" srcId="{3C5C2E10-AE6E-4CE4-A41D-D9422FC9D840}" destId="{A7026D15-9A0D-4D27-A38B-277349030094}" srcOrd="2" destOrd="0" parTransId="{7A97954A-04FC-460F-99F9-D15A038D66B3}" sibTransId="{1EC53CB4-6536-4100-AF4D-45DADF1E3C0F}"/>
    <dgm:cxn modelId="{D2D359FA-52BD-4C68-BED5-4FD6C654E13E}" srcId="{3C5C2E10-AE6E-4CE4-A41D-D9422FC9D840}" destId="{4D001F63-B049-48C9-8FDF-F96436E650F4}" srcOrd="1" destOrd="0" parTransId="{3B8801DF-9CA9-420F-8442-F70D1C365DB4}" sibTransId="{42AC4316-C9AB-40BA-9D54-9E88A93B452E}"/>
    <dgm:cxn modelId="{2578D193-CD5F-4CA9-90CE-83CD3034C985}" type="presParOf" srcId="{99A84259-DB6B-4983-B70D-2A07DDFFB338}" destId="{E946F4FD-398C-42B0-876B-05147F79E2DF}" srcOrd="0" destOrd="0" presId="urn:microsoft.com/office/officeart/2018/2/layout/IconVerticalSolidList"/>
    <dgm:cxn modelId="{AE713E5E-90BF-464C-B369-3581F7E931B1}" type="presParOf" srcId="{E946F4FD-398C-42B0-876B-05147F79E2DF}" destId="{E2BD7CAC-33BF-4E76-8B07-46E6949EE212}" srcOrd="0" destOrd="0" presId="urn:microsoft.com/office/officeart/2018/2/layout/IconVerticalSolidList"/>
    <dgm:cxn modelId="{CAD215EA-51AA-491D-8624-0FF2A172122F}" type="presParOf" srcId="{E946F4FD-398C-42B0-876B-05147F79E2DF}" destId="{142604B3-3BC1-42BB-8A6A-AC8D87ADB316}" srcOrd="1" destOrd="0" presId="urn:microsoft.com/office/officeart/2018/2/layout/IconVerticalSolidList"/>
    <dgm:cxn modelId="{3F2D7D3B-158D-45A6-A34D-9A88D20C36E0}" type="presParOf" srcId="{E946F4FD-398C-42B0-876B-05147F79E2DF}" destId="{49426E2B-1FC8-447E-8116-D6B57667FD25}" srcOrd="2" destOrd="0" presId="urn:microsoft.com/office/officeart/2018/2/layout/IconVerticalSolidList"/>
    <dgm:cxn modelId="{0BF47D07-802F-427C-9399-9334A89007E4}" type="presParOf" srcId="{E946F4FD-398C-42B0-876B-05147F79E2DF}" destId="{5B5CBC98-61D2-4E95-BC1C-2C5726DD38AA}" srcOrd="3" destOrd="0" presId="urn:microsoft.com/office/officeart/2018/2/layout/IconVerticalSolidList"/>
    <dgm:cxn modelId="{90BC54B3-5F7B-40BB-9071-143DE897367E}" type="presParOf" srcId="{99A84259-DB6B-4983-B70D-2A07DDFFB338}" destId="{B63D67BF-8EED-4DF1-825B-6CF412F756C2}" srcOrd="1" destOrd="0" presId="urn:microsoft.com/office/officeart/2018/2/layout/IconVerticalSolidList"/>
    <dgm:cxn modelId="{4FFF6F25-53D9-4C79-83C4-6C87387137FE}" type="presParOf" srcId="{99A84259-DB6B-4983-B70D-2A07DDFFB338}" destId="{9AD22687-BCAA-419A-B3D9-6859C29F8627}" srcOrd="2" destOrd="0" presId="urn:microsoft.com/office/officeart/2018/2/layout/IconVerticalSolidList"/>
    <dgm:cxn modelId="{A70820E8-5D48-41A1-9935-66CA12E78098}" type="presParOf" srcId="{9AD22687-BCAA-419A-B3D9-6859C29F8627}" destId="{0F3C1CA6-9787-447D-A3A8-44B1F374C0C6}" srcOrd="0" destOrd="0" presId="urn:microsoft.com/office/officeart/2018/2/layout/IconVerticalSolidList"/>
    <dgm:cxn modelId="{EF3CC31B-6130-415C-B86F-D7A63CE4C1B1}" type="presParOf" srcId="{9AD22687-BCAA-419A-B3D9-6859C29F8627}" destId="{3CB09502-CF15-41D9-B1E7-F65B08BDD769}" srcOrd="1" destOrd="0" presId="urn:microsoft.com/office/officeart/2018/2/layout/IconVerticalSolidList"/>
    <dgm:cxn modelId="{3934CF01-BDDB-414A-A91E-44DEEBF431F1}" type="presParOf" srcId="{9AD22687-BCAA-419A-B3D9-6859C29F8627}" destId="{746AC4D1-F318-4EA9-BEB2-F80E2D945ABB}" srcOrd="2" destOrd="0" presId="urn:microsoft.com/office/officeart/2018/2/layout/IconVerticalSolidList"/>
    <dgm:cxn modelId="{EB03D2D5-37BC-40B7-A6BF-F6DFF95B9C00}" type="presParOf" srcId="{9AD22687-BCAA-419A-B3D9-6859C29F8627}" destId="{8B06FC4E-12AC-45C3-9271-31A24A9BCA94}" srcOrd="3" destOrd="0" presId="urn:microsoft.com/office/officeart/2018/2/layout/IconVerticalSolidList"/>
    <dgm:cxn modelId="{976A3ECA-3D18-4A48-9D7A-745853F83319}" type="presParOf" srcId="{99A84259-DB6B-4983-B70D-2A07DDFFB338}" destId="{B1B69A42-3E40-414F-992C-3BD7DE776E7E}" srcOrd="3" destOrd="0" presId="urn:microsoft.com/office/officeart/2018/2/layout/IconVerticalSolidList"/>
    <dgm:cxn modelId="{259A3CEE-7A6D-4EBE-8603-0CAD4E942773}" type="presParOf" srcId="{99A84259-DB6B-4983-B70D-2A07DDFFB338}" destId="{8D70E721-B16F-4BA1-A555-076A4FFB21D4}" srcOrd="4" destOrd="0" presId="urn:microsoft.com/office/officeart/2018/2/layout/IconVerticalSolidList"/>
    <dgm:cxn modelId="{9E945E42-375A-47B5-AB50-73859C3B8A0E}" type="presParOf" srcId="{8D70E721-B16F-4BA1-A555-076A4FFB21D4}" destId="{CFCACAE3-6047-4940-8E2D-F4693914D0B1}" srcOrd="0" destOrd="0" presId="urn:microsoft.com/office/officeart/2018/2/layout/IconVerticalSolidList"/>
    <dgm:cxn modelId="{AD46D67D-98D2-4D8A-BED2-EB78538EDCEA}" type="presParOf" srcId="{8D70E721-B16F-4BA1-A555-076A4FFB21D4}" destId="{A98EEFC8-60CA-4E01-8CFF-6E0A598D0346}" srcOrd="1" destOrd="0" presId="urn:microsoft.com/office/officeart/2018/2/layout/IconVerticalSolidList"/>
    <dgm:cxn modelId="{1525F8DE-BAD1-42CC-BAD7-ADCAA6468763}" type="presParOf" srcId="{8D70E721-B16F-4BA1-A555-076A4FFB21D4}" destId="{C3096605-9AAF-43E8-B92C-A50210B8FA5E}" srcOrd="2" destOrd="0" presId="urn:microsoft.com/office/officeart/2018/2/layout/IconVerticalSolidList"/>
    <dgm:cxn modelId="{372B7A0F-8F44-40DB-ADEB-385915A2EFA9}" type="presParOf" srcId="{8D70E721-B16F-4BA1-A555-076A4FFB21D4}" destId="{55A3DDA1-6F0C-480C-BDE4-C4042BFA916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154BCE-8C0A-4EFA-991E-FB3CED27F578}">
      <dsp:nvSpPr>
        <dsp:cNvPr id="0" name=""/>
        <dsp:cNvSpPr/>
      </dsp:nvSpPr>
      <dsp:spPr>
        <a:xfrm>
          <a:off x="3145" y="728658"/>
          <a:ext cx="3831662" cy="1532664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Univers Condensed"/>
            </a:rPr>
            <a:t>Essential reading material on moodle.</a:t>
          </a:r>
          <a:endParaRPr lang="en-GB" sz="2500" kern="1200" dirty="0"/>
        </a:p>
      </dsp:txBody>
      <dsp:txXfrm>
        <a:off x="769477" y="728658"/>
        <a:ext cx="2298998" cy="1532664"/>
      </dsp:txXfrm>
    </dsp:sp>
    <dsp:sp modelId="{916DDA13-E544-47E6-B286-8F3A3D87900E}">
      <dsp:nvSpPr>
        <dsp:cNvPr id="0" name=""/>
        <dsp:cNvSpPr/>
      </dsp:nvSpPr>
      <dsp:spPr>
        <a:xfrm>
          <a:off x="3451640" y="728658"/>
          <a:ext cx="3831662" cy="1532664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Univers Condensed"/>
            </a:rPr>
            <a:t>Use of AI in the online library.</a:t>
          </a:r>
          <a:endParaRPr lang="en-GB" sz="2500" kern="1200" dirty="0"/>
        </a:p>
      </dsp:txBody>
      <dsp:txXfrm>
        <a:off x="4217972" y="728658"/>
        <a:ext cx="2298998" cy="1532664"/>
      </dsp:txXfrm>
    </dsp:sp>
    <dsp:sp modelId="{E8217A3C-503F-4C44-B434-6A62C7790C92}">
      <dsp:nvSpPr>
        <dsp:cNvPr id="0" name=""/>
        <dsp:cNvSpPr/>
      </dsp:nvSpPr>
      <dsp:spPr>
        <a:xfrm>
          <a:off x="6900136" y="728658"/>
          <a:ext cx="3831662" cy="1532664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Univers Condensed"/>
            </a:rPr>
            <a:t>Chose it for relevance and guidance.</a:t>
          </a:r>
          <a:endParaRPr lang="en-GB" sz="2500" kern="1200" dirty="0"/>
        </a:p>
      </dsp:txBody>
      <dsp:txXfrm>
        <a:off x="7666468" y="728658"/>
        <a:ext cx="2298998" cy="15326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0DE501-2401-4CFE-A83B-1BA687E084FB}">
      <dsp:nvSpPr>
        <dsp:cNvPr id="0" name=""/>
        <dsp:cNvSpPr/>
      </dsp:nvSpPr>
      <dsp:spPr>
        <a:xfrm>
          <a:off x="4589632" y="132269"/>
          <a:ext cx="1512000" cy="1512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12E508-B9AF-4EC6-A35F-1068CD4DA919}">
      <dsp:nvSpPr>
        <dsp:cNvPr id="0" name=""/>
        <dsp:cNvSpPr/>
      </dsp:nvSpPr>
      <dsp:spPr>
        <a:xfrm>
          <a:off x="3185632" y="1789246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3600" kern="1200" dirty="0">
              <a:latin typeface="Calibri"/>
              <a:ea typeface="Calibri"/>
              <a:cs typeface="Calibri"/>
            </a:rPr>
            <a:t>OPPORTUNITIES</a:t>
          </a:r>
          <a:endParaRPr lang="en-GB" sz="3600" kern="1200" dirty="0"/>
        </a:p>
      </dsp:txBody>
      <dsp:txXfrm>
        <a:off x="3185632" y="1789246"/>
        <a:ext cx="4320000" cy="648000"/>
      </dsp:txXfrm>
    </dsp:sp>
    <dsp:sp modelId="{744FED89-52F0-4C1E-9451-7CEC6FBAB843}">
      <dsp:nvSpPr>
        <dsp:cNvPr id="0" name=""/>
        <dsp:cNvSpPr/>
      </dsp:nvSpPr>
      <dsp:spPr>
        <a:xfrm>
          <a:off x="3185632" y="2504677"/>
          <a:ext cx="4320000" cy="999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Univers Condensed"/>
            </a:rPr>
            <a:t> ABLE TO LEARN AT YOUR OWN PACE</a:t>
          </a:r>
          <a:endParaRPr lang="en-GB" sz="1700" kern="1200" dirty="0"/>
        </a:p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Univers Condensed"/>
            </a:rPr>
            <a:t>IMPROVES DIGITAL COMPETNCE </a:t>
          </a:r>
          <a:endParaRPr lang="en-GB" sz="1700" kern="1200" dirty="0"/>
        </a:p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Univers Condensed"/>
            </a:rPr>
            <a:t>DIGITAL TOOLS CAN BE MORE CONVIENT</a:t>
          </a:r>
          <a:endParaRPr lang="en-GB" sz="1700" kern="1200" dirty="0"/>
        </a:p>
      </dsp:txBody>
      <dsp:txXfrm>
        <a:off x="3185632" y="2504677"/>
        <a:ext cx="4320000" cy="9991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6B8808-0E4B-4F97-81AB-34AE72D2F834}">
      <dsp:nvSpPr>
        <dsp:cNvPr id="0" name=""/>
        <dsp:cNvSpPr/>
      </dsp:nvSpPr>
      <dsp:spPr>
        <a:xfrm>
          <a:off x="0" y="594"/>
          <a:ext cx="6172199" cy="13921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C83792-754D-4147-A2B1-A2527AA0CE66}">
      <dsp:nvSpPr>
        <dsp:cNvPr id="0" name=""/>
        <dsp:cNvSpPr/>
      </dsp:nvSpPr>
      <dsp:spPr>
        <a:xfrm>
          <a:off x="421117" y="313822"/>
          <a:ext cx="765668" cy="76566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B808BA-FD01-40B7-BE2E-81FF940106F8}">
      <dsp:nvSpPr>
        <dsp:cNvPr id="0" name=""/>
        <dsp:cNvSpPr/>
      </dsp:nvSpPr>
      <dsp:spPr>
        <a:xfrm>
          <a:off x="1607903" y="594"/>
          <a:ext cx="4564296" cy="1392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7333" tIns="147333" rIns="147333" bIns="147333" numCol="1" spcCol="1270" anchor="ctr" anchorCtr="0">
          <a:noAutofit/>
        </a:bodyPr>
        <a:lstStyle/>
        <a:p>
          <a:pPr marL="0" lvl="0" indent="0" algn="l" defTabSz="10668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sto MT"/>
              <a:ea typeface="+mn-ea"/>
              <a:cs typeface="+mn-cs"/>
            </a:rPr>
            <a:t>I was able to plan the report by identify, challenges and opportuines.</a:t>
          </a:r>
        </a:p>
      </dsp:txBody>
      <dsp:txXfrm>
        <a:off x="1607903" y="594"/>
        <a:ext cx="4564296" cy="1392124"/>
      </dsp:txXfrm>
    </dsp:sp>
    <dsp:sp modelId="{2EDB9655-FCA7-402F-AD41-CCF097E263AD}">
      <dsp:nvSpPr>
        <dsp:cNvPr id="0" name=""/>
        <dsp:cNvSpPr/>
      </dsp:nvSpPr>
      <dsp:spPr>
        <a:xfrm>
          <a:off x="0" y="1740750"/>
          <a:ext cx="6172199" cy="13921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9F6C80-B154-440F-9010-F06E96744C70}">
      <dsp:nvSpPr>
        <dsp:cNvPr id="0" name=""/>
        <dsp:cNvSpPr/>
      </dsp:nvSpPr>
      <dsp:spPr>
        <a:xfrm>
          <a:off x="421117" y="2053978"/>
          <a:ext cx="765668" cy="76566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424010-B10B-438B-8984-41421ECF0D78}">
      <dsp:nvSpPr>
        <dsp:cNvPr id="0" name=""/>
        <dsp:cNvSpPr/>
      </dsp:nvSpPr>
      <dsp:spPr>
        <a:xfrm>
          <a:off x="1607903" y="1740750"/>
          <a:ext cx="4564296" cy="1392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7333" tIns="147333" rIns="147333" bIns="147333" numCol="1" spcCol="1270" anchor="ctr" anchorCtr="0">
          <a:noAutofit/>
        </a:bodyPr>
        <a:lstStyle/>
        <a:p>
          <a:pPr marL="0" lvl="0" indent="0" algn="l" defTabSz="10668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sto MT"/>
              <a:ea typeface="+mn-ea"/>
              <a:cs typeface="+mn-cs"/>
            </a:rPr>
            <a:t>The use of digital reference tools such as my bib.</a:t>
          </a:r>
        </a:p>
      </dsp:txBody>
      <dsp:txXfrm>
        <a:off x="1607903" y="1740750"/>
        <a:ext cx="4564296" cy="1392124"/>
      </dsp:txXfrm>
    </dsp:sp>
    <dsp:sp modelId="{A1A97404-A05A-4DBD-92D8-8C837C4A5007}">
      <dsp:nvSpPr>
        <dsp:cNvPr id="0" name=""/>
        <dsp:cNvSpPr/>
      </dsp:nvSpPr>
      <dsp:spPr>
        <a:xfrm>
          <a:off x="0" y="3480905"/>
          <a:ext cx="6172199" cy="13921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AE4A01-6629-4422-9C86-3BC93503FA50}">
      <dsp:nvSpPr>
        <dsp:cNvPr id="0" name=""/>
        <dsp:cNvSpPr/>
      </dsp:nvSpPr>
      <dsp:spPr>
        <a:xfrm>
          <a:off x="421117" y="3794133"/>
          <a:ext cx="765668" cy="76566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99C473-C033-4B8B-A271-A9C39ED975AD}">
      <dsp:nvSpPr>
        <dsp:cNvPr id="0" name=""/>
        <dsp:cNvSpPr/>
      </dsp:nvSpPr>
      <dsp:spPr>
        <a:xfrm>
          <a:off x="1607903" y="3480905"/>
          <a:ext cx="4564296" cy="1392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7333" tIns="147333" rIns="147333" bIns="147333" numCol="1" spcCol="1270" anchor="ctr" anchorCtr="0">
          <a:noAutofit/>
        </a:bodyPr>
        <a:lstStyle/>
        <a:p>
          <a:pPr marL="0" lvl="0" indent="0" algn="l" defTabSz="10668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sto MT"/>
              <a:ea typeface="+mn-ea"/>
              <a:cs typeface="+mn-cs"/>
            </a:rPr>
            <a:t> The biggest challenge was  structuring the report in a clear, logical order. </a:t>
          </a:r>
        </a:p>
      </dsp:txBody>
      <dsp:txXfrm>
        <a:off x="1607903" y="3480905"/>
        <a:ext cx="4564296" cy="13921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BD7CAC-33BF-4E76-8B07-46E6949EE212}">
      <dsp:nvSpPr>
        <dsp:cNvPr id="0" name=""/>
        <dsp:cNvSpPr/>
      </dsp:nvSpPr>
      <dsp:spPr>
        <a:xfrm>
          <a:off x="0" y="443"/>
          <a:ext cx="10691265" cy="103862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2604B3-3BC1-42BB-8A6A-AC8D87ADB316}">
      <dsp:nvSpPr>
        <dsp:cNvPr id="0" name=""/>
        <dsp:cNvSpPr/>
      </dsp:nvSpPr>
      <dsp:spPr>
        <a:xfrm>
          <a:off x="314185" y="234135"/>
          <a:ext cx="571245" cy="5712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5CBC98-61D2-4E95-BC1C-2C5726DD38AA}">
      <dsp:nvSpPr>
        <dsp:cNvPr id="0" name=""/>
        <dsp:cNvSpPr/>
      </dsp:nvSpPr>
      <dsp:spPr>
        <a:xfrm>
          <a:off x="1199616" y="443"/>
          <a:ext cx="9491648" cy="10386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922" tIns="109922" rIns="109922" bIns="109922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Calibri"/>
              <a:ea typeface="Calibri"/>
              <a:cs typeface="Calibri"/>
            </a:rPr>
            <a:t>One thing I will change next time - Start my research earlier to avoid last minute stress.</a:t>
          </a:r>
          <a:endParaRPr lang="en-US" sz="2500" kern="1200" dirty="0">
            <a:latin typeface="Calibri"/>
            <a:ea typeface="Calibri"/>
            <a:cs typeface="Calibri"/>
          </a:endParaRPr>
        </a:p>
      </dsp:txBody>
      <dsp:txXfrm>
        <a:off x="1199616" y="443"/>
        <a:ext cx="9491648" cy="1038628"/>
      </dsp:txXfrm>
    </dsp:sp>
    <dsp:sp modelId="{0F3C1CA6-9787-447D-A3A8-44B1F374C0C6}">
      <dsp:nvSpPr>
        <dsp:cNvPr id="0" name=""/>
        <dsp:cNvSpPr/>
      </dsp:nvSpPr>
      <dsp:spPr>
        <a:xfrm>
          <a:off x="0" y="1298729"/>
          <a:ext cx="10691265" cy="103862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B09502-CF15-41D9-B1E7-F65B08BDD769}">
      <dsp:nvSpPr>
        <dsp:cNvPr id="0" name=""/>
        <dsp:cNvSpPr/>
      </dsp:nvSpPr>
      <dsp:spPr>
        <a:xfrm>
          <a:off x="314185" y="1532421"/>
          <a:ext cx="571245" cy="57124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06FC4E-12AC-45C3-9271-31A24A9BCA94}">
      <dsp:nvSpPr>
        <dsp:cNvPr id="0" name=""/>
        <dsp:cNvSpPr/>
      </dsp:nvSpPr>
      <dsp:spPr>
        <a:xfrm>
          <a:off x="1199616" y="1298729"/>
          <a:ext cx="9491648" cy="10386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922" tIns="109922" rIns="109922" bIns="109922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Calibri"/>
              <a:ea typeface="Calibri"/>
              <a:cs typeface="Calibri"/>
            </a:rPr>
            <a:t>One thing I will keep doing -Continue to use online resources, since it made me research easier and less time-consuming</a:t>
          </a:r>
          <a:endParaRPr lang="en-US" sz="2500" kern="1200" dirty="0">
            <a:latin typeface="Calibri"/>
            <a:ea typeface="Calibri"/>
            <a:cs typeface="Calibri"/>
          </a:endParaRPr>
        </a:p>
      </dsp:txBody>
      <dsp:txXfrm>
        <a:off x="1199616" y="1298729"/>
        <a:ext cx="9491648" cy="1038628"/>
      </dsp:txXfrm>
    </dsp:sp>
    <dsp:sp modelId="{CFCACAE3-6047-4940-8E2D-F4693914D0B1}">
      <dsp:nvSpPr>
        <dsp:cNvPr id="0" name=""/>
        <dsp:cNvSpPr/>
      </dsp:nvSpPr>
      <dsp:spPr>
        <a:xfrm>
          <a:off x="0" y="2597015"/>
          <a:ext cx="10691265" cy="103862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8EEFC8-60CA-4E01-8CFF-6E0A598D0346}">
      <dsp:nvSpPr>
        <dsp:cNvPr id="0" name=""/>
        <dsp:cNvSpPr/>
      </dsp:nvSpPr>
      <dsp:spPr>
        <a:xfrm>
          <a:off x="314185" y="2830706"/>
          <a:ext cx="571245" cy="57124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A3DDA1-6F0C-480C-BDE4-C4042BFA9163}">
      <dsp:nvSpPr>
        <dsp:cNvPr id="0" name=""/>
        <dsp:cNvSpPr/>
      </dsp:nvSpPr>
      <dsp:spPr>
        <a:xfrm>
          <a:off x="1199616" y="2597015"/>
          <a:ext cx="9491648" cy="10386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922" tIns="109922" rIns="109922" bIns="109922" numCol="1" spcCol="1270" anchor="ctr" anchorCtr="0">
          <a:noAutofit/>
        </a:bodyPr>
        <a:lstStyle/>
        <a:p>
          <a:pPr marL="0" lvl="0" indent="0" algn="l" defTabSz="11112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Calibri"/>
              <a:ea typeface="Calibri"/>
              <a:cs typeface="Calibri"/>
            </a:rPr>
            <a:t>One actionable goal you have for tour next assignment – to be more confident in my abilties. </a:t>
          </a:r>
          <a:endParaRPr lang="en-US" sz="2500" kern="1200" dirty="0">
            <a:latin typeface="Calibri"/>
            <a:ea typeface="Calibri"/>
            <a:cs typeface="Calibri"/>
          </a:endParaRPr>
        </a:p>
      </dsp:txBody>
      <dsp:txXfrm>
        <a:off x="1199616" y="2597015"/>
        <a:ext cx="9491648" cy="1038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07F75-A272-4BEF-AAE9-9777337D8F3A}" type="datetimeFigureOut">
              <a:t>11/18/2025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BBD165-2A94-4249-A620-7625C4318C7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52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I chose this source  because its recent, relevant and provided information about digital tools in education.</a:t>
            </a:r>
          </a:p>
          <a:p>
            <a:r>
              <a:rPr lang="en-US" dirty="0">
                <a:ea typeface="Calibri"/>
                <a:cs typeface="Calibri"/>
              </a:rPr>
              <a:t>The easiest part was how easy it was to search for E books</a:t>
            </a:r>
          </a:p>
          <a:p>
            <a:r>
              <a:rPr lang="en-US" dirty="0">
                <a:ea typeface="Calibri"/>
                <a:cs typeface="Calibri"/>
              </a:rPr>
              <a:t>Before reading Cottrell's book I mainly thought of the benefits digital tools offer, now I see that digital learning can bring challenges such as distractions , motivational issues and lack of digital skills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BBD165-2A94-4249-A620-7625C4318C75}" type="slidenum"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652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5099-B3AD-44D7-919B-BCB6DC3E7F21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052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BF121-2723-4D35-ADA9-215CD054C4BC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256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F54BA-4BC6-480F-839C-951A49B248A9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699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D0EA-4726-4440-BF9D-E88296FC3068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272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AD10D-99D1-46B2-A85A-C16850FCF8CF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679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7E51-34D6-4E3D-8F41-CC63EA446EDD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809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9E550-CE3F-497F-B953-7DE0932F91C0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705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A0BF4-BAA0-4539-95F2-9C4277F97478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340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9884E-D945-496C-84BE-49C61F78F9EC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859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15DA-6CBC-4AEF-A85F-371C66916CF8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905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007E4-95E8-4ABC-B20B-51235318A487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63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CD438618-DEE5-47CF-A8B2-A9E090D503CD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E30AF5A0-43BB-4336-8627-9123B9144D80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6882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672" userDrawn="1">
          <p15:clr>
            <a:srgbClr val="F26B43"/>
          </p15:clr>
        </p15:guide>
        <p15:guide id="4" orient="horz" pos="912" userDrawn="1">
          <p15:clr>
            <a:srgbClr val="F26B43"/>
          </p15:clr>
        </p15:guide>
        <p15:guide id="5" pos="7176" userDrawn="1">
          <p15:clr>
            <a:srgbClr val="F26B43"/>
          </p15:clr>
        </p15:guide>
        <p15:guide id="6" pos="504" userDrawn="1">
          <p15:clr>
            <a:srgbClr val="F26B43"/>
          </p15:clr>
        </p15:guide>
        <p15:guide id="7" orient="horz" pos="3864" userDrawn="1">
          <p15:clr>
            <a:srgbClr val="F26B43"/>
          </p15:clr>
        </p15:guide>
        <p15:guide id="8" orient="horz" pos="45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t"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Reflective presentation</a:t>
            </a:r>
            <a:br>
              <a:rPr lang="en-GB" b="1" dirty="0">
                <a:solidFill>
                  <a:schemeClr val="tx1"/>
                </a:solidFill>
              </a:rPr>
            </a:br>
            <a:br>
              <a:rPr lang="en-GB" b="1" dirty="0">
                <a:solidFill>
                  <a:schemeClr val="tx1"/>
                </a:solidFill>
              </a:rPr>
            </a:b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/>
          <a:p>
            <a:r>
              <a:rPr lang="en-GB" dirty="0"/>
              <a:t>Katie Pentland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BE61B3E-2AC0-99A5-7E6A-32CB447F38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DF9FFFE-E77E-4B47-B3D3-47C1DD0E838E}" type="datetime1">
              <a:rPr lang="en-US"/>
              <a:pPr>
                <a:spcAft>
                  <a:spcPts val="600"/>
                </a:spcAft>
              </a:pPr>
              <a:t>11/18/2025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40E8004B-9875-B933-EB4C-736203452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4B91D8C8-EEA1-33A1-305A-19134D119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en-US" dirty="0"/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205CD239-8605-E529-DF90-238E677EA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16" name="Date Placeholder 1">
            <a:extLst>
              <a:ext uri="{FF2B5EF4-FFF2-40B4-BE49-F238E27FC236}">
                <a16:creationId xmlns:a16="http://schemas.microsoft.com/office/drawing/2014/main" id="{2B2DF9BF-E8F7-92D2-4EFC-427C5D7DD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CB7C1740-659B-4283-B89D-576FFCEF46CC}" type="datetime1">
              <a:rPr lang="en-US"/>
              <a:pPr>
                <a:spcAft>
                  <a:spcPts val="600"/>
                </a:spcAft>
              </a:pPr>
              <a:t>11/18/2025</a:t>
            </a:fld>
            <a:endParaRPr lang="en-US"/>
          </a:p>
        </p:txBody>
      </p:sp>
      <p:sp>
        <p:nvSpPr>
          <p:cNvPr id="17" name="Footer Placeholder 2">
            <a:extLst>
              <a:ext uri="{FF2B5EF4-FFF2-40B4-BE49-F238E27FC236}">
                <a16:creationId xmlns:a16="http://schemas.microsoft.com/office/drawing/2014/main" id="{BB3E9F49-74DE-BD9D-C828-900B5228B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kern="1200">
                <a:latin typeface="+mj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18" name="Slide Number Placeholder 3">
            <a:extLst>
              <a:ext uri="{FF2B5EF4-FFF2-40B4-BE49-F238E27FC236}">
                <a16:creationId xmlns:a16="http://schemas.microsoft.com/office/drawing/2014/main" id="{ABA39A0F-DCEB-6AFB-68B6-2E57A3127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en-US" dirty="0"/>
              <a:pPr>
                <a:lnSpc>
                  <a:spcPct val="90000"/>
                </a:lnSpc>
                <a:spcAft>
                  <a:spcPts val="600"/>
                </a:spcAft>
              </a:pPr>
              <a:t>2</a:t>
            </a:fld>
            <a:endParaRPr lang="en-US"/>
          </a:p>
        </p:txBody>
      </p:sp>
      <p:pic>
        <p:nvPicPr>
          <p:cNvPr id="4" name="Picture 3" descr="A person typing on a computer&#10;&#10;AI-generated content may be incorrect.">
            <a:extLst>
              <a:ext uri="{FF2B5EF4-FFF2-40B4-BE49-F238E27FC236}">
                <a16:creationId xmlns:a16="http://schemas.microsoft.com/office/drawing/2014/main" id="{DF094F7D-5C6A-F649-E96B-DE5C1F3EB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649" y="2128684"/>
            <a:ext cx="5125885" cy="3844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128487B-5F01-7CE8-3A93-17666B066FA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6172200" y="2128684"/>
            <a:ext cx="5219700" cy="384441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228600" indent="-228600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Challenges and opportunities for students in the digital era.</a:t>
            </a:r>
          </a:p>
          <a:p>
            <a:pPr marL="228600" indent="-228600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Digital learning is now an essential part of </a:t>
            </a:r>
            <a:r>
              <a:rPr lang="en-US" dirty="0"/>
              <a:t>ed.</a:t>
            </a:r>
            <a:endParaRPr lang="en-US" sz="2000" dirty="0"/>
          </a:p>
          <a:p>
            <a:pPr marL="228600" indent="-228600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Understanding both benefits and challenges is what can help us succeed. </a:t>
            </a:r>
          </a:p>
          <a:p>
            <a:pPr marL="228600" indent="-228600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6803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857E4-2D98-A6A8-5F90-74724B1A4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THE SOUCRES 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1BF69C85-2B10-9140-A111-8085ED66DA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5805992"/>
              </p:ext>
            </p:extLst>
          </p:nvPr>
        </p:nvGraphicFramePr>
        <p:xfrm>
          <a:off x="714465" y="2939331"/>
          <a:ext cx="10734944" cy="2989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BADD6-F377-B0C8-31BD-1C1EFEB2A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9E0B5-E0FC-4EFA-8AF9-E7701999792E}" type="datetime1">
              <a:t>11/18/2025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0DC54F-86F0-D9FC-C154-8C8263B31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47EA77-0F84-00DC-8857-630A85B24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3</a:t>
            </a:fld>
            <a:endParaRPr lang="en-US" dirty="0"/>
          </a:p>
        </p:txBody>
      </p:sp>
      <p:pic>
        <p:nvPicPr>
          <p:cNvPr id="19" name="Graphic 18" descr="Books with solid fill">
            <a:extLst>
              <a:ext uri="{FF2B5EF4-FFF2-40B4-BE49-F238E27FC236}">
                <a16:creationId xmlns:a16="http://schemas.microsoft.com/office/drawing/2014/main" id="{D30B64A8-15B6-4836-555C-272A97B97F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372437" y="5153891"/>
            <a:ext cx="108758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49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15863-ABA6-4F13-3062-36222DEF9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850CD0-7C0A-FA02-2207-6A38E85596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Easy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249CA8-F665-0765-45FD-628AB4164E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Hard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F96F93-548B-35C9-55BB-CD2FB11D784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Harvard Referencing.</a:t>
            </a:r>
          </a:p>
          <a:p>
            <a:pPr marL="0" indent="0">
              <a:buNone/>
            </a:pPr>
            <a:r>
              <a:rPr lang="en-GB" dirty="0"/>
              <a:t>Organising time.</a:t>
            </a:r>
          </a:p>
          <a:p>
            <a:pPr marL="0" indent="0">
              <a:buNone/>
            </a:pPr>
            <a:r>
              <a:rPr lang="en-GB" dirty="0"/>
              <a:t>Staying focused.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5BCCEF-CB22-DD09-0895-1B81AC5BD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06D12-9D2D-47EF-888F-A381893362B0}" type="datetime1">
              <a:t>11/18/2025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A192AA-4AA3-BE67-6F18-D53EE5559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5F0C42-5A7F-6610-80E6-DC10FC457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4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D97FC8-8823-2899-80F6-53B705871DD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Locating trustworthy sources that match my topic.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Helpful to have questions within the assignment. </a:t>
            </a:r>
            <a:endParaRPr lang="en-GB"/>
          </a:p>
          <a:p>
            <a:pPr marL="0" indent="0">
              <a:buNone/>
            </a:pPr>
            <a:r>
              <a:rPr lang="en-GB" dirty="0"/>
              <a:t>Being able to easily access the online library.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D42DB3C-48FE-2DB2-5E7F-F04EF1D2082D}"/>
              </a:ext>
            </a:extLst>
          </p:cNvPr>
          <p:cNvSpPr txBox="1"/>
          <p:nvPr/>
        </p:nvSpPr>
        <p:spPr>
          <a:xfrm>
            <a:off x="4941454" y="4248726"/>
            <a:ext cx="6442363" cy="170872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pic>
        <p:nvPicPr>
          <p:cNvPr id="11" name="Isometric Abstract Cubes" descr="Isometric Abstract Cubes">
            <a:hlinkClick r:id="" action="ppaction://media"/>
            <a:extLst>
              <a:ext uri="{FF2B5EF4-FFF2-40B4-BE49-F238E27FC236}">
                <a16:creationId xmlns:a16="http://schemas.microsoft.com/office/drawing/2014/main" id="{DE8C9C5B-3DE4-1791-8FB7-02DB4ADA3EA6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20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27747" y="4761345"/>
            <a:ext cx="7086601" cy="129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5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42" repeatCount="indefinite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97C9C521-7B9E-6E0A-9EE5-6E22D9F64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</p:spPr>
        <p:txBody>
          <a:bodyPr anchor="t">
            <a:normAutofit/>
          </a:bodyPr>
          <a:lstStyle/>
          <a:p>
            <a:r>
              <a:rPr lang="en-US"/>
              <a:t>How my PERSPECTIVE HAS CHANGED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6C7BA3-66B6-D9D3-535E-8BB34FAB5E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859D11D8-5843-422C-927C-CA3ADEC00BC3}" type="datetime1">
              <a:rPr lang="en-US"/>
              <a:pPr>
                <a:spcAft>
                  <a:spcPts val="600"/>
                </a:spcAft>
              </a:pPr>
              <a:t>11/18/2025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7A70EB-18CD-73B7-0F0C-52EF6FB71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F673E6-BE35-0B30-52B2-9B27A5F95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en-US" dirty="0"/>
              <a:pPr>
                <a:lnSpc>
                  <a:spcPct val="90000"/>
                </a:lnSpc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505" name="TextBox 504">
            <a:extLst>
              <a:ext uri="{FF2B5EF4-FFF2-40B4-BE49-F238E27FC236}">
                <a16:creationId xmlns:a16="http://schemas.microsoft.com/office/drawing/2014/main" id="{4894ADB9-314E-A074-77E6-263BAC51666A}"/>
              </a:ext>
            </a:extLst>
          </p:cNvPr>
          <p:cNvSpPr txBox="1"/>
          <p:nvPr/>
        </p:nvSpPr>
        <p:spPr>
          <a:xfrm>
            <a:off x="5564909" y="2528454"/>
            <a:ext cx="2743200" cy="487204"/>
          </a:xfrm>
          <a:prstGeom prst="mathMultiply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AB08834-D049-079F-45CD-12EC01FAF0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5304451"/>
              </p:ext>
            </p:extLst>
          </p:nvPr>
        </p:nvGraphicFramePr>
        <p:xfrm>
          <a:off x="746817" y="2293126"/>
          <a:ext cx="10691265" cy="3636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988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D3E75-1F52-C2B4-8ECA-C70B501ED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cap="all" spc="30" baseline="0">
                <a:latin typeface="+mj-lt"/>
                <a:ea typeface="+mj-ea"/>
                <a:cs typeface="+mj-cs"/>
              </a:rPr>
              <a:t>PLANNING AND WRITING 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0B1D53-42AF-51DB-5613-93E4FC7BCF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CB3E5CD5-244B-4316-82B0-E72DD57E96B6}" type="datetime1">
              <a:rPr lang="en-US"/>
              <a:pPr>
                <a:spcAft>
                  <a:spcPts val="600"/>
                </a:spcAft>
              </a:pPr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4AFACE-483F-ED8D-29B6-23A231264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kern="1200">
                <a:latin typeface="+mj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AA724D-4E15-D19B-7307-ABCD702CA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en-US" dirty="0"/>
              <a:pPr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en-US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3343776E-894C-AAB5-458F-5C8200057E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262102"/>
              </p:ext>
            </p:extLst>
          </p:nvPr>
        </p:nvGraphicFramePr>
        <p:xfrm>
          <a:off x="5259388" y="1130300"/>
          <a:ext cx="61722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22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965562AD-2BCF-3AF0-57C6-437436315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</p:spPr>
        <p:txBody>
          <a:bodyPr anchor="t">
            <a:normAutofit/>
          </a:bodyPr>
          <a:lstStyle/>
          <a:p>
            <a:r>
              <a:rPr lang="en-US" dirty="0"/>
              <a:t>WHAT ARE  YOU MOST PROUD OF IN  YOUR REPORT</a:t>
            </a:r>
          </a:p>
        </p:txBody>
      </p:sp>
      <p:pic>
        <p:nvPicPr>
          <p:cNvPr id="6" name="Picture 5" descr="A orangutan with a beard&#10;&#10;AI-generated content may be incorrect.">
            <a:extLst>
              <a:ext uri="{FF2B5EF4-FFF2-40B4-BE49-F238E27FC236}">
                <a16:creationId xmlns:a16="http://schemas.microsoft.com/office/drawing/2014/main" id="{032F88C1-12B9-0309-13D1-CA5F95FADB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002" r="-1" b="40568"/>
          <a:stretch>
            <a:fillRect/>
          </a:stretch>
        </p:blipFill>
        <p:spPr>
          <a:xfrm>
            <a:off x="700635" y="2502676"/>
            <a:ext cx="10691265" cy="3636088"/>
          </a:xfrm>
          <a:prstGeom prst="rect">
            <a:avLst/>
          </a:prstGeom>
          <a:noFill/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D72B60-24E9-E2EA-6E63-1C0AC498A2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5733D3-2F5B-42DC-A340-51007B79B880}" type="datetime1">
              <a:pPr>
                <a:spcAft>
                  <a:spcPts val="600"/>
                </a:spcAft>
              </a:pPr>
              <a:t>11/18/2025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4B863F-3595-678E-EEAD-82E54A644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CD6A12-D868-62A7-4903-BD993CD1C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en-US" dirty="0"/>
              <a:pPr>
                <a:lnSpc>
                  <a:spcPct val="90000"/>
                </a:lnSpc>
                <a:spcAft>
                  <a:spcPts val="600"/>
                </a:spcAft>
              </a:pPr>
              <a:t>7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B2EDAA-4717-DB2E-E13C-50F151D2F109}"/>
              </a:ext>
            </a:extLst>
          </p:cNvPr>
          <p:cNvSpPr txBox="1"/>
          <p:nvPr/>
        </p:nvSpPr>
        <p:spPr>
          <a:xfrm>
            <a:off x="8800523" y="4317999"/>
            <a:ext cx="279169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/>
              <a:t>Getting this far.</a:t>
            </a:r>
          </a:p>
        </p:txBody>
      </p:sp>
    </p:spTree>
    <p:extLst>
      <p:ext uri="{BB962C8B-B14F-4D97-AF65-F5344CB8AC3E}">
        <p14:creationId xmlns:p14="http://schemas.microsoft.com/office/powerpoint/2010/main" val="410633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3AF5F-AD27-40F1-63A5-6D3A4C9F9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</p:spPr>
        <p:txBody>
          <a:bodyPr anchor="t">
            <a:normAutofit/>
          </a:bodyPr>
          <a:lstStyle/>
          <a:p>
            <a:r>
              <a:rPr lang="en-GB" dirty="0"/>
              <a:t>Looking forward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5B50C7-B553-0064-40EB-458499D2DD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921B00F-CF47-48C9-A946-72F4758A28AC}" type="datetime1">
              <a:rPr lang="en-GB"/>
              <a:pPr>
                <a:spcAft>
                  <a:spcPts val="600"/>
                </a:spcAft>
              </a:pPr>
              <a:t>18/11/2025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E33C60-5FF2-FFA2-9A47-8B3B6C4C6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567F8C-0BE3-34DD-E766-30026BE16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en-US" dirty="0"/>
              <a:pPr>
                <a:lnSpc>
                  <a:spcPct val="90000"/>
                </a:lnSpc>
                <a:spcAft>
                  <a:spcPts val="600"/>
                </a:spcAft>
              </a:pPr>
              <a:t>8</a:t>
            </a:fld>
            <a:endParaRPr lang="en-US"/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60E0A165-5766-324C-57BD-5EF0744433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254752"/>
              </p:ext>
            </p:extLst>
          </p:nvPr>
        </p:nvGraphicFramePr>
        <p:xfrm>
          <a:off x="700635" y="2293126"/>
          <a:ext cx="10691265" cy="3636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122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A848F0-DC27-C5EF-929D-14F64A72A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883FC-0D3B-4CA9-BC19-8398739F1076}" type="datetime1">
              <a:t>11/18/2025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C4351F-2A6B-B498-E7CF-124F1686E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BB30E-4B97-EF0F-C19F-C625B096E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9</a:t>
            </a:fld>
            <a:endParaRPr lang="en-US" dirty="0"/>
          </a:p>
        </p:txBody>
      </p:sp>
      <p:pic>
        <p:nvPicPr>
          <p:cNvPr id="5" name="Picture 4" descr="Thank you thank you note script Vectors - Download Free High-Quality ...">
            <a:extLst>
              <a:ext uri="{FF2B5EF4-FFF2-40B4-BE49-F238E27FC236}">
                <a16:creationId xmlns:a16="http://schemas.microsoft.com/office/drawing/2014/main" id="{1E757D76-DAB1-5DE7-C43F-C60C58BBE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4675" y="1319212"/>
            <a:ext cx="5962650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629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hronicleVTI">
  <a:themeElements>
    <a:clrScheme name="ChronicleVTI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ChronicleVTI">
      <a:majorFont>
        <a:latin typeface="Univers Condensed"/>
        <a:ea typeface=""/>
        <a:cs typeface=""/>
      </a:majorFont>
      <a:minorFont>
        <a:latin typeface="Calisto MT" panose="02040603050505030304"/>
        <a:ea typeface=""/>
        <a:cs typeface=""/>
      </a:minorFont>
    </a:fontScheme>
    <a:fmtScheme name="Chronicle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34FD3B1-53CD-4A5C-943C-C44DFF248C3E}" vid="{19A790DA-2E4D-4134-98A6-7DECB1A1B8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ChronicleVTI</vt:lpstr>
      <vt:lpstr>Reflective presentation  </vt:lpstr>
      <vt:lpstr>INTRODUCTION</vt:lpstr>
      <vt:lpstr>FINDING THE SOUCRES </vt:lpstr>
      <vt:lpstr>Research</vt:lpstr>
      <vt:lpstr>How my PERSPECTIVE HAS CHANGED</vt:lpstr>
      <vt:lpstr>PLANNING AND WRITING </vt:lpstr>
      <vt:lpstr>WHAT ARE  YOU MOST PROUD OF IN  YOUR REPORT</vt:lpstr>
      <vt:lpstr>Looking forward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825</cp:revision>
  <dcterms:created xsi:type="dcterms:W3CDTF">2025-11-17T15:52:45Z</dcterms:created>
  <dcterms:modified xsi:type="dcterms:W3CDTF">2025-11-18T09:23:49Z</dcterms:modified>
</cp:coreProperties>
</file>