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5" r:id="rId7"/>
    <p:sldId id="262" r:id="rId8"/>
    <p:sldId id="263" r:id="rId9"/>
    <p:sldId id="264" r:id="rId10"/>
    <p:sldId id="266"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5C48EE-D6FC-40F0-853B-BB8144CAAA64}" v="18" dt="2023-07-10T14:51:24.3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40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hishek Chauhan" userId="2360fcefc7508a65" providerId="LiveId" clId="{485C48EE-D6FC-40F0-853B-BB8144CAAA64}"/>
    <pc:docChg chg="undo custSel addSld delSld modSld">
      <pc:chgData name="Abhishek Chauhan" userId="2360fcefc7508a65" providerId="LiveId" clId="{485C48EE-D6FC-40F0-853B-BB8144CAAA64}" dt="2023-07-10T15:01:10.873" v="289"/>
      <pc:docMkLst>
        <pc:docMk/>
      </pc:docMkLst>
      <pc:sldChg chg="modSp mod">
        <pc:chgData name="Abhishek Chauhan" userId="2360fcefc7508a65" providerId="LiveId" clId="{485C48EE-D6FC-40F0-853B-BB8144CAAA64}" dt="2023-07-10T14:19:16.521" v="165" actId="20577"/>
        <pc:sldMkLst>
          <pc:docMk/>
          <pc:sldMk cId="0" sldId="256"/>
        </pc:sldMkLst>
        <pc:spChg chg="mod">
          <ac:chgData name="Abhishek Chauhan" userId="2360fcefc7508a65" providerId="LiveId" clId="{485C48EE-D6FC-40F0-853B-BB8144CAAA64}" dt="2023-07-10T14:19:16.521" v="165" actId="20577"/>
          <ac:spMkLst>
            <pc:docMk/>
            <pc:sldMk cId="0" sldId="256"/>
            <ac:spMk id="3" creationId="{79ECDE78-99EA-994D-EFA2-48F15CAA9D7C}"/>
          </ac:spMkLst>
        </pc:spChg>
      </pc:sldChg>
      <pc:sldChg chg="modSp del mod">
        <pc:chgData name="Abhishek Chauhan" userId="2360fcefc7508a65" providerId="LiveId" clId="{485C48EE-D6FC-40F0-853B-BB8144CAAA64}" dt="2023-07-10T14:26:01.160" v="166" actId="2696"/>
        <pc:sldMkLst>
          <pc:docMk/>
          <pc:sldMk cId="0" sldId="257"/>
        </pc:sldMkLst>
        <pc:spChg chg="mod">
          <ac:chgData name="Abhishek Chauhan" userId="2360fcefc7508a65" providerId="LiveId" clId="{485C48EE-D6FC-40F0-853B-BB8144CAAA64}" dt="2023-07-10T14:17:47.504" v="142" actId="255"/>
          <ac:spMkLst>
            <pc:docMk/>
            <pc:sldMk cId="0" sldId="257"/>
            <ac:spMk id="3" creationId="{7D7982D3-8A0E-DD2A-4A5A-8EC2A0CCCDC3}"/>
          </ac:spMkLst>
        </pc:spChg>
      </pc:sldChg>
      <pc:sldChg chg="modSp mod">
        <pc:chgData name="Abhishek Chauhan" userId="2360fcefc7508a65" providerId="LiveId" clId="{485C48EE-D6FC-40F0-853B-BB8144CAAA64}" dt="2023-07-10T14:48:03.462" v="265" actId="27636"/>
        <pc:sldMkLst>
          <pc:docMk/>
          <pc:sldMk cId="0" sldId="258"/>
        </pc:sldMkLst>
        <pc:spChg chg="mod">
          <ac:chgData name="Abhishek Chauhan" userId="2360fcefc7508a65" providerId="LiveId" clId="{485C48EE-D6FC-40F0-853B-BB8144CAAA64}" dt="2023-07-10T14:48:03.462" v="265" actId="27636"/>
          <ac:spMkLst>
            <pc:docMk/>
            <pc:sldMk cId="0" sldId="258"/>
            <ac:spMk id="2" creationId="{4ACBA22D-111C-E3D5-623A-04999BD8BC47}"/>
          </ac:spMkLst>
        </pc:spChg>
        <pc:spChg chg="mod">
          <ac:chgData name="Abhishek Chauhan" userId="2360fcefc7508a65" providerId="LiveId" clId="{485C48EE-D6FC-40F0-853B-BB8144CAAA64}" dt="2023-07-10T14:17:22.560" v="139" actId="2711"/>
          <ac:spMkLst>
            <pc:docMk/>
            <pc:sldMk cId="0" sldId="258"/>
            <ac:spMk id="3" creationId="{EB35D7F6-033F-FAD9-16E2-43A46241621C}"/>
          </ac:spMkLst>
        </pc:spChg>
      </pc:sldChg>
      <pc:sldChg chg="modSp mod">
        <pc:chgData name="Abhishek Chauhan" userId="2360fcefc7508a65" providerId="LiveId" clId="{485C48EE-D6FC-40F0-853B-BB8144CAAA64}" dt="2023-07-10T14:50:57.082" v="277" actId="1076"/>
        <pc:sldMkLst>
          <pc:docMk/>
          <pc:sldMk cId="0" sldId="259"/>
        </pc:sldMkLst>
        <pc:spChg chg="mod">
          <ac:chgData name="Abhishek Chauhan" userId="2360fcefc7508a65" providerId="LiveId" clId="{485C48EE-D6FC-40F0-853B-BB8144CAAA64}" dt="2023-07-10T14:50:57.082" v="277" actId="1076"/>
          <ac:spMkLst>
            <pc:docMk/>
            <pc:sldMk cId="0" sldId="259"/>
            <ac:spMk id="2" creationId="{AA6BFD8D-F253-DBBD-C3F1-E620A0BA5610}"/>
          </ac:spMkLst>
        </pc:spChg>
        <pc:spChg chg="mod">
          <ac:chgData name="Abhishek Chauhan" userId="2360fcefc7508a65" providerId="LiveId" clId="{485C48EE-D6FC-40F0-853B-BB8144CAAA64}" dt="2023-07-10T14:50:22.919" v="276" actId="20577"/>
          <ac:spMkLst>
            <pc:docMk/>
            <pc:sldMk cId="0" sldId="259"/>
            <ac:spMk id="3" creationId="{E2DA6FFB-B59E-C76C-D80B-456BFF2FD587}"/>
          </ac:spMkLst>
        </pc:spChg>
      </pc:sldChg>
      <pc:sldChg chg="modSp mod">
        <pc:chgData name="Abhishek Chauhan" userId="2360fcefc7508a65" providerId="LiveId" clId="{485C48EE-D6FC-40F0-853B-BB8144CAAA64}" dt="2023-07-10T14:47:25.435" v="263"/>
        <pc:sldMkLst>
          <pc:docMk/>
          <pc:sldMk cId="0" sldId="260"/>
        </pc:sldMkLst>
        <pc:spChg chg="mod">
          <ac:chgData name="Abhishek Chauhan" userId="2360fcefc7508a65" providerId="LiveId" clId="{485C48EE-D6FC-40F0-853B-BB8144CAAA64}" dt="2023-07-10T14:46:55.462" v="262"/>
          <ac:spMkLst>
            <pc:docMk/>
            <pc:sldMk cId="0" sldId="260"/>
            <ac:spMk id="2" creationId="{C1338699-10FD-FB4D-0A86-2F4D3CF046C4}"/>
          </ac:spMkLst>
        </pc:spChg>
        <pc:spChg chg="mod">
          <ac:chgData name="Abhishek Chauhan" userId="2360fcefc7508a65" providerId="LiveId" clId="{485C48EE-D6FC-40F0-853B-BB8144CAAA64}" dt="2023-07-10T14:47:25.435" v="263"/>
          <ac:spMkLst>
            <pc:docMk/>
            <pc:sldMk cId="0" sldId="260"/>
            <ac:spMk id="3" creationId="{F9D8E465-1867-0ACF-05AB-813391D0A651}"/>
          </ac:spMkLst>
        </pc:spChg>
      </pc:sldChg>
      <pc:sldChg chg="modSp mod">
        <pc:chgData name="Abhishek Chauhan" userId="2360fcefc7508a65" providerId="LiveId" clId="{485C48EE-D6FC-40F0-853B-BB8144CAAA64}" dt="2023-07-10T14:58:13.099" v="279"/>
        <pc:sldMkLst>
          <pc:docMk/>
          <pc:sldMk cId="0" sldId="261"/>
        </pc:sldMkLst>
        <pc:spChg chg="mod">
          <ac:chgData name="Abhishek Chauhan" userId="2360fcefc7508a65" providerId="LiveId" clId="{485C48EE-D6FC-40F0-853B-BB8144CAAA64}" dt="2023-07-10T14:58:13.099" v="279"/>
          <ac:spMkLst>
            <pc:docMk/>
            <pc:sldMk cId="0" sldId="261"/>
            <ac:spMk id="3" creationId="{5340E177-E64E-B370-5FD1-F02B1D1FE315}"/>
          </ac:spMkLst>
        </pc:spChg>
      </pc:sldChg>
      <pc:sldChg chg="modSp mod">
        <pc:chgData name="Abhishek Chauhan" userId="2360fcefc7508a65" providerId="LiveId" clId="{485C48EE-D6FC-40F0-853B-BB8144CAAA64}" dt="2023-07-10T14:40:52.286" v="216" actId="20577"/>
        <pc:sldMkLst>
          <pc:docMk/>
          <pc:sldMk cId="0" sldId="262"/>
        </pc:sldMkLst>
        <pc:spChg chg="mod">
          <ac:chgData name="Abhishek Chauhan" userId="2360fcefc7508a65" providerId="LiveId" clId="{485C48EE-D6FC-40F0-853B-BB8144CAAA64}" dt="2023-07-10T14:37:55.014" v="205"/>
          <ac:spMkLst>
            <pc:docMk/>
            <pc:sldMk cId="0" sldId="262"/>
            <ac:spMk id="2" creationId="{103BEB2D-A89B-DAC9-8BB0-2F1C0E8F78F8}"/>
          </ac:spMkLst>
        </pc:spChg>
        <pc:spChg chg="mod">
          <ac:chgData name="Abhishek Chauhan" userId="2360fcefc7508a65" providerId="LiveId" clId="{485C48EE-D6FC-40F0-853B-BB8144CAAA64}" dt="2023-07-10T14:40:52.286" v="216" actId="20577"/>
          <ac:spMkLst>
            <pc:docMk/>
            <pc:sldMk cId="0" sldId="262"/>
            <ac:spMk id="3" creationId="{E5361574-17DB-FF6F-D3B3-C60BD3045949}"/>
          </ac:spMkLst>
        </pc:spChg>
      </pc:sldChg>
      <pc:sldChg chg="modSp mod">
        <pc:chgData name="Abhishek Chauhan" userId="2360fcefc7508a65" providerId="LiveId" clId="{485C48EE-D6FC-40F0-853B-BB8144CAAA64}" dt="2023-07-10T15:01:10.873" v="289"/>
        <pc:sldMkLst>
          <pc:docMk/>
          <pc:sldMk cId="0" sldId="263"/>
        </pc:sldMkLst>
        <pc:spChg chg="mod">
          <ac:chgData name="Abhishek Chauhan" userId="2360fcefc7508a65" providerId="LiveId" clId="{485C48EE-D6FC-40F0-853B-BB8144CAAA64}" dt="2023-07-10T15:01:10.873" v="289"/>
          <ac:spMkLst>
            <pc:docMk/>
            <pc:sldMk cId="0" sldId="263"/>
            <ac:spMk id="3" creationId="{D680B504-9308-BB39-7238-B5ABBDCF71D6}"/>
          </ac:spMkLst>
        </pc:spChg>
      </pc:sldChg>
      <pc:sldChg chg="modSp mod">
        <pc:chgData name="Abhishek Chauhan" userId="2360fcefc7508a65" providerId="LiveId" clId="{485C48EE-D6FC-40F0-853B-BB8144CAAA64}" dt="2023-07-10T14:30:44.784" v="184"/>
        <pc:sldMkLst>
          <pc:docMk/>
          <pc:sldMk cId="0" sldId="264"/>
        </pc:sldMkLst>
        <pc:spChg chg="mod">
          <ac:chgData name="Abhishek Chauhan" userId="2360fcefc7508a65" providerId="LiveId" clId="{485C48EE-D6FC-40F0-853B-BB8144CAAA64}" dt="2023-07-10T14:30:44.784" v="184"/>
          <ac:spMkLst>
            <pc:docMk/>
            <pc:sldMk cId="0" sldId="264"/>
            <ac:spMk id="3" creationId="{88D3044A-312D-19A9-C8A2-5414C1FBA921}"/>
          </ac:spMkLst>
        </pc:spChg>
      </pc:sldChg>
      <pc:sldChg chg="modSp mod">
        <pc:chgData name="Abhishek Chauhan" userId="2360fcefc7508a65" providerId="LiveId" clId="{485C48EE-D6FC-40F0-853B-BB8144CAAA64}" dt="2023-07-10T15:00:04.562" v="284" actId="313"/>
        <pc:sldMkLst>
          <pc:docMk/>
          <pc:sldMk cId="0" sldId="265"/>
        </pc:sldMkLst>
        <pc:spChg chg="mod">
          <ac:chgData name="Abhishek Chauhan" userId="2360fcefc7508a65" providerId="LiveId" clId="{485C48EE-D6FC-40F0-853B-BB8144CAAA64}" dt="2023-07-10T14:59:06.556" v="281" actId="20577"/>
          <ac:spMkLst>
            <pc:docMk/>
            <pc:sldMk cId="0" sldId="265"/>
            <ac:spMk id="2" creationId="{193DACA4-5E27-854E-9A8E-386F442A3166}"/>
          </ac:spMkLst>
        </pc:spChg>
        <pc:spChg chg="mod">
          <ac:chgData name="Abhishek Chauhan" userId="2360fcefc7508a65" providerId="LiveId" clId="{485C48EE-D6FC-40F0-853B-BB8144CAAA64}" dt="2023-07-10T15:00:04.562" v="284" actId="313"/>
          <ac:spMkLst>
            <pc:docMk/>
            <pc:sldMk cId="0" sldId="265"/>
            <ac:spMk id="3" creationId="{48B59DD8-928B-901B-3E2D-0A62FCBCD97F}"/>
          </ac:spMkLst>
        </pc:spChg>
      </pc:sldChg>
      <pc:sldChg chg="modSp mod">
        <pc:chgData name="Abhishek Chauhan" userId="2360fcefc7508a65" providerId="LiveId" clId="{485C48EE-D6FC-40F0-853B-BB8144CAAA64}" dt="2023-07-10T14:14:11.457" v="117" actId="2711"/>
        <pc:sldMkLst>
          <pc:docMk/>
          <pc:sldMk cId="4221510648" sldId="266"/>
        </pc:sldMkLst>
        <pc:spChg chg="mod">
          <ac:chgData name="Abhishek Chauhan" userId="2360fcefc7508a65" providerId="LiveId" clId="{485C48EE-D6FC-40F0-853B-BB8144CAAA64}" dt="2023-07-10T14:14:11.457" v="117" actId="2711"/>
          <ac:spMkLst>
            <pc:docMk/>
            <pc:sldMk cId="4221510648" sldId="266"/>
            <ac:spMk id="3" creationId="{B39CFD9F-E5E7-0742-C73F-2045AF8D711D}"/>
          </ac:spMkLst>
        </pc:spChg>
      </pc:sldChg>
      <pc:sldChg chg="addSp delSp modSp new del mod modClrScheme chgLayout">
        <pc:chgData name="Abhishek Chauhan" userId="2360fcefc7508a65" providerId="LiveId" clId="{485C48EE-D6FC-40F0-853B-BB8144CAAA64}" dt="2023-07-10T14:13:43.221" v="114" actId="2696"/>
        <pc:sldMkLst>
          <pc:docMk/>
          <pc:sldMk cId="2661229278" sldId="267"/>
        </pc:sldMkLst>
        <pc:spChg chg="del">
          <ac:chgData name="Abhishek Chauhan" userId="2360fcefc7508a65" providerId="LiveId" clId="{485C48EE-D6FC-40F0-853B-BB8144CAAA64}" dt="2023-07-10T13:59:14.781" v="11" actId="700"/>
          <ac:spMkLst>
            <pc:docMk/>
            <pc:sldMk cId="2661229278" sldId="267"/>
            <ac:spMk id="2" creationId="{551B3B3B-5D2A-322E-0E53-409BD09EEBFA}"/>
          </ac:spMkLst>
        </pc:spChg>
        <pc:spChg chg="del">
          <ac:chgData name="Abhishek Chauhan" userId="2360fcefc7508a65" providerId="LiveId" clId="{485C48EE-D6FC-40F0-853B-BB8144CAAA64}" dt="2023-07-10T13:59:14.781" v="11" actId="700"/>
          <ac:spMkLst>
            <pc:docMk/>
            <pc:sldMk cId="2661229278" sldId="267"/>
            <ac:spMk id="3" creationId="{1799655A-FA35-D780-049A-F529113871E4}"/>
          </ac:spMkLst>
        </pc:spChg>
        <pc:spChg chg="add mod">
          <ac:chgData name="Abhishek Chauhan" userId="2360fcefc7508a65" providerId="LiveId" clId="{485C48EE-D6FC-40F0-853B-BB8144CAAA64}" dt="2023-07-10T14:01:14.191" v="37" actId="21"/>
          <ac:spMkLst>
            <pc:docMk/>
            <pc:sldMk cId="2661229278" sldId="267"/>
            <ac:spMk id="5" creationId="{FAFC9458-4F04-F737-38E8-08B18EC8D448}"/>
          </ac:spMkLst>
        </pc:spChg>
      </pc:sldChg>
      <pc:sldChg chg="delSp modSp add mod">
        <pc:chgData name="Abhishek Chauhan" userId="2360fcefc7508a65" providerId="LiveId" clId="{485C48EE-D6FC-40F0-853B-BB8144CAAA64}" dt="2023-07-10T14:14:00.196" v="115" actId="2711"/>
        <pc:sldMkLst>
          <pc:docMk/>
          <pc:sldMk cId="1609276524" sldId="268"/>
        </pc:sldMkLst>
        <pc:spChg chg="del mod">
          <ac:chgData name="Abhishek Chauhan" userId="2360fcefc7508a65" providerId="LiveId" clId="{485C48EE-D6FC-40F0-853B-BB8144CAAA64}" dt="2023-07-10T14:01:51.945" v="42" actId="21"/>
          <ac:spMkLst>
            <pc:docMk/>
            <pc:sldMk cId="1609276524" sldId="268"/>
            <ac:spMk id="2" creationId="{6C6569B3-C65F-473E-C7C6-EAA545A9ECF6}"/>
          </ac:spMkLst>
        </pc:spChg>
        <pc:spChg chg="mod">
          <ac:chgData name="Abhishek Chauhan" userId="2360fcefc7508a65" providerId="LiveId" clId="{485C48EE-D6FC-40F0-853B-BB8144CAAA64}" dt="2023-07-10T14:14:00.196" v="115" actId="2711"/>
          <ac:spMkLst>
            <pc:docMk/>
            <pc:sldMk cId="1609276524" sldId="268"/>
            <ac:spMk id="3" creationId="{B39CFD9F-E5E7-0742-C73F-2045AF8D711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E4A0FBD8-34D7-AAF8-A982-D0F9C8FD2AA9}"/>
              </a:ext>
            </a:extLst>
          </p:cNvPr>
          <p:cNvGrpSpPr/>
          <p:nvPr/>
        </p:nvGrpSpPr>
        <p:grpSpPr>
          <a:xfrm>
            <a:off x="8" y="-8467"/>
            <a:ext cx="12191997" cy="6866467"/>
            <a:chOff x="8" y="-8467"/>
            <a:chExt cx="12191997" cy="6866467"/>
          </a:xfrm>
        </p:grpSpPr>
        <p:cxnSp>
          <p:nvCxnSpPr>
            <p:cNvPr id="3" name="Straight Connector 31">
              <a:extLst>
                <a:ext uri="{FF2B5EF4-FFF2-40B4-BE49-F238E27FC236}">
                  <a16:creationId xmlns:a16="http://schemas.microsoft.com/office/drawing/2014/main" id="{34457D29-C1E0-3865-4FE8-0BDC3D421DD1}"/>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8917DA25-66BC-3C96-E871-B67FE55BF82E}"/>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90C52DC7-50A6-4EAE-7BBB-DC1174AF4B1A}"/>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90C226">
                <a:alpha val="30000"/>
              </a:srgbClr>
            </a:solidFill>
            <a:ln cap="rnd">
              <a:noFill/>
              <a:prstDash val="solid"/>
            </a:ln>
          </p:spPr>
          <p:txBody>
            <a:bodyPr lIns="0" tIns="0" rIns="0" bIns="0"/>
            <a:lstStyle/>
            <a:p>
              <a:endParaRPr lang="en-GB"/>
            </a:p>
          </p:txBody>
        </p:sp>
        <p:sp>
          <p:nvSpPr>
            <p:cNvPr id="6" name="Rectangle 25">
              <a:extLst>
                <a:ext uri="{FF2B5EF4-FFF2-40B4-BE49-F238E27FC236}">
                  <a16:creationId xmlns:a16="http://schemas.microsoft.com/office/drawing/2014/main" id="{C0B566DC-1256-31CE-AE4B-A773456974B9}"/>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90C226">
                <a:alpha val="20000"/>
              </a:srgbClr>
            </a:solidFill>
            <a:ln cap="rnd">
              <a:noFill/>
              <a:prstDash val="solid"/>
            </a:ln>
          </p:spPr>
          <p:txBody>
            <a:bodyPr lIns="0" tIns="0" rIns="0" bIns="0"/>
            <a:lstStyle/>
            <a:p>
              <a:endParaRPr lang="en-GB"/>
            </a:p>
          </p:txBody>
        </p:sp>
        <p:sp>
          <p:nvSpPr>
            <p:cNvPr id="7" name="Isosceles Triangle 26">
              <a:extLst>
                <a:ext uri="{FF2B5EF4-FFF2-40B4-BE49-F238E27FC236}">
                  <a16:creationId xmlns:a16="http://schemas.microsoft.com/office/drawing/2014/main" id="{07B821C9-66B9-F428-B567-13AB9EBD896F}"/>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54A021">
                <a:alpha val="72000"/>
              </a:srgbClr>
            </a:solidFill>
            <a:ln cap="rnd">
              <a:noFill/>
              <a:prstDash val="solid"/>
            </a:ln>
          </p:spPr>
          <p:txBody>
            <a:bodyPr lIns="0" tIns="0" rIns="0" bIns="0"/>
            <a:lstStyle/>
            <a:p>
              <a:endParaRPr lang="en-GB"/>
            </a:p>
          </p:txBody>
        </p:sp>
        <p:sp>
          <p:nvSpPr>
            <p:cNvPr id="8" name="Rectangle 27">
              <a:extLst>
                <a:ext uri="{FF2B5EF4-FFF2-40B4-BE49-F238E27FC236}">
                  <a16:creationId xmlns:a16="http://schemas.microsoft.com/office/drawing/2014/main" id="{7D0E6428-7F48-95EB-7754-B92D72F3A569}"/>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3F7819">
                <a:alpha val="70000"/>
              </a:srgbClr>
            </a:solidFill>
            <a:ln cap="rnd">
              <a:noFill/>
              <a:prstDash val="solid"/>
            </a:ln>
          </p:spPr>
          <p:txBody>
            <a:bodyPr lIns="0" tIns="0" rIns="0" bIns="0"/>
            <a:lstStyle/>
            <a:p>
              <a:endParaRPr lang="en-GB"/>
            </a:p>
          </p:txBody>
        </p:sp>
        <p:sp>
          <p:nvSpPr>
            <p:cNvPr id="9" name="Rectangle 28">
              <a:extLst>
                <a:ext uri="{FF2B5EF4-FFF2-40B4-BE49-F238E27FC236}">
                  <a16:creationId xmlns:a16="http://schemas.microsoft.com/office/drawing/2014/main" id="{C46B5B2C-8DF4-AC6E-4913-7F408301FF96}"/>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C0E474">
                <a:alpha val="70000"/>
              </a:srgbClr>
            </a:solidFill>
            <a:ln cap="rnd">
              <a:noFill/>
              <a:prstDash val="solid"/>
            </a:ln>
          </p:spPr>
          <p:txBody>
            <a:bodyPr lIns="0" tIns="0" rIns="0" bIns="0"/>
            <a:lstStyle/>
            <a:p>
              <a:endParaRPr lang="en-GB"/>
            </a:p>
          </p:txBody>
        </p:sp>
        <p:sp>
          <p:nvSpPr>
            <p:cNvPr id="10" name="Rectangle 29">
              <a:extLst>
                <a:ext uri="{FF2B5EF4-FFF2-40B4-BE49-F238E27FC236}">
                  <a16:creationId xmlns:a16="http://schemas.microsoft.com/office/drawing/2014/main" id="{DDADF969-649D-D697-1AAA-19AEA37D7B5D}"/>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90C226">
                <a:alpha val="65000"/>
              </a:srgbClr>
            </a:solidFill>
            <a:ln cap="rnd">
              <a:noFill/>
              <a:prstDash val="solid"/>
            </a:ln>
          </p:spPr>
          <p:txBody>
            <a:bodyPr lIns="0" tIns="0" rIns="0" bIns="0"/>
            <a:lstStyle/>
            <a:p>
              <a:endParaRPr lang="en-GB"/>
            </a:p>
          </p:txBody>
        </p:sp>
        <p:sp>
          <p:nvSpPr>
            <p:cNvPr id="11" name="Isosceles Triangle 30">
              <a:extLst>
                <a:ext uri="{FF2B5EF4-FFF2-40B4-BE49-F238E27FC236}">
                  <a16:creationId xmlns:a16="http://schemas.microsoft.com/office/drawing/2014/main" id="{662D0E51-1CCB-EEAF-34C0-F2EF8D73DD64}"/>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90C226">
                <a:alpha val="80000"/>
              </a:srgbClr>
            </a:solidFill>
            <a:ln cap="rnd">
              <a:noFill/>
              <a:prstDash val="solid"/>
            </a:ln>
          </p:spPr>
          <p:txBody>
            <a:bodyPr lIns="0" tIns="0" rIns="0" bIns="0"/>
            <a:lstStyle/>
            <a:p>
              <a:endParaRPr lang="en-GB"/>
            </a:p>
          </p:txBody>
        </p:sp>
        <p:sp>
          <p:nvSpPr>
            <p:cNvPr id="12" name="Isosceles Triangle 18">
              <a:extLst>
                <a:ext uri="{FF2B5EF4-FFF2-40B4-BE49-F238E27FC236}">
                  <a16:creationId xmlns:a16="http://schemas.microsoft.com/office/drawing/2014/main" id="{CBF0F977-FC7C-9533-1402-95F8A5F22308}"/>
                </a:ext>
              </a:extLst>
            </p:cNvPr>
            <p:cNvSpPr/>
            <p:nvPr/>
          </p:nvSpPr>
          <p:spPr>
            <a:xfrm rot="10799991">
              <a:off x="8" y="0"/>
              <a:ext cx="842592" cy="5666152"/>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90C226">
                <a:alpha val="85000"/>
              </a:srgbClr>
            </a:solidFill>
            <a:ln cap="rnd">
              <a:noFill/>
              <a:prstDash val="solid"/>
            </a:ln>
          </p:spPr>
          <p:txBody>
            <a:bodyPr lIns="0" tIns="0" rIns="0" bIns="0"/>
            <a:lstStyle/>
            <a:p>
              <a:endParaRPr lang="en-GB"/>
            </a:p>
          </p:txBody>
        </p:sp>
      </p:grpSp>
      <p:sp>
        <p:nvSpPr>
          <p:cNvPr id="13" name="Title 1">
            <a:extLst>
              <a:ext uri="{FF2B5EF4-FFF2-40B4-BE49-F238E27FC236}">
                <a16:creationId xmlns:a16="http://schemas.microsoft.com/office/drawing/2014/main" id="{1ABF9DAC-9D36-C3B0-BCFE-F683736E9E53}"/>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US"/>
              <a:t>Click to edit Master title style</a:t>
            </a:r>
          </a:p>
        </p:txBody>
      </p:sp>
      <p:sp>
        <p:nvSpPr>
          <p:cNvPr id="14" name="Subtitle 2">
            <a:extLst>
              <a:ext uri="{FF2B5EF4-FFF2-40B4-BE49-F238E27FC236}">
                <a16:creationId xmlns:a16="http://schemas.microsoft.com/office/drawing/2014/main" id="{15C3071D-26DB-E448-3F04-296CB95278DD}"/>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US"/>
              <a:t>Click to edit Master subtitle style</a:t>
            </a:r>
          </a:p>
        </p:txBody>
      </p:sp>
      <p:sp>
        <p:nvSpPr>
          <p:cNvPr id="15" name="Date Placeholder 3">
            <a:extLst>
              <a:ext uri="{FF2B5EF4-FFF2-40B4-BE49-F238E27FC236}">
                <a16:creationId xmlns:a16="http://schemas.microsoft.com/office/drawing/2014/main" id="{390F05A0-5206-AB19-96DB-2AE590F1D95F}"/>
              </a:ext>
            </a:extLst>
          </p:cNvPr>
          <p:cNvSpPr txBox="1">
            <a:spLocks noGrp="1"/>
          </p:cNvSpPr>
          <p:nvPr>
            <p:ph type="dt" sz="half" idx="7"/>
          </p:nvPr>
        </p:nvSpPr>
        <p:spPr/>
        <p:txBody>
          <a:bodyPr/>
          <a:lstStyle>
            <a:lvl1pPr>
              <a:defRPr/>
            </a:lvl1pPr>
          </a:lstStyle>
          <a:p>
            <a:pPr lvl="0"/>
            <a:fld id="{2EE2215D-9ADB-41D2-939A-974299875C4E}" type="datetime1">
              <a:rPr lang="en-IN"/>
              <a:pPr lvl="0"/>
              <a:t>10-07-2023</a:t>
            </a:fld>
            <a:endParaRPr lang="en-IN"/>
          </a:p>
        </p:txBody>
      </p:sp>
      <p:sp>
        <p:nvSpPr>
          <p:cNvPr id="16" name="Footer Placeholder 4">
            <a:extLst>
              <a:ext uri="{FF2B5EF4-FFF2-40B4-BE49-F238E27FC236}">
                <a16:creationId xmlns:a16="http://schemas.microsoft.com/office/drawing/2014/main" id="{8162390A-43D2-5184-78C8-8D0F77CB800A}"/>
              </a:ext>
            </a:extLst>
          </p:cNvPr>
          <p:cNvSpPr txBox="1">
            <a:spLocks noGrp="1"/>
          </p:cNvSpPr>
          <p:nvPr>
            <p:ph type="ftr" sz="quarter" idx="9"/>
          </p:nvPr>
        </p:nvSpPr>
        <p:spPr/>
        <p:txBody>
          <a:bodyPr/>
          <a:lstStyle>
            <a:lvl1pPr>
              <a:defRPr/>
            </a:lvl1pPr>
          </a:lstStyle>
          <a:p>
            <a:pPr lvl="0"/>
            <a:endParaRPr lang="en-IN"/>
          </a:p>
        </p:txBody>
      </p:sp>
      <p:sp>
        <p:nvSpPr>
          <p:cNvPr id="17" name="Slide Number Placeholder 5">
            <a:extLst>
              <a:ext uri="{FF2B5EF4-FFF2-40B4-BE49-F238E27FC236}">
                <a16:creationId xmlns:a16="http://schemas.microsoft.com/office/drawing/2014/main" id="{493DC2C5-71B9-3745-FB1C-A8CBA27E3C42}"/>
              </a:ext>
            </a:extLst>
          </p:cNvPr>
          <p:cNvSpPr txBox="1">
            <a:spLocks noGrp="1"/>
          </p:cNvSpPr>
          <p:nvPr>
            <p:ph type="sldNum" sz="quarter" idx="8"/>
          </p:nvPr>
        </p:nvSpPr>
        <p:spPr/>
        <p:txBody>
          <a:bodyPr/>
          <a:lstStyle>
            <a:lvl1pPr>
              <a:defRPr/>
            </a:lvl1pPr>
          </a:lstStyle>
          <a:p>
            <a:pPr lvl="0"/>
            <a:fld id="{30593664-D3EC-4855-A133-D732943C7945}" type="slidenum">
              <a:t>‹#›</a:t>
            </a:fld>
            <a:endParaRPr lang="en-IN"/>
          </a:p>
        </p:txBody>
      </p:sp>
    </p:spTree>
    <p:extLst>
      <p:ext uri="{BB962C8B-B14F-4D97-AF65-F5344CB8AC3E}">
        <p14:creationId xmlns:p14="http://schemas.microsoft.com/office/powerpoint/2010/main" val="412552803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43DB9-8149-8A11-8815-72E453DBCC63}"/>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D4D81720-3C85-7AA2-152F-1B1D6E313A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CD138D-7602-D112-0CF7-78F3CCAED1B9}"/>
              </a:ext>
            </a:extLst>
          </p:cNvPr>
          <p:cNvSpPr txBox="1">
            <a:spLocks noGrp="1"/>
          </p:cNvSpPr>
          <p:nvPr>
            <p:ph type="dt" sz="half" idx="7"/>
          </p:nvPr>
        </p:nvSpPr>
        <p:spPr/>
        <p:txBody>
          <a:bodyPr/>
          <a:lstStyle>
            <a:lvl1pPr>
              <a:defRPr/>
            </a:lvl1pPr>
          </a:lstStyle>
          <a:p>
            <a:pPr lvl="0"/>
            <a:fld id="{39D27F88-C93E-41A2-8F64-9309E62DD7A3}" type="datetime1">
              <a:rPr lang="en-IN"/>
              <a:pPr lvl="0"/>
              <a:t>10-07-2023</a:t>
            </a:fld>
            <a:endParaRPr lang="en-IN"/>
          </a:p>
        </p:txBody>
      </p:sp>
      <p:sp>
        <p:nvSpPr>
          <p:cNvPr id="5" name="Footer Placeholder 4">
            <a:extLst>
              <a:ext uri="{FF2B5EF4-FFF2-40B4-BE49-F238E27FC236}">
                <a16:creationId xmlns:a16="http://schemas.microsoft.com/office/drawing/2014/main" id="{65D9B392-6A5A-DD40-F160-E1A0045616B8}"/>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1603085C-D3AC-1728-05A8-7D4F3EBEB926}"/>
              </a:ext>
            </a:extLst>
          </p:cNvPr>
          <p:cNvSpPr txBox="1">
            <a:spLocks noGrp="1"/>
          </p:cNvSpPr>
          <p:nvPr>
            <p:ph type="sldNum" sz="quarter" idx="8"/>
          </p:nvPr>
        </p:nvSpPr>
        <p:spPr/>
        <p:txBody>
          <a:bodyPr/>
          <a:lstStyle>
            <a:lvl1pPr>
              <a:defRPr/>
            </a:lvl1pPr>
          </a:lstStyle>
          <a:p>
            <a:pPr lvl="0"/>
            <a:fld id="{99AF6322-CF92-44E9-9F44-4358130CDE10}" type="slidenum">
              <a:t>‹#›</a:t>
            </a:fld>
            <a:endParaRPr lang="en-IN"/>
          </a:p>
        </p:txBody>
      </p:sp>
    </p:spTree>
    <p:extLst>
      <p:ext uri="{BB962C8B-B14F-4D97-AF65-F5344CB8AC3E}">
        <p14:creationId xmlns:p14="http://schemas.microsoft.com/office/powerpoint/2010/main" val="286335347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19D96-FC88-B7B9-7555-4EA5042A8735}"/>
              </a:ext>
            </a:extLst>
          </p:cNvPr>
          <p:cNvSpPr txBox="1">
            <a:spLocks noGrp="1"/>
          </p:cNvSpPr>
          <p:nvPr>
            <p:ph type="title"/>
          </p:nvPr>
        </p:nvSpPr>
        <p:spPr>
          <a:xfrm>
            <a:off x="677332" y="2700863"/>
            <a:ext cx="8596667" cy="1826578"/>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194DBAC5-C92F-2EF5-8856-551945B5183A}"/>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7C50436E-F763-7A70-0698-62C05D8487A0}"/>
              </a:ext>
            </a:extLst>
          </p:cNvPr>
          <p:cNvSpPr txBox="1">
            <a:spLocks noGrp="1"/>
          </p:cNvSpPr>
          <p:nvPr>
            <p:ph type="dt" sz="half" idx="7"/>
          </p:nvPr>
        </p:nvSpPr>
        <p:spPr/>
        <p:txBody>
          <a:bodyPr/>
          <a:lstStyle>
            <a:lvl1pPr>
              <a:defRPr/>
            </a:lvl1pPr>
          </a:lstStyle>
          <a:p>
            <a:pPr lvl="0"/>
            <a:fld id="{CF9F2470-1C53-4D11-B4D1-7BD1EF9D5E2B}" type="datetime1">
              <a:rPr lang="en-IN"/>
              <a:pPr lvl="0"/>
              <a:t>10-07-2023</a:t>
            </a:fld>
            <a:endParaRPr lang="en-IN"/>
          </a:p>
        </p:txBody>
      </p:sp>
      <p:sp>
        <p:nvSpPr>
          <p:cNvPr id="5" name="Footer Placeholder 4">
            <a:extLst>
              <a:ext uri="{FF2B5EF4-FFF2-40B4-BE49-F238E27FC236}">
                <a16:creationId xmlns:a16="http://schemas.microsoft.com/office/drawing/2014/main" id="{12A70C11-8209-DC75-9B60-D1F953AFB796}"/>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250AFCA2-0B31-FD10-FB90-25451D9A3185}"/>
              </a:ext>
            </a:extLst>
          </p:cNvPr>
          <p:cNvSpPr txBox="1">
            <a:spLocks noGrp="1"/>
          </p:cNvSpPr>
          <p:nvPr>
            <p:ph type="sldNum" sz="quarter" idx="8"/>
          </p:nvPr>
        </p:nvSpPr>
        <p:spPr/>
        <p:txBody>
          <a:bodyPr/>
          <a:lstStyle>
            <a:lvl1pPr>
              <a:defRPr/>
            </a:lvl1pPr>
          </a:lstStyle>
          <a:p>
            <a:pPr lvl="0"/>
            <a:fld id="{59B1B542-48C5-4AFE-BEB0-9866F65BF7CE}" type="slidenum">
              <a:t>‹#›</a:t>
            </a:fld>
            <a:endParaRPr lang="en-IN"/>
          </a:p>
        </p:txBody>
      </p:sp>
    </p:spTree>
    <p:extLst>
      <p:ext uri="{BB962C8B-B14F-4D97-AF65-F5344CB8AC3E}">
        <p14:creationId xmlns:p14="http://schemas.microsoft.com/office/powerpoint/2010/main" val="3661357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32C39-647B-0A6E-9C9E-10E34E3A0A6D}"/>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410BA53-75B4-C7E4-5B32-E3A667AABFC2}"/>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373C12-F982-0CA6-7DE8-6D291DE36DBD}"/>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956B3F9-4619-30C0-6330-2801A88DC9CB}"/>
              </a:ext>
            </a:extLst>
          </p:cNvPr>
          <p:cNvSpPr txBox="1">
            <a:spLocks noGrp="1"/>
          </p:cNvSpPr>
          <p:nvPr>
            <p:ph type="dt" sz="half" idx="7"/>
          </p:nvPr>
        </p:nvSpPr>
        <p:spPr/>
        <p:txBody>
          <a:bodyPr/>
          <a:lstStyle>
            <a:lvl1pPr>
              <a:defRPr/>
            </a:lvl1pPr>
          </a:lstStyle>
          <a:p>
            <a:pPr lvl="0"/>
            <a:fld id="{1D19B1D4-4516-4C10-BF15-19FF6E89BEF2}" type="datetime1">
              <a:rPr lang="en-IN"/>
              <a:pPr lvl="0"/>
              <a:t>10-07-2023</a:t>
            </a:fld>
            <a:endParaRPr lang="en-IN"/>
          </a:p>
        </p:txBody>
      </p:sp>
      <p:sp>
        <p:nvSpPr>
          <p:cNvPr id="6" name="Footer Placeholder 5">
            <a:extLst>
              <a:ext uri="{FF2B5EF4-FFF2-40B4-BE49-F238E27FC236}">
                <a16:creationId xmlns:a16="http://schemas.microsoft.com/office/drawing/2014/main" id="{3A369232-818F-E7DA-0AE3-6149D8D0F308}"/>
              </a:ext>
            </a:extLst>
          </p:cNvPr>
          <p:cNvSpPr txBox="1">
            <a:spLocks noGrp="1"/>
          </p:cNvSpPr>
          <p:nvPr>
            <p:ph type="ftr" sz="quarter" idx="9"/>
          </p:nvPr>
        </p:nvSpPr>
        <p:spPr/>
        <p:txBody>
          <a:bodyPr/>
          <a:lstStyle>
            <a:lvl1pPr>
              <a:defRPr/>
            </a:lvl1pPr>
          </a:lstStyle>
          <a:p>
            <a:pPr lvl="0"/>
            <a:endParaRPr lang="en-IN"/>
          </a:p>
        </p:txBody>
      </p:sp>
      <p:sp>
        <p:nvSpPr>
          <p:cNvPr id="7" name="Slide Number Placeholder 6">
            <a:extLst>
              <a:ext uri="{FF2B5EF4-FFF2-40B4-BE49-F238E27FC236}">
                <a16:creationId xmlns:a16="http://schemas.microsoft.com/office/drawing/2014/main" id="{4614F228-BE37-7E0A-49F6-1B5A9AB1E929}"/>
              </a:ext>
            </a:extLst>
          </p:cNvPr>
          <p:cNvSpPr txBox="1">
            <a:spLocks noGrp="1"/>
          </p:cNvSpPr>
          <p:nvPr>
            <p:ph type="sldNum" sz="quarter" idx="8"/>
          </p:nvPr>
        </p:nvSpPr>
        <p:spPr/>
        <p:txBody>
          <a:bodyPr/>
          <a:lstStyle>
            <a:lvl1pPr>
              <a:defRPr/>
            </a:lvl1pPr>
          </a:lstStyle>
          <a:p>
            <a:pPr lvl="0"/>
            <a:fld id="{B391A4AB-917F-41C3-8E9E-8F36183D14E9}" type="slidenum">
              <a:t>‹#›</a:t>
            </a:fld>
            <a:endParaRPr lang="en-IN"/>
          </a:p>
        </p:txBody>
      </p:sp>
    </p:spTree>
    <p:extLst>
      <p:ext uri="{BB962C8B-B14F-4D97-AF65-F5344CB8AC3E}">
        <p14:creationId xmlns:p14="http://schemas.microsoft.com/office/powerpoint/2010/main" val="139440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ECC9D-AC4A-928F-4E05-07F34C939AA2}"/>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8B104BC0-A1F0-BAC4-3C46-600C3E32B39A}"/>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33278370-5E60-2F87-8A64-14A866CA94F3}"/>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5181E02-EA46-18BD-470D-1CC928073DF6}"/>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B1DDE284-2D0C-780A-9846-C99CADE39AE8}"/>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49F87DC-9031-9EF6-2C4C-F5EBD7ED722F}"/>
              </a:ext>
            </a:extLst>
          </p:cNvPr>
          <p:cNvSpPr txBox="1">
            <a:spLocks noGrp="1"/>
          </p:cNvSpPr>
          <p:nvPr>
            <p:ph type="dt" sz="half" idx="7"/>
          </p:nvPr>
        </p:nvSpPr>
        <p:spPr/>
        <p:txBody>
          <a:bodyPr/>
          <a:lstStyle>
            <a:lvl1pPr>
              <a:defRPr/>
            </a:lvl1pPr>
          </a:lstStyle>
          <a:p>
            <a:pPr lvl="0"/>
            <a:fld id="{3479742E-627D-4BE6-AD1D-D74952246F25}" type="datetime1">
              <a:rPr lang="en-IN"/>
              <a:pPr lvl="0"/>
              <a:t>10-07-2023</a:t>
            </a:fld>
            <a:endParaRPr lang="en-IN"/>
          </a:p>
        </p:txBody>
      </p:sp>
      <p:sp>
        <p:nvSpPr>
          <p:cNvPr id="8" name="Footer Placeholder 7">
            <a:extLst>
              <a:ext uri="{FF2B5EF4-FFF2-40B4-BE49-F238E27FC236}">
                <a16:creationId xmlns:a16="http://schemas.microsoft.com/office/drawing/2014/main" id="{0FEF86FE-CD11-62C8-0498-717E12182F9B}"/>
              </a:ext>
            </a:extLst>
          </p:cNvPr>
          <p:cNvSpPr txBox="1">
            <a:spLocks noGrp="1"/>
          </p:cNvSpPr>
          <p:nvPr>
            <p:ph type="ftr" sz="quarter" idx="9"/>
          </p:nvPr>
        </p:nvSpPr>
        <p:spPr/>
        <p:txBody>
          <a:bodyPr/>
          <a:lstStyle>
            <a:lvl1pPr>
              <a:defRPr/>
            </a:lvl1pPr>
          </a:lstStyle>
          <a:p>
            <a:pPr lvl="0"/>
            <a:endParaRPr lang="en-IN"/>
          </a:p>
        </p:txBody>
      </p:sp>
      <p:sp>
        <p:nvSpPr>
          <p:cNvPr id="9" name="Slide Number Placeholder 8">
            <a:extLst>
              <a:ext uri="{FF2B5EF4-FFF2-40B4-BE49-F238E27FC236}">
                <a16:creationId xmlns:a16="http://schemas.microsoft.com/office/drawing/2014/main" id="{33A737C8-3289-EFBB-5004-C2685F698F00}"/>
              </a:ext>
            </a:extLst>
          </p:cNvPr>
          <p:cNvSpPr txBox="1">
            <a:spLocks noGrp="1"/>
          </p:cNvSpPr>
          <p:nvPr>
            <p:ph type="sldNum" sz="quarter" idx="8"/>
          </p:nvPr>
        </p:nvSpPr>
        <p:spPr/>
        <p:txBody>
          <a:bodyPr/>
          <a:lstStyle>
            <a:lvl1pPr>
              <a:defRPr/>
            </a:lvl1pPr>
          </a:lstStyle>
          <a:p>
            <a:pPr lvl="0"/>
            <a:fld id="{395B267D-77A1-4BFA-8441-817D2061B391}" type="slidenum">
              <a:t>‹#›</a:t>
            </a:fld>
            <a:endParaRPr lang="en-IN"/>
          </a:p>
        </p:txBody>
      </p:sp>
    </p:spTree>
    <p:extLst>
      <p:ext uri="{BB962C8B-B14F-4D97-AF65-F5344CB8AC3E}">
        <p14:creationId xmlns:p14="http://schemas.microsoft.com/office/powerpoint/2010/main" val="2283849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892BB-F46D-8F3C-C873-0F83D01B1B66}"/>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E0574B2-9C92-51A2-1BAC-E9C5BB7A62D4}"/>
              </a:ext>
            </a:extLst>
          </p:cNvPr>
          <p:cNvSpPr txBox="1">
            <a:spLocks noGrp="1"/>
          </p:cNvSpPr>
          <p:nvPr>
            <p:ph type="dt" sz="half" idx="7"/>
          </p:nvPr>
        </p:nvSpPr>
        <p:spPr/>
        <p:txBody>
          <a:bodyPr/>
          <a:lstStyle>
            <a:lvl1pPr>
              <a:defRPr/>
            </a:lvl1pPr>
          </a:lstStyle>
          <a:p>
            <a:pPr lvl="0"/>
            <a:fld id="{EDF1A07F-9622-4FB3-BC9D-8415EBE35B7D}" type="datetime1">
              <a:rPr lang="en-IN"/>
              <a:pPr lvl="0"/>
              <a:t>10-07-2023</a:t>
            </a:fld>
            <a:endParaRPr lang="en-IN"/>
          </a:p>
        </p:txBody>
      </p:sp>
      <p:sp>
        <p:nvSpPr>
          <p:cNvPr id="4" name="Footer Placeholder 3">
            <a:extLst>
              <a:ext uri="{FF2B5EF4-FFF2-40B4-BE49-F238E27FC236}">
                <a16:creationId xmlns:a16="http://schemas.microsoft.com/office/drawing/2014/main" id="{0594DB21-7F5F-7BB9-1AC2-26AE195518F6}"/>
              </a:ext>
            </a:extLst>
          </p:cNvPr>
          <p:cNvSpPr txBox="1">
            <a:spLocks noGrp="1"/>
          </p:cNvSpPr>
          <p:nvPr>
            <p:ph type="ftr" sz="quarter" idx="9"/>
          </p:nvPr>
        </p:nvSpPr>
        <p:spPr/>
        <p:txBody>
          <a:bodyPr/>
          <a:lstStyle>
            <a:lvl1pPr>
              <a:defRPr/>
            </a:lvl1pPr>
          </a:lstStyle>
          <a:p>
            <a:pPr lvl="0"/>
            <a:endParaRPr lang="en-IN"/>
          </a:p>
        </p:txBody>
      </p:sp>
      <p:sp>
        <p:nvSpPr>
          <p:cNvPr id="5" name="Slide Number Placeholder 4">
            <a:extLst>
              <a:ext uri="{FF2B5EF4-FFF2-40B4-BE49-F238E27FC236}">
                <a16:creationId xmlns:a16="http://schemas.microsoft.com/office/drawing/2014/main" id="{55FAA2D0-BE7B-5ECF-96B1-219C4630B3DB}"/>
              </a:ext>
            </a:extLst>
          </p:cNvPr>
          <p:cNvSpPr txBox="1">
            <a:spLocks noGrp="1"/>
          </p:cNvSpPr>
          <p:nvPr>
            <p:ph type="sldNum" sz="quarter" idx="8"/>
          </p:nvPr>
        </p:nvSpPr>
        <p:spPr/>
        <p:txBody>
          <a:bodyPr/>
          <a:lstStyle>
            <a:lvl1pPr>
              <a:defRPr/>
            </a:lvl1pPr>
          </a:lstStyle>
          <a:p>
            <a:pPr lvl="0"/>
            <a:fld id="{EF7F5ABC-812D-4739-9C7A-371EE9406EA2}" type="slidenum">
              <a:t>‹#›</a:t>
            </a:fld>
            <a:endParaRPr lang="en-IN"/>
          </a:p>
        </p:txBody>
      </p:sp>
    </p:spTree>
    <p:extLst>
      <p:ext uri="{BB962C8B-B14F-4D97-AF65-F5344CB8AC3E}">
        <p14:creationId xmlns:p14="http://schemas.microsoft.com/office/powerpoint/2010/main" val="3721653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D2015F-2A6D-FD7F-753C-1495D6E762EC}"/>
              </a:ext>
            </a:extLst>
          </p:cNvPr>
          <p:cNvSpPr txBox="1">
            <a:spLocks noGrp="1"/>
          </p:cNvSpPr>
          <p:nvPr>
            <p:ph type="dt" sz="half" idx="7"/>
          </p:nvPr>
        </p:nvSpPr>
        <p:spPr/>
        <p:txBody>
          <a:bodyPr/>
          <a:lstStyle>
            <a:lvl1pPr>
              <a:defRPr/>
            </a:lvl1pPr>
          </a:lstStyle>
          <a:p>
            <a:pPr lvl="0"/>
            <a:fld id="{C36214AB-136E-4B48-9387-E9D77B387537}" type="datetime1">
              <a:rPr lang="en-IN"/>
              <a:pPr lvl="0"/>
              <a:t>10-07-2023</a:t>
            </a:fld>
            <a:endParaRPr lang="en-IN"/>
          </a:p>
        </p:txBody>
      </p:sp>
      <p:sp>
        <p:nvSpPr>
          <p:cNvPr id="3" name="Footer Placeholder 2">
            <a:extLst>
              <a:ext uri="{FF2B5EF4-FFF2-40B4-BE49-F238E27FC236}">
                <a16:creationId xmlns:a16="http://schemas.microsoft.com/office/drawing/2014/main" id="{0A16327E-D5CA-46F2-E8DA-159470FF041B}"/>
              </a:ext>
            </a:extLst>
          </p:cNvPr>
          <p:cNvSpPr txBox="1">
            <a:spLocks noGrp="1"/>
          </p:cNvSpPr>
          <p:nvPr>
            <p:ph type="ftr" sz="quarter" idx="9"/>
          </p:nvPr>
        </p:nvSpPr>
        <p:spPr/>
        <p:txBody>
          <a:bodyPr/>
          <a:lstStyle>
            <a:lvl1pPr>
              <a:defRPr/>
            </a:lvl1pPr>
          </a:lstStyle>
          <a:p>
            <a:pPr lvl="0"/>
            <a:endParaRPr lang="en-IN"/>
          </a:p>
        </p:txBody>
      </p:sp>
      <p:sp>
        <p:nvSpPr>
          <p:cNvPr id="4" name="Slide Number Placeholder 3">
            <a:extLst>
              <a:ext uri="{FF2B5EF4-FFF2-40B4-BE49-F238E27FC236}">
                <a16:creationId xmlns:a16="http://schemas.microsoft.com/office/drawing/2014/main" id="{EE661A3A-C846-2D8B-AB6C-D5A8E5F44A43}"/>
              </a:ext>
            </a:extLst>
          </p:cNvPr>
          <p:cNvSpPr txBox="1">
            <a:spLocks noGrp="1"/>
          </p:cNvSpPr>
          <p:nvPr>
            <p:ph type="sldNum" sz="quarter" idx="8"/>
          </p:nvPr>
        </p:nvSpPr>
        <p:spPr/>
        <p:txBody>
          <a:bodyPr/>
          <a:lstStyle>
            <a:lvl1pPr>
              <a:defRPr/>
            </a:lvl1pPr>
          </a:lstStyle>
          <a:p>
            <a:pPr lvl="0"/>
            <a:fld id="{A99C609D-2B21-475A-BED9-14F7694C2A9D}" type="slidenum">
              <a:t>‹#›</a:t>
            </a:fld>
            <a:endParaRPr lang="en-IN"/>
          </a:p>
        </p:txBody>
      </p:sp>
    </p:spTree>
    <p:extLst>
      <p:ext uri="{BB962C8B-B14F-4D97-AF65-F5344CB8AC3E}">
        <p14:creationId xmlns:p14="http://schemas.microsoft.com/office/powerpoint/2010/main" val="218925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E15AA-134A-9D54-E7CA-691107C18A4F}"/>
              </a:ext>
            </a:extLst>
          </p:cNvPr>
          <p:cNvSpPr txBox="1">
            <a:spLocks noGrp="1"/>
          </p:cNvSpPr>
          <p:nvPr>
            <p:ph type="title"/>
          </p:nvPr>
        </p:nvSpPr>
        <p:spPr>
          <a:xfrm>
            <a:off x="677332" y="1498601"/>
            <a:ext cx="3854525" cy="1278468"/>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6B1EDBA5-1D1E-5444-B692-16B7E90F73A6}"/>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6F5AB54-96D5-BA08-E116-E48CF75CC402}"/>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4738EF6E-BED1-3042-C3CD-A5E3E2323263}"/>
              </a:ext>
            </a:extLst>
          </p:cNvPr>
          <p:cNvSpPr txBox="1">
            <a:spLocks noGrp="1"/>
          </p:cNvSpPr>
          <p:nvPr>
            <p:ph type="dt" sz="half" idx="7"/>
          </p:nvPr>
        </p:nvSpPr>
        <p:spPr/>
        <p:txBody>
          <a:bodyPr/>
          <a:lstStyle>
            <a:lvl1pPr>
              <a:defRPr/>
            </a:lvl1pPr>
          </a:lstStyle>
          <a:p>
            <a:pPr lvl="0"/>
            <a:fld id="{8CE752C3-801C-4A43-9591-EE4DF8586A11}" type="datetime1">
              <a:rPr lang="en-IN"/>
              <a:pPr lvl="0"/>
              <a:t>10-07-2023</a:t>
            </a:fld>
            <a:endParaRPr lang="en-IN"/>
          </a:p>
        </p:txBody>
      </p:sp>
      <p:sp>
        <p:nvSpPr>
          <p:cNvPr id="6" name="Footer Placeholder 5">
            <a:extLst>
              <a:ext uri="{FF2B5EF4-FFF2-40B4-BE49-F238E27FC236}">
                <a16:creationId xmlns:a16="http://schemas.microsoft.com/office/drawing/2014/main" id="{A84AA4D7-89FF-9F59-3DBB-3EE7ADDFA263}"/>
              </a:ext>
            </a:extLst>
          </p:cNvPr>
          <p:cNvSpPr txBox="1">
            <a:spLocks noGrp="1"/>
          </p:cNvSpPr>
          <p:nvPr>
            <p:ph type="ftr" sz="quarter" idx="9"/>
          </p:nvPr>
        </p:nvSpPr>
        <p:spPr/>
        <p:txBody>
          <a:bodyPr/>
          <a:lstStyle>
            <a:lvl1pPr>
              <a:defRPr/>
            </a:lvl1pPr>
          </a:lstStyle>
          <a:p>
            <a:pPr lvl="0"/>
            <a:endParaRPr lang="en-IN"/>
          </a:p>
        </p:txBody>
      </p:sp>
      <p:sp>
        <p:nvSpPr>
          <p:cNvPr id="7" name="Slide Number Placeholder 6">
            <a:extLst>
              <a:ext uri="{FF2B5EF4-FFF2-40B4-BE49-F238E27FC236}">
                <a16:creationId xmlns:a16="http://schemas.microsoft.com/office/drawing/2014/main" id="{62309813-5377-EF9F-2267-F48C9E8C33B2}"/>
              </a:ext>
            </a:extLst>
          </p:cNvPr>
          <p:cNvSpPr txBox="1">
            <a:spLocks noGrp="1"/>
          </p:cNvSpPr>
          <p:nvPr>
            <p:ph type="sldNum" sz="quarter" idx="8"/>
          </p:nvPr>
        </p:nvSpPr>
        <p:spPr/>
        <p:txBody>
          <a:bodyPr/>
          <a:lstStyle>
            <a:lvl1pPr>
              <a:defRPr/>
            </a:lvl1pPr>
          </a:lstStyle>
          <a:p>
            <a:pPr lvl="0"/>
            <a:fld id="{BADAB16B-444F-4550-8848-17FA305A94CE}" type="slidenum">
              <a:t>‹#›</a:t>
            </a:fld>
            <a:endParaRPr lang="en-IN"/>
          </a:p>
        </p:txBody>
      </p:sp>
    </p:spTree>
    <p:extLst>
      <p:ext uri="{BB962C8B-B14F-4D97-AF65-F5344CB8AC3E}">
        <p14:creationId xmlns:p14="http://schemas.microsoft.com/office/powerpoint/2010/main" val="205419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A7A1C-1C82-F3DB-FE85-B37350FB3FF4}"/>
              </a:ext>
            </a:extLst>
          </p:cNvPr>
          <p:cNvSpPr txBox="1">
            <a:spLocks noGrp="1"/>
          </p:cNvSpPr>
          <p:nvPr>
            <p:ph type="title"/>
          </p:nvPr>
        </p:nvSpPr>
        <p:spPr>
          <a:xfrm>
            <a:off x="677332" y="4800600"/>
            <a:ext cx="8596667"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9F21A938-63DA-B9F6-8BAE-37B9DB426DD4}"/>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CEF8A594-CCC1-A941-D6E1-9596E0B30DCB}"/>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E57BEB29-1C15-3A90-7C3C-6A8D286DECAF}"/>
              </a:ext>
            </a:extLst>
          </p:cNvPr>
          <p:cNvSpPr txBox="1">
            <a:spLocks noGrp="1"/>
          </p:cNvSpPr>
          <p:nvPr>
            <p:ph type="dt" sz="half" idx="7"/>
          </p:nvPr>
        </p:nvSpPr>
        <p:spPr/>
        <p:txBody>
          <a:bodyPr/>
          <a:lstStyle>
            <a:lvl1pPr>
              <a:defRPr/>
            </a:lvl1pPr>
          </a:lstStyle>
          <a:p>
            <a:pPr lvl="0"/>
            <a:fld id="{10D92211-21B1-4908-B7B6-82FEC0051DE7}" type="datetime1">
              <a:rPr lang="en-IN"/>
              <a:pPr lvl="0"/>
              <a:t>10-07-2023</a:t>
            </a:fld>
            <a:endParaRPr lang="en-IN"/>
          </a:p>
        </p:txBody>
      </p:sp>
      <p:sp>
        <p:nvSpPr>
          <p:cNvPr id="6" name="Footer Placeholder 5">
            <a:extLst>
              <a:ext uri="{FF2B5EF4-FFF2-40B4-BE49-F238E27FC236}">
                <a16:creationId xmlns:a16="http://schemas.microsoft.com/office/drawing/2014/main" id="{AB878218-7F56-A594-3318-334E3F3C9735}"/>
              </a:ext>
            </a:extLst>
          </p:cNvPr>
          <p:cNvSpPr txBox="1">
            <a:spLocks noGrp="1"/>
          </p:cNvSpPr>
          <p:nvPr>
            <p:ph type="ftr" sz="quarter" idx="9"/>
          </p:nvPr>
        </p:nvSpPr>
        <p:spPr/>
        <p:txBody>
          <a:bodyPr/>
          <a:lstStyle>
            <a:lvl1pPr>
              <a:defRPr/>
            </a:lvl1pPr>
          </a:lstStyle>
          <a:p>
            <a:pPr lvl="0"/>
            <a:endParaRPr lang="en-IN"/>
          </a:p>
        </p:txBody>
      </p:sp>
      <p:sp>
        <p:nvSpPr>
          <p:cNvPr id="7" name="Slide Number Placeholder 6">
            <a:extLst>
              <a:ext uri="{FF2B5EF4-FFF2-40B4-BE49-F238E27FC236}">
                <a16:creationId xmlns:a16="http://schemas.microsoft.com/office/drawing/2014/main" id="{FF8BEA7C-1C26-C690-CBC3-D8A197F226BF}"/>
              </a:ext>
            </a:extLst>
          </p:cNvPr>
          <p:cNvSpPr txBox="1">
            <a:spLocks noGrp="1"/>
          </p:cNvSpPr>
          <p:nvPr>
            <p:ph type="sldNum" sz="quarter" idx="8"/>
          </p:nvPr>
        </p:nvSpPr>
        <p:spPr/>
        <p:txBody>
          <a:bodyPr/>
          <a:lstStyle>
            <a:lvl1pPr>
              <a:defRPr/>
            </a:lvl1pPr>
          </a:lstStyle>
          <a:p>
            <a:pPr lvl="0"/>
            <a:fld id="{C5C2C56B-8E69-4DFB-AD4C-A33754855E33}" type="slidenum">
              <a:t>‹#›</a:t>
            </a:fld>
            <a:endParaRPr lang="en-IN"/>
          </a:p>
        </p:txBody>
      </p:sp>
    </p:spTree>
    <p:extLst>
      <p:ext uri="{BB962C8B-B14F-4D97-AF65-F5344CB8AC3E}">
        <p14:creationId xmlns:p14="http://schemas.microsoft.com/office/powerpoint/2010/main" val="661444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B9F39-8261-7A02-05CF-AAB99404CFF7}"/>
              </a:ext>
            </a:extLst>
          </p:cNvPr>
          <p:cNvSpPr txBox="1">
            <a:spLocks noGrp="1"/>
          </p:cNvSpPr>
          <p:nvPr>
            <p:ph type="title"/>
          </p:nvPr>
        </p:nvSpPr>
        <p:spPr>
          <a:xfrm>
            <a:off x="677332" y="609603"/>
            <a:ext cx="8596667" cy="3403597"/>
          </a:xfrm>
        </p:spPr>
        <p:txBody>
          <a:bodyPr anchor="ctr"/>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1518F868-A14D-7CDC-0420-7CAA4C2D864F}"/>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B94DA086-8EFF-57AA-952D-6534D9CA42A9}"/>
              </a:ext>
            </a:extLst>
          </p:cNvPr>
          <p:cNvSpPr txBox="1">
            <a:spLocks noGrp="1"/>
          </p:cNvSpPr>
          <p:nvPr>
            <p:ph type="dt" sz="half" idx="7"/>
          </p:nvPr>
        </p:nvSpPr>
        <p:spPr/>
        <p:txBody>
          <a:bodyPr/>
          <a:lstStyle>
            <a:lvl1pPr>
              <a:defRPr/>
            </a:lvl1pPr>
          </a:lstStyle>
          <a:p>
            <a:pPr lvl="0"/>
            <a:fld id="{C4F7F364-55CC-453D-B0F2-2569F10CB92A}" type="datetime1">
              <a:rPr lang="en-IN"/>
              <a:pPr lvl="0"/>
              <a:t>10-07-2023</a:t>
            </a:fld>
            <a:endParaRPr lang="en-IN"/>
          </a:p>
        </p:txBody>
      </p:sp>
      <p:sp>
        <p:nvSpPr>
          <p:cNvPr id="5" name="Footer Placeholder 4">
            <a:extLst>
              <a:ext uri="{FF2B5EF4-FFF2-40B4-BE49-F238E27FC236}">
                <a16:creationId xmlns:a16="http://schemas.microsoft.com/office/drawing/2014/main" id="{196AE93B-71BA-1ADD-870C-7F14BCE12FDF}"/>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F86BD50D-CF8E-E27A-0521-FC6A23025D87}"/>
              </a:ext>
            </a:extLst>
          </p:cNvPr>
          <p:cNvSpPr txBox="1">
            <a:spLocks noGrp="1"/>
          </p:cNvSpPr>
          <p:nvPr>
            <p:ph type="sldNum" sz="quarter" idx="8"/>
          </p:nvPr>
        </p:nvSpPr>
        <p:spPr/>
        <p:txBody>
          <a:bodyPr/>
          <a:lstStyle>
            <a:lvl1pPr>
              <a:defRPr/>
            </a:lvl1pPr>
          </a:lstStyle>
          <a:p>
            <a:pPr lvl="0"/>
            <a:fld id="{D0BC71E2-D6D0-43B4-8118-1C9BC22E1D3E}" type="slidenum">
              <a:t>‹#›</a:t>
            </a:fld>
            <a:endParaRPr lang="en-IN"/>
          </a:p>
        </p:txBody>
      </p:sp>
    </p:spTree>
    <p:extLst>
      <p:ext uri="{BB962C8B-B14F-4D97-AF65-F5344CB8AC3E}">
        <p14:creationId xmlns:p14="http://schemas.microsoft.com/office/powerpoint/2010/main" val="3932325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E7D57-0A5B-F201-5045-10DDB8CE89F2}"/>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84C7C4B4-1219-9764-7D0A-0B2410067C92}"/>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0C819A7A-7567-C4EC-531E-A76280E3F118}"/>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5" name="Date Placeholder 3">
            <a:extLst>
              <a:ext uri="{FF2B5EF4-FFF2-40B4-BE49-F238E27FC236}">
                <a16:creationId xmlns:a16="http://schemas.microsoft.com/office/drawing/2014/main" id="{E693DEE2-C5AC-B658-8F48-27A1DBB50863}"/>
              </a:ext>
            </a:extLst>
          </p:cNvPr>
          <p:cNvSpPr txBox="1">
            <a:spLocks noGrp="1"/>
          </p:cNvSpPr>
          <p:nvPr>
            <p:ph type="dt" sz="half" idx="7"/>
          </p:nvPr>
        </p:nvSpPr>
        <p:spPr/>
        <p:txBody>
          <a:bodyPr/>
          <a:lstStyle>
            <a:lvl1pPr>
              <a:defRPr/>
            </a:lvl1pPr>
          </a:lstStyle>
          <a:p>
            <a:pPr lvl="0"/>
            <a:fld id="{4E011384-593C-4299-A5E6-3E2A58B8CD9B}" type="datetime1">
              <a:rPr lang="en-IN"/>
              <a:pPr lvl="0"/>
              <a:t>10-07-2023</a:t>
            </a:fld>
            <a:endParaRPr lang="en-IN"/>
          </a:p>
        </p:txBody>
      </p:sp>
      <p:sp>
        <p:nvSpPr>
          <p:cNvPr id="6" name="Footer Placeholder 4">
            <a:extLst>
              <a:ext uri="{FF2B5EF4-FFF2-40B4-BE49-F238E27FC236}">
                <a16:creationId xmlns:a16="http://schemas.microsoft.com/office/drawing/2014/main" id="{7EBD6335-7BD2-462E-01F0-B5F08F63E000}"/>
              </a:ext>
            </a:extLst>
          </p:cNvPr>
          <p:cNvSpPr txBox="1">
            <a:spLocks noGrp="1"/>
          </p:cNvSpPr>
          <p:nvPr>
            <p:ph type="ftr" sz="quarter" idx="9"/>
          </p:nvPr>
        </p:nvSpPr>
        <p:spPr/>
        <p:txBody>
          <a:bodyPr/>
          <a:lstStyle>
            <a:lvl1pPr>
              <a:defRPr/>
            </a:lvl1pPr>
          </a:lstStyle>
          <a:p>
            <a:pPr lvl="0"/>
            <a:endParaRPr lang="en-IN"/>
          </a:p>
        </p:txBody>
      </p:sp>
      <p:sp>
        <p:nvSpPr>
          <p:cNvPr id="7" name="Slide Number Placeholder 5">
            <a:extLst>
              <a:ext uri="{FF2B5EF4-FFF2-40B4-BE49-F238E27FC236}">
                <a16:creationId xmlns:a16="http://schemas.microsoft.com/office/drawing/2014/main" id="{C246E63E-40F5-C9BC-C0D3-A1883D644E88}"/>
              </a:ext>
            </a:extLst>
          </p:cNvPr>
          <p:cNvSpPr txBox="1">
            <a:spLocks noGrp="1"/>
          </p:cNvSpPr>
          <p:nvPr>
            <p:ph type="sldNum" sz="quarter" idx="8"/>
          </p:nvPr>
        </p:nvSpPr>
        <p:spPr/>
        <p:txBody>
          <a:bodyPr/>
          <a:lstStyle>
            <a:lvl1pPr>
              <a:defRPr/>
            </a:lvl1pPr>
          </a:lstStyle>
          <a:p>
            <a:pPr lvl="0"/>
            <a:fld id="{13F56BC6-65EB-48CB-BB38-89159B33885E}" type="slidenum">
              <a:t>‹#›</a:t>
            </a:fld>
            <a:endParaRPr lang="en-IN"/>
          </a:p>
        </p:txBody>
      </p:sp>
      <p:sp>
        <p:nvSpPr>
          <p:cNvPr id="8" name="TextBox 19">
            <a:extLst>
              <a:ext uri="{FF2B5EF4-FFF2-40B4-BE49-F238E27FC236}">
                <a16:creationId xmlns:a16="http://schemas.microsoft.com/office/drawing/2014/main" id="{8CBF4EC9-8FEC-DE93-7F33-4A0C6750702D}"/>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1">
            <a:extLst>
              <a:ext uri="{FF2B5EF4-FFF2-40B4-BE49-F238E27FC236}">
                <a16:creationId xmlns:a16="http://schemas.microsoft.com/office/drawing/2014/main" id="{DF9BB70A-03AE-A893-E6F6-6CFC5C4C1849}"/>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endParaRPr lang="en-US" sz="1800" b="0" i="0" u="none" strike="noStrike" kern="1200" cap="none" spc="0" baseline="0">
              <a:solidFill>
                <a:srgbClr val="C0E474"/>
              </a:solidFill>
              <a:uFillTx/>
              <a:latin typeface="Arial"/>
            </a:endParaRPr>
          </a:p>
        </p:txBody>
      </p:sp>
    </p:spTree>
    <p:extLst>
      <p:ext uri="{BB962C8B-B14F-4D97-AF65-F5344CB8AC3E}">
        <p14:creationId xmlns:p14="http://schemas.microsoft.com/office/powerpoint/2010/main" val="4160208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11839-32A3-1BFB-4A87-61499CD24657}"/>
              </a:ext>
            </a:extLst>
          </p:cNvPr>
          <p:cNvSpPr txBox="1">
            <a:spLocks noGrp="1"/>
          </p:cNvSpPr>
          <p:nvPr>
            <p:ph type="title"/>
          </p:nvPr>
        </p:nvSpPr>
        <p:spPr>
          <a:xfrm>
            <a:off x="677332" y="1931990"/>
            <a:ext cx="8596667" cy="2595460"/>
          </a:xfrm>
        </p:spPr>
        <p:txBody>
          <a:bodyPr anchor="b"/>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311673AE-D8CD-9B4C-9602-3B9C03B2CE0C}"/>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7EAECBD5-27E3-392D-6904-E79798B3438A}"/>
              </a:ext>
            </a:extLst>
          </p:cNvPr>
          <p:cNvSpPr txBox="1">
            <a:spLocks noGrp="1"/>
          </p:cNvSpPr>
          <p:nvPr>
            <p:ph type="dt" sz="half" idx="7"/>
          </p:nvPr>
        </p:nvSpPr>
        <p:spPr/>
        <p:txBody>
          <a:bodyPr/>
          <a:lstStyle>
            <a:lvl1pPr>
              <a:defRPr/>
            </a:lvl1pPr>
          </a:lstStyle>
          <a:p>
            <a:pPr lvl="0"/>
            <a:fld id="{9E7D13D8-AFA7-4635-B8E6-B622F041026B}" type="datetime1">
              <a:rPr lang="en-IN"/>
              <a:pPr lvl="0"/>
              <a:t>10-07-2023</a:t>
            </a:fld>
            <a:endParaRPr lang="en-IN"/>
          </a:p>
        </p:txBody>
      </p:sp>
      <p:sp>
        <p:nvSpPr>
          <p:cNvPr id="5" name="Footer Placeholder 4">
            <a:extLst>
              <a:ext uri="{FF2B5EF4-FFF2-40B4-BE49-F238E27FC236}">
                <a16:creationId xmlns:a16="http://schemas.microsoft.com/office/drawing/2014/main" id="{5D205F8C-3709-4C34-7515-0F3F912853A1}"/>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D7153D9E-07B5-9DED-D20A-BC883AEDE4A1}"/>
              </a:ext>
            </a:extLst>
          </p:cNvPr>
          <p:cNvSpPr txBox="1">
            <a:spLocks noGrp="1"/>
          </p:cNvSpPr>
          <p:nvPr>
            <p:ph type="sldNum" sz="quarter" idx="8"/>
          </p:nvPr>
        </p:nvSpPr>
        <p:spPr/>
        <p:txBody>
          <a:bodyPr/>
          <a:lstStyle>
            <a:lvl1pPr>
              <a:defRPr/>
            </a:lvl1pPr>
          </a:lstStyle>
          <a:p>
            <a:pPr lvl="0"/>
            <a:fld id="{757C0FC5-181D-43DB-82A9-FE0E834EB874}" type="slidenum">
              <a:t>‹#›</a:t>
            </a:fld>
            <a:endParaRPr lang="en-IN"/>
          </a:p>
        </p:txBody>
      </p:sp>
    </p:spTree>
    <p:extLst>
      <p:ext uri="{BB962C8B-B14F-4D97-AF65-F5344CB8AC3E}">
        <p14:creationId xmlns:p14="http://schemas.microsoft.com/office/powerpoint/2010/main" val="694505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7F5AE-4C9A-BBE4-EA7B-BEEA8B57BB49}"/>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437059B7-BE67-C646-7411-F0C9B372F377}"/>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US"/>
              <a:t>Click to edit Master text styles</a:t>
            </a:r>
          </a:p>
        </p:txBody>
      </p:sp>
      <p:sp>
        <p:nvSpPr>
          <p:cNvPr id="4" name="Text Placeholder 2">
            <a:extLst>
              <a:ext uri="{FF2B5EF4-FFF2-40B4-BE49-F238E27FC236}">
                <a16:creationId xmlns:a16="http://schemas.microsoft.com/office/drawing/2014/main" id="{8828ED38-5F88-87AE-9BA1-AC85DD27443D}"/>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B0C00348-01B9-3F59-0607-AEE5A3FA22CB}"/>
              </a:ext>
            </a:extLst>
          </p:cNvPr>
          <p:cNvSpPr txBox="1">
            <a:spLocks noGrp="1"/>
          </p:cNvSpPr>
          <p:nvPr>
            <p:ph type="dt" sz="half" idx="7"/>
          </p:nvPr>
        </p:nvSpPr>
        <p:spPr/>
        <p:txBody>
          <a:bodyPr/>
          <a:lstStyle>
            <a:lvl1pPr>
              <a:defRPr/>
            </a:lvl1pPr>
          </a:lstStyle>
          <a:p>
            <a:pPr lvl="0"/>
            <a:fld id="{C13E22ED-66AA-4DF7-B036-356B5A367B9C}" type="datetime1">
              <a:rPr lang="en-IN"/>
              <a:pPr lvl="0"/>
              <a:t>10-07-2023</a:t>
            </a:fld>
            <a:endParaRPr lang="en-IN"/>
          </a:p>
        </p:txBody>
      </p:sp>
      <p:sp>
        <p:nvSpPr>
          <p:cNvPr id="6" name="Footer Placeholder 4">
            <a:extLst>
              <a:ext uri="{FF2B5EF4-FFF2-40B4-BE49-F238E27FC236}">
                <a16:creationId xmlns:a16="http://schemas.microsoft.com/office/drawing/2014/main" id="{3E5DDEA0-F359-1546-694D-60E449A0AA45}"/>
              </a:ext>
            </a:extLst>
          </p:cNvPr>
          <p:cNvSpPr txBox="1">
            <a:spLocks noGrp="1"/>
          </p:cNvSpPr>
          <p:nvPr>
            <p:ph type="ftr" sz="quarter" idx="9"/>
          </p:nvPr>
        </p:nvSpPr>
        <p:spPr/>
        <p:txBody>
          <a:bodyPr/>
          <a:lstStyle>
            <a:lvl1pPr>
              <a:defRPr/>
            </a:lvl1pPr>
          </a:lstStyle>
          <a:p>
            <a:pPr lvl="0"/>
            <a:endParaRPr lang="en-IN"/>
          </a:p>
        </p:txBody>
      </p:sp>
      <p:sp>
        <p:nvSpPr>
          <p:cNvPr id="7" name="Slide Number Placeholder 5">
            <a:extLst>
              <a:ext uri="{FF2B5EF4-FFF2-40B4-BE49-F238E27FC236}">
                <a16:creationId xmlns:a16="http://schemas.microsoft.com/office/drawing/2014/main" id="{7F99E62C-0537-9738-D8CC-5A51D82F11E2}"/>
              </a:ext>
            </a:extLst>
          </p:cNvPr>
          <p:cNvSpPr txBox="1">
            <a:spLocks noGrp="1"/>
          </p:cNvSpPr>
          <p:nvPr>
            <p:ph type="sldNum" sz="quarter" idx="8"/>
          </p:nvPr>
        </p:nvSpPr>
        <p:spPr/>
        <p:txBody>
          <a:bodyPr/>
          <a:lstStyle>
            <a:lvl1pPr>
              <a:defRPr/>
            </a:lvl1pPr>
          </a:lstStyle>
          <a:p>
            <a:pPr lvl="0"/>
            <a:fld id="{7601F152-40F9-4DDD-8497-126EA68BC271}" type="slidenum">
              <a:t>‹#›</a:t>
            </a:fld>
            <a:endParaRPr lang="en-IN"/>
          </a:p>
        </p:txBody>
      </p:sp>
      <p:sp>
        <p:nvSpPr>
          <p:cNvPr id="8" name="TextBox 23">
            <a:extLst>
              <a:ext uri="{FF2B5EF4-FFF2-40B4-BE49-F238E27FC236}">
                <a16:creationId xmlns:a16="http://schemas.microsoft.com/office/drawing/2014/main" id="{9D9155B9-D750-B3A4-D7BF-5B0C7BEED703}"/>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
        <p:nvSpPr>
          <p:cNvPr id="9" name="TextBox 24">
            <a:extLst>
              <a:ext uri="{FF2B5EF4-FFF2-40B4-BE49-F238E27FC236}">
                <a16:creationId xmlns:a16="http://schemas.microsoft.com/office/drawing/2014/main" id="{8C1435BD-2C43-337F-5BA1-613FDB36547D}"/>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C0E474"/>
                </a:solidFill>
                <a:uFillTx/>
                <a:latin typeface="Arial"/>
              </a:rPr>
              <a:t>”</a:t>
            </a:r>
          </a:p>
        </p:txBody>
      </p:sp>
    </p:spTree>
    <p:extLst>
      <p:ext uri="{BB962C8B-B14F-4D97-AF65-F5344CB8AC3E}">
        <p14:creationId xmlns:p14="http://schemas.microsoft.com/office/powerpoint/2010/main" val="2323904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28AA0-A532-2E41-CFCD-7BAE72569956}"/>
              </a:ext>
            </a:extLst>
          </p:cNvPr>
          <p:cNvSpPr txBox="1">
            <a:spLocks noGrp="1"/>
          </p:cNvSpPr>
          <p:nvPr>
            <p:ph type="title"/>
          </p:nvPr>
        </p:nvSpPr>
        <p:spPr>
          <a:xfrm>
            <a:off x="685800" y="609603"/>
            <a:ext cx="8588200"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6745E8A8-B376-639F-9180-CB4D43E273BD}"/>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90C226"/>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7B601832-D6A6-12B1-C4CA-8CB1C44D5ABA}"/>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C5CCB304-773D-51B3-EFAC-327364810470}"/>
              </a:ext>
            </a:extLst>
          </p:cNvPr>
          <p:cNvSpPr txBox="1">
            <a:spLocks noGrp="1"/>
          </p:cNvSpPr>
          <p:nvPr>
            <p:ph type="dt" sz="half" idx="7"/>
          </p:nvPr>
        </p:nvSpPr>
        <p:spPr/>
        <p:txBody>
          <a:bodyPr/>
          <a:lstStyle>
            <a:lvl1pPr>
              <a:defRPr/>
            </a:lvl1pPr>
          </a:lstStyle>
          <a:p>
            <a:pPr lvl="0"/>
            <a:fld id="{D452A32F-E5A9-4063-8075-9CA47388A20D}" type="datetime1">
              <a:rPr lang="en-IN"/>
              <a:pPr lvl="0"/>
              <a:t>10-07-2023</a:t>
            </a:fld>
            <a:endParaRPr lang="en-IN"/>
          </a:p>
        </p:txBody>
      </p:sp>
      <p:sp>
        <p:nvSpPr>
          <p:cNvPr id="6" name="Footer Placeholder 4">
            <a:extLst>
              <a:ext uri="{FF2B5EF4-FFF2-40B4-BE49-F238E27FC236}">
                <a16:creationId xmlns:a16="http://schemas.microsoft.com/office/drawing/2014/main" id="{F14A2C42-4A18-68C7-C97F-56BC4DE767CE}"/>
              </a:ext>
            </a:extLst>
          </p:cNvPr>
          <p:cNvSpPr txBox="1">
            <a:spLocks noGrp="1"/>
          </p:cNvSpPr>
          <p:nvPr>
            <p:ph type="ftr" sz="quarter" idx="9"/>
          </p:nvPr>
        </p:nvSpPr>
        <p:spPr/>
        <p:txBody>
          <a:bodyPr/>
          <a:lstStyle>
            <a:lvl1pPr>
              <a:defRPr/>
            </a:lvl1pPr>
          </a:lstStyle>
          <a:p>
            <a:pPr lvl="0"/>
            <a:endParaRPr lang="en-IN"/>
          </a:p>
        </p:txBody>
      </p:sp>
      <p:sp>
        <p:nvSpPr>
          <p:cNvPr id="7" name="Slide Number Placeholder 5">
            <a:extLst>
              <a:ext uri="{FF2B5EF4-FFF2-40B4-BE49-F238E27FC236}">
                <a16:creationId xmlns:a16="http://schemas.microsoft.com/office/drawing/2014/main" id="{470CD46C-3EB5-4626-DBFE-4259C5087A5A}"/>
              </a:ext>
            </a:extLst>
          </p:cNvPr>
          <p:cNvSpPr txBox="1">
            <a:spLocks noGrp="1"/>
          </p:cNvSpPr>
          <p:nvPr>
            <p:ph type="sldNum" sz="quarter" idx="8"/>
          </p:nvPr>
        </p:nvSpPr>
        <p:spPr/>
        <p:txBody>
          <a:bodyPr/>
          <a:lstStyle>
            <a:lvl1pPr>
              <a:defRPr/>
            </a:lvl1pPr>
          </a:lstStyle>
          <a:p>
            <a:pPr lvl="0"/>
            <a:fld id="{CBCE7833-68F0-42AA-A080-8C3E501FACF2}" type="slidenum">
              <a:t>‹#›</a:t>
            </a:fld>
            <a:endParaRPr lang="en-IN"/>
          </a:p>
        </p:txBody>
      </p:sp>
    </p:spTree>
    <p:extLst>
      <p:ext uri="{BB962C8B-B14F-4D97-AF65-F5344CB8AC3E}">
        <p14:creationId xmlns:p14="http://schemas.microsoft.com/office/powerpoint/2010/main" val="36044080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2FB7C-5787-2C34-5049-0F99A476FC3B}"/>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D0E30CFC-3B1C-4385-E4DA-D69458904E3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0F4DE0-EEB9-E6DA-7938-286B349012DC}"/>
              </a:ext>
            </a:extLst>
          </p:cNvPr>
          <p:cNvSpPr txBox="1">
            <a:spLocks noGrp="1"/>
          </p:cNvSpPr>
          <p:nvPr>
            <p:ph type="dt" sz="half" idx="7"/>
          </p:nvPr>
        </p:nvSpPr>
        <p:spPr/>
        <p:txBody>
          <a:bodyPr/>
          <a:lstStyle>
            <a:lvl1pPr>
              <a:defRPr/>
            </a:lvl1pPr>
          </a:lstStyle>
          <a:p>
            <a:pPr lvl="0"/>
            <a:fld id="{8BF0FB4F-1C56-4FA7-B569-181B82744FA3}" type="datetime1">
              <a:rPr lang="en-IN"/>
              <a:pPr lvl="0"/>
              <a:t>10-07-2023</a:t>
            </a:fld>
            <a:endParaRPr lang="en-IN"/>
          </a:p>
        </p:txBody>
      </p:sp>
      <p:sp>
        <p:nvSpPr>
          <p:cNvPr id="5" name="Footer Placeholder 4">
            <a:extLst>
              <a:ext uri="{FF2B5EF4-FFF2-40B4-BE49-F238E27FC236}">
                <a16:creationId xmlns:a16="http://schemas.microsoft.com/office/drawing/2014/main" id="{B0295A00-E558-E6B8-E706-6188348F0862}"/>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D1AA1794-5B25-2B25-88E3-B1804A2EE020}"/>
              </a:ext>
            </a:extLst>
          </p:cNvPr>
          <p:cNvSpPr txBox="1">
            <a:spLocks noGrp="1"/>
          </p:cNvSpPr>
          <p:nvPr>
            <p:ph type="sldNum" sz="quarter" idx="8"/>
          </p:nvPr>
        </p:nvSpPr>
        <p:spPr/>
        <p:txBody>
          <a:bodyPr/>
          <a:lstStyle>
            <a:lvl1pPr>
              <a:defRPr/>
            </a:lvl1pPr>
          </a:lstStyle>
          <a:p>
            <a:pPr lvl="0"/>
            <a:fld id="{495E6256-4B48-4D06-8942-8DEAE9C2B452}" type="slidenum">
              <a:t>‹#›</a:t>
            </a:fld>
            <a:endParaRPr lang="en-IN"/>
          </a:p>
        </p:txBody>
      </p:sp>
    </p:spTree>
    <p:extLst>
      <p:ext uri="{BB962C8B-B14F-4D97-AF65-F5344CB8AC3E}">
        <p14:creationId xmlns:p14="http://schemas.microsoft.com/office/powerpoint/2010/main" val="24075722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459D50-5ADD-BF7D-70F0-6DD1C32EA6E0}"/>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3710D46E-B47E-34F5-801D-6AD9321F28F6}"/>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D97D5-E36C-EFB8-7141-74D246D9E83C}"/>
              </a:ext>
            </a:extLst>
          </p:cNvPr>
          <p:cNvSpPr txBox="1">
            <a:spLocks noGrp="1"/>
          </p:cNvSpPr>
          <p:nvPr>
            <p:ph type="dt" sz="half" idx="7"/>
          </p:nvPr>
        </p:nvSpPr>
        <p:spPr/>
        <p:txBody>
          <a:bodyPr/>
          <a:lstStyle>
            <a:lvl1pPr>
              <a:defRPr/>
            </a:lvl1pPr>
          </a:lstStyle>
          <a:p>
            <a:pPr lvl="0"/>
            <a:fld id="{DC6B4363-D777-42F1-8E4E-DF054E9B0D81}" type="datetime1">
              <a:rPr lang="en-IN"/>
              <a:pPr lvl="0"/>
              <a:t>10-07-2023</a:t>
            </a:fld>
            <a:endParaRPr lang="en-IN"/>
          </a:p>
        </p:txBody>
      </p:sp>
      <p:sp>
        <p:nvSpPr>
          <p:cNvPr id="5" name="Footer Placeholder 4">
            <a:extLst>
              <a:ext uri="{FF2B5EF4-FFF2-40B4-BE49-F238E27FC236}">
                <a16:creationId xmlns:a16="http://schemas.microsoft.com/office/drawing/2014/main" id="{46E3936E-02EA-44CB-D4F7-E6E52E43340C}"/>
              </a:ext>
            </a:extLst>
          </p:cNvPr>
          <p:cNvSpPr txBox="1">
            <a:spLocks noGrp="1"/>
          </p:cNvSpPr>
          <p:nvPr>
            <p:ph type="ftr" sz="quarter" idx="9"/>
          </p:nvPr>
        </p:nvSpPr>
        <p:spPr/>
        <p:txBody>
          <a:bodyPr/>
          <a:lstStyle>
            <a:lvl1pPr>
              <a:defRPr/>
            </a:lvl1pPr>
          </a:lstStyle>
          <a:p>
            <a:pPr lvl="0"/>
            <a:endParaRPr lang="en-IN"/>
          </a:p>
        </p:txBody>
      </p:sp>
      <p:sp>
        <p:nvSpPr>
          <p:cNvPr id="6" name="Slide Number Placeholder 5">
            <a:extLst>
              <a:ext uri="{FF2B5EF4-FFF2-40B4-BE49-F238E27FC236}">
                <a16:creationId xmlns:a16="http://schemas.microsoft.com/office/drawing/2014/main" id="{E466CFC9-6A1B-69D7-36F8-CD3E4281BA23}"/>
              </a:ext>
            </a:extLst>
          </p:cNvPr>
          <p:cNvSpPr txBox="1">
            <a:spLocks noGrp="1"/>
          </p:cNvSpPr>
          <p:nvPr>
            <p:ph type="sldNum" sz="quarter" idx="8"/>
          </p:nvPr>
        </p:nvSpPr>
        <p:spPr/>
        <p:txBody>
          <a:bodyPr/>
          <a:lstStyle>
            <a:lvl1pPr>
              <a:defRPr/>
            </a:lvl1pPr>
          </a:lstStyle>
          <a:p>
            <a:pPr lvl="0"/>
            <a:fld id="{0F91A713-EAE2-4645-A2DD-5321501596F9}" type="slidenum">
              <a:t>‹#›</a:t>
            </a:fld>
            <a:endParaRPr lang="en-IN"/>
          </a:p>
        </p:txBody>
      </p:sp>
    </p:spTree>
    <p:extLst>
      <p:ext uri="{BB962C8B-B14F-4D97-AF65-F5344CB8AC3E}">
        <p14:creationId xmlns:p14="http://schemas.microsoft.com/office/powerpoint/2010/main" val="2852084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BF4061BD-B9B6-9298-4861-A3024B7AB88E}"/>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6130EA88-7AA6-2949-5A1D-6C50E50E13DF}"/>
                </a:ext>
              </a:extLst>
            </p:cNvPr>
            <p:cNvCxnSpPr/>
            <p:nvPr/>
          </p:nvCxnSpPr>
          <p:spPr>
            <a:xfrm>
              <a:off x="9371008" y="0"/>
              <a:ext cx="1219207" cy="6858000"/>
            </a:xfrm>
            <a:prstGeom prst="straightConnector1">
              <a:avLst/>
            </a:prstGeom>
            <a:noFill/>
            <a:ln w="9528" cap="rnd">
              <a:solidFill>
                <a:srgbClr val="BFBFBF"/>
              </a:solidFill>
              <a:prstDash val="solid"/>
            </a:ln>
          </p:spPr>
        </p:cxnSp>
        <p:cxnSp>
          <p:nvCxnSpPr>
            <p:cNvPr id="4" name="Straight Connector 20">
              <a:extLst>
                <a:ext uri="{FF2B5EF4-FFF2-40B4-BE49-F238E27FC236}">
                  <a16:creationId xmlns:a16="http://schemas.microsoft.com/office/drawing/2014/main" id="{FE33E92A-D232-E0FB-045D-028221D6F293}"/>
                </a:ext>
              </a:extLst>
            </p:cNvPr>
            <p:cNvCxnSpPr/>
            <p:nvPr/>
          </p:nvCxnSpPr>
          <p:spPr>
            <a:xfrm flipH="1">
              <a:off x="7425266" y="3681410"/>
              <a:ext cx="4763557" cy="3176590"/>
            </a:xfrm>
            <a:prstGeom prst="straightConnector1">
              <a:avLst/>
            </a:prstGeom>
            <a:noFill/>
            <a:ln w="9528" cap="rnd">
              <a:solidFill>
                <a:srgbClr val="D9D9D9"/>
              </a:solidFill>
              <a:prstDash val="solid"/>
            </a:ln>
          </p:spPr>
        </p:cxnSp>
        <p:sp>
          <p:nvSpPr>
            <p:cNvPr id="5" name="Rectangle 23">
              <a:extLst>
                <a:ext uri="{FF2B5EF4-FFF2-40B4-BE49-F238E27FC236}">
                  <a16:creationId xmlns:a16="http://schemas.microsoft.com/office/drawing/2014/main" id="{5ED48287-91C7-91FD-95A1-31D13CDC7134}"/>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90C226">
                <a:alpha val="30000"/>
              </a:srgbClr>
            </a:solidFill>
            <a:ln cap="rnd">
              <a:noFill/>
              <a:prstDash val="solid"/>
            </a:ln>
          </p:spPr>
          <p:txBody>
            <a:bodyPr lIns="0" tIns="0" rIns="0" bIns="0"/>
            <a:lstStyle/>
            <a:p>
              <a:endParaRPr lang="en-GB"/>
            </a:p>
          </p:txBody>
        </p:sp>
        <p:sp>
          <p:nvSpPr>
            <p:cNvPr id="6" name="Rectangle 25">
              <a:extLst>
                <a:ext uri="{FF2B5EF4-FFF2-40B4-BE49-F238E27FC236}">
                  <a16:creationId xmlns:a16="http://schemas.microsoft.com/office/drawing/2014/main" id="{855E0536-FBA7-8FDB-26F1-8665917D9B4F}"/>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90C226">
                <a:alpha val="20000"/>
              </a:srgbClr>
            </a:solidFill>
            <a:ln cap="rnd">
              <a:noFill/>
              <a:prstDash val="solid"/>
            </a:ln>
          </p:spPr>
          <p:txBody>
            <a:bodyPr lIns="0" tIns="0" rIns="0" bIns="0"/>
            <a:lstStyle/>
            <a:p>
              <a:endParaRPr lang="en-GB"/>
            </a:p>
          </p:txBody>
        </p:sp>
        <p:sp>
          <p:nvSpPr>
            <p:cNvPr id="7" name="Isosceles Triangle 23">
              <a:extLst>
                <a:ext uri="{FF2B5EF4-FFF2-40B4-BE49-F238E27FC236}">
                  <a16:creationId xmlns:a16="http://schemas.microsoft.com/office/drawing/2014/main" id="{0349FD27-41B3-806F-FEE3-FAEB0F43648F}"/>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54A021">
                <a:alpha val="72000"/>
              </a:srgbClr>
            </a:solidFill>
            <a:ln cap="rnd">
              <a:noFill/>
              <a:prstDash val="solid"/>
            </a:ln>
          </p:spPr>
          <p:txBody>
            <a:bodyPr lIns="0" tIns="0" rIns="0" bIns="0"/>
            <a:lstStyle/>
            <a:p>
              <a:endParaRPr lang="en-GB"/>
            </a:p>
          </p:txBody>
        </p:sp>
        <p:sp>
          <p:nvSpPr>
            <p:cNvPr id="8" name="Rectangle 27">
              <a:extLst>
                <a:ext uri="{FF2B5EF4-FFF2-40B4-BE49-F238E27FC236}">
                  <a16:creationId xmlns:a16="http://schemas.microsoft.com/office/drawing/2014/main" id="{6C0C453A-B371-7BBD-F1FA-8CE70B833D49}"/>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3F7819">
                <a:alpha val="70000"/>
              </a:srgbClr>
            </a:solidFill>
            <a:ln cap="rnd">
              <a:noFill/>
              <a:prstDash val="solid"/>
            </a:ln>
          </p:spPr>
          <p:txBody>
            <a:bodyPr lIns="0" tIns="0" rIns="0" bIns="0"/>
            <a:lstStyle/>
            <a:p>
              <a:endParaRPr lang="en-GB"/>
            </a:p>
          </p:txBody>
        </p:sp>
        <p:sp>
          <p:nvSpPr>
            <p:cNvPr id="9" name="Rectangle 28">
              <a:extLst>
                <a:ext uri="{FF2B5EF4-FFF2-40B4-BE49-F238E27FC236}">
                  <a16:creationId xmlns:a16="http://schemas.microsoft.com/office/drawing/2014/main" id="{A36B7148-579D-F555-E3D8-FBC987967555}"/>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C0E474">
                <a:alpha val="70000"/>
              </a:srgbClr>
            </a:solidFill>
            <a:ln cap="rnd">
              <a:noFill/>
              <a:prstDash val="solid"/>
            </a:ln>
          </p:spPr>
          <p:txBody>
            <a:bodyPr lIns="0" tIns="0" rIns="0" bIns="0"/>
            <a:lstStyle/>
            <a:p>
              <a:endParaRPr lang="en-GB"/>
            </a:p>
          </p:txBody>
        </p:sp>
        <p:sp>
          <p:nvSpPr>
            <p:cNvPr id="10" name="Rectangle 29">
              <a:extLst>
                <a:ext uri="{FF2B5EF4-FFF2-40B4-BE49-F238E27FC236}">
                  <a16:creationId xmlns:a16="http://schemas.microsoft.com/office/drawing/2014/main" id="{BE94BE65-2A21-8B11-FFE3-335270BEC807}"/>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90C226">
                <a:alpha val="65000"/>
              </a:srgbClr>
            </a:solidFill>
            <a:ln cap="rnd">
              <a:noFill/>
              <a:prstDash val="solid"/>
            </a:ln>
          </p:spPr>
          <p:txBody>
            <a:bodyPr lIns="0" tIns="0" rIns="0" bIns="0"/>
            <a:lstStyle/>
            <a:p>
              <a:endParaRPr lang="en-GB"/>
            </a:p>
          </p:txBody>
        </p:sp>
        <p:sp>
          <p:nvSpPr>
            <p:cNvPr id="11" name="Isosceles Triangle 27">
              <a:extLst>
                <a:ext uri="{FF2B5EF4-FFF2-40B4-BE49-F238E27FC236}">
                  <a16:creationId xmlns:a16="http://schemas.microsoft.com/office/drawing/2014/main" id="{AFFD1A5C-1396-C707-0BEB-DC62369917D5}"/>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90C226">
                <a:alpha val="80000"/>
              </a:srgbClr>
            </a:solidFill>
            <a:ln cap="rnd">
              <a:noFill/>
              <a:prstDash val="solid"/>
            </a:ln>
          </p:spPr>
          <p:txBody>
            <a:bodyPr lIns="0" tIns="0" rIns="0" bIns="0"/>
            <a:lstStyle/>
            <a:p>
              <a:endParaRPr lang="en-GB"/>
            </a:p>
          </p:txBody>
        </p:sp>
        <p:sp>
          <p:nvSpPr>
            <p:cNvPr id="12" name="Isosceles Triangle 28">
              <a:extLst>
                <a:ext uri="{FF2B5EF4-FFF2-40B4-BE49-F238E27FC236}">
                  <a16:creationId xmlns:a16="http://schemas.microsoft.com/office/drawing/2014/main" id="{279E59BD-836C-A750-A606-C33C3A443E85}"/>
                </a:ext>
              </a:extLst>
            </p:cNvPr>
            <p:cNvSpPr/>
            <p:nvPr/>
          </p:nvSpPr>
          <p:spPr>
            <a:xfrm>
              <a:off x="0" y="4013201"/>
              <a:ext cx="448732" cy="2844798"/>
            </a:xfrm>
            <a:custGeom>
              <a:avLst>
                <a:gd name="f8" fmla="val 0"/>
              </a:avLst>
              <a:gdLst>
                <a:gd name="f1" fmla="val 10800000"/>
                <a:gd name="f2" fmla="val 5400000"/>
                <a:gd name="f3" fmla="val 180"/>
                <a:gd name="f4" fmla="val w"/>
                <a:gd name="f5" fmla="val h"/>
                <a:gd name="f6" fmla="val ss"/>
                <a:gd name="f7" fmla="val 0"/>
                <a:gd name="f8" fmla="val 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90C226">
                <a:alpha val="85000"/>
              </a:srgbClr>
            </a:solidFill>
            <a:ln cap="rnd">
              <a:noFill/>
              <a:prstDash val="solid"/>
            </a:ln>
          </p:spPr>
          <p:txBody>
            <a:bodyPr lIns="0" tIns="0" rIns="0" bIns="0"/>
            <a:lstStyle/>
            <a:p>
              <a:endParaRPr lang="en-GB"/>
            </a:p>
          </p:txBody>
        </p:sp>
      </p:grpSp>
      <p:sp>
        <p:nvSpPr>
          <p:cNvPr id="13" name="Title Placeholder 1">
            <a:extLst>
              <a:ext uri="{FF2B5EF4-FFF2-40B4-BE49-F238E27FC236}">
                <a16:creationId xmlns:a16="http://schemas.microsoft.com/office/drawing/2014/main" id="{8565B596-2C34-ECA0-EE0C-B397F89E8003}"/>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14" name="Text Placeholder 2">
            <a:extLst>
              <a:ext uri="{FF2B5EF4-FFF2-40B4-BE49-F238E27FC236}">
                <a16:creationId xmlns:a16="http://schemas.microsoft.com/office/drawing/2014/main" id="{5A7EB147-834F-1DC7-750D-F68EFA06F617}"/>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a:extLst>
              <a:ext uri="{FF2B5EF4-FFF2-40B4-BE49-F238E27FC236}">
                <a16:creationId xmlns:a16="http://schemas.microsoft.com/office/drawing/2014/main" id="{FC578EA6-1C21-E0D7-6F73-FADCE21C4824}"/>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IN" sz="900" b="0" i="0" u="none" strike="noStrike" kern="1200" cap="none" spc="0" baseline="0">
                <a:solidFill>
                  <a:srgbClr val="898989"/>
                </a:solidFill>
                <a:uFillTx/>
                <a:latin typeface="Trebuchet MS"/>
              </a:defRPr>
            </a:lvl1pPr>
          </a:lstStyle>
          <a:p>
            <a:pPr lvl="0"/>
            <a:fld id="{F0EA454C-4194-4555-8458-202FDE96F089}" type="datetime1">
              <a:rPr lang="en-IN"/>
              <a:pPr lvl="0"/>
              <a:t>10-07-2023</a:t>
            </a:fld>
            <a:endParaRPr lang="en-IN"/>
          </a:p>
        </p:txBody>
      </p:sp>
      <p:sp>
        <p:nvSpPr>
          <p:cNvPr id="16" name="Footer Placeholder 4">
            <a:extLst>
              <a:ext uri="{FF2B5EF4-FFF2-40B4-BE49-F238E27FC236}">
                <a16:creationId xmlns:a16="http://schemas.microsoft.com/office/drawing/2014/main" id="{7E2B25F1-A9F5-93BA-28C2-CDBC1970E175}"/>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IN" sz="900" b="0" i="0" u="none" strike="noStrike" kern="1200" cap="none" spc="0" baseline="0">
                <a:solidFill>
                  <a:srgbClr val="898989"/>
                </a:solidFill>
                <a:uFillTx/>
                <a:latin typeface="Trebuchet MS"/>
              </a:defRPr>
            </a:lvl1pPr>
          </a:lstStyle>
          <a:p>
            <a:pPr lvl="0"/>
            <a:endParaRPr lang="en-IN"/>
          </a:p>
        </p:txBody>
      </p:sp>
      <p:sp>
        <p:nvSpPr>
          <p:cNvPr id="17" name="Slide Number Placeholder 5">
            <a:extLst>
              <a:ext uri="{FF2B5EF4-FFF2-40B4-BE49-F238E27FC236}">
                <a16:creationId xmlns:a16="http://schemas.microsoft.com/office/drawing/2014/main" id="{AC6F0BC7-29F4-E4DE-9B98-A194EC27C8AC}"/>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IN" sz="900" b="0" i="0" u="none" strike="noStrike" kern="1200" cap="none" spc="0" baseline="0">
                <a:solidFill>
                  <a:srgbClr val="90C226"/>
                </a:solidFill>
                <a:uFillTx/>
                <a:latin typeface="Trebuchet MS"/>
              </a:defRPr>
            </a:lvl1pPr>
          </a:lstStyle>
          <a:p>
            <a:pPr lvl="0"/>
            <a:fld id="{ECF7AFC3-3E2A-44ED-B0FE-C465EA075E6E}" type="slidenum">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90C226"/>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90C226"/>
        </a:buClr>
        <a:buSzPct val="80000"/>
        <a:buFont typeface="Wingdings 3"/>
        <a:buChar char=""/>
        <a:tabLst/>
        <a:defRPr lang="en-US"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90C226"/>
        </a:buClr>
        <a:buSzPct val="80000"/>
        <a:buFont typeface="Wingdings 3"/>
        <a:buChar char=""/>
        <a:tabLst/>
        <a:defRPr lang="en-US"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90C226"/>
        </a:buClr>
        <a:buSzPct val="80000"/>
        <a:buFont typeface="Wingdings 3"/>
        <a:buChar char=""/>
        <a:tabLst/>
        <a:defRPr lang="en-US"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A4049-2B84-97E7-CBA2-962EDF00DA8B}"/>
              </a:ext>
            </a:extLst>
          </p:cNvPr>
          <p:cNvSpPr txBox="1">
            <a:spLocks noGrp="1"/>
          </p:cNvSpPr>
          <p:nvPr>
            <p:ph type="ctrTitle"/>
          </p:nvPr>
        </p:nvSpPr>
        <p:spPr/>
        <p:txBody>
          <a:bodyPr/>
          <a:lstStyle/>
          <a:p>
            <a:pPr lvl="0" algn="l"/>
            <a:r>
              <a:rPr lang="en-US" dirty="0">
                <a:solidFill>
                  <a:schemeClr val="tx1"/>
                </a:solidFill>
              </a:rPr>
              <a:t>HR Strategies for Public and Private Sector</a:t>
            </a:r>
            <a:endParaRPr lang="en-IN" dirty="0">
              <a:solidFill>
                <a:schemeClr val="tx1"/>
              </a:solidFill>
            </a:endParaRPr>
          </a:p>
        </p:txBody>
      </p:sp>
      <p:sp>
        <p:nvSpPr>
          <p:cNvPr id="3" name="Subtitle 2">
            <a:extLst>
              <a:ext uri="{FF2B5EF4-FFF2-40B4-BE49-F238E27FC236}">
                <a16:creationId xmlns:a16="http://schemas.microsoft.com/office/drawing/2014/main" id="{79ECDE78-99EA-994D-EFA2-48F15CAA9D7C}"/>
              </a:ext>
            </a:extLst>
          </p:cNvPr>
          <p:cNvSpPr txBox="1">
            <a:spLocks noGrp="1"/>
          </p:cNvSpPr>
          <p:nvPr>
            <p:ph type="subTitle" idx="1"/>
          </p:nvPr>
        </p:nvSpPr>
        <p:spPr/>
        <p:txBody>
          <a:bodyPr/>
          <a:lstStyle/>
          <a:p>
            <a:pPr lvl="0"/>
            <a:r>
              <a:rPr lang="en-IN" dirty="0"/>
              <a:t>Tufil Ahmed Mubinmiya Shaikh</a:t>
            </a:r>
          </a:p>
          <a:p>
            <a:pPr lvl="0"/>
            <a:r>
              <a:rPr lang="en-IN"/>
              <a:t>Student Id: 2243082 </a:t>
            </a: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BA22D-111C-E3D5-623A-04999BD8BC47}"/>
              </a:ext>
            </a:extLst>
          </p:cNvPr>
          <p:cNvSpPr txBox="1">
            <a:spLocks noGrp="1"/>
          </p:cNvSpPr>
          <p:nvPr>
            <p:ph type="title"/>
          </p:nvPr>
        </p:nvSpPr>
        <p:spPr/>
        <p:txBody>
          <a:bodyPr>
            <a:normAutofit fontScale="90000"/>
          </a:bodyPr>
          <a:lstStyle/>
          <a:p>
            <a:pPr lvl="0"/>
            <a:r>
              <a:rPr lang="en-US" sz="4400" dirty="0">
                <a:solidFill>
                  <a:srgbClr val="000000"/>
                </a:solidFill>
              </a:rPr>
              <a:t>Human Resource Management's Role in Organisations</a:t>
            </a:r>
            <a:endParaRPr lang="en-IN" dirty="0"/>
          </a:p>
        </p:txBody>
      </p:sp>
      <p:sp>
        <p:nvSpPr>
          <p:cNvPr id="3" name="Content Placeholder 2">
            <a:extLst>
              <a:ext uri="{FF2B5EF4-FFF2-40B4-BE49-F238E27FC236}">
                <a16:creationId xmlns:a16="http://schemas.microsoft.com/office/drawing/2014/main" id="{EB35D7F6-033F-FAD9-16E2-43A46241621C}"/>
              </a:ext>
            </a:extLst>
          </p:cNvPr>
          <p:cNvSpPr txBox="1">
            <a:spLocks noGrp="1"/>
          </p:cNvSpPr>
          <p:nvPr>
            <p:ph idx="1"/>
          </p:nvPr>
        </p:nvSpPr>
        <p:spPr/>
        <p:txBody>
          <a:bodyPr>
            <a:normAutofit/>
          </a:bodyPr>
          <a:lstStyle/>
          <a:p>
            <a:pPr marL="0" indent="0">
              <a:lnSpc>
                <a:spcPct val="115000"/>
              </a:lnSpc>
              <a:spcBef>
                <a:spcPts val="0"/>
              </a:spcBef>
              <a:buClr>
                <a:srgbClr val="2C3C43"/>
              </a:buClr>
              <a:buSzPts val="1100"/>
              <a:buNone/>
            </a:pPr>
            <a:r>
              <a:rPr lang="en-IN" dirty="0">
                <a:solidFill>
                  <a:srgbClr val="000000"/>
                </a:solidFill>
                <a:latin typeface="Times New Roman" panose="02020603050405020304" pitchFamily="18" charset="0"/>
                <a:cs typeface="Times New Roman" panose="02020603050405020304" pitchFamily="18" charset="0"/>
              </a:rPr>
              <a:t>Creating a Talent Pool</a:t>
            </a:r>
          </a:p>
          <a:p>
            <a:pPr marL="0" indent="0">
              <a:lnSpc>
                <a:spcPct val="115000"/>
              </a:lnSpc>
              <a:spcBef>
                <a:spcPts val="0"/>
              </a:spcBef>
              <a:buClr>
                <a:srgbClr val="2C3C43"/>
              </a:buClr>
              <a:buSzPts val="1100"/>
              <a:buNone/>
            </a:pPr>
            <a:r>
              <a:rPr lang="en-IN" dirty="0">
                <a:solidFill>
                  <a:srgbClr val="000000"/>
                </a:solidFill>
                <a:latin typeface="Times New Roman" panose="02020603050405020304" pitchFamily="18" charset="0"/>
                <a:cs typeface="Times New Roman" panose="02020603050405020304" pitchFamily="18" charset="0"/>
              </a:rPr>
              <a:t>Increasing Loyalty and Commitment</a:t>
            </a:r>
          </a:p>
          <a:p>
            <a:pPr marL="0" indent="0">
              <a:lnSpc>
                <a:spcPct val="115000"/>
              </a:lnSpc>
              <a:spcBef>
                <a:spcPts val="0"/>
              </a:spcBef>
              <a:buClr>
                <a:srgbClr val="2C3C43"/>
              </a:buClr>
              <a:buSzPts val="1100"/>
              <a:buNone/>
            </a:pPr>
            <a:r>
              <a:rPr lang="en-IN" dirty="0">
                <a:solidFill>
                  <a:srgbClr val="000000"/>
                </a:solidFill>
                <a:latin typeface="Times New Roman" panose="02020603050405020304" pitchFamily="18" charset="0"/>
                <a:cs typeface="Times New Roman" panose="02020603050405020304" pitchFamily="18" charset="0"/>
              </a:rPr>
              <a:t>Maintaining a competitive edge</a:t>
            </a:r>
          </a:p>
          <a:p>
            <a:pPr marL="0" indent="0">
              <a:lnSpc>
                <a:spcPct val="115000"/>
              </a:lnSpc>
              <a:spcBef>
                <a:spcPts val="0"/>
              </a:spcBef>
              <a:buClr>
                <a:srgbClr val="2C3C43"/>
              </a:buClr>
              <a:buSzPts val="1100"/>
              <a:buNone/>
            </a:pPr>
            <a:r>
              <a:rPr lang="en-US" dirty="0">
                <a:solidFill>
                  <a:srgbClr val="000000"/>
                </a:solidFill>
                <a:latin typeface="Times New Roman" panose="02020603050405020304" pitchFamily="18" charset="0"/>
                <a:cs typeface="Times New Roman" panose="02020603050405020304" pitchFamily="18" charset="0"/>
              </a:rPr>
              <a:t>Conflict Resolution and Policy Development</a:t>
            </a:r>
          </a:p>
          <a:p>
            <a:pPr marL="0" indent="0">
              <a:lnSpc>
                <a:spcPct val="115000"/>
              </a:lnSpc>
              <a:spcBef>
                <a:spcPts val="0"/>
              </a:spcBef>
              <a:buClr>
                <a:srgbClr val="2C3C43"/>
              </a:buClr>
              <a:buSzPts val="1100"/>
              <a:buNone/>
            </a:pPr>
            <a:r>
              <a:rPr lang="en-IN" dirty="0">
                <a:solidFill>
                  <a:srgbClr val="000000"/>
                </a:solidFill>
                <a:latin typeface="Times New Roman" panose="02020603050405020304" pitchFamily="18" charset="0"/>
                <a:cs typeface="Times New Roman" panose="02020603050405020304" pitchFamily="18" charset="0"/>
              </a:rPr>
              <a:t>Future Skills Development</a:t>
            </a:r>
          </a:p>
          <a:p>
            <a:pPr marL="0" indent="0">
              <a:lnSpc>
                <a:spcPct val="115000"/>
              </a:lnSpc>
              <a:spcBef>
                <a:spcPts val="0"/>
              </a:spcBef>
              <a:buClr>
                <a:srgbClr val="2C3C43"/>
              </a:buClr>
              <a:buSzPts val="1100"/>
              <a:buNone/>
            </a:pPr>
            <a:r>
              <a:rPr lang="en-IN" dirty="0">
                <a:solidFill>
                  <a:srgbClr val="000000"/>
                </a:solidFill>
                <a:latin typeface="Times New Roman" panose="02020603050405020304" pitchFamily="18" charset="0"/>
                <a:cs typeface="Times New Roman" panose="02020603050405020304" pitchFamily="18" charset="0"/>
              </a:rPr>
              <a:t>Establishing Industrial Relations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BFD8D-F253-DBBD-C3F1-E620A0BA5610}"/>
              </a:ext>
            </a:extLst>
          </p:cNvPr>
          <p:cNvSpPr txBox="1">
            <a:spLocks noGrp="1"/>
          </p:cNvSpPr>
          <p:nvPr>
            <p:ph type="title"/>
          </p:nvPr>
        </p:nvSpPr>
        <p:spPr>
          <a:xfrm>
            <a:off x="952540" y="333781"/>
            <a:ext cx="8596667" cy="1320795"/>
          </a:xfrm>
        </p:spPr>
        <p:txBody>
          <a:bodyPr>
            <a:noAutofit/>
          </a:bodyPr>
          <a:lstStyle/>
          <a:p>
            <a:pPr lvl="0"/>
            <a:r>
              <a:rPr lang="en-US" sz="2800" dirty="0">
                <a:solidFill>
                  <a:srgbClr val="000000"/>
                </a:solidFill>
              </a:rPr>
              <a:t>The relevance of human resource management to overall organisational strategy</a:t>
            </a:r>
            <a:endParaRPr lang="en-IN" sz="2800" dirty="0">
              <a:solidFill>
                <a:srgbClr val="000000"/>
              </a:solidFill>
            </a:endParaRPr>
          </a:p>
        </p:txBody>
      </p:sp>
      <p:sp>
        <p:nvSpPr>
          <p:cNvPr id="3" name="Content Placeholder 2">
            <a:extLst>
              <a:ext uri="{FF2B5EF4-FFF2-40B4-BE49-F238E27FC236}">
                <a16:creationId xmlns:a16="http://schemas.microsoft.com/office/drawing/2014/main" id="{E2DA6FFB-B59E-C76C-D80B-456BFF2FD587}"/>
              </a:ext>
            </a:extLst>
          </p:cNvPr>
          <p:cNvSpPr txBox="1">
            <a:spLocks noGrp="1"/>
          </p:cNvSpPr>
          <p:nvPr>
            <p:ph idx="1"/>
          </p:nvPr>
        </p:nvSpPr>
        <p:spPr/>
        <p:txBody>
          <a:bodyPr>
            <a:noAutofit/>
          </a:bodyPr>
          <a:lstStyle/>
          <a:p>
            <a:pPr marL="127001" lvl="0" indent="0" algn="just">
              <a:lnSpc>
                <a:spcPct val="95000"/>
              </a:lnSpc>
              <a:spcBef>
                <a:spcPts val="1600"/>
              </a:spcBef>
              <a:buNone/>
            </a:pPr>
            <a:r>
              <a:rPr lang="en-US" sz="1600" dirty="0">
                <a:latin typeface="Times New Roman" panose="02020603050405020304" pitchFamily="18" charset="0"/>
                <a:cs typeface="Times New Roman" panose="02020603050405020304" pitchFamily="18" charset="0"/>
              </a:rPr>
              <a:t>Strategic Integration: HRM is transformed into a strategic partner in the organisation, collaborating with other areas to achieve business goals. (</a:t>
            </a:r>
            <a:r>
              <a:rPr lang="en-US" sz="1600" b="0" i="0" dirty="0">
                <a:solidFill>
                  <a:srgbClr val="222222"/>
                </a:solidFill>
                <a:effectLst/>
                <a:latin typeface="Times New Roman" panose="02020603050405020304" pitchFamily="18" charset="0"/>
                <a:cs typeface="Times New Roman" panose="02020603050405020304" pitchFamily="18" charset="0"/>
              </a:rPr>
              <a:t>Bahuguna, P.C. and Kumari, P., 2010.)</a:t>
            </a:r>
            <a:endParaRPr lang="en-US" sz="1600" dirty="0">
              <a:latin typeface="Times New Roman" panose="02020603050405020304" pitchFamily="18" charset="0"/>
              <a:cs typeface="Times New Roman" panose="02020603050405020304" pitchFamily="18" charset="0"/>
            </a:endParaRPr>
          </a:p>
          <a:p>
            <a:pPr marL="127001" lvl="0" indent="0" algn="just">
              <a:lnSpc>
                <a:spcPct val="95000"/>
              </a:lnSpc>
              <a:spcBef>
                <a:spcPts val="1600"/>
              </a:spcBef>
              <a:buNone/>
            </a:pPr>
            <a:r>
              <a:rPr lang="en-US" sz="1600" dirty="0">
                <a:latin typeface="Times New Roman" panose="02020603050405020304" pitchFamily="18" charset="0"/>
                <a:cs typeface="Times New Roman" panose="02020603050405020304" pitchFamily="18" charset="0"/>
              </a:rPr>
              <a:t>Competitive Advantage: Organisations can recruit, develop, and keep top people by coordinating HR practises with the broader strategy.</a:t>
            </a:r>
          </a:p>
          <a:p>
            <a:pPr marL="127001" lvl="0" indent="0" algn="just">
              <a:lnSpc>
                <a:spcPct val="95000"/>
              </a:lnSpc>
              <a:spcBef>
                <a:spcPts val="1600"/>
              </a:spcBef>
              <a:buNone/>
            </a:pPr>
            <a:r>
              <a:rPr lang="en-US" sz="1600" dirty="0">
                <a:latin typeface="Times New Roman" panose="02020603050405020304" pitchFamily="18" charset="0"/>
                <a:cs typeface="Times New Roman" panose="02020603050405020304" pitchFamily="18" charset="0"/>
              </a:rPr>
              <a:t> </a:t>
            </a:r>
          </a:p>
          <a:p>
            <a:pPr marL="127001" lvl="0" indent="0" algn="just">
              <a:lnSpc>
                <a:spcPct val="95000"/>
              </a:lnSpc>
              <a:spcBef>
                <a:spcPts val="0"/>
              </a:spcBef>
              <a:buNone/>
            </a:pPr>
            <a:r>
              <a:rPr lang="en-US" sz="1600" dirty="0">
                <a:latin typeface="Times New Roman" panose="02020603050405020304" pitchFamily="18" charset="0"/>
                <a:cs typeface="Times New Roman" panose="02020603050405020304" pitchFamily="18" charset="0"/>
              </a:rPr>
              <a:t>Organizational Effectiveness: The effectiveness of the organisation is increased by aligning HRM with the overall strategy. </a:t>
            </a:r>
          </a:p>
          <a:p>
            <a:pPr marL="127001" lvl="0" indent="0" algn="just">
              <a:lnSpc>
                <a:spcPct val="95000"/>
              </a:lnSpc>
              <a:spcBef>
                <a:spcPts val="0"/>
              </a:spcBef>
              <a:buNone/>
            </a:pPr>
            <a:endParaRPr lang="en-US" sz="1600" dirty="0">
              <a:latin typeface="Times New Roman" panose="02020603050405020304" pitchFamily="18" charset="0"/>
              <a:cs typeface="Times New Roman" panose="02020603050405020304" pitchFamily="18" charset="0"/>
            </a:endParaRPr>
          </a:p>
          <a:p>
            <a:pPr marL="127001" lvl="0" indent="0" algn="just">
              <a:lnSpc>
                <a:spcPct val="95000"/>
              </a:lnSpc>
              <a:spcBef>
                <a:spcPts val="0"/>
              </a:spcBef>
              <a:buNone/>
            </a:pPr>
            <a:r>
              <a:rPr lang="en-US" sz="1600" dirty="0">
                <a:latin typeface="Times New Roman" panose="02020603050405020304" pitchFamily="18" charset="0"/>
                <a:cs typeface="Times New Roman" panose="02020603050405020304" pitchFamily="18" charset="0"/>
              </a:rPr>
              <a:t>Talent Management: Strategic talent management is enabled by effective alignment of HRM with organisational strategy. Human resources may discover and attract top talent, prepare succession plans, and give chances for employee growth and progress. (</a:t>
            </a:r>
            <a:r>
              <a:rPr lang="en-US" sz="1600" b="0" i="0" dirty="0">
                <a:solidFill>
                  <a:srgbClr val="222222"/>
                </a:solidFill>
                <a:effectLst/>
                <a:latin typeface="Times New Roman" panose="02020603050405020304" pitchFamily="18" charset="0"/>
                <a:cs typeface="Times New Roman" panose="02020603050405020304" pitchFamily="18" charset="0"/>
              </a:rPr>
              <a:t>McCauley, C. and Wakefield, M., 2006.)</a:t>
            </a:r>
          </a:p>
          <a:p>
            <a:pPr marL="127001" lvl="0" indent="0" algn="just">
              <a:lnSpc>
                <a:spcPct val="95000"/>
              </a:lnSpc>
              <a:spcBef>
                <a:spcPts val="0"/>
              </a:spcBef>
              <a:buNone/>
            </a:pPr>
            <a:endParaRPr lang="en-US" sz="1600" dirty="0">
              <a:latin typeface="Times New Roman" panose="02020603050405020304" pitchFamily="18" charset="0"/>
              <a:cs typeface="Times New Roman" panose="02020603050405020304" pitchFamily="18" charset="0"/>
            </a:endParaRPr>
          </a:p>
          <a:p>
            <a:pPr marL="127001" lvl="0" indent="0" algn="just">
              <a:lnSpc>
                <a:spcPct val="95000"/>
              </a:lnSpc>
              <a:spcBef>
                <a:spcPts val="0"/>
              </a:spcBef>
              <a:buNone/>
            </a:pPr>
            <a:r>
              <a:rPr lang="en-US" sz="1600" dirty="0">
                <a:latin typeface="Times New Roman" panose="02020603050405020304" pitchFamily="18" charset="0"/>
                <a:cs typeface="Times New Roman" panose="02020603050405020304" pitchFamily="18" charset="0"/>
              </a:rPr>
              <a:t>Engagement of Employees: HR practises that align with employees' needs and goals foster devotion, drive, and loyalty.</a:t>
            </a:r>
            <a:endParaRPr lang="en-IN" sz="1600" dirty="0">
              <a:latin typeface="Times New Roman" panose="02020603050405020304" pitchFamily="18" charset="0"/>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38699-10FD-FB4D-0A86-2F4D3CF046C4}"/>
              </a:ext>
            </a:extLst>
          </p:cNvPr>
          <p:cNvSpPr txBox="1">
            <a:spLocks noGrp="1"/>
          </p:cNvSpPr>
          <p:nvPr>
            <p:ph type="title"/>
          </p:nvPr>
        </p:nvSpPr>
        <p:spPr/>
        <p:txBody>
          <a:bodyPr>
            <a:normAutofit fontScale="90000"/>
          </a:bodyPr>
          <a:lstStyle/>
          <a:p>
            <a:pPr lvl="0"/>
            <a:r>
              <a:rPr lang="en-US" sz="4000" b="1" dirty="0">
                <a:solidFill>
                  <a:srgbClr val="000000"/>
                </a:solidFill>
                <a:latin typeface="Trebuchet MS" panose="020B0603020202020204" pitchFamily="34" charset="0"/>
              </a:rPr>
              <a:t>NASA's HR Strategy in the Private Sector</a:t>
            </a:r>
            <a:br>
              <a:rPr lang="en-US" sz="4000" dirty="0">
                <a:solidFill>
                  <a:srgbClr val="000000"/>
                </a:solidFill>
                <a:latin typeface="Trebuchet MS" panose="020B0603020202020204" pitchFamily="34" charset="0"/>
              </a:rPr>
            </a:br>
            <a:endParaRPr lang="en-IN" sz="3200" dirty="0">
              <a:latin typeface="Trebuchet MS" panose="020B0603020202020204" pitchFamily="34" charset="0"/>
            </a:endParaRPr>
          </a:p>
        </p:txBody>
      </p:sp>
      <p:sp>
        <p:nvSpPr>
          <p:cNvPr id="3" name="Content Placeholder 2">
            <a:extLst>
              <a:ext uri="{FF2B5EF4-FFF2-40B4-BE49-F238E27FC236}">
                <a16:creationId xmlns:a16="http://schemas.microsoft.com/office/drawing/2014/main" id="{F9D8E465-1867-0ACF-05AB-813391D0A651}"/>
              </a:ext>
            </a:extLst>
          </p:cNvPr>
          <p:cNvSpPr txBox="1">
            <a:spLocks noGrp="1"/>
          </p:cNvSpPr>
          <p:nvPr>
            <p:ph idx="1"/>
          </p:nvPr>
        </p:nvSpPr>
        <p:spPr/>
        <p:txBody>
          <a:bodyPr>
            <a:normAutofit/>
          </a:bodyPr>
          <a:lstStyle/>
          <a:p>
            <a:r>
              <a:rPr lang="en-US" sz="1600" b="0" i="0" dirty="0">
                <a:solidFill>
                  <a:srgbClr val="1F1F1F"/>
                </a:solidFill>
                <a:effectLst/>
                <a:latin typeface="Times New Roman" panose="02020603050405020304" pitchFamily="18" charset="0"/>
                <a:cs typeface="Times New Roman" panose="02020603050405020304" pitchFamily="18" charset="0"/>
              </a:rPr>
              <a:t>A private sector company's HR strategy, such as NASA's, assures a skilled and motivated staff, promotes ethical behaviour, and produces high-quality goods and services. It also contributes to addressing social issues, promoting public trust, and achieving the company's objective of community service. This is accomplished by strategic HR practises such as hiring and keeping top personnel, offering training and development, and designing and executing performance management systems. (J.C. Hughes and E. Rog, 2008)</a:t>
            </a:r>
            <a:endParaRPr lang="en-GB" sz="1600" dirty="0">
              <a:solidFill>
                <a:schemeClr val="tx1"/>
              </a:solidFill>
              <a:latin typeface="Times New Roman" panose="02020603050405020304" pitchFamily="18" charset="0"/>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C4AA1-0CA8-FAFB-24C7-9235C76EADED}"/>
              </a:ext>
            </a:extLst>
          </p:cNvPr>
          <p:cNvSpPr txBox="1">
            <a:spLocks noGrp="1"/>
          </p:cNvSpPr>
          <p:nvPr>
            <p:ph type="title"/>
          </p:nvPr>
        </p:nvSpPr>
        <p:spPr/>
        <p:txBody>
          <a:bodyPr>
            <a:normAutofit fontScale="90000"/>
          </a:bodyPr>
          <a:lstStyle/>
          <a:p>
            <a:pPr lvl="0"/>
            <a:r>
              <a:rPr lang="en-US" sz="4000" b="1" dirty="0">
                <a:solidFill>
                  <a:schemeClr val="tx1"/>
                </a:solidFill>
                <a:latin typeface="Trebuchet MS" panose="020B0603020202020204" pitchFamily="34" charset="0"/>
              </a:rPr>
              <a:t>HR Strategy of Private Sector Company – Google</a:t>
            </a:r>
            <a:br>
              <a:rPr lang="en-US" sz="4000" b="1" dirty="0">
                <a:solidFill>
                  <a:schemeClr val="tx1"/>
                </a:solidFill>
                <a:latin typeface="Trebuchet MS" panose="020B0603020202020204" pitchFamily="34" charset="0"/>
              </a:rPr>
            </a:br>
            <a:endParaRPr lang="en-IN" sz="3200" dirty="0">
              <a:solidFill>
                <a:schemeClr val="tx1"/>
              </a:solidFill>
              <a:latin typeface="Trebuchet MS" panose="020B0603020202020204" pitchFamily="34" charset="0"/>
            </a:endParaRPr>
          </a:p>
        </p:txBody>
      </p:sp>
      <p:sp>
        <p:nvSpPr>
          <p:cNvPr id="3" name="Content Placeholder 2">
            <a:extLst>
              <a:ext uri="{FF2B5EF4-FFF2-40B4-BE49-F238E27FC236}">
                <a16:creationId xmlns:a16="http://schemas.microsoft.com/office/drawing/2014/main" id="{5340E177-E64E-B370-5FD1-F02B1D1FE315}"/>
              </a:ext>
            </a:extLst>
          </p:cNvPr>
          <p:cNvSpPr txBox="1">
            <a:spLocks noGrp="1"/>
          </p:cNvSpPr>
          <p:nvPr>
            <p:ph idx="1"/>
          </p:nvPr>
        </p:nvSpPr>
        <p:spPr/>
        <p:txBody>
          <a:bodyPr>
            <a:normAutofit fontScale="77500" lnSpcReduction="20000"/>
          </a:bodyPr>
          <a:lstStyle/>
          <a:p>
            <a:pPr marL="0" indent="0">
              <a:buNone/>
            </a:pPr>
            <a:endParaRPr lang="en-US" dirty="0"/>
          </a:p>
          <a:p>
            <a:r>
              <a:rPr lang="en-US" sz="1900" dirty="0">
                <a:latin typeface="Times New Roman" panose="02020603050405020304" pitchFamily="18" charset="0"/>
                <a:cs typeface="Times New Roman" panose="02020603050405020304" pitchFamily="18" charset="0"/>
              </a:rPr>
              <a:t>A multi-national technological corporation, Google Inc. is renowned for its cutting-edge goods and services. As part of its human resources strategy, Google offers its staff flexible work arrangements. This approach gives workers freedom over their work schedules and locations, letting them pick the time and place where work takes place. Numerous choices are available at Google, including part-time work, remote work, and flexible hours.(</a:t>
            </a:r>
            <a:r>
              <a:rPr lang="en-IN" sz="1900" b="0" i="0" dirty="0">
                <a:solidFill>
                  <a:srgbClr val="222222"/>
                </a:solidFill>
                <a:effectLst/>
                <a:latin typeface="Times New Roman" panose="02020603050405020304" pitchFamily="18" charset="0"/>
                <a:cs typeface="Times New Roman" panose="02020603050405020304" pitchFamily="18" charset="0"/>
              </a:rPr>
              <a:t>Travis, M.A., 2021)</a:t>
            </a:r>
            <a:endParaRPr lang="en-US" sz="1900" dirty="0">
              <a:latin typeface="Times New Roman" panose="02020603050405020304" pitchFamily="18" charset="0"/>
              <a:cs typeface="Times New Roman" panose="02020603050405020304" pitchFamily="18" charset="0"/>
            </a:endParaRPr>
          </a:p>
          <a:p>
            <a:r>
              <a:rPr lang="en-US" sz="1900" dirty="0">
                <a:latin typeface="Times New Roman" panose="02020603050405020304" pitchFamily="18" charset="0"/>
                <a:cs typeface="Times New Roman" panose="02020603050405020304" pitchFamily="18" charset="0"/>
              </a:rPr>
              <a:t>Influence on the Overall Strategy: Google's overall strategy has been significantly influenced by flexible work possibilities. </a:t>
            </a:r>
            <a:r>
              <a:rPr lang="en-US" sz="1900" b="0" i="0" dirty="0">
                <a:solidFill>
                  <a:srgbClr val="222222"/>
                </a:solidFill>
                <a:effectLst/>
                <a:latin typeface="Times New Roman" panose="02020603050405020304" pitchFamily="18" charset="0"/>
                <a:cs typeface="Times New Roman" panose="02020603050405020304" pitchFamily="18" charset="0"/>
              </a:rPr>
              <a:t>Grewal, R. and Tansuhaj, P., 2001.  </a:t>
            </a:r>
          </a:p>
          <a:p>
            <a:r>
              <a:rPr lang="en-US" sz="1900" dirty="0">
                <a:latin typeface="Times New Roman" panose="02020603050405020304" pitchFamily="18" charset="0"/>
                <a:cs typeface="Times New Roman" panose="02020603050405020304" pitchFamily="18" charset="0"/>
              </a:rPr>
              <a:t>First of all, it has helped the company draw in and retain outstanding people. By providing a flexible work environment that appeals to people looking for work-life balance as well as those with particular personal situations or preferences, Google draws in a bigger pool of candidates. As a result, the company is better able to recruit highly qualified people, enhancing its competitive advantage. The flexible work model has also improved employee happiness and output. According to studies, employees who have a say in how their jobs are done are more engaged, motivated, and productive. (D.K. Faeq, 2022)</a:t>
            </a:r>
          </a:p>
          <a:p>
            <a:r>
              <a:rPr lang="en-US" sz="1900" dirty="0">
                <a:latin typeface="Times New Roman" panose="02020603050405020304" pitchFamily="18" charset="0"/>
                <a:cs typeface="Times New Roman" panose="02020603050405020304" pitchFamily="18" charset="0"/>
              </a:rPr>
              <a:t>People are more likely to be satisfied with their jobs and perform better both individually and as a team when they are given the freedom to work how they are most productive. Google promotes this trusting and independent culture.</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DACA4-5E27-854E-9A8E-386F442A3166}"/>
              </a:ext>
            </a:extLst>
          </p:cNvPr>
          <p:cNvSpPr txBox="1">
            <a:spLocks noGrp="1"/>
          </p:cNvSpPr>
          <p:nvPr>
            <p:ph type="title"/>
          </p:nvPr>
        </p:nvSpPr>
        <p:spPr/>
        <p:txBody>
          <a:bodyPr>
            <a:normAutofit/>
          </a:bodyPr>
          <a:lstStyle/>
          <a:p>
            <a:pPr lvl="0"/>
            <a:r>
              <a:rPr lang="en-US" sz="4000" b="1" dirty="0">
                <a:solidFill>
                  <a:schemeClr val="tx1"/>
                </a:solidFill>
                <a:latin typeface="Trebuchet MS" panose="020B0603020202020204" pitchFamily="34" charset="0"/>
              </a:rPr>
              <a:t>Competitive Advantage in Private Sector Organization	</a:t>
            </a:r>
            <a:endParaRPr lang="en-IN" sz="3200" dirty="0">
              <a:solidFill>
                <a:srgbClr val="FF0000"/>
              </a:solidFill>
              <a:latin typeface="Trebuchet MS" panose="020B0603020202020204" pitchFamily="34" charset="0"/>
            </a:endParaRPr>
          </a:p>
        </p:txBody>
      </p:sp>
      <p:sp>
        <p:nvSpPr>
          <p:cNvPr id="3" name="Content Placeholder 2">
            <a:extLst>
              <a:ext uri="{FF2B5EF4-FFF2-40B4-BE49-F238E27FC236}">
                <a16:creationId xmlns:a16="http://schemas.microsoft.com/office/drawing/2014/main" id="{48B59DD8-928B-901B-3E2D-0A62FCBCD97F}"/>
              </a:ext>
            </a:extLst>
          </p:cNvPr>
          <p:cNvSpPr txBox="1">
            <a:spLocks noGrp="1"/>
          </p:cNvSpPr>
          <p:nvPr>
            <p:ph idx="1"/>
          </p:nvPr>
        </p:nvSpPr>
        <p:spPr/>
        <p:txBody>
          <a:bodyPr>
            <a:normAutofit/>
          </a:bodyPr>
          <a:lstStyle/>
          <a:p>
            <a:pPr marL="0" lvl="0" indent="0">
              <a:lnSpc>
                <a:spcPct val="115000"/>
              </a:lnSpc>
              <a:spcBef>
                <a:spcPts val="1500"/>
              </a:spcBef>
              <a:buNone/>
            </a:pPr>
            <a:r>
              <a:rPr lang="en-US" sz="1200" dirty="0">
                <a:solidFill>
                  <a:srgbClr val="000000"/>
                </a:solidFill>
                <a:latin typeface="Times New Roman" panose="02020603050405020304" pitchFamily="18" charset="0"/>
                <a:cs typeface="Times New Roman" panose="02020603050405020304" pitchFamily="18" charset="0"/>
              </a:rPr>
              <a:t>Through the ongoing development of HR operations, HR strategy serves as a catalyst for a competitive edge, responsiveness to shifting market dynamics, and the emergence of opportunities.</a:t>
            </a:r>
          </a:p>
          <a:p>
            <a:pPr marL="0" lvl="0" indent="0">
              <a:lnSpc>
                <a:spcPct val="115000"/>
              </a:lnSpc>
              <a:spcBef>
                <a:spcPts val="1500"/>
              </a:spcBef>
              <a:buNone/>
            </a:pPr>
            <a:r>
              <a:rPr lang="en-US" sz="1200" b="1" dirty="0">
                <a:solidFill>
                  <a:srgbClr val="000000"/>
                </a:solidFill>
                <a:latin typeface="Times New Roman" panose="02020603050405020304" pitchFamily="18" charset="0"/>
                <a:cs typeface="Times New Roman" panose="02020603050405020304" pitchFamily="18" charset="0"/>
              </a:rPr>
              <a:t>	 Using HR Strategy to Succeed:</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Attracting, nurturing, and retaining top talent. creating a cooperative and continuing learning environment.</a:t>
            </a:r>
          </a:p>
          <a:p>
            <a:pPr marL="457200" lvl="0" indent="-304796">
              <a:lnSpc>
                <a:spcPct val="115000"/>
              </a:lnSpc>
              <a:spcBef>
                <a:spcPts val="0"/>
              </a:spcBef>
              <a:buClr>
                <a:srgbClr val="FFFFFF"/>
              </a:buClr>
              <a:buSzPts val="1200"/>
              <a:buFont typeface="Roboto"/>
              <a:buAutoNum type="arabicPeriod"/>
            </a:pPr>
            <a:r>
              <a:rPr lang="en-US" sz="1200" b="1" dirty="0">
                <a:solidFill>
                  <a:srgbClr val="000000"/>
                </a:solidFill>
                <a:latin typeface="Times New Roman" panose="02020603050405020304" pitchFamily="18" charset="0"/>
                <a:cs typeface="Times New Roman" panose="02020603050405020304" pitchFamily="18" charset="0"/>
              </a:rPr>
              <a:t>Assisting with Competitive Advantage::</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Recruiting: Effective recruiting methods and data-driven initiatives.</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Employee development includes customised training programmes, coaching, and mentoring.</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Aligning individual ambitions with organisational objectives is what performance management is all about.</a:t>
            </a:r>
          </a:p>
          <a:p>
            <a:pPr marL="914400" lvl="1" indent="-304796">
              <a:lnSpc>
                <a:spcPct val="115000"/>
              </a:lnSpc>
              <a:spcBef>
                <a:spcPts val="0"/>
              </a:spcBef>
              <a:buClr>
                <a:srgbClr val="FFFFFF"/>
              </a:buClr>
              <a:buSzPts val="1200"/>
              <a:buFont typeface="Roboto"/>
              <a:buChar char="●"/>
            </a:pPr>
            <a:r>
              <a:rPr lang="en-US" sz="1200" b="1" dirty="0">
                <a:solidFill>
                  <a:srgbClr val="000000"/>
                </a:solidFill>
                <a:latin typeface="Times New Roman" panose="02020603050405020304" pitchFamily="18" charset="0"/>
                <a:cs typeface="Times New Roman" panose="02020603050405020304" pitchFamily="18" charset="0"/>
              </a:rPr>
              <a:t>HR Initiatives and Programs:</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Leadership Development: Developing future leaders. Employee Engagement: Surveys on a regular basis, open-door policy, and cross-functional collaboration. Innovation labs foster innovation, cooperation, and game-changing ideas. (</a:t>
            </a:r>
            <a:r>
              <a:rPr lang="en-IN" sz="1200" b="0" i="0" dirty="0">
                <a:solidFill>
                  <a:srgbClr val="222222"/>
                </a:solidFill>
                <a:effectLst/>
                <a:latin typeface="Times New Roman" panose="02020603050405020304" pitchFamily="18" charset="0"/>
                <a:cs typeface="Times New Roman" panose="02020603050405020304" pitchFamily="18" charset="0"/>
              </a:rPr>
              <a:t>Wakeman, C., 2017)</a:t>
            </a:r>
            <a:endParaRPr lang="en-US" sz="1200" dirty="0">
              <a:solidFill>
                <a:srgbClr val="000000"/>
              </a:solidFill>
              <a:latin typeface="Times New Roman" panose="02020603050405020304" pitchFamily="18" charset="0"/>
              <a:cs typeface="Times New Roman" panose="02020603050405020304" pitchFamily="18" charset="0"/>
            </a:endParaRPr>
          </a:p>
          <a:p>
            <a:pPr marL="914400" lvl="1" indent="-304796">
              <a:lnSpc>
                <a:spcPct val="115000"/>
              </a:lnSpc>
              <a:spcBef>
                <a:spcPts val="0"/>
              </a:spcBef>
              <a:buClr>
                <a:srgbClr val="FFFFFF"/>
              </a:buClr>
              <a:buSzPts val="1200"/>
              <a:buFont typeface="Roboto"/>
              <a:buChar char="●"/>
            </a:pPr>
            <a:r>
              <a:rPr lang="en-US" sz="1200" b="1" dirty="0">
                <a:solidFill>
                  <a:srgbClr val="000000"/>
                </a:solidFill>
                <a:latin typeface="Times New Roman" panose="02020603050405020304" pitchFamily="18" charset="0"/>
                <a:cs typeface="Times New Roman" panose="02020603050405020304" pitchFamily="18" charset="0"/>
              </a:rPr>
              <a:t>Results and Impact:</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Employee retention and satisfaction have improved.</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Better product and service results in a stronger market position. </a:t>
            </a:r>
          </a:p>
          <a:p>
            <a:pPr marL="914400" lvl="1" indent="-304796">
              <a:lnSpc>
                <a:spcPct val="115000"/>
              </a:lnSpc>
              <a:spcBef>
                <a:spcPts val="0"/>
              </a:spcBef>
              <a:buClr>
                <a:srgbClr val="FFFFFF"/>
              </a:buClr>
              <a:buSzPts val="1200"/>
              <a:buFont typeface="Roboto"/>
              <a:buChar char="●"/>
            </a:pPr>
            <a:r>
              <a:rPr lang="en-US" sz="1200" dirty="0">
                <a:solidFill>
                  <a:srgbClr val="000000"/>
                </a:solidFill>
                <a:latin typeface="Times New Roman" panose="02020603050405020304" pitchFamily="18" charset="0"/>
                <a:cs typeface="Times New Roman" panose="02020603050405020304" pitchFamily="18" charset="0"/>
              </a:rPr>
              <a:t>Increased agility and innovation, resulting in the development of new goods.(</a:t>
            </a:r>
            <a:r>
              <a:rPr lang="en-IN" sz="1200" b="0" i="0" dirty="0">
                <a:solidFill>
                  <a:srgbClr val="222222"/>
                </a:solidFill>
                <a:effectLst/>
                <a:latin typeface="Times New Roman" panose="02020603050405020304" pitchFamily="18" charset="0"/>
                <a:cs typeface="Times New Roman" panose="02020603050405020304" pitchFamily="18" charset="0"/>
              </a:rPr>
              <a:t>Darvishmotevali, M., Altinay, L. and Köseoglu, M.A., 2020)</a:t>
            </a:r>
            <a:endParaRPr lang="en-IN" sz="1200"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BEB2D-A89B-DAC9-8BB0-2F1C0E8F78F8}"/>
              </a:ext>
            </a:extLst>
          </p:cNvPr>
          <p:cNvSpPr txBox="1">
            <a:spLocks noGrp="1"/>
          </p:cNvSpPr>
          <p:nvPr>
            <p:ph type="title"/>
          </p:nvPr>
        </p:nvSpPr>
        <p:spPr/>
        <p:txBody>
          <a:bodyPr>
            <a:normAutofit/>
          </a:bodyPr>
          <a:lstStyle/>
          <a:p>
            <a:pPr lvl="0"/>
            <a:r>
              <a:rPr lang="en-US" b="1" dirty="0">
                <a:solidFill>
                  <a:schemeClr val="tx1"/>
                </a:solidFill>
                <a:latin typeface="Trebuchet MS" panose="020B0603020202020204" pitchFamily="34" charset="0"/>
              </a:rPr>
              <a:t>Competitive Advantage in Public Sector Organisation</a:t>
            </a:r>
            <a:endParaRPr lang="en-IN" dirty="0">
              <a:latin typeface="Trebuchet MS" panose="020B0603020202020204" pitchFamily="34" charset="0"/>
            </a:endParaRPr>
          </a:p>
        </p:txBody>
      </p:sp>
      <p:sp>
        <p:nvSpPr>
          <p:cNvPr id="3" name="Content Placeholder 2">
            <a:extLst>
              <a:ext uri="{FF2B5EF4-FFF2-40B4-BE49-F238E27FC236}">
                <a16:creationId xmlns:a16="http://schemas.microsoft.com/office/drawing/2014/main" id="{E5361574-17DB-FF6F-D3B3-C60BD3045949}"/>
              </a:ext>
            </a:extLst>
          </p:cNvPr>
          <p:cNvSpPr txBox="1">
            <a:spLocks noGrp="1"/>
          </p:cNvSpPr>
          <p:nvPr>
            <p:ph idx="1"/>
          </p:nvPr>
        </p:nvSpPr>
        <p:spPr>
          <a:xfrm>
            <a:off x="677332" y="2139351"/>
            <a:ext cx="8596667" cy="4606505"/>
          </a:xfrm>
        </p:spPr>
        <p:txBody>
          <a:bodyPr>
            <a:noAutofit/>
          </a:bodyPr>
          <a:lstStyle/>
          <a:p>
            <a:pPr marL="323853" lvl="0" indent="-171450">
              <a:lnSpc>
                <a:spcPct val="115000"/>
              </a:lnSpc>
              <a:spcBef>
                <a:spcPts val="1500"/>
              </a:spcBef>
              <a:buClr>
                <a:srgbClr val="2C3C43"/>
              </a:buClr>
              <a:buSzPts val="1200"/>
              <a:buFont typeface="Arial" panose="020B0604020202020204" pitchFamily="34" charset="0"/>
              <a:buChar char="•"/>
            </a:pPr>
            <a:r>
              <a:rPr lang="en-US" sz="1100" b="1" dirty="0">
                <a:solidFill>
                  <a:schemeClr val="tx1"/>
                </a:solidFill>
                <a:latin typeface="Times New Roman" panose="02020603050405020304" pitchFamily="18" charset="0"/>
                <a:cs typeface="Times New Roman" panose="02020603050405020304" pitchFamily="18" charset="0"/>
              </a:rPr>
              <a:t>Driving Competitive Advantage with HR Strategy</a:t>
            </a:r>
            <a:endParaRPr lang="en-US" sz="1100" dirty="0">
              <a:solidFill>
                <a:schemeClr val="tx1"/>
              </a:solidFill>
              <a:latin typeface="Times New Roman" panose="02020603050405020304" pitchFamily="18" charset="0"/>
              <a:cs typeface="Times New Roman" panose="02020603050405020304" pitchFamily="18" charset="0"/>
            </a:endParaRP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Nurturing, and keeping bright people who are devoted to serving the public creating an environment that values responsibility, creativity, and progress.</a:t>
            </a:r>
            <a:endParaRPr lang="en-US" sz="1100" b="1" dirty="0">
              <a:solidFill>
                <a:schemeClr val="tx1"/>
              </a:solidFill>
              <a:latin typeface="Times New Roman" panose="02020603050405020304" pitchFamily="18" charset="0"/>
              <a:cs typeface="Times New Roman" panose="02020603050405020304" pitchFamily="18" charset="0"/>
            </a:endParaRPr>
          </a:p>
          <a:p>
            <a:pPr marL="323853" lvl="0" indent="-171450">
              <a:lnSpc>
                <a:spcPct val="115000"/>
              </a:lnSpc>
              <a:spcBef>
                <a:spcPts val="0"/>
              </a:spcBef>
              <a:buClr>
                <a:srgbClr val="2C3C43"/>
              </a:buClr>
              <a:buSzPts val="1200"/>
              <a:buFont typeface="Arial" panose="020B0604020202020204" pitchFamily="34" charset="0"/>
              <a:buChar char="•"/>
            </a:pPr>
            <a:r>
              <a:rPr lang="en-US" sz="1100" b="1" dirty="0">
                <a:solidFill>
                  <a:schemeClr val="tx1"/>
                </a:solidFill>
                <a:latin typeface="Times New Roman" panose="02020603050405020304" pitchFamily="18" charset="0"/>
                <a:cs typeface="Times New Roman" panose="02020603050405020304" pitchFamily="18" charset="0"/>
              </a:rPr>
              <a:t>Supporting Competitive Advantage:</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Talent acquisition: Simplified hiring procedures and applicant selection that reflects organisational principles</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Employee Development: Training, career advancement, mentorship, and professional development programmes</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Goal-alignment with organisational objectives, frequent reviews, feedback, and acknowledgment comprise performance management. (</a:t>
            </a:r>
            <a:r>
              <a:rPr lang="en-IN" sz="1100" b="0" i="0" dirty="0">
                <a:solidFill>
                  <a:srgbClr val="222222"/>
                </a:solidFill>
                <a:effectLst/>
                <a:latin typeface="Times New Roman" panose="02020603050405020304" pitchFamily="18" charset="0"/>
                <a:cs typeface="Times New Roman" panose="02020603050405020304" pitchFamily="18" charset="0"/>
              </a:rPr>
              <a:t>Franco‐Santos, M. and Otley, D., 2018. )</a:t>
            </a:r>
            <a:endParaRPr lang="en-US" sz="1100" b="1" dirty="0">
              <a:solidFill>
                <a:schemeClr val="tx1"/>
              </a:solidFill>
              <a:latin typeface="Times New Roman" panose="02020603050405020304" pitchFamily="18" charset="0"/>
              <a:cs typeface="Times New Roman" panose="02020603050405020304" pitchFamily="18" charset="0"/>
            </a:endParaRPr>
          </a:p>
          <a:p>
            <a:pPr marL="323853" lvl="0" indent="-171450">
              <a:lnSpc>
                <a:spcPct val="115000"/>
              </a:lnSpc>
              <a:spcBef>
                <a:spcPts val="1500"/>
              </a:spcBef>
              <a:buClr>
                <a:srgbClr val="2C3C43"/>
              </a:buClr>
              <a:buSzPts val="1200"/>
              <a:buFont typeface="Arial" panose="020B0604020202020204" pitchFamily="34" charset="0"/>
              <a:buChar char="•"/>
            </a:pPr>
            <a:r>
              <a:rPr lang="en-US" sz="1100" b="1" dirty="0">
                <a:solidFill>
                  <a:schemeClr val="tx1"/>
                </a:solidFill>
                <a:latin typeface="Times New Roman" panose="02020603050405020304" pitchFamily="18" charset="0"/>
                <a:cs typeface="Times New Roman" panose="02020603050405020304" pitchFamily="18" charset="0"/>
              </a:rPr>
              <a:t>HR Initiatives and Programs:</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Enhancing customer service abilities and fostering stakeholder satisfaction via service excellence training.</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Process Optimization: collaborative initiatives to minimize bureaucratic bottlenecks and simplify operations.</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Engagement of Stakeholders: Regular surveys, focus groups, and public forums for comments and service improvements. (</a:t>
            </a:r>
            <a:r>
              <a:rPr lang="en-IN" sz="1100" b="0" i="0" dirty="0">
                <a:solidFill>
                  <a:srgbClr val="222222"/>
                </a:solidFill>
                <a:effectLst/>
                <a:latin typeface="Times New Roman" panose="02020603050405020304" pitchFamily="18" charset="0"/>
                <a:cs typeface="Times New Roman" panose="02020603050405020304" pitchFamily="18" charset="0"/>
              </a:rPr>
              <a:t>Shikako, K., Mogo, E.R., Grand-Maison, V., Simpson, R., Pritchard-Wiart, L., Majnemer, A. and Jooay App Research Group, 2021)</a:t>
            </a:r>
            <a:endParaRPr lang="en-US" sz="1100" dirty="0">
              <a:solidFill>
                <a:schemeClr val="tx1"/>
              </a:solidFill>
              <a:latin typeface="Times New Roman" panose="02020603050405020304" pitchFamily="18" charset="0"/>
              <a:cs typeface="Times New Roman" panose="02020603050405020304" pitchFamily="18" charset="0"/>
            </a:endParaRPr>
          </a:p>
          <a:p>
            <a:pPr marL="781053" lvl="1" indent="-171450">
              <a:lnSpc>
                <a:spcPct val="115000"/>
              </a:lnSpc>
              <a:spcBef>
                <a:spcPts val="0"/>
              </a:spcBef>
              <a:buClr>
                <a:srgbClr val="2C3C43"/>
              </a:buClr>
              <a:buSzPts val="1200"/>
              <a:buFont typeface="Arial" panose="020B0604020202020204" pitchFamily="34" charset="0"/>
              <a:buChar char="•"/>
            </a:pPr>
            <a:endParaRPr lang="en-US" sz="1100" dirty="0">
              <a:solidFill>
                <a:schemeClr val="tx1"/>
              </a:solidFill>
              <a:latin typeface="Times New Roman" panose="02020603050405020304" pitchFamily="18" charset="0"/>
              <a:cs typeface="Times New Roman" panose="02020603050405020304" pitchFamily="18" charset="0"/>
            </a:endParaRPr>
          </a:p>
          <a:p>
            <a:pPr marL="323853" lvl="0" indent="-171450">
              <a:lnSpc>
                <a:spcPct val="115000"/>
              </a:lnSpc>
              <a:spcBef>
                <a:spcPts val="0"/>
              </a:spcBef>
              <a:buClr>
                <a:srgbClr val="2C3C43"/>
              </a:buClr>
              <a:buSzPts val="1200"/>
              <a:buFont typeface="Arial" panose="020B0604020202020204" pitchFamily="34" charset="0"/>
              <a:buChar char="•"/>
            </a:pPr>
            <a:r>
              <a:rPr lang="en-US" sz="1100" b="1" dirty="0">
                <a:solidFill>
                  <a:schemeClr val="tx1"/>
                </a:solidFill>
                <a:latin typeface="Times New Roman" panose="02020603050405020304" pitchFamily="18" charset="0"/>
                <a:cs typeface="Times New Roman" panose="02020603050405020304" pitchFamily="18" charset="0"/>
              </a:rPr>
              <a:t>Results and Impact:</a:t>
            </a:r>
          </a:p>
          <a:p>
            <a:pPr marL="781053" lvl="1" indent="-171450">
              <a:lnSpc>
                <a:spcPct val="115000"/>
              </a:lnSpc>
              <a:spcBef>
                <a:spcPts val="0"/>
              </a:spcBef>
              <a:buClr>
                <a:srgbClr val="2C3C43"/>
              </a:buClr>
              <a:buSzPts val="1200"/>
              <a:buFont typeface="Arial" panose="020B0604020202020204" pitchFamily="34" charset="0"/>
              <a:buChar char="•"/>
            </a:pPr>
            <a:r>
              <a:rPr lang="en-US" sz="1100" dirty="0">
                <a:solidFill>
                  <a:schemeClr val="tx1"/>
                </a:solidFill>
                <a:latin typeface="Times New Roman" panose="02020603050405020304" pitchFamily="18" charset="0"/>
                <a:cs typeface="Times New Roman" panose="02020603050405020304" pitchFamily="18" charset="0"/>
              </a:rPr>
              <a:t>enhanced efficiency and delivery of services, Higher levels of client satisfaction, Improved stakeholder satisfaction by being proactive.</a:t>
            </a:r>
            <a:endParaRPr lang="en-IN" sz="11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2A745-C7D7-5781-176E-7079DE80E3E2}"/>
              </a:ext>
            </a:extLst>
          </p:cNvPr>
          <p:cNvSpPr txBox="1">
            <a:spLocks noGrp="1"/>
          </p:cNvSpPr>
          <p:nvPr>
            <p:ph type="title"/>
          </p:nvPr>
        </p:nvSpPr>
        <p:spPr/>
        <p:txBody>
          <a:bodyPr/>
          <a:lstStyle/>
          <a:p>
            <a:pPr lvl="0"/>
            <a:r>
              <a:rPr lang="en-US" sz="4400" dirty="0">
                <a:solidFill>
                  <a:schemeClr val="tx1"/>
                </a:solidFill>
              </a:rPr>
              <a:t>COMPARATIVE ANALYSIS</a:t>
            </a:r>
            <a:endParaRPr lang="en-IN" dirty="0">
              <a:solidFill>
                <a:schemeClr val="tx1"/>
              </a:solidFill>
            </a:endParaRPr>
          </a:p>
        </p:txBody>
      </p:sp>
      <p:sp>
        <p:nvSpPr>
          <p:cNvPr id="3" name="Content Placeholder 2">
            <a:extLst>
              <a:ext uri="{FF2B5EF4-FFF2-40B4-BE49-F238E27FC236}">
                <a16:creationId xmlns:a16="http://schemas.microsoft.com/office/drawing/2014/main" id="{D680B504-9308-BB39-7238-B5ABBDCF71D6}"/>
              </a:ext>
            </a:extLst>
          </p:cNvPr>
          <p:cNvSpPr txBox="1">
            <a:spLocks noGrp="1"/>
          </p:cNvSpPr>
          <p:nvPr>
            <p:ph idx="1"/>
          </p:nvPr>
        </p:nvSpPr>
        <p:spPr/>
        <p:txBody>
          <a:bodyPr>
            <a:normAutofit/>
          </a:bodyPr>
          <a:lstStyle/>
          <a:p>
            <a:pPr marL="457200" indent="-317497">
              <a:lnSpc>
                <a:spcPct val="95000"/>
              </a:lnSpc>
              <a:spcBef>
                <a:spcPts val="1600"/>
              </a:spcBef>
              <a:buClr>
                <a:srgbClr val="D1D5DB"/>
              </a:buClr>
              <a:buSzPts val="1400"/>
              <a:buFontTx/>
              <a:buChar char="•"/>
            </a:pPr>
            <a:r>
              <a:rPr lang="en-US" sz="1600" dirty="0">
                <a:solidFill>
                  <a:schemeClr val="tx1"/>
                </a:solidFill>
                <a:latin typeface="Times New Roman" panose="02020603050405020304" pitchFamily="18" charset="0"/>
                <a:cs typeface="Times New Roman" panose="02020603050405020304" pitchFamily="18" charset="0"/>
              </a:rPr>
              <a:t>Stability vs. flexibility :</a:t>
            </a:r>
          </a:p>
          <a:p>
            <a:pPr marL="596903" lvl="1" indent="0">
              <a:lnSpc>
                <a:spcPct val="95000"/>
              </a:lnSpc>
              <a:spcBef>
                <a:spcPts val="0"/>
              </a:spcBef>
              <a:buClr>
                <a:srgbClr val="D1D5DB"/>
              </a:buClr>
              <a:buSzPts val="1400"/>
              <a:buNone/>
            </a:pPr>
            <a:r>
              <a:rPr lang="en-US">
                <a:solidFill>
                  <a:schemeClr val="tx1"/>
                </a:solidFill>
                <a:latin typeface="Times New Roman" panose="02020603050405020304" pitchFamily="18" charset="0"/>
                <a:cs typeface="Times New Roman" panose="02020603050405020304" pitchFamily="18" charset="0"/>
              </a:rPr>
              <a:t>Commercial HR strategies prioritize flexibility and agility, whereas public HR strategies prioritize stability and consistency.</a:t>
            </a:r>
          </a:p>
          <a:p>
            <a:pPr marL="596903" lvl="1" indent="0">
              <a:lnSpc>
                <a:spcPct val="95000"/>
              </a:lnSpc>
              <a:spcBef>
                <a:spcPts val="0"/>
              </a:spcBef>
              <a:buClr>
                <a:srgbClr val="D1D5DB"/>
              </a:buClr>
              <a:buSzPts val="1400"/>
              <a:buNone/>
            </a:pPr>
            <a:endParaRPr lang="en-US" dirty="0">
              <a:solidFill>
                <a:schemeClr val="tx1"/>
              </a:solidFill>
              <a:latin typeface="Times New Roman" panose="02020603050405020304" pitchFamily="18" charset="0"/>
              <a:cs typeface="Times New Roman" panose="02020603050405020304" pitchFamily="18" charset="0"/>
            </a:endParaRPr>
          </a:p>
          <a:p>
            <a:pPr marL="457200" indent="-317497">
              <a:lnSpc>
                <a:spcPct val="95000"/>
              </a:lnSpc>
              <a:spcBef>
                <a:spcPts val="0"/>
              </a:spcBef>
              <a:buClr>
                <a:srgbClr val="D1D5DB"/>
              </a:buClr>
              <a:buSzPts val="1400"/>
              <a:buFontTx/>
              <a:buChar char="•"/>
            </a:pPr>
            <a:r>
              <a:rPr lang="en-US" sz="1600" dirty="0">
                <a:solidFill>
                  <a:schemeClr val="tx1"/>
                </a:solidFill>
                <a:latin typeface="Times New Roman" panose="02020603050405020304" pitchFamily="18" charset="0"/>
                <a:cs typeface="Times New Roman" panose="02020603050405020304" pitchFamily="18" charset="0"/>
              </a:rPr>
              <a:t>Profit Driven vs. Mission Driven :</a:t>
            </a:r>
          </a:p>
          <a:p>
            <a:pPr marL="914400" lvl="1" indent="-317497">
              <a:lnSpc>
                <a:spcPct val="95000"/>
              </a:lnSpc>
              <a:spcBef>
                <a:spcPts val="0"/>
              </a:spcBef>
              <a:buClr>
                <a:srgbClr val="D1D5DB"/>
              </a:buClr>
              <a:buSzPts val="1400"/>
              <a:buFontTx/>
              <a:buChar char="•"/>
            </a:pPr>
            <a:r>
              <a:rPr lang="en-US" dirty="0">
                <a:solidFill>
                  <a:schemeClr val="tx1"/>
                </a:solidFill>
                <a:latin typeface="Times New Roman" panose="02020603050405020304" pitchFamily="18" charset="0"/>
                <a:cs typeface="Times New Roman" panose="02020603050405020304" pitchFamily="18" charset="0"/>
              </a:rPr>
              <a:t>Human resource strategy in the private sector </a:t>
            </a:r>
            <a:r>
              <a:rPr lang="en-GB" dirty="0">
                <a:solidFill>
                  <a:schemeClr val="tx1"/>
                </a:solidFill>
                <a:latin typeface="Times New Roman" panose="02020603050405020304" pitchFamily="18" charset="0"/>
                <a:cs typeface="Times New Roman" panose="02020603050405020304" pitchFamily="18" charset="0"/>
              </a:rPr>
              <a:t>are : focused on achieving financial success.</a:t>
            </a:r>
          </a:p>
          <a:p>
            <a:pPr marL="914400" lvl="1" indent="-317497">
              <a:lnSpc>
                <a:spcPct val="95000"/>
              </a:lnSpc>
              <a:spcBef>
                <a:spcPts val="0"/>
              </a:spcBef>
              <a:buClr>
                <a:srgbClr val="D1D5DB"/>
              </a:buClr>
              <a:buSzPts val="1400"/>
              <a:buFontTx/>
              <a:buChar char="•"/>
            </a:pPr>
            <a:r>
              <a:rPr lang="en-GB" b="0" i="0" dirty="0">
                <a:solidFill>
                  <a:srgbClr val="1F1F1F"/>
                </a:solidFill>
                <a:effectLst/>
                <a:latin typeface="Times New Roman" panose="02020603050405020304" pitchFamily="18" charset="0"/>
                <a:cs typeface="Times New Roman" panose="02020603050405020304" pitchFamily="18" charset="0"/>
              </a:rPr>
              <a:t>Public sector: HR strategies are focused on delivering quality public services.</a:t>
            </a:r>
          </a:p>
          <a:p>
            <a:pPr marL="457200" indent="-317497">
              <a:lnSpc>
                <a:spcPct val="95000"/>
              </a:lnSpc>
              <a:spcBef>
                <a:spcPts val="1600"/>
              </a:spcBef>
              <a:buClr>
                <a:srgbClr val="D1D5DB"/>
              </a:buClr>
              <a:buSzPts val="1400"/>
              <a:buFontTx/>
              <a:buChar char="•"/>
            </a:pPr>
            <a:r>
              <a:rPr lang="en-US" sz="1600" dirty="0">
                <a:solidFill>
                  <a:schemeClr val="tx1"/>
                </a:solidFill>
                <a:latin typeface="Times New Roman" panose="02020603050405020304" pitchFamily="18" charset="0"/>
                <a:cs typeface="Times New Roman" panose="02020603050405020304" pitchFamily="18" charset="0"/>
              </a:rPr>
              <a:t>Competition vs. Collaboration:</a:t>
            </a:r>
          </a:p>
          <a:p>
            <a:pPr marL="914400" lvl="1" indent="-317497">
              <a:lnSpc>
                <a:spcPct val="95000"/>
              </a:lnSpc>
              <a:spcBef>
                <a:spcPts val="0"/>
              </a:spcBef>
              <a:buClr>
                <a:srgbClr val="D1D5DB"/>
              </a:buClr>
              <a:buSzPts val="1400"/>
              <a:buFontTx/>
              <a:buChar char="•"/>
            </a:pPr>
            <a:r>
              <a:rPr lang="en-GB" dirty="0">
                <a:solidFill>
                  <a:schemeClr val="tx1"/>
                </a:solidFill>
                <a:latin typeface="Times New Roman" panose="02020603050405020304" pitchFamily="18" charset="0"/>
                <a:cs typeface="Times New Roman" panose="02020603050405020304" pitchFamily="18" charset="0"/>
              </a:rPr>
              <a:t>Public sector: HR strategies emphasize teamwork and collaboration.</a:t>
            </a:r>
          </a:p>
          <a:p>
            <a:pPr marL="914400" lvl="1" indent="-317497">
              <a:lnSpc>
                <a:spcPct val="95000"/>
              </a:lnSpc>
              <a:spcBef>
                <a:spcPts val="0"/>
              </a:spcBef>
              <a:buClr>
                <a:srgbClr val="D1D5DB"/>
              </a:buClr>
              <a:buSzPts val="1400"/>
              <a:buFontTx/>
              <a:buChar char="•"/>
            </a:pPr>
            <a:r>
              <a:rPr lang="en-GB" dirty="0">
                <a:solidFill>
                  <a:schemeClr val="tx1"/>
                </a:solidFill>
                <a:latin typeface="Times New Roman" panose="02020603050405020304" pitchFamily="18" charset="0"/>
                <a:cs typeface="Times New Roman" panose="02020603050405020304" pitchFamily="18" charset="0"/>
              </a:rPr>
              <a:t>Private sector: HR strategies emphasize individual performance and competition.</a:t>
            </a:r>
          </a:p>
          <a:p>
            <a:pPr marL="914400" lvl="1" indent="-317497">
              <a:lnSpc>
                <a:spcPct val="95000"/>
              </a:lnSpc>
              <a:spcBef>
                <a:spcPts val="0"/>
              </a:spcBef>
              <a:buClr>
                <a:srgbClr val="D1D5DB"/>
              </a:buClr>
              <a:buSzPts val="1400"/>
              <a:buFontTx/>
              <a:buChar char="•"/>
            </a:pPr>
            <a:endParaRPr lang="en-US" dirty="0">
              <a:solidFill>
                <a:schemeClr val="tx1"/>
              </a:solidFill>
              <a:latin typeface="Times New Roman" panose="02020603050405020304" pitchFamily="18" charset="0"/>
              <a:cs typeface="Times New Roman" panose="02020603050405020304" pitchFamily="18" charset="0"/>
            </a:endParaRPr>
          </a:p>
          <a:p>
            <a:pPr marL="457200" indent="-317497">
              <a:lnSpc>
                <a:spcPct val="95000"/>
              </a:lnSpc>
              <a:spcBef>
                <a:spcPts val="0"/>
              </a:spcBef>
              <a:buClr>
                <a:srgbClr val="D1D5DB"/>
              </a:buClr>
              <a:buSzPts val="1400"/>
              <a:buFontTx/>
              <a:buChar char="•"/>
            </a:pPr>
            <a:r>
              <a:rPr lang="en-US" sz="1600" dirty="0">
                <a:solidFill>
                  <a:schemeClr val="tx1"/>
                </a:solidFill>
                <a:latin typeface="Times New Roman" panose="02020603050405020304" pitchFamily="18" charset="0"/>
                <a:cs typeface="Times New Roman" panose="02020603050405020304" pitchFamily="18" charset="0"/>
              </a:rPr>
              <a:t>Taking risks versus complying:</a:t>
            </a:r>
            <a:endParaRPr lang="en-US" dirty="0">
              <a:solidFill>
                <a:schemeClr val="tx1"/>
              </a:solidFill>
              <a:latin typeface="Times New Roman" panose="02020603050405020304" pitchFamily="18" charset="0"/>
              <a:cs typeface="Times New Roman" panose="02020603050405020304" pitchFamily="18" charset="0"/>
            </a:endParaRPr>
          </a:p>
          <a:p>
            <a:pPr marL="914400" lvl="1" indent="-317497">
              <a:lnSpc>
                <a:spcPct val="95000"/>
              </a:lnSpc>
              <a:spcBef>
                <a:spcPts val="0"/>
              </a:spcBef>
              <a:buClr>
                <a:srgbClr val="D1D5DB"/>
              </a:buClr>
              <a:buSzPts val="1400"/>
              <a:buFontTx/>
              <a:buChar char="•"/>
            </a:pPr>
            <a:r>
              <a:rPr lang="en-US" dirty="0">
                <a:solidFill>
                  <a:schemeClr val="tx1"/>
                </a:solidFill>
                <a:latin typeface="Times New Roman" panose="02020603050405020304" pitchFamily="18" charset="0"/>
                <a:cs typeface="Times New Roman" panose="02020603050405020304" pitchFamily="18" charset="0"/>
              </a:rPr>
              <a:t>HR strategies in the commercial sector foster risk-taking and creativity, whereas HR strategies in the public sector </a:t>
            </a:r>
            <a:r>
              <a:rPr lang="en-US" dirty="0" err="1">
                <a:solidFill>
                  <a:schemeClr val="tx1"/>
                </a:solidFill>
                <a:latin typeface="Times New Roman" panose="02020603050405020304" pitchFamily="18" charset="0"/>
                <a:cs typeface="Times New Roman" panose="02020603050405020304" pitchFamily="18" charset="0"/>
              </a:rPr>
              <a:t>prioritise</a:t>
            </a:r>
            <a:r>
              <a:rPr lang="en-US" dirty="0">
                <a:solidFill>
                  <a:schemeClr val="tx1"/>
                </a:solidFill>
                <a:latin typeface="Times New Roman" panose="02020603050405020304" pitchFamily="18" charset="0"/>
                <a:cs typeface="Times New Roman" panose="02020603050405020304" pitchFamily="18" charset="0"/>
              </a:rPr>
              <a:t> conformity and responsibility.</a:t>
            </a:r>
            <a:r>
              <a:rPr lang="en-GB" dirty="0">
                <a:solidFill>
                  <a:schemeClr val="tx1"/>
                </a:solidFill>
                <a:latin typeface="Times New Roman" panose="02020603050405020304" pitchFamily="18" charset="0"/>
                <a:cs typeface="Times New Roman" panose="02020603050405020304" pitchFamily="18" charset="0"/>
              </a:rPr>
              <a:t>(</a:t>
            </a:r>
            <a:r>
              <a:rPr lang="en-IN" b="0" i="0" dirty="0">
                <a:solidFill>
                  <a:srgbClr val="222222"/>
                </a:solidFill>
                <a:effectLst/>
                <a:latin typeface="Times New Roman" panose="02020603050405020304" pitchFamily="18" charset="0"/>
                <a:cs typeface="Times New Roman" panose="02020603050405020304" pitchFamily="18" charset="0"/>
              </a:rPr>
              <a:t>Hanna, N., 2018.)</a:t>
            </a:r>
            <a:endParaRPr lang="en-IN"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49313-9DCE-B72C-C87C-49495D43D0CF}"/>
              </a:ext>
            </a:extLst>
          </p:cNvPr>
          <p:cNvSpPr txBox="1">
            <a:spLocks noGrp="1"/>
          </p:cNvSpPr>
          <p:nvPr>
            <p:ph type="title"/>
          </p:nvPr>
        </p:nvSpPr>
        <p:spPr/>
        <p:txBody>
          <a:bodyPr/>
          <a:lstStyle/>
          <a:p>
            <a:pPr lvl="0"/>
            <a:r>
              <a:rPr lang="en-IN" sz="4400" b="1" dirty="0">
                <a:solidFill>
                  <a:schemeClr val="tx1"/>
                </a:solidFill>
                <a:latin typeface="Trebuchet MS" panose="020B0603020202020204" pitchFamily="34" charset="0"/>
              </a:rPr>
              <a:t>Conclusion</a:t>
            </a:r>
            <a:br>
              <a:rPr lang="en-IN" sz="4400" b="1" dirty="0">
                <a:solidFill>
                  <a:schemeClr val="tx1"/>
                </a:solidFill>
                <a:latin typeface="Trebuchet MS" panose="020B0603020202020204" pitchFamily="34" charset="0"/>
              </a:rPr>
            </a:br>
            <a:endParaRPr lang="en-IN" dirty="0">
              <a:solidFill>
                <a:schemeClr val="tx1"/>
              </a:solidFill>
              <a:latin typeface="Trebuchet MS" panose="020B0603020202020204" pitchFamily="34" charset="0"/>
            </a:endParaRPr>
          </a:p>
        </p:txBody>
      </p:sp>
      <p:sp>
        <p:nvSpPr>
          <p:cNvPr id="3" name="Content Placeholder 2">
            <a:extLst>
              <a:ext uri="{FF2B5EF4-FFF2-40B4-BE49-F238E27FC236}">
                <a16:creationId xmlns:a16="http://schemas.microsoft.com/office/drawing/2014/main" id="{88D3044A-312D-19A9-C8A2-5414C1FBA921}"/>
              </a:ext>
            </a:extLst>
          </p:cNvPr>
          <p:cNvSpPr txBox="1">
            <a:spLocks noGrp="1"/>
          </p:cNvSpPr>
          <p:nvPr>
            <p:ph idx="1"/>
          </p:nvPr>
        </p:nvSpPr>
        <p:spPr>
          <a:xfrm>
            <a:off x="982132" y="1769525"/>
            <a:ext cx="8596667" cy="3880768"/>
          </a:xfrm>
        </p:spPr>
        <p:txBody>
          <a:bodyPr/>
          <a:lstStyle/>
          <a:p>
            <a:pPr lvl="0"/>
            <a:r>
              <a:rPr lang="en-US" dirty="0">
                <a:solidFill>
                  <a:srgbClr val="000000"/>
                </a:solidFill>
                <a:latin typeface="Times New Roman" panose="02020603050405020304" pitchFamily="18" charset="0"/>
                <a:cs typeface="Times New Roman" panose="02020603050405020304" pitchFamily="18" charset="0"/>
              </a:rPr>
              <a:t>Lastly, human resources policies </a:t>
            </a:r>
            <a:r>
              <a:rPr lang="en-GB" b="0" i="0" dirty="0">
                <a:solidFill>
                  <a:srgbClr val="1F1F1F"/>
                </a:solidFill>
                <a:effectLst/>
                <a:latin typeface="Times New Roman" panose="02020603050405020304" pitchFamily="18" charset="0"/>
                <a:cs typeface="Times New Roman" panose="02020603050405020304" pitchFamily="18" charset="0"/>
              </a:rPr>
              <a:t>that are aligned </a:t>
            </a:r>
            <a:r>
              <a:rPr lang="en-US" b="0" i="0" dirty="0">
                <a:solidFill>
                  <a:srgbClr val="1F1F1F"/>
                </a:solidFill>
                <a:effectLst/>
                <a:latin typeface="Times New Roman" panose="02020603050405020304" pitchFamily="18" charset="0"/>
                <a:cs typeface="Times New Roman" panose="02020603050405020304" pitchFamily="18" charset="0"/>
              </a:rPr>
              <a:t>as compared to the broader organisational strategy </a:t>
            </a:r>
            <a:r>
              <a:rPr lang="en-GB" b="0" i="0" dirty="0">
                <a:solidFill>
                  <a:srgbClr val="1F1F1F"/>
                </a:solidFill>
                <a:effectLst/>
                <a:latin typeface="Times New Roman" panose="02020603050405020304" pitchFamily="18" charset="0"/>
                <a:cs typeface="Times New Roman" panose="02020603050405020304" pitchFamily="18" charset="0"/>
              </a:rPr>
              <a:t>can help organizations achieve their goals by providing the right people with the right skills and knowledge, and by creating a work environment that is conducive to success.</a:t>
            </a:r>
            <a:endParaRPr lang="en-IN"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569B3-C65F-473E-C7C6-EAA545A9ECF6}"/>
              </a:ext>
            </a:extLst>
          </p:cNvPr>
          <p:cNvSpPr>
            <a:spLocks noGrp="1"/>
          </p:cNvSpPr>
          <p:nvPr>
            <p:ph type="title"/>
          </p:nvPr>
        </p:nvSpPr>
        <p:spPr/>
        <p:txBody>
          <a:bodyPr/>
          <a:lstStyle/>
          <a:p>
            <a:r>
              <a:rPr lang="en-GB" dirty="0">
                <a:solidFill>
                  <a:schemeClr val="tx1"/>
                </a:solidFill>
              </a:rPr>
              <a:t>References</a:t>
            </a:r>
          </a:p>
        </p:txBody>
      </p:sp>
      <p:sp>
        <p:nvSpPr>
          <p:cNvPr id="3" name="Content Placeholder 2">
            <a:extLst>
              <a:ext uri="{FF2B5EF4-FFF2-40B4-BE49-F238E27FC236}">
                <a16:creationId xmlns:a16="http://schemas.microsoft.com/office/drawing/2014/main" id="{B39CFD9F-E5E7-0742-C73F-2045AF8D711D}"/>
              </a:ext>
            </a:extLst>
          </p:cNvPr>
          <p:cNvSpPr>
            <a:spLocks noGrp="1"/>
          </p:cNvSpPr>
          <p:nvPr>
            <p:ph idx="1"/>
          </p:nvPr>
        </p:nvSpPr>
        <p:spPr/>
        <p:txBody>
          <a:bodyPr>
            <a:normAutofit/>
          </a:bodyPr>
          <a:lstStyle/>
          <a:p>
            <a:r>
              <a:rPr lang="en-US" sz="1600" b="0" i="0" dirty="0">
                <a:solidFill>
                  <a:srgbClr val="222222"/>
                </a:solidFill>
                <a:effectLst/>
                <a:latin typeface="Times New Roman" panose="02020603050405020304" pitchFamily="18" charset="0"/>
                <a:cs typeface="Times New Roman" panose="02020603050405020304" pitchFamily="18" charset="0"/>
              </a:rPr>
              <a:t>Bahuguna, P.C. and Kumari, P., 2010. Strategic Human Resource Management &amp; Organizational Performance. In </a:t>
            </a:r>
            <a:r>
              <a:rPr lang="en-US" sz="1600" b="0" i="1" dirty="0">
                <a:solidFill>
                  <a:srgbClr val="222222"/>
                </a:solidFill>
                <a:effectLst/>
                <a:latin typeface="Times New Roman" panose="02020603050405020304" pitchFamily="18" charset="0"/>
                <a:cs typeface="Times New Roman" panose="02020603050405020304" pitchFamily="18" charset="0"/>
              </a:rPr>
              <a:t>Pervasive Computing for Business: Trends and Applications</a:t>
            </a:r>
            <a:r>
              <a:rPr lang="en-US" sz="1600" b="0" i="0" dirty="0">
                <a:solidFill>
                  <a:srgbClr val="222222"/>
                </a:solidFill>
                <a:effectLst/>
                <a:latin typeface="Times New Roman" panose="02020603050405020304" pitchFamily="18" charset="0"/>
                <a:cs typeface="Times New Roman" panose="02020603050405020304" pitchFamily="18" charset="0"/>
              </a:rPr>
              <a:t> (pp. 150-165). IGI Global.</a:t>
            </a:r>
          </a:p>
          <a:p>
            <a:r>
              <a:rPr lang="en-US" sz="1600" b="0" i="0" dirty="0">
                <a:solidFill>
                  <a:srgbClr val="222222"/>
                </a:solidFill>
                <a:effectLst/>
                <a:latin typeface="Times New Roman" panose="02020603050405020304" pitchFamily="18" charset="0"/>
                <a:cs typeface="Times New Roman" panose="02020603050405020304" pitchFamily="18" charset="0"/>
              </a:rPr>
              <a:t>McCauley, C. and Wakefield, M., 2006. Talent management in the 21st century: Help your company find, develop, and keep its strongest workers. </a:t>
            </a:r>
            <a:r>
              <a:rPr lang="en-US" sz="1600" b="0" i="1" dirty="0">
                <a:solidFill>
                  <a:srgbClr val="222222"/>
                </a:solidFill>
                <a:effectLst/>
                <a:latin typeface="Times New Roman" panose="02020603050405020304" pitchFamily="18" charset="0"/>
                <a:cs typeface="Times New Roman" panose="02020603050405020304" pitchFamily="18" charset="0"/>
              </a:rPr>
              <a:t>The Journal for Quality and Participation</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29</a:t>
            </a:r>
            <a:r>
              <a:rPr lang="en-US" sz="1600" b="0" i="0" dirty="0">
                <a:solidFill>
                  <a:srgbClr val="222222"/>
                </a:solidFill>
                <a:effectLst/>
                <a:latin typeface="Times New Roman" panose="02020603050405020304" pitchFamily="18" charset="0"/>
                <a:cs typeface="Times New Roman" panose="02020603050405020304" pitchFamily="18" charset="0"/>
              </a:rPr>
              <a:t>(4), p.4.</a:t>
            </a:r>
          </a:p>
          <a:p>
            <a:r>
              <a:rPr lang="en-US" sz="1600" b="0" i="0" dirty="0">
                <a:solidFill>
                  <a:srgbClr val="222222"/>
                </a:solidFill>
                <a:effectLst/>
                <a:latin typeface="Times New Roman" panose="02020603050405020304" pitchFamily="18" charset="0"/>
                <a:cs typeface="Times New Roman" panose="02020603050405020304" pitchFamily="18" charset="0"/>
              </a:rPr>
              <a:t>Hughes, J.C. and Rog, E., 2008. Talent management: A strategy for improving employee recruitment, retention and engagement within hospitality organizations. </a:t>
            </a:r>
            <a:r>
              <a:rPr lang="en-US" sz="1600" b="0" i="1" dirty="0">
                <a:solidFill>
                  <a:srgbClr val="222222"/>
                </a:solidFill>
                <a:effectLst/>
                <a:latin typeface="Times New Roman" panose="02020603050405020304" pitchFamily="18" charset="0"/>
                <a:cs typeface="Times New Roman" panose="02020603050405020304" pitchFamily="18" charset="0"/>
              </a:rPr>
              <a:t>International journal of contemporary hospitality management</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20</a:t>
            </a:r>
            <a:r>
              <a:rPr lang="en-US" sz="1600" b="0" i="0" dirty="0">
                <a:solidFill>
                  <a:srgbClr val="222222"/>
                </a:solidFill>
                <a:effectLst/>
                <a:latin typeface="Times New Roman" panose="02020603050405020304" pitchFamily="18" charset="0"/>
                <a:cs typeface="Times New Roman" panose="02020603050405020304" pitchFamily="18" charset="0"/>
              </a:rPr>
              <a:t>(7), pp.743-757.</a:t>
            </a:r>
          </a:p>
          <a:p>
            <a:r>
              <a:rPr lang="en-US" sz="1600" b="0" i="0" dirty="0">
                <a:solidFill>
                  <a:srgbClr val="222222"/>
                </a:solidFill>
                <a:effectLst/>
                <a:latin typeface="Times New Roman" panose="02020603050405020304" pitchFamily="18" charset="0"/>
                <a:cs typeface="Times New Roman" panose="02020603050405020304" pitchFamily="18" charset="0"/>
              </a:rPr>
              <a:t>Travis, M.A., 2021. A post-pandemic antidiscrimination approach to workplace flexibility. </a:t>
            </a:r>
            <a:r>
              <a:rPr lang="en-US" sz="1600" b="0" i="1" dirty="0">
                <a:solidFill>
                  <a:srgbClr val="222222"/>
                </a:solidFill>
                <a:effectLst/>
                <a:latin typeface="Times New Roman" panose="02020603050405020304" pitchFamily="18" charset="0"/>
                <a:cs typeface="Times New Roman" panose="02020603050405020304" pitchFamily="18" charset="0"/>
              </a:rPr>
              <a:t>Wash. UJL &amp; Pol'y</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64</a:t>
            </a:r>
            <a:r>
              <a:rPr lang="en-US" sz="1600" b="0" i="0" dirty="0">
                <a:solidFill>
                  <a:srgbClr val="222222"/>
                </a:solidFill>
                <a:effectLst/>
                <a:latin typeface="Times New Roman" panose="02020603050405020304" pitchFamily="18" charset="0"/>
                <a:cs typeface="Times New Roman" panose="02020603050405020304" pitchFamily="18" charset="0"/>
              </a:rPr>
              <a:t>, p.203.</a:t>
            </a: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1510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9CFD9F-E5E7-0742-C73F-2045AF8D711D}"/>
              </a:ext>
            </a:extLst>
          </p:cNvPr>
          <p:cNvSpPr>
            <a:spLocks noGrp="1"/>
          </p:cNvSpPr>
          <p:nvPr>
            <p:ph idx="1"/>
          </p:nvPr>
        </p:nvSpPr>
        <p:spPr>
          <a:xfrm>
            <a:off x="677332" y="690113"/>
            <a:ext cx="8596667" cy="5716437"/>
          </a:xfrm>
        </p:spPr>
        <p:txBody>
          <a:bodyPr>
            <a:normAutofit lnSpcReduction="10000"/>
          </a:bodyPr>
          <a:lstStyle/>
          <a:p>
            <a:r>
              <a:rPr lang="en-US" sz="1600" b="0" i="0" dirty="0">
                <a:solidFill>
                  <a:srgbClr val="222222"/>
                </a:solidFill>
                <a:effectLst/>
                <a:latin typeface="Times New Roman" panose="02020603050405020304" pitchFamily="18" charset="0"/>
                <a:cs typeface="Times New Roman" panose="02020603050405020304" pitchFamily="18" charset="0"/>
              </a:rPr>
              <a:t>Grewal, R. and Tansuhaj, P., 2001. Building organizational capabilities for managing economic crisis: The role of market orientation and strategic flexibility. </a:t>
            </a:r>
            <a:r>
              <a:rPr lang="en-US" sz="1600" b="0" i="1" dirty="0">
                <a:solidFill>
                  <a:srgbClr val="222222"/>
                </a:solidFill>
                <a:effectLst/>
                <a:latin typeface="Times New Roman" panose="02020603050405020304" pitchFamily="18" charset="0"/>
                <a:cs typeface="Times New Roman" panose="02020603050405020304" pitchFamily="18" charset="0"/>
              </a:rPr>
              <a:t>Journal of marketing</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65</a:t>
            </a:r>
            <a:r>
              <a:rPr lang="en-US" sz="1600" b="0" i="0" dirty="0">
                <a:solidFill>
                  <a:srgbClr val="222222"/>
                </a:solidFill>
                <a:effectLst/>
                <a:latin typeface="Times New Roman" panose="02020603050405020304" pitchFamily="18" charset="0"/>
                <a:cs typeface="Times New Roman" panose="02020603050405020304" pitchFamily="18" charset="0"/>
              </a:rPr>
              <a:t>(2), pp.67-80.</a:t>
            </a:r>
            <a:endParaRPr lang="en-US" sz="1600" dirty="0">
              <a:solidFill>
                <a:srgbClr val="222222"/>
              </a:solidFill>
              <a:latin typeface="Times New Roman" panose="02020603050405020304" pitchFamily="18" charset="0"/>
              <a:cs typeface="Times New Roman" panose="02020603050405020304" pitchFamily="18" charset="0"/>
            </a:endParaRPr>
          </a:p>
          <a:p>
            <a:r>
              <a:rPr lang="en-US" sz="1600" b="0" i="0" dirty="0">
                <a:solidFill>
                  <a:srgbClr val="222222"/>
                </a:solidFill>
                <a:effectLst/>
                <a:latin typeface="Times New Roman" panose="02020603050405020304" pitchFamily="18" charset="0"/>
                <a:cs typeface="Times New Roman" panose="02020603050405020304" pitchFamily="18" charset="0"/>
              </a:rPr>
              <a:t>Faeq, D.K., 2022. The importance of employee involvement in work activities to overall productivity. </a:t>
            </a:r>
            <a:r>
              <a:rPr lang="en-US" sz="1600" b="0" i="1" dirty="0">
                <a:solidFill>
                  <a:srgbClr val="222222"/>
                </a:solidFill>
                <a:effectLst/>
                <a:latin typeface="Times New Roman" panose="02020603050405020304" pitchFamily="18" charset="0"/>
                <a:cs typeface="Times New Roman" panose="02020603050405020304" pitchFamily="18" charset="0"/>
              </a:rPr>
              <a:t>International Journal of Humanities and Education Development (IJHED)</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4</a:t>
            </a:r>
            <a:r>
              <a:rPr lang="en-US" sz="1600" b="0" i="0" dirty="0">
                <a:solidFill>
                  <a:srgbClr val="222222"/>
                </a:solidFill>
                <a:effectLst/>
                <a:latin typeface="Times New Roman" panose="02020603050405020304" pitchFamily="18" charset="0"/>
                <a:cs typeface="Times New Roman" panose="02020603050405020304" pitchFamily="18" charset="0"/>
              </a:rPr>
              <a:t>(5), pp.15-26.</a:t>
            </a:r>
          </a:p>
          <a:p>
            <a:r>
              <a:rPr lang="en-US" sz="1600" b="0" i="0" dirty="0">
                <a:solidFill>
                  <a:srgbClr val="222222"/>
                </a:solidFill>
                <a:effectLst/>
                <a:latin typeface="Times New Roman" panose="02020603050405020304" pitchFamily="18" charset="0"/>
                <a:cs typeface="Times New Roman" panose="02020603050405020304" pitchFamily="18" charset="0"/>
              </a:rPr>
              <a:t>Wakeman, C., 2017. </a:t>
            </a:r>
            <a:r>
              <a:rPr lang="en-US" sz="1600" b="0" i="1" dirty="0">
                <a:solidFill>
                  <a:srgbClr val="222222"/>
                </a:solidFill>
                <a:effectLst/>
                <a:latin typeface="Times New Roman" panose="02020603050405020304" pitchFamily="18" charset="0"/>
                <a:cs typeface="Times New Roman" panose="02020603050405020304" pitchFamily="18" charset="0"/>
              </a:rPr>
              <a:t>No ego: How leaders can cut the cost of workplace drama, end entitlement, and drive big results</a:t>
            </a:r>
            <a:r>
              <a:rPr lang="en-US" sz="1600" b="0" i="0" dirty="0">
                <a:solidFill>
                  <a:srgbClr val="222222"/>
                </a:solidFill>
                <a:effectLst/>
                <a:latin typeface="Times New Roman" panose="02020603050405020304" pitchFamily="18" charset="0"/>
                <a:cs typeface="Times New Roman" panose="02020603050405020304" pitchFamily="18" charset="0"/>
              </a:rPr>
              <a:t>. St. Martin's Griffin.</a:t>
            </a:r>
          </a:p>
          <a:p>
            <a:r>
              <a:rPr lang="en-US" sz="1600" b="0" i="0" dirty="0">
                <a:solidFill>
                  <a:srgbClr val="222222"/>
                </a:solidFill>
                <a:effectLst/>
                <a:latin typeface="Times New Roman" panose="02020603050405020304" pitchFamily="18" charset="0"/>
                <a:cs typeface="Times New Roman" panose="02020603050405020304" pitchFamily="18" charset="0"/>
              </a:rPr>
              <a:t>Darvishmotevali, M., Altinay, L. and Köseoglu, M.A., 2020. The link between environmental uncertainty, organizational agility, and organizational creativity in the hotel industry. </a:t>
            </a:r>
            <a:r>
              <a:rPr lang="en-US" sz="1600" b="0" i="1" dirty="0">
                <a:solidFill>
                  <a:srgbClr val="222222"/>
                </a:solidFill>
                <a:effectLst/>
                <a:latin typeface="Times New Roman" panose="02020603050405020304" pitchFamily="18" charset="0"/>
                <a:cs typeface="Times New Roman" panose="02020603050405020304" pitchFamily="18" charset="0"/>
              </a:rPr>
              <a:t>International journal of hospitality management</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87</a:t>
            </a:r>
            <a:r>
              <a:rPr lang="en-US" sz="1600" b="0" i="0" dirty="0">
                <a:solidFill>
                  <a:srgbClr val="222222"/>
                </a:solidFill>
                <a:effectLst/>
                <a:latin typeface="Times New Roman" panose="02020603050405020304" pitchFamily="18" charset="0"/>
                <a:cs typeface="Times New Roman" panose="02020603050405020304" pitchFamily="18" charset="0"/>
              </a:rPr>
              <a:t>, p.102499.</a:t>
            </a:r>
          </a:p>
          <a:p>
            <a:r>
              <a:rPr lang="en-US" sz="1600" b="0" i="0" dirty="0">
                <a:solidFill>
                  <a:srgbClr val="222222"/>
                </a:solidFill>
                <a:effectLst/>
                <a:latin typeface="Times New Roman" panose="02020603050405020304" pitchFamily="18" charset="0"/>
                <a:cs typeface="Times New Roman" panose="02020603050405020304" pitchFamily="18" charset="0"/>
              </a:rPr>
              <a:t>Franco‐Santos, M. and Otley, D., 2018. Reviewing and theorizing the unintended consequences of performance management systems. </a:t>
            </a:r>
            <a:r>
              <a:rPr lang="en-US" sz="1600" b="0" i="1" dirty="0">
                <a:solidFill>
                  <a:srgbClr val="222222"/>
                </a:solidFill>
                <a:effectLst/>
                <a:latin typeface="Times New Roman" panose="02020603050405020304" pitchFamily="18" charset="0"/>
                <a:cs typeface="Times New Roman" panose="02020603050405020304" pitchFamily="18" charset="0"/>
              </a:rPr>
              <a:t>International Journal of Management Reviews</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20</a:t>
            </a:r>
            <a:r>
              <a:rPr lang="en-US" sz="1600" b="0" i="0" dirty="0">
                <a:solidFill>
                  <a:srgbClr val="222222"/>
                </a:solidFill>
                <a:effectLst/>
                <a:latin typeface="Times New Roman" panose="02020603050405020304" pitchFamily="18" charset="0"/>
                <a:cs typeface="Times New Roman" panose="02020603050405020304" pitchFamily="18" charset="0"/>
              </a:rPr>
              <a:t>(3), pp.696-730.</a:t>
            </a:r>
          </a:p>
          <a:p>
            <a:r>
              <a:rPr lang="en-IN" sz="1600" b="0" i="0" dirty="0">
                <a:solidFill>
                  <a:srgbClr val="222222"/>
                </a:solidFill>
                <a:effectLst/>
                <a:latin typeface="Times New Roman" panose="02020603050405020304" pitchFamily="18" charset="0"/>
                <a:cs typeface="Times New Roman" panose="02020603050405020304" pitchFamily="18" charset="0"/>
              </a:rPr>
              <a:t>Shikako, K., Mogo, E.R., Grand-Maison, V., Simpson, R., Pritchard-Wiart, L., Majnemer, A. and Jooay App Research Group, 2021. Designing user-centred mobile health initiatives to promote healthy behaviors for children with disabilities: development and usability study. </a:t>
            </a:r>
            <a:r>
              <a:rPr lang="en-IN" sz="1600" b="0" i="1" dirty="0">
                <a:solidFill>
                  <a:srgbClr val="222222"/>
                </a:solidFill>
                <a:effectLst/>
                <a:latin typeface="Times New Roman" panose="02020603050405020304" pitchFamily="18" charset="0"/>
                <a:cs typeface="Times New Roman" panose="02020603050405020304" pitchFamily="18" charset="0"/>
              </a:rPr>
              <a:t>JMIR formative research</a:t>
            </a:r>
            <a:r>
              <a:rPr lang="en-IN" sz="1600" b="0" i="0" dirty="0">
                <a:solidFill>
                  <a:srgbClr val="222222"/>
                </a:solidFill>
                <a:effectLst/>
                <a:latin typeface="Times New Roman" panose="02020603050405020304" pitchFamily="18" charset="0"/>
                <a:cs typeface="Times New Roman" panose="02020603050405020304" pitchFamily="18" charset="0"/>
              </a:rPr>
              <a:t>, </a:t>
            </a:r>
            <a:r>
              <a:rPr lang="en-IN" sz="1600" b="0" i="1" dirty="0">
                <a:solidFill>
                  <a:srgbClr val="222222"/>
                </a:solidFill>
                <a:effectLst/>
                <a:latin typeface="Times New Roman" panose="02020603050405020304" pitchFamily="18" charset="0"/>
                <a:cs typeface="Times New Roman" panose="02020603050405020304" pitchFamily="18" charset="0"/>
              </a:rPr>
              <a:t>5</a:t>
            </a:r>
            <a:r>
              <a:rPr lang="en-IN" sz="1600" b="0" i="0" dirty="0">
                <a:solidFill>
                  <a:srgbClr val="222222"/>
                </a:solidFill>
                <a:effectLst/>
                <a:latin typeface="Times New Roman" panose="02020603050405020304" pitchFamily="18" charset="0"/>
                <a:cs typeface="Times New Roman" panose="02020603050405020304" pitchFamily="18" charset="0"/>
              </a:rPr>
              <a:t>(9), p.e23877.</a:t>
            </a:r>
          </a:p>
          <a:p>
            <a:r>
              <a:rPr lang="en-US" sz="1600" b="0" i="0" dirty="0">
                <a:solidFill>
                  <a:srgbClr val="222222"/>
                </a:solidFill>
                <a:effectLst/>
                <a:latin typeface="Times New Roman" panose="02020603050405020304" pitchFamily="18" charset="0"/>
                <a:cs typeface="Times New Roman" panose="02020603050405020304" pitchFamily="18" charset="0"/>
              </a:rPr>
              <a:t>Hanna, N., 2018. A role for the state in the digital age. </a:t>
            </a:r>
            <a:r>
              <a:rPr lang="en-US" sz="1600" b="0" i="1" dirty="0">
                <a:solidFill>
                  <a:srgbClr val="222222"/>
                </a:solidFill>
                <a:effectLst/>
                <a:latin typeface="Times New Roman" panose="02020603050405020304" pitchFamily="18" charset="0"/>
                <a:cs typeface="Times New Roman" panose="02020603050405020304" pitchFamily="18" charset="0"/>
              </a:rPr>
              <a:t>Journal of Innovation and Entrepreneurship</a:t>
            </a:r>
            <a:r>
              <a:rPr lang="en-US" sz="1600" b="0" i="0" dirty="0">
                <a:solidFill>
                  <a:srgbClr val="222222"/>
                </a:solidFill>
                <a:effectLst/>
                <a:latin typeface="Times New Roman" panose="02020603050405020304" pitchFamily="18" charset="0"/>
                <a:cs typeface="Times New Roman" panose="02020603050405020304" pitchFamily="18" charset="0"/>
              </a:rPr>
              <a:t>, </a:t>
            </a:r>
            <a:r>
              <a:rPr lang="en-US" sz="1600" b="0" i="1" dirty="0">
                <a:solidFill>
                  <a:srgbClr val="222222"/>
                </a:solidFill>
                <a:effectLst/>
                <a:latin typeface="Times New Roman" panose="02020603050405020304" pitchFamily="18" charset="0"/>
                <a:cs typeface="Times New Roman" panose="02020603050405020304" pitchFamily="18" charset="0"/>
              </a:rPr>
              <a:t>7</a:t>
            </a:r>
            <a:r>
              <a:rPr lang="en-US" sz="1600" b="0" i="0" dirty="0">
                <a:solidFill>
                  <a:srgbClr val="222222"/>
                </a:solidFill>
                <a:effectLst/>
                <a:latin typeface="Times New Roman" panose="02020603050405020304" pitchFamily="18" charset="0"/>
                <a:cs typeface="Times New Roman" panose="02020603050405020304" pitchFamily="18" charset="0"/>
              </a:rPr>
              <a:t>(1), pp.1-16.</a:t>
            </a:r>
          </a:p>
          <a:p>
            <a:endParaRPr lang="en-GB" dirty="0"/>
          </a:p>
        </p:txBody>
      </p:sp>
    </p:spTree>
    <p:extLst>
      <p:ext uri="{BB962C8B-B14F-4D97-AF65-F5344CB8AC3E}">
        <p14:creationId xmlns:p14="http://schemas.microsoft.com/office/powerpoint/2010/main" val="1609276524"/>
      </p:ext>
    </p:extLst>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TM03457503[[fn=Quotable]]</Template>
  <TotalTime>189</TotalTime>
  <Words>1590</Words>
  <Application>Microsoft Office PowerPoint</Application>
  <PresentationFormat>Widescreen</PresentationFormat>
  <Paragraphs>82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Roboto</vt:lpstr>
      <vt:lpstr>Times New Roman</vt:lpstr>
      <vt:lpstr>Trebuchet MS</vt:lpstr>
      <vt:lpstr>Wingdings 3</vt:lpstr>
      <vt:lpstr>Facet</vt:lpstr>
      <vt:lpstr>HR Strategies for Public and Private Sector</vt:lpstr>
      <vt:lpstr>Human Resource Management's Role in Organisations</vt:lpstr>
      <vt:lpstr>The relevance of human resource management to overall organisational strategy</vt:lpstr>
      <vt:lpstr>NASA's HR Strategy in the Private Sector </vt:lpstr>
      <vt:lpstr>HR Strategy of Private Sector Company – Google </vt:lpstr>
      <vt:lpstr>Competitive Advantage in Private Sector Organization </vt:lpstr>
      <vt:lpstr>Competitive Advantage in Public Sector Organisation</vt:lpstr>
      <vt:lpstr>COMPARATIVE ANALYSIS</vt:lpstr>
      <vt:lpstr>Conclusion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HR Strategies for Public and Private Sector</dc:title>
  <dc:creator>Abhishek Chauhan</dc:creator>
  <cp:lastModifiedBy>Abhishek Chauhan</cp:lastModifiedBy>
  <cp:revision>8</cp:revision>
  <dcterms:created xsi:type="dcterms:W3CDTF">2023-07-09T21:57:47Z</dcterms:created>
  <dcterms:modified xsi:type="dcterms:W3CDTF">2023-07-10T15:01:15Z</dcterms:modified>
</cp:coreProperties>
</file>