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8"/>
  </p:notesMasterIdLst>
  <p:sldIdLst>
    <p:sldId id="719" r:id="rId24"/>
    <p:sldId id="756" r:id="rId25"/>
    <p:sldId id="755" r:id="rId26"/>
    <p:sldId id="757" r:id="rId27"/>
    <p:sldId id="758" r:id="rId28"/>
    <p:sldId id="759" r:id="rId29"/>
    <p:sldId id="760" r:id="rId30"/>
    <p:sldId id="761" r:id="rId31"/>
    <p:sldId id="762" r:id="rId32"/>
    <p:sldId id="763" r:id="rId33"/>
    <p:sldId id="305" r:id="rId34"/>
    <p:sldId id="306" r:id="rId35"/>
    <p:sldId id="307" r:id="rId36"/>
    <p:sldId id="764" r:id="rId37"/>
    <p:sldId id="765" r:id="rId38"/>
    <p:sldId id="766" r:id="rId39"/>
    <p:sldId id="767" r:id="rId40"/>
    <p:sldId id="768" r:id="rId41"/>
    <p:sldId id="769" r:id="rId42"/>
    <p:sldId id="770" r:id="rId43"/>
    <p:sldId id="771" r:id="rId44"/>
    <p:sldId id="772" r:id="rId45"/>
    <p:sldId id="773" r:id="rId46"/>
    <p:sldId id="732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98F8DD-584E-40B4-BC84-4B8BD2A68769}" v="25" dt="2023-10-18T08:55:39.3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CDBF326-BB2E-4017-8670-627AF9458FEB}"/>
    <pc:docChg chg="undo custSel addSld delSld modSld sldOrd">
      <pc:chgData name="Jenifer Prince Devaraj" userId="c3fb109c-09d1-42a6-93f4-69472d709861" providerId="ADAL" clId="{1CDBF326-BB2E-4017-8670-627AF9458FEB}" dt="2023-02-16T08:47:11.500" v="1121" actId="20577"/>
      <pc:docMkLst>
        <pc:docMk/>
      </pc:docMkLst>
      <pc:sldChg chg="modSp mod">
        <pc:chgData name="Jenifer Prince Devaraj" userId="c3fb109c-09d1-42a6-93f4-69472d709861" providerId="ADAL" clId="{1CDBF326-BB2E-4017-8670-627AF9458FEB}" dt="2023-02-16T01:33:23.863" v="106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CDBF326-BB2E-4017-8670-627AF9458FEB}" dt="2023-02-16T01:33:23.863" v="1066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mod">
        <pc:chgData name="Jenifer Prince Devaraj" userId="c3fb109c-09d1-42a6-93f4-69472d709861" providerId="ADAL" clId="{1CDBF326-BB2E-4017-8670-627AF9458FEB}" dt="2023-02-16T08:34:33.227" v="1077" actId="113"/>
        <pc:sldMkLst>
          <pc:docMk/>
          <pc:sldMk cId="3658654216" sldId="755"/>
        </pc:sldMkLst>
        <pc:spChg chg="mod">
          <ac:chgData name="Jenifer Prince Devaraj" userId="c3fb109c-09d1-42a6-93f4-69472d709861" providerId="ADAL" clId="{1CDBF326-BB2E-4017-8670-627AF9458FEB}" dt="2023-02-15T21:19:15.161" v="26" actId="20577"/>
          <ac:spMkLst>
            <pc:docMk/>
            <pc:sldMk cId="3658654216" sldId="75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6T08:34:33.227" v="1077" actId="113"/>
          <ac:spMkLst>
            <pc:docMk/>
            <pc:sldMk cId="3658654216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20:45.443" v="69" actId="1076"/>
          <ac:spMkLst>
            <pc:docMk/>
            <pc:sldMk cId="3658654216" sldId="755"/>
            <ac:spMk id="16" creationId="{BAE0A156-7D83-76D0-3F38-156333046F36}"/>
          </ac:spMkLst>
        </pc:spChg>
      </pc:sldChg>
      <pc:sldChg chg="modSp add mod ord">
        <pc:chgData name="Jenifer Prince Devaraj" userId="c3fb109c-09d1-42a6-93f4-69472d709861" providerId="ADAL" clId="{1CDBF326-BB2E-4017-8670-627AF9458FEB}" dt="2023-02-16T08:30:18.409" v="1070" actId="113"/>
        <pc:sldMkLst>
          <pc:docMk/>
          <pc:sldMk cId="1856619079" sldId="756"/>
        </pc:sldMkLst>
        <pc:spChg chg="mod">
          <ac:chgData name="Jenifer Prince Devaraj" userId="c3fb109c-09d1-42a6-93f4-69472d709861" providerId="ADAL" clId="{1CDBF326-BB2E-4017-8670-627AF9458FEB}" dt="2023-02-15T21:59:32.303" v="84" actId="14100"/>
          <ac:spMkLst>
            <pc:docMk/>
            <pc:sldMk cId="1856619079" sldId="75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6T08:30:18.409" v="1070" actId="113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58:37.167" v="82" actId="1076"/>
          <ac:spMkLst>
            <pc:docMk/>
            <pc:sldMk cId="1856619079" sldId="756"/>
            <ac:spMk id="16" creationId="{BAE0A156-7D83-76D0-3F38-156333046F36}"/>
          </ac:spMkLst>
        </pc:spChg>
      </pc:sldChg>
      <pc:sldChg chg="addSp delSp modSp add mod setBg">
        <pc:chgData name="Jenifer Prince Devaraj" userId="c3fb109c-09d1-42a6-93f4-69472d709861" providerId="ADAL" clId="{1CDBF326-BB2E-4017-8670-627AF9458FEB}" dt="2023-02-15T23:07:27.404" v="537" actId="1076"/>
        <pc:sldMkLst>
          <pc:docMk/>
          <pc:sldMk cId="1321171887" sldId="757"/>
        </pc:sldMkLst>
        <pc:spChg chg="mo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4" creationId="{D18B15BA-6AF7-7BEA-D02A-43BDCA69390F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1CDBF326-BB2E-4017-8670-627AF9458FEB}" dt="2023-02-15T23:07:19.930" v="533" actId="11529"/>
          <ac:spMkLst>
            <pc:docMk/>
            <pc:sldMk cId="1321171887" sldId="757"/>
            <ac:spMk id="11" creationId="{B88A3203-7313-29B3-F1EC-FF661D04A42A}"/>
          </ac:spMkLst>
        </pc:spChg>
        <pc:spChg chg="add del mod">
          <ac:chgData name="Jenifer Prince Devaraj" userId="c3fb109c-09d1-42a6-93f4-69472d709861" providerId="ADAL" clId="{1CDBF326-BB2E-4017-8670-627AF9458FEB}" dt="2023-02-15T23:06:04.335" v="500"/>
          <ac:spMkLst>
            <pc:docMk/>
            <pc:sldMk cId="1321171887" sldId="757"/>
            <ac:spMk id="12" creationId="{087A59C0-C189-5C16-14B7-189FFE5B9CB1}"/>
          </ac:spMkLst>
        </pc:spChg>
        <pc:spChg chg="add del mod">
          <ac:chgData name="Jenifer Prince Devaraj" userId="c3fb109c-09d1-42a6-93f4-69472d709861" providerId="ADAL" clId="{1CDBF326-BB2E-4017-8670-627AF9458FEB}" dt="2023-02-15T23:07:17.541" v="528"/>
          <ac:spMkLst>
            <pc:docMk/>
            <pc:sldMk cId="1321171887" sldId="757"/>
            <ac:spMk id="13" creationId="{626D77B5-D9C2-6105-F314-2F6884070B8F}"/>
          </ac:spMkLst>
        </pc:spChg>
        <pc:spChg chg="add del mod">
          <ac:chgData name="Jenifer Prince Devaraj" userId="c3fb109c-09d1-42a6-93f4-69472d709861" providerId="ADAL" clId="{1CDBF326-BB2E-4017-8670-627AF9458FEB}" dt="2023-02-15T23:07:16.770" v="525"/>
          <ac:spMkLst>
            <pc:docMk/>
            <pc:sldMk cId="1321171887" sldId="757"/>
            <ac:spMk id="14" creationId="{0CADA7D2-3E1F-2E6E-3044-CBB2B644134C}"/>
          </ac:spMkLst>
        </pc:spChg>
        <pc:spChg chg="del mod">
          <ac:chgData name="Jenifer Prince Devaraj" userId="c3fb109c-09d1-42a6-93f4-69472d709861" providerId="ADAL" clId="{1CDBF326-BB2E-4017-8670-627AF9458FEB}" dt="2023-02-15T22:05:23.570" v="145" actId="478"/>
          <ac:spMkLst>
            <pc:docMk/>
            <pc:sldMk cId="1321171887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3:05:20.432" v="464" actId="1076"/>
          <ac:spMkLst>
            <pc:docMk/>
            <pc:sldMk cId="1321171887" sldId="757"/>
            <ac:spMk id="16" creationId="{BAE0A156-7D83-76D0-3F38-156333046F36}"/>
          </ac:spMkLst>
        </pc:spChg>
        <pc:spChg chg="add del mod">
          <ac:chgData name="Jenifer Prince Devaraj" userId="c3fb109c-09d1-42a6-93f4-69472d709861" providerId="ADAL" clId="{1CDBF326-BB2E-4017-8670-627AF9458FEB}" dt="2023-02-15T23:07:16.067" v="522"/>
          <ac:spMkLst>
            <pc:docMk/>
            <pc:sldMk cId="1321171887" sldId="757"/>
            <ac:spMk id="17" creationId="{2724CD6D-417C-639C-72EC-1140D0330F66}"/>
          </ac:spMkLst>
        </pc:spChg>
        <pc:spChg chg="add del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1" creationId="{1A95671B-3CC6-4792-9114-B74FAEA224E6}"/>
          </ac:spMkLst>
        </pc:spChg>
        <pc:picChg chg="add del mod">
          <ac:chgData name="Jenifer Prince Devaraj" userId="c3fb109c-09d1-42a6-93f4-69472d709861" providerId="ADAL" clId="{1CDBF326-BB2E-4017-8670-627AF9458FEB}" dt="2023-02-15T23:04:45.083" v="454" actId="478"/>
          <ac:picMkLst>
            <pc:docMk/>
            <pc:sldMk cId="1321171887" sldId="757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3:05:06.687" v="458" actId="478"/>
          <ac:picMkLst>
            <pc:docMk/>
            <pc:sldMk cId="1321171887" sldId="757"/>
            <ac:picMk id="8" creationId="{9FFDDAB8-BB83-F4CD-C84C-27733189EBF9}"/>
          </ac:picMkLst>
        </pc:picChg>
        <pc:picChg chg="add del mod">
          <ac:chgData name="Jenifer Prince Devaraj" userId="c3fb109c-09d1-42a6-93f4-69472d709861" providerId="ADAL" clId="{1CDBF326-BB2E-4017-8670-627AF9458FEB}" dt="2023-02-15T23:07:21.751" v="534" actId="478"/>
          <ac:picMkLst>
            <pc:docMk/>
            <pc:sldMk cId="1321171887" sldId="757"/>
            <ac:picMk id="10" creationId="{DD9D4C9E-2EE6-6BFA-1506-0E4103A928F6}"/>
          </ac:picMkLst>
        </pc:picChg>
        <pc:picChg chg="add mod">
          <ac:chgData name="Jenifer Prince Devaraj" userId="c3fb109c-09d1-42a6-93f4-69472d709861" providerId="ADAL" clId="{1CDBF326-BB2E-4017-8670-627AF9458FEB}" dt="2023-02-15T23:07:27.404" v="537" actId="1076"/>
          <ac:picMkLst>
            <pc:docMk/>
            <pc:sldMk cId="1321171887" sldId="757"/>
            <ac:picMk id="19" creationId="{EDB43281-5D11-EEF6-A073-BEB6F6C26A60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25927491" sldId="75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336024" sldId="758"/>
        </pc:sldMkLst>
      </pc:sldChg>
      <pc:sldChg chg="addSp delSp modSp add mod">
        <pc:chgData name="Jenifer Prince Devaraj" userId="c3fb109c-09d1-42a6-93f4-69472d709861" providerId="ADAL" clId="{1CDBF326-BB2E-4017-8670-627AF9458FEB}" dt="2023-02-16T08:36:56.667" v="1080" actId="1076"/>
        <pc:sldMkLst>
          <pc:docMk/>
          <pc:sldMk cId="2552383452" sldId="758"/>
        </pc:sldMkLst>
        <pc:spChg chg="add mod">
          <ac:chgData name="Jenifer Prince Devaraj" userId="c3fb109c-09d1-42a6-93f4-69472d709861" providerId="ADAL" clId="{1CDBF326-BB2E-4017-8670-627AF9458FEB}" dt="2023-02-16T08:36:56.667" v="1080" actId="1076"/>
          <ac:spMkLst>
            <pc:docMk/>
            <pc:sldMk cId="2552383452" sldId="758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10:10.859" v="194" actId="20577"/>
          <ac:spMkLst>
            <pc:docMk/>
            <pc:sldMk cId="2552383452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2:09:06.266" v="156" actId="478"/>
          <ac:picMkLst>
            <pc:docMk/>
            <pc:sldMk cId="2552383452" sldId="758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2:48:33.800" v="207" actId="478"/>
          <ac:picMkLst>
            <pc:docMk/>
            <pc:sldMk cId="2552383452" sldId="758"/>
            <ac:picMk id="9" creationId="{ABB781EF-4CD3-1D2A-F070-D668E3916705}"/>
          </ac:picMkLst>
        </pc:picChg>
        <pc:picChg chg="add del mod">
          <ac:chgData name="Jenifer Prince Devaraj" userId="c3fb109c-09d1-42a6-93f4-69472d709861" providerId="ADAL" clId="{1CDBF326-BB2E-4017-8670-627AF9458FEB}" dt="2023-02-15T23:08:57.743" v="538" actId="478"/>
          <ac:picMkLst>
            <pc:docMk/>
            <pc:sldMk cId="2552383452" sldId="758"/>
            <ac:picMk id="11" creationId="{BA7A130A-E721-9FDF-C4D6-44B13B5A7F38}"/>
          </ac:picMkLst>
        </pc:picChg>
        <pc:picChg chg="add mod">
          <ac:chgData name="Jenifer Prince Devaraj" userId="c3fb109c-09d1-42a6-93f4-69472d709861" providerId="ADAL" clId="{1CDBF326-BB2E-4017-8670-627AF9458FEB}" dt="2023-02-15T23:09:11.808" v="545" actId="1076"/>
          <ac:picMkLst>
            <pc:docMk/>
            <pc:sldMk cId="2552383452" sldId="758"/>
            <ac:picMk id="13" creationId="{780FCEF0-FFE9-AF64-A2F6-37C9BC81B653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8:37:23.465" v="1082" actId="113"/>
        <pc:sldMkLst>
          <pc:docMk/>
          <pc:sldMk cId="280865915" sldId="759"/>
        </pc:sldMkLst>
        <pc:spChg chg="mod">
          <ac:chgData name="Jenifer Prince Devaraj" userId="c3fb109c-09d1-42a6-93f4-69472d709861" providerId="ADAL" clId="{1CDBF326-BB2E-4017-8670-627AF9458FEB}" dt="2023-02-16T08:37:23.465" v="1082" actId="113"/>
          <ac:spMkLst>
            <pc:docMk/>
            <pc:sldMk cId="280865915" sldId="759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51:17.356" v="234" actId="20577"/>
          <ac:spMkLst>
            <pc:docMk/>
            <pc:sldMk cId="280865915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1CDBF326-BB2E-4017-8670-627AF9458FEB}" dt="2023-02-15T23:09:31.911" v="546" actId="478"/>
          <ac:picMkLst>
            <pc:docMk/>
            <pc:sldMk cId="280865915" sldId="759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9:44.846" v="552" actId="1076"/>
          <ac:picMkLst>
            <pc:docMk/>
            <pc:sldMk cId="280865915" sldId="759"/>
            <ac:picMk id="9" creationId="{15AE0AED-2CC2-915C-CB81-84878E7F4199}"/>
          </ac:picMkLst>
        </pc:picChg>
        <pc:picChg chg="del">
          <ac:chgData name="Jenifer Prince Devaraj" userId="c3fb109c-09d1-42a6-93f4-69472d709861" providerId="ADAL" clId="{1CDBF326-BB2E-4017-8670-627AF9458FEB}" dt="2023-02-15T22:51:19.749" v="235" actId="478"/>
          <ac:picMkLst>
            <pc:docMk/>
            <pc:sldMk cId="280865915" sldId="759"/>
            <ac:picMk id="11" creationId="{BA7A130A-E721-9FDF-C4D6-44B13B5A7F38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27557139" sldId="759"/>
        </pc:sldMkLst>
      </pc:sldChg>
      <pc:sldChg chg="addSp delSp modSp add mod">
        <pc:chgData name="Jenifer Prince Devaraj" userId="c3fb109c-09d1-42a6-93f4-69472d709861" providerId="ADAL" clId="{1CDBF326-BB2E-4017-8670-627AF9458FEB}" dt="2023-02-15T23:03:08.017" v="452" actId="1076"/>
        <pc:sldMkLst>
          <pc:docMk/>
          <pc:sldMk cId="2818246239" sldId="760"/>
        </pc:sldMkLst>
        <pc:spChg chg="mod">
          <ac:chgData name="Jenifer Prince Devaraj" userId="c3fb109c-09d1-42a6-93f4-69472d709861" providerId="ADAL" clId="{1CDBF326-BB2E-4017-8670-627AF9458FEB}" dt="2023-02-15T23:03:08.017" v="452" actId="1076"/>
          <ac:spMkLst>
            <pc:docMk/>
            <pc:sldMk cId="2818246239" sldId="760"/>
            <ac:spMk id="7" creationId="{BD7A078C-B9AF-7635-F34E-3C5DD7837B56}"/>
          </ac:spMkLst>
        </pc:spChg>
        <pc:picChg chg="del">
          <ac:chgData name="Jenifer Prince Devaraj" userId="c3fb109c-09d1-42a6-93f4-69472d709861" providerId="ADAL" clId="{1CDBF326-BB2E-4017-8670-627AF9458FEB}" dt="2023-02-15T22:58:50.971" v="417" actId="478"/>
          <ac:picMkLst>
            <pc:docMk/>
            <pc:sldMk cId="2818246239" sldId="760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3:05.231" v="451" actId="1076"/>
          <ac:picMkLst>
            <pc:docMk/>
            <pc:sldMk cId="2818246239" sldId="760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15469075" sldId="760"/>
        </pc:sldMkLst>
      </pc:sldChg>
      <pc:sldChg chg="addSp delSp modSp add mod">
        <pc:chgData name="Jenifer Prince Devaraj" userId="c3fb109c-09d1-42a6-93f4-69472d709861" providerId="ADAL" clId="{1CDBF326-BB2E-4017-8670-627AF9458FEB}" dt="2023-02-16T08:39:58.811" v="1088" actId="113"/>
        <pc:sldMkLst>
          <pc:docMk/>
          <pc:sldMk cId="830452161" sldId="761"/>
        </pc:sldMkLst>
        <pc:spChg chg="mod">
          <ac:chgData name="Jenifer Prince Devaraj" userId="c3fb109c-09d1-42a6-93f4-69472d709861" providerId="ADAL" clId="{1CDBF326-BB2E-4017-8670-627AF9458FEB}" dt="2023-02-16T08:39:58.811" v="1088" actId="113"/>
          <ac:spMkLst>
            <pc:docMk/>
            <pc:sldMk cId="830452161" sldId="761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3:15:25.565" v="594" actId="20577"/>
          <ac:spMkLst>
            <pc:docMk/>
            <pc:sldMk cId="830452161" sldId="76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5T23:16:23.857" v="610" actId="1076"/>
          <ac:picMkLst>
            <pc:docMk/>
            <pc:sldMk cId="830452161" sldId="761"/>
            <ac:picMk id="6" creationId="{D9C0D007-59CE-DDD0-D732-5277BB12108F}"/>
          </ac:picMkLst>
        </pc:picChg>
        <pc:picChg chg="del">
          <ac:chgData name="Jenifer Prince Devaraj" userId="c3fb109c-09d1-42a6-93f4-69472d709861" providerId="ADAL" clId="{1CDBF326-BB2E-4017-8670-627AF9458FEB}" dt="2023-02-15T23:10:09.929" v="553" actId="478"/>
          <ac:picMkLst>
            <pc:docMk/>
            <pc:sldMk cId="830452161" sldId="761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16573560" sldId="76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3198810" sldId="762"/>
        </pc:sldMkLst>
      </pc:sldChg>
      <pc:sldChg chg="addSp delSp modSp add mod">
        <pc:chgData name="Jenifer Prince Devaraj" userId="c3fb109c-09d1-42a6-93f4-69472d709861" providerId="ADAL" clId="{1CDBF326-BB2E-4017-8670-627AF9458FEB}" dt="2023-02-16T00:00:41.738" v="684" actId="1076"/>
        <pc:sldMkLst>
          <pc:docMk/>
          <pc:sldMk cId="3109245988" sldId="762"/>
        </pc:sldMkLst>
        <pc:spChg chg="mod">
          <ac:chgData name="Jenifer Prince Devaraj" userId="c3fb109c-09d1-42a6-93f4-69472d709861" providerId="ADAL" clId="{1CDBF326-BB2E-4017-8670-627AF9458FEB}" dt="2023-02-15T23:58:54.881" v="616" actId="13900"/>
          <ac:spMkLst>
            <pc:docMk/>
            <pc:sldMk cId="3109245988" sldId="762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00:41.738" v="684" actId="1076"/>
          <ac:spMkLst>
            <pc:docMk/>
            <pc:sldMk cId="3109245988" sldId="762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3:15:37.494" v="598" actId="478"/>
          <ac:picMkLst>
            <pc:docMk/>
            <pc:sldMk cId="3109245988" sldId="762"/>
            <ac:picMk id="6" creationId="{D9C0D007-59CE-DDD0-D732-5277BB12108F}"/>
          </ac:picMkLst>
        </pc:picChg>
        <pc:picChg chg="add del mod">
          <ac:chgData name="Jenifer Prince Devaraj" userId="c3fb109c-09d1-42a6-93f4-69472d709861" providerId="ADAL" clId="{1CDBF326-BB2E-4017-8670-627AF9458FEB}" dt="2023-02-15T23:15:58.047" v="602" actId="478"/>
          <ac:picMkLst>
            <pc:docMk/>
            <pc:sldMk cId="3109245988" sldId="762"/>
            <ac:picMk id="8" creationId="{5E3A57D9-B9BA-3FDA-4323-C9F0745E965B}"/>
          </ac:picMkLst>
        </pc:picChg>
        <pc:picChg chg="add mod">
          <ac:chgData name="Jenifer Prince Devaraj" userId="c3fb109c-09d1-42a6-93f4-69472d709861" providerId="ADAL" clId="{1CDBF326-BB2E-4017-8670-627AF9458FEB}" dt="2023-02-15T23:16:13.907" v="608" actId="1076"/>
          <ac:picMkLst>
            <pc:docMk/>
            <pc:sldMk cId="3109245988" sldId="762"/>
            <ac:picMk id="10" creationId="{E6202752-E1F5-08C2-5359-FFAA3165ACB9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29:40.036" v="761" actId="1076"/>
        <pc:sldMkLst>
          <pc:docMk/>
          <pc:sldMk cId="1095517584" sldId="763"/>
        </pc:sldMkLst>
        <pc:spChg chg="del">
          <ac:chgData name="Jenifer Prince Devaraj" userId="c3fb109c-09d1-42a6-93f4-69472d709861" providerId="ADAL" clId="{1CDBF326-BB2E-4017-8670-627AF9458FEB}" dt="2023-02-16T00:29:24.582" v="757" actId="478"/>
          <ac:spMkLst>
            <pc:docMk/>
            <pc:sldMk cId="1095517584" sldId="763"/>
            <ac:spMk id="7" creationId="{BD7A078C-B9AF-7635-F34E-3C5DD7837B56}"/>
          </ac:spMkLst>
        </pc:spChg>
        <pc:picChg chg="add mod">
          <ac:chgData name="Jenifer Prince Devaraj" userId="c3fb109c-09d1-42a6-93f4-69472d709861" providerId="ADAL" clId="{1CDBF326-BB2E-4017-8670-627AF9458FEB}" dt="2023-02-16T00:29:40.036" v="761" actId="1076"/>
          <ac:picMkLst>
            <pc:docMk/>
            <pc:sldMk cId="1095517584" sldId="763"/>
            <ac:picMk id="3" creationId="{D40E398B-89FD-7BA6-E717-F6687A52C55A}"/>
          </ac:picMkLst>
        </pc:picChg>
        <pc:picChg chg="del">
          <ac:chgData name="Jenifer Prince Devaraj" userId="c3fb109c-09d1-42a6-93f4-69472d709861" providerId="ADAL" clId="{1CDBF326-BB2E-4017-8670-627AF9458FEB}" dt="2023-02-16T00:29:22.094" v="756" actId="478"/>
          <ac:picMkLst>
            <pc:docMk/>
            <pc:sldMk cId="1095517584" sldId="763"/>
            <ac:picMk id="10" creationId="{E6202752-E1F5-08C2-5359-FFAA3165ACB9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879013245" sldId="763"/>
        </pc:sldMkLst>
      </pc:sldChg>
      <pc:sldChg chg="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4058963037" sldId="763"/>
        </pc:sldMkLst>
        <pc:spChg chg="mod">
          <ac:chgData name="Jenifer Prince Devaraj" userId="c3fb109c-09d1-42a6-93f4-69472d709861" providerId="ADAL" clId="{1CDBF326-BB2E-4017-8670-627AF9458FEB}" dt="2023-02-16T00:15:51.709" v="740" actId="1076"/>
          <ac:spMkLst>
            <pc:docMk/>
            <pc:sldMk cId="4058963037" sldId="763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15:49.033" v="739" actId="1076"/>
          <ac:spMkLst>
            <pc:docMk/>
            <pc:sldMk cId="4058963037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030799890" sldId="764"/>
        </pc:sldMkLst>
      </pc:sldChg>
      <pc:sldChg chg="addSp delSp modSp add mod">
        <pc:chgData name="Jenifer Prince Devaraj" userId="c3fb109c-09d1-42a6-93f4-69472d709861" providerId="ADAL" clId="{1CDBF326-BB2E-4017-8670-627AF9458FEB}" dt="2023-02-16T08:41:50.612" v="1094" actId="113"/>
        <pc:sldMkLst>
          <pc:docMk/>
          <pc:sldMk cId="2235327449" sldId="764"/>
        </pc:sldMkLst>
        <pc:spChg chg="add mod">
          <ac:chgData name="Jenifer Prince Devaraj" userId="c3fb109c-09d1-42a6-93f4-69472d709861" providerId="ADAL" clId="{1CDBF326-BB2E-4017-8670-627AF9458FEB}" dt="2023-02-16T08:41:50.612" v="1094" actId="113"/>
          <ac:spMkLst>
            <pc:docMk/>
            <pc:sldMk cId="2235327449" sldId="764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35:00.278" v="771" actId="20577"/>
          <ac:spMkLst>
            <pc:docMk/>
            <pc:sldMk cId="2235327449" sldId="764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34:49.422" v="763" actId="478"/>
          <ac:picMkLst>
            <pc:docMk/>
            <pc:sldMk cId="2235327449" sldId="764"/>
            <ac:picMk id="3" creationId="{D40E398B-89FD-7BA6-E717-F6687A52C55A}"/>
          </ac:picMkLst>
        </pc:picChg>
        <pc:picChg chg="add mod">
          <ac:chgData name="Jenifer Prince Devaraj" userId="c3fb109c-09d1-42a6-93f4-69472d709861" providerId="ADAL" clId="{1CDBF326-BB2E-4017-8670-627AF9458FEB}" dt="2023-02-16T00:36:49.698" v="781" actId="1076"/>
          <ac:picMkLst>
            <pc:docMk/>
            <pc:sldMk cId="2235327449" sldId="764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809934474" sldId="764"/>
        </pc:sldMkLst>
        <pc:spChg chg="del">
          <ac:chgData name="Jenifer Prince Devaraj" userId="c3fb109c-09d1-42a6-93f4-69472d709861" providerId="ADAL" clId="{1CDBF326-BB2E-4017-8670-627AF9458FEB}" dt="2023-02-16T00:01:03.834" v="699" actId="478"/>
          <ac:spMkLst>
            <pc:docMk/>
            <pc:sldMk cId="3809934474" sldId="764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1CDBF326-BB2E-4017-8670-627AF9458FEB}" dt="2023-02-16T00:22:48.739" v="753" actId="313"/>
          <ac:spMkLst>
            <pc:docMk/>
            <pc:sldMk cId="3809934474" sldId="764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00:59.186" v="697" actId="20577"/>
          <ac:spMkLst>
            <pc:docMk/>
            <pc:sldMk cId="3809934474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02:07.420" v="714" actId="1076"/>
          <ac:picMkLst>
            <pc:docMk/>
            <pc:sldMk cId="3809934474" sldId="764"/>
            <ac:picMk id="3" creationId="{C1D6507B-6080-774A-0AD0-10294C80345D}"/>
          </ac:picMkLst>
        </pc:picChg>
        <pc:picChg chg="del">
          <ac:chgData name="Jenifer Prince Devaraj" userId="c3fb109c-09d1-42a6-93f4-69472d709861" providerId="ADAL" clId="{1CDBF326-BB2E-4017-8670-627AF9458FEB}" dt="2023-02-16T00:01:00.990" v="698" actId="478"/>
          <ac:picMkLst>
            <pc:docMk/>
            <pc:sldMk cId="3809934474" sldId="764"/>
            <ac:picMk id="10" creationId="{E6202752-E1F5-08C2-5359-FFAA3165ACB9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47187652" sldId="765"/>
        </pc:sldMkLst>
        <pc:spChg chg="mod">
          <ac:chgData name="Jenifer Prince Devaraj" userId="c3fb109c-09d1-42a6-93f4-69472d709861" providerId="ADAL" clId="{1CDBF326-BB2E-4017-8670-627AF9458FEB}" dt="2023-02-16T00:14:57.978" v="729" actId="1076"/>
          <ac:spMkLst>
            <pc:docMk/>
            <pc:sldMk cId="347187652" sldId="765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4:11.610" v="726"/>
          <ac:spMkLst>
            <pc:docMk/>
            <pc:sldMk cId="347187652" sldId="765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13:50.007" v="722" actId="478"/>
          <ac:picMkLst>
            <pc:docMk/>
            <pc:sldMk cId="347187652" sldId="765"/>
            <ac:picMk id="3" creationId="{C1D6507B-6080-774A-0AD0-10294C80345D}"/>
          </ac:picMkLst>
        </pc:picChg>
        <pc:picChg chg="add mod">
          <ac:chgData name="Jenifer Prince Devaraj" userId="c3fb109c-09d1-42a6-93f4-69472d709861" providerId="ADAL" clId="{1CDBF326-BB2E-4017-8670-627AF9458FEB}" dt="2023-02-16T00:13:56.929" v="725" actId="1076"/>
          <ac:picMkLst>
            <pc:docMk/>
            <pc:sldMk cId="347187652" sldId="765"/>
            <ac:picMk id="6" creationId="{B42F5F54-0322-ED26-CA3A-AEBD1B32B04D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05556938" sldId="765"/>
        </pc:sldMkLst>
      </pc:sldChg>
      <pc:sldChg chg="modSp add mod">
        <pc:chgData name="Jenifer Prince Devaraj" userId="c3fb109c-09d1-42a6-93f4-69472d709861" providerId="ADAL" clId="{1CDBF326-BB2E-4017-8670-627AF9458FEB}" dt="2023-02-16T08:42:57.223" v="1098" actId="113"/>
        <pc:sldMkLst>
          <pc:docMk/>
          <pc:sldMk cId="3752769376" sldId="765"/>
        </pc:sldMkLst>
        <pc:spChg chg="mod">
          <ac:chgData name="Jenifer Prince Devaraj" userId="c3fb109c-09d1-42a6-93f4-69472d709861" providerId="ADAL" clId="{1CDBF326-BB2E-4017-8670-627AF9458FEB}" dt="2023-02-16T08:42:57.223" v="1098" actId="113"/>
          <ac:spMkLst>
            <pc:docMk/>
            <pc:sldMk cId="3752769376" sldId="765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18.771" v="913" actId="1076"/>
          <ac:spMkLst>
            <pc:docMk/>
            <pc:sldMk cId="3752769376" sldId="765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1CDBF326-BB2E-4017-8670-627AF9458FEB}" dt="2023-02-16T00:48:26.205" v="916" actId="1076"/>
          <ac:picMkLst>
            <pc:docMk/>
            <pc:sldMk cId="3752769376" sldId="765"/>
            <ac:picMk id="7" creationId="{6705C2C1-CA56-B8A0-0AEA-175A5644CF12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13784242" sldId="766"/>
        </pc:sldMkLst>
      </pc:sldChg>
      <pc:sldChg chg="delSp modSp add mod">
        <pc:chgData name="Jenifer Prince Devaraj" userId="c3fb109c-09d1-42a6-93f4-69472d709861" providerId="ADAL" clId="{1CDBF326-BB2E-4017-8670-627AF9458FEB}" dt="2023-02-16T00:57:06.351" v="955" actId="20577"/>
        <pc:sldMkLst>
          <pc:docMk/>
          <pc:sldMk cId="3167036134" sldId="766"/>
        </pc:sldMkLst>
        <pc:spChg chg="mod">
          <ac:chgData name="Jenifer Prince Devaraj" userId="c3fb109c-09d1-42a6-93f4-69472d709861" providerId="ADAL" clId="{1CDBF326-BB2E-4017-8670-627AF9458FEB}" dt="2023-02-16T00:57:06.351" v="955" actId="20577"/>
          <ac:spMkLst>
            <pc:docMk/>
            <pc:sldMk cId="3167036134" sldId="766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56.966" v="932" actId="20577"/>
          <ac:spMkLst>
            <pc:docMk/>
            <pc:sldMk cId="3167036134" sldId="766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50:52.790" v="938" actId="478"/>
          <ac:picMkLst>
            <pc:docMk/>
            <pc:sldMk cId="3167036134" sldId="766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955622078" sldId="766"/>
        </pc:sldMkLst>
        <pc:spChg chg="mod">
          <ac:chgData name="Jenifer Prince Devaraj" userId="c3fb109c-09d1-42a6-93f4-69472d709861" providerId="ADAL" clId="{1CDBF326-BB2E-4017-8670-627AF9458FEB}" dt="2023-02-16T00:15:32.938" v="737" actId="1076"/>
          <ac:spMkLst>
            <pc:docMk/>
            <pc:sldMk cId="3955622078" sldId="766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5:11.458" v="731"/>
          <ac:spMkLst>
            <pc:docMk/>
            <pc:sldMk cId="3955622078" sldId="76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15:21.144" v="735" actId="1076"/>
          <ac:picMkLst>
            <pc:docMk/>
            <pc:sldMk cId="3955622078" sldId="766"/>
            <ac:picMk id="3" creationId="{E99C82C9-109C-B910-0F40-E498C6319F07}"/>
          </ac:picMkLst>
        </pc:picChg>
        <pc:picChg chg="del">
          <ac:chgData name="Jenifer Prince Devaraj" userId="c3fb109c-09d1-42a6-93f4-69472d709861" providerId="ADAL" clId="{1CDBF326-BB2E-4017-8670-627AF9458FEB}" dt="2023-02-16T00:15:15.170" v="732" actId="478"/>
          <ac:picMkLst>
            <pc:docMk/>
            <pc:sldMk cId="3955622078" sldId="766"/>
            <ac:picMk id="6" creationId="{B42F5F54-0322-ED26-CA3A-AEBD1B32B04D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8:43:49.936" v="1103" actId="113"/>
        <pc:sldMkLst>
          <pc:docMk/>
          <pc:sldMk cId="532814165" sldId="767"/>
        </pc:sldMkLst>
        <pc:spChg chg="mod">
          <ac:chgData name="Jenifer Prince Devaraj" userId="c3fb109c-09d1-42a6-93f4-69472d709861" providerId="ADAL" clId="{1CDBF326-BB2E-4017-8670-627AF9458FEB}" dt="2023-02-16T08:43:49.936" v="1103" actId="113"/>
          <ac:spMkLst>
            <pc:docMk/>
            <pc:sldMk cId="532814165" sldId="767"/>
            <ac:spMk id="9" creationId="{02BAD94A-2CDE-75ED-C223-88778DA3723B}"/>
          </ac:spMkLst>
        </pc:spChg>
        <pc:spChg chg="add del mod">
          <ac:chgData name="Jenifer Prince Devaraj" userId="c3fb109c-09d1-42a6-93f4-69472d709861" providerId="ADAL" clId="{1CDBF326-BB2E-4017-8670-627AF9458FEB}" dt="2023-02-16T00:54:25.547" v="951" actId="1076"/>
          <ac:spMkLst>
            <pc:docMk/>
            <pc:sldMk cId="532814165" sldId="76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89971426" sldId="76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873738643" sldId="768"/>
        </pc:sldMkLst>
      </pc:sldChg>
      <pc:sldChg chg="modSp add mod">
        <pc:chgData name="Jenifer Prince Devaraj" userId="c3fb109c-09d1-42a6-93f4-69472d709861" providerId="ADAL" clId="{1CDBF326-BB2E-4017-8670-627AF9458FEB}" dt="2023-02-16T08:45:05.656" v="1108" actId="113"/>
        <pc:sldMkLst>
          <pc:docMk/>
          <pc:sldMk cId="3592398757" sldId="768"/>
        </pc:sldMkLst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1CDBF326-BB2E-4017-8670-627AF9458FEB}" dt="2023-02-16T08:45:05.656" v="1108" actId="113"/>
          <ac:spMkLst>
            <pc:docMk/>
            <pc:sldMk cId="3592398757" sldId="768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59:18.079" v="959"/>
          <ac:spMkLst>
            <pc:docMk/>
            <pc:sldMk cId="3592398757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1CDBF326-BB2E-4017-8670-627AF9458FEB}" dt="2023-02-16T08:45:55.989" v="1114" actId="113"/>
        <pc:sldMkLst>
          <pc:docMk/>
          <pc:sldMk cId="476044751" sldId="769"/>
        </pc:sldMkLst>
        <pc:spChg chg="add del">
          <ac:chgData name="Jenifer Prince Devaraj" userId="c3fb109c-09d1-42a6-93f4-69472d709861" providerId="ADAL" clId="{1CDBF326-BB2E-4017-8670-627AF9458FEB}" dt="2023-02-16T01:01:58.421" v="968" actId="22"/>
          <ac:spMkLst>
            <pc:docMk/>
            <pc:sldMk cId="476044751" sldId="769"/>
            <ac:spMk id="6" creationId="{36DDCC24-D1E3-2C36-ACC3-56EF9163AC85}"/>
          </ac:spMkLst>
        </pc:spChg>
        <pc:spChg chg="mod">
          <ac:chgData name="Jenifer Prince Devaraj" userId="c3fb109c-09d1-42a6-93f4-69472d709861" providerId="ADAL" clId="{1CDBF326-BB2E-4017-8670-627AF9458FEB}" dt="2023-02-16T08:45:55.989" v="1114" actId="113"/>
          <ac:spMkLst>
            <pc:docMk/>
            <pc:sldMk cId="476044751" sldId="769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1:40.332" v="964"/>
          <ac:spMkLst>
            <pc:docMk/>
            <pc:sldMk cId="476044751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163317104" sldId="76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812781161" sldId="770"/>
        </pc:sldMkLst>
      </pc:sldChg>
      <pc:sldChg chg="modSp add mod">
        <pc:chgData name="Jenifer Prince Devaraj" userId="c3fb109c-09d1-42a6-93f4-69472d709861" providerId="ADAL" clId="{1CDBF326-BB2E-4017-8670-627AF9458FEB}" dt="2023-02-16T08:46:14.326" v="1116" actId="20577"/>
        <pc:sldMkLst>
          <pc:docMk/>
          <pc:sldMk cId="2303667546" sldId="770"/>
        </pc:sldMkLst>
        <pc:spChg chg="mod">
          <ac:chgData name="Jenifer Prince Devaraj" userId="c3fb109c-09d1-42a6-93f4-69472d709861" providerId="ADAL" clId="{1CDBF326-BB2E-4017-8670-627AF9458FEB}" dt="2023-02-16T08:46:14.326" v="1116" actId="20577"/>
          <ac:spMkLst>
            <pc:docMk/>
            <pc:sldMk cId="2303667546" sldId="770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2:12.838" v="970"/>
          <ac:spMkLst>
            <pc:docMk/>
            <pc:sldMk cId="2303667546" sldId="770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1CDBF326-BB2E-4017-8670-627AF9458FEB}" dt="2023-02-16T08:46:48.701" v="1118" actId="113"/>
        <pc:sldMkLst>
          <pc:docMk/>
          <pc:sldMk cId="1423956440" sldId="771"/>
        </pc:sldMkLst>
        <pc:spChg chg="mod">
          <ac:chgData name="Jenifer Prince Devaraj" userId="c3fb109c-09d1-42a6-93f4-69472d709861" providerId="ADAL" clId="{1CDBF326-BB2E-4017-8670-627AF9458FEB}" dt="2023-02-16T08:46:48.701" v="1118" actId="113"/>
          <ac:spMkLst>
            <pc:docMk/>
            <pc:sldMk cId="1423956440" sldId="771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9:37.615" v="1025" actId="14100"/>
          <ac:spMkLst>
            <pc:docMk/>
            <pc:sldMk cId="1423956440" sldId="771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557578534" sldId="77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974918781" sldId="772"/>
        </pc:sldMkLst>
      </pc:sldChg>
      <pc:sldChg chg="modSp add mod">
        <pc:chgData name="Jenifer Prince Devaraj" userId="c3fb109c-09d1-42a6-93f4-69472d709861" providerId="ADAL" clId="{1CDBF326-BB2E-4017-8670-627AF9458FEB}" dt="2023-02-16T08:47:11.500" v="1121" actId="20577"/>
        <pc:sldMkLst>
          <pc:docMk/>
          <pc:sldMk cId="3165901196" sldId="772"/>
        </pc:sldMkLst>
        <pc:spChg chg="mod">
          <ac:chgData name="Jenifer Prince Devaraj" userId="c3fb109c-09d1-42a6-93f4-69472d709861" providerId="ADAL" clId="{1CDBF326-BB2E-4017-8670-627AF9458FEB}" dt="2023-02-16T08:47:11.500" v="1121" actId="20577"/>
          <ac:spMkLst>
            <pc:docMk/>
            <pc:sldMk cId="3165901196" sldId="772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11:55.193" v="1049" actId="1076"/>
          <ac:spMkLst>
            <pc:docMk/>
            <pc:sldMk cId="3165901196" sldId="77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555473364" sldId="773"/>
        </pc:sldMkLst>
      </pc:sldChg>
      <pc:sldChg chg="modSp add mod">
        <pc:chgData name="Jenifer Prince Devaraj" userId="c3fb109c-09d1-42a6-93f4-69472d709861" providerId="ADAL" clId="{1CDBF326-BB2E-4017-8670-627AF9458FEB}" dt="2023-02-16T01:12:46.419" v="1055" actId="1076"/>
        <pc:sldMkLst>
          <pc:docMk/>
          <pc:sldMk cId="2002702314" sldId="773"/>
        </pc:sldMkLst>
        <pc:spChg chg="mod">
          <ac:chgData name="Jenifer Prince Devaraj" userId="c3fb109c-09d1-42a6-93f4-69472d709861" providerId="ADAL" clId="{1CDBF326-BB2E-4017-8670-627AF9458FEB}" dt="2023-02-16T01:12:46.419" v="1055" actId="1076"/>
          <ac:spMkLst>
            <pc:docMk/>
            <pc:sldMk cId="2002702314" sldId="773"/>
            <ac:spMk id="9" creationId="{02BAD94A-2CDE-75ED-C223-88778DA3723B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39803020" sldId="77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59006833" sldId="77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934368404" sldId="776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419858031" sldId="777"/>
        </pc:sldMkLst>
      </pc:sldChg>
      <pc:sldChg chg="del">
        <pc:chgData name="Jenifer Prince Devaraj" userId="c3fb109c-09d1-42a6-93f4-69472d709861" providerId="ADAL" clId="{1CDBF326-BB2E-4017-8670-627AF9458FEB}" dt="2023-02-15T21:56:49.565" v="71" actId="47"/>
        <pc:sldMkLst>
          <pc:docMk/>
          <pc:sldMk cId="2667604713" sldId="778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70116661" sldId="77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21110848" sldId="780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78170707" sldId="78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8013750" sldId="782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73763390" sldId="783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265464205" sldId="78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050997376" sldId="78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84503180" sldId="78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22283169" sldId="788"/>
        </pc:sldMkLst>
      </pc:sldChg>
    </pc:docChg>
  </pc:docChgLst>
  <pc:docChgLst>
    <pc:chgData name="Jenifer Prince Devaraj" userId="c3fb109c-09d1-42a6-93f4-69472d709861" providerId="ADAL" clId="{1D98F8DD-584E-40B4-BC84-4B8BD2A68769}"/>
    <pc:docChg chg="custSel addSld modSld">
      <pc:chgData name="Jenifer Prince Devaraj" userId="c3fb109c-09d1-42a6-93f4-69472d709861" providerId="ADAL" clId="{1D98F8DD-584E-40B4-BC84-4B8BD2A68769}" dt="2023-10-18T09:07:29.624" v="278" actId="20577"/>
      <pc:docMkLst>
        <pc:docMk/>
      </pc:docMkLst>
      <pc:sldChg chg="addSp modSp add">
        <pc:chgData name="Jenifer Prince Devaraj" userId="c3fb109c-09d1-42a6-93f4-69472d709861" providerId="ADAL" clId="{1D98F8DD-584E-40B4-BC84-4B8BD2A68769}" dt="2023-10-18T08:54:23.659" v="243"/>
        <pc:sldMkLst>
          <pc:docMk/>
          <pc:sldMk cId="1471995847" sldId="305"/>
        </pc:sldMkLst>
        <pc:spChg chg="add mod">
          <ac:chgData name="Jenifer Prince Devaraj" userId="c3fb109c-09d1-42a6-93f4-69472d709861" providerId="ADAL" clId="{1D98F8DD-584E-40B4-BC84-4B8BD2A68769}" dt="2023-10-18T08:54:23.659" v="243"/>
          <ac:spMkLst>
            <pc:docMk/>
            <pc:sldMk cId="1471995847" sldId="305"/>
            <ac:spMk id="4" creationId="{AAD34E1A-1347-153C-7379-0E7F7E13388B}"/>
          </ac:spMkLst>
        </pc:spChg>
      </pc:sldChg>
      <pc:sldChg chg="addSp modSp add">
        <pc:chgData name="Jenifer Prince Devaraj" userId="c3fb109c-09d1-42a6-93f4-69472d709861" providerId="ADAL" clId="{1D98F8DD-584E-40B4-BC84-4B8BD2A68769}" dt="2023-10-18T08:54:26.068" v="244"/>
        <pc:sldMkLst>
          <pc:docMk/>
          <pc:sldMk cId="1617845627" sldId="306"/>
        </pc:sldMkLst>
        <pc:spChg chg="add mod">
          <ac:chgData name="Jenifer Prince Devaraj" userId="c3fb109c-09d1-42a6-93f4-69472d709861" providerId="ADAL" clId="{1D98F8DD-584E-40B4-BC84-4B8BD2A68769}" dt="2023-10-18T08:54:26.068" v="244"/>
          <ac:spMkLst>
            <pc:docMk/>
            <pc:sldMk cId="1617845627" sldId="306"/>
            <ac:spMk id="3" creationId="{875464BA-10C2-DE23-3967-18ADBE60D055}"/>
          </ac:spMkLst>
        </pc:spChg>
      </pc:sldChg>
      <pc:sldChg chg="addSp modSp add">
        <pc:chgData name="Jenifer Prince Devaraj" userId="c3fb109c-09d1-42a6-93f4-69472d709861" providerId="ADAL" clId="{1D98F8DD-584E-40B4-BC84-4B8BD2A68769}" dt="2023-10-18T08:54:28.394" v="245"/>
        <pc:sldMkLst>
          <pc:docMk/>
          <pc:sldMk cId="1187094815" sldId="307"/>
        </pc:sldMkLst>
        <pc:spChg chg="add mod">
          <ac:chgData name="Jenifer Prince Devaraj" userId="c3fb109c-09d1-42a6-93f4-69472d709861" providerId="ADAL" clId="{1D98F8DD-584E-40B4-BC84-4B8BD2A68769}" dt="2023-10-18T08:54:28.394" v="245"/>
          <ac:spMkLst>
            <pc:docMk/>
            <pc:sldMk cId="1187094815" sldId="307"/>
            <ac:spMk id="3" creationId="{42D7E0ED-6969-A356-59D8-B2B832422738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9:07:29.624" v="278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D98F8DD-584E-40B4-BC84-4B8BD2A68769}" dt="2023-10-18T08:52:26.305" v="192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1D98F8DD-584E-40B4-BC84-4B8BD2A68769}" dt="2023-10-18T08:52:29.314" v="194" actId="478"/>
          <ac:spMkLst>
            <pc:docMk/>
            <pc:sldMk cId="3119007398" sldId="719"/>
            <ac:spMk id="4" creationId="{7F6BCA9E-9565-A679-6004-12476D0FE359}"/>
          </ac:spMkLst>
        </pc:spChg>
        <pc:spChg chg="del">
          <ac:chgData name="Jenifer Prince Devaraj" userId="c3fb109c-09d1-42a6-93f4-69472d709861" providerId="ADAL" clId="{1D98F8DD-584E-40B4-BC84-4B8BD2A68769}" dt="2023-10-18T08:52:22.899" v="191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1D98F8DD-584E-40B4-BC84-4B8BD2A68769}" dt="2023-10-18T09:07:29.624" v="278" actId="20577"/>
          <ac:spMkLst>
            <pc:docMk/>
            <pc:sldMk cId="3119007398" sldId="719"/>
            <ac:spMk id="6" creationId="{A97D0688-821D-7352-B94E-9D6DF5843A38}"/>
          </ac:spMkLst>
        </pc:spChg>
        <pc:spChg chg="add mod">
          <ac:chgData name="Jenifer Prince Devaraj" userId="c3fb109c-09d1-42a6-93f4-69472d709861" providerId="ADAL" clId="{1D98F8DD-584E-40B4-BC84-4B8BD2A68769}" dt="2023-10-18T08:52:40.731" v="197"/>
          <ac:spMkLst>
            <pc:docMk/>
            <pc:sldMk cId="3119007398" sldId="719"/>
            <ac:spMk id="7" creationId="{D97A7CE0-AC05-11D0-B8EC-DF2CE36E5663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3:49.579" v="228"/>
        <pc:sldMkLst>
          <pc:docMk/>
          <pc:sldMk cId="3658654216" sldId="755"/>
        </pc:sldMkLst>
        <pc:spChg chg="add mod">
          <ac:chgData name="Jenifer Prince Devaraj" userId="c3fb109c-09d1-42a6-93f4-69472d709861" providerId="ADAL" clId="{1D98F8DD-584E-40B4-BC84-4B8BD2A68769}" dt="2023-10-18T08:53:49.579" v="228"/>
          <ac:spMkLst>
            <pc:docMk/>
            <pc:sldMk cId="3658654216" sldId="755"/>
            <ac:spMk id="3" creationId="{F184D586-6B99-1A1F-7F4C-E47F4D4EDA69}"/>
          </ac:spMkLst>
        </pc:spChg>
        <pc:spChg chg="del">
          <ac:chgData name="Jenifer Prince Devaraj" userId="c3fb109c-09d1-42a6-93f4-69472d709861" providerId="ADAL" clId="{1D98F8DD-584E-40B4-BC84-4B8BD2A68769}" dt="2023-10-18T08:53:44.810" v="226" actId="478"/>
          <ac:spMkLst>
            <pc:docMk/>
            <pc:sldMk cId="3658654216" sldId="755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3:47.230" v="227"/>
        <pc:sldMkLst>
          <pc:docMk/>
          <pc:sldMk cId="1856619079" sldId="756"/>
        </pc:sldMkLst>
        <pc:spChg chg="add mod">
          <ac:chgData name="Jenifer Prince Devaraj" userId="c3fb109c-09d1-42a6-93f4-69472d709861" providerId="ADAL" clId="{1D98F8DD-584E-40B4-BC84-4B8BD2A68769}" dt="2023-10-18T08:53:47.230" v="227"/>
          <ac:spMkLst>
            <pc:docMk/>
            <pc:sldMk cId="1856619079" sldId="756"/>
            <ac:spMk id="3" creationId="{D336A8E0-9BCD-A495-D569-6C85DDA070D6}"/>
          </ac:spMkLst>
        </pc:spChg>
        <pc:spChg chg="del mod">
          <ac:chgData name="Jenifer Prince Devaraj" userId="c3fb109c-09d1-42a6-93f4-69472d709861" providerId="ADAL" clId="{1D98F8DD-584E-40B4-BC84-4B8BD2A68769}" dt="2023-10-18T08:53:40.227" v="225" actId="478"/>
          <ac:spMkLst>
            <pc:docMk/>
            <pc:sldMk cId="1856619079" sldId="75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D98F8DD-584E-40B4-BC84-4B8BD2A68769}" dt="2023-10-16T20:17:26.063" v="0" actId="20577"/>
          <ac:spMkLst>
            <pc:docMk/>
            <pc:sldMk cId="1856619079" sldId="756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3:54.327" v="230"/>
        <pc:sldMkLst>
          <pc:docMk/>
          <pc:sldMk cId="1321171887" sldId="757"/>
        </pc:sldMkLst>
        <pc:spChg chg="add mod">
          <ac:chgData name="Jenifer Prince Devaraj" userId="c3fb109c-09d1-42a6-93f4-69472d709861" providerId="ADAL" clId="{1D98F8DD-584E-40B4-BC84-4B8BD2A68769}" dt="2023-10-18T08:53:54.327" v="230"/>
          <ac:spMkLst>
            <pc:docMk/>
            <pc:sldMk cId="1321171887" sldId="757"/>
            <ac:spMk id="3" creationId="{CEA53FAC-AE78-C5A4-A441-23E6A6D25D2E}"/>
          </ac:spMkLst>
        </pc:spChg>
        <pc:spChg chg="del">
          <ac:chgData name="Jenifer Prince Devaraj" userId="c3fb109c-09d1-42a6-93f4-69472d709861" providerId="ADAL" clId="{1D98F8DD-584E-40B4-BC84-4B8BD2A68769}" dt="2023-10-18T08:53:53.737" v="229" actId="478"/>
          <ac:spMkLst>
            <pc:docMk/>
            <pc:sldMk cId="1321171887" sldId="757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3:58.620" v="232"/>
        <pc:sldMkLst>
          <pc:docMk/>
          <pc:sldMk cId="2552383452" sldId="758"/>
        </pc:sldMkLst>
        <pc:spChg chg="add mod">
          <ac:chgData name="Jenifer Prince Devaraj" userId="c3fb109c-09d1-42a6-93f4-69472d709861" providerId="ADAL" clId="{1D98F8DD-584E-40B4-BC84-4B8BD2A68769}" dt="2023-10-18T08:53:58.620" v="232"/>
          <ac:spMkLst>
            <pc:docMk/>
            <pc:sldMk cId="2552383452" sldId="758"/>
            <ac:spMk id="3" creationId="{D20BD84C-BF71-35F4-0264-2E21722062A5}"/>
          </ac:spMkLst>
        </pc:spChg>
        <pc:spChg chg="del">
          <ac:chgData name="Jenifer Prince Devaraj" userId="c3fb109c-09d1-42a6-93f4-69472d709861" providerId="ADAL" clId="{1D98F8DD-584E-40B4-BC84-4B8BD2A68769}" dt="2023-10-18T08:53:58.156" v="231" actId="478"/>
          <ac:spMkLst>
            <pc:docMk/>
            <pc:sldMk cId="2552383452" sldId="758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03.056" v="234"/>
        <pc:sldMkLst>
          <pc:docMk/>
          <pc:sldMk cId="280865915" sldId="759"/>
        </pc:sldMkLst>
        <pc:spChg chg="add mod">
          <ac:chgData name="Jenifer Prince Devaraj" userId="c3fb109c-09d1-42a6-93f4-69472d709861" providerId="ADAL" clId="{1D98F8DD-584E-40B4-BC84-4B8BD2A68769}" dt="2023-10-18T08:54:03.056" v="234"/>
          <ac:spMkLst>
            <pc:docMk/>
            <pc:sldMk cId="280865915" sldId="759"/>
            <ac:spMk id="3" creationId="{BBAD9E00-7CE4-B787-93CC-67B8D61E3F35}"/>
          </ac:spMkLst>
        </pc:spChg>
        <pc:spChg chg="del">
          <ac:chgData name="Jenifer Prince Devaraj" userId="c3fb109c-09d1-42a6-93f4-69472d709861" providerId="ADAL" clId="{1D98F8DD-584E-40B4-BC84-4B8BD2A68769}" dt="2023-10-18T08:54:02.613" v="233" actId="478"/>
          <ac:spMkLst>
            <pc:docMk/>
            <pc:sldMk cId="280865915" sldId="759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07.208" v="236"/>
        <pc:sldMkLst>
          <pc:docMk/>
          <pc:sldMk cId="2818246239" sldId="760"/>
        </pc:sldMkLst>
        <pc:spChg chg="add mod">
          <ac:chgData name="Jenifer Prince Devaraj" userId="c3fb109c-09d1-42a6-93f4-69472d709861" providerId="ADAL" clId="{1D98F8DD-584E-40B4-BC84-4B8BD2A68769}" dt="2023-10-18T08:54:07.208" v="236"/>
          <ac:spMkLst>
            <pc:docMk/>
            <pc:sldMk cId="2818246239" sldId="760"/>
            <ac:spMk id="3" creationId="{3508029B-2BC8-ACF2-CF89-E4D56C33A4B5}"/>
          </ac:spMkLst>
        </pc:spChg>
        <pc:spChg chg="del">
          <ac:chgData name="Jenifer Prince Devaraj" userId="c3fb109c-09d1-42a6-93f4-69472d709861" providerId="ADAL" clId="{1D98F8DD-584E-40B4-BC84-4B8BD2A68769}" dt="2023-10-18T08:54:06.791" v="235" actId="478"/>
          <ac:spMkLst>
            <pc:docMk/>
            <pc:sldMk cId="2818246239" sldId="760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11.120" v="238"/>
        <pc:sldMkLst>
          <pc:docMk/>
          <pc:sldMk cId="830452161" sldId="761"/>
        </pc:sldMkLst>
        <pc:spChg chg="add mod">
          <ac:chgData name="Jenifer Prince Devaraj" userId="c3fb109c-09d1-42a6-93f4-69472d709861" providerId="ADAL" clId="{1D98F8DD-584E-40B4-BC84-4B8BD2A68769}" dt="2023-10-18T08:54:11.120" v="238"/>
          <ac:spMkLst>
            <pc:docMk/>
            <pc:sldMk cId="830452161" sldId="761"/>
            <ac:spMk id="3" creationId="{4F74C02F-452A-BF0E-1D04-F2BE3393327B}"/>
          </ac:spMkLst>
        </pc:spChg>
        <pc:spChg chg="del">
          <ac:chgData name="Jenifer Prince Devaraj" userId="c3fb109c-09d1-42a6-93f4-69472d709861" providerId="ADAL" clId="{1D98F8DD-584E-40B4-BC84-4B8BD2A68769}" dt="2023-10-18T08:54:10.688" v="237" actId="478"/>
          <ac:spMkLst>
            <pc:docMk/>
            <pc:sldMk cId="830452161" sldId="761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15.773" v="240"/>
        <pc:sldMkLst>
          <pc:docMk/>
          <pc:sldMk cId="3109245988" sldId="762"/>
        </pc:sldMkLst>
        <pc:spChg chg="add mod">
          <ac:chgData name="Jenifer Prince Devaraj" userId="c3fb109c-09d1-42a6-93f4-69472d709861" providerId="ADAL" clId="{1D98F8DD-584E-40B4-BC84-4B8BD2A68769}" dt="2023-10-18T08:54:15.773" v="240"/>
          <ac:spMkLst>
            <pc:docMk/>
            <pc:sldMk cId="3109245988" sldId="762"/>
            <ac:spMk id="3" creationId="{1E9A4AE1-2EC0-C656-FE44-3574BEBE633F}"/>
          </ac:spMkLst>
        </pc:spChg>
        <pc:spChg chg="del">
          <ac:chgData name="Jenifer Prince Devaraj" userId="c3fb109c-09d1-42a6-93f4-69472d709861" providerId="ADAL" clId="{1D98F8DD-584E-40B4-BC84-4B8BD2A68769}" dt="2023-10-18T08:54:15.396" v="239" actId="478"/>
          <ac:spMkLst>
            <pc:docMk/>
            <pc:sldMk cId="3109245988" sldId="762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20.219" v="242"/>
        <pc:sldMkLst>
          <pc:docMk/>
          <pc:sldMk cId="1095517584" sldId="763"/>
        </pc:sldMkLst>
        <pc:spChg chg="del">
          <ac:chgData name="Jenifer Prince Devaraj" userId="c3fb109c-09d1-42a6-93f4-69472d709861" providerId="ADAL" clId="{1D98F8DD-584E-40B4-BC84-4B8BD2A68769}" dt="2023-10-18T08:54:19.701" v="241" actId="478"/>
          <ac:spMkLst>
            <pc:docMk/>
            <pc:sldMk cId="1095517584" sldId="763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D98F8DD-584E-40B4-BC84-4B8BD2A68769}" dt="2023-10-18T08:54:20.219" v="242"/>
          <ac:spMkLst>
            <pc:docMk/>
            <pc:sldMk cId="1095517584" sldId="763"/>
            <ac:spMk id="6" creationId="{12C23765-0749-4EA4-5F26-F757A76A1E93}"/>
          </ac:spMkLst>
        </pc:spChg>
        <pc:spChg chg="mod">
          <ac:chgData name="Jenifer Prince Devaraj" userId="c3fb109c-09d1-42a6-93f4-69472d709861" providerId="ADAL" clId="{1D98F8DD-584E-40B4-BC84-4B8BD2A68769}" dt="2023-10-18T08:38:11.499" v="155" actId="1076"/>
          <ac:spMkLst>
            <pc:docMk/>
            <pc:sldMk cId="1095517584" sldId="763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D98F8DD-584E-40B4-BC84-4B8BD2A68769}" dt="2023-10-18T08:36:42.450" v="2" actId="478"/>
          <ac:picMkLst>
            <pc:docMk/>
            <pc:sldMk cId="1095517584" sldId="763"/>
            <ac:picMk id="3" creationId="{D40E398B-89FD-7BA6-E717-F6687A52C55A}"/>
          </ac:picMkLst>
        </pc:picChg>
      </pc:sldChg>
      <pc:sldChg chg="addSp delSp modSp mod">
        <pc:chgData name="Jenifer Prince Devaraj" userId="c3fb109c-09d1-42a6-93f4-69472d709861" providerId="ADAL" clId="{1D98F8DD-584E-40B4-BC84-4B8BD2A68769}" dt="2023-10-18T08:54:33.404" v="247"/>
        <pc:sldMkLst>
          <pc:docMk/>
          <pc:sldMk cId="2235327449" sldId="764"/>
        </pc:sldMkLst>
        <pc:spChg chg="add mod">
          <ac:chgData name="Jenifer Prince Devaraj" userId="c3fb109c-09d1-42a6-93f4-69472d709861" providerId="ADAL" clId="{1D98F8DD-584E-40B4-BC84-4B8BD2A68769}" dt="2023-10-18T08:54:33.404" v="247"/>
          <ac:spMkLst>
            <pc:docMk/>
            <pc:sldMk cId="2235327449" sldId="764"/>
            <ac:spMk id="3" creationId="{7A5490DA-F99A-225D-C58C-F168CA68100C}"/>
          </ac:spMkLst>
        </pc:spChg>
        <pc:spChg chg="del">
          <ac:chgData name="Jenifer Prince Devaraj" userId="c3fb109c-09d1-42a6-93f4-69472d709861" providerId="ADAL" clId="{1D98F8DD-584E-40B4-BC84-4B8BD2A68769}" dt="2023-10-18T08:54:33.014" v="246" actId="478"/>
          <ac:spMkLst>
            <pc:docMk/>
            <pc:sldMk cId="2235327449" sldId="76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D98F8DD-584E-40B4-BC84-4B8BD2A68769}" dt="2023-10-18T08:42:43.750" v="171" actId="2710"/>
          <ac:spMkLst>
            <pc:docMk/>
            <pc:sldMk cId="2235327449" sldId="764"/>
            <ac:spMk id="9" creationId="{02BAD94A-2CDE-75ED-C223-88778DA3723B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37.393" v="249"/>
        <pc:sldMkLst>
          <pc:docMk/>
          <pc:sldMk cId="3752769376" sldId="765"/>
        </pc:sldMkLst>
        <pc:spChg chg="add mod">
          <ac:chgData name="Jenifer Prince Devaraj" userId="c3fb109c-09d1-42a6-93f4-69472d709861" providerId="ADAL" clId="{1D98F8DD-584E-40B4-BC84-4B8BD2A68769}" dt="2023-10-18T08:54:37.393" v="249"/>
          <ac:spMkLst>
            <pc:docMk/>
            <pc:sldMk cId="3752769376" sldId="765"/>
            <ac:spMk id="3" creationId="{7B9E687A-E6CB-C1A1-2CD9-5348E6DEEEFD}"/>
          </ac:spMkLst>
        </pc:spChg>
        <pc:spChg chg="del">
          <ac:chgData name="Jenifer Prince Devaraj" userId="c3fb109c-09d1-42a6-93f4-69472d709861" providerId="ADAL" clId="{1D98F8DD-584E-40B4-BC84-4B8BD2A68769}" dt="2023-10-18T08:54:37.030" v="248" actId="478"/>
          <ac:spMkLst>
            <pc:docMk/>
            <pc:sldMk cId="3752769376" sldId="765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D98F8DD-584E-40B4-BC84-4B8BD2A68769}" dt="2023-10-18T08:43:37.977" v="174" actId="1076"/>
          <ac:spMkLst>
            <pc:docMk/>
            <pc:sldMk cId="3752769376" sldId="765"/>
            <ac:spMk id="9" creationId="{02BAD94A-2CDE-75ED-C223-88778DA3723B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41.574" v="252"/>
        <pc:sldMkLst>
          <pc:docMk/>
          <pc:sldMk cId="3167036134" sldId="766"/>
        </pc:sldMkLst>
        <pc:spChg chg="add mod">
          <ac:chgData name="Jenifer Prince Devaraj" userId="c3fb109c-09d1-42a6-93f4-69472d709861" providerId="ADAL" clId="{1D98F8DD-584E-40B4-BC84-4B8BD2A68769}" dt="2023-10-18T08:54:41.574" v="252"/>
          <ac:spMkLst>
            <pc:docMk/>
            <pc:sldMk cId="3167036134" sldId="766"/>
            <ac:spMk id="3" creationId="{3FFBFC7D-CCCE-3BA4-9B1C-AC19BA8B5268}"/>
          </ac:spMkLst>
        </pc:spChg>
        <pc:spChg chg="del mod">
          <ac:chgData name="Jenifer Prince Devaraj" userId="c3fb109c-09d1-42a6-93f4-69472d709861" providerId="ADAL" clId="{1D98F8DD-584E-40B4-BC84-4B8BD2A68769}" dt="2023-10-18T08:54:41.159" v="251" actId="478"/>
          <ac:spMkLst>
            <pc:docMk/>
            <pc:sldMk cId="3167036134" sldId="766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46.173" v="254"/>
        <pc:sldMkLst>
          <pc:docMk/>
          <pc:sldMk cId="532814165" sldId="767"/>
        </pc:sldMkLst>
        <pc:spChg chg="add mod">
          <ac:chgData name="Jenifer Prince Devaraj" userId="c3fb109c-09d1-42a6-93f4-69472d709861" providerId="ADAL" clId="{1D98F8DD-584E-40B4-BC84-4B8BD2A68769}" dt="2023-10-18T08:54:46.173" v="254"/>
          <ac:spMkLst>
            <pc:docMk/>
            <pc:sldMk cId="532814165" sldId="767"/>
            <ac:spMk id="3" creationId="{764A3942-81C2-CBCF-9E00-31E719BBD5C9}"/>
          </ac:spMkLst>
        </pc:spChg>
        <pc:spChg chg="del">
          <ac:chgData name="Jenifer Prince Devaraj" userId="c3fb109c-09d1-42a6-93f4-69472d709861" providerId="ADAL" clId="{1D98F8DD-584E-40B4-BC84-4B8BD2A68769}" dt="2023-10-18T08:54:45.430" v="253" actId="478"/>
          <ac:spMkLst>
            <pc:docMk/>
            <pc:sldMk cId="532814165" sldId="76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D98F8DD-584E-40B4-BC84-4B8BD2A68769}" dt="2023-10-18T08:44:55.050" v="176" actId="113"/>
          <ac:spMkLst>
            <pc:docMk/>
            <pc:sldMk cId="532814165" sldId="767"/>
            <ac:spMk id="9" creationId="{02BAD94A-2CDE-75ED-C223-88778DA3723B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50.403" v="256"/>
        <pc:sldMkLst>
          <pc:docMk/>
          <pc:sldMk cId="3592398757" sldId="768"/>
        </pc:sldMkLst>
        <pc:spChg chg="add mod">
          <ac:chgData name="Jenifer Prince Devaraj" userId="c3fb109c-09d1-42a6-93f4-69472d709861" providerId="ADAL" clId="{1D98F8DD-584E-40B4-BC84-4B8BD2A68769}" dt="2023-10-18T08:54:50.403" v="256"/>
          <ac:spMkLst>
            <pc:docMk/>
            <pc:sldMk cId="3592398757" sldId="768"/>
            <ac:spMk id="3" creationId="{5919A016-3AA4-13F9-F0A2-12A1BE0BB276}"/>
          </ac:spMkLst>
        </pc:spChg>
        <pc:spChg chg="del">
          <ac:chgData name="Jenifer Prince Devaraj" userId="c3fb109c-09d1-42a6-93f4-69472d709861" providerId="ADAL" clId="{1D98F8DD-584E-40B4-BC84-4B8BD2A68769}" dt="2023-10-18T08:54:49.945" v="255" actId="478"/>
          <ac:spMkLst>
            <pc:docMk/>
            <pc:sldMk cId="3592398757" sldId="768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D98F8DD-584E-40B4-BC84-4B8BD2A68769}" dt="2023-10-18T08:46:37.291" v="187" actId="6549"/>
          <ac:spMkLst>
            <pc:docMk/>
            <pc:sldMk cId="3592398757" sldId="768"/>
            <ac:spMk id="9" creationId="{02BAD94A-2CDE-75ED-C223-88778DA3723B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54.495" v="258"/>
        <pc:sldMkLst>
          <pc:docMk/>
          <pc:sldMk cId="476044751" sldId="769"/>
        </pc:sldMkLst>
        <pc:spChg chg="add mod">
          <ac:chgData name="Jenifer Prince Devaraj" userId="c3fb109c-09d1-42a6-93f4-69472d709861" providerId="ADAL" clId="{1D98F8DD-584E-40B4-BC84-4B8BD2A68769}" dt="2023-10-18T08:54:54.495" v="258"/>
          <ac:spMkLst>
            <pc:docMk/>
            <pc:sldMk cId="476044751" sldId="769"/>
            <ac:spMk id="3" creationId="{005575BE-8A3C-56CC-453D-AFBA65D6911A}"/>
          </ac:spMkLst>
        </pc:spChg>
        <pc:spChg chg="del">
          <ac:chgData name="Jenifer Prince Devaraj" userId="c3fb109c-09d1-42a6-93f4-69472d709861" providerId="ADAL" clId="{1D98F8DD-584E-40B4-BC84-4B8BD2A68769}" dt="2023-10-18T08:54:54.077" v="257" actId="478"/>
          <ac:spMkLst>
            <pc:docMk/>
            <pc:sldMk cId="476044751" sldId="769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4:58.501" v="260"/>
        <pc:sldMkLst>
          <pc:docMk/>
          <pc:sldMk cId="2303667546" sldId="770"/>
        </pc:sldMkLst>
        <pc:spChg chg="add mod">
          <ac:chgData name="Jenifer Prince Devaraj" userId="c3fb109c-09d1-42a6-93f4-69472d709861" providerId="ADAL" clId="{1D98F8DD-584E-40B4-BC84-4B8BD2A68769}" dt="2023-10-18T08:54:58.501" v="260"/>
          <ac:spMkLst>
            <pc:docMk/>
            <pc:sldMk cId="2303667546" sldId="770"/>
            <ac:spMk id="3" creationId="{5457E922-7270-81CF-96E1-FF01DB8A4B9F}"/>
          </ac:spMkLst>
        </pc:spChg>
        <pc:spChg chg="del">
          <ac:chgData name="Jenifer Prince Devaraj" userId="c3fb109c-09d1-42a6-93f4-69472d709861" providerId="ADAL" clId="{1D98F8DD-584E-40B4-BC84-4B8BD2A68769}" dt="2023-10-18T08:54:58.075" v="259" actId="478"/>
          <ac:spMkLst>
            <pc:docMk/>
            <pc:sldMk cId="2303667546" sldId="770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D98F8DD-584E-40B4-BC84-4B8BD2A68769}" dt="2023-10-18T08:49:37.946" v="189" actId="113"/>
          <ac:spMkLst>
            <pc:docMk/>
            <pc:sldMk cId="2303667546" sldId="770"/>
            <ac:spMk id="9" creationId="{02BAD94A-2CDE-75ED-C223-88778DA3723B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5:03.341" v="263"/>
        <pc:sldMkLst>
          <pc:docMk/>
          <pc:sldMk cId="1423956440" sldId="771"/>
        </pc:sldMkLst>
        <pc:spChg chg="add mod">
          <ac:chgData name="Jenifer Prince Devaraj" userId="c3fb109c-09d1-42a6-93f4-69472d709861" providerId="ADAL" clId="{1D98F8DD-584E-40B4-BC84-4B8BD2A68769}" dt="2023-10-18T08:55:03.341" v="263"/>
          <ac:spMkLst>
            <pc:docMk/>
            <pc:sldMk cId="1423956440" sldId="771"/>
            <ac:spMk id="3" creationId="{364D7808-51F7-681E-9BC8-D1BB2B046A27}"/>
          </ac:spMkLst>
        </pc:spChg>
        <pc:spChg chg="del mod">
          <ac:chgData name="Jenifer Prince Devaraj" userId="c3fb109c-09d1-42a6-93f4-69472d709861" providerId="ADAL" clId="{1D98F8DD-584E-40B4-BC84-4B8BD2A68769}" dt="2023-10-18T08:55:02.926" v="262" actId="478"/>
          <ac:spMkLst>
            <pc:docMk/>
            <pc:sldMk cId="1423956440" sldId="771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5:35.387" v="268" actId="1076"/>
        <pc:sldMkLst>
          <pc:docMk/>
          <pc:sldMk cId="3165901196" sldId="772"/>
        </pc:sldMkLst>
        <pc:spChg chg="add mod">
          <ac:chgData name="Jenifer Prince Devaraj" userId="c3fb109c-09d1-42a6-93f4-69472d709861" providerId="ADAL" clId="{1D98F8DD-584E-40B4-BC84-4B8BD2A68769}" dt="2023-10-18T08:55:23.456" v="266"/>
          <ac:spMkLst>
            <pc:docMk/>
            <pc:sldMk cId="3165901196" sldId="772"/>
            <ac:spMk id="3" creationId="{01A8B60B-A76C-9692-D737-1EA1EDE0FC5B}"/>
          </ac:spMkLst>
        </pc:spChg>
        <pc:spChg chg="del">
          <ac:chgData name="Jenifer Prince Devaraj" userId="c3fb109c-09d1-42a6-93f4-69472d709861" providerId="ADAL" clId="{1D98F8DD-584E-40B4-BC84-4B8BD2A68769}" dt="2023-10-18T08:55:22.770" v="265" actId="478"/>
          <ac:spMkLst>
            <pc:docMk/>
            <pc:sldMk cId="3165901196" sldId="772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D98F8DD-584E-40B4-BC84-4B8BD2A68769}" dt="2023-10-18T08:55:35.387" v="268" actId="1076"/>
          <ac:spMkLst>
            <pc:docMk/>
            <pc:sldMk cId="3165901196" sldId="772"/>
            <ac:spMk id="9" creationId="{02BAD94A-2CDE-75ED-C223-88778DA3723B}"/>
          </ac:spMkLst>
        </pc:spChg>
      </pc:sldChg>
      <pc:sldChg chg="addSp delSp modSp mod">
        <pc:chgData name="Jenifer Prince Devaraj" userId="c3fb109c-09d1-42a6-93f4-69472d709861" providerId="ADAL" clId="{1D98F8DD-584E-40B4-BC84-4B8BD2A68769}" dt="2023-10-18T08:55:39.327" v="270"/>
        <pc:sldMkLst>
          <pc:docMk/>
          <pc:sldMk cId="2002702314" sldId="773"/>
        </pc:sldMkLst>
        <pc:spChg chg="add mod">
          <ac:chgData name="Jenifer Prince Devaraj" userId="c3fb109c-09d1-42a6-93f4-69472d709861" providerId="ADAL" clId="{1D98F8DD-584E-40B4-BC84-4B8BD2A68769}" dt="2023-10-18T08:55:39.327" v="270"/>
          <ac:spMkLst>
            <pc:docMk/>
            <pc:sldMk cId="2002702314" sldId="773"/>
            <ac:spMk id="3" creationId="{D191A1EE-EB49-41D9-0D69-F963AF8B06F9}"/>
          </ac:spMkLst>
        </pc:spChg>
        <pc:spChg chg="del">
          <ac:chgData name="Jenifer Prince Devaraj" userId="c3fb109c-09d1-42a6-93f4-69472d709861" providerId="ADAL" clId="{1D98F8DD-584E-40B4-BC84-4B8BD2A68769}" dt="2023-10-18T08:55:38.892" v="269" actId="478"/>
          <ac:spMkLst>
            <pc:docMk/>
            <pc:sldMk cId="2002702314" sldId="773"/>
            <ac:spMk id="4" creationId="{D18B15BA-6AF7-7BEA-D02A-43BDCA69390F}"/>
          </ac:spMkLst>
        </pc:spChg>
      </pc:sldChg>
    </pc:docChg>
  </pc:docChgLst>
  <pc:docChgLst>
    <pc:chgData name="Jenifer Prince Devaraj" userId="c3fb109c-09d1-42a6-93f4-69472d709861" providerId="ADAL" clId="{79C66629-60AE-4634-947E-FF02DFAE5D39}"/>
    <pc:docChg chg="custSel modSld">
      <pc:chgData name="Jenifer Prince Devaraj" userId="c3fb109c-09d1-42a6-93f4-69472d709861" providerId="ADAL" clId="{79C66629-60AE-4634-947E-FF02DFAE5D39}" dt="2023-05-23T10:15:20.372" v="12" actId="1076"/>
      <pc:docMkLst>
        <pc:docMk/>
      </pc:docMkLst>
      <pc:sldChg chg="addSp delSp modSp mod">
        <pc:chgData name="Jenifer Prince Devaraj" userId="c3fb109c-09d1-42a6-93f4-69472d709861" providerId="ADAL" clId="{79C66629-60AE-4634-947E-FF02DFAE5D39}" dt="2023-05-23T10:13:48.910" v="2" actId="1076"/>
        <pc:sldMkLst>
          <pc:docMk/>
          <pc:sldMk cId="1321171887" sldId="757"/>
        </pc:sldMkLst>
        <pc:picChg chg="add mod">
          <ac:chgData name="Jenifer Prince Devaraj" userId="c3fb109c-09d1-42a6-93f4-69472d709861" providerId="ADAL" clId="{79C66629-60AE-4634-947E-FF02DFAE5D39}" dt="2023-05-23T10:13:48.910" v="2" actId="1076"/>
          <ac:picMkLst>
            <pc:docMk/>
            <pc:sldMk cId="1321171887" sldId="757"/>
            <ac:picMk id="6" creationId="{3F7ABD46-9866-3BDD-9795-C9D5E076EF12}"/>
          </ac:picMkLst>
        </pc:picChg>
        <pc:picChg chg="del">
          <ac:chgData name="Jenifer Prince Devaraj" userId="c3fb109c-09d1-42a6-93f4-69472d709861" providerId="ADAL" clId="{79C66629-60AE-4634-947E-FF02DFAE5D39}" dt="2023-05-23T10:13:45.620" v="0" actId="478"/>
          <ac:picMkLst>
            <pc:docMk/>
            <pc:sldMk cId="1321171887" sldId="757"/>
            <ac:picMk id="19" creationId="{EDB43281-5D11-EEF6-A073-BEB6F6C26A60}"/>
          </ac:picMkLst>
        </pc:picChg>
      </pc:sldChg>
      <pc:sldChg chg="addSp delSp modSp mod">
        <pc:chgData name="Jenifer Prince Devaraj" userId="c3fb109c-09d1-42a6-93f4-69472d709861" providerId="ADAL" clId="{79C66629-60AE-4634-947E-FF02DFAE5D39}" dt="2023-05-23T10:15:20.372" v="12" actId="1076"/>
        <pc:sldMkLst>
          <pc:docMk/>
          <pc:sldMk cId="280865915" sldId="759"/>
        </pc:sldMkLst>
        <pc:picChg chg="add mod">
          <ac:chgData name="Jenifer Prince Devaraj" userId="c3fb109c-09d1-42a6-93f4-69472d709861" providerId="ADAL" clId="{79C66629-60AE-4634-947E-FF02DFAE5D39}" dt="2023-05-23T10:15:20.372" v="12" actId="1076"/>
          <ac:picMkLst>
            <pc:docMk/>
            <pc:sldMk cId="280865915" sldId="759"/>
            <ac:picMk id="6" creationId="{BBB413E9-B56A-25B6-02B6-D75FACC78234}"/>
          </ac:picMkLst>
        </pc:picChg>
        <pc:picChg chg="del">
          <ac:chgData name="Jenifer Prince Devaraj" userId="c3fb109c-09d1-42a6-93f4-69472d709861" providerId="ADAL" clId="{79C66629-60AE-4634-947E-FF02DFAE5D39}" dt="2023-05-23T10:15:01.962" v="3" actId="478"/>
          <ac:picMkLst>
            <pc:docMk/>
            <pc:sldMk cId="280865915" sldId="759"/>
            <ac:picMk id="9" creationId="{15AE0AED-2CC2-915C-CB81-84878E7F419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10/18/2023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18661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3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3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97D0688-821D-7352-B94E-9D6DF5843A38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Data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Acquisition Systems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14- Part 1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D97A7CE0-AC05-11D0-B8EC-DF2CE36E5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1302" y="3769054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191586"/>
            <a:ext cx="1127252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data acquisition system (or DAS or DAQ) converts </a:t>
            </a:r>
            <a:r>
              <a:rPr lang="en-GB" sz="2400" b="1" dirty="0">
                <a:latin typeface="Cambria"/>
                <a:ea typeface="Cambria"/>
              </a:rPr>
              <a:t>physical conditions</a:t>
            </a:r>
            <a:r>
              <a:rPr lang="en-GB" sz="2400" dirty="0">
                <a:latin typeface="Cambria"/>
                <a:ea typeface="Cambria"/>
              </a:rPr>
              <a:t> into </a:t>
            </a:r>
            <a:r>
              <a:rPr lang="en-GB" sz="2400" b="1" dirty="0">
                <a:latin typeface="Cambria"/>
                <a:ea typeface="Cambria"/>
              </a:rPr>
              <a:t>digital form</a:t>
            </a:r>
            <a:r>
              <a:rPr lang="en-GB" sz="2400" dirty="0">
                <a:latin typeface="Cambria"/>
                <a:ea typeface="Cambria"/>
              </a:rPr>
              <a:t>, for further storage and analysis.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Typically, signals from sensors are sampled, converted to digital, and stored by a computer.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Eg</a:t>
            </a:r>
            <a:r>
              <a:rPr lang="en-GB" sz="2400" dirty="0">
                <a:latin typeface="Cambria"/>
                <a:ea typeface="Cambria"/>
              </a:rPr>
              <a:t>: As an example, a data acquisition system can be used when </a:t>
            </a:r>
            <a:r>
              <a:rPr lang="en-GB" sz="2400" b="1" dirty="0">
                <a:latin typeface="Cambria"/>
                <a:ea typeface="Cambria"/>
              </a:rPr>
              <a:t>testing the temperature of a heating coil </a:t>
            </a:r>
            <a:r>
              <a:rPr lang="en-GB" sz="2400" dirty="0">
                <a:latin typeface="Cambria"/>
                <a:ea typeface="Cambria"/>
              </a:rPr>
              <a:t>used for heating an object to a specific temperature.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1440" y="11675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Systems(DAQ)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336A8E0-9BCD-A495-D569-6C85DDA070D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69927" y="2745584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simple task of measuring and recording temperature is called </a:t>
            </a:r>
            <a:r>
              <a:rPr lang="en-GB" sz="2400" b="1" dirty="0">
                <a:latin typeface="Cambria"/>
                <a:ea typeface="Cambria"/>
              </a:rPr>
              <a:t>data acquisition </a:t>
            </a:r>
            <a:r>
              <a:rPr lang="en-GB" sz="2400" dirty="0">
                <a:latin typeface="Cambria"/>
                <a:ea typeface="Cambria"/>
              </a:rPr>
              <a:t>and is achieved using a </a:t>
            </a:r>
            <a:r>
              <a:rPr lang="en-GB" sz="2400" b="1" dirty="0">
                <a:latin typeface="Cambria"/>
                <a:ea typeface="Cambria"/>
              </a:rPr>
              <a:t>data acquisition system</a:t>
            </a:r>
            <a:r>
              <a:rPr lang="en-GB" sz="2400" dirty="0">
                <a:latin typeface="Cambria"/>
                <a:ea typeface="Cambria"/>
              </a:rPr>
              <a:t>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acquisition systems can capture data from an </a:t>
            </a:r>
            <a:r>
              <a:rPr lang="en-GB" sz="2400" b="1" dirty="0">
                <a:latin typeface="Cambria"/>
                <a:ea typeface="Cambria"/>
              </a:rPr>
              <a:t>actual system </a:t>
            </a:r>
            <a:r>
              <a:rPr lang="en-GB" sz="2400" dirty="0">
                <a:latin typeface="Cambria"/>
                <a:ea typeface="Cambria"/>
              </a:rPr>
              <a:t>and store the data in a simple format that is easily </a:t>
            </a:r>
            <a:r>
              <a:rPr lang="en-GB" sz="2400" b="1" dirty="0">
                <a:latin typeface="Cambria"/>
                <a:ea typeface="Cambria"/>
              </a:rPr>
              <a:t>retrievable</a:t>
            </a:r>
            <a:r>
              <a:rPr lang="en-GB" sz="2400" dirty="0">
                <a:latin typeface="Cambria"/>
                <a:ea typeface="Cambria"/>
              </a:rPr>
              <a:t> for further engineering or scientific review.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81280" y="18228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Systems(DAQ)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184D586-6B99-1A1F-7F4C-E47F4D4EDA6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8654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691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How DAQ is Possible?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7ABD46-9866-3BDD-9795-C9D5E076E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527" y="2282190"/>
            <a:ext cx="11553825" cy="278130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EA53FAC-AE78-C5A4-A441-23E6A6D25D2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21171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Physical System Conditions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545080" y="2225808"/>
            <a:ext cx="9349828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physical phenomena or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physical characteristics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to be measured comes first in the data collecting process.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Temperature, light intensity, vibration, gas pressure, fluid movement, and force are a few examples of factors often considered in a DAQ system.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0FCEF0-FFE9-AF64-A2F6-37C9BC81B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17" y="2362175"/>
            <a:ext cx="2251414" cy="251957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20BD84C-BF71-35F4-0264-2E21722062A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2383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672080" y="2032111"/>
            <a:ext cx="9349828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Electrical Transducers are used to convert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energy into electrical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It generates a voltage </a:t>
            </a: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proportional to physical quantity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being measured.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Voltage is applied to the data acquisition system as an input.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B413E9-B56A-25B6-02B6-D75FACC782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92" y="2413420"/>
            <a:ext cx="2578188" cy="2031159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BAD9E00-7CE4-B787-93CC-67B8D61E3F3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865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84480" y="3957554"/>
            <a:ext cx="11094720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Example - Electrical Transducers are used to convert energy of one kind into energy of another kind, so for example, a microphone (input device) converts sound waves into electrical signals for the amplifier to amplify (a process), and a loudspeaker (output device) converts these electrical signals back into sound.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83CE3D-04DB-A197-FFA1-2AD826F10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1434" y="1539316"/>
            <a:ext cx="7220376" cy="2297708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508029B-2BC8-ACF2-CF89-E4D56C33A4B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18246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Signal Conditioning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46400" y="1906963"/>
            <a:ext cx="9116148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signal conditioner makes use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of filter circuits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for separating the noise from the real signal and utilizes an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amplification circuit for strengthening weak 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selection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of the signal conditioning circuit is largely dependent on the characteristics of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sensors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employed in the DAQ system.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C0D007-59CE-DDD0-D732-5277BB121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02" y="2793463"/>
            <a:ext cx="2409760" cy="2156101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F74C02F-452A-BF0E-1D04-F2BE3393327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30452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3017520" y="2122559"/>
            <a:ext cx="9116148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 converter that is used to change the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signal to digital is known as an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digital converter or ADC converter.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converter is one kind of integrated circuit or IC that converts the signal directly from continuous form to discrete form.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converter can be expressed in A/D, ADC, A to D. The inverse function of DAC is nothing but ADC. 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202752-E1F5-08C2-5359-FFAA3165A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002" y="2661733"/>
            <a:ext cx="2541958" cy="2269428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E9A4AE1-2EC0-C656-FE44-3574BEBE633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9245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46012" y="1833183"/>
            <a:ext cx="10675708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ADC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The Analog signals can be converted onto digital in three steps. </a:t>
            </a:r>
          </a:p>
          <a:p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They are</a:t>
            </a:r>
          </a:p>
          <a:p>
            <a:pPr marL="2628900" lvl="5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Sampling</a:t>
            </a:r>
          </a:p>
          <a:p>
            <a:pPr marL="2628900" lvl="5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Quantization</a:t>
            </a:r>
          </a:p>
          <a:p>
            <a:pPr marL="2628900" lvl="5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Encoding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2C23765-0749-4EA4-5F26-F757A76A1E9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95517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59A654-5243-11C5-C1D8-49DBDF54F542}"/>
              </a:ext>
            </a:extLst>
          </p:cNvPr>
          <p:cNvSpPr txBox="1"/>
          <p:nvPr/>
        </p:nvSpPr>
        <p:spPr>
          <a:xfrm>
            <a:off x="577915" y="773701"/>
            <a:ext cx="60975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Sampling</a:t>
            </a:r>
          </a:p>
        </p:txBody>
      </p:sp>
      <p:pic>
        <p:nvPicPr>
          <p:cNvPr id="13" name="Picture 12" descr="A picture containing text, sky, aircraft, day&#10;&#10;Description automatically generated">
            <a:extLst>
              <a:ext uri="{FF2B5EF4-FFF2-40B4-BE49-F238E27FC236}">
                <a16:creationId xmlns:a16="http://schemas.microsoft.com/office/drawing/2014/main" id="{C24145CB-D927-6D16-AF25-BC8BA363D9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915" y="1637779"/>
            <a:ext cx="6176846" cy="47236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26AF5E8-42B0-933B-3450-111B38362248}"/>
              </a:ext>
            </a:extLst>
          </p:cNvPr>
          <p:cNvSpPr txBox="1"/>
          <p:nvPr/>
        </p:nvSpPr>
        <p:spPr>
          <a:xfrm>
            <a:off x="7148051" y="2828835"/>
            <a:ext cx="4866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Sampling Converts a time-varying voltage signal into a discrete–time signal</a:t>
            </a:r>
          </a:p>
        </p:txBody>
      </p:sp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6B21BD52-C4C5-FBAA-FCE1-42A9E17A0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62598" y="5827593"/>
            <a:ext cx="5768529" cy="14458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0" kern="1200" dirty="0">
                <a:ln>
                  <a:noFill/>
                </a:ln>
                <a:solidFill>
                  <a:schemeClr val="tx1">
                    <a:alpha val="1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D34E1A-1347-153C-7379-0E7F7E13388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71995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2FE46E7-2EEF-4AE1-45F9-611E82D8FDFC}"/>
              </a:ext>
            </a:extLst>
          </p:cNvPr>
          <p:cNvSpPr txBox="1"/>
          <p:nvPr/>
        </p:nvSpPr>
        <p:spPr>
          <a:xfrm>
            <a:off x="448842" y="1118777"/>
            <a:ext cx="60975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Quantization</a:t>
            </a:r>
          </a:p>
        </p:txBody>
      </p:sp>
      <p:pic>
        <p:nvPicPr>
          <p:cNvPr id="4" name="Picture 3" descr="Chart, histogram&#10;&#10;Description automatically generated">
            <a:extLst>
              <a:ext uri="{FF2B5EF4-FFF2-40B4-BE49-F238E27FC236}">
                <a16:creationId xmlns:a16="http://schemas.microsoft.com/office/drawing/2014/main" id="{F6F508CE-57CD-68B2-DEBD-4010667474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852" y="2067207"/>
            <a:ext cx="6626219" cy="43139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E8E2D2-19A4-1B79-BE61-E6178C43CB20}"/>
              </a:ext>
            </a:extLst>
          </p:cNvPr>
          <p:cNvSpPr txBox="1"/>
          <p:nvPr/>
        </p:nvSpPr>
        <p:spPr>
          <a:xfrm>
            <a:off x="7511142" y="3246157"/>
            <a:ext cx="42454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Quantization replaces each real number with an approximation from a finite set of discrete</a:t>
            </a:r>
          </a:p>
        </p:txBody>
      </p:sp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932A2082-F3B7-2F54-276F-2B8ACC517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62598" y="5827593"/>
            <a:ext cx="5768529" cy="14458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0" kern="1200" dirty="0">
                <a:ln>
                  <a:noFill/>
                </a:ln>
                <a:solidFill>
                  <a:schemeClr val="tx1">
                    <a:alpha val="15000"/>
                  </a:schemeClr>
                </a:solidFill>
                <a:latin typeface="+mj-lt"/>
                <a:ea typeface="+mn-ea"/>
                <a:cs typeface="+mn-cs"/>
              </a:rPr>
              <a:t>20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75464BA-10C2-DE23-3967-18ADBE60D05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17845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6F5612A-F918-B59D-D097-3F75900389C5}"/>
              </a:ext>
            </a:extLst>
          </p:cNvPr>
          <p:cNvSpPr txBox="1"/>
          <p:nvPr/>
        </p:nvSpPr>
        <p:spPr>
          <a:xfrm>
            <a:off x="420857" y="812723"/>
            <a:ext cx="60975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Encoding</a:t>
            </a:r>
          </a:p>
        </p:txBody>
      </p:sp>
      <p:pic>
        <p:nvPicPr>
          <p:cNvPr id="11" name="Picture 10" descr="A picture containing diagram&#10;&#10;Description automatically generated">
            <a:extLst>
              <a:ext uri="{FF2B5EF4-FFF2-40B4-BE49-F238E27FC236}">
                <a16:creationId xmlns:a16="http://schemas.microsoft.com/office/drawing/2014/main" id="{2C6621CE-B895-0CEE-5BD7-4730196A78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297" y="1949219"/>
            <a:ext cx="5951904" cy="38264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7633B95-4C70-883E-B870-7A877B50A175}"/>
              </a:ext>
            </a:extLst>
          </p:cNvPr>
          <p:cNvSpPr txBox="1"/>
          <p:nvPr/>
        </p:nvSpPr>
        <p:spPr>
          <a:xfrm>
            <a:off x="6624735" y="2649893"/>
            <a:ext cx="523296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Encoding is the process of mapping the sampled analog voltage values to discrete voltage levels, which are then represented by binary numbers(bits).</a:t>
            </a:r>
          </a:p>
        </p:txBody>
      </p:sp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1E06A865-1A9E-D812-A33A-94ACFC19E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62598" y="5827593"/>
            <a:ext cx="5768529" cy="14458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0" kern="1200" dirty="0">
                <a:ln>
                  <a:noFill/>
                </a:ln>
                <a:solidFill>
                  <a:schemeClr val="tx1">
                    <a:alpha val="15000"/>
                  </a:schemeClr>
                </a:solidFill>
                <a:latin typeface="+mj-lt"/>
                <a:ea typeface="+mn-ea"/>
                <a:cs typeface="+mn-cs"/>
              </a:rPr>
              <a:t>21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2D7E0ED-6969-A356-59D8-B2B832422738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870948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Computer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5C2C1-CA56-B8A0-0AEA-175A5644C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413" y="2588030"/>
            <a:ext cx="2005897" cy="25630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2656840" y="1581042"/>
            <a:ext cx="9291320" cy="4409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computer is 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end piece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where the binary data’s are received from the ADC.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computer’s function is to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gather all data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that comes through the ADC for further analysis.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DAQ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software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that uses data from the ADC is still required for creating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readable and meaningful results.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A5490DA-F99A-225D-C58C-F168CA68100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5327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09132" y="118381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Software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5C2C1-CA56-B8A0-0AEA-175A5644C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0" y="2816630"/>
            <a:ext cx="1747480" cy="22328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1915072" y="2326410"/>
            <a:ext cx="10165080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Specialized data acquisition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software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required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for acquiring, storing, and processing data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 a logical format is available.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Software used in data acquisition systems can be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written in various languages.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Examples are </a:t>
            </a:r>
            <a:r>
              <a:rPr lang="en-GB" sz="2400" b="1" dirty="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WinWedge</a:t>
            </a: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2400" b="1" dirty="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TCPWedge</a:t>
            </a: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TCP-Com, B-Coder, Barcode ActiveX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B9E687A-E6CB-C1A1-2CD9-5348E6DEEEF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527693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09132" y="118381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Data Acquisition System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1986280" y="2060586"/>
            <a:ext cx="10165080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Data Loggers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Oscilloscopes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Spectrum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Vibration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FFBFC7D-CCCE-3BA4-9B1C-AC19BA8B5268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67036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2" y="143092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Loggers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97840" y="2205711"/>
            <a:ext cx="11297920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logging is the process whereby collected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data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recorded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This data is collected over a defined amount of time.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Depending on the type of application,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data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can be used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read voltages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measurements, humidity levels, currents,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or other signals of interest.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loggers are self-contained data acquisition systems with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built-in processors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predefined software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embedded in the unit.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64A3942-81C2-CBCF-9E00-31E719BBD5C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328141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2" y="146202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Oscilloscopes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97840" y="2236805"/>
            <a:ext cx="11297920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acquisition modes of an oscilloscope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control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how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waveform points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are generated from sample points, which refer to the digital values taken directly from the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-to-digital converter (ADC).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difference in time between the sample points is known as the sample interval.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stored digital values in the oscilloscope’s memory, where the waveform points are displayed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construct the waveform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919A016-3AA4-13F9-F0A2-12A1BE0BB27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23987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2" y="146202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Spectrum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97840" y="2236805"/>
            <a:ext cx="11297920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signal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provides advanced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demodulation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signal analysis capabilities for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analyzing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modern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RF signals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signal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can measure any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 the signal, including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magnitude and phase information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Signal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essentially help engineers detect and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characterize RF signals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that change over time.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05575BE-8A3C-56CC-453D-AFBA65D6911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60447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2" y="146202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Vibration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97840" y="2236805"/>
            <a:ext cx="11297920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Analyse Accurate, high speed vibration data acquisition systems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measurement of turbines, motors, gear boxes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includes several vibration specific analysis functions such as 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polar diagrams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bode plots, spectrograms and waterfall charts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addition to basic FFT charts of magnitude and phase vs. frequency.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457E922-7270-81CF-96E1-FF01DB8A4B9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036675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1" y="1462021"/>
            <a:ext cx="7983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Data Acquisition Systems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355600" y="2135205"/>
            <a:ext cx="11297920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Electronics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They are utilized in the testing of many variables that are involved in the design of electronics like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heat production, resistance, conductivity, magnetics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etc.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Automotive Industry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acquisition devices are utilized in automotive manufacturing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testing the quality of the parts that are manufactured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64D7808-51F7-681E-9BC8-D1BB2B046A2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3956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223261"/>
            <a:ext cx="7983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Data Acquisition Systems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11480" y="1589892"/>
            <a:ext cx="11780520" cy="5563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Imaging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 are used for the quality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testing of imaging equipment like a photographic lens or video camera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as well as with scientific equipment such as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scanners, and microscopes.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Laser Technology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 are utilized in laser technology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test laser performance, light intensity, and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color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1A8B60B-A76C-9692-D737-1EA1EDE0FC5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659011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1" y="1462021"/>
            <a:ext cx="7983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Data Acquisition Systems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57227" y="2622885"/>
            <a:ext cx="11297920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Sonar-Radar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 use remote sensing technologies within radar and sonar applications to calculate their efficiency and effectiveness.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191A1EE-EB49-41D9-0D69-F963AF8B06F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27023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1294</Words>
  <Application>Microsoft Office PowerPoint</Application>
  <PresentationFormat>Widescreen</PresentationFormat>
  <Paragraphs>176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24</vt:i4>
      </vt:variant>
    </vt:vector>
  </HeadingPairs>
  <TitlesOfParts>
    <vt:vector size="48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PowerPoint Presentation</vt:lpstr>
      <vt:lpstr>PowerPoint Presentation</vt:lpstr>
      <vt:lpstr>PowerPoint Presentation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2023-10-18T09:07:30Z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