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-2316" y="-96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9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884C0-ADB7-4FC3-A7AB-F678B00F8AA2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1F405-1AD7-4F37-9A49-19EB1D57A0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382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Reference: </a:t>
            </a:r>
          </a:p>
          <a:p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71F405-1AD7-4F37-9A49-19EB1D57A0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51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621191"/>
            <a:ext cx="5143500" cy="3448756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169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149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2"/>
            <a:ext cx="5915025" cy="4120620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5"/>
            <a:ext cx="5915025" cy="2166937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562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696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4"/>
            <a:ext cx="5915025" cy="191470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457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855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469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3" cy="23114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1"/>
            <a:ext cx="3471863" cy="7039681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3" cy="5505627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792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3" cy="23114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15543" y="1426281"/>
            <a:ext cx="3471863" cy="7039681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3" cy="5505627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23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758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527403"/>
            <a:ext cx="1478756" cy="839487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527403"/>
            <a:ext cx="4350544" cy="839487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011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4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5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CFCD99-9EB2-47D5-8BD3-055348D7236A}" type="datetimeFigureOut">
              <a:rPr lang="en-US" smtClean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5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5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02088-ECB8-401C-998B-1393EF57B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722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.pn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hyperlink" Target="https://www.google.com/amp/s/www.greatbritishchefs.com/features/wine-pairing-menu/amp?fbclid=IwAR2-SUAcjjinCn2asfbBNpSHSj55dQT99MAO4I_7uJWjWMy9QHzPWRrMRhs" TargetMode="Externa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8000"/>
                    </a14:imgEffect>
                    <a14:imgEffect>
                      <a14:saturation sat="103000"/>
                    </a14:imgEffect>
                    <a14:imgEffect>
                      <a14:brightnessContrast bright="-20000" contrast="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858000" cy="87249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0" y="8724901"/>
            <a:ext cx="685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References: </a:t>
            </a:r>
            <a:r>
              <a:rPr lang="en-US" dirty="0"/>
              <a:t>Great British Chefs. 2019. The Ultimate Wine Pairing Menu. [online] Available at: &lt;</a:t>
            </a:r>
            <a:r>
              <a:rPr lang="en-US" dirty="0">
                <a:hlinkClick r:id="rId5"/>
              </a:rPr>
              <a:t>https://www.google.com/.../features/wine-pairing-menu/amp</a:t>
            </a:r>
            <a:r>
              <a:rPr lang="en-US" dirty="0"/>
              <a:t>&gt; [Accessed 31 May 2022].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0500" y="7962900"/>
            <a:ext cx="2933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Payment Methods:</a:t>
            </a:r>
          </a:p>
          <a:p>
            <a:r>
              <a:rPr lang="en-US" dirty="0" err="1" smtClean="0"/>
              <a:t>vv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784426EC-574F-7D6C-F278-B7B1C18682F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316" b="89833" l="6848" r="94022">
                        <a14:foregroundMark x1="6848" y1="29545" x2="6848" y2="29545"/>
                        <a14:foregroundMark x1="93152" y1="35885" x2="93152" y2="35885"/>
                        <a14:foregroundMark x1="42391" y1="70933" x2="42391" y2="70933"/>
                        <a14:foregroundMark x1="41413" y1="70215" x2="41413" y2="70215"/>
                        <a14:foregroundMark x1="41630" y1="73565" x2="41630" y2="73565"/>
                        <a14:foregroundMark x1="32935" y1="71770" x2="32935" y2="71770"/>
                        <a14:foregroundMark x1="31957" y1="1435" x2="31957" y2="1435"/>
                        <a14:foregroundMark x1="14783" y1="72727" x2="14783" y2="72727"/>
                        <a14:foregroundMark x1="14783" y1="72727" x2="14783" y2="77392"/>
                        <a14:foregroundMark x1="20435" y1="74761" x2="19783" y2="78230"/>
                        <a14:foregroundMark x1="10000" y1="72967" x2="9565" y2="76435"/>
                        <a14:foregroundMark x1="23804" y1="72129" x2="23804" y2="75598"/>
                        <a14:foregroundMark x1="33804" y1="73804" x2="37174" y2="75359"/>
                        <a14:foregroundMark x1="47174" y1="74043" x2="49239" y2="76675"/>
                        <a14:foregroundMark x1="56630" y1="71651" x2="56630" y2="77392"/>
                        <a14:foregroundMark x1="66957" y1="70574" x2="62609" y2="71411"/>
                        <a14:foregroundMark x1="49783" y1="73804" x2="49783" y2="73804"/>
                        <a14:foregroundMark x1="50217" y1="74282" x2="50217" y2="74282"/>
                        <a14:foregroundMark x1="61957" y1="73206" x2="61957" y2="73206"/>
                        <a14:foregroundMark x1="64239" y1="77632" x2="64239" y2="77632"/>
                        <a14:foregroundMark x1="13587" y1="70096" x2="13587" y2="70096"/>
                        <a14:foregroundMark x1="17609" y1="70096" x2="17609" y2="70096"/>
                        <a14:foregroundMark x1="69239" y1="74043" x2="69239" y2="74043"/>
                        <a14:foregroundMark x1="73370" y1="76914" x2="73370" y2="76914"/>
                        <a14:foregroundMark x1="72391" y1="69856" x2="72391" y2="69856"/>
                        <a14:foregroundMark x1="69783" y1="71651" x2="69783" y2="71651"/>
                        <a14:foregroundMark x1="78804" y1="71890" x2="78804" y2="75837"/>
                        <a14:foregroundMark x1="79239" y1="70096" x2="79239" y2="70096"/>
                        <a14:foregroundMark x1="78804" y1="69856" x2="80000" y2="70574"/>
                        <a14:foregroundMark x1="90217" y1="69617" x2="90761" y2="76914"/>
                        <a14:foregroundMark x1="88587" y1="70574" x2="84783" y2="72488"/>
                        <a14:foregroundMark x1="94022" y1="77392" x2="94022" y2="773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0500" y="8220962"/>
            <a:ext cx="854564" cy="388269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64" y="8317815"/>
            <a:ext cx="1377950" cy="22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8673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40</Words>
  <Application>Microsoft Office PowerPoint</Application>
  <PresentationFormat>A4 Paper (210x297 mm)</PresentationFormat>
  <Paragraphs>5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Windows User</cp:lastModifiedBy>
  <cp:revision>5</cp:revision>
  <dcterms:created xsi:type="dcterms:W3CDTF">2022-05-31T16:47:47Z</dcterms:created>
  <dcterms:modified xsi:type="dcterms:W3CDTF">2022-05-31T18:31:05Z</dcterms:modified>
</cp:coreProperties>
</file>