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0"/>
  </p:notesMasterIdLst>
  <p:handoutMasterIdLst>
    <p:handoutMasterId r:id="rId21"/>
  </p:handoutMasterIdLst>
  <p:sldIdLst>
    <p:sldId id="410" r:id="rId5"/>
    <p:sldId id="256" r:id="rId6"/>
    <p:sldId id="371" r:id="rId7"/>
    <p:sldId id="388" r:id="rId8"/>
    <p:sldId id="390" r:id="rId9"/>
    <p:sldId id="412" r:id="rId10"/>
    <p:sldId id="413" r:id="rId11"/>
    <p:sldId id="414" r:id="rId12"/>
    <p:sldId id="415" r:id="rId13"/>
    <p:sldId id="416" r:id="rId14"/>
    <p:sldId id="417" r:id="rId15"/>
    <p:sldId id="396" r:id="rId16"/>
    <p:sldId id="418" r:id="rId17"/>
    <p:sldId id="419" r:id="rId18"/>
    <p:sldId id="407" r:id="rId1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642714-D843-4B07-9AAB-1A67583F34A7}" v="3" dt="2025-10-15T13:30:38.8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4" autoAdjust="0"/>
    <p:restoredTop sz="94598" autoAdjust="0"/>
  </p:normalViewPr>
  <p:slideViewPr>
    <p:cSldViewPr snapToGrid="0">
      <p:cViewPr varScale="1">
        <p:scale>
          <a:sx n="120" d="100"/>
          <a:sy n="120" d="100"/>
        </p:scale>
        <p:origin x="48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A08D4B0-572C-45A3-AE54-80B1D0D3C1D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77CC36-C717-44BC-B769-78B08BAE390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4F9539-9587-4301-B67E-95AC0AB1AE28}" type="datetime1">
              <a:rPr lang="en-GB" smtClean="0"/>
              <a:t>16/10/2025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C10DB7-1A79-4178-BDA3-56B63313CA6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A6567F-3BAD-426A-A9A9-993CA1488D5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496F4-88E4-4657-8104-6CB2714F77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752528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4BE6C49-79EE-411D-B712-38F1F5C37022}" type="datetime1">
              <a:rPr lang="en-GB" smtClean="0"/>
              <a:t>16/10/2025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2BF9438-3EEF-4192-9815-F6F44770AE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2651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9F76ED-6418-46C9-B400-0F9E21EFE68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894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FD177CC8-001B-43AD-8769-8F49681EBED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1273115" cy="6858000"/>
          </a:xfrm>
          <a:custGeom>
            <a:avLst/>
            <a:gdLst>
              <a:gd name="connsiteX0" fmla="*/ 3348090 w 11273115"/>
              <a:gd name="connsiteY0" fmla="*/ 0 h 6858000"/>
              <a:gd name="connsiteX1" fmla="*/ 3350669 w 11273115"/>
              <a:gd name="connsiteY1" fmla="*/ 66 h 6858000"/>
              <a:gd name="connsiteX2" fmla="*/ 3350669 w 11273115"/>
              <a:gd name="connsiteY2" fmla="*/ 0 h 6858000"/>
              <a:gd name="connsiteX3" fmla="*/ 11272195 w 11273115"/>
              <a:gd name="connsiteY3" fmla="*/ 0 h 6858000"/>
              <a:gd name="connsiteX4" fmla="*/ 11272195 w 11273115"/>
              <a:gd name="connsiteY4" fmla="*/ 2961216 h 6858000"/>
              <a:gd name="connsiteX5" fmla="*/ 11271695 w 11273115"/>
              <a:gd name="connsiteY5" fmla="*/ 2961216 h 6858000"/>
              <a:gd name="connsiteX6" fmla="*/ 11273115 w 11273115"/>
              <a:gd name="connsiteY6" fmla="*/ 3017366 h 6858000"/>
              <a:gd name="connsiteX7" fmla="*/ 7818094 w 11273115"/>
              <a:gd name="connsiteY7" fmla="*/ 6846005 h 6858000"/>
              <a:gd name="connsiteX8" fmla="*/ 7660345 w 11273115"/>
              <a:gd name="connsiteY8" fmla="*/ 6858000 h 6858000"/>
              <a:gd name="connsiteX9" fmla="*/ 0 w 11273115"/>
              <a:gd name="connsiteY9" fmla="*/ 6858000 h 6858000"/>
              <a:gd name="connsiteX10" fmla="*/ 0 w 11273115"/>
              <a:gd name="connsiteY10" fmla="*/ 3105006 h 6858000"/>
              <a:gd name="connsiteX11" fmla="*/ 1984 w 11273115"/>
              <a:gd name="connsiteY11" fmla="*/ 3078405 h 6858000"/>
              <a:gd name="connsiteX12" fmla="*/ 3348090 w 11273115"/>
              <a:gd name="connsiteY1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73115" h="6858000">
                <a:moveTo>
                  <a:pt x="3348090" y="0"/>
                </a:moveTo>
                <a:lnTo>
                  <a:pt x="3350669" y="66"/>
                </a:lnTo>
                <a:lnTo>
                  <a:pt x="3350669" y="0"/>
                </a:lnTo>
                <a:lnTo>
                  <a:pt x="11272195" y="0"/>
                </a:lnTo>
                <a:lnTo>
                  <a:pt x="11272195" y="2961216"/>
                </a:lnTo>
                <a:lnTo>
                  <a:pt x="11271695" y="2961216"/>
                </a:lnTo>
                <a:lnTo>
                  <a:pt x="11273115" y="3017366"/>
                </a:lnTo>
                <a:cubicBezTo>
                  <a:pt x="11273115" y="5009996"/>
                  <a:pt x="9758729" y="6648923"/>
                  <a:pt x="7818094" y="6846005"/>
                </a:cubicBezTo>
                <a:lnTo>
                  <a:pt x="7660345" y="6858000"/>
                </a:lnTo>
                <a:lnTo>
                  <a:pt x="0" y="6858000"/>
                </a:lnTo>
                <a:lnTo>
                  <a:pt x="0" y="3105006"/>
                </a:lnTo>
                <a:lnTo>
                  <a:pt x="1984" y="3078405"/>
                </a:lnTo>
                <a:cubicBezTo>
                  <a:pt x="174228" y="1349311"/>
                  <a:pt x="1606596" y="0"/>
                  <a:pt x="3348090" y="0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D724945-48CE-43AA-A2D7-D18FC7CB7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0" y="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lumMod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F4C4F21-0086-44BC-AE2C-731756B16D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21" y="4330696"/>
            <a:ext cx="11582479" cy="2527304"/>
          </a:xfrm>
          <a:custGeom>
            <a:avLst/>
            <a:gdLst>
              <a:gd name="connsiteX0" fmla="*/ 326075 w 8600365"/>
              <a:gd name="connsiteY0" fmla="*/ 0 h 1224926"/>
              <a:gd name="connsiteX1" fmla="*/ 8274290 w 8600365"/>
              <a:gd name="connsiteY1" fmla="*/ 0 h 1224926"/>
              <a:gd name="connsiteX2" fmla="*/ 8600365 w 8600365"/>
              <a:gd name="connsiteY2" fmla="*/ 326075 h 1224926"/>
              <a:gd name="connsiteX3" fmla="*/ 8600365 w 8600365"/>
              <a:gd name="connsiteY3" fmla="*/ 1224926 h 1224926"/>
              <a:gd name="connsiteX4" fmla="*/ 8600365 w 8600365"/>
              <a:gd name="connsiteY4" fmla="*/ 1224926 h 1224926"/>
              <a:gd name="connsiteX5" fmla="*/ 0 w 8600365"/>
              <a:gd name="connsiteY5" fmla="*/ 1224926 h 1224926"/>
              <a:gd name="connsiteX6" fmla="*/ 0 w 8600365"/>
              <a:gd name="connsiteY6" fmla="*/ 1224926 h 1224926"/>
              <a:gd name="connsiteX7" fmla="*/ 0 w 8600365"/>
              <a:gd name="connsiteY7" fmla="*/ 326075 h 1224926"/>
              <a:gd name="connsiteX8" fmla="*/ 326075 w 8600365"/>
              <a:gd name="connsiteY8" fmla="*/ 0 h 1224926"/>
              <a:gd name="connsiteX0" fmla="*/ 326075 w 8687289"/>
              <a:gd name="connsiteY0" fmla="*/ 0 h 1224926"/>
              <a:gd name="connsiteX1" fmla="*/ 8609570 w 8687289"/>
              <a:gd name="connsiteY1" fmla="*/ 0 h 1224926"/>
              <a:gd name="connsiteX2" fmla="*/ 8600365 w 8687289"/>
              <a:gd name="connsiteY2" fmla="*/ 326075 h 1224926"/>
              <a:gd name="connsiteX3" fmla="*/ 8600365 w 8687289"/>
              <a:gd name="connsiteY3" fmla="*/ 1224926 h 1224926"/>
              <a:gd name="connsiteX4" fmla="*/ 8600365 w 8687289"/>
              <a:gd name="connsiteY4" fmla="*/ 1224926 h 1224926"/>
              <a:gd name="connsiteX5" fmla="*/ 0 w 8687289"/>
              <a:gd name="connsiteY5" fmla="*/ 1224926 h 1224926"/>
              <a:gd name="connsiteX6" fmla="*/ 0 w 8687289"/>
              <a:gd name="connsiteY6" fmla="*/ 1224926 h 1224926"/>
              <a:gd name="connsiteX7" fmla="*/ 0 w 8687289"/>
              <a:gd name="connsiteY7" fmla="*/ 326075 h 1224926"/>
              <a:gd name="connsiteX8" fmla="*/ 326075 w 8687289"/>
              <a:gd name="connsiteY8" fmla="*/ 0 h 1224926"/>
              <a:gd name="connsiteX0" fmla="*/ 326075 w 8635417"/>
              <a:gd name="connsiteY0" fmla="*/ 0 h 1224926"/>
              <a:gd name="connsiteX1" fmla="*/ 8533370 w 8635417"/>
              <a:gd name="connsiteY1" fmla="*/ 0 h 1224926"/>
              <a:gd name="connsiteX2" fmla="*/ 8600365 w 8635417"/>
              <a:gd name="connsiteY2" fmla="*/ 326075 h 1224926"/>
              <a:gd name="connsiteX3" fmla="*/ 8600365 w 8635417"/>
              <a:gd name="connsiteY3" fmla="*/ 1224926 h 1224926"/>
              <a:gd name="connsiteX4" fmla="*/ 8600365 w 8635417"/>
              <a:gd name="connsiteY4" fmla="*/ 1224926 h 1224926"/>
              <a:gd name="connsiteX5" fmla="*/ 0 w 8635417"/>
              <a:gd name="connsiteY5" fmla="*/ 1224926 h 1224926"/>
              <a:gd name="connsiteX6" fmla="*/ 0 w 8635417"/>
              <a:gd name="connsiteY6" fmla="*/ 1224926 h 1224926"/>
              <a:gd name="connsiteX7" fmla="*/ 0 w 8635417"/>
              <a:gd name="connsiteY7" fmla="*/ 326075 h 1224926"/>
              <a:gd name="connsiteX8" fmla="*/ 326075 w 8635417"/>
              <a:gd name="connsiteY8" fmla="*/ 0 h 1224926"/>
              <a:gd name="connsiteX0" fmla="*/ 326075 w 8626903"/>
              <a:gd name="connsiteY0" fmla="*/ 0 h 1224926"/>
              <a:gd name="connsiteX1" fmla="*/ 8518130 w 8626903"/>
              <a:gd name="connsiteY1" fmla="*/ 0 h 1224926"/>
              <a:gd name="connsiteX2" fmla="*/ 8600365 w 8626903"/>
              <a:gd name="connsiteY2" fmla="*/ 326075 h 1224926"/>
              <a:gd name="connsiteX3" fmla="*/ 8600365 w 8626903"/>
              <a:gd name="connsiteY3" fmla="*/ 1224926 h 1224926"/>
              <a:gd name="connsiteX4" fmla="*/ 8600365 w 8626903"/>
              <a:gd name="connsiteY4" fmla="*/ 1224926 h 1224926"/>
              <a:gd name="connsiteX5" fmla="*/ 0 w 8626903"/>
              <a:gd name="connsiteY5" fmla="*/ 1224926 h 1224926"/>
              <a:gd name="connsiteX6" fmla="*/ 0 w 8626903"/>
              <a:gd name="connsiteY6" fmla="*/ 1224926 h 1224926"/>
              <a:gd name="connsiteX7" fmla="*/ 0 w 8626903"/>
              <a:gd name="connsiteY7" fmla="*/ 326075 h 1224926"/>
              <a:gd name="connsiteX8" fmla="*/ 326075 w 8626903"/>
              <a:gd name="connsiteY8" fmla="*/ 0 h 1224926"/>
              <a:gd name="connsiteX0" fmla="*/ 326075 w 8600365"/>
              <a:gd name="connsiteY0" fmla="*/ 0 h 1224926"/>
              <a:gd name="connsiteX1" fmla="*/ 8518130 w 8600365"/>
              <a:gd name="connsiteY1" fmla="*/ 0 h 1224926"/>
              <a:gd name="connsiteX2" fmla="*/ 8600365 w 8600365"/>
              <a:gd name="connsiteY2" fmla="*/ 326075 h 1224926"/>
              <a:gd name="connsiteX3" fmla="*/ 8600365 w 8600365"/>
              <a:gd name="connsiteY3" fmla="*/ 1224926 h 1224926"/>
              <a:gd name="connsiteX4" fmla="*/ 8600365 w 8600365"/>
              <a:gd name="connsiteY4" fmla="*/ 1224926 h 1224926"/>
              <a:gd name="connsiteX5" fmla="*/ 0 w 8600365"/>
              <a:gd name="connsiteY5" fmla="*/ 1224926 h 1224926"/>
              <a:gd name="connsiteX6" fmla="*/ 0 w 8600365"/>
              <a:gd name="connsiteY6" fmla="*/ 1224926 h 1224926"/>
              <a:gd name="connsiteX7" fmla="*/ 0 w 8600365"/>
              <a:gd name="connsiteY7" fmla="*/ 326075 h 1224926"/>
              <a:gd name="connsiteX8" fmla="*/ 326075 w 8600365"/>
              <a:gd name="connsiteY8" fmla="*/ 0 h 1224926"/>
              <a:gd name="connsiteX0" fmla="*/ 326075 w 8600365"/>
              <a:gd name="connsiteY0" fmla="*/ 0 h 1224926"/>
              <a:gd name="connsiteX1" fmla="*/ 8518130 w 8600365"/>
              <a:gd name="connsiteY1" fmla="*/ 0 h 1224926"/>
              <a:gd name="connsiteX2" fmla="*/ 8600365 w 8600365"/>
              <a:gd name="connsiteY2" fmla="*/ 764225 h 1224926"/>
              <a:gd name="connsiteX3" fmla="*/ 8600365 w 8600365"/>
              <a:gd name="connsiteY3" fmla="*/ 1224926 h 1224926"/>
              <a:gd name="connsiteX4" fmla="*/ 8600365 w 8600365"/>
              <a:gd name="connsiteY4" fmla="*/ 1224926 h 1224926"/>
              <a:gd name="connsiteX5" fmla="*/ 0 w 8600365"/>
              <a:gd name="connsiteY5" fmla="*/ 1224926 h 1224926"/>
              <a:gd name="connsiteX6" fmla="*/ 0 w 8600365"/>
              <a:gd name="connsiteY6" fmla="*/ 1224926 h 1224926"/>
              <a:gd name="connsiteX7" fmla="*/ 0 w 8600365"/>
              <a:gd name="connsiteY7" fmla="*/ 326075 h 1224926"/>
              <a:gd name="connsiteX8" fmla="*/ 326075 w 8600365"/>
              <a:gd name="connsiteY8" fmla="*/ 0 h 1224926"/>
              <a:gd name="connsiteX0" fmla="*/ 326075 w 8611111"/>
              <a:gd name="connsiteY0" fmla="*/ 0 h 1224926"/>
              <a:gd name="connsiteX1" fmla="*/ 8603855 w 8611111"/>
              <a:gd name="connsiteY1" fmla="*/ 0 h 1224926"/>
              <a:gd name="connsiteX2" fmla="*/ 8600365 w 8611111"/>
              <a:gd name="connsiteY2" fmla="*/ 764225 h 1224926"/>
              <a:gd name="connsiteX3" fmla="*/ 8600365 w 8611111"/>
              <a:gd name="connsiteY3" fmla="*/ 1224926 h 1224926"/>
              <a:gd name="connsiteX4" fmla="*/ 8600365 w 8611111"/>
              <a:gd name="connsiteY4" fmla="*/ 1224926 h 1224926"/>
              <a:gd name="connsiteX5" fmla="*/ 0 w 8611111"/>
              <a:gd name="connsiteY5" fmla="*/ 1224926 h 1224926"/>
              <a:gd name="connsiteX6" fmla="*/ 0 w 8611111"/>
              <a:gd name="connsiteY6" fmla="*/ 1224926 h 1224926"/>
              <a:gd name="connsiteX7" fmla="*/ 0 w 8611111"/>
              <a:gd name="connsiteY7" fmla="*/ 326075 h 1224926"/>
              <a:gd name="connsiteX8" fmla="*/ 326075 w 8611111"/>
              <a:gd name="connsiteY8" fmla="*/ 0 h 1224926"/>
              <a:gd name="connsiteX0" fmla="*/ 326075 w 8611111"/>
              <a:gd name="connsiteY0" fmla="*/ 0 h 1224926"/>
              <a:gd name="connsiteX1" fmla="*/ 8603855 w 8611111"/>
              <a:gd name="connsiteY1" fmla="*/ 0 h 1224926"/>
              <a:gd name="connsiteX2" fmla="*/ 8600365 w 8611111"/>
              <a:gd name="connsiteY2" fmla="*/ 764225 h 1224926"/>
              <a:gd name="connsiteX3" fmla="*/ 8600365 w 8611111"/>
              <a:gd name="connsiteY3" fmla="*/ 1224926 h 1224926"/>
              <a:gd name="connsiteX4" fmla="*/ 8600365 w 8611111"/>
              <a:gd name="connsiteY4" fmla="*/ 1224926 h 1224926"/>
              <a:gd name="connsiteX5" fmla="*/ 0 w 8611111"/>
              <a:gd name="connsiteY5" fmla="*/ 1224926 h 1224926"/>
              <a:gd name="connsiteX6" fmla="*/ 0 w 8611111"/>
              <a:gd name="connsiteY6" fmla="*/ 1224926 h 1224926"/>
              <a:gd name="connsiteX7" fmla="*/ 0 w 8611111"/>
              <a:gd name="connsiteY7" fmla="*/ 326075 h 1224926"/>
              <a:gd name="connsiteX8" fmla="*/ 326075 w 8611111"/>
              <a:gd name="connsiteY8" fmla="*/ 0 h 1224926"/>
              <a:gd name="connsiteX0" fmla="*/ 326075 w 8606958"/>
              <a:gd name="connsiteY0" fmla="*/ 0 h 1224926"/>
              <a:gd name="connsiteX1" fmla="*/ 8603855 w 8606958"/>
              <a:gd name="connsiteY1" fmla="*/ 0 h 1224926"/>
              <a:gd name="connsiteX2" fmla="*/ 8600365 w 8606958"/>
              <a:gd name="connsiteY2" fmla="*/ 764225 h 1224926"/>
              <a:gd name="connsiteX3" fmla="*/ 8600365 w 8606958"/>
              <a:gd name="connsiteY3" fmla="*/ 1224926 h 1224926"/>
              <a:gd name="connsiteX4" fmla="*/ 8600365 w 8606958"/>
              <a:gd name="connsiteY4" fmla="*/ 1224926 h 1224926"/>
              <a:gd name="connsiteX5" fmla="*/ 0 w 8606958"/>
              <a:gd name="connsiteY5" fmla="*/ 1224926 h 1224926"/>
              <a:gd name="connsiteX6" fmla="*/ 0 w 8606958"/>
              <a:gd name="connsiteY6" fmla="*/ 1224926 h 1224926"/>
              <a:gd name="connsiteX7" fmla="*/ 0 w 8606958"/>
              <a:gd name="connsiteY7" fmla="*/ 326075 h 1224926"/>
              <a:gd name="connsiteX8" fmla="*/ 326075 w 8606958"/>
              <a:gd name="connsiteY8" fmla="*/ 0 h 1224926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0 w 8606958"/>
              <a:gd name="connsiteY6" fmla="*/ 1237299 h 1237299"/>
              <a:gd name="connsiteX7" fmla="*/ 0 w 8606958"/>
              <a:gd name="connsiteY7" fmla="*/ 338448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0 w 8606958"/>
              <a:gd name="connsiteY6" fmla="*/ 1237299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0 w 8606958"/>
              <a:gd name="connsiteY6" fmla="*/ 1237299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585122 w 8606958"/>
              <a:gd name="connsiteY6" fmla="*/ 909415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585122 w 8606958"/>
              <a:gd name="connsiteY6" fmla="*/ 909415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932911 w 8817050"/>
              <a:gd name="connsiteY0" fmla="*/ 0 h 1237299"/>
              <a:gd name="connsiteX1" fmla="*/ 8813947 w 8817050"/>
              <a:gd name="connsiteY1" fmla="*/ 12373 h 1237299"/>
              <a:gd name="connsiteX2" fmla="*/ 8810457 w 8817050"/>
              <a:gd name="connsiteY2" fmla="*/ 776598 h 1237299"/>
              <a:gd name="connsiteX3" fmla="*/ 8810457 w 8817050"/>
              <a:gd name="connsiteY3" fmla="*/ 1237299 h 1237299"/>
              <a:gd name="connsiteX4" fmla="*/ 8810457 w 8817050"/>
              <a:gd name="connsiteY4" fmla="*/ 1237299 h 1237299"/>
              <a:gd name="connsiteX5" fmla="*/ 210092 w 8817050"/>
              <a:gd name="connsiteY5" fmla="*/ 1237299 h 1237299"/>
              <a:gd name="connsiteX6" fmla="*/ 313904 w 8817050"/>
              <a:gd name="connsiteY6" fmla="*/ 810431 h 1237299"/>
              <a:gd name="connsiteX7" fmla="*/ 615903 w 8817050"/>
              <a:gd name="connsiteY7" fmla="*/ 480737 h 1237299"/>
              <a:gd name="connsiteX8" fmla="*/ 1932911 w 8817050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103812 w 8606958"/>
              <a:gd name="connsiteY6" fmla="*/ 810431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414334 w 8615481"/>
              <a:gd name="connsiteY7" fmla="*/ 480737 h 1237299"/>
              <a:gd name="connsiteX8" fmla="*/ 1731342 w 8615481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782395 w 8615481"/>
              <a:gd name="connsiteY7" fmla="*/ 251837 h 1237299"/>
              <a:gd name="connsiteX8" fmla="*/ 1731342 w 8615481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782395 w 8615481"/>
              <a:gd name="connsiteY7" fmla="*/ 251837 h 1237299"/>
              <a:gd name="connsiteX8" fmla="*/ 1731342 w 8615481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782395 w 8615481"/>
              <a:gd name="connsiteY7" fmla="*/ 251837 h 1237299"/>
              <a:gd name="connsiteX8" fmla="*/ 1731342 w 8615481"/>
              <a:gd name="connsiteY8" fmla="*/ 0 h 1237299"/>
              <a:gd name="connsiteX0" fmla="*/ 1727632 w 8611771"/>
              <a:gd name="connsiteY0" fmla="*/ 0 h 1237299"/>
              <a:gd name="connsiteX1" fmla="*/ 8608668 w 8611771"/>
              <a:gd name="connsiteY1" fmla="*/ 12373 h 1237299"/>
              <a:gd name="connsiteX2" fmla="*/ 8605178 w 8611771"/>
              <a:gd name="connsiteY2" fmla="*/ 776598 h 1237299"/>
              <a:gd name="connsiteX3" fmla="*/ 8605178 w 8611771"/>
              <a:gd name="connsiteY3" fmla="*/ 1237299 h 1237299"/>
              <a:gd name="connsiteX4" fmla="*/ 8605178 w 8611771"/>
              <a:gd name="connsiteY4" fmla="*/ 1237299 h 1237299"/>
              <a:gd name="connsiteX5" fmla="*/ 4813 w 8611771"/>
              <a:gd name="connsiteY5" fmla="*/ 1237299 h 1237299"/>
              <a:gd name="connsiteX6" fmla="*/ 108625 w 8611771"/>
              <a:gd name="connsiteY6" fmla="*/ 810431 h 1237299"/>
              <a:gd name="connsiteX7" fmla="*/ 778685 w 8611771"/>
              <a:gd name="connsiteY7" fmla="*/ 251837 h 1237299"/>
              <a:gd name="connsiteX8" fmla="*/ 1727632 w 8611771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103812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6697 w 8610836"/>
              <a:gd name="connsiteY0" fmla="*/ 0 h 1237299"/>
              <a:gd name="connsiteX1" fmla="*/ 8607733 w 8610836"/>
              <a:gd name="connsiteY1" fmla="*/ 12373 h 1237299"/>
              <a:gd name="connsiteX2" fmla="*/ 8604243 w 8610836"/>
              <a:gd name="connsiteY2" fmla="*/ 776598 h 1237299"/>
              <a:gd name="connsiteX3" fmla="*/ 8604243 w 8610836"/>
              <a:gd name="connsiteY3" fmla="*/ 1237299 h 1237299"/>
              <a:gd name="connsiteX4" fmla="*/ 8604243 w 8610836"/>
              <a:gd name="connsiteY4" fmla="*/ 1237299 h 1237299"/>
              <a:gd name="connsiteX5" fmla="*/ 3878 w 8610836"/>
              <a:gd name="connsiteY5" fmla="*/ 1237299 h 1237299"/>
              <a:gd name="connsiteX6" fmla="*/ 88815 w 8610836"/>
              <a:gd name="connsiteY6" fmla="*/ 810431 h 1237299"/>
              <a:gd name="connsiteX7" fmla="*/ 777750 w 8610836"/>
              <a:gd name="connsiteY7" fmla="*/ 251837 h 1237299"/>
              <a:gd name="connsiteX8" fmla="*/ 1726697 w 8610836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637882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637882 w 8606958"/>
              <a:gd name="connsiteY8" fmla="*/ 0 h 1237299"/>
              <a:gd name="connsiteX0" fmla="*/ 2298504 w 8606958"/>
              <a:gd name="connsiteY0" fmla="*/ 0 h 1249672"/>
              <a:gd name="connsiteX1" fmla="*/ 8603855 w 8606958"/>
              <a:gd name="connsiteY1" fmla="*/ 24746 h 1249672"/>
              <a:gd name="connsiteX2" fmla="*/ 8600365 w 8606958"/>
              <a:gd name="connsiteY2" fmla="*/ 788971 h 1249672"/>
              <a:gd name="connsiteX3" fmla="*/ 8600365 w 8606958"/>
              <a:gd name="connsiteY3" fmla="*/ 1249672 h 1249672"/>
              <a:gd name="connsiteX4" fmla="*/ 8600365 w 8606958"/>
              <a:gd name="connsiteY4" fmla="*/ 1249672 h 1249672"/>
              <a:gd name="connsiteX5" fmla="*/ 0 w 8606958"/>
              <a:gd name="connsiteY5" fmla="*/ 1249672 h 1249672"/>
              <a:gd name="connsiteX6" fmla="*/ 84937 w 8606958"/>
              <a:gd name="connsiteY6" fmla="*/ 822804 h 1249672"/>
              <a:gd name="connsiteX7" fmla="*/ 745560 w 8606958"/>
              <a:gd name="connsiteY7" fmla="*/ 251837 h 1249672"/>
              <a:gd name="connsiteX8" fmla="*/ 2298504 w 8606958"/>
              <a:gd name="connsiteY8" fmla="*/ 0 h 1249672"/>
              <a:gd name="connsiteX0" fmla="*/ 2298504 w 8606958"/>
              <a:gd name="connsiteY0" fmla="*/ 0 h 1249672"/>
              <a:gd name="connsiteX1" fmla="*/ 8603855 w 8606958"/>
              <a:gd name="connsiteY1" fmla="*/ 24746 h 1249672"/>
              <a:gd name="connsiteX2" fmla="*/ 8600365 w 8606958"/>
              <a:gd name="connsiteY2" fmla="*/ 788971 h 1249672"/>
              <a:gd name="connsiteX3" fmla="*/ 8600365 w 8606958"/>
              <a:gd name="connsiteY3" fmla="*/ 1249672 h 1249672"/>
              <a:gd name="connsiteX4" fmla="*/ 8600365 w 8606958"/>
              <a:gd name="connsiteY4" fmla="*/ 1249672 h 1249672"/>
              <a:gd name="connsiteX5" fmla="*/ 0 w 8606958"/>
              <a:gd name="connsiteY5" fmla="*/ 1249672 h 1249672"/>
              <a:gd name="connsiteX6" fmla="*/ 84937 w 8606958"/>
              <a:gd name="connsiteY6" fmla="*/ 822804 h 1249672"/>
              <a:gd name="connsiteX7" fmla="*/ 745560 w 8606958"/>
              <a:gd name="connsiteY7" fmla="*/ 251837 h 1249672"/>
              <a:gd name="connsiteX8" fmla="*/ 2298504 w 8606958"/>
              <a:gd name="connsiteY8" fmla="*/ 0 h 1249672"/>
              <a:gd name="connsiteX0" fmla="*/ 2298504 w 8606958"/>
              <a:gd name="connsiteY0" fmla="*/ 0 h 1249672"/>
              <a:gd name="connsiteX1" fmla="*/ 8603855 w 8606958"/>
              <a:gd name="connsiteY1" fmla="*/ 24746 h 1249672"/>
              <a:gd name="connsiteX2" fmla="*/ 8600365 w 8606958"/>
              <a:gd name="connsiteY2" fmla="*/ 788971 h 1249672"/>
              <a:gd name="connsiteX3" fmla="*/ 8600365 w 8606958"/>
              <a:gd name="connsiteY3" fmla="*/ 1249672 h 1249672"/>
              <a:gd name="connsiteX4" fmla="*/ 8600365 w 8606958"/>
              <a:gd name="connsiteY4" fmla="*/ 1249672 h 1249672"/>
              <a:gd name="connsiteX5" fmla="*/ 0 w 8606958"/>
              <a:gd name="connsiteY5" fmla="*/ 1249672 h 1249672"/>
              <a:gd name="connsiteX6" fmla="*/ 84937 w 8606958"/>
              <a:gd name="connsiteY6" fmla="*/ 822804 h 1249672"/>
              <a:gd name="connsiteX7" fmla="*/ 2298504 w 8606958"/>
              <a:gd name="connsiteY7" fmla="*/ 0 h 1249672"/>
              <a:gd name="connsiteX0" fmla="*/ 2600441 w 8908895"/>
              <a:gd name="connsiteY0" fmla="*/ 0 h 1249672"/>
              <a:gd name="connsiteX1" fmla="*/ 8905792 w 8908895"/>
              <a:gd name="connsiteY1" fmla="*/ 24746 h 1249672"/>
              <a:gd name="connsiteX2" fmla="*/ 8902302 w 8908895"/>
              <a:gd name="connsiteY2" fmla="*/ 788971 h 1249672"/>
              <a:gd name="connsiteX3" fmla="*/ 8902302 w 8908895"/>
              <a:gd name="connsiteY3" fmla="*/ 1249672 h 1249672"/>
              <a:gd name="connsiteX4" fmla="*/ 8902302 w 8908895"/>
              <a:gd name="connsiteY4" fmla="*/ 1249672 h 1249672"/>
              <a:gd name="connsiteX5" fmla="*/ 301937 w 8908895"/>
              <a:gd name="connsiteY5" fmla="*/ 1249672 h 1249672"/>
              <a:gd name="connsiteX6" fmla="*/ 2600441 w 8908895"/>
              <a:gd name="connsiteY6" fmla="*/ 0 h 1249672"/>
              <a:gd name="connsiteX0" fmla="*/ 2600441 w 8908895"/>
              <a:gd name="connsiteY0" fmla="*/ 0 h 1231113"/>
              <a:gd name="connsiteX1" fmla="*/ 8905792 w 8908895"/>
              <a:gd name="connsiteY1" fmla="*/ 6187 h 1231113"/>
              <a:gd name="connsiteX2" fmla="*/ 8902302 w 8908895"/>
              <a:gd name="connsiteY2" fmla="*/ 770412 h 1231113"/>
              <a:gd name="connsiteX3" fmla="*/ 8902302 w 8908895"/>
              <a:gd name="connsiteY3" fmla="*/ 1231113 h 1231113"/>
              <a:gd name="connsiteX4" fmla="*/ 8902302 w 8908895"/>
              <a:gd name="connsiteY4" fmla="*/ 1231113 h 1231113"/>
              <a:gd name="connsiteX5" fmla="*/ 301937 w 8908895"/>
              <a:gd name="connsiteY5" fmla="*/ 1231113 h 1231113"/>
              <a:gd name="connsiteX6" fmla="*/ 2600441 w 8908895"/>
              <a:gd name="connsiteY6" fmla="*/ 0 h 1231113"/>
              <a:gd name="connsiteX0" fmla="*/ 2716264 w 9024718"/>
              <a:gd name="connsiteY0" fmla="*/ 0 h 1231113"/>
              <a:gd name="connsiteX1" fmla="*/ 9021615 w 9024718"/>
              <a:gd name="connsiteY1" fmla="*/ 6187 h 1231113"/>
              <a:gd name="connsiteX2" fmla="*/ 9018125 w 9024718"/>
              <a:gd name="connsiteY2" fmla="*/ 770412 h 1231113"/>
              <a:gd name="connsiteX3" fmla="*/ 9018125 w 9024718"/>
              <a:gd name="connsiteY3" fmla="*/ 1231113 h 1231113"/>
              <a:gd name="connsiteX4" fmla="*/ 9018125 w 9024718"/>
              <a:gd name="connsiteY4" fmla="*/ 1231113 h 1231113"/>
              <a:gd name="connsiteX5" fmla="*/ 417760 w 9024718"/>
              <a:gd name="connsiteY5" fmla="*/ 1231113 h 1231113"/>
              <a:gd name="connsiteX6" fmla="*/ 2716264 w 9024718"/>
              <a:gd name="connsiteY6" fmla="*/ 0 h 1231113"/>
              <a:gd name="connsiteX0" fmla="*/ 2300894 w 8609348"/>
              <a:gd name="connsiteY0" fmla="*/ 0 h 1231113"/>
              <a:gd name="connsiteX1" fmla="*/ 8606245 w 8609348"/>
              <a:gd name="connsiteY1" fmla="*/ 6187 h 1231113"/>
              <a:gd name="connsiteX2" fmla="*/ 8602755 w 8609348"/>
              <a:gd name="connsiteY2" fmla="*/ 770412 h 1231113"/>
              <a:gd name="connsiteX3" fmla="*/ 8602755 w 8609348"/>
              <a:gd name="connsiteY3" fmla="*/ 1231113 h 1231113"/>
              <a:gd name="connsiteX4" fmla="*/ 8602755 w 8609348"/>
              <a:gd name="connsiteY4" fmla="*/ 1231113 h 1231113"/>
              <a:gd name="connsiteX5" fmla="*/ 2390 w 8609348"/>
              <a:gd name="connsiteY5" fmla="*/ 1231113 h 1231113"/>
              <a:gd name="connsiteX6" fmla="*/ 2300894 w 8609348"/>
              <a:gd name="connsiteY6" fmla="*/ 0 h 1231113"/>
              <a:gd name="connsiteX0" fmla="*/ 2299332 w 8607786"/>
              <a:gd name="connsiteY0" fmla="*/ 0 h 1231113"/>
              <a:gd name="connsiteX1" fmla="*/ 8604683 w 8607786"/>
              <a:gd name="connsiteY1" fmla="*/ 6187 h 1231113"/>
              <a:gd name="connsiteX2" fmla="*/ 8601193 w 8607786"/>
              <a:gd name="connsiteY2" fmla="*/ 770412 h 1231113"/>
              <a:gd name="connsiteX3" fmla="*/ 8601193 w 8607786"/>
              <a:gd name="connsiteY3" fmla="*/ 1231113 h 1231113"/>
              <a:gd name="connsiteX4" fmla="*/ 8601193 w 8607786"/>
              <a:gd name="connsiteY4" fmla="*/ 1231113 h 1231113"/>
              <a:gd name="connsiteX5" fmla="*/ 828 w 8607786"/>
              <a:gd name="connsiteY5" fmla="*/ 1231113 h 1231113"/>
              <a:gd name="connsiteX6" fmla="*/ 2299332 w 8607786"/>
              <a:gd name="connsiteY6" fmla="*/ 0 h 1231113"/>
              <a:gd name="connsiteX0" fmla="*/ 2298564 w 8607018"/>
              <a:gd name="connsiteY0" fmla="*/ 0 h 1231113"/>
              <a:gd name="connsiteX1" fmla="*/ 8603915 w 8607018"/>
              <a:gd name="connsiteY1" fmla="*/ 6187 h 1231113"/>
              <a:gd name="connsiteX2" fmla="*/ 8600425 w 8607018"/>
              <a:gd name="connsiteY2" fmla="*/ 770412 h 1231113"/>
              <a:gd name="connsiteX3" fmla="*/ 8600425 w 8607018"/>
              <a:gd name="connsiteY3" fmla="*/ 1231113 h 1231113"/>
              <a:gd name="connsiteX4" fmla="*/ 8600425 w 8607018"/>
              <a:gd name="connsiteY4" fmla="*/ 1231113 h 1231113"/>
              <a:gd name="connsiteX5" fmla="*/ 60 w 8607018"/>
              <a:gd name="connsiteY5" fmla="*/ 1231113 h 1231113"/>
              <a:gd name="connsiteX6" fmla="*/ 2298564 w 8607018"/>
              <a:gd name="connsiteY6" fmla="*/ 0 h 12311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07018" h="1231113">
                <a:moveTo>
                  <a:pt x="2298564" y="0"/>
                </a:moveTo>
                <a:lnTo>
                  <a:pt x="8603915" y="6187"/>
                </a:lnTo>
                <a:cubicBezTo>
                  <a:pt x="8612551" y="339562"/>
                  <a:pt x="8600425" y="590326"/>
                  <a:pt x="8600425" y="770412"/>
                </a:cubicBezTo>
                <a:lnTo>
                  <a:pt x="8600425" y="1231113"/>
                </a:lnTo>
                <a:lnTo>
                  <a:pt x="8600425" y="1231113"/>
                </a:lnTo>
                <a:lnTo>
                  <a:pt x="60" y="1231113"/>
                </a:lnTo>
                <a:cubicBezTo>
                  <a:pt x="-2693" y="979529"/>
                  <a:pt x="81279" y="0"/>
                  <a:pt x="2298564" y="0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 rtlCol="0" anchor="t">
            <a:noAutofit/>
          </a:bodyPr>
          <a:lstStyle>
            <a:lvl1pPr marL="1371600">
              <a:lnSpc>
                <a:spcPct val="280000"/>
              </a:lnSpc>
              <a:spcBef>
                <a:spcPts val="1800"/>
              </a:spcBef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 sz="4400">
                <a:solidFill>
                  <a:srgbClr val="FFFFFF"/>
                </a:solidFill>
              </a:rPr>
              <a:t>Click to edit Master title style</a:t>
            </a:r>
            <a:endParaRPr lang="en-GB" sz="4400" dirty="0">
              <a:solidFill>
                <a:srgbClr val="FFFFFF"/>
              </a:solidFill>
            </a:endParaRP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A0315CC-EC7D-4E65-936E-03F3BE220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77125" y="0"/>
            <a:ext cx="4714875" cy="6858000"/>
          </a:xfrm>
          <a:custGeom>
            <a:avLst/>
            <a:gdLst>
              <a:gd name="connsiteX0" fmla="*/ 3611850 w 4528607"/>
              <a:gd name="connsiteY0" fmla="*/ 0 h 6858000"/>
              <a:gd name="connsiteX1" fmla="*/ 4528607 w 4528607"/>
              <a:gd name="connsiteY1" fmla="*/ 0 h 6858000"/>
              <a:gd name="connsiteX2" fmla="*/ 4528607 w 4528607"/>
              <a:gd name="connsiteY2" fmla="*/ 6858000 h 6858000"/>
              <a:gd name="connsiteX3" fmla="*/ 0 w 4528607"/>
              <a:gd name="connsiteY3" fmla="*/ 6858000 h 6858000"/>
              <a:gd name="connsiteX4" fmla="*/ 157749 w 4528607"/>
              <a:gd name="connsiteY4" fmla="*/ 6846005 h 6858000"/>
              <a:gd name="connsiteX5" fmla="*/ 3612770 w 4528607"/>
              <a:gd name="connsiteY5" fmla="*/ 3017366 h 6858000"/>
              <a:gd name="connsiteX6" fmla="*/ 3611350 w 4528607"/>
              <a:gd name="connsiteY6" fmla="*/ 2961216 h 6858000"/>
              <a:gd name="connsiteX7" fmla="*/ 3611850 w 4528607"/>
              <a:gd name="connsiteY7" fmla="*/ 2961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28607" h="6858000">
                <a:moveTo>
                  <a:pt x="3611850" y="0"/>
                </a:moveTo>
                <a:lnTo>
                  <a:pt x="4528607" y="0"/>
                </a:lnTo>
                <a:lnTo>
                  <a:pt x="4528607" y="6858000"/>
                </a:lnTo>
                <a:lnTo>
                  <a:pt x="0" y="6858000"/>
                </a:lnTo>
                <a:lnTo>
                  <a:pt x="157749" y="6846005"/>
                </a:lnTo>
                <a:cubicBezTo>
                  <a:pt x="2098384" y="6648923"/>
                  <a:pt x="3612770" y="5009996"/>
                  <a:pt x="3612770" y="3017366"/>
                </a:cubicBezTo>
                <a:lnTo>
                  <a:pt x="3611350" y="2961216"/>
                </a:lnTo>
                <a:lnTo>
                  <a:pt x="3611850" y="2961216"/>
                </a:lnTo>
                <a:close/>
              </a:path>
            </a:pathLst>
          </a:custGeom>
          <a:solidFill>
            <a:schemeClr val="accent2">
              <a:lumMod val="75000"/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DAB5A3B-4D59-4E0D-9EA9-FAFC9BFBB5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000614" y="5920740"/>
            <a:ext cx="5476512" cy="723900"/>
          </a:xfrm>
        </p:spPr>
        <p:txBody>
          <a:bodyPr rtlCol="0">
            <a:noAutofit/>
          </a:bodyPr>
          <a:lstStyle>
            <a:lvl1pPr>
              <a:buNone/>
              <a:defRPr sz="2000">
                <a:solidFill>
                  <a:schemeClr val="bg2"/>
                </a:solidFill>
              </a:defRPr>
            </a:lvl1pPr>
            <a:lvl2pPr>
              <a:buNone/>
              <a:defRPr sz="2000">
                <a:solidFill>
                  <a:schemeClr val="bg2"/>
                </a:solidFill>
              </a:defRPr>
            </a:lvl2pPr>
            <a:lvl3pPr>
              <a:buNone/>
              <a:defRPr sz="2000">
                <a:solidFill>
                  <a:schemeClr val="bg2"/>
                </a:solidFill>
              </a:defRPr>
            </a:lvl3pPr>
            <a:lvl4pPr>
              <a:buNone/>
              <a:defRPr sz="2000">
                <a:solidFill>
                  <a:schemeClr val="bg2"/>
                </a:solidFill>
              </a:defRPr>
            </a:lvl4pPr>
            <a:lvl5pPr>
              <a:buNone/>
              <a:defRPr sz="2000">
                <a:solidFill>
                  <a:schemeClr val="bg2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553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6C91E54-DBE4-467A-A827-2C5C88E61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880244"/>
            <a:ext cx="12192000" cy="397775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DBAED78D-8293-4554-BA23-D14EC617A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525440"/>
            <a:ext cx="5390983" cy="1963318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A9EFAE44-6509-43CD-AB03-7B4944875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1" y="3377821"/>
            <a:ext cx="5181600" cy="2799142"/>
          </a:xfrm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D5749D8A-F20A-4228-9136-5891AE0352B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14166" y="-1798"/>
            <a:ext cx="2846566" cy="2872294"/>
          </a:xfrm>
          <a:custGeom>
            <a:avLst/>
            <a:gdLst>
              <a:gd name="connsiteX0" fmla="*/ 2797 w 2846566"/>
              <a:gd name="connsiteY0" fmla="*/ 0 h 2838450"/>
              <a:gd name="connsiteX1" fmla="*/ 2846566 w 2846566"/>
              <a:gd name="connsiteY1" fmla="*/ 0 h 2838450"/>
              <a:gd name="connsiteX2" fmla="*/ 2846566 w 2846566"/>
              <a:gd name="connsiteY2" fmla="*/ 2838450 h 2838450"/>
              <a:gd name="connsiteX3" fmla="*/ 2091122 w 2846566"/>
              <a:gd name="connsiteY3" fmla="*/ 2838450 h 2838450"/>
              <a:gd name="connsiteX4" fmla="*/ 1974232 w 2846566"/>
              <a:gd name="connsiteY4" fmla="*/ 2820914 h 2838450"/>
              <a:gd name="connsiteX5" fmla="*/ 0 w 2846566"/>
              <a:gd name="connsiteY5" fmla="*/ 404262 h 2838450"/>
              <a:gd name="connsiteX6" fmla="*/ 2797 w 2846566"/>
              <a:gd name="connsiteY6" fmla="*/ 293225 h 2838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46566" h="2838450">
                <a:moveTo>
                  <a:pt x="2797" y="0"/>
                </a:moveTo>
                <a:lnTo>
                  <a:pt x="2846566" y="0"/>
                </a:lnTo>
                <a:lnTo>
                  <a:pt x="2846566" y="2838450"/>
                </a:lnTo>
                <a:lnTo>
                  <a:pt x="2091122" y="2838450"/>
                </a:lnTo>
                <a:lnTo>
                  <a:pt x="1974232" y="2820914"/>
                </a:lnTo>
                <a:cubicBezTo>
                  <a:pt x="848632" y="2597020"/>
                  <a:pt x="0" y="1600146"/>
                  <a:pt x="0" y="404262"/>
                </a:cubicBezTo>
                <a:lnTo>
                  <a:pt x="2797" y="29322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>
            <a:lvl1pPr algn="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4A3C6DC1-25FD-4947-8211-89B20E599AE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360733" y="-1798"/>
            <a:ext cx="2826990" cy="2854594"/>
          </a:xfrm>
          <a:custGeom>
            <a:avLst/>
            <a:gdLst>
              <a:gd name="connsiteX0" fmla="*/ 0 w 2826990"/>
              <a:gd name="connsiteY0" fmla="*/ 0 h 2854594"/>
              <a:gd name="connsiteX1" fmla="*/ 2826990 w 2826990"/>
              <a:gd name="connsiteY1" fmla="*/ 0 h 2854594"/>
              <a:gd name="connsiteX2" fmla="*/ 2826990 w 2826990"/>
              <a:gd name="connsiteY2" fmla="*/ 2854594 h 2854594"/>
              <a:gd name="connsiteX3" fmla="*/ 0 w 2826990"/>
              <a:gd name="connsiteY3" fmla="*/ 2854594 h 2854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26990" h="2854594">
                <a:moveTo>
                  <a:pt x="0" y="0"/>
                </a:moveTo>
                <a:lnTo>
                  <a:pt x="2826990" y="0"/>
                </a:lnTo>
                <a:lnTo>
                  <a:pt x="2826990" y="2854594"/>
                </a:lnTo>
                <a:lnTo>
                  <a:pt x="0" y="2854594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53C819AA-E73C-44C7-9928-5E1A8A22BC5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14169" y="2856391"/>
            <a:ext cx="2846565" cy="4001609"/>
          </a:xfrm>
          <a:custGeom>
            <a:avLst/>
            <a:gdLst>
              <a:gd name="connsiteX0" fmla="*/ 2436721 w 2846565"/>
              <a:gd name="connsiteY0" fmla="*/ 0 h 4001609"/>
              <a:gd name="connsiteX1" fmla="*/ 2846565 w 2846565"/>
              <a:gd name="connsiteY1" fmla="*/ 0 h 4001609"/>
              <a:gd name="connsiteX2" fmla="*/ 2846565 w 2846565"/>
              <a:gd name="connsiteY2" fmla="*/ 4001609 h 4001609"/>
              <a:gd name="connsiteX3" fmla="*/ 2796 w 2846565"/>
              <a:gd name="connsiteY3" fmla="*/ 4001608 h 4001609"/>
              <a:gd name="connsiteX4" fmla="*/ 2796 w 2846565"/>
              <a:gd name="connsiteY4" fmla="*/ 2564348 h 4001609"/>
              <a:gd name="connsiteX5" fmla="*/ 0 w 2846565"/>
              <a:gd name="connsiteY5" fmla="*/ 2453758 h 4001609"/>
              <a:gd name="connsiteX6" fmla="*/ 2202875 w 2846565"/>
              <a:gd name="connsiteY6" fmla="*/ 12668 h 4001609"/>
              <a:gd name="connsiteX7" fmla="*/ 2436721 w 2846565"/>
              <a:gd name="connsiteY7" fmla="*/ 860 h 4001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46565" h="4001609">
                <a:moveTo>
                  <a:pt x="2436721" y="0"/>
                </a:moveTo>
                <a:lnTo>
                  <a:pt x="2846565" y="0"/>
                </a:lnTo>
                <a:lnTo>
                  <a:pt x="2846565" y="4001609"/>
                </a:lnTo>
                <a:lnTo>
                  <a:pt x="2796" y="4001608"/>
                </a:lnTo>
                <a:lnTo>
                  <a:pt x="2796" y="2564348"/>
                </a:lnTo>
                <a:lnTo>
                  <a:pt x="0" y="2453758"/>
                </a:lnTo>
                <a:cubicBezTo>
                  <a:pt x="0" y="1183283"/>
                  <a:pt x="965553" y="138326"/>
                  <a:pt x="2202875" y="12668"/>
                </a:cubicBezTo>
                <a:lnTo>
                  <a:pt x="2436721" y="860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>
            <a:lvl1pPr algn="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64635F40-0058-44E0-95CD-8FFAE187647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356456" y="2828943"/>
            <a:ext cx="2835544" cy="4038805"/>
          </a:xfrm>
          <a:custGeom>
            <a:avLst/>
            <a:gdLst>
              <a:gd name="connsiteX0" fmla="*/ 0 w 2835544"/>
              <a:gd name="connsiteY0" fmla="*/ 0 h 4038805"/>
              <a:gd name="connsiteX1" fmla="*/ 2835544 w 2835544"/>
              <a:gd name="connsiteY1" fmla="*/ 0 h 4038805"/>
              <a:gd name="connsiteX2" fmla="*/ 2835544 w 2835544"/>
              <a:gd name="connsiteY2" fmla="*/ 4038805 h 4038805"/>
              <a:gd name="connsiteX3" fmla="*/ 0 w 2835544"/>
              <a:gd name="connsiteY3" fmla="*/ 4038805 h 40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544" h="4038805">
                <a:moveTo>
                  <a:pt x="0" y="0"/>
                </a:moveTo>
                <a:lnTo>
                  <a:pt x="2835544" y="0"/>
                </a:lnTo>
                <a:lnTo>
                  <a:pt x="2835544" y="4038805"/>
                </a:lnTo>
                <a:lnTo>
                  <a:pt x="0" y="403880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578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624BCA1-E0EF-42A1-B762-D68E4B984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5C258CF-58AC-4C7A-A953-392693E55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3537"/>
            <a:ext cx="12192000" cy="4463002"/>
          </a:xfrm>
          <a:custGeom>
            <a:avLst/>
            <a:gdLst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6051190 w 12192000"/>
              <a:gd name="connsiteY11" fmla="*/ 2210393 h 4463002"/>
              <a:gd name="connsiteX12" fmla="*/ 5343524 w 12192000"/>
              <a:gd name="connsiteY12" fmla="*/ 2210393 h 4463002"/>
              <a:gd name="connsiteX13" fmla="*/ 5343524 w 12192000"/>
              <a:gd name="connsiteY13" fmla="*/ 2209238 h 4463002"/>
              <a:gd name="connsiteX14" fmla="*/ 0 w 12192000"/>
              <a:gd name="connsiteY14" fmla="*/ 2209238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5343524 w 12192000"/>
              <a:gd name="connsiteY11" fmla="*/ 2210393 h 4463002"/>
              <a:gd name="connsiteX12" fmla="*/ 5343524 w 12192000"/>
              <a:gd name="connsiteY12" fmla="*/ 2209238 h 4463002"/>
              <a:gd name="connsiteX13" fmla="*/ 0 w 12192000"/>
              <a:gd name="connsiteY13" fmla="*/ 2209238 h 4463002"/>
              <a:gd name="connsiteX14" fmla="*/ 0 w 12192000"/>
              <a:gd name="connsiteY14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5343524 w 12192000"/>
              <a:gd name="connsiteY10" fmla="*/ 2210393 h 4463002"/>
              <a:gd name="connsiteX11" fmla="*/ 5343524 w 12192000"/>
              <a:gd name="connsiteY11" fmla="*/ 2209238 h 4463002"/>
              <a:gd name="connsiteX12" fmla="*/ 0 w 12192000"/>
              <a:gd name="connsiteY12" fmla="*/ 2209238 h 4463002"/>
              <a:gd name="connsiteX13" fmla="*/ 0 w 12192000"/>
              <a:gd name="connsiteY13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5343524 w 12192000"/>
              <a:gd name="connsiteY9" fmla="*/ 2210393 h 4463002"/>
              <a:gd name="connsiteX10" fmla="*/ 5343524 w 12192000"/>
              <a:gd name="connsiteY10" fmla="*/ 2209238 h 4463002"/>
              <a:gd name="connsiteX11" fmla="*/ 0 w 12192000"/>
              <a:gd name="connsiteY11" fmla="*/ 2209238 h 4463002"/>
              <a:gd name="connsiteX12" fmla="*/ 0 w 12192000"/>
              <a:gd name="connsiteY12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5343524 w 12192000"/>
              <a:gd name="connsiteY9" fmla="*/ 2209238 h 4463002"/>
              <a:gd name="connsiteX10" fmla="*/ 0 w 12192000"/>
              <a:gd name="connsiteY10" fmla="*/ 2209238 h 4463002"/>
              <a:gd name="connsiteX11" fmla="*/ 0 w 12192000"/>
              <a:gd name="connsiteY11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0 w 12192000"/>
              <a:gd name="connsiteY9" fmla="*/ 2209238 h 4463002"/>
              <a:gd name="connsiteX10" fmla="*/ 0 w 12192000"/>
              <a:gd name="connsiteY10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0 w 12192000"/>
              <a:gd name="connsiteY8" fmla="*/ 2209238 h 4463002"/>
              <a:gd name="connsiteX9" fmla="*/ 0 w 12192000"/>
              <a:gd name="connsiteY9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0 w 12192000"/>
              <a:gd name="connsiteY7" fmla="*/ 2209238 h 4463002"/>
              <a:gd name="connsiteX8" fmla="*/ 0 w 12192000"/>
              <a:gd name="connsiteY8" fmla="*/ 0 h 4463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4463002">
                <a:moveTo>
                  <a:pt x="0" y="0"/>
                </a:moveTo>
                <a:lnTo>
                  <a:pt x="12192000" y="0"/>
                </a:lnTo>
                <a:lnTo>
                  <a:pt x="12192000" y="4463002"/>
                </a:lnTo>
                <a:cubicBezTo>
                  <a:pt x="12191459" y="4451584"/>
                  <a:pt x="12190919" y="4440167"/>
                  <a:pt x="12190378" y="4428749"/>
                </a:cubicBezTo>
                <a:cubicBezTo>
                  <a:pt x="12079768" y="3266647"/>
                  <a:pt x="11158638" y="2340865"/>
                  <a:pt x="9998648" y="2223060"/>
                </a:cubicBezTo>
                <a:lnTo>
                  <a:pt x="9764803" y="2211252"/>
                </a:lnTo>
                <a:lnTo>
                  <a:pt x="9764803" y="2210393"/>
                </a:lnTo>
                <a:lnTo>
                  <a:pt x="0" y="22092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F9CDC83-34B8-4E32-84EC-92854CEE4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3537"/>
            <a:ext cx="12192000" cy="4463002"/>
          </a:xfrm>
          <a:custGeom>
            <a:avLst/>
            <a:gdLst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6051190 w 12192000"/>
              <a:gd name="connsiteY11" fmla="*/ 2210393 h 4463002"/>
              <a:gd name="connsiteX12" fmla="*/ 5343524 w 12192000"/>
              <a:gd name="connsiteY12" fmla="*/ 2210393 h 4463002"/>
              <a:gd name="connsiteX13" fmla="*/ 5343524 w 12192000"/>
              <a:gd name="connsiteY13" fmla="*/ 2209238 h 4463002"/>
              <a:gd name="connsiteX14" fmla="*/ 0 w 12192000"/>
              <a:gd name="connsiteY14" fmla="*/ 2209238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5343524 w 12192000"/>
              <a:gd name="connsiteY11" fmla="*/ 2210393 h 4463002"/>
              <a:gd name="connsiteX12" fmla="*/ 5343524 w 12192000"/>
              <a:gd name="connsiteY12" fmla="*/ 2209238 h 4463002"/>
              <a:gd name="connsiteX13" fmla="*/ 0 w 12192000"/>
              <a:gd name="connsiteY13" fmla="*/ 2209238 h 4463002"/>
              <a:gd name="connsiteX14" fmla="*/ 0 w 12192000"/>
              <a:gd name="connsiteY14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5343524 w 12192000"/>
              <a:gd name="connsiteY10" fmla="*/ 2210393 h 4463002"/>
              <a:gd name="connsiteX11" fmla="*/ 5343524 w 12192000"/>
              <a:gd name="connsiteY11" fmla="*/ 2209238 h 4463002"/>
              <a:gd name="connsiteX12" fmla="*/ 0 w 12192000"/>
              <a:gd name="connsiteY12" fmla="*/ 2209238 h 4463002"/>
              <a:gd name="connsiteX13" fmla="*/ 0 w 12192000"/>
              <a:gd name="connsiteY13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5343524 w 12192000"/>
              <a:gd name="connsiteY9" fmla="*/ 2210393 h 4463002"/>
              <a:gd name="connsiteX10" fmla="*/ 5343524 w 12192000"/>
              <a:gd name="connsiteY10" fmla="*/ 2209238 h 4463002"/>
              <a:gd name="connsiteX11" fmla="*/ 0 w 12192000"/>
              <a:gd name="connsiteY11" fmla="*/ 2209238 h 4463002"/>
              <a:gd name="connsiteX12" fmla="*/ 0 w 12192000"/>
              <a:gd name="connsiteY12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5343524 w 12192000"/>
              <a:gd name="connsiteY9" fmla="*/ 2209238 h 4463002"/>
              <a:gd name="connsiteX10" fmla="*/ 0 w 12192000"/>
              <a:gd name="connsiteY10" fmla="*/ 2209238 h 4463002"/>
              <a:gd name="connsiteX11" fmla="*/ 0 w 12192000"/>
              <a:gd name="connsiteY11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0 w 12192000"/>
              <a:gd name="connsiteY9" fmla="*/ 2209238 h 4463002"/>
              <a:gd name="connsiteX10" fmla="*/ 0 w 12192000"/>
              <a:gd name="connsiteY10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0 w 12192000"/>
              <a:gd name="connsiteY8" fmla="*/ 2209238 h 4463002"/>
              <a:gd name="connsiteX9" fmla="*/ 0 w 12192000"/>
              <a:gd name="connsiteY9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0 w 12192000"/>
              <a:gd name="connsiteY7" fmla="*/ 2209238 h 4463002"/>
              <a:gd name="connsiteX8" fmla="*/ 0 w 12192000"/>
              <a:gd name="connsiteY8" fmla="*/ 0 h 4463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4463002">
                <a:moveTo>
                  <a:pt x="0" y="0"/>
                </a:moveTo>
                <a:lnTo>
                  <a:pt x="12192000" y="0"/>
                </a:lnTo>
                <a:lnTo>
                  <a:pt x="12192000" y="4463002"/>
                </a:lnTo>
                <a:cubicBezTo>
                  <a:pt x="12191459" y="4451584"/>
                  <a:pt x="12190919" y="4440167"/>
                  <a:pt x="12190378" y="4428749"/>
                </a:cubicBezTo>
                <a:cubicBezTo>
                  <a:pt x="12079768" y="3266647"/>
                  <a:pt x="11158638" y="2340865"/>
                  <a:pt x="9998648" y="2223060"/>
                </a:cubicBezTo>
                <a:lnTo>
                  <a:pt x="9764803" y="2211252"/>
                </a:lnTo>
                <a:lnTo>
                  <a:pt x="9764803" y="2210393"/>
                </a:lnTo>
                <a:lnTo>
                  <a:pt x="0" y="22092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1E215A6-E6FC-4D5A-9881-E87CC7507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0" y="1"/>
            <a:ext cx="9432315" cy="2198972"/>
          </a:xfrm>
          <a:custGeom>
            <a:avLst/>
            <a:gdLst>
              <a:gd name="connsiteX0" fmla="*/ 0 w 10240035"/>
              <a:gd name="connsiteY0" fmla="*/ 0 h 2198971"/>
              <a:gd name="connsiteX1" fmla="*/ 10240035 w 10240035"/>
              <a:gd name="connsiteY1" fmla="*/ 0 h 2198971"/>
              <a:gd name="connsiteX2" fmla="*/ 10240035 w 10240035"/>
              <a:gd name="connsiteY2" fmla="*/ 0 h 2198971"/>
              <a:gd name="connsiteX3" fmla="*/ 10240035 w 10240035"/>
              <a:gd name="connsiteY3" fmla="*/ 1099486 h 2198971"/>
              <a:gd name="connsiteX4" fmla="*/ 9140549 w 10240035"/>
              <a:gd name="connsiteY4" fmla="*/ 2198972 h 2198971"/>
              <a:gd name="connsiteX5" fmla="*/ 1099486 w 10240035"/>
              <a:gd name="connsiteY5" fmla="*/ 2198971 h 2198971"/>
              <a:gd name="connsiteX6" fmla="*/ 0 w 10240035"/>
              <a:gd name="connsiteY6" fmla="*/ 1099485 h 2198971"/>
              <a:gd name="connsiteX7" fmla="*/ 0 w 10240035"/>
              <a:gd name="connsiteY7" fmla="*/ 0 h 2198971"/>
              <a:gd name="connsiteX8" fmla="*/ 0 w 10240035"/>
              <a:gd name="connsiteY8" fmla="*/ 0 h 2198971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914054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914054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889670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869858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831758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9371355 w 10240035"/>
              <a:gd name="connsiteY2" fmla="*/ 15240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9371355 w 10240035"/>
              <a:gd name="connsiteY2" fmla="*/ 15240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9371355 w 10240035"/>
              <a:gd name="connsiteY2" fmla="*/ 15240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661291"/>
              <a:gd name="connsiteY0" fmla="*/ 0 h 2198972"/>
              <a:gd name="connsiteX1" fmla="*/ 10240035 w 10661291"/>
              <a:gd name="connsiteY1" fmla="*/ 0 h 2198972"/>
              <a:gd name="connsiteX2" fmla="*/ 7951829 w 10661291"/>
              <a:gd name="connsiteY2" fmla="*/ 2198972 h 2198972"/>
              <a:gd name="connsiteX3" fmla="*/ 1099486 w 10661291"/>
              <a:gd name="connsiteY3" fmla="*/ 2198971 h 2198972"/>
              <a:gd name="connsiteX4" fmla="*/ 0 w 10661291"/>
              <a:gd name="connsiteY4" fmla="*/ 1099485 h 2198972"/>
              <a:gd name="connsiteX5" fmla="*/ 0 w 10661291"/>
              <a:gd name="connsiteY5" fmla="*/ 0 h 2198972"/>
              <a:gd name="connsiteX6" fmla="*/ 0 w 10661291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0 h 2198972"/>
              <a:gd name="connsiteX5" fmla="*/ 0 w 10240035"/>
              <a:gd name="connsiteY5" fmla="*/ 0 h 2198972"/>
              <a:gd name="connsiteX0" fmla="*/ 80772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0 h 2198972"/>
              <a:gd name="connsiteX5" fmla="*/ 807720 w 10240035"/>
              <a:gd name="connsiteY5" fmla="*/ 0 h 2198972"/>
              <a:gd name="connsiteX0" fmla="*/ 900020 w 10332335"/>
              <a:gd name="connsiteY0" fmla="*/ 0 h 2198972"/>
              <a:gd name="connsiteX1" fmla="*/ 10332335 w 10332335"/>
              <a:gd name="connsiteY1" fmla="*/ 0 h 2198972"/>
              <a:gd name="connsiteX2" fmla="*/ 8044129 w 10332335"/>
              <a:gd name="connsiteY2" fmla="*/ 2198972 h 2198972"/>
              <a:gd name="connsiteX3" fmla="*/ 1191786 w 10332335"/>
              <a:gd name="connsiteY3" fmla="*/ 2198971 h 2198972"/>
              <a:gd name="connsiteX4" fmla="*/ 900020 w 10332335"/>
              <a:gd name="connsiteY4" fmla="*/ 0 h 2198972"/>
              <a:gd name="connsiteX0" fmla="*/ 325154 w 9757469"/>
              <a:gd name="connsiteY0" fmla="*/ 0 h 2198972"/>
              <a:gd name="connsiteX1" fmla="*/ 9757469 w 9757469"/>
              <a:gd name="connsiteY1" fmla="*/ 0 h 2198972"/>
              <a:gd name="connsiteX2" fmla="*/ 7469263 w 9757469"/>
              <a:gd name="connsiteY2" fmla="*/ 2198972 h 2198972"/>
              <a:gd name="connsiteX3" fmla="*/ 616920 w 9757469"/>
              <a:gd name="connsiteY3" fmla="*/ 2198971 h 2198972"/>
              <a:gd name="connsiteX4" fmla="*/ 325154 w 9757469"/>
              <a:gd name="connsiteY4" fmla="*/ 0 h 2198972"/>
              <a:gd name="connsiteX0" fmla="*/ 0 w 9432315"/>
              <a:gd name="connsiteY0" fmla="*/ 0 h 2198972"/>
              <a:gd name="connsiteX1" fmla="*/ 9432315 w 9432315"/>
              <a:gd name="connsiteY1" fmla="*/ 0 h 2198972"/>
              <a:gd name="connsiteX2" fmla="*/ 7144109 w 9432315"/>
              <a:gd name="connsiteY2" fmla="*/ 2198972 h 2198972"/>
              <a:gd name="connsiteX3" fmla="*/ 291766 w 9432315"/>
              <a:gd name="connsiteY3" fmla="*/ 2198971 h 2198972"/>
              <a:gd name="connsiteX4" fmla="*/ 0 w 9432315"/>
              <a:gd name="connsiteY4" fmla="*/ 0 h 2198972"/>
              <a:gd name="connsiteX0" fmla="*/ 69347 w 9501662"/>
              <a:gd name="connsiteY0" fmla="*/ 0 h 2198972"/>
              <a:gd name="connsiteX1" fmla="*/ 9501662 w 9501662"/>
              <a:gd name="connsiteY1" fmla="*/ 0 h 2198972"/>
              <a:gd name="connsiteX2" fmla="*/ 7213456 w 9501662"/>
              <a:gd name="connsiteY2" fmla="*/ 2198972 h 2198972"/>
              <a:gd name="connsiteX3" fmla="*/ 86793 w 9501662"/>
              <a:gd name="connsiteY3" fmla="*/ 2198971 h 2198972"/>
              <a:gd name="connsiteX4" fmla="*/ 69347 w 9501662"/>
              <a:gd name="connsiteY4" fmla="*/ 0 h 2198972"/>
              <a:gd name="connsiteX0" fmla="*/ 0 w 9432315"/>
              <a:gd name="connsiteY0" fmla="*/ 0 h 2198972"/>
              <a:gd name="connsiteX1" fmla="*/ 9432315 w 9432315"/>
              <a:gd name="connsiteY1" fmla="*/ 0 h 2198972"/>
              <a:gd name="connsiteX2" fmla="*/ 7144109 w 9432315"/>
              <a:gd name="connsiteY2" fmla="*/ 2198972 h 2198972"/>
              <a:gd name="connsiteX3" fmla="*/ 17446 w 9432315"/>
              <a:gd name="connsiteY3" fmla="*/ 2198971 h 2198972"/>
              <a:gd name="connsiteX4" fmla="*/ 0 w 9432315"/>
              <a:gd name="connsiteY4" fmla="*/ 0 h 21989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432315" h="2198972">
                <a:moveTo>
                  <a:pt x="0" y="0"/>
                </a:moveTo>
                <a:lnTo>
                  <a:pt x="9432315" y="0"/>
                </a:lnTo>
                <a:cubicBezTo>
                  <a:pt x="9248860" y="1235175"/>
                  <a:pt x="8210334" y="2137277"/>
                  <a:pt x="7144109" y="2198972"/>
                </a:cubicBezTo>
                <a:lnTo>
                  <a:pt x="17446" y="2198971"/>
                </a:lnTo>
                <a:cubicBezTo>
                  <a:pt x="30721" y="1146676"/>
                  <a:pt x="575" y="838935"/>
                  <a:pt x="0" y="0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 rtlCol="0"/>
          <a:lstStyle>
            <a:lvl1pPr marL="548640">
              <a:lnSpc>
                <a:spcPct val="100000"/>
              </a:lnSpc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04EC18E-B48D-4AD7-A5B5-3D57255D1A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6483" y="0"/>
            <a:ext cx="2773332" cy="2202508"/>
          </a:xfrm>
          <a:custGeom>
            <a:avLst/>
            <a:gdLst>
              <a:gd name="connsiteX0" fmla="*/ 0 w 2773332"/>
              <a:gd name="connsiteY0" fmla="*/ 0 h 2202508"/>
              <a:gd name="connsiteX1" fmla="*/ 2773332 w 2773332"/>
              <a:gd name="connsiteY1" fmla="*/ 0 h 2202508"/>
              <a:gd name="connsiteX2" fmla="*/ 2773332 w 2773332"/>
              <a:gd name="connsiteY2" fmla="*/ 2202508 h 2202508"/>
              <a:gd name="connsiteX3" fmla="*/ 0 w 2773332"/>
              <a:gd name="connsiteY3" fmla="*/ 2202508 h 2202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73332" h="2202508">
                <a:moveTo>
                  <a:pt x="0" y="0"/>
                </a:moveTo>
                <a:lnTo>
                  <a:pt x="2773332" y="0"/>
                </a:lnTo>
                <a:lnTo>
                  <a:pt x="2773332" y="2202508"/>
                </a:lnTo>
                <a:lnTo>
                  <a:pt x="0" y="2202508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FAE5A08C-2BA6-4754-806E-3BEAE8D2EC1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16484" y="2202508"/>
            <a:ext cx="2773332" cy="2327746"/>
          </a:xfrm>
          <a:custGeom>
            <a:avLst/>
            <a:gdLst>
              <a:gd name="connsiteX0" fmla="*/ 0 w 2773332"/>
              <a:gd name="connsiteY0" fmla="*/ 0 h 2327746"/>
              <a:gd name="connsiteX1" fmla="*/ 2773332 w 2773332"/>
              <a:gd name="connsiteY1" fmla="*/ 0 h 2327746"/>
              <a:gd name="connsiteX2" fmla="*/ 2773332 w 2773332"/>
              <a:gd name="connsiteY2" fmla="*/ 2327746 h 2327746"/>
              <a:gd name="connsiteX3" fmla="*/ 0 w 2773332"/>
              <a:gd name="connsiteY3" fmla="*/ 2327746 h 2327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73332" h="2327746">
                <a:moveTo>
                  <a:pt x="0" y="0"/>
                </a:moveTo>
                <a:lnTo>
                  <a:pt x="2773332" y="0"/>
                </a:lnTo>
                <a:lnTo>
                  <a:pt x="2773332" y="2327746"/>
                </a:lnTo>
                <a:lnTo>
                  <a:pt x="0" y="2327746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BBE1FA0E-416C-4623-840A-A04A5237BCF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16484" y="4530254"/>
            <a:ext cx="2773332" cy="2327746"/>
          </a:xfrm>
          <a:custGeom>
            <a:avLst/>
            <a:gdLst>
              <a:gd name="connsiteX0" fmla="*/ 0 w 2773332"/>
              <a:gd name="connsiteY0" fmla="*/ 0 h 2327746"/>
              <a:gd name="connsiteX1" fmla="*/ 2773332 w 2773332"/>
              <a:gd name="connsiteY1" fmla="*/ 0 h 2327746"/>
              <a:gd name="connsiteX2" fmla="*/ 2773332 w 2773332"/>
              <a:gd name="connsiteY2" fmla="*/ 2327746 h 2327746"/>
              <a:gd name="connsiteX3" fmla="*/ 0 w 2773332"/>
              <a:gd name="connsiteY3" fmla="*/ 2327746 h 2327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73332" h="2327746">
                <a:moveTo>
                  <a:pt x="0" y="0"/>
                </a:moveTo>
                <a:lnTo>
                  <a:pt x="2773332" y="0"/>
                </a:lnTo>
                <a:lnTo>
                  <a:pt x="2773332" y="2327746"/>
                </a:lnTo>
                <a:lnTo>
                  <a:pt x="0" y="2327746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03BD1FF0-3229-401F-AEC3-09AE70428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2800" y="2794177"/>
            <a:ext cx="7476460" cy="3382786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0524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755B30B-7677-4AAC-9890-81A7EFF6B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6E5F686-1654-4CE7-8DA0-0D626B36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AA6281C-6C47-45BE-9BDA-1518A016E9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685798"/>
            <a:ext cx="4770783" cy="3217461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algn="l"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AC1FE5B8-D695-49EA-BEA4-B9282CC4EF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57901" y="1"/>
            <a:ext cx="6134099" cy="6857999"/>
          </a:xfrm>
          <a:custGeom>
            <a:avLst/>
            <a:gdLst>
              <a:gd name="connsiteX0" fmla="*/ 2378699 w 6134099"/>
              <a:gd name="connsiteY0" fmla="*/ 0 h 6857999"/>
              <a:gd name="connsiteX1" fmla="*/ 6134099 w 6134099"/>
              <a:gd name="connsiteY1" fmla="*/ 0 h 6857999"/>
              <a:gd name="connsiteX2" fmla="*/ 6134099 w 6134099"/>
              <a:gd name="connsiteY2" fmla="*/ 6857999 h 6857999"/>
              <a:gd name="connsiteX3" fmla="*/ 2401766 w 6134099"/>
              <a:gd name="connsiteY3" fmla="*/ 6857999 h 6857999"/>
              <a:gd name="connsiteX4" fmla="*/ 2397402 w 6134099"/>
              <a:gd name="connsiteY4" fmla="*/ 6856523 h 6857999"/>
              <a:gd name="connsiteX5" fmla="*/ 0 w 6134099"/>
              <a:gd name="connsiteY5" fmla="*/ 3424574 h 6857999"/>
              <a:gd name="connsiteX6" fmla="*/ 2231484 w 6134099"/>
              <a:gd name="connsiteY6" fmla="*/ 58045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34099" h="6857999">
                <a:moveTo>
                  <a:pt x="2378699" y="0"/>
                </a:moveTo>
                <a:lnTo>
                  <a:pt x="6134099" y="0"/>
                </a:lnTo>
                <a:lnTo>
                  <a:pt x="6134099" y="6857999"/>
                </a:lnTo>
                <a:lnTo>
                  <a:pt x="2401766" y="6857999"/>
                </a:lnTo>
                <a:lnTo>
                  <a:pt x="2397402" y="6856523"/>
                </a:lnTo>
                <a:cubicBezTo>
                  <a:pt x="998410" y="6344283"/>
                  <a:pt x="0" y="5001024"/>
                  <a:pt x="0" y="3424574"/>
                </a:cubicBezTo>
                <a:cubicBezTo>
                  <a:pt x="0" y="1911182"/>
                  <a:pt x="920134" y="612699"/>
                  <a:pt x="2231484" y="58045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E24FC61A-6DA9-444C-9D55-2FE464BD58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327140"/>
            <a:ext cx="11576868" cy="2530860"/>
          </a:xfrm>
          <a:custGeom>
            <a:avLst/>
            <a:gdLst>
              <a:gd name="connsiteX0" fmla="*/ 0 w 11576868"/>
              <a:gd name="connsiteY0" fmla="*/ 0 h 2500380"/>
              <a:gd name="connsiteX1" fmla="*/ 10326678 w 11576868"/>
              <a:gd name="connsiteY1" fmla="*/ 0 h 2500380"/>
              <a:gd name="connsiteX2" fmla="*/ 11576868 w 11576868"/>
              <a:gd name="connsiteY2" fmla="*/ 1250190 h 2500380"/>
              <a:gd name="connsiteX3" fmla="*/ 11576868 w 11576868"/>
              <a:gd name="connsiteY3" fmla="*/ 2500380 h 2500380"/>
              <a:gd name="connsiteX4" fmla="*/ 0 w 11576868"/>
              <a:gd name="connsiteY4" fmla="*/ 2500380 h 2500380"/>
              <a:gd name="connsiteX5" fmla="*/ 0 w 11576868"/>
              <a:gd name="connsiteY5" fmla="*/ 0 h 2500380"/>
              <a:gd name="connsiteX0" fmla="*/ 0 w 12449160"/>
              <a:gd name="connsiteY0" fmla="*/ 0 h 2500380"/>
              <a:gd name="connsiteX1" fmla="*/ 10326678 w 12449160"/>
              <a:gd name="connsiteY1" fmla="*/ 0 h 2500380"/>
              <a:gd name="connsiteX2" fmla="*/ 11576868 w 12449160"/>
              <a:gd name="connsiteY2" fmla="*/ 2500380 h 2500380"/>
              <a:gd name="connsiteX3" fmla="*/ 0 w 12449160"/>
              <a:gd name="connsiteY3" fmla="*/ 2500380 h 2500380"/>
              <a:gd name="connsiteX4" fmla="*/ 0 w 12449160"/>
              <a:gd name="connsiteY4" fmla="*/ 0 h 2500380"/>
              <a:gd name="connsiteX0" fmla="*/ 0 w 11640738"/>
              <a:gd name="connsiteY0" fmla="*/ 0 h 2500380"/>
              <a:gd name="connsiteX1" fmla="*/ 10326678 w 11640738"/>
              <a:gd name="connsiteY1" fmla="*/ 0 h 2500380"/>
              <a:gd name="connsiteX2" fmla="*/ 11576868 w 11640738"/>
              <a:gd name="connsiteY2" fmla="*/ 2500380 h 2500380"/>
              <a:gd name="connsiteX3" fmla="*/ 0 w 11640738"/>
              <a:gd name="connsiteY3" fmla="*/ 2500380 h 2500380"/>
              <a:gd name="connsiteX4" fmla="*/ 0 w 11640738"/>
              <a:gd name="connsiteY4" fmla="*/ 0 h 2500380"/>
              <a:gd name="connsiteX0" fmla="*/ 0 w 11576868"/>
              <a:gd name="connsiteY0" fmla="*/ 0 h 2500380"/>
              <a:gd name="connsiteX1" fmla="*/ 1032667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973231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909223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881791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855883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10567 h 2510947"/>
              <a:gd name="connsiteX1" fmla="*/ 8558838 w 11576868"/>
              <a:gd name="connsiteY1" fmla="*/ 10567 h 2510947"/>
              <a:gd name="connsiteX2" fmla="*/ 11576868 w 11576868"/>
              <a:gd name="connsiteY2" fmla="*/ 2510947 h 2510947"/>
              <a:gd name="connsiteX3" fmla="*/ 0 w 11576868"/>
              <a:gd name="connsiteY3" fmla="*/ 2510947 h 2510947"/>
              <a:gd name="connsiteX4" fmla="*/ 0 w 11576868"/>
              <a:gd name="connsiteY4" fmla="*/ 10567 h 2510947"/>
              <a:gd name="connsiteX0" fmla="*/ 0 w 11576868"/>
              <a:gd name="connsiteY0" fmla="*/ 462 h 2500842"/>
              <a:gd name="connsiteX1" fmla="*/ 8558838 w 11576868"/>
              <a:gd name="connsiteY1" fmla="*/ 462 h 2500842"/>
              <a:gd name="connsiteX2" fmla="*/ 11576868 w 11576868"/>
              <a:gd name="connsiteY2" fmla="*/ 2500842 h 2500842"/>
              <a:gd name="connsiteX3" fmla="*/ 0 w 11576868"/>
              <a:gd name="connsiteY3" fmla="*/ 2500842 h 2500842"/>
              <a:gd name="connsiteX4" fmla="*/ 0 w 11576868"/>
              <a:gd name="connsiteY4" fmla="*/ 462 h 2500842"/>
              <a:gd name="connsiteX0" fmla="*/ 0 w 11576868"/>
              <a:gd name="connsiteY0" fmla="*/ 30928 h 2531308"/>
              <a:gd name="connsiteX1" fmla="*/ 8558838 w 11576868"/>
              <a:gd name="connsiteY1" fmla="*/ 448 h 2531308"/>
              <a:gd name="connsiteX2" fmla="*/ 11576868 w 11576868"/>
              <a:gd name="connsiteY2" fmla="*/ 2531308 h 2531308"/>
              <a:gd name="connsiteX3" fmla="*/ 0 w 11576868"/>
              <a:gd name="connsiteY3" fmla="*/ 2531308 h 2531308"/>
              <a:gd name="connsiteX4" fmla="*/ 0 w 11576868"/>
              <a:gd name="connsiteY4" fmla="*/ 30928 h 2531308"/>
              <a:gd name="connsiteX0" fmla="*/ 0 w 11576868"/>
              <a:gd name="connsiteY0" fmla="*/ 30480 h 2530860"/>
              <a:gd name="connsiteX1" fmla="*/ 8558838 w 11576868"/>
              <a:gd name="connsiteY1" fmla="*/ 0 h 2530860"/>
              <a:gd name="connsiteX2" fmla="*/ 11576868 w 11576868"/>
              <a:gd name="connsiteY2" fmla="*/ 2530860 h 2530860"/>
              <a:gd name="connsiteX3" fmla="*/ 0 w 11576868"/>
              <a:gd name="connsiteY3" fmla="*/ 2530860 h 2530860"/>
              <a:gd name="connsiteX4" fmla="*/ 0 w 11576868"/>
              <a:gd name="connsiteY4" fmla="*/ 30480 h 2530860"/>
              <a:gd name="connsiteX0" fmla="*/ 0 w 11576868"/>
              <a:gd name="connsiteY0" fmla="*/ 30480 h 2530860"/>
              <a:gd name="connsiteX1" fmla="*/ 8558838 w 11576868"/>
              <a:gd name="connsiteY1" fmla="*/ 0 h 2530860"/>
              <a:gd name="connsiteX2" fmla="*/ 11576868 w 11576868"/>
              <a:gd name="connsiteY2" fmla="*/ 2530860 h 2530860"/>
              <a:gd name="connsiteX3" fmla="*/ 0 w 11576868"/>
              <a:gd name="connsiteY3" fmla="*/ 2530860 h 2530860"/>
              <a:gd name="connsiteX4" fmla="*/ 0 w 11576868"/>
              <a:gd name="connsiteY4" fmla="*/ 30480 h 25308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76868" h="2530860">
                <a:moveTo>
                  <a:pt x="0" y="30480"/>
                </a:moveTo>
                <a:lnTo>
                  <a:pt x="8558838" y="0"/>
                </a:lnTo>
                <a:cubicBezTo>
                  <a:pt x="10335916" y="20490"/>
                  <a:pt x="11453941" y="1016850"/>
                  <a:pt x="11576868" y="2530860"/>
                </a:cubicBezTo>
                <a:lnTo>
                  <a:pt x="0" y="2530860"/>
                </a:lnTo>
                <a:lnTo>
                  <a:pt x="0" y="30480"/>
                </a:lnTo>
                <a:close/>
              </a:path>
            </a:pathLst>
          </a:custGeom>
          <a:solidFill>
            <a:schemeClr val="accent2">
              <a:lumMod val="75000"/>
              <a:alpha val="80000"/>
            </a:schemeClr>
          </a:solidFill>
        </p:spPr>
        <p:txBody>
          <a:bodyPr rtlCol="0" anchor="t"/>
          <a:lstStyle>
            <a:lvl1pPr marL="914400" indent="0">
              <a:lnSpc>
                <a:spcPct val="400000"/>
              </a:lnSpc>
              <a:buNone/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subtitle style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901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9839C-7D7A-49F1-8BFE-85C6C7D7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448056"/>
            <a:ext cx="9914859" cy="1329004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748DC-EBB9-44C6-8566-38F87FF7F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19673"/>
            <a:ext cx="9914860" cy="412331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2F5AB-D8C6-4AE1-8FAE-CD0499CB6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" y="6437376"/>
            <a:ext cx="3775914" cy="365125"/>
          </a:xfrm>
        </p:spPr>
        <p:txBody>
          <a:bodyPr rtlCol="0"/>
          <a:lstStyle>
            <a:lvl1pPr algn="l"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42198-F50F-4C8A-9BD9-4CC3950F8F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 rtlCol="0"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C58D8-B582-4DB3-A94D-056240199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54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6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9839C-7D7A-49F1-8BFE-85C6C7D7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448056"/>
            <a:ext cx="9914859" cy="1329004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748DC-EBB9-44C6-8566-38F87FF7F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3440" y="1825625"/>
            <a:ext cx="10500360" cy="435133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2F5AB-D8C6-4AE1-8FAE-CD0499CB6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" y="6437376"/>
            <a:ext cx="3775914" cy="365125"/>
          </a:xfrm>
        </p:spPr>
        <p:txBody>
          <a:bodyPr rtlCol="0"/>
          <a:lstStyle>
            <a:lvl1pPr algn="l"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42198-F50F-4C8A-9BD9-4CC3950F8F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 rtlCol="0"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C58D8-B582-4DB3-A94D-056240199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635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F47EA1B-2641-431A-B894-4A66FC5A0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6246663" y="-1789711"/>
            <a:ext cx="3354778" cy="6934200"/>
          </a:xfrm>
          <a:custGeom>
            <a:avLst/>
            <a:gdLst>
              <a:gd name="connsiteX0" fmla="*/ 2352312 w 2353172"/>
              <a:gd name="connsiteY0" fmla="*/ 0 h 4863918"/>
              <a:gd name="connsiteX1" fmla="*/ 2353172 w 2353172"/>
              <a:gd name="connsiteY1" fmla="*/ 0 h 4863918"/>
              <a:gd name="connsiteX2" fmla="*/ 2353172 w 2353172"/>
              <a:gd name="connsiteY2" fmla="*/ 4863918 h 4863918"/>
              <a:gd name="connsiteX3" fmla="*/ 2352312 w 2353172"/>
              <a:gd name="connsiteY3" fmla="*/ 4863918 h 4863918"/>
              <a:gd name="connsiteX4" fmla="*/ 2340504 w 2353172"/>
              <a:gd name="connsiteY4" fmla="*/ 4630072 h 4863918"/>
              <a:gd name="connsiteX5" fmla="*/ 134816 w 2353172"/>
              <a:gd name="connsiteY5" fmla="*/ 2438342 h 4863918"/>
              <a:gd name="connsiteX6" fmla="*/ 0 w 2353172"/>
              <a:gd name="connsiteY6" fmla="*/ 2431959 h 4863918"/>
              <a:gd name="connsiteX7" fmla="*/ 134816 w 2353172"/>
              <a:gd name="connsiteY7" fmla="*/ 2425576 h 4863918"/>
              <a:gd name="connsiteX8" fmla="*/ 2340504 w 2353172"/>
              <a:gd name="connsiteY8" fmla="*/ 233845 h 486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53172" h="4863918">
                <a:moveTo>
                  <a:pt x="2352312" y="0"/>
                </a:moveTo>
                <a:lnTo>
                  <a:pt x="2353172" y="0"/>
                </a:lnTo>
                <a:lnTo>
                  <a:pt x="2353172" y="4863918"/>
                </a:lnTo>
                <a:lnTo>
                  <a:pt x="2352312" y="4863918"/>
                </a:lnTo>
                <a:lnTo>
                  <a:pt x="2340504" y="4630072"/>
                </a:lnTo>
                <a:cubicBezTo>
                  <a:pt x="2222700" y="3470082"/>
                  <a:pt x="1296917" y="2548952"/>
                  <a:pt x="134816" y="2438342"/>
                </a:cubicBezTo>
                <a:lnTo>
                  <a:pt x="0" y="2431959"/>
                </a:lnTo>
                <a:lnTo>
                  <a:pt x="134816" y="2425576"/>
                </a:lnTo>
                <a:cubicBezTo>
                  <a:pt x="1296917" y="2314966"/>
                  <a:pt x="2222700" y="1393835"/>
                  <a:pt x="2340504" y="23384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21A2820-A76E-454D-9A0E-F8F7B21367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9327" y="919717"/>
            <a:ext cx="5761074" cy="3423684"/>
          </a:xfrm>
        </p:spPr>
        <p:txBody>
          <a:bodyPr rtlCol="0" anchor="b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ED9A69A-6A32-4722-924D-7FEFEA9195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9327" y="4795284"/>
            <a:ext cx="4846674" cy="1084522"/>
          </a:xfrm>
        </p:spPr>
        <p:txBody>
          <a:bodyPr rtlCol="0"/>
          <a:lstStyle>
            <a:lvl1pPr>
              <a:buNone/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subtitle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1587820-C6FA-402E-9F8D-2DAE5BF95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513861" y="3447061"/>
            <a:ext cx="3354778" cy="3467100"/>
          </a:xfrm>
          <a:custGeom>
            <a:avLst/>
            <a:gdLst>
              <a:gd name="connsiteX0" fmla="*/ 0 w 2353172"/>
              <a:gd name="connsiteY0" fmla="*/ 0 h 2431959"/>
              <a:gd name="connsiteX1" fmla="*/ 2353172 w 2353172"/>
              <a:gd name="connsiteY1" fmla="*/ 0 h 2431959"/>
              <a:gd name="connsiteX2" fmla="*/ 2353172 w 2353172"/>
              <a:gd name="connsiteY2" fmla="*/ 2431959 h 2431959"/>
              <a:gd name="connsiteX3" fmla="*/ 2352312 w 2353172"/>
              <a:gd name="connsiteY3" fmla="*/ 2431959 h 2431959"/>
              <a:gd name="connsiteX4" fmla="*/ 2340504 w 2353172"/>
              <a:gd name="connsiteY4" fmla="*/ 2198113 h 2431959"/>
              <a:gd name="connsiteX5" fmla="*/ 134816 w 2353172"/>
              <a:gd name="connsiteY5" fmla="*/ 6383 h 2431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53172" h="2431959">
                <a:moveTo>
                  <a:pt x="0" y="0"/>
                </a:moveTo>
                <a:lnTo>
                  <a:pt x="2353172" y="0"/>
                </a:lnTo>
                <a:lnTo>
                  <a:pt x="2353172" y="2431959"/>
                </a:lnTo>
                <a:lnTo>
                  <a:pt x="2352312" y="2431959"/>
                </a:lnTo>
                <a:lnTo>
                  <a:pt x="2340504" y="2198113"/>
                </a:lnTo>
                <a:cubicBezTo>
                  <a:pt x="2222700" y="1038123"/>
                  <a:pt x="1296917" y="116993"/>
                  <a:pt x="134816" y="6383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52728" y="6434560"/>
            <a:ext cx="3428012" cy="365125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1E70801-1BA4-4276-9934-E418115C03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924800" y="1"/>
            <a:ext cx="4267200" cy="6858000"/>
          </a:xfrm>
          <a:custGeom>
            <a:avLst/>
            <a:gdLst>
              <a:gd name="connsiteX0" fmla="*/ 3466352 w 4267200"/>
              <a:gd name="connsiteY0" fmla="*/ 0 h 6858000"/>
              <a:gd name="connsiteX1" fmla="*/ 4267200 w 4267200"/>
              <a:gd name="connsiteY1" fmla="*/ 0 h 6858000"/>
              <a:gd name="connsiteX2" fmla="*/ 4267200 w 4267200"/>
              <a:gd name="connsiteY2" fmla="*/ 6858000 h 6858000"/>
              <a:gd name="connsiteX3" fmla="*/ 0 w 4267200"/>
              <a:gd name="connsiteY3" fmla="*/ 6858000 h 6858000"/>
              <a:gd name="connsiteX4" fmla="*/ 0 w 4267200"/>
              <a:gd name="connsiteY4" fmla="*/ 3338980 h 6858000"/>
              <a:gd name="connsiteX5" fmla="*/ 8352 w 4267200"/>
              <a:gd name="connsiteY5" fmla="*/ 3162578 h 6858000"/>
              <a:gd name="connsiteX6" fmla="*/ 3132972 w 4267200"/>
              <a:gd name="connsiteY6" fmla="*/ 18059 h 6858000"/>
              <a:gd name="connsiteX7" fmla="*/ 3466352 w 4267200"/>
              <a:gd name="connsiteY7" fmla="*/ 122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67200" h="6858000">
                <a:moveTo>
                  <a:pt x="3466352" y="0"/>
                </a:moveTo>
                <a:lnTo>
                  <a:pt x="4267200" y="0"/>
                </a:lnTo>
                <a:lnTo>
                  <a:pt x="4267200" y="6858000"/>
                </a:lnTo>
                <a:lnTo>
                  <a:pt x="0" y="6858000"/>
                </a:lnTo>
                <a:lnTo>
                  <a:pt x="0" y="3338980"/>
                </a:lnTo>
                <a:lnTo>
                  <a:pt x="8352" y="3162578"/>
                </a:lnTo>
                <a:cubicBezTo>
                  <a:pt x="166042" y="1505839"/>
                  <a:pt x="1479242" y="186005"/>
                  <a:pt x="3132972" y="18059"/>
                </a:cubicBezTo>
                <a:lnTo>
                  <a:pt x="3466352" y="122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 anchor="ctr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277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CA75F14-4851-4FA1-AF45-240D9124B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E08278-E6C4-4B25-8343-43C881C00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44850" y="1"/>
            <a:ext cx="2347151" cy="4454343"/>
          </a:xfrm>
          <a:custGeom>
            <a:avLst/>
            <a:gdLst>
              <a:gd name="connsiteX0" fmla="*/ 2329738 w 2347151"/>
              <a:gd name="connsiteY0" fmla="*/ 0 h 4454343"/>
              <a:gd name="connsiteX1" fmla="*/ 2347151 w 2347151"/>
              <a:gd name="connsiteY1" fmla="*/ 0 h 4454343"/>
              <a:gd name="connsiteX2" fmla="*/ 2347151 w 2347151"/>
              <a:gd name="connsiteY2" fmla="*/ 4454343 h 4454343"/>
              <a:gd name="connsiteX3" fmla="*/ 2340504 w 2347151"/>
              <a:gd name="connsiteY3" fmla="*/ 4322705 h 4454343"/>
              <a:gd name="connsiteX4" fmla="*/ 134816 w 2347151"/>
              <a:gd name="connsiteY4" fmla="*/ 2130974 h 4454343"/>
              <a:gd name="connsiteX5" fmla="*/ 0 w 2347151"/>
              <a:gd name="connsiteY5" fmla="*/ 2124591 h 4454343"/>
              <a:gd name="connsiteX6" fmla="*/ 134816 w 2347151"/>
              <a:gd name="connsiteY6" fmla="*/ 2118208 h 4454343"/>
              <a:gd name="connsiteX7" fmla="*/ 2309087 w 2347151"/>
              <a:gd name="connsiteY7" fmla="*/ 141037 h 445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7151" h="4454343">
                <a:moveTo>
                  <a:pt x="2329738" y="0"/>
                </a:moveTo>
                <a:lnTo>
                  <a:pt x="2347151" y="0"/>
                </a:lnTo>
                <a:lnTo>
                  <a:pt x="2347151" y="4454343"/>
                </a:lnTo>
                <a:lnTo>
                  <a:pt x="2340504" y="4322705"/>
                </a:lnTo>
                <a:cubicBezTo>
                  <a:pt x="2222700" y="3162715"/>
                  <a:pt x="1296917" y="2241584"/>
                  <a:pt x="134816" y="2130974"/>
                </a:cubicBezTo>
                <a:lnTo>
                  <a:pt x="0" y="2124591"/>
                </a:lnTo>
                <a:lnTo>
                  <a:pt x="134816" y="2118208"/>
                </a:lnTo>
                <a:cubicBezTo>
                  <a:pt x="1224286" y="2014511"/>
                  <a:pt x="2106054" y="1198443"/>
                  <a:pt x="2309087" y="141037"/>
                </a:cubicBez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0CC2109-6984-401D-BF1D-B4F0C35B03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44850" y="-770"/>
            <a:ext cx="2347151" cy="4454343"/>
          </a:xfrm>
          <a:custGeom>
            <a:avLst/>
            <a:gdLst>
              <a:gd name="connsiteX0" fmla="*/ 2329738 w 2347151"/>
              <a:gd name="connsiteY0" fmla="*/ 0 h 4454343"/>
              <a:gd name="connsiteX1" fmla="*/ 2347151 w 2347151"/>
              <a:gd name="connsiteY1" fmla="*/ 0 h 4454343"/>
              <a:gd name="connsiteX2" fmla="*/ 2347151 w 2347151"/>
              <a:gd name="connsiteY2" fmla="*/ 4454343 h 4454343"/>
              <a:gd name="connsiteX3" fmla="*/ 2340504 w 2347151"/>
              <a:gd name="connsiteY3" fmla="*/ 4322705 h 4454343"/>
              <a:gd name="connsiteX4" fmla="*/ 134816 w 2347151"/>
              <a:gd name="connsiteY4" fmla="*/ 2130974 h 4454343"/>
              <a:gd name="connsiteX5" fmla="*/ 0 w 2347151"/>
              <a:gd name="connsiteY5" fmla="*/ 2124591 h 4454343"/>
              <a:gd name="connsiteX6" fmla="*/ 134816 w 2347151"/>
              <a:gd name="connsiteY6" fmla="*/ 2118208 h 4454343"/>
              <a:gd name="connsiteX7" fmla="*/ 2309087 w 2347151"/>
              <a:gd name="connsiteY7" fmla="*/ 141037 h 445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7151" h="4454343">
                <a:moveTo>
                  <a:pt x="2329738" y="0"/>
                </a:moveTo>
                <a:lnTo>
                  <a:pt x="2347151" y="0"/>
                </a:lnTo>
                <a:lnTo>
                  <a:pt x="2347151" y="4454343"/>
                </a:lnTo>
                <a:lnTo>
                  <a:pt x="2340504" y="4322705"/>
                </a:lnTo>
                <a:cubicBezTo>
                  <a:pt x="2222700" y="3162715"/>
                  <a:pt x="1296917" y="2241584"/>
                  <a:pt x="134816" y="2130974"/>
                </a:cubicBezTo>
                <a:lnTo>
                  <a:pt x="0" y="2124591"/>
                </a:lnTo>
                <a:lnTo>
                  <a:pt x="134816" y="2118208"/>
                </a:lnTo>
                <a:cubicBezTo>
                  <a:pt x="1224286" y="2014511"/>
                  <a:pt x="2106054" y="1198443"/>
                  <a:pt x="2309087" y="14103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4510ECF1-6DD2-4E35-8398-66D763897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0159"/>
            <a:ext cx="12191999" cy="2128731"/>
          </a:xfrm>
          <a:custGeom>
            <a:avLst/>
            <a:gdLst>
              <a:gd name="connsiteX0" fmla="*/ 0 w 12191999"/>
              <a:gd name="connsiteY0" fmla="*/ 0 h 2123863"/>
              <a:gd name="connsiteX1" fmla="*/ 12191999 w 12191999"/>
              <a:gd name="connsiteY1" fmla="*/ 0 h 2123863"/>
              <a:gd name="connsiteX2" fmla="*/ 12191999 w 12191999"/>
              <a:gd name="connsiteY2" fmla="*/ 0 h 2123863"/>
              <a:gd name="connsiteX3" fmla="*/ 12191999 w 12191999"/>
              <a:gd name="connsiteY3" fmla="*/ 1061932 h 2123863"/>
              <a:gd name="connsiteX4" fmla="*/ 11130067 w 12191999"/>
              <a:gd name="connsiteY4" fmla="*/ 2123864 h 2123863"/>
              <a:gd name="connsiteX5" fmla="*/ 1061932 w 12191999"/>
              <a:gd name="connsiteY5" fmla="*/ 2123863 h 2123863"/>
              <a:gd name="connsiteX6" fmla="*/ 0 w 12191999"/>
              <a:gd name="connsiteY6" fmla="*/ 1061931 h 2123863"/>
              <a:gd name="connsiteX7" fmla="*/ 0 w 12191999"/>
              <a:gd name="connsiteY7" fmla="*/ 0 h 2123863"/>
              <a:gd name="connsiteX8" fmla="*/ 0 w 12191999"/>
              <a:gd name="connsiteY8" fmla="*/ 0 h 2123863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2191999 w 12191999"/>
              <a:gd name="connsiteY2" fmla="*/ 0 h 2123864"/>
              <a:gd name="connsiteX3" fmla="*/ 1113006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3"/>
              <a:gd name="connsiteX1" fmla="*/ 12191999 w 12191999"/>
              <a:gd name="connsiteY1" fmla="*/ 0 h 2123863"/>
              <a:gd name="connsiteX2" fmla="*/ 12191999 w 12191999"/>
              <a:gd name="connsiteY2" fmla="*/ 0 h 2123863"/>
              <a:gd name="connsiteX3" fmla="*/ 10261387 w 12191999"/>
              <a:gd name="connsiteY3" fmla="*/ 2108624 h 2123863"/>
              <a:gd name="connsiteX4" fmla="*/ 1061932 w 12191999"/>
              <a:gd name="connsiteY4" fmla="*/ 2123863 h 2123863"/>
              <a:gd name="connsiteX5" fmla="*/ 0 w 12191999"/>
              <a:gd name="connsiteY5" fmla="*/ 1061931 h 2123863"/>
              <a:gd name="connsiteX6" fmla="*/ 0 w 12191999"/>
              <a:gd name="connsiteY6" fmla="*/ 0 h 2123863"/>
              <a:gd name="connsiteX7" fmla="*/ 0 w 12191999"/>
              <a:gd name="connsiteY7" fmla="*/ 0 h 2123863"/>
              <a:gd name="connsiteX0" fmla="*/ 0 w 12191999"/>
              <a:gd name="connsiteY0" fmla="*/ 0 h 2123863"/>
              <a:gd name="connsiteX1" fmla="*/ 12191999 w 12191999"/>
              <a:gd name="connsiteY1" fmla="*/ 0 h 2123863"/>
              <a:gd name="connsiteX2" fmla="*/ 12191999 w 12191999"/>
              <a:gd name="connsiteY2" fmla="*/ 0 h 2123863"/>
              <a:gd name="connsiteX3" fmla="*/ 9758467 w 12191999"/>
              <a:gd name="connsiteY3" fmla="*/ 2108624 h 2123863"/>
              <a:gd name="connsiteX4" fmla="*/ 1061932 w 12191999"/>
              <a:gd name="connsiteY4" fmla="*/ 2123863 h 2123863"/>
              <a:gd name="connsiteX5" fmla="*/ 0 w 12191999"/>
              <a:gd name="connsiteY5" fmla="*/ 1061931 h 2123863"/>
              <a:gd name="connsiteX6" fmla="*/ 0 w 12191999"/>
              <a:gd name="connsiteY6" fmla="*/ 0 h 2123863"/>
              <a:gd name="connsiteX7" fmla="*/ 0 w 12191999"/>
              <a:gd name="connsiteY7" fmla="*/ 0 h 2123863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2191999 w 12191999"/>
              <a:gd name="connsiteY2" fmla="*/ 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2191999 w 12191999"/>
              <a:gd name="connsiteY2" fmla="*/ 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1612879 w 12191999"/>
              <a:gd name="connsiteY2" fmla="*/ 38100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1612879 w 12191999"/>
              <a:gd name="connsiteY2" fmla="*/ 38100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732723"/>
              <a:gd name="connsiteY0" fmla="*/ 0 h 2123864"/>
              <a:gd name="connsiteX1" fmla="*/ 12191999 w 12732723"/>
              <a:gd name="connsiteY1" fmla="*/ 0 h 2123864"/>
              <a:gd name="connsiteX2" fmla="*/ 9636547 w 12732723"/>
              <a:gd name="connsiteY2" fmla="*/ 2123864 h 2123864"/>
              <a:gd name="connsiteX3" fmla="*/ 1061932 w 12732723"/>
              <a:gd name="connsiteY3" fmla="*/ 2123863 h 2123864"/>
              <a:gd name="connsiteX4" fmla="*/ 0 w 12732723"/>
              <a:gd name="connsiteY4" fmla="*/ 1061931 h 2123864"/>
              <a:gd name="connsiteX5" fmla="*/ 0 w 12732723"/>
              <a:gd name="connsiteY5" fmla="*/ 0 h 2123864"/>
              <a:gd name="connsiteX6" fmla="*/ 0 w 12732723"/>
              <a:gd name="connsiteY6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9636547 w 12191999"/>
              <a:gd name="connsiteY2" fmla="*/ 2123864 h 2123864"/>
              <a:gd name="connsiteX3" fmla="*/ 1061932 w 12191999"/>
              <a:gd name="connsiteY3" fmla="*/ 2123863 h 2123864"/>
              <a:gd name="connsiteX4" fmla="*/ 0 w 12191999"/>
              <a:gd name="connsiteY4" fmla="*/ 1061931 h 2123864"/>
              <a:gd name="connsiteX5" fmla="*/ 0 w 12191999"/>
              <a:gd name="connsiteY5" fmla="*/ 0 h 2123864"/>
              <a:gd name="connsiteX6" fmla="*/ 0 w 12191999"/>
              <a:gd name="connsiteY6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9636547 w 12191999"/>
              <a:gd name="connsiteY2" fmla="*/ 2123864 h 2123864"/>
              <a:gd name="connsiteX3" fmla="*/ 1061932 w 12191999"/>
              <a:gd name="connsiteY3" fmla="*/ 2123863 h 2123864"/>
              <a:gd name="connsiteX4" fmla="*/ 0 w 12191999"/>
              <a:gd name="connsiteY4" fmla="*/ 1061931 h 2123864"/>
              <a:gd name="connsiteX5" fmla="*/ 0 w 12191999"/>
              <a:gd name="connsiteY5" fmla="*/ 0 h 2123864"/>
              <a:gd name="connsiteX6" fmla="*/ 0 w 12191999"/>
              <a:gd name="connsiteY6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9636547 w 12191999"/>
              <a:gd name="connsiteY2" fmla="*/ 2123864 h 2123864"/>
              <a:gd name="connsiteX3" fmla="*/ 1061932 w 12191999"/>
              <a:gd name="connsiteY3" fmla="*/ 2123863 h 2123864"/>
              <a:gd name="connsiteX4" fmla="*/ 0 w 12191999"/>
              <a:gd name="connsiteY4" fmla="*/ 1061931 h 2123864"/>
              <a:gd name="connsiteX5" fmla="*/ 0 w 12191999"/>
              <a:gd name="connsiteY5" fmla="*/ 0 h 2123864"/>
              <a:gd name="connsiteX6" fmla="*/ 0 w 12191999"/>
              <a:gd name="connsiteY6" fmla="*/ 0 h 2123864"/>
              <a:gd name="connsiteX0" fmla="*/ 0 w 12191999"/>
              <a:gd name="connsiteY0" fmla="*/ 0 h 2126534"/>
              <a:gd name="connsiteX1" fmla="*/ 12191999 w 12191999"/>
              <a:gd name="connsiteY1" fmla="*/ 0 h 2126534"/>
              <a:gd name="connsiteX2" fmla="*/ 9636547 w 12191999"/>
              <a:gd name="connsiteY2" fmla="*/ 2123864 h 2126534"/>
              <a:gd name="connsiteX3" fmla="*/ 1061932 w 12191999"/>
              <a:gd name="connsiteY3" fmla="*/ 2123863 h 2126534"/>
              <a:gd name="connsiteX4" fmla="*/ 0 w 12191999"/>
              <a:gd name="connsiteY4" fmla="*/ 1061931 h 2126534"/>
              <a:gd name="connsiteX5" fmla="*/ 0 w 12191999"/>
              <a:gd name="connsiteY5" fmla="*/ 0 h 2126534"/>
              <a:gd name="connsiteX6" fmla="*/ 0 w 12191999"/>
              <a:gd name="connsiteY6" fmla="*/ 0 h 2126534"/>
              <a:gd name="connsiteX0" fmla="*/ 0 w 12191999"/>
              <a:gd name="connsiteY0" fmla="*/ 0 h 2388136"/>
              <a:gd name="connsiteX1" fmla="*/ 12191999 w 12191999"/>
              <a:gd name="connsiteY1" fmla="*/ 0 h 2388136"/>
              <a:gd name="connsiteX2" fmla="*/ 9636547 w 12191999"/>
              <a:gd name="connsiteY2" fmla="*/ 2123864 h 2388136"/>
              <a:gd name="connsiteX3" fmla="*/ 1061932 w 12191999"/>
              <a:gd name="connsiteY3" fmla="*/ 2123863 h 2388136"/>
              <a:gd name="connsiteX4" fmla="*/ 0 w 12191999"/>
              <a:gd name="connsiteY4" fmla="*/ 2128731 h 2388136"/>
              <a:gd name="connsiteX5" fmla="*/ 0 w 12191999"/>
              <a:gd name="connsiteY5" fmla="*/ 0 h 2388136"/>
              <a:gd name="connsiteX6" fmla="*/ 0 w 12191999"/>
              <a:gd name="connsiteY6" fmla="*/ 0 h 2388136"/>
              <a:gd name="connsiteX0" fmla="*/ 0 w 12191999"/>
              <a:gd name="connsiteY0" fmla="*/ 0 h 2128731"/>
              <a:gd name="connsiteX1" fmla="*/ 12191999 w 12191999"/>
              <a:gd name="connsiteY1" fmla="*/ 0 h 2128731"/>
              <a:gd name="connsiteX2" fmla="*/ 9636547 w 12191999"/>
              <a:gd name="connsiteY2" fmla="*/ 2123864 h 2128731"/>
              <a:gd name="connsiteX3" fmla="*/ 0 w 12191999"/>
              <a:gd name="connsiteY3" fmla="*/ 2128731 h 2128731"/>
              <a:gd name="connsiteX4" fmla="*/ 0 w 12191999"/>
              <a:gd name="connsiteY4" fmla="*/ 0 h 2128731"/>
              <a:gd name="connsiteX5" fmla="*/ 0 w 12191999"/>
              <a:gd name="connsiteY5" fmla="*/ 0 h 2128731"/>
              <a:gd name="connsiteX0" fmla="*/ 0 w 12191999"/>
              <a:gd name="connsiteY0" fmla="*/ 0 h 2128731"/>
              <a:gd name="connsiteX1" fmla="*/ 12191999 w 12191999"/>
              <a:gd name="connsiteY1" fmla="*/ 0 h 2128731"/>
              <a:gd name="connsiteX2" fmla="*/ 9636547 w 12191999"/>
              <a:gd name="connsiteY2" fmla="*/ 2123864 h 2128731"/>
              <a:gd name="connsiteX3" fmla="*/ 0 w 12191999"/>
              <a:gd name="connsiteY3" fmla="*/ 2128731 h 2128731"/>
              <a:gd name="connsiteX4" fmla="*/ 0 w 12191999"/>
              <a:gd name="connsiteY4" fmla="*/ 0 h 2128731"/>
              <a:gd name="connsiteX5" fmla="*/ 0 w 12191999"/>
              <a:gd name="connsiteY5" fmla="*/ 0 h 2128731"/>
              <a:gd name="connsiteX0" fmla="*/ 0 w 12191999"/>
              <a:gd name="connsiteY0" fmla="*/ 0 h 2128731"/>
              <a:gd name="connsiteX1" fmla="*/ 12191999 w 12191999"/>
              <a:gd name="connsiteY1" fmla="*/ 0 h 2128731"/>
              <a:gd name="connsiteX2" fmla="*/ 9636547 w 12191999"/>
              <a:gd name="connsiteY2" fmla="*/ 2123864 h 2128731"/>
              <a:gd name="connsiteX3" fmla="*/ 0 w 12191999"/>
              <a:gd name="connsiteY3" fmla="*/ 2128731 h 2128731"/>
              <a:gd name="connsiteX4" fmla="*/ 0 w 12191999"/>
              <a:gd name="connsiteY4" fmla="*/ 0 h 2128731"/>
              <a:gd name="connsiteX5" fmla="*/ 0 w 12191999"/>
              <a:gd name="connsiteY5" fmla="*/ 0 h 21287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2128731">
                <a:moveTo>
                  <a:pt x="0" y="0"/>
                </a:moveTo>
                <a:lnTo>
                  <a:pt x="12191999" y="0"/>
                </a:lnTo>
                <a:cubicBezTo>
                  <a:pt x="12045490" y="887377"/>
                  <a:pt x="11262958" y="2196607"/>
                  <a:pt x="9636547" y="2123864"/>
                </a:cubicBezTo>
                <a:lnTo>
                  <a:pt x="0" y="2128731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 rtlCol="0"/>
          <a:lstStyle>
            <a:lvl1pPr marL="914400">
              <a:lnSpc>
                <a:spcPct val="100000"/>
              </a:lnSpc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5" name="Picture Placeholder 36">
            <a:extLst>
              <a:ext uri="{FF2B5EF4-FFF2-40B4-BE49-F238E27FC236}">
                <a16:creationId xmlns:a16="http://schemas.microsoft.com/office/drawing/2014/main" id="{22F784D1-8CE5-4710-ADC3-2F70D5766F7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63600" y="2185416"/>
            <a:ext cx="2286000" cy="17465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4" name="Text Placeholder 30">
            <a:extLst>
              <a:ext uri="{FF2B5EF4-FFF2-40B4-BE49-F238E27FC236}">
                <a16:creationId xmlns:a16="http://schemas.microsoft.com/office/drawing/2014/main" id="{1F2D6BF5-159D-4F01-BDEB-0FBD75D3F49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71298" y="3970230"/>
            <a:ext cx="2286000" cy="87782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518C033F-CC28-477A-8A72-AD0398D3680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64181" y="4948171"/>
            <a:ext cx="228600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26" name="Picture Placeholder 36">
            <a:extLst>
              <a:ext uri="{FF2B5EF4-FFF2-40B4-BE49-F238E27FC236}">
                <a16:creationId xmlns:a16="http://schemas.microsoft.com/office/drawing/2014/main" id="{599604B7-B0E5-4112-9123-341EB9C62675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3593592" y="2185416"/>
            <a:ext cx="2286000" cy="17465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Text Placeholder 30">
            <a:extLst>
              <a:ext uri="{FF2B5EF4-FFF2-40B4-BE49-F238E27FC236}">
                <a16:creationId xmlns:a16="http://schemas.microsoft.com/office/drawing/2014/main" id="{B4836FAA-F9D8-465B-8985-A5A10F5F2E2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593592" y="3971853"/>
            <a:ext cx="2286000" cy="87782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83A2A0BF-0F76-4FDC-97BF-55EBAD5FFFE7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3593592" y="4948171"/>
            <a:ext cx="228600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27" name="Picture Placeholder 36">
            <a:extLst>
              <a:ext uri="{FF2B5EF4-FFF2-40B4-BE49-F238E27FC236}">
                <a16:creationId xmlns:a16="http://schemas.microsoft.com/office/drawing/2014/main" id="{811A58E2-70B8-4F18-AF4A-136F58682C43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309360" y="2185416"/>
            <a:ext cx="2286000" cy="17465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2" name="Text Placeholder 30">
            <a:extLst>
              <a:ext uri="{FF2B5EF4-FFF2-40B4-BE49-F238E27FC236}">
                <a16:creationId xmlns:a16="http://schemas.microsoft.com/office/drawing/2014/main" id="{51A90A66-376F-4665-B6E9-475C686D797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09360" y="3971853"/>
            <a:ext cx="2286000" cy="87782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7FD8E69F-7035-465B-98F7-47AAF27D3AD7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6309360" y="4949098"/>
            <a:ext cx="228600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28" name="Picture Placeholder 36">
            <a:extLst>
              <a:ext uri="{FF2B5EF4-FFF2-40B4-BE49-F238E27FC236}">
                <a16:creationId xmlns:a16="http://schemas.microsoft.com/office/drawing/2014/main" id="{D390D85C-0A55-413E-9301-4F451686AB8B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015984" y="2185416"/>
            <a:ext cx="2286000" cy="17465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3" name="Text Placeholder 30">
            <a:extLst>
              <a:ext uri="{FF2B5EF4-FFF2-40B4-BE49-F238E27FC236}">
                <a16:creationId xmlns:a16="http://schemas.microsoft.com/office/drawing/2014/main" id="{4C70777F-7849-4350-9858-AB46DD43F28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015984" y="3976192"/>
            <a:ext cx="2286000" cy="87782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08918885-EB29-485A-A99A-D589B7ABAD71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9015984" y="4945456"/>
            <a:ext cx="228600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9113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51886-4F39-4E3E-948D-DBC73F267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48056"/>
            <a:ext cx="10515600" cy="1325563"/>
          </a:xfrm>
        </p:spPr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C7B2A-B6BE-46FD-9278-A5246BF7E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E85295-E4B5-4D75-954F-B07A2F4CAB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35623"/>
            <a:ext cx="5157787" cy="3554039"/>
          </a:xfrm>
        </p:spPr>
        <p:txBody>
          <a:bodyPr rtlCol="0">
            <a:noAutofit/>
          </a:bodyPr>
          <a:lstStyle>
            <a:lvl1pPr marL="283464" indent="-283464">
              <a:defRPr sz="2000"/>
            </a:lvl1pPr>
            <a:lvl2pPr marL="283464" indent="-283464">
              <a:defRPr sz="1800"/>
            </a:lvl2pPr>
            <a:lvl3pPr marL="283464" indent="-283464">
              <a:defRPr sz="16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87ABF0-C78D-4589-8FA5-0D6238B4B0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6A4064-2E0A-4FC3-837B-14EC0EF3A6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35623"/>
            <a:ext cx="5183188" cy="3554040"/>
          </a:xfrm>
        </p:spPr>
        <p:txBody>
          <a:bodyPr rtlCol="0">
            <a:noAutofit/>
          </a:bodyPr>
          <a:lstStyle>
            <a:lvl1pPr marL="283464" indent="-283464">
              <a:defRPr sz="2000"/>
            </a:lvl1pPr>
            <a:lvl2pPr marL="283464" indent="-283464">
              <a:defRPr sz="1800"/>
            </a:lvl2pPr>
            <a:lvl3pPr marL="283464" indent="-283464">
              <a:defRPr sz="16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4EC709-AAD9-475C-AC6A-943A8E872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E3C169-8D29-4CC4-9581-748178F3C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C0E3E-587D-46EB-AAF5-011C137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5568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51886-4F39-4E3E-948D-DBC73F267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056"/>
            <a:ext cx="10515600" cy="1325563"/>
          </a:xfrm>
        </p:spPr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C7B2A-B6BE-46FD-9278-A5246BF7E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320040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E85295-E4B5-4D75-954F-B07A2F4CAB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35623"/>
            <a:ext cx="3200400" cy="3554039"/>
          </a:xfrm>
        </p:spPr>
        <p:txBody>
          <a:bodyPr rtlCol="0">
            <a:normAutofit/>
          </a:bodyPr>
          <a:lstStyle>
            <a:lvl1pPr marL="283464" indent="-283464">
              <a:defRPr sz="1400"/>
            </a:lvl1pPr>
            <a:lvl2pPr marL="283464" indent="-283464">
              <a:defRPr sz="1400"/>
            </a:lvl2pPr>
            <a:lvl3pPr marL="283464" indent="-283464">
              <a:defRPr sz="14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87ABF0-C78D-4589-8FA5-0D6238B4B0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6597" y="1679012"/>
            <a:ext cx="320040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6A4064-2E0A-4FC3-837B-14EC0EF3A6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6597" y="2633472"/>
            <a:ext cx="3200400" cy="3554040"/>
          </a:xfrm>
        </p:spPr>
        <p:txBody>
          <a:bodyPr rtlCol="0">
            <a:normAutofit/>
          </a:bodyPr>
          <a:lstStyle>
            <a:lvl1pPr marL="283464" indent="-283464">
              <a:defRPr sz="1400"/>
            </a:lvl1pPr>
            <a:lvl2pPr marL="283464" indent="-283464">
              <a:defRPr sz="1400"/>
            </a:lvl2pPr>
            <a:lvl3pPr marL="283464" indent="-283464">
              <a:defRPr sz="14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255FA165-37DF-4E15-9395-3DD34C0F1CC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3406" y="1682496"/>
            <a:ext cx="320040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CAFAE5B4-E9C2-4CEE-AE3C-EAD0E422778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3406" y="2633472"/>
            <a:ext cx="3200400" cy="3554040"/>
          </a:xfrm>
        </p:spPr>
        <p:txBody>
          <a:bodyPr rtlCol="0">
            <a:normAutofit/>
          </a:bodyPr>
          <a:lstStyle>
            <a:lvl1pPr marL="283464" indent="-283464">
              <a:defRPr sz="1400"/>
            </a:lvl1pPr>
            <a:lvl2pPr marL="283464" indent="-283464">
              <a:defRPr sz="1400"/>
            </a:lvl2pPr>
            <a:lvl3pPr marL="283464" indent="-283464">
              <a:defRPr sz="14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4EC709-AAD9-475C-AC6A-943A8E872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E3C169-8D29-4CC4-9581-748178F3C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C0E3E-587D-46EB-AAF5-011C137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1797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F77B68-7FA5-4C67-BB5E-544A66A74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21289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459E3D4-4913-4324-9732-B962CCA5D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443553"/>
            <a:ext cx="9914859" cy="1325880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Content Placeholder 9">
            <a:extLst>
              <a:ext uri="{FF2B5EF4-FFF2-40B4-BE49-F238E27FC236}">
                <a16:creationId xmlns:a16="http://schemas.microsoft.com/office/drawing/2014/main" id="{FE71C6AE-BA35-4C02-9C7B-2A2D9775D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709080"/>
            <a:ext cx="5868537" cy="3467881"/>
          </a:xfrm>
        </p:spPr>
        <p:txBody>
          <a:bodyPr rtlCol="0"/>
          <a:lstStyle>
            <a:lvl1pPr marL="0" indent="0">
              <a:buNone/>
              <a:defRPr baseline="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F8E2564-CCE3-4E5F-BA7A-BE1CD195C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44851" y="1"/>
            <a:ext cx="2347150" cy="4454343"/>
          </a:xfrm>
          <a:custGeom>
            <a:avLst/>
            <a:gdLst>
              <a:gd name="connsiteX0" fmla="*/ 2329738 w 2347151"/>
              <a:gd name="connsiteY0" fmla="*/ 0 h 4454343"/>
              <a:gd name="connsiteX1" fmla="*/ 2347151 w 2347151"/>
              <a:gd name="connsiteY1" fmla="*/ 0 h 4454343"/>
              <a:gd name="connsiteX2" fmla="*/ 2347151 w 2347151"/>
              <a:gd name="connsiteY2" fmla="*/ 4454343 h 4454343"/>
              <a:gd name="connsiteX3" fmla="*/ 2340504 w 2347151"/>
              <a:gd name="connsiteY3" fmla="*/ 4322705 h 4454343"/>
              <a:gd name="connsiteX4" fmla="*/ 134816 w 2347151"/>
              <a:gd name="connsiteY4" fmla="*/ 2130974 h 4454343"/>
              <a:gd name="connsiteX5" fmla="*/ 0 w 2347151"/>
              <a:gd name="connsiteY5" fmla="*/ 2124591 h 4454343"/>
              <a:gd name="connsiteX6" fmla="*/ 134816 w 2347151"/>
              <a:gd name="connsiteY6" fmla="*/ 2118208 h 4454343"/>
              <a:gd name="connsiteX7" fmla="*/ 2309087 w 2347151"/>
              <a:gd name="connsiteY7" fmla="*/ 141037 h 445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7151" h="4454343">
                <a:moveTo>
                  <a:pt x="2329738" y="0"/>
                </a:moveTo>
                <a:lnTo>
                  <a:pt x="2347151" y="0"/>
                </a:lnTo>
                <a:lnTo>
                  <a:pt x="2347151" y="4454343"/>
                </a:lnTo>
                <a:lnTo>
                  <a:pt x="2340504" y="4322705"/>
                </a:lnTo>
                <a:cubicBezTo>
                  <a:pt x="2222700" y="3162715"/>
                  <a:pt x="1296917" y="2241584"/>
                  <a:pt x="134816" y="2130974"/>
                </a:cubicBezTo>
                <a:lnTo>
                  <a:pt x="0" y="2124591"/>
                </a:lnTo>
                <a:lnTo>
                  <a:pt x="134816" y="2118208"/>
                </a:lnTo>
                <a:cubicBezTo>
                  <a:pt x="1224286" y="2014511"/>
                  <a:pt x="2106054" y="1198443"/>
                  <a:pt x="2309087" y="141037"/>
                </a:cubicBez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70E4796D-B53A-4567-BE9E-482FEC3EDB2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26184" y="2126134"/>
            <a:ext cx="2434622" cy="2503056"/>
          </a:xfrm>
          <a:custGeom>
            <a:avLst/>
            <a:gdLst>
              <a:gd name="connsiteX0" fmla="*/ 0 w 2434622"/>
              <a:gd name="connsiteY0" fmla="*/ 0 h 2381427"/>
              <a:gd name="connsiteX1" fmla="*/ 2434622 w 2434622"/>
              <a:gd name="connsiteY1" fmla="*/ 0 h 2381427"/>
              <a:gd name="connsiteX2" fmla="*/ 2434622 w 2434622"/>
              <a:gd name="connsiteY2" fmla="*/ 2381427 h 2381427"/>
              <a:gd name="connsiteX3" fmla="*/ 0 w 2434622"/>
              <a:gd name="connsiteY3" fmla="*/ 2381427 h 2381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622" h="2381427">
                <a:moveTo>
                  <a:pt x="0" y="0"/>
                </a:moveTo>
                <a:lnTo>
                  <a:pt x="2434622" y="0"/>
                </a:lnTo>
                <a:lnTo>
                  <a:pt x="2434622" y="2381427"/>
                </a:lnTo>
                <a:lnTo>
                  <a:pt x="0" y="2381427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1FD357AB-C536-40A5-BB4E-AD59A1D930C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759092" y="2118839"/>
            <a:ext cx="2432908" cy="2498880"/>
          </a:xfrm>
          <a:custGeom>
            <a:avLst/>
            <a:gdLst>
              <a:gd name="connsiteX0" fmla="*/ 0 w 2425326"/>
              <a:gd name="connsiteY0" fmla="*/ 0 h 2381426"/>
              <a:gd name="connsiteX1" fmla="*/ 254330 w 2425326"/>
              <a:gd name="connsiteY1" fmla="*/ 0 h 2381426"/>
              <a:gd name="connsiteX2" fmla="*/ 433844 w 2425326"/>
              <a:gd name="connsiteY2" fmla="*/ 25132 h 2381426"/>
              <a:gd name="connsiteX3" fmla="*/ 2424547 w 2425326"/>
              <a:gd name="connsiteY3" fmla="*/ 2186765 h 2381426"/>
              <a:gd name="connsiteX4" fmla="*/ 2425326 w 2425326"/>
              <a:gd name="connsiteY4" fmla="*/ 2202193 h 2381426"/>
              <a:gd name="connsiteX5" fmla="*/ 2425326 w 2425326"/>
              <a:gd name="connsiteY5" fmla="*/ 2381426 h 2381426"/>
              <a:gd name="connsiteX6" fmla="*/ 0 w 2425326"/>
              <a:gd name="connsiteY6" fmla="*/ 2381426 h 2381426"/>
              <a:gd name="connsiteX0" fmla="*/ 0 w 2701627"/>
              <a:gd name="connsiteY0" fmla="*/ 0 h 2419519"/>
              <a:gd name="connsiteX1" fmla="*/ 254330 w 2701627"/>
              <a:gd name="connsiteY1" fmla="*/ 0 h 2419519"/>
              <a:gd name="connsiteX2" fmla="*/ 433844 w 2701627"/>
              <a:gd name="connsiteY2" fmla="*/ 25132 h 2419519"/>
              <a:gd name="connsiteX3" fmla="*/ 2424547 w 2701627"/>
              <a:gd name="connsiteY3" fmla="*/ 2186765 h 2419519"/>
              <a:gd name="connsiteX4" fmla="*/ 2425326 w 2701627"/>
              <a:gd name="connsiteY4" fmla="*/ 2381426 h 2419519"/>
              <a:gd name="connsiteX5" fmla="*/ 0 w 2701627"/>
              <a:gd name="connsiteY5" fmla="*/ 2381426 h 2419519"/>
              <a:gd name="connsiteX6" fmla="*/ 0 w 2701627"/>
              <a:gd name="connsiteY6" fmla="*/ 0 h 2419519"/>
              <a:gd name="connsiteX0" fmla="*/ 0 w 2427563"/>
              <a:gd name="connsiteY0" fmla="*/ 0 h 2381426"/>
              <a:gd name="connsiteX1" fmla="*/ 254330 w 2427563"/>
              <a:gd name="connsiteY1" fmla="*/ 0 h 2381426"/>
              <a:gd name="connsiteX2" fmla="*/ 433844 w 2427563"/>
              <a:gd name="connsiteY2" fmla="*/ 25132 h 2381426"/>
              <a:gd name="connsiteX3" fmla="*/ 2425326 w 2427563"/>
              <a:gd name="connsiteY3" fmla="*/ 2381426 h 2381426"/>
              <a:gd name="connsiteX4" fmla="*/ 0 w 2427563"/>
              <a:gd name="connsiteY4" fmla="*/ 2381426 h 2381426"/>
              <a:gd name="connsiteX5" fmla="*/ 0 w 2427563"/>
              <a:gd name="connsiteY5" fmla="*/ 0 h 2381426"/>
              <a:gd name="connsiteX0" fmla="*/ 0 w 2425384"/>
              <a:gd name="connsiteY0" fmla="*/ 0 h 2381426"/>
              <a:gd name="connsiteX1" fmla="*/ 254330 w 2425384"/>
              <a:gd name="connsiteY1" fmla="*/ 0 h 2381426"/>
              <a:gd name="connsiteX2" fmla="*/ 433844 w 2425384"/>
              <a:gd name="connsiteY2" fmla="*/ 25132 h 2381426"/>
              <a:gd name="connsiteX3" fmla="*/ 2425326 w 2425384"/>
              <a:gd name="connsiteY3" fmla="*/ 2381426 h 2381426"/>
              <a:gd name="connsiteX4" fmla="*/ 0 w 2425384"/>
              <a:gd name="connsiteY4" fmla="*/ 2381426 h 2381426"/>
              <a:gd name="connsiteX5" fmla="*/ 0 w 2425384"/>
              <a:gd name="connsiteY5" fmla="*/ 0 h 2381426"/>
              <a:gd name="connsiteX0" fmla="*/ 0 w 2425326"/>
              <a:gd name="connsiteY0" fmla="*/ 0 h 2381426"/>
              <a:gd name="connsiteX1" fmla="*/ 254330 w 2425326"/>
              <a:gd name="connsiteY1" fmla="*/ 0 h 2381426"/>
              <a:gd name="connsiteX2" fmla="*/ 2425326 w 2425326"/>
              <a:gd name="connsiteY2" fmla="*/ 2381426 h 2381426"/>
              <a:gd name="connsiteX3" fmla="*/ 0 w 2425326"/>
              <a:gd name="connsiteY3" fmla="*/ 2381426 h 2381426"/>
              <a:gd name="connsiteX4" fmla="*/ 0 w 2425326"/>
              <a:gd name="connsiteY4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14 h 2381440"/>
              <a:gd name="connsiteX1" fmla="*/ 2425326 w 2425326"/>
              <a:gd name="connsiteY1" fmla="*/ 2381440 h 2381440"/>
              <a:gd name="connsiteX2" fmla="*/ 0 w 2425326"/>
              <a:gd name="connsiteY2" fmla="*/ 2381440 h 2381440"/>
              <a:gd name="connsiteX3" fmla="*/ 0 w 2425326"/>
              <a:gd name="connsiteY3" fmla="*/ 14 h 2381440"/>
              <a:gd name="connsiteX0" fmla="*/ 0 w 2427169"/>
              <a:gd name="connsiteY0" fmla="*/ 14 h 2381440"/>
              <a:gd name="connsiteX1" fmla="*/ 2425326 w 2427169"/>
              <a:gd name="connsiteY1" fmla="*/ 2381440 h 2381440"/>
              <a:gd name="connsiteX2" fmla="*/ 0 w 2427169"/>
              <a:gd name="connsiteY2" fmla="*/ 2381440 h 2381440"/>
              <a:gd name="connsiteX3" fmla="*/ 0 w 2427169"/>
              <a:gd name="connsiteY3" fmla="*/ 14 h 238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7169" h="2381440">
                <a:moveTo>
                  <a:pt x="0" y="14"/>
                </a:moveTo>
                <a:cubicBezTo>
                  <a:pt x="1692362" y="-4985"/>
                  <a:pt x="2470324" y="1326204"/>
                  <a:pt x="2425326" y="2381440"/>
                </a:cubicBezTo>
                <a:lnTo>
                  <a:pt x="0" y="2381440"/>
                </a:lnTo>
                <a:lnTo>
                  <a:pt x="0" y="14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EF54B49C-CC16-4438-9923-F41C8E75273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324344" y="4503573"/>
            <a:ext cx="2434622" cy="2354427"/>
          </a:xfrm>
          <a:custGeom>
            <a:avLst/>
            <a:gdLst>
              <a:gd name="connsiteX0" fmla="*/ 0 w 2434622"/>
              <a:gd name="connsiteY0" fmla="*/ 0 h 2381427"/>
              <a:gd name="connsiteX1" fmla="*/ 2434622 w 2434622"/>
              <a:gd name="connsiteY1" fmla="*/ 0 h 2381427"/>
              <a:gd name="connsiteX2" fmla="*/ 2434622 w 2434622"/>
              <a:gd name="connsiteY2" fmla="*/ 2381427 h 2381427"/>
              <a:gd name="connsiteX3" fmla="*/ 0 w 2434622"/>
              <a:gd name="connsiteY3" fmla="*/ 2381427 h 2381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622" h="2381427">
                <a:moveTo>
                  <a:pt x="0" y="0"/>
                </a:moveTo>
                <a:lnTo>
                  <a:pt x="2434622" y="0"/>
                </a:lnTo>
                <a:lnTo>
                  <a:pt x="2434622" y="2381427"/>
                </a:lnTo>
                <a:lnTo>
                  <a:pt x="0" y="2381427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C1AB157-27FC-4B7D-9CCA-71C57045CEE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758966" y="4507560"/>
            <a:ext cx="2434622" cy="2350439"/>
          </a:xfrm>
          <a:custGeom>
            <a:avLst/>
            <a:gdLst>
              <a:gd name="connsiteX0" fmla="*/ 0 w 2434622"/>
              <a:gd name="connsiteY0" fmla="*/ 0 h 2342635"/>
              <a:gd name="connsiteX1" fmla="*/ 2434622 w 2434622"/>
              <a:gd name="connsiteY1" fmla="*/ 0 h 2342635"/>
              <a:gd name="connsiteX2" fmla="*/ 2434622 w 2434622"/>
              <a:gd name="connsiteY2" fmla="*/ 2342635 h 2342635"/>
              <a:gd name="connsiteX3" fmla="*/ 0 w 2434622"/>
              <a:gd name="connsiteY3" fmla="*/ 2342635 h 2342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622" h="2342635">
                <a:moveTo>
                  <a:pt x="0" y="0"/>
                </a:moveTo>
                <a:lnTo>
                  <a:pt x="2434622" y="0"/>
                </a:lnTo>
                <a:lnTo>
                  <a:pt x="2434622" y="2342635"/>
                </a:lnTo>
                <a:lnTo>
                  <a:pt x="0" y="234263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83899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BAB19D3-90A9-40E5-BED8-289A8919A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AD247D9-20CF-4BAD-906D-66DB8B852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3479" y="596393"/>
            <a:ext cx="5618922" cy="1542507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0E4B7A8-67F1-4290-B537-DE49AD9FBFF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-1"/>
            <a:ext cx="5181600" cy="6857999"/>
          </a:xfrm>
          <a:custGeom>
            <a:avLst/>
            <a:gdLst>
              <a:gd name="connsiteX0" fmla="*/ 0 w 5181600"/>
              <a:gd name="connsiteY0" fmla="*/ 0 h 6857999"/>
              <a:gd name="connsiteX1" fmla="*/ 5181600 w 5181600"/>
              <a:gd name="connsiteY1" fmla="*/ 0 h 6857999"/>
              <a:gd name="connsiteX2" fmla="*/ 5181600 w 5181600"/>
              <a:gd name="connsiteY2" fmla="*/ 4504871 h 6857999"/>
              <a:gd name="connsiteX3" fmla="*/ 5181598 w 5181600"/>
              <a:gd name="connsiteY3" fmla="*/ 4504830 h 6857999"/>
              <a:gd name="connsiteX4" fmla="*/ 5175215 w 5181600"/>
              <a:gd name="connsiteY4" fmla="*/ 4639646 h 6857999"/>
              <a:gd name="connsiteX5" fmla="*/ 2983485 w 5181600"/>
              <a:gd name="connsiteY5" fmla="*/ 6845334 h 6857999"/>
              <a:gd name="connsiteX6" fmla="*/ 2749639 w 5181600"/>
              <a:gd name="connsiteY6" fmla="*/ 6857142 h 6857999"/>
              <a:gd name="connsiteX7" fmla="*/ 2749639 w 5181600"/>
              <a:gd name="connsiteY7" fmla="*/ 6857999 h 6857999"/>
              <a:gd name="connsiteX8" fmla="*/ 0 w 5181600"/>
              <a:gd name="connsiteY8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81600" h="6857999">
                <a:moveTo>
                  <a:pt x="0" y="0"/>
                </a:moveTo>
                <a:lnTo>
                  <a:pt x="5181600" y="0"/>
                </a:lnTo>
                <a:lnTo>
                  <a:pt x="5181600" y="4504871"/>
                </a:lnTo>
                <a:lnTo>
                  <a:pt x="5181598" y="4504830"/>
                </a:lnTo>
                <a:lnTo>
                  <a:pt x="5175215" y="4639646"/>
                </a:lnTo>
                <a:cubicBezTo>
                  <a:pt x="5064605" y="5801747"/>
                  <a:pt x="4143475" y="6727530"/>
                  <a:pt x="2983485" y="6845334"/>
                </a:cubicBezTo>
                <a:lnTo>
                  <a:pt x="2749639" y="6857142"/>
                </a:lnTo>
                <a:lnTo>
                  <a:pt x="274963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5EAFE93-40B7-4FF8-BEE7-E39911ECD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3478" y="2138901"/>
            <a:ext cx="5618922" cy="4033299"/>
          </a:xfrm>
        </p:spPr>
        <p:txBody>
          <a:bodyPr rtlCol="0">
            <a:normAutofit/>
          </a:bodyPr>
          <a:lstStyle>
            <a:lvl1pPr>
              <a:buNone/>
              <a:defRPr>
                <a:solidFill>
                  <a:schemeClr val="bg2"/>
                </a:solidFill>
              </a:defRPr>
            </a:lvl1pPr>
          </a:lstStyle>
          <a:p>
            <a:pPr lvl="0" rtl="0"/>
            <a:r>
              <a:rPr lang="en-US">
                <a:solidFill>
                  <a:srgbClr val="FFFFFF"/>
                </a:solidFill>
              </a:rPr>
              <a:t>Click to edit Master text styles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752B41F-4B4E-4E1F-9191-6BB3F421E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005014" y="3249456"/>
            <a:ext cx="2353172" cy="4863918"/>
          </a:xfrm>
          <a:custGeom>
            <a:avLst/>
            <a:gdLst>
              <a:gd name="connsiteX0" fmla="*/ 2352312 w 2353172"/>
              <a:gd name="connsiteY0" fmla="*/ 0 h 4863918"/>
              <a:gd name="connsiteX1" fmla="*/ 2353172 w 2353172"/>
              <a:gd name="connsiteY1" fmla="*/ 0 h 4863918"/>
              <a:gd name="connsiteX2" fmla="*/ 2353172 w 2353172"/>
              <a:gd name="connsiteY2" fmla="*/ 4863918 h 4863918"/>
              <a:gd name="connsiteX3" fmla="*/ 2352312 w 2353172"/>
              <a:gd name="connsiteY3" fmla="*/ 4863918 h 4863918"/>
              <a:gd name="connsiteX4" fmla="*/ 2340504 w 2353172"/>
              <a:gd name="connsiteY4" fmla="*/ 4630072 h 4863918"/>
              <a:gd name="connsiteX5" fmla="*/ 134816 w 2353172"/>
              <a:gd name="connsiteY5" fmla="*/ 2438342 h 4863918"/>
              <a:gd name="connsiteX6" fmla="*/ 0 w 2353172"/>
              <a:gd name="connsiteY6" fmla="*/ 2431959 h 4863918"/>
              <a:gd name="connsiteX7" fmla="*/ 134816 w 2353172"/>
              <a:gd name="connsiteY7" fmla="*/ 2425576 h 4863918"/>
              <a:gd name="connsiteX8" fmla="*/ 2340504 w 2353172"/>
              <a:gd name="connsiteY8" fmla="*/ 233845 h 486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53172" h="4863918">
                <a:moveTo>
                  <a:pt x="2352312" y="0"/>
                </a:moveTo>
                <a:lnTo>
                  <a:pt x="2353172" y="0"/>
                </a:lnTo>
                <a:lnTo>
                  <a:pt x="2353172" y="4863918"/>
                </a:lnTo>
                <a:lnTo>
                  <a:pt x="2352312" y="4863918"/>
                </a:lnTo>
                <a:lnTo>
                  <a:pt x="2340504" y="4630072"/>
                </a:lnTo>
                <a:cubicBezTo>
                  <a:pt x="2222700" y="3470082"/>
                  <a:pt x="1296917" y="2548952"/>
                  <a:pt x="134816" y="2438342"/>
                </a:cubicBezTo>
                <a:lnTo>
                  <a:pt x="0" y="2431959"/>
                </a:lnTo>
                <a:lnTo>
                  <a:pt x="134816" y="2425576"/>
                </a:lnTo>
                <a:cubicBezTo>
                  <a:pt x="1296917" y="2314966"/>
                  <a:pt x="2222700" y="1393835"/>
                  <a:pt x="2340504" y="23384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EFD1DB-7478-445F-ACEF-64BE4DFEC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005012" y="3249456"/>
            <a:ext cx="2353172" cy="4863918"/>
          </a:xfrm>
          <a:custGeom>
            <a:avLst/>
            <a:gdLst>
              <a:gd name="connsiteX0" fmla="*/ 2352312 w 2353172"/>
              <a:gd name="connsiteY0" fmla="*/ 0 h 4863918"/>
              <a:gd name="connsiteX1" fmla="*/ 2353172 w 2353172"/>
              <a:gd name="connsiteY1" fmla="*/ 0 h 4863918"/>
              <a:gd name="connsiteX2" fmla="*/ 2353172 w 2353172"/>
              <a:gd name="connsiteY2" fmla="*/ 4863918 h 4863918"/>
              <a:gd name="connsiteX3" fmla="*/ 2352312 w 2353172"/>
              <a:gd name="connsiteY3" fmla="*/ 4863918 h 4863918"/>
              <a:gd name="connsiteX4" fmla="*/ 2340504 w 2353172"/>
              <a:gd name="connsiteY4" fmla="*/ 4630072 h 4863918"/>
              <a:gd name="connsiteX5" fmla="*/ 134816 w 2353172"/>
              <a:gd name="connsiteY5" fmla="*/ 2438342 h 4863918"/>
              <a:gd name="connsiteX6" fmla="*/ 0 w 2353172"/>
              <a:gd name="connsiteY6" fmla="*/ 2431959 h 4863918"/>
              <a:gd name="connsiteX7" fmla="*/ 134816 w 2353172"/>
              <a:gd name="connsiteY7" fmla="*/ 2425576 h 4863918"/>
              <a:gd name="connsiteX8" fmla="*/ 2340504 w 2353172"/>
              <a:gd name="connsiteY8" fmla="*/ 233845 h 486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53172" h="4863918">
                <a:moveTo>
                  <a:pt x="2352312" y="0"/>
                </a:moveTo>
                <a:lnTo>
                  <a:pt x="2353172" y="0"/>
                </a:lnTo>
                <a:lnTo>
                  <a:pt x="2353172" y="4863918"/>
                </a:lnTo>
                <a:lnTo>
                  <a:pt x="2352312" y="4863918"/>
                </a:lnTo>
                <a:lnTo>
                  <a:pt x="2340504" y="4630072"/>
                </a:lnTo>
                <a:cubicBezTo>
                  <a:pt x="2222700" y="3470082"/>
                  <a:pt x="1296917" y="2548952"/>
                  <a:pt x="134816" y="2438342"/>
                </a:cubicBezTo>
                <a:lnTo>
                  <a:pt x="0" y="2431959"/>
                </a:lnTo>
                <a:lnTo>
                  <a:pt x="134816" y="2425576"/>
                </a:lnTo>
                <a:cubicBezTo>
                  <a:pt x="1296917" y="2314966"/>
                  <a:pt x="2222700" y="1393835"/>
                  <a:pt x="2340504" y="233845"/>
                </a:cubicBez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00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2D13D15-77CA-4B50-9E08-0F58009A8E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7635" y="4626592"/>
            <a:ext cx="8600365" cy="1224926"/>
          </a:xfrm>
        </p:spPr>
        <p:txBody>
          <a:bodyPr rtlCol="0" anchor="b">
            <a:noAutofit/>
          </a:bodyPr>
          <a:lstStyle/>
          <a:p>
            <a:pPr rtl="0"/>
            <a:r>
              <a:rPr lang="en-US" sz="4400">
                <a:solidFill>
                  <a:srgbClr val="FFFFFF"/>
                </a:solidFill>
              </a:rPr>
              <a:t>Click to edit Master title style</a:t>
            </a:r>
            <a:endParaRPr lang="en-GB" sz="4400" dirty="0">
              <a:solidFill>
                <a:srgbClr val="FFFFFF"/>
              </a:solidFill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BB8E73D-B3E6-4E0A-8295-A9EB157228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67636" y="5936776"/>
            <a:ext cx="6660107" cy="625497"/>
          </a:xfrm>
        </p:spPr>
        <p:txBody>
          <a:bodyPr rtlCol="0">
            <a:normAutofit/>
          </a:bodyPr>
          <a:lstStyle/>
          <a:p>
            <a:pPr rtl="0"/>
            <a:r>
              <a:rPr lang="en-US" sz="1400">
                <a:solidFill>
                  <a:srgbClr val="FFFFFF"/>
                </a:solidFill>
              </a:rPr>
              <a:t>Click to edit Master subtitle style</a:t>
            </a:r>
            <a:endParaRPr lang="en-GB" sz="1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9899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9960-406F-4187-A0E6-BD19C68403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9326" y="919716"/>
            <a:ext cx="8504275" cy="3551275"/>
          </a:xfrm>
        </p:spPr>
        <p:txBody>
          <a:bodyPr rtlCol="0"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27E7FE-647D-4B2F-BA13-AB3ED4C5CF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9326" y="4795284"/>
            <a:ext cx="8504275" cy="1084522"/>
          </a:xfrm>
        </p:spPr>
        <p:txBody>
          <a:bodyPr rtlCol="0">
            <a:normAutofit/>
          </a:bodyPr>
          <a:lstStyle>
            <a:lvl1pPr marL="0" indent="0" algn="l">
              <a:lnSpc>
                <a:spcPct val="120000"/>
              </a:lnSpc>
              <a:buNone/>
              <a:defRPr sz="16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EF785-E0A7-4496-A5BA-49B0156F26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64706" y="6433202"/>
            <a:ext cx="2426446" cy="367841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42C627-38A1-4A14-8822-D8D33751C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BE346-5F34-48CD-8928-DA8567AED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3203"/>
            <a:ext cx="702781" cy="367842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7087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8A94B-011C-4B13-8C12-E91BF7A40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20800"/>
            <a:ext cx="9144000" cy="3095813"/>
          </a:xfrm>
        </p:spPr>
        <p:txBody>
          <a:bodyPr rtlCol="0" anchor="b">
            <a:normAutofit/>
          </a:bodyPr>
          <a:lstStyle>
            <a:lvl1pPr>
              <a:defRPr sz="5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16D5F3-887C-4A8F-842A-0294A9FB0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3999" y="4589463"/>
            <a:ext cx="9144001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4588B-131A-42F3-B76C-62BD65E4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1AB28-20BD-4CD8-9840-985C3EDBA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3C85C-3801-46F0-A100-616F5F2F8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00162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5CB06-0454-4BF1-8011-F8B1A9595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20A70-D33B-4461-B74C-3F59ADB161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08813" y="2163725"/>
            <a:ext cx="4610986" cy="4013237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81BDF9-836E-431C-8EFA-417A9BEE9F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7260" y="2163725"/>
            <a:ext cx="4853763" cy="4013238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BD9F59-B591-4E2F-899E-3CA78CE82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6CFD12-B3EC-432C-B264-8AB571CAA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F3CBBA-71B3-4857-80E7-525E89FD9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1288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3E062-B7F5-4D30-B416-1BBB4A7D0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BDFF7A-EBD3-4FEB-8451-5D735506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F54A2D-2C4B-4E1D-AC16-E3B1F1DDB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11F373-DB96-4AEA-8E3E-7EDEA213D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5713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09F8C-8071-4BE5-AD6F-C98F481D1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135B3-14BA-4A88-B6B3-88B77B1C6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C3A4D-5B69-44B4-B17F-770E83F008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F1C41D-2A59-4512-8034-6DB705787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85C494-778C-4EE6-9402-242E1CDD9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5677B9-C338-4033-9AFE-B8B81C5D8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7147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B77DE-4C2E-476F-A419-57470FB6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9FD1A0-93AE-469A-ADDF-2453B64CAA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19C9C-EF97-4910-9419-6D7202609E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87172-A64E-4C38-82ED-2A7050B0F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0C3E24-28E2-4512-BEA0-DAEC5E846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F04F0D-DA84-434D-B136-BEE9FD80A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7360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A08E557-10DB-421A-876E-1AE58F8E07C4}"/>
              </a:ext>
            </a:extLst>
          </p:cNvPr>
          <p:cNvSpPr/>
          <p:nvPr/>
        </p:nvSpPr>
        <p:spPr>
          <a:xfrm>
            <a:off x="8839807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2EBCA0-8609-4F35-8CA7-7AD35FDACD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434560"/>
            <a:ext cx="34280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sz="1000"/>
              <a:t>Sample Footer Text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DA9639-38D2-4CD4-A861-F6B4C6CB9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775" y="590372"/>
            <a:ext cx="10202248" cy="13258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AF00B1-16C1-47B3-A7A0-B714683128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8825" y="1916262"/>
            <a:ext cx="10192198" cy="4133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F9501-5B6B-4DAF-B59D-3C129ED805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17000" y="6433202"/>
            <a:ext cx="2374150" cy="3678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spc="5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85DBD-B7AE-41D8-8CF1-B21CD58E1B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0" y="6433203"/>
            <a:ext cx="693263" cy="3678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FFFFF"/>
                </a:solidFill>
                <a:latin typeface="+mj-lt"/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7632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73" r:id="rId2"/>
    <p:sldLayoutId id="2147483674" r:id="rId3"/>
    <p:sldLayoutId id="2147483675" r:id="rId4"/>
    <p:sldLayoutId id="2147483662" r:id="rId5"/>
    <p:sldLayoutId id="2147483688" r:id="rId6"/>
    <p:sldLayoutId id="2147483679" r:id="rId7"/>
    <p:sldLayoutId id="2147483685" r:id="rId8"/>
    <p:sldLayoutId id="2147483665" r:id="rId9"/>
    <p:sldLayoutId id="2147483681" r:id="rId10"/>
    <p:sldLayoutId id="2147483678" r:id="rId11"/>
    <p:sldLayoutId id="2147483683" r:id="rId12"/>
    <p:sldLayoutId id="2147483684" r:id="rId13"/>
    <p:sldLayoutId id="2147483661" r:id="rId14"/>
    <p:sldLayoutId id="2147483663" r:id="rId15"/>
    <p:sldLayoutId id="2147483664" r:id="rId16"/>
    <p:sldLayoutId id="2147483666" r:id="rId17"/>
    <p:sldLayoutId id="2147483668" r:id="rId18"/>
    <p:sldLayoutId id="2147483669" r:id="rId1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5"/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736">
          <p15:clr>
            <a:srgbClr val="F26B43"/>
          </p15:clr>
        </p15:guide>
        <p15:guide id="4" orient="horz" pos="3312">
          <p15:clr>
            <a:srgbClr val="F26B43"/>
          </p15:clr>
        </p15:guide>
        <p15:guide id="5" orient="horz" pos="432">
          <p15:clr>
            <a:srgbClr val="F26B43"/>
          </p15:clr>
        </p15:guide>
        <p15:guide id="7" pos="4416">
          <p15:clr>
            <a:srgbClr val="F26B43"/>
          </p15:clr>
        </p15:guide>
        <p15:guide id="8" pos="5568">
          <p15:clr>
            <a:srgbClr val="F26B43"/>
          </p15:clr>
        </p15:guide>
        <p15:guide id="9" pos="7296">
          <p15:clr>
            <a:srgbClr val="F26B43"/>
          </p15:clr>
        </p15:guide>
        <p15:guide id="10" pos="2688">
          <p15:clr>
            <a:srgbClr val="F26B43"/>
          </p15:clr>
        </p15:guide>
        <p15:guide id="11" pos="1536">
          <p15:clr>
            <a:srgbClr val="F26B43"/>
          </p15:clr>
        </p15:guide>
        <p15:guide id="12" pos="384">
          <p15:clr>
            <a:srgbClr val="F26B43"/>
          </p15:clr>
        </p15:guide>
        <p15:guide id="13" pos="2112">
          <p15:clr>
            <a:srgbClr val="F26B43"/>
          </p15:clr>
        </p15:guide>
        <p15:guide id="14" pos="4992">
          <p15:clr>
            <a:srgbClr val="F26B43"/>
          </p15:clr>
        </p15:guide>
        <p15:guide id="15" pos="6720">
          <p15:clr>
            <a:srgbClr val="F26B43"/>
          </p15:clr>
        </p15:guide>
        <p15:guide id="16" pos="960">
          <p15:clr>
            <a:srgbClr val="F26B43"/>
          </p15:clr>
        </p15:guide>
        <p15:guide id="17" pos="3264">
          <p15:clr>
            <a:srgbClr val="F26B43"/>
          </p15:clr>
        </p15:guide>
        <p15:guide id="18" orient="horz" pos="1008">
          <p15:clr>
            <a:srgbClr val="F26B43"/>
          </p15:clr>
        </p15:guide>
        <p15:guide id="19" orient="horz" pos="3888">
          <p15:clr>
            <a:srgbClr val="F26B43"/>
          </p15:clr>
        </p15:guide>
        <p15:guide id="20" pos="6144">
          <p15:clr>
            <a:srgbClr val="F26B43"/>
          </p15:clr>
        </p15:guide>
        <p15:guide id="21" orient="horz" pos="1584">
          <p15:clr>
            <a:srgbClr val="F26B43"/>
          </p15:clr>
        </p15:guide>
        <p15:guide id="22" pos="576">
          <p15:clr>
            <a:srgbClr val="F26B43"/>
          </p15:clr>
        </p15:guide>
        <p15:guide id="23" pos="7104">
          <p15:clr>
            <a:srgbClr val="F26B43"/>
          </p15:clr>
        </p15:guide>
        <p15:guide id="24" pos="768">
          <p15:clr>
            <a:srgbClr val="F26B43"/>
          </p15:clr>
        </p15:guide>
        <p15:guide id="25" pos="691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png"/><Relationship Id="rId7" Type="http://schemas.openxmlformats.org/officeDocument/2006/relationships/image" Target="../media/image19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10" Type="http://schemas.openxmlformats.org/officeDocument/2006/relationships/image" Target="../media/image23.png"/><Relationship Id="rId4" Type="http://schemas.openxmlformats.org/officeDocument/2006/relationships/image" Target="../media/image17.jpeg"/><Relationship Id="rId9" Type="http://schemas.openxmlformats.org/officeDocument/2006/relationships/image" Target="../media/image22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hyperlink" Target="https://ffalala.co.uk/progression-step-1/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lose-up of gloved hands outdoors in snow, making heart shape with hands">
            <a:extLst>
              <a:ext uri="{FF2B5EF4-FFF2-40B4-BE49-F238E27FC236}">
                <a16:creationId xmlns:a16="http://schemas.microsoft.com/office/drawing/2014/main" id="{5D858E61-23A0-67A3-241A-C46A5E4AA1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861" r="1" b="1"/>
          <a:stretch>
            <a:fillRect/>
          </a:stretch>
        </p:blipFill>
        <p:spPr>
          <a:xfrm>
            <a:off x="20" y="10"/>
            <a:ext cx="11273095" cy="6857990"/>
          </a:xfrm>
          <a:custGeom>
            <a:avLst/>
            <a:gdLst>
              <a:gd name="connsiteX0" fmla="*/ 3348090 w 11273115"/>
              <a:gd name="connsiteY0" fmla="*/ 0 h 6858000"/>
              <a:gd name="connsiteX1" fmla="*/ 3350669 w 11273115"/>
              <a:gd name="connsiteY1" fmla="*/ 66 h 6858000"/>
              <a:gd name="connsiteX2" fmla="*/ 3350669 w 11273115"/>
              <a:gd name="connsiteY2" fmla="*/ 0 h 6858000"/>
              <a:gd name="connsiteX3" fmla="*/ 11272195 w 11273115"/>
              <a:gd name="connsiteY3" fmla="*/ 0 h 6858000"/>
              <a:gd name="connsiteX4" fmla="*/ 11272195 w 11273115"/>
              <a:gd name="connsiteY4" fmla="*/ 2961216 h 6858000"/>
              <a:gd name="connsiteX5" fmla="*/ 11271695 w 11273115"/>
              <a:gd name="connsiteY5" fmla="*/ 2961216 h 6858000"/>
              <a:gd name="connsiteX6" fmla="*/ 11273115 w 11273115"/>
              <a:gd name="connsiteY6" fmla="*/ 3017366 h 6858000"/>
              <a:gd name="connsiteX7" fmla="*/ 7818094 w 11273115"/>
              <a:gd name="connsiteY7" fmla="*/ 6846005 h 6858000"/>
              <a:gd name="connsiteX8" fmla="*/ 7660345 w 11273115"/>
              <a:gd name="connsiteY8" fmla="*/ 6858000 h 6858000"/>
              <a:gd name="connsiteX9" fmla="*/ 0 w 11273115"/>
              <a:gd name="connsiteY9" fmla="*/ 6858000 h 6858000"/>
              <a:gd name="connsiteX10" fmla="*/ 0 w 11273115"/>
              <a:gd name="connsiteY10" fmla="*/ 3105006 h 6858000"/>
              <a:gd name="connsiteX11" fmla="*/ 1984 w 11273115"/>
              <a:gd name="connsiteY11" fmla="*/ 3078405 h 6858000"/>
              <a:gd name="connsiteX12" fmla="*/ 3348090 w 11273115"/>
              <a:gd name="connsiteY1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73115" h="6858000">
                <a:moveTo>
                  <a:pt x="3348090" y="0"/>
                </a:moveTo>
                <a:lnTo>
                  <a:pt x="3350669" y="66"/>
                </a:lnTo>
                <a:lnTo>
                  <a:pt x="3350669" y="0"/>
                </a:lnTo>
                <a:lnTo>
                  <a:pt x="11272195" y="0"/>
                </a:lnTo>
                <a:lnTo>
                  <a:pt x="11272195" y="2961216"/>
                </a:lnTo>
                <a:lnTo>
                  <a:pt x="11271695" y="2961216"/>
                </a:lnTo>
                <a:lnTo>
                  <a:pt x="11273115" y="3017366"/>
                </a:lnTo>
                <a:cubicBezTo>
                  <a:pt x="11273115" y="5009996"/>
                  <a:pt x="9758729" y="6648923"/>
                  <a:pt x="7818094" y="6846005"/>
                </a:cubicBezTo>
                <a:lnTo>
                  <a:pt x="7660345" y="6858000"/>
                </a:lnTo>
                <a:lnTo>
                  <a:pt x="0" y="6858000"/>
                </a:lnTo>
                <a:lnTo>
                  <a:pt x="0" y="3105006"/>
                </a:lnTo>
                <a:lnTo>
                  <a:pt x="1984" y="3078405"/>
                </a:lnTo>
                <a:cubicBezTo>
                  <a:pt x="174228" y="1349311"/>
                  <a:pt x="1606596" y="0"/>
                  <a:pt x="3348090" y="0"/>
                </a:cubicBezTo>
                <a:close/>
              </a:path>
            </a:pathLst>
          </a:custGeom>
          <a:noFill/>
        </p:spPr>
      </p:pic>
      <p:sp>
        <p:nvSpPr>
          <p:cNvPr id="30" name="Title 29">
            <a:extLst>
              <a:ext uri="{FF2B5EF4-FFF2-40B4-BE49-F238E27FC236}">
                <a16:creationId xmlns:a16="http://schemas.microsoft.com/office/drawing/2014/main" id="{9DAE0213-8971-4F41-9E3D-5FCCD40DC2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21" y="4330696"/>
            <a:ext cx="11582479" cy="2527304"/>
          </a:xfrm>
        </p:spPr>
        <p:txBody>
          <a:bodyPr rtlCol="0" anchor="t">
            <a:normAutofit/>
          </a:bodyPr>
          <a:lstStyle/>
          <a:p>
            <a:pPr rtl="0"/>
            <a:r>
              <a:rPr lang="en-GB" sz="6000" dirty="0">
                <a:solidFill>
                  <a:srgbClr val="FFFFFF"/>
                </a:solidFill>
                <a:latin typeface="SassoonCRInfant" panose="02010503020300020003" pitchFamily="2" charset="0"/>
              </a:rPr>
              <a:t>Y </a:t>
            </a:r>
            <a:r>
              <a:rPr lang="en-GB" sz="6000" dirty="0" err="1">
                <a:solidFill>
                  <a:srgbClr val="FFFFFF"/>
                </a:solidFill>
                <a:latin typeface="SassoonCRInfant" panose="02010503020300020003" pitchFamily="2" charset="0"/>
              </a:rPr>
              <a:t>Tywydd</a:t>
            </a:r>
            <a:endParaRPr lang="en-GB" sz="6000" dirty="0">
              <a:solidFill>
                <a:srgbClr val="FFFFFF"/>
              </a:solidFill>
              <a:latin typeface="SassoonCRInfant" panose="02010503020300020003" pitchFamily="2" charset="0"/>
            </a:endParaRPr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623FB30D-4353-4FDD-9FA6-2C7A5AF303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428327" y="5770115"/>
            <a:ext cx="5476512" cy="723900"/>
          </a:xfrm>
        </p:spPr>
        <p:txBody>
          <a:bodyPr rtlCol="0">
            <a:normAutofit fontScale="77500" lnSpcReduction="20000"/>
          </a:bodyPr>
          <a:lstStyle/>
          <a:p>
            <a:pPr rtl="0"/>
            <a:r>
              <a:rPr lang="en-GB" dirty="0"/>
              <a:t>Charlotte Foulkes </a:t>
            </a:r>
          </a:p>
          <a:p>
            <a:pPr rtl="0"/>
            <a:r>
              <a:rPr lang="en-GB" dirty="0"/>
              <a:t>2514231</a:t>
            </a:r>
          </a:p>
        </p:txBody>
      </p:sp>
    </p:spTree>
    <p:extLst>
      <p:ext uri="{BB962C8B-B14F-4D97-AF65-F5344CB8AC3E}">
        <p14:creationId xmlns:p14="http://schemas.microsoft.com/office/powerpoint/2010/main" val="10328043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242939"/>
          <a:ext cx="5131274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Gorchmynion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Nôd y wers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Fy hyder i addysgu yn Gymraeg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296845" y="242939"/>
            <a:ext cx="70510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</a:t>
            </a:r>
            <a:r>
              <a:rPr lang="cy-GB" dirty="0">
                <a:latin typeface="SassoonCRInfant" panose="02010503020300020003" pitchFamily="2" charset="0"/>
              </a:rPr>
              <a:t>Charlotte Foulkes</a:t>
            </a:r>
          </a:p>
          <a:p>
            <a:r>
              <a:rPr lang="cy-GB" dirty="0"/>
              <a:t>Teitl y wers: 	 </a:t>
            </a:r>
            <a:r>
              <a:rPr lang="cy-GB" dirty="0">
                <a:latin typeface="SassoonCRInfant" panose="02010503020300020003" pitchFamily="2" charset="0"/>
              </a:rPr>
              <a:t>Y Tywydd </a:t>
            </a:r>
          </a:p>
          <a:p>
            <a:r>
              <a:rPr lang="cy-GB" dirty="0"/>
              <a:t>Nod y wers:	 </a:t>
            </a:r>
            <a:r>
              <a:rPr lang="cy-GB" dirty="0">
                <a:latin typeface="SassoonCRInfant" panose="02010503020300020003" pitchFamily="2" charset="0"/>
              </a:rPr>
              <a:t>Dysgu – Ateb: Ydy hi’n.. Gofyn: Ydy. Nac Ydy</a:t>
            </a:r>
          </a:p>
          <a:p>
            <a:r>
              <a:rPr lang="cy-GB" dirty="0"/>
              <a:t>Blwyddyn:	 </a:t>
            </a:r>
            <a:r>
              <a:rPr lang="cy-GB" dirty="0">
                <a:latin typeface="SassoonCRInfant" panose="02010503020300020003" pitchFamily="2" charset="0"/>
              </a:rPr>
              <a:t>3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1540161"/>
          <a:ext cx="5131274" cy="512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1680248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Adolygu- geirfa 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Cynnwys newydd – drilio patrymau newydd- ‘Cheerleading’ 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Ymarfer- chwarae gêm- </a:t>
                      </a:r>
                      <a:r>
                        <a:rPr lang="cy-GB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gyda help pwerbwynt Ymarfer- </a:t>
                      </a:r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amser canu – </a:t>
                      </a:r>
                      <a:r>
                        <a:rPr lang="cy-GB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gyda help pwerbwynt</a:t>
                      </a:r>
                      <a:endParaRPr lang="cy-GB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183095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Tywydd Geirfa: braf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bwrw glaw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bwrw eira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sych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poeth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cymylog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rhewllyd</a:t>
                      </a:r>
                    </a:p>
                    <a:p>
                      <a:endParaRPr lang="cy-GB" dirty="0"/>
                    </a:p>
                    <a:p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Ydy hi’n.....?</a:t>
                      </a:r>
                    </a:p>
                    <a:p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Ydy, mae hi’n....</a:t>
                      </a:r>
                    </a:p>
                    <a:p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Nac ydy, dydy hi ddim yn...</a:t>
                      </a: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/>
        </p:nvGraphicFramePr>
        <p:xfrm>
          <a:off x="400477" y="1705978"/>
          <a:ext cx="5695523" cy="468050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84586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Ydy hi’n.....?</a:t>
                      </a:r>
                    </a:p>
                    <a:p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Ydy, mae hi’n....</a:t>
                      </a:r>
                    </a:p>
                    <a:p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Nac ydy, dydy hi ddim yn...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5380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Tywydd Geirfa: braf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bwrw glaw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bwrw eira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sych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poeth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cymylog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rhewllyd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Ateb: Sut mae’t tywydd heddiw?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BD072B0-076E-4AAF-84A8-1A907CED4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525440"/>
            <a:ext cx="5390983" cy="1963318"/>
          </a:xfrm>
        </p:spPr>
        <p:txBody>
          <a:bodyPr rtlCol="0">
            <a:normAutofit/>
          </a:bodyPr>
          <a:lstStyle/>
          <a:p>
            <a:pPr rtl="0"/>
            <a:r>
              <a:rPr lang="en-GB" sz="6000" dirty="0">
                <a:latin typeface="SassoonCRInfant" panose="02010503020300020003" pitchFamily="2" charset="0"/>
              </a:rPr>
              <a:t>Nod y </a:t>
            </a:r>
            <a:r>
              <a:rPr lang="en-GB" sz="6000" dirty="0" err="1">
                <a:latin typeface="SassoonCRInfant" panose="02010503020300020003" pitchFamily="2" charset="0"/>
              </a:rPr>
              <a:t>wers</a:t>
            </a:r>
            <a:r>
              <a:rPr lang="en-GB" sz="6000" dirty="0">
                <a:latin typeface="SassoonCRInfant" panose="02010503020300020003" pitchFamily="2" charset="0"/>
              </a:rPr>
              <a:t>: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F7041F-5C33-40F8-A459-751AEB10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1" y="3377821"/>
            <a:ext cx="5736770" cy="2799142"/>
          </a:xfrm>
        </p:spPr>
        <p:txBody>
          <a:bodyPr rtlCol="0">
            <a:norm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800" dirty="0" err="1">
                <a:latin typeface="SassoonCRInfant" panose="02010503020300020003" pitchFamily="2" charset="0"/>
              </a:rPr>
              <a:t>Ymarfer</a:t>
            </a:r>
            <a:r>
              <a:rPr lang="en-GB" sz="2800" dirty="0">
                <a:latin typeface="SassoonCRInfant" panose="02010503020300020003" pitchFamily="2" charset="0"/>
              </a:rPr>
              <a:t>: Y </a:t>
            </a:r>
            <a:r>
              <a:rPr lang="en-GB" sz="2800" dirty="0" err="1">
                <a:latin typeface="SassoonCRInfant" panose="02010503020300020003" pitchFamily="2" charset="0"/>
              </a:rPr>
              <a:t>tywydd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geirfa</a:t>
            </a:r>
            <a:endParaRPr lang="en-GB" sz="2800" dirty="0">
              <a:latin typeface="SassoonCRInfant" panose="02010503020300020003" pitchFamily="2" charset="0"/>
            </a:endParaRP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800" dirty="0" err="1">
                <a:latin typeface="SassoonCRInfant" panose="02010503020300020003" pitchFamily="2" charset="0"/>
              </a:rPr>
              <a:t>Dysgu</a:t>
            </a:r>
            <a:r>
              <a:rPr lang="en-GB" sz="2800" dirty="0">
                <a:latin typeface="SassoonCRInfant" panose="02010503020300020003" pitchFamily="2" charset="0"/>
              </a:rPr>
              <a:t>: </a:t>
            </a:r>
            <a:r>
              <a:rPr lang="en-GB" sz="2800" dirty="0" err="1">
                <a:latin typeface="SassoonCRInfant" panose="02010503020300020003" pitchFamily="2" charset="0"/>
              </a:rPr>
              <a:t>Ydy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hi’n</a:t>
            </a:r>
            <a:r>
              <a:rPr lang="en-GB" sz="2800" dirty="0">
                <a:latin typeface="SassoonCRInfant" panose="02010503020300020003" pitchFamily="2" charset="0"/>
              </a:rPr>
              <a:t>….?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800" dirty="0" err="1">
                <a:latin typeface="SassoonCRInfant" panose="02010503020300020003" pitchFamily="2" charset="0"/>
              </a:rPr>
              <a:t>Ateb</a:t>
            </a:r>
            <a:r>
              <a:rPr lang="en-GB" sz="2800" dirty="0">
                <a:latin typeface="SassoonCRInfant" panose="02010503020300020003" pitchFamily="2" charset="0"/>
              </a:rPr>
              <a:t>: </a:t>
            </a:r>
            <a:r>
              <a:rPr lang="en-GB" sz="2800" dirty="0" err="1">
                <a:latin typeface="SassoonCRInfant" panose="02010503020300020003" pitchFamily="2" charset="0"/>
              </a:rPr>
              <a:t>Ydy</a:t>
            </a:r>
            <a:r>
              <a:rPr lang="en-GB" sz="2800" dirty="0">
                <a:latin typeface="SassoonCRInfant" panose="02010503020300020003" pitchFamily="2" charset="0"/>
              </a:rPr>
              <a:t>, </a:t>
            </a:r>
            <a:r>
              <a:rPr lang="en-GB" sz="2800" dirty="0" err="1">
                <a:latin typeface="SassoonCRInfant" panose="02010503020300020003" pitchFamily="2" charset="0"/>
              </a:rPr>
              <a:t>mae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hi’n</a:t>
            </a:r>
            <a:r>
              <a:rPr lang="en-GB" sz="2800" dirty="0">
                <a:latin typeface="SassoonCRInfant" panose="02010503020300020003" pitchFamily="2" charset="0"/>
              </a:rPr>
              <a:t>…</a:t>
            </a:r>
          </a:p>
          <a:p>
            <a:pPr marL="0" indent="0" rtl="0"/>
            <a:r>
              <a:rPr lang="en-GB" sz="2800" dirty="0">
                <a:latin typeface="SassoonCRInfant" panose="02010503020300020003" pitchFamily="2" charset="0"/>
              </a:rPr>
              <a:t>	   </a:t>
            </a:r>
            <a:r>
              <a:rPr lang="en-GB" sz="2800" dirty="0" err="1">
                <a:latin typeface="SassoonCRInfant" panose="02010503020300020003" pitchFamily="2" charset="0"/>
              </a:rPr>
              <a:t>Nac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ydy</a:t>
            </a:r>
            <a:r>
              <a:rPr lang="en-GB" sz="2800" dirty="0">
                <a:latin typeface="SassoonCRInfant" panose="02010503020300020003" pitchFamily="2" charset="0"/>
              </a:rPr>
              <a:t>, </a:t>
            </a:r>
            <a:r>
              <a:rPr lang="en-GB" sz="2800" dirty="0" err="1">
                <a:latin typeface="SassoonCRInfant" panose="02010503020300020003" pitchFamily="2" charset="0"/>
              </a:rPr>
              <a:t>dydy</a:t>
            </a:r>
            <a:r>
              <a:rPr lang="en-GB" sz="2800" dirty="0">
                <a:latin typeface="SassoonCRInfant" panose="02010503020300020003" pitchFamily="2" charset="0"/>
              </a:rPr>
              <a:t> hi </a:t>
            </a:r>
            <a:r>
              <a:rPr lang="en-GB" sz="2800" dirty="0" err="1">
                <a:latin typeface="SassoonCRInfant" panose="02010503020300020003" pitchFamily="2" charset="0"/>
              </a:rPr>
              <a:t>ddim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yn</a:t>
            </a:r>
            <a:r>
              <a:rPr lang="en-GB" sz="2800" dirty="0">
                <a:latin typeface="SassoonCRInfant" panose="02010503020300020003" pitchFamily="2" charset="0"/>
              </a:rPr>
              <a:t>… </a:t>
            </a:r>
          </a:p>
        </p:txBody>
      </p:sp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C1DB8175-C36B-4576-9F4C-02F5CFEA54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17000" y="6433202"/>
            <a:ext cx="2374150" cy="367841"/>
          </a:xfrm>
        </p:spPr>
        <p:txBody>
          <a:bodyPr rtlCol="0"/>
          <a:lstStyle/>
          <a:p>
            <a:pPr rtl="0"/>
            <a:r>
              <a:rPr lang="en-GB"/>
              <a:t>2/8/20XX</a:t>
            </a: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04AC6251-86B6-46D0-9E3A-E833E8CCD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0" y="6433203"/>
            <a:ext cx="693263" cy="367842"/>
          </a:xfrm>
        </p:spPr>
        <p:txBody>
          <a:bodyPr rtlCol="0"/>
          <a:lstStyle/>
          <a:p>
            <a:pPr rtl="0"/>
            <a:fld id="{08AB70BE-1769-45B8-85A6-0C837432C7E6}" type="slidenum">
              <a:rPr lang="en-GB" smtClean="0"/>
              <a:pPr rtl="0"/>
              <a:t>3</a:t>
            </a:fld>
            <a:endParaRPr lang="en-GB" dirty="0"/>
          </a:p>
        </p:txBody>
      </p:sp>
      <p:pic>
        <p:nvPicPr>
          <p:cNvPr id="7" name="Picture Placeholder 6" descr="Triangle shaped cave">
            <a:extLst>
              <a:ext uri="{FF2B5EF4-FFF2-40B4-BE49-F238E27FC236}">
                <a16:creationId xmlns:a16="http://schemas.microsoft.com/office/drawing/2014/main" id="{61D8DD16-00C1-A3A7-455F-8090DD59A6A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5973" r="15973"/>
          <a:stretch>
            <a:fillRect/>
          </a:stretch>
        </p:blipFill>
        <p:spPr/>
      </p:pic>
      <p:pic>
        <p:nvPicPr>
          <p:cNvPr id="11" name="Picture Placeholder 10" descr="Raindrop hanging on the tip of a leaf">
            <a:extLst>
              <a:ext uri="{FF2B5EF4-FFF2-40B4-BE49-F238E27FC236}">
                <a16:creationId xmlns:a16="http://schemas.microsoft.com/office/drawing/2014/main" id="{B72B218D-0A05-DC7F-9EA2-AB33B070A41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17008" r="17008"/>
          <a:stretch>
            <a:fillRect/>
          </a:stretch>
        </p:blipFill>
        <p:spPr/>
      </p:pic>
      <p:pic>
        <p:nvPicPr>
          <p:cNvPr id="26" name="Picture Placeholder 25" descr="Striped knitted mittens clothes pinned to a snowy tree">
            <a:extLst>
              <a:ext uri="{FF2B5EF4-FFF2-40B4-BE49-F238E27FC236}">
                <a16:creationId xmlns:a16="http://schemas.microsoft.com/office/drawing/2014/main" id="{A6F8E445-F727-F34C-EB7B-2AE7CE8B531B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4"/>
          <a:srcRect l="26686" r="26686"/>
          <a:stretch>
            <a:fillRect/>
          </a:stretch>
        </p:blipFill>
        <p:spPr/>
      </p:pic>
      <p:pic>
        <p:nvPicPr>
          <p:cNvPr id="32" name="Picture Placeholder 31" descr="Two red heart shaped balloons, against blue sky">
            <a:extLst>
              <a:ext uri="{FF2B5EF4-FFF2-40B4-BE49-F238E27FC236}">
                <a16:creationId xmlns:a16="http://schemas.microsoft.com/office/drawing/2014/main" id="{4977B587-BB97-49FB-37E1-A95A34BC69A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/>
          <a:srcRect l="14419" r="1441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4483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01ED9-04DB-4CDE-9061-CBB220C821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5286" y="1600198"/>
            <a:ext cx="4770783" cy="3217461"/>
          </a:xfrm>
        </p:spPr>
        <p:txBody>
          <a:bodyPr rtlCol="0"/>
          <a:lstStyle/>
          <a:p>
            <a:r>
              <a:rPr lang="en-GB" sz="8800" dirty="0" err="1">
                <a:latin typeface="SassoonCRInfant" panose="02010503020300020003" pitchFamily="2" charset="0"/>
              </a:rPr>
              <a:t>Ymarfer</a:t>
            </a:r>
            <a:r>
              <a:rPr lang="en-GB" sz="8800" dirty="0">
                <a:latin typeface="SassoonCRInfant" panose="02010503020300020003" pitchFamily="2" charset="0"/>
              </a:rPr>
              <a:t>:</a:t>
            </a:r>
            <a:br>
              <a:rPr lang="en-GB" dirty="0"/>
            </a:br>
            <a:endParaRPr lang="en-GB" dirty="0"/>
          </a:p>
        </p:txBody>
      </p:sp>
      <p:pic>
        <p:nvPicPr>
          <p:cNvPr id="10" name="Picture Placeholder 9" descr="Person holding and standing under umbrella in rain, wearing outdoor jacket">
            <a:extLst>
              <a:ext uri="{FF2B5EF4-FFF2-40B4-BE49-F238E27FC236}">
                <a16:creationId xmlns:a16="http://schemas.microsoft.com/office/drawing/2014/main" id="{E6EC13CD-AC62-69D8-7E72-80FC23F9BAE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0379" r="2037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660767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9A0FD-000E-4BE6-AF65-BB86C656D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353683"/>
            <a:ext cx="9914859" cy="2044459"/>
          </a:xfrm>
        </p:spPr>
        <p:txBody>
          <a:bodyPr rtlCol="0">
            <a:noAutofit/>
          </a:bodyPr>
          <a:lstStyle/>
          <a:p>
            <a:pPr algn="ctr" rtl="0"/>
            <a:r>
              <a:rPr lang="en-GB" sz="15000" dirty="0" err="1">
                <a:latin typeface="SassoonCRInfant" panose="02010503020300020003" pitchFamily="2" charset="0"/>
              </a:rPr>
              <a:t>braf</a:t>
            </a:r>
            <a:r>
              <a:rPr lang="en-GB" sz="9600" dirty="0">
                <a:latin typeface="SassoonCRInfant" panose="02010503020300020003" pitchFamily="2" charset="0"/>
              </a:rPr>
              <a:t> </a:t>
            </a:r>
          </a:p>
        </p:txBody>
      </p:sp>
      <p:pic>
        <p:nvPicPr>
          <p:cNvPr id="11" name="Content Placeholder 10" descr="Green grass field with blue sky">
            <a:extLst>
              <a:ext uri="{FF2B5EF4-FFF2-40B4-BE49-F238E27FC236}">
                <a16:creationId xmlns:a16="http://schemas.microsoft.com/office/drawing/2014/main" id="{DBC7F40A-E90A-7EEA-2BF1-C764D7DFD5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87632" y="2398142"/>
            <a:ext cx="5350105" cy="3757613"/>
          </a:xfrm>
        </p:spPr>
      </p:pic>
    </p:spTree>
    <p:extLst>
      <p:ext uri="{BB962C8B-B14F-4D97-AF65-F5344CB8AC3E}">
        <p14:creationId xmlns:p14="http://schemas.microsoft.com/office/powerpoint/2010/main" val="787300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078EB9-9E8B-8A83-3CB5-D50877BC02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D33D9-A8CB-A0F8-9BA0-E8B664093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353683"/>
            <a:ext cx="9914859" cy="2044459"/>
          </a:xfrm>
        </p:spPr>
        <p:txBody>
          <a:bodyPr rtlCol="0">
            <a:noAutofit/>
          </a:bodyPr>
          <a:lstStyle/>
          <a:p>
            <a:pPr algn="ctr" rtl="0"/>
            <a:r>
              <a:rPr lang="en-GB" sz="15000">
                <a:latin typeface="SassoonCRInfant" panose="02010503020300020003" pitchFamily="2" charset="0"/>
              </a:rPr>
              <a:t>bwrw glaw</a:t>
            </a:r>
            <a:r>
              <a:rPr lang="en-GB" sz="9600">
                <a:latin typeface="SassoonCRInfant" panose="02010503020300020003" pitchFamily="2" charset="0"/>
              </a:rPr>
              <a:t> </a:t>
            </a:r>
            <a:endParaRPr lang="en-GB" sz="9600" dirty="0">
              <a:latin typeface="SassoonCRInfant" panose="02010503020300020003" pitchFamily="2" charset="0"/>
            </a:endParaRPr>
          </a:p>
        </p:txBody>
      </p:sp>
      <p:pic>
        <p:nvPicPr>
          <p:cNvPr id="11" name="Content Placeholder 10" descr="Black, wet umbrella in rain in city scape with brick buildings and cars">
            <a:extLst>
              <a:ext uri="{FF2B5EF4-FFF2-40B4-BE49-F238E27FC236}">
                <a16:creationId xmlns:a16="http://schemas.microsoft.com/office/drawing/2014/main" id="{59F3F963-6143-1622-870A-960D6CCEB3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3187632" y="2659400"/>
            <a:ext cx="5350105" cy="3757613"/>
          </a:xfrm>
        </p:spPr>
      </p:pic>
    </p:spTree>
    <p:extLst>
      <p:ext uri="{BB962C8B-B14F-4D97-AF65-F5344CB8AC3E}">
        <p14:creationId xmlns:p14="http://schemas.microsoft.com/office/powerpoint/2010/main" val="1271856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213EF3-8586-1861-6E18-FC0E609E3E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9773B-03C9-B5AC-5C63-A4EF73501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353683"/>
            <a:ext cx="9914859" cy="2044459"/>
          </a:xfrm>
        </p:spPr>
        <p:txBody>
          <a:bodyPr rtlCol="0">
            <a:noAutofit/>
          </a:bodyPr>
          <a:lstStyle/>
          <a:p>
            <a:pPr algn="ctr" rtl="0"/>
            <a:r>
              <a:rPr lang="en-GB" sz="15000" dirty="0" err="1">
                <a:latin typeface="SassoonCRInfant" panose="02010503020300020003" pitchFamily="2" charset="0"/>
              </a:rPr>
              <a:t>bwrw</a:t>
            </a:r>
            <a:r>
              <a:rPr lang="en-GB" sz="15000" dirty="0">
                <a:latin typeface="SassoonCRInfant" panose="02010503020300020003" pitchFamily="2" charset="0"/>
              </a:rPr>
              <a:t> </a:t>
            </a:r>
            <a:r>
              <a:rPr lang="en-GB" sz="15000" dirty="0" err="1">
                <a:latin typeface="SassoonCRInfant" panose="02010503020300020003" pitchFamily="2" charset="0"/>
              </a:rPr>
              <a:t>eira</a:t>
            </a:r>
            <a:r>
              <a:rPr lang="en-GB" sz="9600" dirty="0">
                <a:latin typeface="SassoonCRInfant" panose="02010503020300020003" pitchFamily="2" charset="0"/>
              </a:rPr>
              <a:t> </a:t>
            </a:r>
          </a:p>
        </p:txBody>
      </p:sp>
      <p:pic>
        <p:nvPicPr>
          <p:cNvPr id="11" name="Content Placeholder 10" descr="Pine trees covered in snow">
            <a:extLst>
              <a:ext uri="{FF2B5EF4-FFF2-40B4-BE49-F238E27FC236}">
                <a16:creationId xmlns:a16="http://schemas.microsoft.com/office/drawing/2014/main" id="{F5E57138-BFED-00FF-39F8-161CBCCB9A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3187632" y="2398142"/>
            <a:ext cx="5350105" cy="3757613"/>
          </a:xfrm>
        </p:spPr>
      </p:pic>
    </p:spTree>
    <p:extLst>
      <p:ext uri="{BB962C8B-B14F-4D97-AF65-F5344CB8AC3E}">
        <p14:creationId xmlns:p14="http://schemas.microsoft.com/office/powerpoint/2010/main" val="39759806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2E0C80-062C-2C1B-E6D4-30A7A90C60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E805F-96F2-2842-CEEB-A6D018CF4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108857"/>
            <a:ext cx="9914859" cy="2394857"/>
          </a:xfrm>
        </p:spPr>
        <p:txBody>
          <a:bodyPr rtlCol="0">
            <a:noAutofit/>
          </a:bodyPr>
          <a:lstStyle/>
          <a:p>
            <a:pPr algn="ctr" rtl="0"/>
            <a:r>
              <a:rPr lang="en-GB" sz="15000" dirty="0" err="1">
                <a:latin typeface="SassoonCRInfant" panose="02010503020300020003" pitchFamily="2" charset="0"/>
              </a:rPr>
              <a:t>sych</a:t>
            </a:r>
            <a:r>
              <a:rPr lang="en-GB" sz="9600" dirty="0">
                <a:latin typeface="SassoonCRInfant" panose="02010503020300020003" pitchFamily="2" charset="0"/>
              </a:rPr>
              <a:t> </a:t>
            </a:r>
          </a:p>
        </p:txBody>
      </p:sp>
      <p:pic>
        <p:nvPicPr>
          <p:cNvPr id="11" name="Content Placeholder 10" descr="Patterns on desert">
            <a:extLst>
              <a:ext uri="{FF2B5EF4-FFF2-40B4-BE49-F238E27FC236}">
                <a16:creationId xmlns:a16="http://schemas.microsoft.com/office/drawing/2014/main" id="{706277D2-FF16-17B0-098C-987F5CEF48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3187632" y="2790027"/>
            <a:ext cx="5350105" cy="3757613"/>
          </a:xfrm>
        </p:spPr>
      </p:pic>
    </p:spTree>
    <p:extLst>
      <p:ext uri="{BB962C8B-B14F-4D97-AF65-F5344CB8AC3E}">
        <p14:creationId xmlns:p14="http://schemas.microsoft.com/office/powerpoint/2010/main" val="30226253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534443-676A-72F1-9466-B0E4CF73F2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1F81D-3991-EED9-D877-C678A782B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108857"/>
            <a:ext cx="9914859" cy="2394857"/>
          </a:xfrm>
        </p:spPr>
        <p:txBody>
          <a:bodyPr rtlCol="0">
            <a:noAutofit/>
          </a:bodyPr>
          <a:lstStyle/>
          <a:p>
            <a:pPr algn="ctr" rtl="0"/>
            <a:r>
              <a:rPr lang="en-GB" sz="15000" dirty="0" err="1">
                <a:latin typeface="SassoonCRInfant" panose="02010503020300020003" pitchFamily="2" charset="0"/>
              </a:rPr>
              <a:t>poeth</a:t>
            </a:r>
            <a:r>
              <a:rPr lang="en-GB" sz="9600" dirty="0">
                <a:latin typeface="SassoonCRInfant" panose="02010503020300020003" pitchFamily="2" charset="0"/>
              </a:rPr>
              <a:t> </a:t>
            </a:r>
          </a:p>
        </p:txBody>
      </p:sp>
      <p:pic>
        <p:nvPicPr>
          <p:cNvPr id="11" name="Content Placeholder 10" descr="Two beach chairs and natural umbrella on the beach">
            <a:extLst>
              <a:ext uri="{FF2B5EF4-FFF2-40B4-BE49-F238E27FC236}">
                <a16:creationId xmlns:a16="http://schemas.microsoft.com/office/drawing/2014/main" id="{DCAF5618-A7CF-B620-9D00-CA15744983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3187632" y="2790027"/>
            <a:ext cx="5350105" cy="3757613"/>
          </a:xfrm>
        </p:spPr>
      </p:pic>
    </p:spTree>
    <p:extLst>
      <p:ext uri="{BB962C8B-B14F-4D97-AF65-F5344CB8AC3E}">
        <p14:creationId xmlns:p14="http://schemas.microsoft.com/office/powerpoint/2010/main" val="5283899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422CF8-95F2-5741-D45F-FD8AA2BEBF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B07C5-C47F-7BEC-F823-3916A374E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108857"/>
            <a:ext cx="9914859" cy="2394857"/>
          </a:xfrm>
        </p:spPr>
        <p:txBody>
          <a:bodyPr rtlCol="0">
            <a:noAutofit/>
          </a:bodyPr>
          <a:lstStyle/>
          <a:p>
            <a:pPr algn="ctr" rtl="0"/>
            <a:r>
              <a:rPr lang="en-GB" sz="15000" dirty="0" err="1">
                <a:latin typeface="SassoonCRInfant" panose="02010503020300020003" pitchFamily="2" charset="0"/>
              </a:rPr>
              <a:t>cymylog</a:t>
            </a:r>
            <a:r>
              <a:rPr lang="en-GB" sz="9600" dirty="0">
                <a:latin typeface="SassoonCRInfant" panose="02010503020300020003" pitchFamily="2" charset="0"/>
              </a:rPr>
              <a:t> </a:t>
            </a:r>
          </a:p>
        </p:txBody>
      </p:sp>
      <p:pic>
        <p:nvPicPr>
          <p:cNvPr id="11" name="Content Placeholder 10" descr="Fluffy clouds in blue sky">
            <a:extLst>
              <a:ext uri="{FF2B5EF4-FFF2-40B4-BE49-F238E27FC236}">
                <a16:creationId xmlns:a16="http://schemas.microsoft.com/office/drawing/2014/main" id="{D644132B-9EC2-1550-30AD-9418E3859D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3187632" y="2790027"/>
            <a:ext cx="5350105" cy="3757613"/>
          </a:xfrm>
        </p:spPr>
      </p:pic>
    </p:spTree>
    <p:extLst>
      <p:ext uri="{BB962C8B-B14F-4D97-AF65-F5344CB8AC3E}">
        <p14:creationId xmlns:p14="http://schemas.microsoft.com/office/powerpoint/2010/main" val="17690049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342542-CE79-56E4-BA22-2E5B85ED6D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A0105-02E0-F3F7-7419-596AE74E1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108857"/>
            <a:ext cx="9914859" cy="2394857"/>
          </a:xfrm>
        </p:spPr>
        <p:txBody>
          <a:bodyPr rtlCol="0">
            <a:noAutofit/>
          </a:bodyPr>
          <a:lstStyle/>
          <a:p>
            <a:pPr algn="ctr" rtl="0"/>
            <a:r>
              <a:rPr lang="en-GB" sz="15000" dirty="0" err="1">
                <a:latin typeface="SassoonCRInfant" panose="02010503020300020003" pitchFamily="2" charset="0"/>
              </a:rPr>
              <a:t>rhewllyd</a:t>
            </a:r>
            <a:r>
              <a:rPr lang="en-GB" sz="9600" dirty="0">
                <a:latin typeface="SassoonCRInfant" panose="02010503020300020003" pitchFamily="2" charset="0"/>
              </a:rPr>
              <a:t> </a:t>
            </a:r>
          </a:p>
        </p:txBody>
      </p:sp>
      <p:pic>
        <p:nvPicPr>
          <p:cNvPr id="11" name="Content Placeholder 10" descr="Close-up of frosty tree branch">
            <a:extLst>
              <a:ext uri="{FF2B5EF4-FFF2-40B4-BE49-F238E27FC236}">
                <a16:creationId xmlns:a16="http://schemas.microsoft.com/office/drawing/2014/main" id="{93D43789-896E-C0A2-95B8-2CCFC1F46B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3187632" y="2790027"/>
            <a:ext cx="5350105" cy="3757613"/>
          </a:xfrm>
        </p:spPr>
      </p:pic>
    </p:spTree>
    <p:extLst>
      <p:ext uri="{BB962C8B-B14F-4D97-AF65-F5344CB8AC3E}">
        <p14:creationId xmlns:p14="http://schemas.microsoft.com/office/powerpoint/2010/main" val="27385600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36B7155F-34CC-4B9E-A9FB-FA34CA0B36E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7924800" y="1"/>
            <a:ext cx="4267200" cy="6858000"/>
          </a:xfrm>
        </p:spPr>
      </p:pic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FA7015F5-9F09-48BB-B4BE-E11F885F1F2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17000" y="6433202"/>
            <a:ext cx="2374150" cy="367841"/>
          </a:xfrm>
        </p:spPr>
        <p:txBody>
          <a:bodyPr rtlCol="0"/>
          <a:lstStyle/>
          <a:p>
            <a:pPr rtl="0"/>
            <a:r>
              <a:rPr lang="en-GB"/>
              <a:t>2/8/20XX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3EBD2A47-3DF2-4802-95E2-3AF0635E9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0" y="6433203"/>
            <a:ext cx="693263" cy="367842"/>
          </a:xfrm>
        </p:spPr>
        <p:txBody>
          <a:bodyPr rtlCol="0"/>
          <a:lstStyle/>
          <a:p>
            <a:pPr rtl="0"/>
            <a:fld id="{08AB70BE-1769-45B8-85A6-0C837432C7E6}" type="slidenum">
              <a:rPr lang="en-GB" smtClean="0"/>
              <a:pPr rtl="0"/>
              <a:t>12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F2E24F-A9CB-6413-CCC0-1CEB93390272}"/>
              </a:ext>
            </a:extLst>
          </p:cNvPr>
          <p:cNvSpPr txBox="1"/>
          <p:nvPr/>
        </p:nvSpPr>
        <p:spPr>
          <a:xfrm>
            <a:off x="276046" y="139324"/>
            <a:ext cx="66078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>
                <a:latin typeface="SassoonCRInfant" panose="02010503020300020003" pitchFamily="2" charset="0"/>
              </a:rPr>
              <a:t>Ydy</a:t>
            </a:r>
            <a:r>
              <a:rPr lang="en-GB" sz="6000" dirty="0">
                <a:latin typeface="SassoonCRInfant" panose="02010503020300020003" pitchFamily="2" charset="0"/>
              </a:rPr>
              <a:t> </a:t>
            </a:r>
            <a:r>
              <a:rPr lang="en-GB" sz="6000" dirty="0" err="1">
                <a:latin typeface="SassoonCRInfant" panose="02010503020300020003" pitchFamily="2" charset="0"/>
              </a:rPr>
              <a:t>hi’n</a:t>
            </a:r>
            <a:r>
              <a:rPr lang="en-GB" sz="6000" dirty="0">
                <a:latin typeface="SassoonCRInfant" panose="02010503020300020003" pitchFamily="2" charset="0"/>
              </a:rPr>
              <a:t>….?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0D79E4-7909-B161-9184-D5764C6FC1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165" y="1464900"/>
            <a:ext cx="1204775" cy="84663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3CD01D1-5045-C857-C16A-0B0C63D93AA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70852" y="3540321"/>
            <a:ext cx="1204775" cy="84608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BD43A64-69D7-86DD-9ADA-7D96ACC5FCC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5771114" y="5244216"/>
            <a:ext cx="1204775" cy="84608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F3CE55E-2767-74CC-2903-4E88B4314FE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2647772" y="1798376"/>
            <a:ext cx="1204775" cy="84608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E982B87-92E1-2C1A-C656-27AC66B1AC2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2277891" y="5245318"/>
            <a:ext cx="1204775" cy="84608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7DDE46E-2B66-0D2A-744C-F11248775012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4473422" y="3637118"/>
            <a:ext cx="1204775" cy="84608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3F092118-F678-8EE3-4960-F890475E0E8F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5754024" y="1189638"/>
            <a:ext cx="1204775" cy="84608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0BFEC12B-7181-4B4D-BBF2-E16EFB3461EC}"/>
              </a:ext>
            </a:extLst>
          </p:cNvPr>
          <p:cNvSpPr txBox="1"/>
          <p:nvPr/>
        </p:nvSpPr>
        <p:spPr>
          <a:xfrm>
            <a:off x="430759" y="2252767"/>
            <a:ext cx="1820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braf</a:t>
            </a:r>
            <a:endParaRPr lang="en-GB" sz="4800" dirty="0">
              <a:latin typeface="SassoonCRInfant" panose="02010503020300020003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F286D48-DA5E-A5C7-2582-E65BDF5939C0}"/>
              </a:ext>
            </a:extLst>
          </p:cNvPr>
          <p:cNvSpPr txBox="1"/>
          <p:nvPr/>
        </p:nvSpPr>
        <p:spPr>
          <a:xfrm>
            <a:off x="5085318" y="1859765"/>
            <a:ext cx="37240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bwrw</a:t>
            </a:r>
            <a:r>
              <a:rPr lang="en-GB" sz="4800" dirty="0">
                <a:latin typeface="SassoonCRInfant" panose="02010503020300020003" pitchFamily="2" charset="0"/>
              </a:rPr>
              <a:t> </a:t>
            </a:r>
            <a:r>
              <a:rPr lang="en-GB" sz="4800" dirty="0" err="1">
                <a:latin typeface="SassoonCRInfant" panose="02010503020300020003" pitchFamily="2" charset="0"/>
              </a:rPr>
              <a:t>eira</a:t>
            </a:r>
            <a:endParaRPr lang="en-GB" sz="4800" dirty="0">
              <a:latin typeface="SassoonCRInfant" panose="02010503020300020003" pitchFamily="2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DA31260-9887-CB5C-66F3-2F7DFE772DF4}"/>
              </a:ext>
            </a:extLst>
          </p:cNvPr>
          <p:cNvSpPr txBox="1"/>
          <p:nvPr/>
        </p:nvSpPr>
        <p:spPr>
          <a:xfrm>
            <a:off x="2182372" y="2605411"/>
            <a:ext cx="37240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bwrw</a:t>
            </a:r>
            <a:r>
              <a:rPr lang="en-GB" sz="4800" dirty="0">
                <a:latin typeface="SassoonCRInfant" panose="02010503020300020003" pitchFamily="2" charset="0"/>
              </a:rPr>
              <a:t> </a:t>
            </a:r>
            <a:r>
              <a:rPr lang="en-GB" sz="4800" dirty="0" err="1">
                <a:latin typeface="SassoonCRInfant" panose="02010503020300020003" pitchFamily="2" charset="0"/>
              </a:rPr>
              <a:t>glaw</a:t>
            </a:r>
            <a:endParaRPr lang="en-GB" sz="4800" dirty="0">
              <a:latin typeface="SassoonCRInfant" panose="02010503020300020003" pitchFamily="2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31067DA-EBDE-DBD2-BFB8-034EFFD218FD}"/>
              </a:ext>
            </a:extLst>
          </p:cNvPr>
          <p:cNvSpPr txBox="1"/>
          <p:nvPr/>
        </p:nvSpPr>
        <p:spPr>
          <a:xfrm>
            <a:off x="1675049" y="5970046"/>
            <a:ext cx="24104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g</a:t>
            </a:r>
            <a:r>
              <a:rPr lang="en-GB" sz="4800" dirty="0" err="1">
                <a:latin typeface="SassoonCRInfant" panose="02010503020300020003" pitchFamily="2" charset="0"/>
              </a:rPr>
              <a:t>ymylog</a:t>
            </a:r>
            <a:endParaRPr lang="en-GB" sz="4800" dirty="0">
              <a:solidFill>
                <a:srgbClr val="FF0000"/>
              </a:solidFill>
              <a:latin typeface="SassoonCRInfant" panose="02010503020300020003" pitchFamily="2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E629356-6F5B-408D-5757-7C77A870E7BB}"/>
              </a:ext>
            </a:extLst>
          </p:cNvPr>
          <p:cNvSpPr txBox="1"/>
          <p:nvPr/>
        </p:nvSpPr>
        <p:spPr>
          <a:xfrm>
            <a:off x="827598" y="4190234"/>
            <a:ext cx="1820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sych</a:t>
            </a:r>
            <a:endParaRPr lang="en-GB" sz="4800" dirty="0">
              <a:latin typeface="SassoonCRInfant" panose="02010503020300020003" pitchFamily="2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426A57A-EADE-B4AC-D69D-D6E3E50BFABA}"/>
              </a:ext>
            </a:extLst>
          </p:cNvPr>
          <p:cNvSpPr txBox="1"/>
          <p:nvPr/>
        </p:nvSpPr>
        <p:spPr>
          <a:xfrm>
            <a:off x="4372031" y="4385635"/>
            <a:ext cx="22304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b</a:t>
            </a:r>
            <a:r>
              <a:rPr lang="en-GB" sz="4800" dirty="0" err="1">
                <a:latin typeface="SassoonCRInfant" panose="02010503020300020003" pitchFamily="2" charset="0"/>
              </a:rPr>
              <a:t>oeth</a:t>
            </a:r>
            <a:endParaRPr lang="en-GB" sz="4800" dirty="0">
              <a:solidFill>
                <a:srgbClr val="FF0000"/>
              </a:solidFill>
              <a:latin typeface="SassoonCRInfant" panose="02010503020300020003" pitchFamily="2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BC5573D-97B1-0795-3F0B-7945C2697B4C}"/>
              </a:ext>
            </a:extLst>
          </p:cNvPr>
          <p:cNvSpPr txBox="1"/>
          <p:nvPr/>
        </p:nvSpPr>
        <p:spPr>
          <a:xfrm>
            <a:off x="5299830" y="5965149"/>
            <a:ext cx="24104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rhewllyd</a:t>
            </a:r>
            <a:endParaRPr lang="en-GB" sz="4800" dirty="0">
              <a:latin typeface="SassoonCRInfant" panose="020105030203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71620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B4E8F1-6F44-16CD-AD89-360303F017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443740DC-F825-BC50-B3D7-3AD84A60B9C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7924800" y="1"/>
            <a:ext cx="4267200" cy="6858000"/>
          </a:xfrm>
        </p:spPr>
      </p:pic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D8E8EAA6-9667-A0F9-8675-41DF9F8A84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17000" y="6433202"/>
            <a:ext cx="2374150" cy="367841"/>
          </a:xfrm>
        </p:spPr>
        <p:txBody>
          <a:bodyPr rtlCol="0"/>
          <a:lstStyle/>
          <a:p>
            <a:pPr rtl="0"/>
            <a:r>
              <a:rPr lang="en-GB"/>
              <a:t>2/8/20XX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C5E491F0-06BC-0E45-DE8F-9A1A564DC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0" y="6433203"/>
            <a:ext cx="693263" cy="367842"/>
          </a:xfrm>
        </p:spPr>
        <p:txBody>
          <a:bodyPr rtlCol="0"/>
          <a:lstStyle/>
          <a:p>
            <a:pPr rtl="0"/>
            <a:fld id="{08AB70BE-1769-45B8-85A6-0C837432C7E6}" type="slidenum">
              <a:rPr lang="en-GB" smtClean="0"/>
              <a:pPr rtl="0"/>
              <a:t>13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BF25C7-CC08-BFE0-2C67-06EA0FA0262B}"/>
              </a:ext>
            </a:extLst>
          </p:cNvPr>
          <p:cNvSpPr txBox="1"/>
          <p:nvPr/>
        </p:nvSpPr>
        <p:spPr>
          <a:xfrm>
            <a:off x="2619558" y="570810"/>
            <a:ext cx="66078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>
                <a:latin typeface="SassoonCRInfant" panose="02010503020300020003" pitchFamily="2" charset="0"/>
              </a:rPr>
              <a:t>Ydy</a:t>
            </a:r>
            <a:r>
              <a:rPr lang="en-GB" sz="6000" dirty="0">
                <a:latin typeface="SassoonCRInfant" panose="02010503020300020003" pitchFamily="2" charset="0"/>
              </a:rPr>
              <a:t>, </a:t>
            </a:r>
            <a:r>
              <a:rPr lang="en-GB" sz="6000" dirty="0" err="1">
                <a:latin typeface="SassoonCRInfant" panose="02010503020300020003" pitchFamily="2" charset="0"/>
              </a:rPr>
              <a:t>mae</a:t>
            </a:r>
            <a:r>
              <a:rPr lang="en-GB" sz="6000" dirty="0">
                <a:latin typeface="SassoonCRInfant" panose="02010503020300020003" pitchFamily="2" charset="0"/>
              </a:rPr>
              <a:t> </a:t>
            </a:r>
            <a:r>
              <a:rPr lang="en-GB" sz="6000" dirty="0" err="1">
                <a:latin typeface="SassoonCRInfant" panose="02010503020300020003" pitchFamily="2" charset="0"/>
              </a:rPr>
              <a:t>hi’n</a:t>
            </a:r>
            <a:r>
              <a:rPr lang="en-GB" sz="6000" dirty="0">
                <a:latin typeface="SassoonCRInfant" panose="02010503020300020003" pitchFamily="2" charset="0"/>
              </a:rPr>
              <a:t>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477DDD-9070-D4D4-9613-C886C13169FC}"/>
              </a:ext>
            </a:extLst>
          </p:cNvPr>
          <p:cNvSpPr txBox="1"/>
          <p:nvPr/>
        </p:nvSpPr>
        <p:spPr>
          <a:xfrm>
            <a:off x="31633" y="3897565"/>
            <a:ext cx="789316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>
                <a:latin typeface="SassoonCRInfant" panose="02010503020300020003" pitchFamily="2" charset="0"/>
              </a:rPr>
              <a:t>Nac</a:t>
            </a:r>
            <a:r>
              <a:rPr lang="en-GB" sz="6000" dirty="0">
                <a:latin typeface="SassoonCRInfant" panose="02010503020300020003" pitchFamily="2" charset="0"/>
              </a:rPr>
              <a:t> </a:t>
            </a:r>
            <a:r>
              <a:rPr lang="en-GB" sz="6000" dirty="0" err="1">
                <a:latin typeface="SassoonCRInfant" panose="02010503020300020003" pitchFamily="2" charset="0"/>
              </a:rPr>
              <a:t>ydy</a:t>
            </a:r>
            <a:r>
              <a:rPr lang="en-GB" sz="6000" dirty="0">
                <a:latin typeface="SassoonCRInfant" panose="02010503020300020003" pitchFamily="2" charset="0"/>
              </a:rPr>
              <a:t>, </a:t>
            </a:r>
            <a:r>
              <a:rPr lang="en-GB" sz="6000" dirty="0" err="1">
                <a:latin typeface="SassoonCRInfant" panose="02010503020300020003" pitchFamily="2" charset="0"/>
              </a:rPr>
              <a:t>dydy</a:t>
            </a:r>
            <a:r>
              <a:rPr lang="en-GB" sz="6000" dirty="0">
                <a:latin typeface="SassoonCRInfant" panose="02010503020300020003" pitchFamily="2" charset="0"/>
              </a:rPr>
              <a:t> hi </a:t>
            </a:r>
            <a:r>
              <a:rPr lang="en-GB" sz="6000" dirty="0" err="1">
                <a:latin typeface="SassoonCRInfant" panose="02010503020300020003" pitchFamily="2" charset="0"/>
              </a:rPr>
              <a:t>ddim</a:t>
            </a:r>
            <a:r>
              <a:rPr lang="en-GB" sz="6000" dirty="0">
                <a:latin typeface="SassoonCRInfant" panose="02010503020300020003" pitchFamily="2" charset="0"/>
              </a:rPr>
              <a:t>...</a:t>
            </a:r>
          </a:p>
        </p:txBody>
      </p:sp>
      <p:pic>
        <p:nvPicPr>
          <p:cNvPr id="5" name="Picture 4" descr="Man raising thumbs up">
            <a:extLst>
              <a:ext uri="{FF2B5EF4-FFF2-40B4-BE49-F238E27FC236}">
                <a16:creationId xmlns:a16="http://schemas.microsoft.com/office/drawing/2014/main" id="{F24C70A1-0C42-A2CA-01EE-0CB80D6943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329" y="281355"/>
            <a:ext cx="2074133" cy="138275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73193D3-8719-7D93-458E-4E115F43879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86798" y="2592447"/>
            <a:ext cx="1382755" cy="1382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9605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C009DB-77C3-FD72-DE99-594739D1DB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E3DE45C6-1F40-902B-66CD-7C7F019A446E}"/>
              </a:ext>
            </a:extLst>
          </p:cNvPr>
          <p:cNvSpPr/>
          <p:nvPr/>
        </p:nvSpPr>
        <p:spPr>
          <a:xfrm>
            <a:off x="6914140" y="112878"/>
            <a:ext cx="5204512" cy="663977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E7B55D-C090-1D97-43C7-AAEC99540CED}"/>
              </a:ext>
            </a:extLst>
          </p:cNvPr>
          <p:cNvSpPr txBox="1"/>
          <p:nvPr/>
        </p:nvSpPr>
        <p:spPr>
          <a:xfrm>
            <a:off x="35070" y="-9278"/>
            <a:ext cx="66078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>
                <a:latin typeface="SassoonCRInfant" panose="02010503020300020003" pitchFamily="2" charset="0"/>
              </a:rPr>
              <a:t>Ydy</a:t>
            </a:r>
            <a:r>
              <a:rPr lang="en-GB" sz="6000" dirty="0">
                <a:latin typeface="SassoonCRInfant" panose="02010503020300020003" pitchFamily="2" charset="0"/>
              </a:rPr>
              <a:t> </a:t>
            </a:r>
            <a:r>
              <a:rPr lang="en-GB" sz="6000" dirty="0" err="1">
                <a:latin typeface="SassoonCRInfant" panose="02010503020300020003" pitchFamily="2" charset="0"/>
              </a:rPr>
              <a:t>hi’n</a:t>
            </a:r>
            <a:r>
              <a:rPr lang="en-GB" sz="6000" dirty="0">
                <a:latin typeface="SassoonCRInfant" panose="02010503020300020003" pitchFamily="2" charset="0"/>
              </a:rPr>
              <a:t>….?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6E56C1-48BE-3F61-175C-B6F1938847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759" y="1383459"/>
            <a:ext cx="1204775" cy="84663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9EF9EB0-6A3B-0D94-3E9F-06884E48CD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49698" y="3518136"/>
            <a:ext cx="1204775" cy="84608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289A813-A46F-A047-9C92-6AB3E0BB7A1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750863" y="5219964"/>
            <a:ext cx="1204775" cy="84608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7C6944C-3228-3CB9-BE07-1682A1B2AFE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2368247" y="1840768"/>
            <a:ext cx="1204775" cy="84608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1709B4B-4844-7A6E-C9EE-9A86F5DBD40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1820874" y="5180288"/>
            <a:ext cx="1204775" cy="84608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E921AE2-AA4E-1420-B927-297394B1F61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3314505" y="3613822"/>
            <a:ext cx="1204775" cy="84608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D9B5BA2-6B6B-2502-CA54-C02E6C31C980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4511935" y="731943"/>
            <a:ext cx="1204775" cy="84608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0A7FAF5-F52C-D000-C72E-194D8D2EDA81}"/>
              </a:ext>
            </a:extLst>
          </p:cNvPr>
          <p:cNvSpPr txBox="1"/>
          <p:nvPr/>
        </p:nvSpPr>
        <p:spPr>
          <a:xfrm>
            <a:off x="412788" y="2126694"/>
            <a:ext cx="1820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braf</a:t>
            </a:r>
            <a:endParaRPr lang="en-GB" sz="4800" dirty="0">
              <a:latin typeface="SassoonCRInfant" panose="02010503020300020003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3F7B599-EEA9-603D-8CEB-9F5579CC125C}"/>
              </a:ext>
            </a:extLst>
          </p:cNvPr>
          <p:cNvSpPr txBox="1"/>
          <p:nvPr/>
        </p:nvSpPr>
        <p:spPr>
          <a:xfrm>
            <a:off x="4028800" y="1436176"/>
            <a:ext cx="37240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bwrw</a:t>
            </a:r>
            <a:r>
              <a:rPr lang="en-GB" sz="4800" dirty="0">
                <a:latin typeface="SassoonCRInfant" panose="02010503020300020003" pitchFamily="2" charset="0"/>
              </a:rPr>
              <a:t> </a:t>
            </a:r>
            <a:r>
              <a:rPr lang="en-GB" sz="4800" dirty="0" err="1">
                <a:latin typeface="SassoonCRInfant" panose="02010503020300020003" pitchFamily="2" charset="0"/>
              </a:rPr>
              <a:t>eira</a:t>
            </a:r>
            <a:endParaRPr lang="en-GB" sz="4800" dirty="0">
              <a:latin typeface="SassoonCRInfant" panose="02010503020300020003" pitchFamily="2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BBB0A0C-A2B6-3355-3DC9-D7B9812569DF}"/>
              </a:ext>
            </a:extLst>
          </p:cNvPr>
          <p:cNvSpPr txBox="1"/>
          <p:nvPr/>
        </p:nvSpPr>
        <p:spPr>
          <a:xfrm>
            <a:off x="1719730" y="2516263"/>
            <a:ext cx="37240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bwrw</a:t>
            </a:r>
            <a:r>
              <a:rPr lang="en-GB" sz="4800" dirty="0">
                <a:latin typeface="SassoonCRInfant" panose="02010503020300020003" pitchFamily="2" charset="0"/>
              </a:rPr>
              <a:t> </a:t>
            </a:r>
            <a:r>
              <a:rPr lang="en-GB" sz="4800" dirty="0" err="1">
                <a:latin typeface="SassoonCRInfant" panose="02010503020300020003" pitchFamily="2" charset="0"/>
              </a:rPr>
              <a:t>glaw</a:t>
            </a:r>
            <a:endParaRPr lang="en-GB" sz="4800" dirty="0">
              <a:latin typeface="SassoonCRInfant" panose="02010503020300020003" pitchFamily="2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ECA5329-A9D6-EB35-956B-204C1A26708C}"/>
              </a:ext>
            </a:extLst>
          </p:cNvPr>
          <p:cNvSpPr txBox="1"/>
          <p:nvPr/>
        </p:nvSpPr>
        <p:spPr>
          <a:xfrm>
            <a:off x="1358144" y="5948099"/>
            <a:ext cx="24104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g</a:t>
            </a:r>
            <a:r>
              <a:rPr lang="en-GB" sz="4800" dirty="0" err="1">
                <a:latin typeface="SassoonCRInfant" panose="02010503020300020003" pitchFamily="2" charset="0"/>
              </a:rPr>
              <a:t>ymylog</a:t>
            </a:r>
            <a:endParaRPr lang="en-GB" sz="4800" dirty="0">
              <a:solidFill>
                <a:srgbClr val="FF0000"/>
              </a:solidFill>
              <a:latin typeface="SassoonCRInfant" panose="02010503020300020003" pitchFamily="2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A94FAA5-6C88-967D-62EB-33C3C258E43B}"/>
              </a:ext>
            </a:extLst>
          </p:cNvPr>
          <p:cNvSpPr txBox="1"/>
          <p:nvPr/>
        </p:nvSpPr>
        <p:spPr>
          <a:xfrm>
            <a:off x="619438" y="4322872"/>
            <a:ext cx="1820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sych</a:t>
            </a:r>
            <a:endParaRPr lang="en-GB" sz="4800" dirty="0">
              <a:latin typeface="SassoonCRInfant" panose="02010503020300020003" pitchFamily="2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0769B4D-9E35-A28C-DBD0-451ED4E74445}"/>
              </a:ext>
            </a:extLst>
          </p:cNvPr>
          <p:cNvSpPr txBox="1"/>
          <p:nvPr/>
        </p:nvSpPr>
        <p:spPr>
          <a:xfrm>
            <a:off x="3208649" y="4408052"/>
            <a:ext cx="22304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b</a:t>
            </a:r>
            <a:r>
              <a:rPr lang="en-GB" sz="4800" dirty="0" err="1">
                <a:latin typeface="SassoonCRInfant" panose="02010503020300020003" pitchFamily="2" charset="0"/>
              </a:rPr>
              <a:t>oeth</a:t>
            </a:r>
            <a:endParaRPr lang="en-GB" sz="4800" dirty="0">
              <a:solidFill>
                <a:srgbClr val="FF0000"/>
              </a:solidFill>
              <a:latin typeface="SassoonCRInfant" panose="02010503020300020003" pitchFamily="2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61A0432-CD22-DA14-179F-018741FCB9B4}"/>
              </a:ext>
            </a:extLst>
          </p:cNvPr>
          <p:cNvSpPr txBox="1"/>
          <p:nvPr/>
        </p:nvSpPr>
        <p:spPr>
          <a:xfrm>
            <a:off x="4415041" y="5974545"/>
            <a:ext cx="24104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rhewllyd</a:t>
            </a:r>
            <a:endParaRPr lang="en-GB" sz="4800" dirty="0">
              <a:latin typeface="SassoonCRInfant" panose="02010503020300020003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0E4B9A-0E8F-237F-2A09-87507216F3EB}"/>
              </a:ext>
            </a:extLst>
          </p:cNvPr>
          <p:cNvSpPr txBox="1"/>
          <p:nvPr/>
        </p:nvSpPr>
        <p:spPr>
          <a:xfrm>
            <a:off x="7261916" y="1380386"/>
            <a:ext cx="66078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>
                <a:latin typeface="SassoonCRInfant" panose="02010503020300020003" pitchFamily="2" charset="0"/>
              </a:rPr>
              <a:t>Ydy</a:t>
            </a:r>
            <a:r>
              <a:rPr lang="en-GB" sz="6000" dirty="0">
                <a:latin typeface="SassoonCRInfant" panose="02010503020300020003" pitchFamily="2" charset="0"/>
              </a:rPr>
              <a:t>, </a:t>
            </a:r>
            <a:r>
              <a:rPr lang="en-GB" sz="6000" dirty="0" err="1">
                <a:latin typeface="SassoonCRInfant" panose="02010503020300020003" pitchFamily="2" charset="0"/>
              </a:rPr>
              <a:t>mae</a:t>
            </a:r>
            <a:r>
              <a:rPr lang="en-GB" sz="6000" dirty="0">
                <a:latin typeface="SassoonCRInfant" panose="02010503020300020003" pitchFamily="2" charset="0"/>
              </a:rPr>
              <a:t> </a:t>
            </a:r>
            <a:r>
              <a:rPr lang="en-GB" sz="6000" dirty="0" err="1">
                <a:latin typeface="SassoonCRInfant" panose="02010503020300020003" pitchFamily="2" charset="0"/>
              </a:rPr>
              <a:t>hi’n</a:t>
            </a:r>
            <a:r>
              <a:rPr lang="en-GB" sz="6000" dirty="0">
                <a:latin typeface="SassoonCRInfant" panose="02010503020300020003" pitchFamily="2" charset="0"/>
              </a:rPr>
              <a:t>…</a:t>
            </a:r>
          </a:p>
        </p:txBody>
      </p:sp>
      <p:pic>
        <p:nvPicPr>
          <p:cNvPr id="5" name="Picture 4" descr="Man raising thumbs up">
            <a:extLst>
              <a:ext uri="{FF2B5EF4-FFF2-40B4-BE49-F238E27FC236}">
                <a16:creationId xmlns:a16="http://schemas.microsoft.com/office/drawing/2014/main" id="{C1E349AF-E1E5-245D-78E4-1976BA18A6C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35321" y="355491"/>
            <a:ext cx="1523495" cy="10156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9B4275-E94B-F229-0D81-257EC2E46CEB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7553764" y="2644464"/>
            <a:ext cx="1215131" cy="121513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7FF5DC9-AF03-9345-50BB-79DDDFC81424}"/>
              </a:ext>
            </a:extLst>
          </p:cNvPr>
          <p:cNvSpPr txBox="1"/>
          <p:nvPr/>
        </p:nvSpPr>
        <p:spPr>
          <a:xfrm>
            <a:off x="7518762" y="4031054"/>
            <a:ext cx="78931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>
                <a:latin typeface="SassoonCRInfant" panose="02010503020300020003" pitchFamily="2" charset="0"/>
              </a:rPr>
              <a:t>Nac</a:t>
            </a:r>
            <a:r>
              <a:rPr lang="en-GB" sz="6000" dirty="0">
                <a:latin typeface="SassoonCRInfant" panose="02010503020300020003" pitchFamily="2" charset="0"/>
              </a:rPr>
              <a:t> </a:t>
            </a:r>
            <a:r>
              <a:rPr lang="en-GB" sz="6000" dirty="0" err="1">
                <a:latin typeface="SassoonCRInfant" panose="02010503020300020003" pitchFamily="2" charset="0"/>
              </a:rPr>
              <a:t>ydy</a:t>
            </a:r>
            <a:r>
              <a:rPr lang="en-GB" sz="6000" dirty="0">
                <a:latin typeface="SassoonCRInfant" panose="02010503020300020003" pitchFamily="2" charset="0"/>
              </a:rPr>
              <a:t>, </a:t>
            </a:r>
          </a:p>
          <a:p>
            <a:r>
              <a:rPr lang="en-GB" sz="6000" dirty="0" err="1">
                <a:latin typeface="SassoonCRInfant" panose="02010503020300020003" pitchFamily="2" charset="0"/>
              </a:rPr>
              <a:t>dydy</a:t>
            </a:r>
            <a:r>
              <a:rPr lang="en-GB" sz="6000" dirty="0">
                <a:latin typeface="SassoonCRInfant" panose="02010503020300020003" pitchFamily="2" charset="0"/>
              </a:rPr>
              <a:t> hi </a:t>
            </a:r>
            <a:r>
              <a:rPr lang="en-GB" sz="6000" dirty="0" err="1">
                <a:latin typeface="SassoonCRInfant" panose="02010503020300020003" pitchFamily="2" charset="0"/>
              </a:rPr>
              <a:t>ddim</a:t>
            </a:r>
            <a:r>
              <a:rPr lang="en-GB" sz="6000" dirty="0">
                <a:latin typeface="SassoonCRInfant" panose="02010503020300020003" pitchFamily="2" charset="0"/>
              </a:rPr>
              <a:t>..</a:t>
            </a:r>
          </a:p>
        </p:txBody>
      </p:sp>
    </p:spTree>
    <p:extLst>
      <p:ext uri="{BB962C8B-B14F-4D97-AF65-F5344CB8AC3E}">
        <p14:creationId xmlns:p14="http://schemas.microsoft.com/office/powerpoint/2010/main" val="18304166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A8907-8F83-4D28-A679-FA8F63B9A1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657" y="155276"/>
            <a:ext cx="3969010" cy="5633048"/>
          </a:xfrm>
        </p:spPr>
        <p:txBody>
          <a:bodyPr rtlCol="0">
            <a:normAutofit fontScale="92500" lnSpcReduction="10000"/>
          </a:bodyPr>
          <a:lstStyle/>
          <a:p>
            <a:r>
              <a:rPr lang="it-IT" sz="4000" b="1" u="sng"/>
              <a:t>Amser </a:t>
            </a:r>
            <a:r>
              <a:rPr lang="it-IT" sz="4000" b="1" u="sng" dirty="0"/>
              <a:t>c</a:t>
            </a:r>
            <a:r>
              <a:rPr lang="it-IT" sz="4000" b="1" u="sng"/>
              <a:t>anu</a:t>
            </a:r>
            <a:endParaRPr lang="en-GB" sz="4000" b="1" u="sng" dirty="0"/>
          </a:p>
          <a:p>
            <a:r>
              <a:rPr lang="it-IT" dirty="0">
                <a:hlinkClick r:id="rId2"/>
              </a:rPr>
              <a:t>Progression Step 1 - Ffa la la</a:t>
            </a:r>
            <a:endParaRPr lang="it-IT" dirty="0"/>
          </a:p>
          <a:p>
            <a:endParaRPr lang="it-IT" dirty="0"/>
          </a:p>
          <a:p>
            <a:r>
              <a:rPr lang="it-IT" dirty="0"/>
              <a:t>Ydy hi’n braf?</a:t>
            </a:r>
          </a:p>
          <a:p>
            <a:r>
              <a:rPr lang="it-IT" dirty="0"/>
              <a:t>Ydy hi’n bwrw glaw?</a:t>
            </a:r>
          </a:p>
          <a:p>
            <a:r>
              <a:rPr lang="it-IT" dirty="0"/>
              <a:t>Ydy hi’n bwrw eira? </a:t>
            </a:r>
          </a:p>
          <a:p>
            <a:r>
              <a:rPr lang="it-IT" dirty="0"/>
              <a:t>Ydy hi’n sych?</a:t>
            </a:r>
          </a:p>
          <a:p>
            <a:endParaRPr lang="en-GB" dirty="0"/>
          </a:p>
          <a:p>
            <a:r>
              <a:rPr lang="en-GB" dirty="0" err="1"/>
              <a:t>Ydy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braf</a:t>
            </a:r>
            <a:r>
              <a:rPr lang="en-GB" dirty="0"/>
              <a:t>. </a:t>
            </a:r>
          </a:p>
          <a:p>
            <a:r>
              <a:rPr lang="en-GB" dirty="0" err="1"/>
              <a:t>Ydy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bwrw</a:t>
            </a:r>
            <a:r>
              <a:rPr lang="en-GB" dirty="0"/>
              <a:t> </a:t>
            </a:r>
            <a:r>
              <a:rPr lang="en-GB" dirty="0" err="1"/>
              <a:t>glaw</a:t>
            </a:r>
            <a:r>
              <a:rPr lang="en-GB" dirty="0"/>
              <a:t>.</a:t>
            </a:r>
          </a:p>
          <a:p>
            <a:r>
              <a:rPr lang="en-GB" dirty="0" err="1"/>
              <a:t>Ydy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bwrw</a:t>
            </a:r>
            <a:r>
              <a:rPr lang="en-GB" dirty="0"/>
              <a:t> </a:t>
            </a:r>
            <a:r>
              <a:rPr lang="en-GB" dirty="0" err="1"/>
              <a:t>eira</a:t>
            </a:r>
            <a:endParaRPr lang="en-GB" dirty="0"/>
          </a:p>
          <a:p>
            <a:r>
              <a:rPr lang="en-GB" dirty="0" err="1"/>
              <a:t>Ydy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sych</a:t>
            </a:r>
            <a:r>
              <a:rPr lang="en-GB" dirty="0"/>
              <a:t>. </a:t>
            </a:r>
            <a:endParaRPr lang="it-IT" dirty="0"/>
          </a:p>
        </p:txBody>
      </p:sp>
      <p:pic>
        <p:nvPicPr>
          <p:cNvPr id="13" name="Picture Placeholder 12" descr="Rainbow above sea">
            <a:extLst>
              <a:ext uri="{FF2B5EF4-FFF2-40B4-BE49-F238E27FC236}">
                <a16:creationId xmlns:a16="http://schemas.microsoft.com/office/drawing/2014/main" id="{879E1175-2E62-581E-C15C-893ACDF52F1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4781" r="24781"/>
          <a:stretch>
            <a:fillRect/>
          </a:stretch>
        </p:blipFill>
        <p:spPr>
          <a:xfrm>
            <a:off x="3804249" y="0"/>
            <a:ext cx="4088921" cy="5633049"/>
          </a:xfr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1D60A58-35CA-C383-85F8-03D338AB9BDB}"/>
              </a:ext>
            </a:extLst>
          </p:cNvPr>
          <p:cNvSpPr txBox="1"/>
          <p:nvPr/>
        </p:nvSpPr>
        <p:spPr>
          <a:xfrm>
            <a:off x="8550934" y="612619"/>
            <a:ext cx="3327640" cy="44078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Ydy hi’n </a:t>
            </a:r>
            <a:r>
              <a:rPr lang="it-IT" sz="2000" dirty="0">
                <a:solidFill>
                  <a:srgbClr val="FFFFFF"/>
                </a:solidFill>
                <a:latin typeface="Arial Nova Light"/>
              </a:rPr>
              <a:t>boeth</a:t>
            </a: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Ydy hi’n </a:t>
            </a:r>
            <a:r>
              <a:rPr lang="it-IT" sz="2000" dirty="0">
                <a:solidFill>
                  <a:srgbClr val="FFFFFF"/>
                </a:solidFill>
                <a:latin typeface="Arial Nova Light"/>
              </a:rPr>
              <a:t>gymylog</a:t>
            </a: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Ydy hi’n </a:t>
            </a:r>
            <a:r>
              <a:rPr lang="it-IT" sz="2000" dirty="0">
                <a:solidFill>
                  <a:srgbClr val="FFFFFF"/>
                </a:solidFill>
                <a:latin typeface="Arial Nova Light"/>
              </a:rPr>
              <a:t>rhewllyd</a:t>
            </a: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?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Ydy hi’n sych?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Ydy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mae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hi’n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boeth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.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Ydy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mae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hi’n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 </a:t>
            </a:r>
            <a:r>
              <a:rPr lang="en-GB" sz="2000" dirty="0" err="1">
                <a:solidFill>
                  <a:srgbClr val="FFFFFF"/>
                </a:solidFill>
                <a:latin typeface="Arial Nova Light"/>
              </a:rPr>
              <a:t>gymylog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Ydy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mae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hi’n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 </a:t>
            </a:r>
            <a:r>
              <a:rPr lang="en-GB" sz="2000" dirty="0" err="1">
                <a:solidFill>
                  <a:srgbClr val="FFFFFF"/>
                </a:solidFill>
                <a:latin typeface="Arial Nova Light"/>
              </a:rPr>
              <a:t>rhewllyd</a:t>
            </a:r>
            <a:r>
              <a:rPr lang="en-GB" sz="2000" dirty="0">
                <a:solidFill>
                  <a:srgbClr val="FFFFFF"/>
                </a:solidFill>
                <a:latin typeface="Arial Nova Light"/>
              </a:rPr>
              <a:t>.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Ydy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mae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hi’n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sych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. </a:t>
            </a:r>
            <a:endParaRPr kumimoji="0" lang="it-IT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94895105"/>
      </p:ext>
    </p:extLst>
  </p:cSld>
  <p:clrMapOvr>
    <a:masterClrMapping/>
  </p:clrMapOvr>
</p:sld>
</file>

<file path=ppt/theme/theme1.xml><?xml version="1.0" encoding="utf-8"?>
<a:theme xmlns:a="http://schemas.openxmlformats.org/drawingml/2006/main" name="ModOverlayVTI">
  <a:themeElements>
    <a:clrScheme name="Custom 50">
      <a:dk1>
        <a:sysClr val="windowText" lastClr="000000"/>
      </a:dk1>
      <a:lt1>
        <a:srgbClr val="F4F2EC"/>
      </a:lt1>
      <a:dk2>
        <a:srgbClr val="09283F"/>
      </a:dk2>
      <a:lt2>
        <a:srgbClr val="FFFFFF"/>
      </a:lt2>
      <a:accent1>
        <a:srgbClr val="3C9A8F"/>
      </a:accent1>
      <a:accent2>
        <a:srgbClr val="18818C"/>
      </a:accent2>
      <a:accent3>
        <a:srgbClr val="800A2F"/>
      </a:accent3>
      <a:accent4>
        <a:srgbClr val="F6635C"/>
      </a:accent4>
      <a:accent5>
        <a:srgbClr val="F48E7C"/>
      </a:accent5>
      <a:accent6>
        <a:srgbClr val="DA9D16"/>
      </a:accent6>
      <a:hlink>
        <a:srgbClr val="ED621D"/>
      </a:hlink>
      <a:folHlink>
        <a:srgbClr val="A18A6D"/>
      </a:folHlink>
    </a:clrScheme>
    <a:fontScheme name="Elephant Arial Nova Light">
      <a:majorFont>
        <a:latin typeface="Elephant"/>
        <a:ea typeface=""/>
        <a:cs typeface=""/>
      </a:majorFont>
      <a:minorFont>
        <a:latin typeface="Arial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93.tgt.Office_50301524_TF89118109_Win32_OJ112196119" id="{DD9F22B7-EB13-4537-B5DE-235EAF431E11}" vid="{2669E526-CAFD-4480-8D09-AF6D4F4D34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B61E4D0-D101-4A17-BA61-F29B2B6CFE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BD36D06-4CB7-4DF0-BC60-E9BFBDAC45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EAB8BBB-9A18-4050-923B-7FC6E36DA496}">
  <ds:schemaRefs>
    <ds:schemaRef ds:uri="230e9df3-be65-4c73-a93b-d1236ebd677e"/>
    <ds:schemaRef ds:uri="71af3243-3dd4-4a8d-8c0d-dd76da1f02a5"/>
    <ds:schemaRef ds:uri="http://schemas.microsoft.com/office/2006/documentManagement/types"/>
    <ds:schemaRef ds:uri="http://purl.org/dc/dcmitype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schemas.microsoft.com/sharepoint/v3"/>
    <ds:schemaRef ds:uri="http://purl.org/dc/terms/"/>
    <ds:schemaRef ds:uri="http://schemas.openxmlformats.org/package/2006/metadata/core-properties"/>
    <ds:schemaRef ds:uri="16c05727-aa75-4e4a-9b5f-8a80a1165891"/>
    <ds:schemaRef ds:uri="http://purl.org/dc/elements/1.1/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{4BEA4C56-C156-4C63-8215-3A05AF4D1180}tf89118109_win32</Template>
  <TotalTime>88</TotalTime>
  <Words>359</Words>
  <Application>Microsoft Macintosh PowerPoint</Application>
  <PresentationFormat>Widescreen</PresentationFormat>
  <Paragraphs>103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Arial Nova Light</vt:lpstr>
      <vt:lpstr>Calibri</vt:lpstr>
      <vt:lpstr>Elephant</vt:lpstr>
      <vt:lpstr>SassoonCRInfant</vt:lpstr>
      <vt:lpstr>ModOverlayVTI</vt:lpstr>
      <vt:lpstr>Y Tywydd</vt:lpstr>
      <vt:lpstr>PowerPoint Presentation</vt:lpstr>
      <vt:lpstr>Nod y wers: </vt:lpstr>
      <vt:lpstr>Ymarfer: </vt:lpstr>
      <vt:lpstr>braf </vt:lpstr>
      <vt:lpstr>bwrw glaw </vt:lpstr>
      <vt:lpstr>bwrw eira </vt:lpstr>
      <vt:lpstr>sych </vt:lpstr>
      <vt:lpstr>poeth </vt:lpstr>
      <vt:lpstr>cymylog </vt:lpstr>
      <vt:lpstr>rhewllyd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Charlotte Foulkes (2514231)</dc:creator>
  <cp:lastModifiedBy>Kara Lewis</cp:lastModifiedBy>
  <cp:revision>7</cp:revision>
  <dcterms:created xsi:type="dcterms:W3CDTF">2025-10-11T16:54:12Z</dcterms:created>
  <dcterms:modified xsi:type="dcterms:W3CDTF">2025-10-16T19:06:36Z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