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81B0DA-9443-AFE8-EA2D-2730089552DA}" v="403" dt="2026-05-05T19:16:12.423"/>
    <p1510:client id="{D9BB4CA2-A6BA-4D40-78EC-9AA4322D0680}" v="151" dt="2026-05-06T13:25:26.550"/>
    <p1510:client id="{E59DACB3-21A3-809C-3FA8-8C521805A9FC}" v="222" dt="2026-05-06T20:38:58.3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ys Flynn (2501572)" userId="S::2501572@student.uwtsd.ac.uk::55034386-a0ca-4527-b859-9120516a33ec" providerId="AD" clId="Web-{4981B0DA-9443-AFE8-EA2D-2730089552DA}"/>
    <pc:docChg chg="addSld modSld">
      <pc:chgData name="Carys Flynn (2501572)" userId="S::2501572@student.uwtsd.ac.uk::55034386-a0ca-4527-b859-9120516a33ec" providerId="AD" clId="Web-{4981B0DA-9443-AFE8-EA2D-2730089552DA}" dt="2026-05-05T19:16:12.423" v="431" actId="14100"/>
      <pc:docMkLst>
        <pc:docMk/>
      </pc:docMkLst>
      <pc:sldChg chg="addSp delSp modSp mod setBg modClrScheme addAnim delAnim modAnim delDesignElem chgLayout">
        <pc:chgData name="Carys Flynn (2501572)" userId="S::2501572@student.uwtsd.ac.uk::55034386-a0ca-4527-b859-9120516a33ec" providerId="AD" clId="Web-{4981B0DA-9443-AFE8-EA2D-2730089552DA}" dt="2026-05-05T14:49:34.898" v="257" actId="20577"/>
        <pc:sldMkLst>
          <pc:docMk/>
          <pc:sldMk cId="109857222" sldId="256"/>
        </pc:sldMkLst>
        <pc:spChg chg="mod ord">
          <ac:chgData name="Carys Flynn (2501572)" userId="S::2501572@student.uwtsd.ac.uk::55034386-a0ca-4527-b859-9120516a33ec" providerId="AD" clId="Web-{4981B0DA-9443-AFE8-EA2D-2730089552DA}" dt="2026-05-05T14:30:24.476" v="19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rys Flynn (2501572)" userId="S::2501572@student.uwtsd.ac.uk::55034386-a0ca-4527-b859-9120516a33ec" providerId="AD" clId="Web-{4981B0DA-9443-AFE8-EA2D-2730089552DA}" dt="2026-05-05T14:49:34.898" v="257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6:29.128" v="119"/>
          <ac:spMkLst>
            <pc:docMk/>
            <pc:sldMk cId="109857222" sldId="256"/>
            <ac:spMk id="8" creationId="{C3896A03-3945-419A-B66B-4EE266EDD152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6:29.128" v="119"/>
          <ac:spMkLst>
            <pc:docMk/>
            <pc:sldMk cId="109857222" sldId="256"/>
            <ac:spMk id="10" creationId="{B34F5AD2-EDBD-4BBD-A55C-EAFFD0C7097A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57.880" v="127"/>
          <ac:spMkLst>
            <pc:docMk/>
            <pc:sldMk cId="109857222" sldId="256"/>
            <ac:spMk id="12" creationId="{B8EAE243-3A9F-4A46-B0D9-04C723A8A1BD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57.880" v="127"/>
          <ac:spMkLst>
            <pc:docMk/>
            <pc:sldMk cId="109857222" sldId="256"/>
            <ac:spMk id="13" creationId="{B34F5AD2-EDBD-4BBD-A55C-EAFFD0C7097A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57.880" v="127"/>
          <ac:spMkLst>
            <pc:docMk/>
            <pc:sldMk cId="109857222" sldId="256"/>
            <ac:spMk id="14" creationId="{C3896A03-3945-419A-B66B-4EE266EDD152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57.755" v="126"/>
          <ac:spMkLst>
            <pc:docMk/>
            <pc:sldMk cId="109857222" sldId="256"/>
            <ac:spMk id="19" creationId="{907E470A-25F4-47D0-8FEC-EE9FD606BB34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4:30:24.476" v="196"/>
          <ac:spMkLst>
            <pc:docMk/>
            <pc:sldMk cId="109857222" sldId="256"/>
            <ac:spMk id="38" creationId="{C7D023E4-8DE1-436E-9847-ED6A4B4B04FD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4:30:24.476" v="196"/>
          <ac:spMkLst>
            <pc:docMk/>
            <pc:sldMk cId="109857222" sldId="256"/>
            <ac:spMk id="39" creationId="{63C1F321-BB96-4700-B3CE-1A6156067F44}"/>
          </ac:spMkLst>
        </pc:spChg>
        <pc:grpChg chg="add del">
          <ac:chgData name="Carys Flynn (2501572)" userId="S::2501572@student.uwtsd.ac.uk::55034386-a0ca-4527-b859-9120516a33ec" providerId="AD" clId="Web-{4981B0DA-9443-AFE8-EA2D-2730089552DA}" dt="2026-05-05T13:27:57.755" v="126"/>
          <ac:grpSpMkLst>
            <pc:docMk/>
            <pc:sldMk cId="109857222" sldId="256"/>
            <ac:grpSpMk id="21" creationId="{66220E63-99E1-482A-A0A6-B47EB4BF8797}"/>
          </ac:grpSpMkLst>
        </pc:grpChg>
        <pc:grpChg chg="add del">
          <ac:chgData name="Carys Flynn (2501572)" userId="S::2501572@student.uwtsd.ac.uk::55034386-a0ca-4527-b859-9120516a33ec" providerId="AD" clId="Web-{4981B0DA-9443-AFE8-EA2D-2730089552DA}" dt="2026-05-05T14:30:24.476" v="196"/>
          <ac:grpSpMkLst>
            <pc:docMk/>
            <pc:sldMk cId="109857222" sldId="256"/>
            <ac:grpSpMk id="23" creationId="{3FA1AD64-F15F-417D-956C-B2C211FC905E}"/>
          </ac:grpSpMkLst>
        </pc:grpChg>
        <pc:grpChg chg="add del">
          <ac:chgData name="Carys Flynn (2501572)" userId="S::2501572@student.uwtsd.ac.uk::55034386-a0ca-4527-b859-9120516a33ec" providerId="AD" clId="Web-{4981B0DA-9443-AFE8-EA2D-2730089552DA}" dt="2026-05-05T13:27:57.755" v="126"/>
          <ac:grpSpMkLst>
            <pc:docMk/>
            <pc:sldMk cId="109857222" sldId="256"/>
            <ac:grpSpMk id="25" creationId="{8618EE54-271A-4FE8-B6B3-D0FCF55A7A01}"/>
          </ac:grpSpMkLst>
        </pc:grpChg>
        <pc:grpChg chg="add del">
          <ac:chgData name="Carys Flynn (2501572)" userId="S::2501572@student.uwtsd.ac.uk::55034386-a0ca-4527-b859-9120516a33ec" providerId="AD" clId="Web-{4981B0DA-9443-AFE8-EA2D-2730089552DA}" dt="2026-05-05T14:30:24.476" v="196"/>
          <ac:grpSpMkLst>
            <pc:docMk/>
            <pc:sldMk cId="109857222" sldId="256"/>
            <ac:grpSpMk id="27" creationId="{43F5E015-E085-4624-B431-B42414448684}"/>
          </ac:grpSpMkLst>
        </pc:grpChg>
        <pc:grpChg chg="add del">
          <ac:chgData name="Carys Flynn (2501572)" userId="S::2501572@student.uwtsd.ac.uk::55034386-a0ca-4527-b859-9120516a33ec" providerId="AD" clId="Web-{4981B0DA-9443-AFE8-EA2D-2730089552DA}" dt="2026-05-05T13:27:57.755" v="126"/>
          <ac:grpSpMkLst>
            <pc:docMk/>
            <pc:sldMk cId="109857222" sldId="256"/>
            <ac:grpSpMk id="29" creationId="{43F5E015-E085-4624-B431-B42414448684}"/>
          </ac:grpSpMkLst>
        </pc:grpChg>
      </pc:sldChg>
      <pc:sldChg chg="addSp delSp modSp new mod setBg">
        <pc:chgData name="Carys Flynn (2501572)" userId="S::2501572@student.uwtsd.ac.uk::55034386-a0ca-4527-b859-9120516a33ec" providerId="AD" clId="Web-{4981B0DA-9443-AFE8-EA2D-2730089552DA}" dt="2026-05-05T14:49:19.133" v="252" actId="20577"/>
        <pc:sldMkLst>
          <pc:docMk/>
          <pc:sldMk cId="1301085360" sldId="257"/>
        </pc:sldMkLst>
        <pc:spChg chg="mod">
          <ac:chgData name="Carys Flynn (2501572)" userId="S::2501572@student.uwtsd.ac.uk::55034386-a0ca-4527-b859-9120516a33ec" providerId="AD" clId="Web-{4981B0DA-9443-AFE8-EA2D-2730089552DA}" dt="2026-05-05T14:26:02.864" v="188" actId="20577"/>
          <ac:spMkLst>
            <pc:docMk/>
            <pc:sldMk cId="1301085360" sldId="257"/>
            <ac:spMk id="2" creationId="{8A4B1563-7CC3-91B7-729B-4B5B380B9CA0}"/>
          </ac:spMkLst>
        </pc:spChg>
        <pc:spChg chg="mod">
          <ac:chgData name="Carys Flynn (2501572)" userId="S::2501572@student.uwtsd.ac.uk::55034386-a0ca-4527-b859-9120516a33ec" providerId="AD" clId="Web-{4981B0DA-9443-AFE8-EA2D-2730089552DA}" dt="2026-05-05T14:49:19.133" v="252" actId="20577"/>
          <ac:spMkLst>
            <pc:docMk/>
            <pc:sldMk cId="1301085360" sldId="257"/>
            <ac:spMk id="3" creationId="{BBB9A227-05ED-0DF4-711C-37C80544E6C2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42.629" v="124"/>
          <ac:spMkLst>
            <pc:docMk/>
            <pc:sldMk cId="1301085360" sldId="257"/>
            <ac:spMk id="8" creationId="{5112AC23-F046-4DC5-9B92-07CA6CC7C580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42.629" v="124"/>
          <ac:spMkLst>
            <pc:docMk/>
            <pc:sldMk cId="1301085360" sldId="257"/>
            <ac:spMk id="10" creationId="{175AAFE7-143D-45AC-B616-09521E0F5597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42.629" v="124"/>
          <ac:spMkLst>
            <pc:docMk/>
            <pc:sldMk cId="1301085360" sldId="257"/>
            <ac:spMk id="12" creationId="{0BA5DB72-E109-4D37-B6DD-C328D539705B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42.629" v="124"/>
          <ac:spMkLst>
            <pc:docMk/>
            <pc:sldMk cId="1301085360" sldId="257"/>
            <ac:spMk id="22" creationId="{EB2D1A1F-B200-4444-AE01-EFC97AF7B51F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42.629" v="124"/>
          <ac:spMkLst>
            <pc:docMk/>
            <pc:sldMk cId="1301085360" sldId="257"/>
            <ac:spMk id="36" creationId="{C8D9C5DD-B8B3-46A0-8FBC-EE462F96C4E5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8:40.850" v="131"/>
          <ac:spMkLst>
            <pc:docMk/>
            <pc:sldMk cId="1301085360" sldId="257"/>
            <ac:spMk id="41" creationId="{907E470A-25F4-47D0-8FEC-EE9FD606BB34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8:40.850" v="131"/>
          <ac:spMkLst>
            <pc:docMk/>
            <pc:sldMk cId="1301085360" sldId="257"/>
            <ac:spMk id="63" creationId="{815925C2-A704-4D47-B1C1-3FCA52512EC1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8:40.850" v="131"/>
          <ac:spMkLst>
            <pc:docMk/>
            <pc:sldMk cId="1301085360" sldId="257"/>
            <ac:spMk id="65" creationId="{01D4315C-C23C-4FD3-98DF-08C29E2292A8}"/>
          </ac:spMkLst>
        </pc:spChg>
        <pc:grpChg chg="add del">
          <ac:chgData name="Carys Flynn (2501572)" userId="S::2501572@student.uwtsd.ac.uk::55034386-a0ca-4527-b859-9120516a33ec" providerId="AD" clId="Web-{4981B0DA-9443-AFE8-EA2D-2730089552DA}" dt="2026-05-05T13:27:42.629" v="124"/>
          <ac:grpSpMkLst>
            <pc:docMk/>
            <pc:sldMk cId="1301085360" sldId="257"/>
            <ac:grpSpMk id="14" creationId="{7C34EE77-74D1-42B4-801B-40B35A68C127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5:48.378" v="117"/>
          <ac:grpSpMkLst>
            <pc:docMk/>
            <pc:sldMk cId="1301085360" sldId="257"/>
            <ac:grpSpMk id="24" creationId="{70E4CB9D-2256-4786-8DDF-ADFBF3533745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5:48.378" v="117"/>
          <ac:grpSpMkLst>
            <pc:docMk/>
            <pc:sldMk cId="1301085360" sldId="257"/>
            <ac:grpSpMk id="30" creationId="{568E6F37-AE05-46BF-A77F-5505926E92C6}"/>
          </ac:grpSpMkLst>
        </pc:grpChg>
        <pc:grpChg chg="del">
          <ac:chgData name="Carys Flynn (2501572)" userId="S::2501572@student.uwtsd.ac.uk::55034386-a0ca-4527-b859-9120516a33ec" providerId="AD" clId="Web-{4981B0DA-9443-AFE8-EA2D-2730089552DA}" dt="2026-05-05T13:28:40.850" v="131"/>
          <ac:grpSpMkLst>
            <pc:docMk/>
            <pc:sldMk cId="1301085360" sldId="257"/>
            <ac:grpSpMk id="43" creationId="{66220E63-99E1-482A-A0A6-B47EB4BF8797}"/>
          </ac:grpSpMkLst>
        </pc:grpChg>
        <pc:grpChg chg="add del">
          <ac:chgData name="Carys Flynn (2501572)" userId="S::2501572@student.uwtsd.ac.uk::55034386-a0ca-4527-b859-9120516a33ec" providerId="AD" clId="Web-{4981B0DA-9443-AFE8-EA2D-2730089552DA}" dt="2026-05-05T13:28:40.850" v="131"/>
          <ac:grpSpMkLst>
            <pc:docMk/>
            <pc:sldMk cId="1301085360" sldId="257"/>
            <ac:grpSpMk id="47" creationId="{8618EE54-271A-4FE8-B6B3-D0FCF55A7A01}"/>
          </ac:grpSpMkLst>
        </pc:grpChg>
        <pc:grpChg chg="del">
          <ac:chgData name="Carys Flynn (2501572)" userId="S::2501572@student.uwtsd.ac.uk::55034386-a0ca-4527-b859-9120516a33ec" providerId="AD" clId="Web-{4981B0DA-9443-AFE8-EA2D-2730089552DA}" dt="2026-05-05T13:28:40.850" v="131"/>
          <ac:grpSpMkLst>
            <pc:docMk/>
            <pc:sldMk cId="1301085360" sldId="257"/>
            <ac:grpSpMk id="51" creationId="{43F5E015-E085-4624-B431-B42414448684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8:40.850" v="131"/>
          <ac:grpSpMkLst>
            <pc:docMk/>
            <pc:sldMk cId="1301085360" sldId="257"/>
            <ac:grpSpMk id="67" creationId="{5E6B47BC-43FD-4C91-8BFF-B41B99A8A39E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8:40.850" v="131"/>
          <ac:grpSpMkLst>
            <pc:docMk/>
            <pc:sldMk cId="1301085360" sldId="257"/>
            <ac:grpSpMk id="71" creationId="{43F5E015-E085-4624-B431-B42414448684}"/>
          </ac:grpSpMkLst>
        </pc:grpChg>
      </pc:sldChg>
      <pc:sldChg chg="addSp delSp modSp new mod setBg">
        <pc:chgData name="Carys Flynn (2501572)" userId="S::2501572@student.uwtsd.ac.uk::55034386-a0ca-4527-b859-9120516a33ec" providerId="AD" clId="Web-{4981B0DA-9443-AFE8-EA2D-2730089552DA}" dt="2026-05-05T19:14:32.480" v="411" actId="14100"/>
        <pc:sldMkLst>
          <pc:docMk/>
          <pc:sldMk cId="2260992623" sldId="258"/>
        </pc:sldMkLst>
        <pc:spChg chg="mod">
          <ac:chgData name="Carys Flynn (2501572)" userId="S::2501572@student.uwtsd.ac.uk::55034386-a0ca-4527-b859-9120516a33ec" providerId="AD" clId="Web-{4981B0DA-9443-AFE8-EA2D-2730089552DA}" dt="2026-05-05T13:27:35.676" v="123"/>
          <ac:spMkLst>
            <pc:docMk/>
            <pc:sldMk cId="2260992623" sldId="258"/>
            <ac:spMk id="2" creationId="{F0A778FF-FE0F-28BF-F104-C01E3CCB93CA}"/>
          </ac:spMkLst>
        </pc:spChg>
        <pc:spChg chg="mod">
          <ac:chgData name="Carys Flynn (2501572)" userId="S::2501572@student.uwtsd.ac.uk::55034386-a0ca-4527-b859-9120516a33ec" providerId="AD" clId="Web-{4981B0DA-9443-AFE8-EA2D-2730089552DA}" dt="2026-05-05T15:23:29.432" v="369" actId="20577"/>
          <ac:spMkLst>
            <pc:docMk/>
            <pc:sldMk cId="2260992623" sldId="258"/>
            <ac:spMk id="3" creationId="{48C4801D-6371-C5B3-AD3D-6C960CE102BE}"/>
          </ac:spMkLst>
        </pc:spChg>
        <pc:spChg chg="add del mod">
          <ac:chgData name="Carys Flynn (2501572)" userId="S::2501572@student.uwtsd.ac.uk::55034386-a0ca-4527-b859-9120516a33ec" providerId="AD" clId="Web-{4981B0DA-9443-AFE8-EA2D-2730089552DA}" dt="2026-05-05T19:14:11.761" v="404"/>
          <ac:spMkLst>
            <pc:docMk/>
            <pc:sldMk cId="2260992623" sldId="258"/>
            <ac:spMk id="5" creationId="{94EF4847-0E85-5FD7-9524-DAE30594634E}"/>
          </ac:spMkLst>
        </pc:spChg>
        <pc:spChg chg="add del mod">
          <ac:chgData name="Carys Flynn (2501572)" userId="S::2501572@student.uwtsd.ac.uk::55034386-a0ca-4527-b859-9120516a33ec" providerId="AD" clId="Web-{4981B0DA-9443-AFE8-EA2D-2730089552DA}" dt="2026-05-05T13:37:34.701" v="168"/>
          <ac:spMkLst>
            <pc:docMk/>
            <pc:sldMk cId="2260992623" sldId="258"/>
            <ac:spMk id="5" creationId="{AAA5DA43-A98A-E9C4-1F0C-0BE8122ED955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35.676" v="123"/>
          <ac:spMkLst>
            <pc:docMk/>
            <pc:sldMk cId="2260992623" sldId="258"/>
            <ac:spMk id="8" creationId="{B34F5AD2-EDBD-4BBD-A55C-EAFFD0C7097A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35.676" v="123"/>
          <ac:spMkLst>
            <pc:docMk/>
            <pc:sldMk cId="2260992623" sldId="258"/>
            <ac:spMk id="10" creationId="{C3896A03-3945-419A-B66B-4EE266EDD152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27:35.676" v="123"/>
          <ac:spMkLst>
            <pc:docMk/>
            <pc:sldMk cId="2260992623" sldId="258"/>
            <ac:spMk id="12" creationId="{B8EAE243-3A9F-4A46-B0D9-04C723A8A1BD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7:35.676" v="123"/>
          <ac:spMkLst>
            <pc:docMk/>
            <pc:sldMk cId="2260992623" sldId="258"/>
            <ac:spMk id="17" creationId="{44D65982-4F00-4330-8DAA-DE6A9E4D6D23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7:35.676" v="123"/>
          <ac:spMkLst>
            <pc:docMk/>
            <pc:sldMk cId="2260992623" sldId="258"/>
            <ac:spMk id="19" creationId="{56AD21CA-472C-4EA1-A897-F639017AFED3}"/>
          </ac:spMkLst>
        </pc:spChg>
        <pc:spChg chg="mod">
          <ac:chgData name="Carys Flynn (2501572)" userId="S::2501572@student.uwtsd.ac.uk::55034386-a0ca-4527-b859-9120516a33ec" providerId="AD" clId="Web-{4981B0DA-9443-AFE8-EA2D-2730089552DA}" dt="2026-05-05T19:12:18.774" v="392" actId="14100"/>
          <ac:spMkLst>
            <pc:docMk/>
            <pc:sldMk cId="2260992623" sldId="258"/>
            <ac:spMk id="23" creationId="{9BA7B350-F1EB-47CD-8531-349F4BD68BE3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7:35.676" v="123"/>
          <ac:spMkLst>
            <pc:docMk/>
            <pc:sldMk cId="2260992623" sldId="258"/>
            <ac:spMk id="34" creationId="{C05FE506-AB9A-470B-89C8-008269966F9C}"/>
          </ac:spMkLst>
        </pc:spChg>
        <pc:grpChg chg="add">
          <ac:chgData name="Carys Flynn (2501572)" userId="S::2501572@student.uwtsd.ac.uk::55034386-a0ca-4527-b859-9120516a33ec" providerId="AD" clId="Web-{4981B0DA-9443-AFE8-EA2D-2730089552DA}" dt="2026-05-05T13:27:35.676" v="123"/>
          <ac:grpSpMkLst>
            <pc:docMk/>
            <pc:sldMk cId="2260992623" sldId="258"/>
            <ac:grpSpMk id="21" creationId="{B29A5F49-8CEE-44D2-A717-96965326A59B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7:35.676" v="123"/>
          <ac:grpSpMkLst>
            <pc:docMk/>
            <pc:sldMk cId="2260992623" sldId="258"/>
            <ac:grpSpMk id="25" creationId="{43F5E015-E085-4624-B431-B42414448684}"/>
          </ac:grpSpMkLst>
        </pc:grpChg>
        <pc:picChg chg="add mod">
          <ac:chgData name="Carys Flynn (2501572)" userId="S::2501572@student.uwtsd.ac.uk::55034386-a0ca-4527-b859-9120516a33ec" providerId="AD" clId="Web-{4981B0DA-9443-AFE8-EA2D-2730089552DA}" dt="2026-05-05T19:14:32.480" v="411" actId="14100"/>
          <ac:picMkLst>
            <pc:docMk/>
            <pc:sldMk cId="2260992623" sldId="258"/>
            <ac:picMk id="4" creationId="{1A838A9A-7B1E-9B36-3E29-AFA27BB86893}"/>
          </ac:picMkLst>
        </pc:picChg>
        <pc:picChg chg="add del mod">
          <ac:chgData name="Carys Flynn (2501572)" userId="S::2501572@student.uwtsd.ac.uk::55034386-a0ca-4527-b859-9120516a33ec" providerId="AD" clId="Web-{4981B0DA-9443-AFE8-EA2D-2730089552DA}" dt="2026-05-05T13:38:34.640" v="176"/>
          <ac:picMkLst>
            <pc:docMk/>
            <pc:sldMk cId="2260992623" sldId="258"/>
            <ac:picMk id="4" creationId="{6C945D17-4634-A35C-46F3-22934A183B07}"/>
          </ac:picMkLst>
        </pc:picChg>
      </pc:sldChg>
      <pc:sldChg chg="addSp modSp new mod setBg">
        <pc:chgData name="Carys Flynn (2501572)" userId="S::2501572@student.uwtsd.ac.uk::55034386-a0ca-4527-b859-9120516a33ec" providerId="AD" clId="Web-{4981B0DA-9443-AFE8-EA2D-2730089552DA}" dt="2026-05-05T19:16:12.423" v="431" actId="14100"/>
        <pc:sldMkLst>
          <pc:docMk/>
          <pc:sldMk cId="1811524343" sldId="259"/>
        </pc:sldMkLst>
        <pc:spChg chg="mod">
          <ac:chgData name="Carys Flynn (2501572)" userId="S::2501572@student.uwtsd.ac.uk::55034386-a0ca-4527-b859-9120516a33ec" providerId="AD" clId="Web-{4981B0DA-9443-AFE8-EA2D-2730089552DA}" dt="2026-05-05T13:27:26.582" v="122"/>
          <ac:spMkLst>
            <pc:docMk/>
            <pc:sldMk cId="1811524343" sldId="259"/>
            <ac:spMk id="2" creationId="{9C3A8FC9-E5EA-4F56-CC3A-CF271CDD8124}"/>
          </ac:spMkLst>
        </pc:spChg>
        <pc:spChg chg="mod">
          <ac:chgData name="Carys Flynn (2501572)" userId="S::2501572@student.uwtsd.ac.uk::55034386-a0ca-4527-b859-9120516a33ec" providerId="AD" clId="Web-{4981B0DA-9443-AFE8-EA2D-2730089552DA}" dt="2026-05-05T19:15:55.329" v="427" actId="14100"/>
          <ac:spMkLst>
            <pc:docMk/>
            <pc:sldMk cId="1811524343" sldId="259"/>
            <ac:spMk id="3" creationId="{59668E2A-C689-8A5B-51F8-4CF8261C08EB}"/>
          </ac:spMkLst>
        </pc:spChg>
        <pc:spChg chg="add mod">
          <ac:chgData name="Carys Flynn (2501572)" userId="S::2501572@student.uwtsd.ac.uk::55034386-a0ca-4527-b859-9120516a33ec" providerId="AD" clId="Web-{4981B0DA-9443-AFE8-EA2D-2730089552DA}" dt="2026-05-05T19:15:12.687" v="415"/>
          <ac:spMkLst>
            <pc:docMk/>
            <pc:sldMk cId="1811524343" sldId="259"/>
            <ac:spMk id="5" creationId="{8F8ED2D4-2DA6-FE4A-0282-D98892187582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7:26.582" v="122"/>
          <ac:spMkLst>
            <pc:docMk/>
            <pc:sldMk cId="1811524343" sldId="259"/>
            <ac:spMk id="8" creationId="{44D65982-4F00-4330-8DAA-DE6A9E4D6D23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7:26.582" v="122"/>
          <ac:spMkLst>
            <pc:docMk/>
            <pc:sldMk cId="1811524343" sldId="259"/>
            <ac:spMk id="10" creationId="{56AD21CA-472C-4EA1-A897-F639017AFED3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7:26.582" v="122"/>
          <ac:spMkLst>
            <pc:docMk/>
            <pc:sldMk cId="1811524343" sldId="259"/>
            <ac:spMk id="25" creationId="{C05FE506-AB9A-470B-89C8-008269966F9C}"/>
          </ac:spMkLst>
        </pc:spChg>
        <pc:grpChg chg="add">
          <ac:chgData name="Carys Flynn (2501572)" userId="S::2501572@student.uwtsd.ac.uk::55034386-a0ca-4527-b859-9120516a33ec" providerId="AD" clId="Web-{4981B0DA-9443-AFE8-EA2D-2730089552DA}" dt="2026-05-05T13:27:26.582" v="122"/>
          <ac:grpSpMkLst>
            <pc:docMk/>
            <pc:sldMk cId="1811524343" sldId="259"/>
            <ac:grpSpMk id="12" creationId="{B29A5F49-8CEE-44D2-A717-96965326A59B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7:26.582" v="122"/>
          <ac:grpSpMkLst>
            <pc:docMk/>
            <pc:sldMk cId="1811524343" sldId="259"/>
            <ac:grpSpMk id="16" creationId="{43F5E015-E085-4624-B431-B42414448684}"/>
          </ac:grpSpMkLst>
        </pc:grpChg>
        <pc:picChg chg="add mod">
          <ac:chgData name="Carys Flynn (2501572)" userId="S::2501572@student.uwtsd.ac.uk::55034386-a0ca-4527-b859-9120516a33ec" providerId="AD" clId="Web-{4981B0DA-9443-AFE8-EA2D-2730089552DA}" dt="2026-05-05T19:16:12.423" v="431" actId="14100"/>
          <ac:picMkLst>
            <pc:docMk/>
            <pc:sldMk cId="1811524343" sldId="259"/>
            <ac:picMk id="4" creationId="{463997F6-1B3F-5ECB-A0F3-F8460C4F868B}"/>
          </ac:picMkLst>
        </pc:picChg>
      </pc:sldChg>
      <pc:sldChg chg="addSp modSp new mod setBg">
        <pc:chgData name="Carys Flynn (2501572)" userId="S::2501572@student.uwtsd.ac.uk::55034386-a0ca-4527-b859-9120516a33ec" providerId="AD" clId="Web-{4981B0DA-9443-AFE8-EA2D-2730089552DA}" dt="2026-05-05T14:48:56.867" v="244" actId="20577"/>
        <pc:sldMkLst>
          <pc:docMk/>
          <pc:sldMk cId="707587357" sldId="260"/>
        </pc:sldMkLst>
        <pc:spChg chg="mod">
          <ac:chgData name="Carys Flynn (2501572)" userId="S::2501572@student.uwtsd.ac.uk::55034386-a0ca-4527-b859-9120516a33ec" providerId="AD" clId="Web-{4981B0DA-9443-AFE8-EA2D-2730089552DA}" dt="2026-05-05T13:28:57.366" v="132"/>
          <ac:spMkLst>
            <pc:docMk/>
            <pc:sldMk cId="707587357" sldId="260"/>
            <ac:spMk id="2" creationId="{6839E55A-EC7D-FE18-7DA6-1B6C4B5A07F8}"/>
          </ac:spMkLst>
        </pc:spChg>
        <pc:spChg chg="mod">
          <ac:chgData name="Carys Flynn (2501572)" userId="S::2501572@student.uwtsd.ac.uk::55034386-a0ca-4527-b859-9120516a33ec" providerId="AD" clId="Web-{4981B0DA-9443-AFE8-EA2D-2730089552DA}" dt="2026-05-05T14:48:56.867" v="244" actId="20577"/>
          <ac:spMkLst>
            <pc:docMk/>
            <pc:sldMk cId="707587357" sldId="260"/>
            <ac:spMk id="3" creationId="{0811AEEB-1622-3C49-CBB6-390612F5D1F8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8:57.366" v="132"/>
          <ac:spMkLst>
            <pc:docMk/>
            <pc:sldMk cId="707587357" sldId="260"/>
            <ac:spMk id="8" creationId="{44D65982-4F00-4330-8DAA-DE6A9E4D6D23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8:57.366" v="132"/>
          <ac:spMkLst>
            <pc:docMk/>
            <pc:sldMk cId="707587357" sldId="260"/>
            <ac:spMk id="10" creationId="{56AD21CA-472C-4EA1-A897-F639017AFED3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8:57.366" v="132"/>
          <ac:spMkLst>
            <pc:docMk/>
            <pc:sldMk cId="707587357" sldId="260"/>
            <ac:spMk id="25" creationId="{C05FE506-AB9A-470B-89C8-008269966F9C}"/>
          </ac:spMkLst>
        </pc:spChg>
        <pc:grpChg chg="add">
          <ac:chgData name="Carys Flynn (2501572)" userId="S::2501572@student.uwtsd.ac.uk::55034386-a0ca-4527-b859-9120516a33ec" providerId="AD" clId="Web-{4981B0DA-9443-AFE8-EA2D-2730089552DA}" dt="2026-05-05T13:28:57.366" v="132"/>
          <ac:grpSpMkLst>
            <pc:docMk/>
            <pc:sldMk cId="707587357" sldId="260"/>
            <ac:grpSpMk id="12" creationId="{B29A5F49-8CEE-44D2-A717-96965326A59B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8:57.366" v="132"/>
          <ac:grpSpMkLst>
            <pc:docMk/>
            <pc:sldMk cId="707587357" sldId="260"/>
            <ac:grpSpMk id="16" creationId="{43F5E015-E085-4624-B431-B42414448684}"/>
          </ac:grpSpMkLst>
        </pc:grpChg>
      </pc:sldChg>
      <pc:sldChg chg="addSp delSp modSp new mod setBg">
        <pc:chgData name="Carys Flynn (2501572)" userId="S::2501572@student.uwtsd.ac.uk::55034386-a0ca-4527-b859-9120516a33ec" providerId="AD" clId="Web-{4981B0DA-9443-AFE8-EA2D-2730089552DA}" dt="2026-05-05T14:48:49.226" v="242" actId="20577"/>
        <pc:sldMkLst>
          <pc:docMk/>
          <pc:sldMk cId="2450624534" sldId="261"/>
        </pc:sldMkLst>
        <pc:spChg chg="mod">
          <ac:chgData name="Carys Flynn (2501572)" userId="S::2501572@student.uwtsd.ac.uk::55034386-a0ca-4527-b859-9120516a33ec" providerId="AD" clId="Web-{4981B0DA-9443-AFE8-EA2D-2730089552DA}" dt="2026-05-05T13:30:38.602" v="138"/>
          <ac:spMkLst>
            <pc:docMk/>
            <pc:sldMk cId="2450624534" sldId="261"/>
            <ac:spMk id="2" creationId="{CA1B1641-7085-3DE5-4896-87BB33321CDD}"/>
          </ac:spMkLst>
        </pc:spChg>
        <pc:spChg chg="mod">
          <ac:chgData name="Carys Flynn (2501572)" userId="S::2501572@student.uwtsd.ac.uk::55034386-a0ca-4527-b859-9120516a33ec" providerId="AD" clId="Web-{4981B0DA-9443-AFE8-EA2D-2730089552DA}" dt="2026-05-05T14:48:49.226" v="242" actId="20577"/>
          <ac:spMkLst>
            <pc:docMk/>
            <pc:sldMk cId="2450624534" sldId="261"/>
            <ac:spMk id="3" creationId="{51EA0145-C3C5-D837-78B4-99DE1C53F6AF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30:38.602" v="138"/>
          <ac:spMkLst>
            <pc:docMk/>
            <pc:sldMk cId="2450624534" sldId="261"/>
            <ac:spMk id="8" creationId="{815925C2-A704-4D47-B1C1-3FCA52512EC1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30:38.602" v="138"/>
          <ac:spMkLst>
            <pc:docMk/>
            <pc:sldMk cId="2450624534" sldId="261"/>
            <ac:spMk id="10" creationId="{01D4315C-C23C-4FD3-98DF-08C29E2292A8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30:38.477" v="137"/>
          <ac:spMkLst>
            <pc:docMk/>
            <pc:sldMk cId="2450624534" sldId="261"/>
            <ac:spMk id="28" creationId="{44D65982-4F00-4330-8DAA-DE6A9E4D6D23}"/>
          </ac:spMkLst>
        </pc:spChg>
        <pc:spChg chg="add del">
          <ac:chgData name="Carys Flynn (2501572)" userId="S::2501572@student.uwtsd.ac.uk::55034386-a0ca-4527-b859-9120516a33ec" providerId="AD" clId="Web-{4981B0DA-9443-AFE8-EA2D-2730089552DA}" dt="2026-05-05T13:30:38.477" v="137"/>
          <ac:spMkLst>
            <pc:docMk/>
            <pc:sldMk cId="2450624534" sldId="261"/>
            <ac:spMk id="30" creationId="{009115B9-5BFD-478D-9C87-29ADB3AF1721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30:38.602" v="138"/>
          <ac:spMkLst>
            <pc:docMk/>
            <pc:sldMk cId="2450624534" sldId="261"/>
            <ac:spMk id="45" creationId="{C05FE506-AB9A-470B-89C8-008269966F9C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30:38.602" v="138"/>
          <ac:spMkLst>
            <pc:docMk/>
            <pc:sldMk cId="2450624534" sldId="261"/>
            <ac:spMk id="46" creationId="{44D65982-4F00-4330-8DAA-DE6A9E4D6D23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30:38.602" v="138"/>
          <ac:spMkLst>
            <pc:docMk/>
            <pc:sldMk cId="2450624534" sldId="261"/>
            <ac:spMk id="47" creationId="{56AD21CA-472C-4EA1-A897-F639017AFED3}"/>
          </ac:spMkLst>
        </pc:spChg>
        <pc:grpChg chg="add del">
          <ac:chgData name="Carys Flynn (2501572)" userId="S::2501572@student.uwtsd.ac.uk::55034386-a0ca-4527-b859-9120516a33ec" providerId="AD" clId="Web-{4981B0DA-9443-AFE8-EA2D-2730089552DA}" dt="2026-05-05T13:30:38.602" v="138"/>
          <ac:grpSpMkLst>
            <pc:docMk/>
            <pc:sldMk cId="2450624534" sldId="261"/>
            <ac:grpSpMk id="12" creationId="{5E6B47BC-43FD-4C91-8BFF-B41B99A8A39E}"/>
          </ac:grpSpMkLst>
        </pc:grpChg>
        <pc:grpChg chg="add del">
          <ac:chgData name="Carys Flynn (2501572)" userId="S::2501572@student.uwtsd.ac.uk::55034386-a0ca-4527-b859-9120516a33ec" providerId="AD" clId="Web-{4981B0DA-9443-AFE8-EA2D-2730089552DA}" dt="2026-05-05T13:30:38.602" v="138"/>
          <ac:grpSpMkLst>
            <pc:docMk/>
            <pc:sldMk cId="2450624534" sldId="261"/>
            <ac:grpSpMk id="16" creationId="{43F5E015-E085-4624-B431-B42414448684}"/>
          </ac:grpSpMkLst>
        </pc:grpChg>
        <pc:grpChg chg="add del">
          <ac:chgData name="Carys Flynn (2501572)" userId="S::2501572@student.uwtsd.ac.uk::55034386-a0ca-4527-b859-9120516a33ec" providerId="AD" clId="Web-{4981B0DA-9443-AFE8-EA2D-2730089552DA}" dt="2026-05-05T13:30:38.477" v="137"/>
          <ac:grpSpMkLst>
            <pc:docMk/>
            <pc:sldMk cId="2450624534" sldId="261"/>
            <ac:grpSpMk id="32" creationId="{8D57F946-2E03-4DE1-91F8-25BEDC663563}"/>
          </ac:grpSpMkLst>
        </pc:grpChg>
        <pc:grpChg chg="add del">
          <ac:chgData name="Carys Flynn (2501572)" userId="S::2501572@student.uwtsd.ac.uk::55034386-a0ca-4527-b859-9120516a33ec" providerId="AD" clId="Web-{4981B0DA-9443-AFE8-EA2D-2730089552DA}" dt="2026-05-05T13:30:38.477" v="137"/>
          <ac:grpSpMkLst>
            <pc:docMk/>
            <pc:sldMk cId="2450624534" sldId="261"/>
            <ac:grpSpMk id="36" creationId="{43F5E015-E085-4624-B431-B42414448684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30:38.602" v="138"/>
          <ac:grpSpMkLst>
            <pc:docMk/>
            <pc:sldMk cId="2450624534" sldId="261"/>
            <ac:grpSpMk id="49" creationId="{43F5E015-E085-4624-B431-B42414448684}"/>
          </ac:grpSpMkLst>
        </pc:grpChg>
      </pc:sldChg>
      <pc:sldChg chg="addSp modSp new mod setBg">
        <pc:chgData name="Carys Flynn (2501572)" userId="S::2501572@student.uwtsd.ac.uk::55034386-a0ca-4527-b859-9120516a33ec" providerId="AD" clId="Web-{4981B0DA-9443-AFE8-EA2D-2730089552DA}" dt="2026-05-05T13:29:49.914" v="134"/>
        <pc:sldMkLst>
          <pc:docMk/>
          <pc:sldMk cId="1770441364" sldId="262"/>
        </pc:sldMkLst>
        <pc:spChg chg="mod">
          <ac:chgData name="Carys Flynn (2501572)" userId="S::2501572@student.uwtsd.ac.uk::55034386-a0ca-4527-b859-9120516a33ec" providerId="AD" clId="Web-{4981B0DA-9443-AFE8-EA2D-2730089552DA}" dt="2026-05-05T13:29:49.914" v="134"/>
          <ac:spMkLst>
            <pc:docMk/>
            <pc:sldMk cId="1770441364" sldId="262"/>
            <ac:spMk id="2" creationId="{75FC0534-C614-D8EA-2C4D-E81B8DB69A7B}"/>
          </ac:spMkLst>
        </pc:spChg>
        <pc:spChg chg="mod">
          <ac:chgData name="Carys Flynn (2501572)" userId="S::2501572@student.uwtsd.ac.uk::55034386-a0ca-4527-b859-9120516a33ec" providerId="AD" clId="Web-{4981B0DA-9443-AFE8-EA2D-2730089552DA}" dt="2026-05-05T13:29:49.914" v="134"/>
          <ac:spMkLst>
            <pc:docMk/>
            <pc:sldMk cId="1770441364" sldId="262"/>
            <ac:spMk id="3" creationId="{1B328DDC-1E15-C0C2-FCDA-6F152B15BEBA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9:49.914" v="134"/>
          <ac:spMkLst>
            <pc:docMk/>
            <pc:sldMk cId="1770441364" sldId="262"/>
            <ac:spMk id="8" creationId="{815925C2-A704-4D47-B1C1-3FCA52512EC1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9:49.914" v="134"/>
          <ac:spMkLst>
            <pc:docMk/>
            <pc:sldMk cId="1770441364" sldId="262"/>
            <ac:spMk id="10" creationId="{01D4315C-C23C-4FD3-98DF-08C29E2292A8}"/>
          </ac:spMkLst>
        </pc:spChg>
        <pc:grpChg chg="add">
          <ac:chgData name="Carys Flynn (2501572)" userId="S::2501572@student.uwtsd.ac.uk::55034386-a0ca-4527-b859-9120516a33ec" providerId="AD" clId="Web-{4981B0DA-9443-AFE8-EA2D-2730089552DA}" dt="2026-05-05T13:29:49.914" v="134"/>
          <ac:grpSpMkLst>
            <pc:docMk/>
            <pc:sldMk cId="1770441364" sldId="262"/>
            <ac:grpSpMk id="12" creationId="{5E6B47BC-43FD-4C91-8BFF-B41B99A8A39E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9:49.914" v="134"/>
          <ac:grpSpMkLst>
            <pc:docMk/>
            <pc:sldMk cId="1770441364" sldId="262"/>
            <ac:grpSpMk id="16" creationId="{43F5E015-E085-4624-B431-B42414448684}"/>
          </ac:grpSpMkLst>
        </pc:grpChg>
      </pc:sldChg>
      <pc:sldChg chg="addSp modSp new mod setBg">
        <pc:chgData name="Carys Flynn (2501572)" userId="S::2501572@student.uwtsd.ac.uk::55034386-a0ca-4527-b859-9120516a33ec" providerId="AD" clId="Web-{4981B0DA-9443-AFE8-EA2D-2730089552DA}" dt="2026-05-05T13:29:57.164" v="135"/>
        <pc:sldMkLst>
          <pc:docMk/>
          <pc:sldMk cId="1995253725" sldId="263"/>
        </pc:sldMkLst>
        <pc:spChg chg="mod">
          <ac:chgData name="Carys Flynn (2501572)" userId="S::2501572@student.uwtsd.ac.uk::55034386-a0ca-4527-b859-9120516a33ec" providerId="AD" clId="Web-{4981B0DA-9443-AFE8-EA2D-2730089552DA}" dt="2026-05-05T13:29:57.164" v="135"/>
          <ac:spMkLst>
            <pc:docMk/>
            <pc:sldMk cId="1995253725" sldId="263"/>
            <ac:spMk id="2" creationId="{24A08C0D-CC64-B34F-950D-CFC1944C3102}"/>
          </ac:spMkLst>
        </pc:spChg>
        <pc:spChg chg="mod">
          <ac:chgData name="Carys Flynn (2501572)" userId="S::2501572@student.uwtsd.ac.uk::55034386-a0ca-4527-b859-9120516a33ec" providerId="AD" clId="Web-{4981B0DA-9443-AFE8-EA2D-2730089552DA}" dt="2026-05-05T13:29:57.164" v="135"/>
          <ac:spMkLst>
            <pc:docMk/>
            <pc:sldMk cId="1995253725" sldId="263"/>
            <ac:spMk id="3" creationId="{F5B1B854-4F99-FE03-20A7-6A6E15FB69BA}"/>
          </ac:spMkLst>
        </pc:spChg>
        <pc:spChg chg="add">
          <ac:chgData name="Carys Flynn (2501572)" userId="S::2501572@student.uwtsd.ac.uk::55034386-a0ca-4527-b859-9120516a33ec" providerId="AD" clId="Web-{4981B0DA-9443-AFE8-EA2D-2730089552DA}" dt="2026-05-05T13:29:57.164" v="135"/>
          <ac:spMkLst>
            <pc:docMk/>
            <pc:sldMk cId="1995253725" sldId="263"/>
            <ac:spMk id="8" creationId="{907E470A-25F4-47D0-8FEC-EE9FD606BB34}"/>
          </ac:spMkLst>
        </pc:spChg>
        <pc:grpChg chg="add">
          <ac:chgData name="Carys Flynn (2501572)" userId="S::2501572@student.uwtsd.ac.uk::55034386-a0ca-4527-b859-9120516a33ec" providerId="AD" clId="Web-{4981B0DA-9443-AFE8-EA2D-2730089552DA}" dt="2026-05-05T13:29:57.164" v="135"/>
          <ac:grpSpMkLst>
            <pc:docMk/>
            <pc:sldMk cId="1995253725" sldId="263"/>
            <ac:grpSpMk id="10" creationId="{66220E63-99E1-482A-A0A6-B47EB4BF8797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9:57.164" v="135"/>
          <ac:grpSpMkLst>
            <pc:docMk/>
            <pc:sldMk cId="1995253725" sldId="263"/>
            <ac:grpSpMk id="14" creationId="{8618EE54-271A-4FE8-B6B3-D0FCF55A7A01}"/>
          </ac:grpSpMkLst>
        </pc:grpChg>
        <pc:grpChg chg="add">
          <ac:chgData name="Carys Flynn (2501572)" userId="S::2501572@student.uwtsd.ac.uk::55034386-a0ca-4527-b859-9120516a33ec" providerId="AD" clId="Web-{4981B0DA-9443-AFE8-EA2D-2730089552DA}" dt="2026-05-05T13:29:57.164" v="135"/>
          <ac:grpSpMkLst>
            <pc:docMk/>
            <pc:sldMk cId="1995253725" sldId="263"/>
            <ac:grpSpMk id="18" creationId="{43F5E015-E085-4624-B431-B42414448684}"/>
          </ac:grpSpMkLst>
        </pc:grpChg>
      </pc:sldChg>
    </pc:docChg>
  </pc:docChgLst>
  <pc:docChgLst>
    <pc:chgData name="Carys Flynn (2501572)" userId="S::2501572@student.uwtsd.ac.uk::55034386-a0ca-4527-b859-9120516a33ec" providerId="AD" clId="Web-{E59DACB3-21A3-809C-3FA8-8C521805A9FC}"/>
    <pc:docChg chg="mod modSld addMainMaster delMainMaster">
      <pc:chgData name="Carys Flynn (2501572)" userId="S::2501572@student.uwtsd.ac.uk::55034386-a0ca-4527-b859-9120516a33ec" providerId="AD" clId="Web-{E59DACB3-21A3-809C-3FA8-8C521805A9FC}" dt="2026-05-06T20:28:06.776" v="222" actId="14100"/>
      <pc:docMkLst>
        <pc:docMk/>
      </pc:docMkLst>
      <pc:sldChg chg="addSp delSp modSp mod modClrScheme delDesignElem chgLayout">
        <pc:chgData name="Carys Flynn (2501572)" userId="S::2501572@student.uwtsd.ac.uk::55034386-a0ca-4527-b859-9120516a33ec" providerId="AD" clId="Web-{E59DACB3-21A3-809C-3FA8-8C521805A9FC}" dt="2026-05-06T20:28:06.776" v="222" actId="14100"/>
        <pc:sldMkLst>
          <pc:docMk/>
          <pc:sldMk cId="109857222" sldId="256"/>
        </pc:sldMkLst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rys Flynn (2501572)" userId="S::2501572@student.uwtsd.ac.uk::55034386-a0ca-4527-b859-9120516a33ec" providerId="AD" clId="Web-{E59DACB3-21A3-809C-3FA8-8C521805A9FC}" dt="2026-05-06T20:28:06.776" v="222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09857222" sldId="256"/>
            <ac:spMk id="38" creationId="{C7D023E4-8DE1-436E-9847-ED6A4B4B04FD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09857222" sldId="256"/>
            <ac:spMk id="39" creationId="{63C1F321-BB96-4700-B3CE-1A6156067F44}"/>
          </ac:spMkLst>
        </pc:s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09857222" sldId="256"/>
            <ac:grpSpMk id="23" creationId="{3FA1AD64-F15F-417D-956C-B2C211FC905E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09857222" sldId="256"/>
            <ac:grpSpMk id="27" creationId="{43F5E015-E085-4624-B431-B42414448684}"/>
          </ac:grpSpMkLst>
        </pc:grpChg>
      </pc:sldChg>
      <pc:sldChg chg="addSp delSp modSp mod modClrScheme delDesignElem chgLayout">
        <pc:chgData name="Carys Flynn (2501572)" userId="S::2501572@student.uwtsd.ac.uk::55034386-a0ca-4527-b859-9120516a33ec" providerId="AD" clId="Web-{E59DACB3-21A3-809C-3FA8-8C521805A9FC}" dt="2026-05-06T20:18:58.560" v="57"/>
        <pc:sldMkLst>
          <pc:docMk/>
          <pc:sldMk cId="1301085360" sldId="257"/>
        </pc:sldMkLst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301085360" sldId="257"/>
            <ac:spMk id="2" creationId="{8A4B1563-7CC3-91B7-729B-4B5B380B9CA0}"/>
          </ac:spMkLst>
        </pc:spChg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301085360" sldId="257"/>
            <ac:spMk id="3" creationId="{BBB9A227-05ED-0DF4-711C-37C80544E6C2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301085360" sldId="257"/>
            <ac:spMk id="63" creationId="{815925C2-A704-4D47-B1C1-3FCA52512EC1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301085360" sldId="257"/>
            <ac:spMk id="65" creationId="{01D4315C-C23C-4FD3-98DF-08C29E2292A8}"/>
          </ac:spMkLst>
        </pc:s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301085360" sldId="257"/>
            <ac:grpSpMk id="67" creationId="{5E6B47BC-43FD-4C91-8BFF-B41B99A8A39E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301085360" sldId="257"/>
            <ac:grpSpMk id="71" creationId="{43F5E015-E085-4624-B431-B42414448684}"/>
          </ac:grpSpMkLst>
        </pc:grpChg>
      </pc:sldChg>
      <pc:sldChg chg="addSp delSp modSp mod modClrScheme delDesignElem chgLayout">
        <pc:chgData name="Carys Flynn (2501572)" userId="S::2501572@student.uwtsd.ac.uk::55034386-a0ca-4527-b859-9120516a33ec" providerId="AD" clId="Web-{E59DACB3-21A3-809C-3FA8-8C521805A9FC}" dt="2026-05-06T20:18:58.560" v="57"/>
        <pc:sldMkLst>
          <pc:docMk/>
          <pc:sldMk cId="2260992623" sldId="258"/>
        </pc:sldMkLst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260992623" sldId="258"/>
            <ac:spMk id="2" creationId="{F0A778FF-FE0F-28BF-F104-C01E3CCB93CA}"/>
          </ac:spMkLst>
        </pc:spChg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260992623" sldId="258"/>
            <ac:spMk id="3" creationId="{48C4801D-6371-C5B3-AD3D-6C960CE102BE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260992623" sldId="258"/>
            <ac:spMk id="17" creationId="{44D65982-4F00-4330-8DAA-DE6A9E4D6D23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260992623" sldId="258"/>
            <ac:spMk id="19" creationId="{56AD21CA-472C-4EA1-A897-F639017AFED3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260992623" sldId="258"/>
            <ac:spMk id="34" creationId="{C05FE506-AB9A-470B-89C8-008269966F9C}"/>
          </ac:spMkLst>
        </pc:s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2260992623" sldId="258"/>
            <ac:grpSpMk id="21" creationId="{B29A5F49-8CEE-44D2-A717-96965326A59B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2260992623" sldId="258"/>
            <ac:grpSpMk id="25" creationId="{43F5E015-E085-4624-B431-B42414448684}"/>
          </ac:grpSpMkLst>
        </pc:grpChg>
      </pc:sldChg>
      <pc:sldChg chg="addSp delSp modSp mod modClrScheme delDesignElem chgLayout">
        <pc:chgData name="Carys Flynn (2501572)" userId="S::2501572@student.uwtsd.ac.uk::55034386-a0ca-4527-b859-9120516a33ec" providerId="AD" clId="Web-{E59DACB3-21A3-809C-3FA8-8C521805A9FC}" dt="2026-05-06T20:18:58.560" v="57"/>
        <pc:sldMkLst>
          <pc:docMk/>
          <pc:sldMk cId="1811524343" sldId="259"/>
        </pc:sldMkLst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811524343" sldId="259"/>
            <ac:spMk id="2" creationId="{9C3A8FC9-E5EA-4F56-CC3A-CF271CDD8124}"/>
          </ac:spMkLst>
        </pc:spChg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811524343" sldId="259"/>
            <ac:spMk id="3" creationId="{59668E2A-C689-8A5B-51F8-4CF8261C08EB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811524343" sldId="259"/>
            <ac:spMk id="8" creationId="{44D65982-4F00-4330-8DAA-DE6A9E4D6D23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811524343" sldId="259"/>
            <ac:spMk id="10" creationId="{56AD21CA-472C-4EA1-A897-F639017AFED3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811524343" sldId="259"/>
            <ac:spMk id="25" creationId="{C05FE506-AB9A-470B-89C8-008269966F9C}"/>
          </ac:spMkLst>
        </pc:s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811524343" sldId="259"/>
            <ac:grpSpMk id="12" creationId="{B29A5F49-8CEE-44D2-A717-96965326A59B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811524343" sldId="259"/>
            <ac:grpSpMk id="16" creationId="{43F5E015-E085-4624-B431-B42414448684}"/>
          </ac:grpSpMkLst>
        </pc:grpChg>
      </pc:sldChg>
      <pc:sldChg chg="addSp delSp modSp mod modClrScheme delDesignElem chgLayout">
        <pc:chgData name="Carys Flynn (2501572)" userId="S::2501572@student.uwtsd.ac.uk::55034386-a0ca-4527-b859-9120516a33ec" providerId="AD" clId="Web-{E59DACB3-21A3-809C-3FA8-8C521805A9FC}" dt="2026-05-06T20:18:58.560" v="57"/>
        <pc:sldMkLst>
          <pc:docMk/>
          <pc:sldMk cId="707587357" sldId="260"/>
        </pc:sldMkLst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707587357" sldId="260"/>
            <ac:spMk id="2" creationId="{6839E55A-EC7D-FE18-7DA6-1B6C4B5A07F8}"/>
          </ac:spMkLst>
        </pc:spChg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707587357" sldId="260"/>
            <ac:spMk id="3" creationId="{0811AEEB-1622-3C49-CBB6-390612F5D1F8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707587357" sldId="260"/>
            <ac:spMk id="8" creationId="{44D65982-4F00-4330-8DAA-DE6A9E4D6D23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707587357" sldId="260"/>
            <ac:spMk id="10" creationId="{56AD21CA-472C-4EA1-A897-F639017AFED3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707587357" sldId="260"/>
            <ac:spMk id="25" creationId="{C05FE506-AB9A-470B-89C8-008269966F9C}"/>
          </ac:spMkLst>
        </pc:s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707587357" sldId="260"/>
            <ac:grpSpMk id="12" creationId="{B29A5F49-8CEE-44D2-A717-96965326A59B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707587357" sldId="260"/>
            <ac:grpSpMk id="16" creationId="{43F5E015-E085-4624-B431-B42414448684}"/>
          </ac:grpSpMkLst>
        </pc:grpChg>
      </pc:sldChg>
      <pc:sldChg chg="addSp delSp modSp mod modClrScheme delDesignElem chgLayout">
        <pc:chgData name="Carys Flynn (2501572)" userId="S::2501572@student.uwtsd.ac.uk::55034386-a0ca-4527-b859-9120516a33ec" providerId="AD" clId="Web-{E59DACB3-21A3-809C-3FA8-8C521805A9FC}" dt="2026-05-06T20:18:58.560" v="57"/>
        <pc:sldMkLst>
          <pc:docMk/>
          <pc:sldMk cId="2450624534" sldId="261"/>
        </pc:sldMkLst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450624534" sldId="261"/>
            <ac:spMk id="2" creationId="{CA1B1641-7085-3DE5-4896-87BB33321CDD}"/>
          </ac:spMkLst>
        </pc:spChg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450624534" sldId="261"/>
            <ac:spMk id="3" creationId="{51EA0145-C3C5-D837-78B4-99DE1C53F6AF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450624534" sldId="261"/>
            <ac:spMk id="45" creationId="{C05FE506-AB9A-470B-89C8-008269966F9C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450624534" sldId="261"/>
            <ac:spMk id="46" creationId="{44D65982-4F00-4330-8DAA-DE6A9E4D6D23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2450624534" sldId="261"/>
            <ac:spMk id="47" creationId="{56AD21CA-472C-4EA1-A897-F639017AFED3}"/>
          </ac:spMkLst>
        </pc:s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2450624534" sldId="261"/>
            <ac:grpSpMk id="48" creationId="{B29A5F49-8CEE-44D2-A717-96965326A59B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2450624534" sldId="261"/>
            <ac:grpSpMk id="49" creationId="{43F5E015-E085-4624-B431-B42414448684}"/>
          </ac:grpSpMkLst>
        </pc:grpChg>
      </pc:sldChg>
      <pc:sldChg chg="addSp delSp modSp mod modClrScheme delDesignElem chgLayout">
        <pc:chgData name="Carys Flynn (2501572)" userId="S::2501572@student.uwtsd.ac.uk::55034386-a0ca-4527-b859-9120516a33ec" providerId="AD" clId="Web-{E59DACB3-21A3-809C-3FA8-8C521805A9FC}" dt="2026-05-06T20:26:39.625" v="193" actId="14100"/>
        <pc:sldMkLst>
          <pc:docMk/>
          <pc:sldMk cId="1770441364" sldId="262"/>
        </pc:sldMkLst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770441364" sldId="262"/>
            <ac:spMk id="2" creationId="{75FC0534-C614-D8EA-2C4D-E81B8DB69A7B}"/>
          </ac:spMkLst>
        </pc:spChg>
        <pc:spChg chg="mod ord">
          <ac:chgData name="Carys Flynn (2501572)" userId="S::2501572@student.uwtsd.ac.uk::55034386-a0ca-4527-b859-9120516a33ec" providerId="AD" clId="Web-{E59DACB3-21A3-809C-3FA8-8C521805A9FC}" dt="2026-05-06T20:26:39.625" v="193" actId="14100"/>
          <ac:spMkLst>
            <pc:docMk/>
            <pc:sldMk cId="1770441364" sldId="262"/>
            <ac:spMk id="3" creationId="{1B328DDC-1E15-C0C2-FCDA-6F152B15BEBA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770441364" sldId="262"/>
            <ac:spMk id="8" creationId="{815925C2-A704-4D47-B1C1-3FCA52512EC1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770441364" sldId="262"/>
            <ac:spMk id="10" creationId="{01D4315C-C23C-4FD3-98DF-08C29E2292A8}"/>
          </ac:spMkLst>
        </pc:s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770441364" sldId="262"/>
            <ac:grpSpMk id="12" creationId="{5E6B47BC-43FD-4C91-8BFF-B41B99A8A39E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770441364" sldId="262"/>
            <ac:grpSpMk id="16" creationId="{43F5E015-E085-4624-B431-B42414448684}"/>
          </ac:grpSpMkLst>
        </pc:grpChg>
      </pc:sldChg>
      <pc:sldChg chg="addSp delSp modSp mod modClrScheme delDesignElem chgLayout">
        <pc:chgData name="Carys Flynn (2501572)" userId="S::2501572@student.uwtsd.ac.uk::55034386-a0ca-4527-b859-9120516a33ec" providerId="AD" clId="Web-{E59DACB3-21A3-809C-3FA8-8C521805A9FC}" dt="2026-05-06T20:18:58.560" v="57"/>
        <pc:sldMkLst>
          <pc:docMk/>
          <pc:sldMk cId="1995253725" sldId="263"/>
        </pc:sldMkLst>
        <pc:spChg chg="mod ord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995253725" sldId="263"/>
            <ac:spMk id="3" creationId="{F5B1B854-4F99-FE03-20A7-6A6E15FB69BA}"/>
          </ac:spMkLst>
        </pc:spChg>
        <pc:spChg chg="add del">
          <ac:chgData name="Carys Flynn (2501572)" userId="S::2501572@student.uwtsd.ac.uk::55034386-a0ca-4527-b859-9120516a33ec" providerId="AD" clId="Web-{E59DACB3-21A3-809C-3FA8-8C521805A9FC}" dt="2026-05-06T20:18:58.560" v="57"/>
          <ac:spMkLst>
            <pc:docMk/>
            <pc:sldMk cId="1995253725" sldId="263"/>
            <ac:spMk id="8" creationId="{907E470A-25F4-47D0-8FEC-EE9FD606BB34}"/>
          </ac:spMkLst>
        </pc:s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995253725" sldId="263"/>
            <ac:grpSpMk id="10" creationId="{66220E63-99E1-482A-A0A6-B47EB4BF8797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995253725" sldId="263"/>
            <ac:grpSpMk id="14" creationId="{8618EE54-271A-4FE8-B6B3-D0FCF55A7A01}"/>
          </ac:grpSpMkLst>
        </pc:grpChg>
        <pc:grpChg chg="add del">
          <ac:chgData name="Carys Flynn (2501572)" userId="S::2501572@student.uwtsd.ac.uk::55034386-a0ca-4527-b859-9120516a33ec" providerId="AD" clId="Web-{E59DACB3-21A3-809C-3FA8-8C521805A9FC}" dt="2026-05-06T20:18:58.560" v="57"/>
          <ac:grpSpMkLst>
            <pc:docMk/>
            <pc:sldMk cId="1995253725" sldId="263"/>
            <ac:grpSpMk id="18" creationId="{43F5E015-E085-4624-B431-B42414448684}"/>
          </ac:grpSpMkLst>
        </pc:grpChg>
      </pc:sldChg>
      <pc:sldMasterChg chg="add del addSldLayout delSldLayout">
        <pc:chgData name="Carys Flynn (2501572)" userId="S::2501572@student.uwtsd.ac.uk::55034386-a0ca-4527-b859-9120516a33ec" providerId="AD" clId="Web-{E59DACB3-21A3-809C-3FA8-8C521805A9FC}" dt="2026-05-06T20:18:58.560" v="57"/>
        <pc:sldMasterMkLst>
          <pc:docMk/>
          <pc:sldMasterMk cId="2460954070" sldId="2147483660"/>
        </pc:sldMasterMkLst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arys Flynn (2501572)" userId="S::2501572@student.uwtsd.ac.uk::55034386-a0ca-4527-b859-9120516a33ec" providerId="AD" clId="Web-{E59DACB3-21A3-809C-3FA8-8C521805A9FC}" dt="2026-05-06T20:18:58.560" v="57"/>
        <pc:sldMasterMkLst>
          <pc:docMk/>
          <pc:sldMasterMk cId="1887559430" sldId="2147483672"/>
        </pc:sldMasterMkLst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1458946718" sldId="2147483673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3759694377" sldId="2147483674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424186872" sldId="2147483675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3356955712" sldId="2147483676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563464164" sldId="2147483677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1276088160" sldId="2147483678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1977438084" sldId="2147483679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1142580239" sldId="2147483680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1022070384" sldId="2147483681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3630181648" sldId="2147483682"/>
          </pc:sldLayoutMkLst>
        </pc:sldLayoutChg>
        <pc:sldLayoutChg chg="add del mod replId">
          <pc:chgData name="Carys Flynn (2501572)" userId="S::2501572@student.uwtsd.ac.uk::55034386-a0ca-4527-b859-9120516a33ec" providerId="AD" clId="Web-{E59DACB3-21A3-809C-3FA8-8C521805A9FC}" dt="2026-05-06T20:18:58.560" v="57"/>
          <pc:sldLayoutMkLst>
            <pc:docMk/>
            <pc:sldMasterMk cId="1887559430" sldId="2147483672"/>
            <pc:sldLayoutMk cId="2706565690" sldId="2147483683"/>
          </pc:sldLayoutMkLst>
        </pc:sldLayoutChg>
      </pc:sldMasterChg>
    </pc:docChg>
  </pc:docChgLst>
  <pc:docChgLst>
    <pc:chgData name="Carys Flynn (2501572)" userId="S::2501572@student.uwtsd.ac.uk::55034386-a0ca-4527-b859-9120516a33ec" providerId="AD" clId="Web-{D9BB4CA2-A6BA-4D40-78EC-9AA4322D0680}"/>
    <pc:docChg chg="modSld">
      <pc:chgData name="Carys Flynn (2501572)" userId="S::2501572@student.uwtsd.ac.uk::55034386-a0ca-4527-b859-9120516a33ec" providerId="AD" clId="Web-{D9BB4CA2-A6BA-4D40-78EC-9AA4322D0680}" dt="2026-05-06T13:25:26.550" v="155" actId="20577"/>
      <pc:docMkLst>
        <pc:docMk/>
      </pc:docMkLst>
      <pc:sldChg chg="modSp">
        <pc:chgData name="Carys Flynn (2501572)" userId="S::2501572@student.uwtsd.ac.uk::55034386-a0ca-4527-b859-9120516a33ec" providerId="AD" clId="Web-{D9BB4CA2-A6BA-4D40-78EC-9AA4322D0680}" dt="2026-05-06T11:34:20.310" v="45" actId="20577"/>
        <pc:sldMkLst>
          <pc:docMk/>
          <pc:sldMk cId="109857222" sldId="256"/>
        </pc:sldMkLst>
        <pc:spChg chg="mod">
          <ac:chgData name="Carys Flynn (2501572)" userId="S::2501572@student.uwtsd.ac.uk::55034386-a0ca-4527-b859-9120516a33ec" providerId="AD" clId="Web-{D9BB4CA2-A6BA-4D40-78EC-9AA4322D0680}" dt="2026-05-06T11:34:20.310" v="4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arys Flynn (2501572)" userId="S::2501572@student.uwtsd.ac.uk::55034386-a0ca-4527-b859-9120516a33ec" providerId="AD" clId="Web-{D9BB4CA2-A6BA-4D40-78EC-9AA4322D0680}" dt="2026-05-06T11:33:11.980" v="30" actId="20577"/>
        <pc:sldMkLst>
          <pc:docMk/>
          <pc:sldMk cId="2260992623" sldId="258"/>
        </pc:sldMkLst>
        <pc:spChg chg="mod">
          <ac:chgData name="Carys Flynn (2501572)" userId="S::2501572@student.uwtsd.ac.uk::55034386-a0ca-4527-b859-9120516a33ec" providerId="AD" clId="Web-{D9BB4CA2-A6BA-4D40-78EC-9AA4322D0680}" dt="2026-05-06T11:33:11.980" v="30" actId="20577"/>
          <ac:spMkLst>
            <pc:docMk/>
            <pc:sldMk cId="2260992623" sldId="258"/>
            <ac:spMk id="2" creationId="{F0A778FF-FE0F-28BF-F104-C01E3CCB93CA}"/>
          </ac:spMkLst>
        </pc:spChg>
      </pc:sldChg>
      <pc:sldChg chg="delSp modSp">
        <pc:chgData name="Carys Flynn (2501572)" userId="S::2501572@student.uwtsd.ac.uk::55034386-a0ca-4527-b859-9120516a33ec" providerId="AD" clId="Web-{D9BB4CA2-A6BA-4D40-78EC-9AA4322D0680}" dt="2026-05-06T11:33:29.293" v="34" actId="20577"/>
        <pc:sldMkLst>
          <pc:docMk/>
          <pc:sldMk cId="1811524343" sldId="259"/>
        </pc:sldMkLst>
        <pc:spChg chg="mod">
          <ac:chgData name="Carys Flynn (2501572)" userId="S::2501572@student.uwtsd.ac.uk::55034386-a0ca-4527-b859-9120516a33ec" providerId="AD" clId="Web-{D9BB4CA2-A6BA-4D40-78EC-9AA4322D0680}" dt="2026-05-06T11:33:29.293" v="34" actId="20577"/>
          <ac:spMkLst>
            <pc:docMk/>
            <pc:sldMk cId="1811524343" sldId="259"/>
            <ac:spMk id="2" creationId="{9C3A8FC9-E5EA-4F56-CC3A-CF271CDD8124}"/>
          </ac:spMkLst>
        </pc:spChg>
        <pc:spChg chg="del mod">
          <ac:chgData name="Carys Flynn (2501572)" userId="S::2501572@student.uwtsd.ac.uk::55034386-a0ca-4527-b859-9120516a33ec" providerId="AD" clId="Web-{D9BB4CA2-A6BA-4D40-78EC-9AA4322D0680}" dt="2026-05-06T11:02:03.904" v="1"/>
          <ac:spMkLst>
            <pc:docMk/>
            <pc:sldMk cId="1811524343" sldId="259"/>
            <ac:spMk id="5" creationId="{8F8ED2D4-2DA6-FE4A-0282-D98892187582}"/>
          </ac:spMkLst>
        </pc:spChg>
      </pc:sldChg>
      <pc:sldChg chg="addSp delSp modSp">
        <pc:chgData name="Carys Flynn (2501572)" userId="S::2501572@student.uwtsd.ac.uk::55034386-a0ca-4527-b859-9120516a33ec" providerId="AD" clId="Web-{D9BB4CA2-A6BA-4D40-78EC-9AA4322D0680}" dt="2026-05-06T11:33:38.856" v="36" actId="20577"/>
        <pc:sldMkLst>
          <pc:docMk/>
          <pc:sldMk cId="707587357" sldId="260"/>
        </pc:sldMkLst>
        <pc:spChg chg="mod">
          <ac:chgData name="Carys Flynn (2501572)" userId="S::2501572@student.uwtsd.ac.uk::55034386-a0ca-4527-b859-9120516a33ec" providerId="AD" clId="Web-{D9BB4CA2-A6BA-4D40-78EC-9AA4322D0680}" dt="2026-05-06T11:33:38.856" v="36" actId="20577"/>
          <ac:spMkLst>
            <pc:docMk/>
            <pc:sldMk cId="707587357" sldId="260"/>
            <ac:spMk id="2" creationId="{6839E55A-EC7D-FE18-7DA6-1B6C4B5A07F8}"/>
          </ac:spMkLst>
        </pc:spChg>
        <pc:spChg chg="add del mod">
          <ac:chgData name="Carys Flynn (2501572)" userId="S::2501572@student.uwtsd.ac.uk::55034386-a0ca-4527-b859-9120516a33ec" providerId="AD" clId="Web-{D9BB4CA2-A6BA-4D40-78EC-9AA4322D0680}" dt="2026-05-06T11:04:23.124" v="14"/>
          <ac:spMkLst>
            <pc:docMk/>
            <pc:sldMk cId="707587357" sldId="260"/>
            <ac:spMk id="5" creationId="{4CF6B501-A2A5-E404-E523-9BF85BA4833E}"/>
          </ac:spMkLst>
        </pc:spChg>
        <pc:picChg chg="add mod">
          <ac:chgData name="Carys Flynn (2501572)" userId="S::2501572@student.uwtsd.ac.uk::55034386-a0ca-4527-b859-9120516a33ec" providerId="AD" clId="Web-{D9BB4CA2-A6BA-4D40-78EC-9AA4322D0680}" dt="2026-05-06T11:04:30.734" v="16" actId="14100"/>
          <ac:picMkLst>
            <pc:docMk/>
            <pc:sldMk cId="707587357" sldId="260"/>
            <ac:picMk id="4" creationId="{ABF2E085-7E7D-323C-99FB-622FF1AAB675}"/>
          </ac:picMkLst>
        </pc:picChg>
      </pc:sldChg>
      <pc:sldChg chg="addSp modSp">
        <pc:chgData name="Carys Flynn (2501572)" userId="S::2501572@student.uwtsd.ac.uk::55034386-a0ca-4527-b859-9120516a33ec" providerId="AD" clId="Web-{D9BB4CA2-A6BA-4D40-78EC-9AA4322D0680}" dt="2026-05-06T11:34:04.981" v="43" actId="20577"/>
        <pc:sldMkLst>
          <pc:docMk/>
          <pc:sldMk cId="2450624534" sldId="261"/>
        </pc:sldMkLst>
        <pc:spChg chg="mod">
          <ac:chgData name="Carys Flynn (2501572)" userId="S::2501572@student.uwtsd.ac.uk::55034386-a0ca-4527-b859-9120516a33ec" providerId="AD" clId="Web-{D9BB4CA2-A6BA-4D40-78EC-9AA4322D0680}" dt="2026-05-06T11:34:04.981" v="43" actId="20577"/>
          <ac:spMkLst>
            <pc:docMk/>
            <pc:sldMk cId="2450624534" sldId="261"/>
            <ac:spMk id="2" creationId="{CA1B1641-7085-3DE5-4896-87BB33321CDD}"/>
          </ac:spMkLst>
        </pc:spChg>
        <pc:picChg chg="add mod">
          <ac:chgData name="Carys Flynn (2501572)" userId="S::2501572@student.uwtsd.ac.uk::55034386-a0ca-4527-b859-9120516a33ec" providerId="AD" clId="Web-{D9BB4CA2-A6BA-4D40-78EC-9AA4322D0680}" dt="2026-05-06T11:06:26.328" v="28" actId="14100"/>
          <ac:picMkLst>
            <pc:docMk/>
            <pc:sldMk cId="2450624534" sldId="261"/>
            <ac:picMk id="4" creationId="{C5F5D2BD-BB8F-66A6-1FCD-1086D28E985B}"/>
          </ac:picMkLst>
        </pc:picChg>
      </pc:sldChg>
      <pc:sldChg chg="addSp delSp modSp">
        <pc:chgData name="Carys Flynn (2501572)" userId="S::2501572@student.uwtsd.ac.uk::55034386-a0ca-4527-b859-9120516a33ec" providerId="AD" clId="Web-{D9BB4CA2-A6BA-4D40-78EC-9AA4322D0680}" dt="2026-05-06T13:25:26.550" v="155" actId="20577"/>
        <pc:sldMkLst>
          <pc:docMk/>
          <pc:sldMk cId="1995253725" sldId="263"/>
        </pc:sldMkLst>
        <pc:spChg chg="del mod">
          <ac:chgData name="Carys Flynn (2501572)" userId="S::2501572@student.uwtsd.ac.uk::55034386-a0ca-4527-b859-9120516a33ec" providerId="AD" clId="Web-{D9BB4CA2-A6BA-4D40-78EC-9AA4322D0680}" dt="2026-05-06T13:18:10.963" v="124"/>
          <ac:spMkLst>
            <pc:docMk/>
            <pc:sldMk cId="1995253725" sldId="263"/>
            <ac:spMk id="2" creationId="{24A08C0D-CC64-B34F-950D-CFC1944C3102}"/>
          </ac:spMkLst>
        </pc:spChg>
        <pc:spChg chg="mod">
          <ac:chgData name="Carys Flynn (2501572)" userId="S::2501572@student.uwtsd.ac.uk::55034386-a0ca-4527-b859-9120516a33ec" providerId="AD" clId="Web-{D9BB4CA2-A6BA-4D40-78EC-9AA4322D0680}" dt="2026-05-06T13:25:26.550" v="155" actId="20577"/>
          <ac:spMkLst>
            <pc:docMk/>
            <pc:sldMk cId="1995253725" sldId="263"/>
            <ac:spMk id="3" creationId="{F5B1B854-4F99-FE03-20A7-6A6E15FB69BA}"/>
          </ac:spMkLst>
        </pc:spChg>
        <pc:picChg chg="add del mod">
          <ac:chgData name="Carys Flynn (2501572)" userId="S::2501572@student.uwtsd.ac.uk::55034386-a0ca-4527-b859-9120516a33ec" providerId="AD" clId="Web-{D9BB4CA2-A6BA-4D40-78EC-9AA4322D0680}" dt="2026-05-06T13:05:48.307" v="58"/>
          <ac:picMkLst>
            <pc:docMk/>
            <pc:sldMk cId="1995253725" sldId="263"/>
            <ac:picMk id="4" creationId="{168A0C40-596F-4047-92DF-4D0770C3F69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introductiontopsychology/chapter/2-2-psychodynamic-and-behavioural-psycholog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nobaproject.com/textbooks/discover-psychology/modules/therapeutic-orientation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ret.net/lectures/xml-fall07/schemalanguages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my.clevelandclinic.org/health/diseases/9742-narcissistic-personality-disorder" TargetMode="External"/><Relationship Id="rId13" Type="http://schemas.openxmlformats.org/officeDocument/2006/relationships/hyperlink" Target="https://societyforpsychotherapy.org/narcissistic-personality-disorder-across-types-of-therapy-individual-couple-and-group/" TargetMode="External"/><Relationship Id="rId18" Type="http://schemas.openxmlformats.org/officeDocument/2006/relationships/hyperlink" Target="https://www.sigmundfreud.net/on-narcissism.jsp" TargetMode="External"/><Relationship Id="rId3" Type="http://schemas.openxmlformats.org/officeDocument/2006/relationships/hyperlink" Target="https://www.nhs.uk/mental-health/conditions/personality-disorder/" TargetMode="External"/><Relationship Id="rId7" Type="http://schemas.openxmlformats.org/officeDocument/2006/relationships/hyperlink" Target="https://www.health.harvard.edu/mind-and-mood/narcissistic-personality-disorder-symptoms-diagnosis-and-treatments" TargetMode="External"/><Relationship Id="rId12" Type="http://schemas.openxmlformats.org/officeDocument/2006/relationships/hyperlink" Target="https://www.schematherapyassociation.org/" TargetMode="External"/><Relationship Id="rId17" Type="http://schemas.openxmlformats.org/officeDocument/2006/relationships/hyperlink" Target="https://www.google.co.uk/search?tbo=p&amp;tbm=bks&amp;q=subject:%22Medical%22&amp;source=gbs_ge_summary_r&amp;cad=0" TargetMode="External"/><Relationship Id="rId2" Type="http://schemas.openxmlformats.org/officeDocument/2006/relationships/hyperlink" Target="https://www.mayoclinic.org/diseases-conditions/narcissistic-personality-disorder/symptoms-causes/syc-20366662" TargetMode="External"/><Relationship Id="rId16" Type="http://schemas.openxmlformats.org/officeDocument/2006/relationships/hyperlink" Target="https://www.google.co.uk/search?tbo=p&amp;tbm=bks&amp;q=inauthor:%22Irvin+D.+Yalom%22" TargetMode="External"/><Relationship Id="rId20" Type="http://schemas.openxmlformats.org/officeDocument/2006/relationships/hyperlink" Target="https://uktherapyguild.co.uk/otto-kernberg-exploring-the-contributions-to-psychoanalysi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yoclinic.org/diseases-conditions/narcissistic-personality-disorder/diagnosis-treatment/drc-20366690" TargetMode="External"/><Relationship Id="rId11" Type="http://schemas.openxmlformats.org/officeDocument/2006/relationships/hyperlink" Target="https://camentalhealth.com/blog/schema-therapy-personality-disorders-treatment/" TargetMode="External"/><Relationship Id="rId5" Type="http://schemas.openxmlformats.org/officeDocument/2006/relationships/hyperlink" Target="https://www.psychologytoday.com/us/blog/understanding-narcissism/201908/10-stages-in-the-treatment-narcissistic-disorders?msockid=36a61dd1c1b668773c920b17c09d6910" TargetMode="External"/><Relationship Id="rId15" Type="http://schemas.openxmlformats.org/officeDocument/2006/relationships/hyperlink" Target="https://www.google.co.uk/search?tbo=p&amp;tbm=bks&amp;q=inauthor:%22Michael+Rosenbluth%22" TargetMode="External"/><Relationship Id="rId10" Type="http://schemas.openxmlformats.org/officeDocument/2006/relationships/hyperlink" Target="https://www.verywellmind.com/aaron-beck-biography-2795492" TargetMode="External"/><Relationship Id="rId19" Type="http://schemas.openxmlformats.org/officeDocument/2006/relationships/hyperlink" Target="https://pmc.ncbi.nlm.nih.gov/articles/PMC2860525/" TargetMode="External"/><Relationship Id="rId4" Type="http://schemas.openxmlformats.org/officeDocument/2006/relationships/hyperlink" Target="https://www.healthline.com/health/therapy-for-narcissism" TargetMode="External"/><Relationship Id="rId9" Type="http://schemas.openxmlformats.org/officeDocument/2006/relationships/hyperlink" Target="https://www.mind.org.uk/information-support/drugs-and-treatments/talking-therapy-and-counselling/cognitive-behavioural-therapy-cbt/" TargetMode="External"/><Relationship Id="rId14" Type="http://schemas.openxmlformats.org/officeDocument/2006/relationships/hyperlink" Target="https://www.counselling-directory.org.uk/topics/narcissistic-personality-disorde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ECPS4016-Group </a:t>
            </a:r>
            <a:r>
              <a:rPr lang="en-US" sz="4800">
                <a:solidFill>
                  <a:schemeClr val="bg1"/>
                </a:solidFill>
              </a:rPr>
              <a:t>Presentation</a:t>
            </a:r>
            <a:endParaRPr lang="en-US" sz="4800" kern="12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4867605" cy="6023183"/>
          </a:xfrm>
          <a:noFill/>
          <a:ln>
            <a:solidFill>
              <a:schemeClr val="bg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Personality and individual differences 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Narcissistic personality disorder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Treatments 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Ai declaration- I confirm that I have not used any AI tools in the research and creation of this assignment. I confirm that I have not presented any AI generated materials as my own work. I confirm I have copies of my drafts, notes, and other resources I used, which I may be asked to provide in evidence.</a:t>
            </a:r>
            <a:r>
              <a:rPr lang="en-US" sz="2000" dirty="0"/>
              <a:t> 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   Carys Flynn- 2501572 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68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4B1563-7CC3-91B7-729B-4B5B380B9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Introduction to </a:t>
            </a:r>
            <a:r>
              <a:rPr lang="en-US" sz="4800">
                <a:solidFill>
                  <a:schemeClr val="bg1"/>
                </a:solidFill>
              </a:rPr>
              <a:t>Personality Disorder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9A227-05ED-0DF4-711C-37C80544E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617" y="807"/>
            <a:ext cx="6098181" cy="685289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dirty="0">
                <a:latin typeface="Arial"/>
                <a:ea typeface="+mn-lt"/>
                <a:cs typeface="Arial"/>
              </a:rPr>
              <a:t>Personality disorders:</a:t>
            </a:r>
            <a:br>
              <a:rPr lang="en-US" sz="2000" dirty="0">
                <a:latin typeface="Arial"/>
                <a:ea typeface="+mn-lt"/>
                <a:cs typeface="Arial"/>
              </a:rPr>
            </a:br>
            <a:r>
              <a:rPr lang="en-US" sz="2000" dirty="0">
                <a:latin typeface="Arial"/>
                <a:ea typeface="+mn-lt"/>
                <a:cs typeface="Arial"/>
              </a:rPr>
              <a:t> A personality disorder is a mental health condition where a person thinks, feels, behaves, and relates to others in </a:t>
            </a:r>
            <a:r>
              <a:rPr lang="en-US" sz="2000">
                <a:latin typeface="Arial"/>
                <a:ea typeface="+mn-lt"/>
                <a:cs typeface="Arial"/>
              </a:rPr>
              <a:t>a  different</a:t>
            </a:r>
            <a:r>
              <a:rPr lang="en-US" sz="2000" dirty="0">
                <a:latin typeface="Arial"/>
                <a:ea typeface="+mn-lt"/>
                <a:cs typeface="Arial"/>
              </a:rPr>
              <a:t> way from most people. This can affect daily life and relationships.</a:t>
            </a:r>
            <a:endParaRPr lang="en-US" sz="2000">
              <a:latin typeface="Arial"/>
              <a:cs typeface="Arial"/>
            </a:endParaRPr>
          </a:p>
          <a:p>
            <a:endParaRPr lang="en-US" sz="2000" dirty="0">
              <a:latin typeface="Arial"/>
              <a:ea typeface="+mn-lt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 Narcissistic personality disorder:</a:t>
            </a:r>
            <a:br>
              <a:rPr lang="en-US" sz="2000" dirty="0">
                <a:latin typeface="Arial"/>
                <a:ea typeface="+mn-lt"/>
                <a:cs typeface="Arial"/>
              </a:rPr>
            </a:br>
            <a:r>
              <a:rPr lang="en-US" sz="2000">
                <a:latin typeface="Arial"/>
                <a:ea typeface="+mn-lt"/>
                <a:cs typeface="Arial"/>
              </a:rPr>
              <a:t> This is a mental health condition where a person has an overly high sense of self-importance, needs a lot of attention and admiration, and often struggles to understand or care about other people’s feelings.</a:t>
            </a:r>
            <a:endParaRPr lang="en-US" sz="2000">
              <a:latin typeface="Arial"/>
              <a:cs typeface="Arial"/>
            </a:endParaRPr>
          </a:p>
          <a:p>
            <a:endParaRPr lang="en-US" sz="2000" dirty="0">
              <a:latin typeface="Arial"/>
              <a:ea typeface="+mn-lt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Arial"/>
              </a:rPr>
              <a:t>Treatment Summary:</a:t>
            </a:r>
            <a:br>
              <a:rPr lang="en-US" sz="2000" dirty="0">
                <a:latin typeface="Arial"/>
                <a:ea typeface="+mn-lt"/>
                <a:cs typeface="Arial"/>
              </a:rPr>
            </a:br>
            <a:r>
              <a:rPr lang="en-US" sz="2000" dirty="0">
                <a:latin typeface="Arial"/>
                <a:ea typeface="+mn-lt"/>
                <a:cs typeface="Arial"/>
              </a:rPr>
              <a:t> Treatment often involves talking therapies such as CBT, psychotherapy, schema therapy, psychodynamic therapy, group or family therapy, and mentalization-based therapy. Medication may be used for related symptoms. The main goal is long-term improvement in thoughts, </a:t>
            </a:r>
            <a:r>
              <a:rPr lang="en-US" sz="2000" dirty="0" err="1">
                <a:latin typeface="Arial"/>
                <a:ea typeface="+mn-lt"/>
                <a:cs typeface="Arial"/>
              </a:rPr>
              <a:t>behaviour</a:t>
            </a:r>
            <a:r>
              <a:rPr lang="en-US" sz="2000" dirty="0">
                <a:latin typeface="Arial"/>
                <a:ea typeface="+mn-lt"/>
                <a:cs typeface="Arial"/>
              </a:rPr>
              <a:t>, and relationships.</a:t>
            </a:r>
            <a:endParaRPr lang="en-US" sz="2000" dirty="0">
              <a:latin typeface="Arial"/>
              <a:cs typeface="Arial"/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01085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lor Cover">
            <a:extLst>
              <a:ext uri="{FF2B5EF4-FFF2-40B4-BE49-F238E27FC236}">
                <a16:creationId xmlns:a16="http://schemas.microsoft.com/office/drawing/2014/main" id="{56AD21CA-472C-4EA1-A897-F639017AF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29A5F49-8CEE-44D2-A717-96965326A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2188953" cy="6858000"/>
            <a:chOff x="651278" y="598259"/>
            <a:chExt cx="10889443" cy="5680742"/>
          </a:xfrm>
        </p:grpSpPr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A4758941-095E-4760-9F3E-0E9F079AA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9BA7B350-F1EB-47CD-8531-349F4BD68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8" y="598259"/>
              <a:ext cx="10889441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A778FF-FE0F-28BF-F104-C01E3CCB9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Psychodynamic Therapy 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5FE506-AB9A-470B-89C8-00826996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5300" y="252484"/>
            <a:ext cx="6244113" cy="6244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4801D-6371-C5B3-AD3D-6C960CE10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1584" y="540048"/>
            <a:ext cx="5652097" cy="56412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/>
              <a:t>Helps in Narcissistic Personality Disorder by: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Overcoming weak self-esteem and shame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Explaining traits through early relationships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 dirty="0"/>
              <a:t>Increasing knowledge of  </a:t>
            </a:r>
            <a:r>
              <a:rPr lang="en-US" sz="2000" dirty="0" err="1"/>
              <a:t>behaviours</a:t>
            </a:r>
            <a:r>
              <a:rPr lang="en-US" sz="2000" dirty="0"/>
              <a:t> 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 dirty="0"/>
              <a:t>Long-term change, but can be a slow </a:t>
            </a:r>
            <a:r>
              <a:rPr lang="en-US" sz="2000" dirty="0" err="1"/>
              <a:t>proce</a:t>
            </a:r>
            <a:r>
              <a:rPr lang="en-US" sz="2000" dirty="0"/>
              <a:t>ss 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/>
              <a:t>Key theorists: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Sigmund Freud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Heinz Kohut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 b="1"/>
              <a:t>What is the treatment:</a:t>
            </a:r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/>
              <a:t>Explores  thoughts and early experiences (childhood) </a:t>
            </a:r>
            <a:endParaRPr lang="en-US" sz="2000" dirty="0"/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 dirty="0"/>
              <a:t>Shows how the past has made current </a:t>
            </a:r>
            <a:r>
              <a:rPr lang="en-US" sz="2000" dirty="0" err="1"/>
              <a:t>behaviour</a:t>
            </a:r>
            <a:r>
              <a:rPr lang="en-US" sz="2000" dirty="0"/>
              <a:t> </a:t>
            </a:r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/>
              <a:t>Uses the therapist relationship (transference) </a:t>
            </a:r>
          </a:p>
        </p:txBody>
      </p:sp>
      <p:pic>
        <p:nvPicPr>
          <p:cNvPr id="4" name="Picture 3" descr="A diagram of ego and ego&#10;&#10;AI-generated content may be incorrect.">
            <a:extLst>
              <a:ext uri="{FF2B5EF4-FFF2-40B4-BE49-F238E27FC236}">
                <a16:creationId xmlns:a16="http://schemas.microsoft.com/office/drawing/2014/main" id="{1A838A9A-7B1E-9B36-3E29-AFA27BB868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17687" y="2358486"/>
            <a:ext cx="3547827" cy="1988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992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56AD21CA-472C-4EA1-A897-F639017AF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29A5F49-8CEE-44D2-A717-96965326A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A4758941-095E-4760-9F3E-0E9F079AA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9BA7B350-F1EB-47CD-8531-349F4BD68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3A8FC9-E5EA-4F56-CC3A-CF271CDD8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Cognitive Behavioral </a:t>
            </a:r>
            <a:r>
              <a:rPr lang="en-US" sz="4800">
                <a:solidFill>
                  <a:schemeClr val="bg1"/>
                </a:solidFill>
              </a:rPr>
              <a:t>Therapy CBT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5FE506-AB9A-470B-89C8-00826996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5300" y="252484"/>
            <a:ext cx="6244113" cy="6244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68E2A-C689-8A5B-51F8-4CF8261C0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963" y="364995"/>
            <a:ext cx="6249339" cy="596050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b="1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b="1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b="1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 b="1"/>
              <a:t>What is the treatment:</a:t>
            </a:r>
            <a:endParaRPr lang="en-US" sz="200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 dirty="0"/>
              <a:t>Focuses on thoughts, </a:t>
            </a:r>
            <a:r>
              <a:rPr lang="en-US" sz="2000" dirty="0" err="1"/>
              <a:t>behaviours</a:t>
            </a:r>
            <a:r>
              <a:rPr lang="en-US" sz="2000" dirty="0"/>
              <a:t>, and emotions 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Finds and challenges  negative thinking </a:t>
            </a:r>
            <a:r>
              <a:rPr lang="en-US" sz="2000" dirty="0"/>
              <a:t>patterns 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Structured and having goals set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/>
              <a:t>Key theorist: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Aaron Beck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 b="1"/>
              <a:t>Helps in Narcissistic Personality Disorder by:</a:t>
            </a:r>
            <a:endParaRPr lang="en-US" sz="2000" dirty="0"/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/>
              <a:t>Challenging entitlement and superiority beliefs </a:t>
            </a:r>
            <a:endParaRPr lang="en-US" sz="2000" dirty="0"/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/>
              <a:t>Improving emotional regulation </a:t>
            </a:r>
            <a:endParaRPr lang="en-US" sz="2000" dirty="0"/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/>
              <a:t>Reducing conflict in relationships </a:t>
            </a:r>
            <a:endParaRPr lang="en-US" sz="2000" dirty="0"/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/>
              <a:t>Effective for symptoms, but less focused on deep causes 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1800">
              <a:solidFill>
                <a:schemeClr val="tx2"/>
              </a:solidFill>
              <a:highlight>
                <a:srgbClr val="FFFFFF"/>
              </a:highlight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1800">
              <a:solidFill>
                <a:schemeClr val="tx2"/>
              </a:solidFill>
              <a:highlight>
                <a:srgbClr val="FFFFFF"/>
              </a:highlight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180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</a:endParaRPr>
          </a:p>
        </p:txBody>
      </p:sp>
      <p:pic>
        <p:nvPicPr>
          <p:cNvPr id="4" name="Picture 3" descr="A diagram of feelings and feelings&#10;&#10;AI-generated content may be incorrect.">
            <a:extLst>
              <a:ext uri="{FF2B5EF4-FFF2-40B4-BE49-F238E27FC236}">
                <a16:creationId xmlns:a16="http://schemas.microsoft.com/office/drawing/2014/main" id="{463997F6-1B3F-5ECB-A0F3-F8460C4F86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06480" y="2006945"/>
            <a:ext cx="2218037" cy="1515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524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56AD21CA-472C-4EA1-A897-F639017AF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29A5F49-8CEE-44D2-A717-96965326A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A4758941-095E-4760-9F3E-0E9F079AA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9BA7B350-F1EB-47CD-8531-349F4BD68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39E55A-EC7D-FE18-7DA6-1B6C4B5A0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Schema Therapy 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5FE506-AB9A-470B-89C8-00826996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5300" y="252484"/>
            <a:ext cx="6244113" cy="6244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1AEEB-1622-3C49-CBB6-390612F5D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1584" y="540048"/>
            <a:ext cx="5652097" cy="56412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</a:pPr>
            <a:endParaRPr lang="en-US" sz="1800" b="1">
              <a:solidFill>
                <a:schemeClr val="tx2"/>
              </a:solidFill>
              <a:highlight>
                <a:srgbClr val="FFFFFF"/>
              </a:highlight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/>
              <a:t>Helps in Narcissistic Personality Disorder by:</a:t>
            </a:r>
            <a:endParaRPr lang="en-US" sz="2000" dirty="0"/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r>
              <a:rPr lang="en-US" sz="2000"/>
              <a:t>Targeting schemas like defectiveness and entitlement </a:t>
            </a:r>
            <a:endParaRPr lang="en-US" sz="2000" dirty="0"/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r>
              <a:rPr lang="en-US" sz="2000"/>
              <a:t>Building a healthier “adult” self </a:t>
            </a:r>
            <a:endParaRPr lang="en-US" sz="2000" dirty="0"/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r>
              <a:rPr lang="en-US" sz="2000" dirty="0"/>
              <a:t>Providing strong evidence for personality disorders, including Narcissistic Personality Disorder</a:t>
            </a:r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endParaRPr lang="en-US"/>
          </a:p>
          <a:p>
            <a:pPr>
              <a:spcBef>
                <a:spcPts val="0"/>
              </a:spcBef>
            </a:pPr>
            <a:r>
              <a:rPr lang="en-US" sz="2000" b="1"/>
              <a:t>Key theorist:</a:t>
            </a:r>
            <a:endParaRPr lang="en-US" sz="2000" dirty="0"/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r>
              <a:rPr lang="en-US" sz="2000"/>
              <a:t>Jeffrey Young</a:t>
            </a:r>
            <a:endParaRPr lang="en-US" sz="2000" dirty="0"/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endParaRPr lang="en-US" sz="2000" dirty="0"/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r>
              <a:rPr lang="en-US" sz="2000" b="1"/>
              <a:t>What is the treatment:</a:t>
            </a:r>
            <a:endParaRPr lang="en-US" sz="2000" dirty="0"/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r>
              <a:rPr lang="en-US" sz="2000"/>
              <a:t>Combines CBT with attachment and emotional techniques </a:t>
            </a:r>
            <a:endParaRPr lang="en-US" sz="2000" dirty="0"/>
          </a:p>
          <a:p>
            <a:pPr marL="285750" indent="-285750">
              <a:spcBef>
                <a:spcPts val="0"/>
              </a:spcBef>
              <a:buFont typeface="Symbol,Sans-Serif" panose="020B0604020202020204" pitchFamily="34" charset="0"/>
            </a:pPr>
            <a:r>
              <a:rPr lang="en-US" sz="2000"/>
              <a:t>Focuses on deep core beliefs (schemas) </a:t>
            </a:r>
          </a:p>
        </p:txBody>
      </p:sp>
      <p:pic>
        <p:nvPicPr>
          <p:cNvPr id="4" name="Picture 3" descr="A diagram of a cloud&#10;&#10;AI-generated content may be incorrect.">
            <a:extLst>
              <a:ext uri="{FF2B5EF4-FFF2-40B4-BE49-F238E27FC236}">
                <a16:creationId xmlns:a16="http://schemas.microsoft.com/office/drawing/2014/main" id="{ABF2E085-7E7D-323C-99FB-622FF1AAB6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35548" y="3346326"/>
            <a:ext cx="3500410" cy="1584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587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Color Cover">
            <a:extLst>
              <a:ext uri="{FF2B5EF4-FFF2-40B4-BE49-F238E27FC236}">
                <a16:creationId xmlns:a16="http://schemas.microsoft.com/office/drawing/2014/main" id="{56AD21CA-472C-4EA1-A897-F639017AF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B29A5F49-8CEE-44D2-A717-96965326A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A4758941-095E-4760-9F3E-0E9F079AA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9BA7B350-F1EB-47CD-8531-349F4BD68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1B1641-7085-3DE5-4896-87BB33321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Group Therapy / Family </a:t>
            </a:r>
            <a:r>
              <a:rPr lang="en-US" sz="4800">
                <a:solidFill>
                  <a:schemeClr val="bg1"/>
                </a:solidFill>
              </a:rPr>
              <a:t>Therapy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05FE506-AB9A-470B-89C8-00826996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5300" y="252484"/>
            <a:ext cx="6244113" cy="6244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A0145-C3C5-D837-78B4-99DE1C53F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1584" y="540048"/>
            <a:ext cx="5652097" cy="56412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/>
              <a:t>Helps in Narcissistic Personality Disorder by: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 dirty="0"/>
              <a:t>Providing real-time feedback on </a:t>
            </a:r>
            <a:r>
              <a:rPr lang="en-US" sz="2000" dirty="0" err="1"/>
              <a:t>behaviour</a:t>
            </a:r>
            <a:r>
              <a:rPr lang="en-US" sz="2000" dirty="0"/>
              <a:t> 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Increasing empathy and awareness of others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Challenging the need for admiration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Improving social skills; depends on engagement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/>
              <a:t>Key theorist: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Irvin Yalom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 b="1"/>
              <a:t>What is the treatment: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Therapy in a group setting with shared discussion </a:t>
            </a:r>
            <a:endParaRPr lang="en-US" sz="20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 dirty="0"/>
              <a:t>Focuses on interpersonal </a:t>
            </a:r>
            <a:r>
              <a:rPr lang="en-US" sz="2000" dirty="0" err="1"/>
              <a:t>behaviour</a:t>
            </a:r>
            <a:r>
              <a:rPr lang="en-US" sz="2000" dirty="0"/>
              <a:t> and feedback 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Symbol,Sans-Serif" panose="020B0604020202020204" pitchFamily="34" charset="0"/>
            </a:pPr>
            <a:r>
              <a:rPr lang="en-US" sz="2000"/>
              <a:t>Encourages interaction with others</a:t>
            </a:r>
          </a:p>
        </p:txBody>
      </p:sp>
      <p:pic>
        <p:nvPicPr>
          <p:cNvPr id="4" name="Picture 3" descr="Psychology Support Free Stock Photo - Public Domain Pictures">
            <a:extLst>
              <a:ext uri="{FF2B5EF4-FFF2-40B4-BE49-F238E27FC236}">
                <a16:creationId xmlns:a16="http://schemas.microsoft.com/office/drawing/2014/main" id="{C5F5D2BD-BB8F-66A6-1FCD-1086D28E9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7185" y="2506520"/>
            <a:ext cx="3509794" cy="1427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624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FC0534-C614-D8EA-2C4D-E81B8DB69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28DDC-1E15-C0C2-FCDA-6F152B15B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8" y="6179"/>
            <a:ext cx="6196425" cy="747995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In conclusion, treatments for narcissistic</a:t>
            </a:r>
            <a:endParaRPr lang="en-US">
              <a:solidFill>
                <a:schemeClr val="tx2"/>
              </a:solidFill>
            </a:endParaRPr>
          </a:p>
          <a:p>
            <a:pPr>
              <a:buNone/>
            </a:pPr>
            <a:r>
              <a:rPr lang="en-US" sz="2000" dirty="0">
                <a:solidFill>
                  <a:schemeClr val="tx2"/>
                </a:solidFill>
                <a:latin typeface="Arial"/>
                <a:cs typeface="Arial"/>
              </a:rPr>
              <a:t>personality </a:t>
            </a: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disorder (NPD) focus on improving</a:t>
            </a:r>
            <a:endParaRPr lang="en-US">
              <a:solidFill>
                <a:schemeClr val="tx2"/>
              </a:solidFill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self-awareness, emotional regulation, and</a:t>
            </a:r>
            <a:endParaRPr lang="en-US">
              <a:solidFill>
                <a:schemeClr val="tx2"/>
              </a:solidFill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interpersonal relationships rather than offering a</a:t>
            </a:r>
            <a:endParaRPr lang="en-US">
              <a:solidFill>
                <a:schemeClr val="tx2"/>
              </a:solidFill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quick cure.</a:t>
            </a:r>
            <a:endParaRPr lang="en-US">
              <a:solidFill>
                <a:schemeClr val="tx2"/>
              </a:solidFill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Psychodynamic therapy addresses deep-rooted</a:t>
            </a: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causes, CBT focuses on present thinking</a:t>
            </a:r>
            <a:endParaRPr lang="en-US">
              <a:solidFill>
                <a:schemeClr val="tx2"/>
              </a:solidFill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and behaviors, schema therapy targets core</a:t>
            </a:r>
            <a:endParaRPr lang="en-US">
              <a:solidFill>
                <a:schemeClr val="tx2"/>
              </a:solidFill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US" sz="2000" dirty="0">
                <a:solidFill>
                  <a:schemeClr val="tx2"/>
                </a:solidFill>
                <a:latin typeface="Arial"/>
                <a:cs typeface="Arial"/>
              </a:rPr>
              <a:t>beliefs, and group therapy improves </a:t>
            </a: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interpersonal</a:t>
            </a:r>
            <a:endParaRPr lang="en-US">
              <a:solidFill>
                <a:schemeClr val="tx2"/>
              </a:solidFill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skills.</a:t>
            </a:r>
            <a:endParaRPr lang="en-US">
              <a:solidFill>
                <a:schemeClr val="tx2"/>
              </a:solidFill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Overall, while treatment can be challenging, these</a:t>
            </a:r>
          </a:p>
          <a:p>
            <a:pPr>
              <a:buNone/>
            </a:pPr>
            <a:r>
              <a:rPr lang="en-US" sz="2000" dirty="0">
                <a:solidFill>
                  <a:schemeClr val="tx2"/>
                </a:solidFill>
                <a:latin typeface="Arial"/>
                <a:cs typeface="Arial"/>
              </a:rPr>
              <a:t>approaches show that meaningful improvement </a:t>
            </a: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is</a:t>
            </a:r>
            <a:endParaRPr lang="en-US">
              <a:solidFill>
                <a:schemeClr val="tx2"/>
              </a:solidFill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possible, especially with long-term commitment</a:t>
            </a:r>
            <a:endParaRPr lang="en-US">
              <a:solidFill>
                <a:schemeClr val="tx2"/>
              </a:solidFill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and engagement in therapy.</a:t>
            </a:r>
            <a:endParaRPr lang="en-US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441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1B854-4F99-FE03-20A7-6A6E15FB6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3" y="4454"/>
            <a:ext cx="12173565" cy="6851802"/>
          </a:xfrm>
        </p:spPr>
        <p:txBody>
          <a:bodyPr anchor="ctr">
            <a:normAutofit/>
          </a:bodyPr>
          <a:lstStyle/>
          <a:p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Narcissistic personality disorder - Symptoms and causes - Mayo Clinic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US" sz="1100">
              <a:solidFill>
                <a:schemeClr val="bg1"/>
              </a:solidFill>
            </a:endParaRPr>
          </a:p>
          <a:p>
            <a:pPr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Personality disorders - NHS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Therapy for Narcissism Involves: Steps and What to Expect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 Stages in the Treatment of Narcissistic Disorders | Psychology Today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Narcissistic personality disorder - Diagnosis and treatment - Mayo Clinic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Narcissistic personality disorder: Symptoms, diagnosis, and treatments - Harvard Health</a:t>
            </a:r>
            <a:r>
              <a:rPr lang="en-US" sz="11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Narcissistic Personality Disorder: Symptoms &amp; Treatment</a:t>
            </a:r>
            <a:r>
              <a:rPr lang="en-US" sz="1100" b="1" dirty="0">
                <a:solidFill>
                  <a:schemeClr val="bg1"/>
                </a:solidFill>
                <a:ea typeface="+mn-lt"/>
                <a:cs typeface="+mn-lt"/>
              </a:rPr>
              <a:t> 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cognitive </a:t>
            </a:r>
            <a:r>
              <a:rPr lang="en-US" sz="1100" dirty="0" err="1">
                <a:solidFill>
                  <a:schemeClr val="bg1"/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behavioural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therapy (CBT)?</a:t>
            </a:r>
            <a:r>
              <a:rPr lang="en-US" sz="1100" b="1" dirty="0">
                <a:solidFill>
                  <a:schemeClr val="bg1"/>
                </a:solidFill>
                <a:ea typeface="+mn-lt"/>
                <a:cs typeface="+mn-lt"/>
              </a:rPr>
              <a:t>  </a:t>
            </a:r>
          </a:p>
          <a:p>
            <a:r>
              <a:rPr lang="en-US" sz="1100" dirty="0" err="1">
                <a:solidFill>
                  <a:schemeClr val="bg1"/>
                </a:solidFill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Psychologist</a:t>
            </a:r>
            <a:r>
              <a:rPr lang="en-US" sz="1100" dirty="0" err="1"/>
              <a:t>﷟HYPERLINK</a:t>
            </a:r>
            <a:r>
              <a:rPr lang="en-US" sz="1100" dirty="0"/>
              <a:t> "https://www.verywellmind.com/aaron-beck-biography-2795492" Aaron Beck Biography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Schema Therapy Personality Disorders - Evidence-Based Treatment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Jeffrey Young Schema Therapy Association – Advancing Schema Therapy Worldwide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Narcissistic Personality Disorder Across Types of Therapy: Individual, Couple, and Group - Society for the Advancement of Psychotherapy</a:t>
            </a:r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Narcissistic Personality Disorder Counselling - Counselling Directory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br>
              <a:rPr lang="en-US" sz="1100" dirty="0"/>
            </a:br>
            <a:r>
              <a:rPr lang="en-US" sz="1100" dirty="0">
                <a:solidFill>
                  <a:srgbClr val="D14836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5"/>
              </a:rPr>
              <a:t>Michael Rosenbluth</a:t>
            </a:r>
            <a:r>
              <a:rPr lang="en-US" sz="1100">
                <a:solidFill>
                  <a:srgbClr val="777777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, </a:t>
            </a:r>
            <a:r>
              <a:rPr lang="en-US" sz="11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6"/>
              </a:rPr>
              <a:t>Irvin D. Yalom</a:t>
            </a:r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100">
                <a:solidFill>
                  <a:srgbClr val="777777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Wiley, 1997 - </a:t>
            </a:r>
            <a:r>
              <a:rPr lang="en-US" sz="11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7"/>
              </a:rPr>
              <a:t>Medical</a:t>
            </a:r>
            <a:r>
              <a:rPr lang="en-US" sz="1100">
                <a:solidFill>
                  <a:srgbClr val="777777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 - 219 pages</a:t>
            </a:r>
            <a:endParaRPr lang="en-US" sz="1100" dirty="0"/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 Narcissism, 1914, by Sigmund Freud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Psychotherapy with a Narcissistic Patient Using Kohut's Self Psychology Model - PMC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US" sz="1100" dirty="0">
                <a:solidFill>
                  <a:schemeClr val="bg1"/>
                </a:solidFill>
                <a:ea typeface="+mn-lt"/>
                <a:cs typeface="+mn-lt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Otto Kernberg: Exploring the Contributions to Psychoanalysis UK Therapy Guild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endParaRPr lang="en-US" sz="18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8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8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800" dirty="0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95253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ECPS4016-Group Presentation</vt:lpstr>
      <vt:lpstr>Introduction to Personality Disorder</vt:lpstr>
      <vt:lpstr>Psychodynamic Therapy </vt:lpstr>
      <vt:lpstr>Cognitive Behavioral Therapy CBT</vt:lpstr>
      <vt:lpstr>Schema Therapy </vt:lpstr>
      <vt:lpstr>Group Therapy / Family Therapy</vt:lpstr>
      <vt:lpstr>Conclusion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335</cp:revision>
  <dcterms:created xsi:type="dcterms:W3CDTF">2026-05-05T13:08:27Z</dcterms:created>
  <dcterms:modified xsi:type="dcterms:W3CDTF">2026-05-06T20:38:59Z</dcterms:modified>
</cp:coreProperties>
</file>