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6AC26-17E0-5B4D-A1AB-7D38098AE2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883D71-201D-5749-A5CF-B13E5104E9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7D399-CADA-1B4B-945B-D38507046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AE3EEA-97C7-C94C-8F86-6A187EB9A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3AB7D-0DDF-B84C-842A-A2E8BCE28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548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548D2-B4AC-D545-9205-7D945FBA3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A90AC-883C-3547-B204-2A1B62ABB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D948C-6FAA-8649-AABD-04CC6372B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E957D-7217-AF40-915A-A7920836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775A1-19FB-674C-8437-8BACCD6C9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034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733E9-F1B0-D342-A747-021CC84AC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E47D35-CAE2-5449-B010-A4D283B3A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AA164C-5413-A842-8769-49A9EB763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D3E54-D924-5D47-BA66-3510E04C3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CC93C6-69FC-F246-B29C-CA0322D27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467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7CBAD-D4EB-7043-A030-D4A050636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D2409-5E37-5143-894E-8DE9AF2C8C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2F886-64E9-0F44-8925-079D9AF4B8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64D8A3-07B4-B64A-887E-BE4BA0428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E5B305-4F23-9344-9FA4-C8BA9CF5A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A9E324-7EE5-E049-A311-6E90E3E6F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59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48866-39A7-DB45-AA44-A65969E6C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07AE1B-CBA8-B14F-A779-925298776B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34EDF1-48CD-0B45-B77A-35C7372886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39B43F-FDF4-6F48-9A6A-FA3EBE7650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D64894-0912-E346-B3EB-503F9F99A5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C02B16-B94F-B248-A25D-43FF0407F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60BF4C-10D6-3344-B3A9-11B9CA3C8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8D8D2C-89F4-754B-9805-F21D6AE78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100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94850-C0A3-704D-A972-B444E81D2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DDE4FC-CAFA-0E4F-B0EC-D2289AD49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614FCE-B7E6-744C-83FE-80B0E22F5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B2A468-D9A2-344C-90CC-95EC428B6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191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929D4E-C804-EA4D-A01F-2DA20BB0F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2A728D-BC0C-0545-A008-F6975D986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A9433A-6AA9-A74B-8600-6909B2DE6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570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5B6F9-3338-4747-8C6D-F17B39371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A2992-EFFB-8047-92A4-70F01C33C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17CB65-AB03-CA41-B215-03D923EAA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BC1265-6F99-A443-80D3-251D07ABA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E7D836-12C3-0143-A5E8-C48BC8751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4C0EC-1F20-E84B-B821-3490CCC09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15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34C9B-404C-234A-BE4B-8BFB8F3DA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659342-7D43-B94B-9295-79EAB1817A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78678-BB5F-8B41-9EF1-024EADC6A0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5CB5D5-C165-B049-AA2A-7EB5CC908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EFD8C-7157-8349-9F9D-B5FE623C6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649229-CDAC-D14F-BB74-6CDBA18E3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25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ACDD9-F708-364B-BC4D-3DD8A3DB5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6C1FD8-7A2D-B04D-B6C1-1CB38FBFBE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C9493-DCE5-3349-BD03-D49EBC746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D6D3C-5E94-604B-B0C8-067220E36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01ACB-6BE3-F548-BE44-0C48C39DF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24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82C232-66AF-6A48-9210-51AE2F8DB9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CE7585-845D-DD45-AD55-BB66B33300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860E9-F253-9847-B4C5-C14943B59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3D073-9D23-2C40-AA26-3C885ED8F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6CDF1-B4A1-8E45-943D-044319DD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450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C55D00-E1EB-814C-A0C2-8EFFB771D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70A728-3E9E-D543-82F2-5C5D68A83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CBF83-4F01-3E41-95AA-2843154406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EAD91-8ED7-9B47-BFBE-112EAC91CE3B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1CAD7-876E-024B-9F16-BAA4AE1D07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0F7C3-A8AC-144F-A5CC-D06F66D91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2673E1-8F65-8249-B835-562E89B89C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432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m000rmn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ED2511F-1FAB-DD4C-A24B-D9CA96E67CA1}"/>
              </a:ext>
            </a:extLst>
          </p:cNvPr>
          <p:cNvSpPr txBox="1"/>
          <p:nvPr/>
        </p:nvSpPr>
        <p:spPr>
          <a:xfrm>
            <a:off x="4262068" y="3059668"/>
            <a:ext cx="3667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History of Anatomical Illustration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0E3992-2233-CF4A-973B-C40D66C098D1}"/>
              </a:ext>
            </a:extLst>
          </p:cNvPr>
          <p:cNvSpPr txBox="1"/>
          <p:nvPr/>
        </p:nvSpPr>
        <p:spPr>
          <a:xfrm>
            <a:off x="5220568" y="2690336"/>
            <a:ext cx="1774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1858555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15939694-5135-2345-A974-44DD0590F1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46" y="889000"/>
            <a:ext cx="3695700" cy="5080000"/>
          </a:xfrm>
          <a:prstGeom prst="rect">
            <a:avLst/>
          </a:prstGeom>
        </p:spPr>
      </p:pic>
      <p:pic>
        <p:nvPicPr>
          <p:cNvPr id="4" name="Picture 3" descr="A drawing of a person&#10;&#10;Description automatically generated with low confidence">
            <a:extLst>
              <a:ext uri="{FF2B5EF4-FFF2-40B4-BE49-F238E27FC236}">
                <a16:creationId xmlns:a16="http://schemas.microsoft.com/office/drawing/2014/main" id="{4864D09F-D047-8048-958D-3606016D6C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1182" y="1035050"/>
            <a:ext cx="2857500" cy="4787900"/>
          </a:xfrm>
          <a:prstGeom prst="rect">
            <a:avLst/>
          </a:prstGeom>
        </p:spPr>
      </p:pic>
      <p:pic>
        <p:nvPicPr>
          <p:cNvPr id="6" name="Picture 5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E2B965F8-8250-1646-942E-572B881EC3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2356" y="889000"/>
            <a:ext cx="2921000" cy="5080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6F0625-AFB2-1A48-834A-21FFF1D3CBD6}"/>
              </a:ext>
            </a:extLst>
          </p:cNvPr>
          <p:cNvSpPr txBox="1"/>
          <p:nvPr/>
        </p:nvSpPr>
        <p:spPr>
          <a:xfrm>
            <a:off x="9438328" y="6106885"/>
            <a:ext cx="1760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Andreas Vesalius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5CE3D2-6C91-7047-8897-2F66F95E85B4}"/>
              </a:ext>
            </a:extLst>
          </p:cNvPr>
          <p:cNvSpPr txBox="1"/>
          <p:nvPr/>
        </p:nvSpPr>
        <p:spPr>
          <a:xfrm>
            <a:off x="4641502" y="6128656"/>
            <a:ext cx="4796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‘On the fabric of the human body in seven books’</a:t>
            </a:r>
          </a:p>
        </p:txBody>
      </p:sp>
    </p:spTree>
    <p:extLst>
      <p:ext uri="{BB962C8B-B14F-4D97-AF65-F5344CB8AC3E}">
        <p14:creationId xmlns:p14="http://schemas.microsoft.com/office/powerpoint/2010/main" val="2250435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685EEA7-00CA-E74E-910D-522AD1B6B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225" y="1386797"/>
            <a:ext cx="3324078" cy="4084406"/>
          </a:xfrm>
          <a:prstGeom prst="rect">
            <a:avLst/>
          </a:prstGeom>
        </p:spPr>
      </p:pic>
      <p:pic>
        <p:nvPicPr>
          <p:cNvPr id="7" name="Picture 6" descr="Diagram, text&#10;&#10;Description automatically generated">
            <a:extLst>
              <a:ext uri="{FF2B5EF4-FFF2-40B4-BE49-F238E27FC236}">
                <a16:creationId xmlns:a16="http://schemas.microsoft.com/office/drawing/2014/main" id="{C2F42DEF-5ADB-374C-B6C1-13BDD676A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9439" y="1892300"/>
            <a:ext cx="4902200" cy="3073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6B185A-6F41-6643-ABA0-6902169FFE82}"/>
              </a:ext>
            </a:extLst>
          </p:cNvPr>
          <p:cNvSpPr txBox="1"/>
          <p:nvPr/>
        </p:nvSpPr>
        <p:spPr>
          <a:xfrm>
            <a:off x="9437914" y="6074229"/>
            <a:ext cx="1888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Leonardo Da Vinci</a:t>
            </a:r>
          </a:p>
        </p:txBody>
      </p:sp>
      <p:pic>
        <p:nvPicPr>
          <p:cNvPr id="10" name="Picture 9" descr="A picture containing text, stone, building material&#10;&#10;Description automatically generated">
            <a:extLst>
              <a:ext uri="{FF2B5EF4-FFF2-40B4-BE49-F238E27FC236}">
                <a16:creationId xmlns:a16="http://schemas.microsoft.com/office/drawing/2014/main" id="{786865B0-78C4-4945-B660-AA8ADF29AB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4775" y="1143000"/>
            <a:ext cx="3175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948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human brain&#10;&#10;Description automatically generated with medium confidence">
            <a:extLst>
              <a:ext uri="{FF2B5EF4-FFF2-40B4-BE49-F238E27FC236}">
                <a16:creationId xmlns:a16="http://schemas.microsoft.com/office/drawing/2014/main" id="{8AEEBD1D-9DE6-0746-B229-C746EE0B8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36" y="769745"/>
            <a:ext cx="3891371" cy="53185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4898B6-FFEB-2F46-B75A-539584664848}"/>
              </a:ext>
            </a:extLst>
          </p:cNvPr>
          <p:cNvSpPr txBox="1"/>
          <p:nvPr/>
        </p:nvSpPr>
        <p:spPr>
          <a:xfrm>
            <a:off x="5294607" y="6222017"/>
            <a:ext cx="6701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Wood cuts from ‘Gray’s Anatomy’ illustrated by Henry Vandyke Carter</a:t>
            </a:r>
          </a:p>
        </p:txBody>
      </p:sp>
      <p:pic>
        <p:nvPicPr>
          <p:cNvPr id="9" name="Picture 8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B65D8453-0166-5A43-AF19-283AE08354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813"/>
          <a:stretch/>
        </p:blipFill>
        <p:spPr>
          <a:xfrm>
            <a:off x="6454994" y="950926"/>
            <a:ext cx="4660386" cy="495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148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2EB9B6-82B7-B142-A2E2-5F6782E51035}"/>
              </a:ext>
            </a:extLst>
          </p:cNvPr>
          <p:cNvSpPr txBox="1"/>
          <p:nvPr/>
        </p:nvSpPr>
        <p:spPr>
          <a:xfrm>
            <a:off x="3741669" y="3244334"/>
            <a:ext cx="4708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www.bbc.co.uk</a:t>
            </a:r>
            <a:r>
              <a:rPr lang="en-US" dirty="0">
                <a:hlinkClick r:id="rId2"/>
              </a:rPr>
              <a:t>/sounds/play/m000rmnd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587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51</Words>
  <Application>Microsoft Macintosh PowerPoint</Application>
  <PresentationFormat>Widescreen</PresentationFormat>
  <Paragraphs>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5</cp:revision>
  <dcterms:created xsi:type="dcterms:W3CDTF">2021-03-23T17:29:34Z</dcterms:created>
  <dcterms:modified xsi:type="dcterms:W3CDTF">2021-03-23T21:06:12Z</dcterms:modified>
</cp:coreProperties>
</file>