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6" r:id="rId4"/>
    <p:sldMasterId id="2147483658" r:id="rId5"/>
    <p:sldMasterId id="2147483653" r:id="rId6"/>
    <p:sldMasterId id="2147483749" r:id="rId7"/>
    <p:sldMasterId id="2147483721" r:id="rId8"/>
  </p:sldMasterIdLst>
  <p:notesMasterIdLst>
    <p:notesMasterId r:id="rId35"/>
  </p:notesMasterIdLst>
  <p:sldIdLst>
    <p:sldId id="297" r:id="rId9"/>
    <p:sldId id="302" r:id="rId10"/>
    <p:sldId id="268" r:id="rId11"/>
    <p:sldId id="269" r:id="rId12"/>
    <p:sldId id="323" r:id="rId13"/>
    <p:sldId id="314" r:id="rId14"/>
    <p:sldId id="317" r:id="rId15"/>
    <p:sldId id="322" r:id="rId16"/>
    <p:sldId id="321" r:id="rId17"/>
    <p:sldId id="316" r:id="rId18"/>
    <p:sldId id="337" r:id="rId19"/>
    <p:sldId id="260" r:id="rId20"/>
    <p:sldId id="320" r:id="rId21"/>
    <p:sldId id="336" r:id="rId22"/>
    <p:sldId id="318" r:id="rId23"/>
    <p:sldId id="335" r:id="rId24"/>
    <p:sldId id="319" r:id="rId25"/>
    <p:sldId id="305" r:id="rId26"/>
    <p:sldId id="303" r:id="rId27"/>
    <p:sldId id="306" r:id="rId28"/>
    <p:sldId id="307" r:id="rId29"/>
    <p:sldId id="308" r:id="rId30"/>
    <p:sldId id="309" r:id="rId31"/>
    <p:sldId id="259" r:id="rId32"/>
    <p:sldId id="300" r:id="rId33"/>
    <p:sldId id="29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3333CC"/>
    <a:srgbClr val="33CC33"/>
    <a:srgbClr val="70B7FA"/>
    <a:srgbClr val="7AD6C7"/>
    <a:srgbClr val="E322E3"/>
    <a:srgbClr val="DCEB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4CBEDC-3426-2ED0-0F75-A1BF12921EE9}" v="177" dt="2023-11-08T20:44:13.640"/>
    <p1510:client id="{4E8BF26E-E1A7-4093-B6DE-41BB4F78C91E}" v="110" vWet="112" dt="2023-11-03T11:42:37.891"/>
    <p1510:client id="{724C55EE-7FA0-ED1E-946C-4C9CB1F5A604}" v="3246" dt="2023-11-03T08:17:26.672"/>
    <p1510:client id="{75F9657A-B66E-CB8B-5330-4B69C92D90D6}" v="643" dt="2023-11-03T12:29:29.0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tableStyles" Target="tableStyles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a Tucker" userId="S::r.tucker@uwtsd.ac.uk::27ca61ee-ba03-4b92-a89a-1d5600e2200a" providerId="AD" clId="Web-{4C4CBEDC-3426-2ED0-0F75-A1BF12921EE9}"/>
    <pc:docChg chg="addSld modSld">
      <pc:chgData name="Roberta Tucker" userId="S::r.tucker@uwtsd.ac.uk::27ca61ee-ba03-4b92-a89a-1d5600e2200a" providerId="AD" clId="Web-{4C4CBEDC-3426-2ED0-0F75-A1BF12921EE9}" dt="2023-11-08T20:52:51.876" v="409"/>
      <pc:docMkLst>
        <pc:docMk/>
      </pc:docMkLst>
      <pc:sldChg chg="modNotes">
        <pc:chgData name="Roberta Tucker" userId="S::r.tucker@uwtsd.ac.uk::27ca61ee-ba03-4b92-a89a-1d5600e2200a" providerId="AD" clId="Web-{4C4CBEDC-3426-2ED0-0F75-A1BF12921EE9}" dt="2023-11-08T20:52:51.876" v="409"/>
        <pc:sldMkLst>
          <pc:docMk/>
          <pc:sldMk cId="3848194772" sldId="314"/>
        </pc:sldMkLst>
      </pc:sldChg>
      <pc:sldChg chg="addSp delSp modSp modNotes">
        <pc:chgData name="Roberta Tucker" userId="S::r.tucker@uwtsd.ac.uk::27ca61ee-ba03-4b92-a89a-1d5600e2200a" providerId="AD" clId="Web-{4C4CBEDC-3426-2ED0-0F75-A1BF12921EE9}" dt="2023-11-08T20:41:50.271" v="187"/>
        <pc:sldMkLst>
          <pc:docMk/>
          <pc:sldMk cId="949465231" sldId="316"/>
        </pc:sldMkLst>
        <pc:spChg chg="add mod">
          <ac:chgData name="Roberta Tucker" userId="S::r.tucker@uwtsd.ac.uk::27ca61ee-ba03-4b92-a89a-1d5600e2200a" providerId="AD" clId="Web-{4C4CBEDC-3426-2ED0-0F75-A1BF12921EE9}" dt="2023-11-08T20:39:20.856" v="29" actId="14100"/>
          <ac:spMkLst>
            <pc:docMk/>
            <pc:sldMk cId="949465231" sldId="316"/>
            <ac:spMk id="4" creationId="{D182CA81-E794-66C2-84C2-5CEC31CE0AE6}"/>
          </ac:spMkLst>
        </pc:spChg>
        <pc:spChg chg="del">
          <ac:chgData name="Roberta Tucker" userId="S::r.tucker@uwtsd.ac.uk::27ca61ee-ba03-4b92-a89a-1d5600e2200a" providerId="AD" clId="Web-{4C4CBEDC-3426-2ED0-0F75-A1BF12921EE9}" dt="2023-11-08T20:33:22.067" v="0"/>
          <ac:spMkLst>
            <pc:docMk/>
            <pc:sldMk cId="949465231" sldId="316"/>
            <ac:spMk id="9" creationId="{794B5AC2-A7B4-EF0F-A753-63DFD7595198}"/>
          </ac:spMkLst>
        </pc:spChg>
        <pc:picChg chg="mod">
          <ac:chgData name="Roberta Tucker" userId="S::r.tucker@uwtsd.ac.uk::27ca61ee-ba03-4b92-a89a-1d5600e2200a" providerId="AD" clId="Web-{4C4CBEDC-3426-2ED0-0F75-A1BF12921EE9}" dt="2023-11-08T20:38:48.338" v="16" actId="1076"/>
          <ac:picMkLst>
            <pc:docMk/>
            <pc:sldMk cId="949465231" sldId="316"/>
            <ac:picMk id="6" creationId="{8FA61C66-57DE-F041-1489-0A4419EFCEEE}"/>
          </ac:picMkLst>
        </pc:picChg>
        <pc:picChg chg="del">
          <ac:chgData name="Roberta Tucker" userId="S::r.tucker@uwtsd.ac.uk::27ca61ee-ba03-4b92-a89a-1d5600e2200a" providerId="AD" clId="Web-{4C4CBEDC-3426-2ED0-0F75-A1BF12921EE9}" dt="2023-11-08T20:38:42.025" v="14"/>
          <ac:picMkLst>
            <pc:docMk/>
            <pc:sldMk cId="949465231" sldId="316"/>
            <ac:picMk id="8" creationId="{54BB0820-D58F-EBBE-848E-83FA7EDA97E3}"/>
          </ac:picMkLst>
        </pc:picChg>
      </pc:sldChg>
      <pc:sldChg chg="modNotes">
        <pc:chgData name="Roberta Tucker" userId="S::r.tucker@uwtsd.ac.uk::27ca61ee-ba03-4b92-a89a-1d5600e2200a" providerId="AD" clId="Web-{4C4CBEDC-3426-2ED0-0F75-A1BF12921EE9}" dt="2023-11-08T20:51:54.700" v="363"/>
        <pc:sldMkLst>
          <pc:docMk/>
          <pc:sldMk cId="3221539398" sldId="317"/>
        </pc:sldMkLst>
      </pc:sldChg>
      <pc:sldChg chg="delSp">
        <pc:chgData name="Roberta Tucker" userId="S::r.tucker@uwtsd.ac.uk::27ca61ee-ba03-4b92-a89a-1d5600e2200a" providerId="AD" clId="Web-{4C4CBEDC-3426-2ED0-0F75-A1BF12921EE9}" dt="2023-11-08T20:44:13.640" v="188"/>
        <pc:sldMkLst>
          <pc:docMk/>
          <pc:sldMk cId="2363507637" sldId="320"/>
        </pc:sldMkLst>
        <pc:spChg chg="del">
          <ac:chgData name="Roberta Tucker" userId="S::r.tucker@uwtsd.ac.uk::27ca61ee-ba03-4b92-a89a-1d5600e2200a" providerId="AD" clId="Web-{4C4CBEDC-3426-2ED0-0F75-A1BF12921EE9}" dt="2023-11-08T20:44:13.640" v="188"/>
          <ac:spMkLst>
            <pc:docMk/>
            <pc:sldMk cId="2363507637" sldId="320"/>
            <ac:spMk id="5" creationId="{5B4CDA65-5B1C-3855-4D56-0331FA2BE0AB}"/>
          </ac:spMkLst>
        </pc:spChg>
      </pc:sldChg>
      <pc:sldChg chg="modSp add replId">
        <pc:chgData name="Roberta Tucker" userId="S::r.tucker@uwtsd.ac.uk::27ca61ee-ba03-4b92-a89a-1d5600e2200a" providerId="AD" clId="Web-{4C4CBEDC-3426-2ED0-0F75-A1BF12921EE9}" dt="2023-11-08T20:41:06.706" v="142" actId="20577"/>
        <pc:sldMkLst>
          <pc:docMk/>
          <pc:sldMk cId="1729099306" sldId="337"/>
        </pc:sldMkLst>
        <pc:spChg chg="mod">
          <ac:chgData name="Roberta Tucker" userId="S::r.tucker@uwtsd.ac.uk::27ca61ee-ba03-4b92-a89a-1d5600e2200a" providerId="AD" clId="Web-{4C4CBEDC-3426-2ED0-0F75-A1BF12921EE9}" dt="2023-11-08T20:40:20.469" v="120" actId="1076"/>
          <ac:spMkLst>
            <pc:docMk/>
            <pc:sldMk cId="1729099306" sldId="337"/>
            <ac:spMk id="2" creationId="{1917C4E5-9676-B563-0F1C-0A1D28C27745}"/>
          </ac:spMkLst>
        </pc:spChg>
        <pc:spChg chg="mod">
          <ac:chgData name="Roberta Tucker" userId="S::r.tucker@uwtsd.ac.uk::27ca61ee-ba03-4b92-a89a-1d5600e2200a" providerId="AD" clId="Web-{4C4CBEDC-3426-2ED0-0F75-A1BF12921EE9}" dt="2023-11-08T20:41:06.706" v="142" actId="20577"/>
          <ac:spMkLst>
            <pc:docMk/>
            <pc:sldMk cId="1729099306" sldId="337"/>
            <ac:spMk id="4" creationId="{D182CA81-E794-66C2-84C2-5CEC31CE0AE6}"/>
          </ac:spMkLst>
        </pc:spChg>
      </pc:sldChg>
    </pc:docChg>
  </pc:docChgLst>
  <pc:docChgLst>
    <pc:chgData name="Roberta Tucker" userId="S::r.tucker@uwtsd.ac.uk::27ca61ee-ba03-4b92-a89a-1d5600e2200a" providerId="AD" clId="Web-{75F9657A-B66E-CB8B-5330-4B69C92D90D6}"/>
    <pc:docChg chg="addSld delSld modSld sldOrd">
      <pc:chgData name="Roberta Tucker" userId="S::r.tucker@uwtsd.ac.uk::27ca61ee-ba03-4b92-a89a-1d5600e2200a" providerId="AD" clId="Web-{75F9657A-B66E-CB8B-5330-4B69C92D90D6}" dt="2023-11-03T12:34:28.115" v="578"/>
      <pc:docMkLst>
        <pc:docMk/>
      </pc:docMkLst>
      <pc:sldChg chg="modSp">
        <pc:chgData name="Roberta Tucker" userId="S::r.tucker@uwtsd.ac.uk::27ca61ee-ba03-4b92-a89a-1d5600e2200a" providerId="AD" clId="Web-{75F9657A-B66E-CB8B-5330-4B69C92D90D6}" dt="2023-11-03T12:16:46.563" v="415" actId="1076"/>
        <pc:sldMkLst>
          <pc:docMk/>
          <pc:sldMk cId="1725724394" sldId="291"/>
        </pc:sldMkLst>
        <pc:spChg chg="mod">
          <ac:chgData name="Roberta Tucker" userId="S::r.tucker@uwtsd.ac.uk::27ca61ee-ba03-4b92-a89a-1d5600e2200a" providerId="AD" clId="Web-{75F9657A-B66E-CB8B-5330-4B69C92D90D6}" dt="2023-11-03T12:16:46.563" v="415" actId="1076"/>
          <ac:spMkLst>
            <pc:docMk/>
            <pc:sldMk cId="1725724394" sldId="291"/>
            <ac:spMk id="3" creationId="{CE61AC2B-B40E-38DE-7174-E0DD7C49CFBC}"/>
          </ac:spMkLst>
        </pc:spChg>
      </pc:sldChg>
      <pc:sldChg chg="del">
        <pc:chgData name="Roberta Tucker" userId="S::r.tucker@uwtsd.ac.uk::27ca61ee-ba03-4b92-a89a-1d5600e2200a" providerId="AD" clId="Web-{75F9657A-B66E-CB8B-5330-4B69C92D90D6}" dt="2023-11-03T12:11:42.834" v="396"/>
        <pc:sldMkLst>
          <pc:docMk/>
          <pc:sldMk cId="1229926680" sldId="298"/>
        </pc:sldMkLst>
      </pc:sldChg>
      <pc:sldChg chg="del">
        <pc:chgData name="Roberta Tucker" userId="S::r.tucker@uwtsd.ac.uk::27ca61ee-ba03-4b92-a89a-1d5600e2200a" providerId="AD" clId="Web-{75F9657A-B66E-CB8B-5330-4B69C92D90D6}" dt="2023-11-03T12:11:45.084" v="397"/>
        <pc:sldMkLst>
          <pc:docMk/>
          <pc:sldMk cId="2390649610" sldId="299"/>
        </pc:sldMkLst>
      </pc:sldChg>
      <pc:sldChg chg="del">
        <pc:chgData name="Roberta Tucker" userId="S::r.tucker@uwtsd.ac.uk::27ca61ee-ba03-4b92-a89a-1d5600e2200a" providerId="AD" clId="Web-{75F9657A-B66E-CB8B-5330-4B69C92D90D6}" dt="2023-11-03T12:12:04.835" v="409"/>
        <pc:sldMkLst>
          <pc:docMk/>
          <pc:sldMk cId="2911603701" sldId="310"/>
        </pc:sldMkLst>
      </pc:sldChg>
      <pc:sldChg chg="del">
        <pc:chgData name="Roberta Tucker" userId="S::r.tucker@uwtsd.ac.uk::27ca61ee-ba03-4b92-a89a-1d5600e2200a" providerId="AD" clId="Web-{75F9657A-B66E-CB8B-5330-4B69C92D90D6}" dt="2023-11-03T12:12:06.694" v="410"/>
        <pc:sldMkLst>
          <pc:docMk/>
          <pc:sldMk cId="2648318153" sldId="311"/>
        </pc:sldMkLst>
      </pc:sldChg>
      <pc:sldChg chg="del">
        <pc:chgData name="Roberta Tucker" userId="S::r.tucker@uwtsd.ac.uk::27ca61ee-ba03-4b92-a89a-1d5600e2200a" providerId="AD" clId="Web-{75F9657A-B66E-CB8B-5330-4B69C92D90D6}" dt="2023-11-03T12:12:08.757" v="411"/>
        <pc:sldMkLst>
          <pc:docMk/>
          <pc:sldMk cId="1361977489" sldId="312"/>
        </pc:sldMkLst>
      </pc:sldChg>
      <pc:sldChg chg="del">
        <pc:chgData name="Roberta Tucker" userId="S::r.tucker@uwtsd.ac.uk::27ca61ee-ba03-4b92-a89a-1d5600e2200a" providerId="AD" clId="Web-{75F9657A-B66E-CB8B-5330-4B69C92D90D6}" dt="2023-11-03T12:12:16.163" v="412"/>
        <pc:sldMkLst>
          <pc:docMk/>
          <pc:sldMk cId="1270555707" sldId="313"/>
        </pc:sldMkLst>
      </pc:sldChg>
      <pc:sldChg chg="addSp delSp modSp">
        <pc:chgData name="Roberta Tucker" userId="S::r.tucker@uwtsd.ac.uk::27ca61ee-ba03-4b92-a89a-1d5600e2200a" providerId="AD" clId="Web-{75F9657A-B66E-CB8B-5330-4B69C92D90D6}" dt="2023-11-03T11:46:51.782" v="105"/>
        <pc:sldMkLst>
          <pc:docMk/>
          <pc:sldMk cId="949465231" sldId="316"/>
        </pc:sldMkLst>
        <pc:spChg chg="add del mod">
          <ac:chgData name="Roberta Tucker" userId="S::r.tucker@uwtsd.ac.uk::27ca61ee-ba03-4b92-a89a-1d5600e2200a" providerId="AD" clId="Web-{75F9657A-B66E-CB8B-5330-4B69C92D90D6}" dt="2023-11-03T11:46:51.782" v="105"/>
          <ac:spMkLst>
            <pc:docMk/>
            <pc:sldMk cId="949465231" sldId="316"/>
            <ac:spMk id="5" creationId="{E9783585-E213-120E-DD01-142F86CEA6C8}"/>
          </ac:spMkLst>
        </pc:spChg>
        <pc:spChg chg="add">
          <ac:chgData name="Roberta Tucker" userId="S::r.tucker@uwtsd.ac.uk::27ca61ee-ba03-4b92-a89a-1d5600e2200a" providerId="AD" clId="Web-{75F9657A-B66E-CB8B-5330-4B69C92D90D6}" dt="2023-11-03T11:46:46.532" v="103"/>
          <ac:spMkLst>
            <pc:docMk/>
            <pc:sldMk cId="949465231" sldId="316"/>
            <ac:spMk id="9" creationId="{794B5AC2-A7B4-EF0F-A753-63DFD7595198}"/>
          </ac:spMkLst>
        </pc:spChg>
      </pc:sldChg>
      <pc:sldChg chg="addSp modSp">
        <pc:chgData name="Roberta Tucker" userId="S::r.tucker@uwtsd.ac.uk::27ca61ee-ba03-4b92-a89a-1d5600e2200a" providerId="AD" clId="Web-{75F9657A-B66E-CB8B-5330-4B69C92D90D6}" dt="2023-11-03T11:45:38.608" v="48" actId="20577"/>
        <pc:sldMkLst>
          <pc:docMk/>
          <pc:sldMk cId="2363507637" sldId="320"/>
        </pc:sldMkLst>
        <pc:spChg chg="add mod">
          <ac:chgData name="Roberta Tucker" userId="S::r.tucker@uwtsd.ac.uk::27ca61ee-ba03-4b92-a89a-1d5600e2200a" providerId="AD" clId="Web-{75F9657A-B66E-CB8B-5330-4B69C92D90D6}" dt="2023-11-03T11:45:38.608" v="48" actId="20577"/>
          <ac:spMkLst>
            <pc:docMk/>
            <pc:sldMk cId="2363507637" sldId="320"/>
            <ac:spMk id="5" creationId="{5B4CDA65-5B1C-3855-4D56-0331FA2BE0AB}"/>
          </ac:spMkLst>
        </pc:spChg>
      </pc:sldChg>
      <pc:sldChg chg="del">
        <pc:chgData name="Roberta Tucker" userId="S::r.tucker@uwtsd.ac.uk::27ca61ee-ba03-4b92-a89a-1d5600e2200a" providerId="AD" clId="Web-{75F9657A-B66E-CB8B-5330-4B69C92D90D6}" dt="2023-11-03T12:11:46.771" v="398"/>
        <pc:sldMkLst>
          <pc:docMk/>
          <pc:sldMk cId="2430435291" sldId="324"/>
        </pc:sldMkLst>
      </pc:sldChg>
      <pc:sldChg chg="del">
        <pc:chgData name="Roberta Tucker" userId="S::r.tucker@uwtsd.ac.uk::27ca61ee-ba03-4b92-a89a-1d5600e2200a" providerId="AD" clId="Web-{75F9657A-B66E-CB8B-5330-4B69C92D90D6}" dt="2023-11-03T12:11:48.553" v="399"/>
        <pc:sldMkLst>
          <pc:docMk/>
          <pc:sldMk cId="207033189" sldId="325"/>
        </pc:sldMkLst>
      </pc:sldChg>
      <pc:sldChg chg="del">
        <pc:chgData name="Roberta Tucker" userId="S::r.tucker@uwtsd.ac.uk::27ca61ee-ba03-4b92-a89a-1d5600e2200a" providerId="AD" clId="Web-{75F9657A-B66E-CB8B-5330-4B69C92D90D6}" dt="2023-11-03T12:11:56.740" v="404"/>
        <pc:sldMkLst>
          <pc:docMk/>
          <pc:sldMk cId="3420969574" sldId="326"/>
        </pc:sldMkLst>
      </pc:sldChg>
      <pc:sldChg chg="del">
        <pc:chgData name="Roberta Tucker" userId="S::r.tucker@uwtsd.ac.uk::27ca61ee-ba03-4b92-a89a-1d5600e2200a" providerId="AD" clId="Web-{75F9657A-B66E-CB8B-5330-4B69C92D90D6}" dt="2023-11-03T12:11:50.412" v="400"/>
        <pc:sldMkLst>
          <pc:docMk/>
          <pc:sldMk cId="4168112750" sldId="327"/>
        </pc:sldMkLst>
      </pc:sldChg>
      <pc:sldChg chg="addSp del">
        <pc:chgData name="Roberta Tucker" userId="S::r.tucker@uwtsd.ac.uk::27ca61ee-ba03-4b92-a89a-1d5600e2200a" providerId="AD" clId="Web-{75F9657A-B66E-CB8B-5330-4B69C92D90D6}" dt="2023-11-03T12:11:58.334" v="405"/>
        <pc:sldMkLst>
          <pc:docMk/>
          <pc:sldMk cId="3145865784" sldId="328"/>
        </pc:sldMkLst>
        <pc:spChg chg="add">
          <ac:chgData name="Roberta Tucker" userId="S::r.tucker@uwtsd.ac.uk::27ca61ee-ba03-4b92-a89a-1d5600e2200a" providerId="AD" clId="Web-{75F9657A-B66E-CB8B-5330-4B69C92D90D6}" dt="2023-11-03T11:45:53.311" v="49"/>
          <ac:spMkLst>
            <pc:docMk/>
            <pc:sldMk cId="3145865784" sldId="328"/>
            <ac:spMk id="6" creationId="{6419EE77-2B59-3009-5584-80DA9C13DCEA}"/>
          </ac:spMkLst>
        </pc:spChg>
      </pc:sldChg>
      <pc:sldChg chg="del">
        <pc:chgData name="Roberta Tucker" userId="S::r.tucker@uwtsd.ac.uk::27ca61ee-ba03-4b92-a89a-1d5600e2200a" providerId="AD" clId="Web-{75F9657A-B66E-CB8B-5330-4B69C92D90D6}" dt="2023-11-03T12:12:00.272" v="406"/>
        <pc:sldMkLst>
          <pc:docMk/>
          <pc:sldMk cId="1311086718" sldId="329"/>
        </pc:sldMkLst>
      </pc:sldChg>
      <pc:sldChg chg="del">
        <pc:chgData name="Roberta Tucker" userId="S::r.tucker@uwtsd.ac.uk::27ca61ee-ba03-4b92-a89a-1d5600e2200a" providerId="AD" clId="Web-{75F9657A-B66E-CB8B-5330-4B69C92D90D6}" dt="2023-11-03T12:12:03.319" v="408"/>
        <pc:sldMkLst>
          <pc:docMk/>
          <pc:sldMk cId="2430499957" sldId="330"/>
        </pc:sldMkLst>
      </pc:sldChg>
      <pc:sldChg chg="addSp modSp del">
        <pc:chgData name="Roberta Tucker" userId="S::r.tucker@uwtsd.ac.uk::27ca61ee-ba03-4b92-a89a-1d5600e2200a" providerId="AD" clId="Web-{75F9657A-B66E-CB8B-5330-4B69C92D90D6}" dt="2023-11-03T12:11:55.162" v="403"/>
        <pc:sldMkLst>
          <pc:docMk/>
          <pc:sldMk cId="3513257134" sldId="331"/>
        </pc:sldMkLst>
        <pc:spChg chg="add mod">
          <ac:chgData name="Roberta Tucker" userId="S::r.tucker@uwtsd.ac.uk::27ca61ee-ba03-4b92-a89a-1d5600e2200a" providerId="AD" clId="Web-{75F9657A-B66E-CB8B-5330-4B69C92D90D6}" dt="2023-11-03T11:46:36.453" v="102" actId="20577"/>
          <ac:spMkLst>
            <pc:docMk/>
            <pc:sldMk cId="3513257134" sldId="331"/>
            <ac:spMk id="5" creationId="{C9BE6DD5-CA11-964B-9022-53CB23366DCE}"/>
          </ac:spMkLst>
        </pc:spChg>
      </pc:sldChg>
      <pc:sldChg chg="add del">
        <pc:chgData name="Roberta Tucker" userId="S::r.tucker@uwtsd.ac.uk::27ca61ee-ba03-4b92-a89a-1d5600e2200a" providerId="AD" clId="Web-{75F9657A-B66E-CB8B-5330-4B69C92D90D6}" dt="2023-11-03T12:11:53.412" v="402"/>
        <pc:sldMkLst>
          <pc:docMk/>
          <pc:sldMk cId="122399677" sldId="332"/>
        </pc:sldMkLst>
      </pc:sldChg>
      <pc:sldChg chg="addSp delSp modSp add del">
        <pc:chgData name="Roberta Tucker" userId="S::r.tucker@uwtsd.ac.uk::27ca61ee-ba03-4b92-a89a-1d5600e2200a" providerId="AD" clId="Web-{75F9657A-B66E-CB8B-5330-4B69C92D90D6}" dt="2023-11-03T12:11:52.022" v="401"/>
        <pc:sldMkLst>
          <pc:docMk/>
          <pc:sldMk cId="4215624145" sldId="333"/>
        </pc:sldMkLst>
        <pc:spChg chg="del">
          <ac:chgData name="Roberta Tucker" userId="S::r.tucker@uwtsd.ac.uk::27ca61ee-ba03-4b92-a89a-1d5600e2200a" providerId="AD" clId="Web-{75F9657A-B66E-CB8B-5330-4B69C92D90D6}" dt="2023-11-03T11:43:35.525" v="7"/>
          <ac:spMkLst>
            <pc:docMk/>
            <pc:sldMk cId="4215624145" sldId="333"/>
            <ac:spMk id="2" creationId="{876378C7-0023-8053-5058-A146B95883EE}"/>
          </ac:spMkLst>
        </pc:spChg>
        <pc:spChg chg="mod">
          <ac:chgData name="Roberta Tucker" userId="S::r.tucker@uwtsd.ac.uk::27ca61ee-ba03-4b92-a89a-1d5600e2200a" providerId="AD" clId="Web-{75F9657A-B66E-CB8B-5330-4B69C92D90D6}" dt="2023-11-03T11:43:23.462" v="5" actId="20577"/>
          <ac:spMkLst>
            <pc:docMk/>
            <pc:sldMk cId="4215624145" sldId="333"/>
            <ac:spMk id="3" creationId="{F7A642B8-194B-0F3D-33C6-1979812E49BC}"/>
          </ac:spMkLst>
        </pc:spChg>
        <pc:spChg chg="add ord">
          <ac:chgData name="Roberta Tucker" userId="S::r.tucker@uwtsd.ac.uk::27ca61ee-ba03-4b92-a89a-1d5600e2200a" providerId="AD" clId="Web-{75F9657A-B66E-CB8B-5330-4B69C92D90D6}" dt="2023-11-03T11:43:18.197" v="3"/>
          <ac:spMkLst>
            <pc:docMk/>
            <pc:sldMk cId="4215624145" sldId="333"/>
            <ac:spMk id="6" creationId="{8CE44637-D140-D0C7-530F-EB052828ECB7}"/>
          </ac:spMkLst>
        </pc:spChg>
        <pc:spChg chg="add del mod">
          <ac:chgData name="Roberta Tucker" userId="S::r.tucker@uwtsd.ac.uk::27ca61ee-ba03-4b92-a89a-1d5600e2200a" providerId="AD" clId="Web-{75F9657A-B66E-CB8B-5330-4B69C92D90D6}" dt="2023-11-03T11:43:38.385" v="8"/>
          <ac:spMkLst>
            <pc:docMk/>
            <pc:sldMk cId="4215624145" sldId="333"/>
            <ac:spMk id="9" creationId="{BC63A65D-6F41-09AB-DA31-C0D8C33CB150}"/>
          </ac:spMkLst>
        </pc:spChg>
        <pc:spChg chg="add mod">
          <ac:chgData name="Roberta Tucker" userId="S::r.tucker@uwtsd.ac.uk::27ca61ee-ba03-4b92-a89a-1d5600e2200a" providerId="AD" clId="Web-{75F9657A-B66E-CB8B-5330-4B69C92D90D6}" dt="2023-11-03T11:44:15.480" v="13" actId="1076"/>
          <ac:spMkLst>
            <pc:docMk/>
            <pc:sldMk cId="4215624145" sldId="333"/>
            <ac:spMk id="12" creationId="{856061D6-AE3F-0045-6738-6FC923A3819B}"/>
          </ac:spMkLst>
        </pc:spChg>
        <pc:picChg chg="mod">
          <ac:chgData name="Roberta Tucker" userId="S::r.tucker@uwtsd.ac.uk::27ca61ee-ba03-4b92-a89a-1d5600e2200a" providerId="AD" clId="Web-{75F9657A-B66E-CB8B-5330-4B69C92D90D6}" dt="2023-11-03T11:43:26.228" v="6" actId="1076"/>
          <ac:picMkLst>
            <pc:docMk/>
            <pc:sldMk cId="4215624145" sldId="333"/>
            <ac:picMk id="7" creationId="{013C0315-25DA-AA02-9F08-B6F1F5AB2794}"/>
          </ac:picMkLst>
        </pc:picChg>
      </pc:sldChg>
      <pc:sldChg chg="addSp delSp modSp add del modNotes">
        <pc:chgData name="Roberta Tucker" userId="S::r.tucker@uwtsd.ac.uk::27ca61ee-ba03-4b92-a89a-1d5600e2200a" providerId="AD" clId="Web-{75F9657A-B66E-CB8B-5330-4B69C92D90D6}" dt="2023-11-03T12:12:01.553" v="407"/>
        <pc:sldMkLst>
          <pc:docMk/>
          <pc:sldMk cId="2565903320" sldId="334"/>
        </pc:sldMkLst>
        <pc:spChg chg="del mod">
          <ac:chgData name="Roberta Tucker" userId="S::r.tucker@uwtsd.ac.uk::27ca61ee-ba03-4b92-a89a-1d5600e2200a" providerId="AD" clId="Web-{75F9657A-B66E-CB8B-5330-4B69C92D90D6}" dt="2023-11-03T11:52:19.528" v="166"/>
          <ac:spMkLst>
            <pc:docMk/>
            <pc:sldMk cId="2565903320" sldId="334"/>
            <ac:spMk id="2" creationId="{769C8FD8-4674-0942-D0F8-A782583ED0E3}"/>
          </ac:spMkLst>
        </pc:spChg>
        <pc:spChg chg="add mod">
          <ac:chgData name="Roberta Tucker" userId="S::r.tucker@uwtsd.ac.uk::27ca61ee-ba03-4b92-a89a-1d5600e2200a" providerId="AD" clId="Web-{75F9657A-B66E-CB8B-5330-4B69C92D90D6}" dt="2023-11-03T12:06:43.230" v="360" actId="1076"/>
          <ac:spMkLst>
            <pc:docMk/>
            <pc:sldMk cId="2565903320" sldId="334"/>
            <ac:spMk id="5" creationId="{5E464AA2-F00A-81D5-09F0-C399F482F2E1}"/>
          </ac:spMkLst>
        </pc:spChg>
        <pc:spChg chg="add del mod">
          <ac:chgData name="Roberta Tucker" userId="S::r.tucker@uwtsd.ac.uk::27ca61ee-ba03-4b92-a89a-1d5600e2200a" providerId="AD" clId="Web-{75F9657A-B66E-CB8B-5330-4B69C92D90D6}" dt="2023-11-03T11:52:23.044" v="167"/>
          <ac:spMkLst>
            <pc:docMk/>
            <pc:sldMk cId="2565903320" sldId="334"/>
            <ac:spMk id="7" creationId="{43104381-B0F3-5BB7-E92F-FA3B915AE641}"/>
          </ac:spMkLst>
        </pc:spChg>
        <pc:spChg chg="add mod ord">
          <ac:chgData name="Roberta Tucker" userId="S::r.tucker@uwtsd.ac.uk::27ca61ee-ba03-4b92-a89a-1d5600e2200a" providerId="AD" clId="Web-{75F9657A-B66E-CB8B-5330-4B69C92D90D6}" dt="2023-11-03T11:58:47.901" v="314" actId="14100"/>
          <ac:spMkLst>
            <pc:docMk/>
            <pc:sldMk cId="2565903320" sldId="334"/>
            <ac:spMk id="9" creationId="{D8ABEFE1-A26F-B5E4-01ED-02D6E838DC72}"/>
          </ac:spMkLst>
        </pc:spChg>
        <pc:spChg chg="add del mod">
          <ac:chgData name="Roberta Tucker" userId="S::r.tucker@uwtsd.ac.uk::27ca61ee-ba03-4b92-a89a-1d5600e2200a" providerId="AD" clId="Web-{75F9657A-B66E-CB8B-5330-4B69C92D90D6}" dt="2023-11-03T12:08:50.140" v="386"/>
          <ac:spMkLst>
            <pc:docMk/>
            <pc:sldMk cId="2565903320" sldId="334"/>
            <ac:spMk id="16" creationId="{238F198A-4231-8DBE-7452-3D28E4F9A159}"/>
          </ac:spMkLst>
        </pc:spChg>
        <pc:picChg chg="del mod">
          <ac:chgData name="Roberta Tucker" userId="S::r.tucker@uwtsd.ac.uk::27ca61ee-ba03-4b92-a89a-1d5600e2200a" providerId="AD" clId="Web-{75F9657A-B66E-CB8B-5330-4B69C92D90D6}" dt="2023-11-03T12:08:40.812" v="384"/>
          <ac:picMkLst>
            <pc:docMk/>
            <pc:sldMk cId="2565903320" sldId="334"/>
            <ac:picMk id="4" creationId="{7FAA5F1C-E54C-37B0-B61D-A92B49D1D31D}"/>
          </ac:picMkLst>
        </pc:picChg>
        <pc:picChg chg="add del mod">
          <ac:chgData name="Roberta Tucker" userId="S::r.tucker@uwtsd.ac.uk::27ca61ee-ba03-4b92-a89a-1d5600e2200a" providerId="AD" clId="Web-{75F9657A-B66E-CB8B-5330-4B69C92D90D6}" dt="2023-11-03T12:08:42.218" v="385"/>
          <ac:picMkLst>
            <pc:docMk/>
            <pc:sldMk cId="2565903320" sldId="334"/>
            <ac:picMk id="10" creationId="{24EC8282-F307-10BE-12E3-15E60D31DEFA}"/>
          </ac:picMkLst>
        </pc:picChg>
        <pc:picChg chg="add del mod">
          <ac:chgData name="Roberta Tucker" userId="S::r.tucker@uwtsd.ac.uk::27ca61ee-ba03-4b92-a89a-1d5600e2200a" providerId="AD" clId="Web-{75F9657A-B66E-CB8B-5330-4B69C92D90D6}" dt="2023-11-03T12:08:51.718" v="387"/>
          <ac:picMkLst>
            <pc:docMk/>
            <pc:sldMk cId="2565903320" sldId="334"/>
            <ac:picMk id="11" creationId="{AAED8413-3D53-33F7-6873-95B8AA3D4BAA}"/>
          </ac:picMkLst>
        </pc:picChg>
        <pc:picChg chg="add del mod">
          <ac:chgData name="Roberta Tucker" userId="S::r.tucker@uwtsd.ac.uk::27ca61ee-ba03-4b92-a89a-1d5600e2200a" providerId="AD" clId="Web-{75F9657A-B66E-CB8B-5330-4B69C92D90D6}" dt="2023-11-03T12:08:53" v="388"/>
          <ac:picMkLst>
            <pc:docMk/>
            <pc:sldMk cId="2565903320" sldId="334"/>
            <ac:picMk id="12" creationId="{27E44587-105B-DE70-E82F-BD5EB4A86FA2}"/>
          </ac:picMkLst>
        </pc:picChg>
        <pc:picChg chg="add del mod">
          <ac:chgData name="Roberta Tucker" userId="S::r.tucker@uwtsd.ac.uk::27ca61ee-ba03-4b92-a89a-1d5600e2200a" providerId="AD" clId="Web-{75F9657A-B66E-CB8B-5330-4B69C92D90D6}" dt="2023-11-03T12:08:54.672" v="389"/>
          <ac:picMkLst>
            <pc:docMk/>
            <pc:sldMk cId="2565903320" sldId="334"/>
            <ac:picMk id="13" creationId="{87B13BA1-F548-B44F-7B66-7AB441C745C8}"/>
          </ac:picMkLst>
        </pc:picChg>
        <pc:picChg chg="add mod">
          <ac:chgData name="Roberta Tucker" userId="S::r.tucker@uwtsd.ac.uk::27ca61ee-ba03-4b92-a89a-1d5600e2200a" providerId="AD" clId="Web-{75F9657A-B66E-CB8B-5330-4B69C92D90D6}" dt="2023-11-03T12:09:30.892" v="395" actId="14100"/>
          <ac:picMkLst>
            <pc:docMk/>
            <pc:sldMk cId="2565903320" sldId="334"/>
            <ac:picMk id="14" creationId="{31279420-60D8-F484-CB8F-53ABE6554060}"/>
          </ac:picMkLst>
        </pc:picChg>
      </pc:sldChg>
      <pc:sldChg chg="addSp delSp modSp add ord replId modNotes">
        <pc:chgData name="Roberta Tucker" userId="S::r.tucker@uwtsd.ac.uk::27ca61ee-ba03-4b92-a89a-1d5600e2200a" providerId="AD" clId="Web-{75F9657A-B66E-CB8B-5330-4B69C92D90D6}" dt="2023-11-03T12:06:53.355" v="362"/>
        <pc:sldMkLst>
          <pc:docMk/>
          <pc:sldMk cId="3855158264" sldId="335"/>
        </pc:sldMkLst>
        <pc:spChg chg="add del mod">
          <ac:chgData name="Roberta Tucker" userId="S::r.tucker@uwtsd.ac.uk::27ca61ee-ba03-4b92-a89a-1d5600e2200a" providerId="AD" clId="Web-{75F9657A-B66E-CB8B-5330-4B69C92D90D6}" dt="2023-11-03T11:55:51.910" v="174"/>
          <ac:spMkLst>
            <pc:docMk/>
            <pc:sldMk cId="3855158264" sldId="335"/>
            <ac:spMk id="3" creationId="{8A2EB690-0C73-103F-7852-3D49771115C2}"/>
          </ac:spMkLst>
        </pc:spChg>
        <pc:spChg chg="mod">
          <ac:chgData name="Roberta Tucker" userId="S::r.tucker@uwtsd.ac.uk::27ca61ee-ba03-4b92-a89a-1d5600e2200a" providerId="AD" clId="Web-{75F9657A-B66E-CB8B-5330-4B69C92D90D6}" dt="2023-11-03T11:56:31.552" v="196" actId="20577"/>
          <ac:spMkLst>
            <pc:docMk/>
            <pc:sldMk cId="3855158264" sldId="335"/>
            <ac:spMk id="5" creationId="{5E464AA2-F00A-81D5-09F0-C399F482F2E1}"/>
          </ac:spMkLst>
        </pc:spChg>
        <pc:spChg chg="add mod ord">
          <ac:chgData name="Roberta Tucker" userId="S::r.tucker@uwtsd.ac.uk::27ca61ee-ba03-4b92-a89a-1d5600e2200a" providerId="AD" clId="Web-{75F9657A-B66E-CB8B-5330-4B69C92D90D6}" dt="2023-11-03T11:58:58.088" v="317" actId="14100"/>
          <ac:spMkLst>
            <pc:docMk/>
            <pc:sldMk cId="3855158264" sldId="335"/>
            <ac:spMk id="8" creationId="{C366627A-0C5A-1E2D-F2E8-B990E224CE3C}"/>
          </ac:spMkLst>
        </pc:spChg>
        <pc:spChg chg="add del mod">
          <ac:chgData name="Roberta Tucker" userId="S::r.tucker@uwtsd.ac.uk::27ca61ee-ba03-4b92-a89a-1d5600e2200a" providerId="AD" clId="Web-{75F9657A-B66E-CB8B-5330-4B69C92D90D6}" dt="2023-11-03T12:06:49.245" v="361"/>
          <ac:spMkLst>
            <pc:docMk/>
            <pc:sldMk cId="3855158264" sldId="335"/>
            <ac:spMk id="10" creationId="{879512E0-D1A7-8C76-BF6D-B8719484E076}"/>
          </ac:spMkLst>
        </pc:spChg>
        <pc:picChg chg="del">
          <ac:chgData name="Roberta Tucker" userId="S::r.tucker@uwtsd.ac.uk::27ca61ee-ba03-4b92-a89a-1d5600e2200a" providerId="AD" clId="Web-{75F9657A-B66E-CB8B-5330-4B69C92D90D6}" dt="2023-11-03T11:55:43.144" v="173"/>
          <ac:picMkLst>
            <pc:docMk/>
            <pc:sldMk cId="3855158264" sldId="335"/>
            <ac:picMk id="4" creationId="{7FAA5F1C-E54C-37B0-B61D-A92B49D1D31D}"/>
          </ac:picMkLst>
        </pc:picChg>
        <pc:picChg chg="add del mod ord">
          <ac:chgData name="Roberta Tucker" userId="S::r.tucker@uwtsd.ac.uk::27ca61ee-ba03-4b92-a89a-1d5600e2200a" providerId="AD" clId="Web-{75F9657A-B66E-CB8B-5330-4B69C92D90D6}" dt="2023-11-03T12:05:59.728" v="351"/>
          <ac:picMkLst>
            <pc:docMk/>
            <pc:sldMk cId="3855158264" sldId="335"/>
            <ac:picMk id="6" creationId="{F13C3469-6CD0-D3F2-98AD-1025AF3FA99E}"/>
          </ac:picMkLst>
        </pc:picChg>
        <pc:picChg chg="add">
          <ac:chgData name="Roberta Tucker" userId="S::r.tucker@uwtsd.ac.uk::27ca61ee-ba03-4b92-a89a-1d5600e2200a" providerId="AD" clId="Web-{75F9657A-B66E-CB8B-5330-4B69C92D90D6}" dt="2023-11-03T12:06:01.759" v="352"/>
          <ac:picMkLst>
            <pc:docMk/>
            <pc:sldMk cId="3855158264" sldId="335"/>
            <ac:picMk id="12" creationId="{A9B1F5FA-E739-863F-F278-7C78BF511DE2}"/>
          </ac:picMkLst>
        </pc:picChg>
      </pc:sldChg>
      <pc:sldChg chg="addSp delSp modSp add del replId">
        <pc:chgData name="Roberta Tucker" userId="S::r.tucker@uwtsd.ac.uk::27ca61ee-ba03-4b92-a89a-1d5600e2200a" providerId="AD" clId="Web-{75F9657A-B66E-CB8B-5330-4B69C92D90D6}" dt="2023-11-03T12:22:56.904" v="483"/>
        <pc:sldMkLst>
          <pc:docMk/>
          <pc:sldMk cId="2295295800" sldId="336"/>
        </pc:sldMkLst>
        <pc:spChg chg="mod">
          <ac:chgData name="Roberta Tucker" userId="S::r.tucker@uwtsd.ac.uk::27ca61ee-ba03-4b92-a89a-1d5600e2200a" providerId="AD" clId="Web-{75F9657A-B66E-CB8B-5330-4B69C92D90D6}" dt="2023-11-03T12:22:26.153" v="481" actId="1076"/>
          <ac:spMkLst>
            <pc:docMk/>
            <pc:sldMk cId="2295295800" sldId="336"/>
            <ac:spMk id="3" creationId="{B79487DE-89F1-C799-FC02-449E9FA690C8}"/>
          </ac:spMkLst>
        </pc:spChg>
        <pc:spChg chg="del mod">
          <ac:chgData name="Roberta Tucker" userId="S::r.tucker@uwtsd.ac.uk::27ca61ee-ba03-4b92-a89a-1d5600e2200a" providerId="AD" clId="Web-{75F9657A-B66E-CB8B-5330-4B69C92D90D6}" dt="2023-11-03T12:21:30.557" v="420"/>
          <ac:spMkLst>
            <pc:docMk/>
            <pc:sldMk cId="2295295800" sldId="336"/>
            <ac:spMk id="5" creationId="{5B4CDA65-5B1C-3855-4D56-0331FA2BE0AB}"/>
          </ac:spMkLst>
        </pc:spChg>
        <pc:picChg chg="del">
          <ac:chgData name="Roberta Tucker" userId="S::r.tucker@uwtsd.ac.uk::27ca61ee-ba03-4b92-a89a-1d5600e2200a" providerId="AD" clId="Web-{75F9657A-B66E-CB8B-5330-4B69C92D90D6}" dt="2023-11-03T12:21:23.854" v="417"/>
          <ac:picMkLst>
            <pc:docMk/>
            <pc:sldMk cId="2295295800" sldId="336"/>
            <ac:picMk id="2" creationId="{39BD57CD-FB0B-A48C-093F-FCDF6D7933B0}"/>
          </ac:picMkLst>
        </pc:picChg>
        <pc:picChg chg="add mod">
          <ac:chgData name="Roberta Tucker" userId="S::r.tucker@uwtsd.ac.uk::27ca61ee-ba03-4b92-a89a-1d5600e2200a" providerId="AD" clId="Web-{75F9657A-B66E-CB8B-5330-4B69C92D90D6}" dt="2023-11-03T12:22:36.216" v="482" actId="14100"/>
          <ac:picMkLst>
            <pc:docMk/>
            <pc:sldMk cId="2295295800" sldId="336"/>
            <ac:picMk id="6" creationId="{EC9701A1-6155-10A4-ECCC-58E20E1C0933}"/>
          </ac:picMkLst>
        </pc:picChg>
        <pc:picChg chg="del">
          <ac:chgData name="Roberta Tucker" userId="S::r.tucker@uwtsd.ac.uk::27ca61ee-ba03-4b92-a89a-1d5600e2200a" providerId="AD" clId="Web-{75F9657A-B66E-CB8B-5330-4B69C92D90D6}" dt="2023-11-03T12:21:45.167" v="424"/>
          <ac:picMkLst>
            <pc:docMk/>
            <pc:sldMk cId="2295295800" sldId="336"/>
            <ac:picMk id="2050" creationId="{AD9B79BF-B312-791C-0C77-A5781EDAC333}"/>
          </ac:picMkLst>
        </pc:picChg>
      </pc:sldChg>
      <pc:sldChg chg="addSp delSp modSp add replId modNotes">
        <pc:chgData name="Roberta Tucker" userId="S::r.tucker@uwtsd.ac.uk::27ca61ee-ba03-4b92-a89a-1d5600e2200a" providerId="AD" clId="Web-{75F9657A-B66E-CB8B-5330-4B69C92D90D6}" dt="2023-11-03T12:34:28.115" v="578"/>
        <pc:sldMkLst>
          <pc:docMk/>
          <pc:sldMk cId="2492083067" sldId="336"/>
        </pc:sldMkLst>
        <pc:spChg chg="mod">
          <ac:chgData name="Roberta Tucker" userId="S::r.tucker@uwtsd.ac.uk::27ca61ee-ba03-4b92-a89a-1d5600e2200a" providerId="AD" clId="Web-{75F9657A-B66E-CB8B-5330-4B69C92D90D6}" dt="2023-11-03T12:29:11.948" v="575" actId="1076"/>
          <ac:spMkLst>
            <pc:docMk/>
            <pc:sldMk cId="2492083067" sldId="336"/>
            <ac:spMk id="3" creationId="{B79487DE-89F1-C799-FC02-449E9FA690C8}"/>
          </ac:spMkLst>
        </pc:spChg>
        <pc:spChg chg="mod">
          <ac:chgData name="Roberta Tucker" userId="S::r.tucker@uwtsd.ac.uk::27ca61ee-ba03-4b92-a89a-1d5600e2200a" providerId="AD" clId="Web-{75F9657A-B66E-CB8B-5330-4B69C92D90D6}" dt="2023-11-03T12:29:29.089" v="576"/>
          <ac:spMkLst>
            <pc:docMk/>
            <pc:sldMk cId="2492083067" sldId="336"/>
            <ac:spMk id="4" creationId="{3FF7D6C0-E597-2D76-D42E-2402345FF4FD}"/>
          </ac:spMkLst>
        </pc:spChg>
        <pc:spChg chg="del">
          <ac:chgData name="Roberta Tucker" userId="S::r.tucker@uwtsd.ac.uk::27ca61ee-ba03-4b92-a89a-1d5600e2200a" providerId="AD" clId="Web-{75F9657A-B66E-CB8B-5330-4B69C92D90D6}" dt="2023-11-03T12:25:03.783" v="487"/>
          <ac:spMkLst>
            <pc:docMk/>
            <pc:sldMk cId="2492083067" sldId="336"/>
            <ac:spMk id="5" creationId="{5B4CDA65-5B1C-3855-4D56-0331FA2BE0AB}"/>
          </ac:spMkLst>
        </pc:spChg>
        <pc:picChg chg="del">
          <ac:chgData name="Roberta Tucker" userId="S::r.tucker@uwtsd.ac.uk::27ca61ee-ba03-4b92-a89a-1d5600e2200a" providerId="AD" clId="Web-{75F9657A-B66E-CB8B-5330-4B69C92D90D6}" dt="2023-11-03T12:24:59.971" v="485"/>
          <ac:picMkLst>
            <pc:docMk/>
            <pc:sldMk cId="2492083067" sldId="336"/>
            <ac:picMk id="2" creationId="{39BD57CD-FB0B-A48C-093F-FCDF6D7933B0}"/>
          </ac:picMkLst>
        </pc:picChg>
        <pc:picChg chg="add del mod">
          <ac:chgData name="Roberta Tucker" userId="S::r.tucker@uwtsd.ac.uk::27ca61ee-ba03-4b92-a89a-1d5600e2200a" providerId="AD" clId="Web-{75F9657A-B66E-CB8B-5330-4B69C92D90D6}" dt="2023-11-03T12:26:37.490" v="497"/>
          <ac:picMkLst>
            <pc:docMk/>
            <pc:sldMk cId="2492083067" sldId="336"/>
            <ac:picMk id="6" creationId="{FA2968C1-4570-3409-A631-6380BFA407A2}"/>
          </ac:picMkLst>
        </pc:picChg>
        <pc:picChg chg="add mod">
          <ac:chgData name="Roberta Tucker" userId="S::r.tucker@uwtsd.ac.uk::27ca61ee-ba03-4b92-a89a-1d5600e2200a" providerId="AD" clId="Web-{75F9657A-B66E-CB8B-5330-4B69C92D90D6}" dt="2023-11-03T12:28:11.931" v="512" actId="1076"/>
          <ac:picMkLst>
            <pc:docMk/>
            <pc:sldMk cId="2492083067" sldId="336"/>
            <ac:picMk id="7" creationId="{3237A6B2-B50E-0775-A666-0BC3311201E9}"/>
          </ac:picMkLst>
        </pc:picChg>
        <pc:picChg chg="add mod">
          <ac:chgData name="Roberta Tucker" userId="S::r.tucker@uwtsd.ac.uk::27ca61ee-ba03-4b92-a89a-1d5600e2200a" providerId="AD" clId="Web-{75F9657A-B66E-CB8B-5330-4B69C92D90D6}" dt="2023-11-03T12:28:19.071" v="513" actId="1076"/>
          <ac:picMkLst>
            <pc:docMk/>
            <pc:sldMk cId="2492083067" sldId="336"/>
            <ac:picMk id="8" creationId="{583BB5B6-F8DB-968A-CEBD-530EAAAC7DEF}"/>
          </ac:picMkLst>
        </pc:picChg>
        <pc:picChg chg="del">
          <ac:chgData name="Roberta Tucker" userId="S::r.tucker@uwtsd.ac.uk::27ca61ee-ba03-4b92-a89a-1d5600e2200a" providerId="AD" clId="Web-{75F9657A-B66E-CB8B-5330-4B69C92D90D6}" dt="2023-11-03T12:25:05.705" v="488"/>
          <ac:picMkLst>
            <pc:docMk/>
            <pc:sldMk cId="2492083067" sldId="336"/>
            <ac:picMk id="2050" creationId="{AD9B79BF-B312-791C-0C77-A5781EDAC333}"/>
          </ac:picMkLst>
        </pc:picChg>
      </pc:sldChg>
    </pc:docChg>
  </pc:docChgLst>
  <pc:docChgLst>
    <pc:chgData name="Roberta Tucker" userId="S::r.tucker@uwtsd.ac.uk::27ca61ee-ba03-4b92-a89a-1d5600e2200a" providerId="AD" clId="Web-{724C55EE-7FA0-ED1E-946C-4C9CB1F5A604}"/>
    <pc:docChg chg="addSld delSld modSld sldOrd addMainMaster modMainMaster">
      <pc:chgData name="Roberta Tucker" userId="S::r.tucker@uwtsd.ac.uk::27ca61ee-ba03-4b92-a89a-1d5600e2200a" providerId="AD" clId="Web-{724C55EE-7FA0-ED1E-946C-4C9CB1F5A604}" dt="2023-11-03T08:17:23.391" v="2969" actId="20577"/>
      <pc:docMkLst>
        <pc:docMk/>
      </pc:docMkLst>
      <pc:sldChg chg="addSp delSp modSp modNotes">
        <pc:chgData name="Roberta Tucker" userId="S::r.tucker@uwtsd.ac.uk::27ca61ee-ba03-4b92-a89a-1d5600e2200a" providerId="AD" clId="Web-{724C55EE-7FA0-ED1E-946C-4C9CB1F5A604}" dt="2023-11-02T11:12:43.974" v="2509"/>
        <pc:sldMkLst>
          <pc:docMk/>
          <pc:sldMk cId="1766858491" sldId="259"/>
        </pc:sldMkLst>
        <pc:spChg chg="add del mod">
          <ac:chgData name="Roberta Tucker" userId="S::r.tucker@uwtsd.ac.uk::27ca61ee-ba03-4b92-a89a-1d5600e2200a" providerId="AD" clId="Web-{724C55EE-7FA0-ED1E-946C-4C9CB1F5A604}" dt="2023-11-02T09:49:33.123" v="409"/>
          <ac:spMkLst>
            <pc:docMk/>
            <pc:sldMk cId="1766858491" sldId="259"/>
            <ac:spMk id="3" creationId="{D7382072-D3F5-D66A-B242-68193AE3CB4E}"/>
          </ac:spMkLst>
        </pc:spChg>
        <pc:spChg chg="del">
          <ac:chgData name="Roberta Tucker" userId="S::r.tucker@uwtsd.ac.uk::27ca61ee-ba03-4b92-a89a-1d5600e2200a" providerId="AD" clId="Web-{724C55EE-7FA0-ED1E-946C-4C9CB1F5A604}" dt="2023-11-02T09:08:21.302" v="0"/>
          <ac:spMkLst>
            <pc:docMk/>
            <pc:sldMk cId="1766858491" sldId="259"/>
            <ac:spMk id="5" creationId="{00000000-0000-0000-0000-000000000000}"/>
          </ac:spMkLst>
        </pc:spChg>
        <pc:spChg chg="add del mod">
          <ac:chgData name="Roberta Tucker" userId="S::r.tucker@uwtsd.ac.uk::27ca61ee-ba03-4b92-a89a-1d5600e2200a" providerId="AD" clId="Web-{724C55EE-7FA0-ED1E-946C-4C9CB1F5A604}" dt="2023-11-02T09:52:38.849" v="467"/>
          <ac:spMkLst>
            <pc:docMk/>
            <pc:sldMk cId="1766858491" sldId="259"/>
            <ac:spMk id="7" creationId="{795559CC-DA0A-7037-4E13-63858A60DE93}"/>
          </ac:spMkLst>
        </pc:spChg>
        <pc:spChg chg="add del mod">
          <ac:chgData name="Roberta Tucker" userId="S::r.tucker@uwtsd.ac.uk::27ca61ee-ba03-4b92-a89a-1d5600e2200a" providerId="AD" clId="Web-{724C55EE-7FA0-ED1E-946C-4C9CB1F5A604}" dt="2023-11-02T09:49:27.420" v="407"/>
          <ac:spMkLst>
            <pc:docMk/>
            <pc:sldMk cId="1766858491" sldId="259"/>
            <ac:spMk id="8" creationId="{795559CC-DA0A-7037-4E13-63858A60DE93}"/>
          </ac:spMkLst>
        </pc:spChg>
        <pc:spChg chg="add del">
          <ac:chgData name="Roberta Tucker" userId="S::r.tucker@uwtsd.ac.uk::27ca61ee-ba03-4b92-a89a-1d5600e2200a" providerId="AD" clId="Web-{724C55EE-7FA0-ED1E-946C-4C9CB1F5A604}" dt="2023-11-02T10:14:52.615" v="624"/>
          <ac:spMkLst>
            <pc:docMk/>
            <pc:sldMk cId="1766858491" sldId="259"/>
            <ac:spMk id="11" creationId="{7984E0D7-1B57-AE57-C4DE-8B79FF5F1FC2}"/>
          </ac:spMkLst>
        </pc:spChg>
        <pc:spChg chg="add del mod ord">
          <ac:chgData name="Roberta Tucker" userId="S::r.tucker@uwtsd.ac.uk::27ca61ee-ba03-4b92-a89a-1d5600e2200a" providerId="AD" clId="Web-{724C55EE-7FA0-ED1E-946C-4C9CB1F5A604}" dt="2023-11-02T11:09:35.093" v="2477"/>
          <ac:spMkLst>
            <pc:docMk/>
            <pc:sldMk cId="1766858491" sldId="259"/>
            <ac:spMk id="24" creationId="{C30EC1EC-96C6-7591-6E46-BA82E9456950}"/>
          </ac:spMkLst>
        </pc:spChg>
        <pc:spChg chg="add mod ord">
          <ac:chgData name="Roberta Tucker" userId="S::r.tucker@uwtsd.ac.uk::27ca61ee-ba03-4b92-a89a-1d5600e2200a" providerId="AD" clId="Web-{724C55EE-7FA0-ED1E-946C-4C9CB1F5A604}" dt="2023-11-02T11:10:40.236" v="2490"/>
          <ac:spMkLst>
            <pc:docMk/>
            <pc:sldMk cId="1766858491" sldId="259"/>
            <ac:spMk id="26" creationId="{1A154762-065F-DF82-A374-ED9B500093D3}"/>
          </ac:spMkLst>
        </pc:spChg>
        <pc:graphicFrameChg chg="add mod modGraphic">
          <ac:chgData name="Roberta Tucker" userId="S::r.tucker@uwtsd.ac.uk::27ca61ee-ba03-4b92-a89a-1d5600e2200a" providerId="AD" clId="Web-{724C55EE-7FA0-ED1E-946C-4C9CB1F5A604}" dt="2023-11-02T11:12:43.974" v="2509"/>
          <ac:graphicFrameMkLst>
            <pc:docMk/>
            <pc:sldMk cId="1766858491" sldId="259"/>
            <ac:graphicFrameMk id="9" creationId="{14EF5A02-A997-A5D2-F325-C24024B6E249}"/>
          </ac:graphicFrameMkLst>
        </pc:graphicFrameChg>
        <pc:picChg chg="add del">
          <ac:chgData name="Roberta Tucker" userId="S::r.tucker@uwtsd.ac.uk::27ca61ee-ba03-4b92-a89a-1d5600e2200a" providerId="AD" clId="Web-{724C55EE-7FA0-ED1E-946C-4C9CB1F5A604}" dt="2023-11-02T09:52:34.145" v="465"/>
          <ac:picMkLst>
            <pc:docMk/>
            <pc:sldMk cId="1766858491" sldId="259"/>
            <ac:picMk id="6" creationId="{147FCA0E-3292-1C95-C972-C4B57B14FFE5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1:09:52.828" v="2483" actId="1076"/>
          <ac:picMkLst>
            <pc:docMk/>
            <pc:sldMk cId="1766858491" sldId="259"/>
            <ac:picMk id="13" creationId="{BCFBA60F-65B2-0D6B-758B-AD87A3150E1E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0:29:37.037" v="1069" actId="1076"/>
          <ac:picMkLst>
            <pc:docMk/>
            <pc:sldMk cId="1766858491" sldId="259"/>
            <ac:picMk id="14" creationId="{D38B94F1-AD50-CC4F-5D4E-2444D87ADDE5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1:09:59.875" v="2485" actId="1076"/>
          <ac:picMkLst>
            <pc:docMk/>
            <pc:sldMk cId="1766858491" sldId="259"/>
            <ac:picMk id="15" creationId="{A89D0A18-7C3C-7D13-E607-BBC9D291EA26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1:10:05.844" v="2487" actId="1076"/>
          <ac:picMkLst>
            <pc:docMk/>
            <pc:sldMk cId="1766858491" sldId="259"/>
            <ac:picMk id="16" creationId="{A911B16C-7F87-7A40-E390-B7790C388209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1:00:57.886" v="2438" actId="1076"/>
          <ac:picMkLst>
            <pc:docMk/>
            <pc:sldMk cId="1766858491" sldId="259"/>
            <ac:picMk id="18" creationId="{1784F3E2-FCC4-1142-7858-C44659AEC684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1:00:50.464" v="2436" actId="1076"/>
          <ac:picMkLst>
            <pc:docMk/>
            <pc:sldMk cId="1766858491" sldId="259"/>
            <ac:picMk id="20" creationId="{7DCB1D53-1927-7464-FB74-AC2C9BE17DF2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1:00:43.417" v="2434" actId="1076"/>
          <ac:picMkLst>
            <pc:docMk/>
            <pc:sldMk cId="1766858491" sldId="259"/>
            <ac:picMk id="21" creationId="{2001CD6E-F19E-572C-9A4E-51F1F4E237B4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1:00:36.917" v="2432" actId="1076"/>
          <ac:picMkLst>
            <pc:docMk/>
            <pc:sldMk cId="1766858491" sldId="259"/>
            <ac:picMk id="22" creationId="{34FE1DAE-FD0C-0E7C-594C-4D90AA4C8D1E}"/>
          </ac:picMkLst>
        </pc:picChg>
      </pc:sldChg>
      <pc:sldChg chg="addSp delSp modSp ord modNotes">
        <pc:chgData name="Roberta Tucker" userId="S::r.tucker@uwtsd.ac.uk::27ca61ee-ba03-4b92-a89a-1d5600e2200a" providerId="AD" clId="Web-{724C55EE-7FA0-ED1E-946C-4C9CB1F5A604}" dt="2023-11-02T12:41:39.946" v="2948"/>
        <pc:sldMkLst>
          <pc:docMk/>
          <pc:sldMk cId="2885938171" sldId="260"/>
        </pc:sldMkLst>
        <pc:spChg chg="add del mod">
          <ac:chgData name="Roberta Tucker" userId="S::r.tucker@uwtsd.ac.uk::27ca61ee-ba03-4b92-a89a-1d5600e2200a" providerId="AD" clId="Web-{724C55EE-7FA0-ED1E-946C-4C9CB1F5A604}" dt="2023-11-02T09:08:35.084" v="5"/>
          <ac:spMkLst>
            <pc:docMk/>
            <pc:sldMk cId="2885938171" sldId="260"/>
            <ac:spMk id="4" creationId="{FB5AF303-B089-A012-053A-E60E553F0428}"/>
          </ac:spMkLst>
        </pc:spChg>
        <pc:spChg chg="del mod">
          <ac:chgData name="Roberta Tucker" userId="S::r.tucker@uwtsd.ac.uk::27ca61ee-ba03-4b92-a89a-1d5600e2200a" providerId="AD" clId="Web-{724C55EE-7FA0-ED1E-946C-4C9CB1F5A604}" dt="2023-11-02T09:08:30.255" v="3"/>
          <ac:spMkLst>
            <pc:docMk/>
            <pc:sldMk cId="2885938171" sldId="260"/>
            <ac:spMk id="5" creationId="{00000000-0000-0000-0000-000000000000}"/>
          </ac:spMkLst>
        </pc:spChg>
        <pc:spChg chg="add mod">
          <ac:chgData name="Roberta Tucker" userId="S::r.tucker@uwtsd.ac.uk::27ca61ee-ba03-4b92-a89a-1d5600e2200a" providerId="AD" clId="Web-{724C55EE-7FA0-ED1E-946C-4C9CB1F5A604}" dt="2023-11-02T12:18:00.005" v="2859" actId="20577"/>
          <ac:spMkLst>
            <pc:docMk/>
            <pc:sldMk cId="2885938171" sldId="260"/>
            <ac:spMk id="9" creationId="{C04C065B-B73A-D075-991C-CF4F4C02793E}"/>
          </ac:spMkLst>
        </pc:spChg>
        <pc:graphicFrameChg chg="add del mod modGraphic">
          <ac:chgData name="Roberta Tucker" userId="S::r.tucker@uwtsd.ac.uk::27ca61ee-ba03-4b92-a89a-1d5600e2200a" providerId="AD" clId="Web-{724C55EE-7FA0-ED1E-946C-4C9CB1F5A604}" dt="2023-11-02T12:00:21.858" v="2771"/>
          <ac:graphicFrameMkLst>
            <pc:docMk/>
            <pc:sldMk cId="2885938171" sldId="260"/>
            <ac:graphicFrameMk id="7" creationId="{FBCF0B9F-A3E7-C1B9-4112-C78C9337316A}"/>
          </ac:graphicFrameMkLst>
        </pc:graphicFrameChg>
        <pc:picChg chg="del">
          <ac:chgData name="Roberta Tucker" userId="S::r.tucker@uwtsd.ac.uk::27ca61ee-ba03-4b92-a89a-1d5600e2200a" providerId="AD" clId="Web-{724C55EE-7FA0-ED1E-946C-4C9CB1F5A604}" dt="2023-11-02T09:08:32.896" v="4"/>
          <ac:picMkLst>
            <pc:docMk/>
            <pc:sldMk cId="2885938171" sldId="260"/>
            <ac:picMk id="2" creationId="{23D0C724-2B5A-4635-E8C2-91314C66E3AB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2:41:39.946" v="2948"/>
          <ac:picMkLst>
            <pc:docMk/>
            <pc:sldMk cId="2885938171" sldId="260"/>
            <ac:picMk id="8" creationId="{D6118EE3-0247-C756-7538-0CA7B9809E08}"/>
          </ac:picMkLst>
        </pc:picChg>
      </pc:sldChg>
      <pc:sldChg chg="del">
        <pc:chgData name="Roberta Tucker" userId="S::r.tucker@uwtsd.ac.uk::27ca61ee-ba03-4b92-a89a-1d5600e2200a" providerId="AD" clId="Web-{724C55EE-7FA0-ED1E-946C-4C9CB1F5A604}" dt="2023-11-02T09:08:39.599" v="7"/>
        <pc:sldMkLst>
          <pc:docMk/>
          <pc:sldMk cId="362163015" sldId="261"/>
        </pc:sldMkLst>
      </pc:sldChg>
      <pc:sldChg chg="modSp">
        <pc:chgData name="Roberta Tucker" userId="S::r.tucker@uwtsd.ac.uk::27ca61ee-ba03-4b92-a89a-1d5600e2200a" providerId="AD" clId="Web-{724C55EE-7FA0-ED1E-946C-4C9CB1F5A604}" dt="2023-11-02T09:10:21.994" v="31" actId="20577"/>
        <pc:sldMkLst>
          <pc:docMk/>
          <pc:sldMk cId="1923354875" sldId="268"/>
        </pc:sldMkLst>
        <pc:spChg chg="mod">
          <ac:chgData name="Roberta Tucker" userId="S::r.tucker@uwtsd.ac.uk::27ca61ee-ba03-4b92-a89a-1d5600e2200a" providerId="AD" clId="Web-{724C55EE-7FA0-ED1E-946C-4C9CB1F5A604}" dt="2023-11-02T09:10:21.994" v="31" actId="20577"/>
          <ac:spMkLst>
            <pc:docMk/>
            <pc:sldMk cId="1923354875" sldId="268"/>
            <ac:spMk id="3" creationId="{417C37D2-A737-7B2A-59C0-14967AEFFF30}"/>
          </ac:spMkLst>
        </pc:spChg>
      </pc:sldChg>
      <pc:sldChg chg="modSp">
        <pc:chgData name="Roberta Tucker" userId="S::r.tucker@uwtsd.ac.uk::27ca61ee-ba03-4b92-a89a-1d5600e2200a" providerId="AD" clId="Web-{724C55EE-7FA0-ED1E-946C-4C9CB1F5A604}" dt="2023-11-03T08:17:09.828" v="2965" actId="20577"/>
        <pc:sldMkLst>
          <pc:docMk/>
          <pc:sldMk cId="740110891" sldId="269"/>
        </pc:sldMkLst>
        <pc:spChg chg="mod">
          <ac:chgData name="Roberta Tucker" userId="S::r.tucker@uwtsd.ac.uk::27ca61ee-ba03-4b92-a89a-1d5600e2200a" providerId="AD" clId="Web-{724C55EE-7FA0-ED1E-946C-4C9CB1F5A604}" dt="2023-11-03T08:17:09.828" v="2965" actId="20577"/>
          <ac:spMkLst>
            <pc:docMk/>
            <pc:sldMk cId="740110891" sldId="269"/>
            <ac:spMk id="5" creationId="{0B019432-F0E9-E765-2264-935D414F17CB}"/>
          </ac:spMkLst>
        </pc:spChg>
      </pc:sldChg>
      <pc:sldChg chg="del">
        <pc:chgData name="Roberta Tucker" userId="S::r.tucker@uwtsd.ac.uk::27ca61ee-ba03-4b92-a89a-1d5600e2200a" providerId="AD" clId="Web-{724C55EE-7FA0-ED1E-946C-4C9CB1F5A604}" dt="2023-11-02T09:09:26.992" v="27"/>
        <pc:sldMkLst>
          <pc:docMk/>
          <pc:sldMk cId="2824660354" sldId="271"/>
        </pc:sldMkLst>
      </pc:sldChg>
      <pc:sldChg chg="del">
        <pc:chgData name="Roberta Tucker" userId="S::r.tucker@uwtsd.ac.uk::27ca61ee-ba03-4b92-a89a-1d5600e2200a" providerId="AD" clId="Web-{724C55EE-7FA0-ED1E-946C-4C9CB1F5A604}" dt="2023-11-02T09:09:29.570" v="28"/>
        <pc:sldMkLst>
          <pc:docMk/>
          <pc:sldMk cId="905093612" sldId="272"/>
        </pc:sldMkLst>
      </pc:sldChg>
      <pc:sldChg chg="del">
        <pc:chgData name="Roberta Tucker" userId="S::r.tucker@uwtsd.ac.uk::27ca61ee-ba03-4b92-a89a-1d5600e2200a" providerId="AD" clId="Web-{724C55EE-7FA0-ED1E-946C-4C9CB1F5A604}" dt="2023-11-02T09:09:31.523" v="29"/>
        <pc:sldMkLst>
          <pc:docMk/>
          <pc:sldMk cId="2403244635" sldId="273"/>
        </pc:sldMkLst>
      </pc:sldChg>
      <pc:sldChg chg="del">
        <pc:chgData name="Roberta Tucker" userId="S::r.tucker@uwtsd.ac.uk::27ca61ee-ba03-4b92-a89a-1d5600e2200a" providerId="AD" clId="Web-{724C55EE-7FA0-ED1E-946C-4C9CB1F5A604}" dt="2023-11-02T09:08:39.537" v="6"/>
        <pc:sldMkLst>
          <pc:docMk/>
          <pc:sldMk cId="3445190752" sldId="275"/>
        </pc:sldMkLst>
      </pc:sldChg>
      <pc:sldChg chg="del">
        <pc:chgData name="Roberta Tucker" userId="S::r.tucker@uwtsd.ac.uk::27ca61ee-ba03-4b92-a89a-1d5600e2200a" providerId="AD" clId="Web-{724C55EE-7FA0-ED1E-946C-4C9CB1F5A604}" dt="2023-11-02T09:08:40.053" v="8"/>
        <pc:sldMkLst>
          <pc:docMk/>
          <pc:sldMk cId="3498245970" sldId="276"/>
        </pc:sldMkLst>
      </pc:sldChg>
      <pc:sldChg chg="del">
        <pc:chgData name="Roberta Tucker" userId="S::r.tucker@uwtsd.ac.uk::27ca61ee-ba03-4b92-a89a-1d5600e2200a" providerId="AD" clId="Web-{724C55EE-7FA0-ED1E-946C-4C9CB1F5A604}" dt="2023-11-02T09:08:42.771" v="9"/>
        <pc:sldMkLst>
          <pc:docMk/>
          <pc:sldMk cId="3932791315" sldId="277"/>
        </pc:sldMkLst>
      </pc:sldChg>
      <pc:sldChg chg="del">
        <pc:chgData name="Roberta Tucker" userId="S::r.tucker@uwtsd.ac.uk::27ca61ee-ba03-4b92-a89a-1d5600e2200a" providerId="AD" clId="Web-{724C55EE-7FA0-ED1E-946C-4C9CB1F5A604}" dt="2023-11-02T09:08:44.881" v="10"/>
        <pc:sldMkLst>
          <pc:docMk/>
          <pc:sldMk cId="523078405" sldId="278"/>
        </pc:sldMkLst>
      </pc:sldChg>
      <pc:sldChg chg="del">
        <pc:chgData name="Roberta Tucker" userId="S::r.tucker@uwtsd.ac.uk::27ca61ee-ba03-4b92-a89a-1d5600e2200a" providerId="AD" clId="Web-{724C55EE-7FA0-ED1E-946C-4C9CB1F5A604}" dt="2023-11-02T09:08:45.772" v="11"/>
        <pc:sldMkLst>
          <pc:docMk/>
          <pc:sldMk cId="3462778034" sldId="279"/>
        </pc:sldMkLst>
      </pc:sldChg>
      <pc:sldChg chg="del">
        <pc:chgData name="Roberta Tucker" userId="S::r.tucker@uwtsd.ac.uk::27ca61ee-ba03-4b92-a89a-1d5600e2200a" providerId="AD" clId="Web-{724C55EE-7FA0-ED1E-946C-4C9CB1F5A604}" dt="2023-11-02T09:08:49.647" v="13"/>
        <pc:sldMkLst>
          <pc:docMk/>
          <pc:sldMk cId="1914936910" sldId="280"/>
        </pc:sldMkLst>
      </pc:sldChg>
      <pc:sldChg chg="del">
        <pc:chgData name="Roberta Tucker" userId="S::r.tucker@uwtsd.ac.uk::27ca61ee-ba03-4b92-a89a-1d5600e2200a" providerId="AD" clId="Web-{724C55EE-7FA0-ED1E-946C-4C9CB1F5A604}" dt="2023-11-02T09:08:51.662" v="14"/>
        <pc:sldMkLst>
          <pc:docMk/>
          <pc:sldMk cId="3841299453" sldId="281"/>
        </pc:sldMkLst>
      </pc:sldChg>
      <pc:sldChg chg="del">
        <pc:chgData name="Roberta Tucker" userId="S::r.tucker@uwtsd.ac.uk::27ca61ee-ba03-4b92-a89a-1d5600e2200a" providerId="AD" clId="Web-{724C55EE-7FA0-ED1E-946C-4C9CB1F5A604}" dt="2023-11-02T09:08:54.334" v="15"/>
        <pc:sldMkLst>
          <pc:docMk/>
          <pc:sldMk cId="3894539527" sldId="282"/>
        </pc:sldMkLst>
      </pc:sldChg>
      <pc:sldChg chg="del">
        <pc:chgData name="Roberta Tucker" userId="S::r.tucker@uwtsd.ac.uk::27ca61ee-ba03-4b92-a89a-1d5600e2200a" providerId="AD" clId="Web-{724C55EE-7FA0-ED1E-946C-4C9CB1F5A604}" dt="2023-11-02T09:09:05.366" v="18"/>
        <pc:sldMkLst>
          <pc:docMk/>
          <pc:sldMk cId="3457975193" sldId="283"/>
        </pc:sldMkLst>
      </pc:sldChg>
      <pc:sldChg chg="del">
        <pc:chgData name="Roberta Tucker" userId="S::r.tucker@uwtsd.ac.uk::27ca61ee-ba03-4b92-a89a-1d5600e2200a" providerId="AD" clId="Web-{724C55EE-7FA0-ED1E-946C-4C9CB1F5A604}" dt="2023-11-02T09:09:11.147" v="20"/>
        <pc:sldMkLst>
          <pc:docMk/>
          <pc:sldMk cId="1527793799" sldId="284"/>
        </pc:sldMkLst>
      </pc:sldChg>
      <pc:sldChg chg="del">
        <pc:chgData name="Roberta Tucker" userId="S::r.tucker@uwtsd.ac.uk::27ca61ee-ba03-4b92-a89a-1d5600e2200a" providerId="AD" clId="Web-{724C55EE-7FA0-ED1E-946C-4C9CB1F5A604}" dt="2023-11-02T09:09:13.366" v="21"/>
        <pc:sldMkLst>
          <pc:docMk/>
          <pc:sldMk cId="4093553266" sldId="285"/>
        </pc:sldMkLst>
      </pc:sldChg>
      <pc:sldChg chg="del">
        <pc:chgData name="Roberta Tucker" userId="S::r.tucker@uwtsd.ac.uk::27ca61ee-ba03-4b92-a89a-1d5600e2200a" providerId="AD" clId="Web-{724C55EE-7FA0-ED1E-946C-4C9CB1F5A604}" dt="2023-11-02T09:09:14.773" v="22"/>
        <pc:sldMkLst>
          <pc:docMk/>
          <pc:sldMk cId="4179655740" sldId="286"/>
        </pc:sldMkLst>
      </pc:sldChg>
      <pc:sldChg chg="del">
        <pc:chgData name="Roberta Tucker" userId="S::r.tucker@uwtsd.ac.uk::27ca61ee-ba03-4b92-a89a-1d5600e2200a" providerId="AD" clId="Web-{724C55EE-7FA0-ED1E-946C-4C9CB1F5A604}" dt="2023-11-02T09:09:15.991" v="23"/>
        <pc:sldMkLst>
          <pc:docMk/>
          <pc:sldMk cId="2307668256" sldId="287"/>
        </pc:sldMkLst>
      </pc:sldChg>
      <pc:sldChg chg="del">
        <pc:chgData name="Roberta Tucker" userId="S::r.tucker@uwtsd.ac.uk::27ca61ee-ba03-4b92-a89a-1d5600e2200a" providerId="AD" clId="Web-{724C55EE-7FA0-ED1E-946C-4C9CB1F5A604}" dt="2023-11-02T09:09:19.679" v="24"/>
        <pc:sldMkLst>
          <pc:docMk/>
          <pc:sldMk cId="2865941694" sldId="288"/>
        </pc:sldMkLst>
      </pc:sldChg>
      <pc:sldChg chg="del">
        <pc:chgData name="Roberta Tucker" userId="S::r.tucker@uwtsd.ac.uk::27ca61ee-ba03-4b92-a89a-1d5600e2200a" providerId="AD" clId="Web-{724C55EE-7FA0-ED1E-946C-4C9CB1F5A604}" dt="2023-11-02T09:09:22.101" v="25"/>
        <pc:sldMkLst>
          <pc:docMk/>
          <pc:sldMk cId="1208681906" sldId="289"/>
        </pc:sldMkLst>
      </pc:sldChg>
      <pc:sldChg chg="del">
        <pc:chgData name="Roberta Tucker" userId="S::r.tucker@uwtsd.ac.uk::27ca61ee-ba03-4b92-a89a-1d5600e2200a" providerId="AD" clId="Web-{724C55EE-7FA0-ED1E-946C-4C9CB1F5A604}" dt="2023-11-02T09:09:23.789" v="26"/>
        <pc:sldMkLst>
          <pc:docMk/>
          <pc:sldMk cId="3827913129" sldId="290"/>
        </pc:sldMkLst>
      </pc:sldChg>
      <pc:sldChg chg="del">
        <pc:chgData name="Roberta Tucker" userId="S::r.tucker@uwtsd.ac.uk::27ca61ee-ba03-4b92-a89a-1d5600e2200a" providerId="AD" clId="Web-{724C55EE-7FA0-ED1E-946C-4C9CB1F5A604}" dt="2023-11-02T09:08:47.600" v="12"/>
        <pc:sldMkLst>
          <pc:docMk/>
          <pc:sldMk cId="2470671172" sldId="292"/>
        </pc:sldMkLst>
      </pc:sldChg>
      <pc:sldChg chg="addSp delSp modSp modNotes">
        <pc:chgData name="Roberta Tucker" userId="S::r.tucker@uwtsd.ac.uk::27ca61ee-ba03-4b92-a89a-1d5600e2200a" providerId="AD" clId="Web-{724C55EE-7FA0-ED1E-946C-4C9CB1F5A604}" dt="2023-11-02T09:49:50.124" v="413"/>
        <pc:sldMkLst>
          <pc:docMk/>
          <pc:sldMk cId="2575967333" sldId="293"/>
        </pc:sldMkLst>
        <pc:spChg chg="del">
          <ac:chgData name="Roberta Tucker" userId="S::r.tucker@uwtsd.ac.uk::27ca61ee-ba03-4b92-a89a-1d5600e2200a" providerId="AD" clId="Web-{724C55EE-7FA0-ED1E-946C-4C9CB1F5A604}" dt="2023-11-02T09:09:01.256" v="17"/>
          <ac:spMkLst>
            <pc:docMk/>
            <pc:sldMk cId="2575967333" sldId="293"/>
            <ac:spMk id="2" creationId="{360BFAD0-AD19-7097-1E4C-7A409539195C}"/>
          </ac:spMkLst>
        </pc:spChg>
        <pc:spChg chg="add mod">
          <ac:chgData name="Roberta Tucker" userId="S::r.tucker@uwtsd.ac.uk::27ca61ee-ba03-4b92-a89a-1d5600e2200a" providerId="AD" clId="Web-{724C55EE-7FA0-ED1E-946C-4C9CB1F5A604}" dt="2023-11-02T09:08:57.413" v="16"/>
          <ac:spMkLst>
            <pc:docMk/>
            <pc:sldMk cId="2575967333" sldId="293"/>
            <ac:spMk id="5" creationId="{F8A02826-3F4C-3F5B-8B58-4ED6D99FFC1D}"/>
          </ac:spMkLst>
        </pc:spChg>
        <pc:spChg chg="add mod">
          <ac:chgData name="Roberta Tucker" userId="S::r.tucker@uwtsd.ac.uk::27ca61ee-ba03-4b92-a89a-1d5600e2200a" providerId="AD" clId="Web-{724C55EE-7FA0-ED1E-946C-4C9CB1F5A604}" dt="2023-11-02T09:09:01.256" v="17"/>
          <ac:spMkLst>
            <pc:docMk/>
            <pc:sldMk cId="2575967333" sldId="293"/>
            <ac:spMk id="7" creationId="{A6F48FCE-52F8-CAD5-1D3C-19765A320134}"/>
          </ac:spMkLst>
        </pc:spChg>
        <pc:picChg chg="del">
          <ac:chgData name="Roberta Tucker" userId="S::r.tucker@uwtsd.ac.uk::27ca61ee-ba03-4b92-a89a-1d5600e2200a" providerId="AD" clId="Web-{724C55EE-7FA0-ED1E-946C-4C9CB1F5A604}" dt="2023-11-02T09:08:57.413" v="16"/>
          <ac:picMkLst>
            <pc:docMk/>
            <pc:sldMk cId="2575967333" sldId="293"/>
            <ac:picMk id="4" creationId="{A039DEF2-A8B1-EB4E-F589-F89364C4DCA0}"/>
          </ac:picMkLst>
        </pc:picChg>
      </pc:sldChg>
      <pc:sldChg chg="del">
        <pc:chgData name="Roberta Tucker" userId="S::r.tucker@uwtsd.ac.uk::27ca61ee-ba03-4b92-a89a-1d5600e2200a" providerId="AD" clId="Web-{724C55EE-7FA0-ED1E-946C-4C9CB1F5A604}" dt="2023-11-02T09:09:09.163" v="19"/>
        <pc:sldMkLst>
          <pc:docMk/>
          <pc:sldMk cId="134047024" sldId="295"/>
        </pc:sldMkLst>
      </pc:sldChg>
      <pc:sldChg chg="addSp delSp modSp">
        <pc:chgData name="Roberta Tucker" userId="S::r.tucker@uwtsd.ac.uk::27ca61ee-ba03-4b92-a89a-1d5600e2200a" providerId="AD" clId="Web-{724C55EE-7FA0-ED1E-946C-4C9CB1F5A604}" dt="2023-11-02T09:16:25.163" v="70" actId="1076"/>
        <pc:sldMkLst>
          <pc:docMk/>
          <pc:sldMk cId="1703131493" sldId="297"/>
        </pc:sldMkLst>
        <pc:spChg chg="add del mod">
          <ac:chgData name="Roberta Tucker" userId="S::r.tucker@uwtsd.ac.uk::27ca61ee-ba03-4b92-a89a-1d5600e2200a" providerId="AD" clId="Web-{724C55EE-7FA0-ED1E-946C-4C9CB1F5A604}" dt="2023-11-02T09:16:17.631" v="67"/>
          <ac:spMkLst>
            <pc:docMk/>
            <pc:sldMk cId="1703131493" sldId="297"/>
            <ac:spMk id="3" creationId="{BDC74110-4DC7-8804-BFCB-CC6139EB2EF0}"/>
          </ac:spMkLst>
        </pc:spChg>
        <pc:picChg chg="del">
          <ac:chgData name="Roberta Tucker" userId="S::r.tucker@uwtsd.ac.uk::27ca61ee-ba03-4b92-a89a-1d5600e2200a" providerId="AD" clId="Web-{724C55EE-7FA0-ED1E-946C-4C9CB1F5A604}" dt="2023-11-02T09:11:55.934" v="41"/>
          <ac:picMkLst>
            <pc:docMk/>
            <pc:sldMk cId="1703131493" sldId="297"/>
            <ac:picMk id="4" creationId="{C6FB3E75-3992-9EBA-463A-CD35F8D0AC1F}"/>
          </ac:picMkLst>
        </pc:picChg>
        <pc:picChg chg="add mod ord">
          <ac:chgData name="Roberta Tucker" userId="S::r.tucker@uwtsd.ac.uk::27ca61ee-ba03-4b92-a89a-1d5600e2200a" providerId="AD" clId="Web-{724C55EE-7FA0-ED1E-946C-4C9CB1F5A604}" dt="2023-11-02T09:16:25.163" v="70" actId="1076"/>
          <ac:picMkLst>
            <pc:docMk/>
            <pc:sldMk cId="1703131493" sldId="297"/>
            <ac:picMk id="5" creationId="{D0E2E8A7-1D68-D56C-1F80-5149BF897FE0}"/>
          </ac:picMkLst>
        </pc:picChg>
      </pc:sldChg>
      <pc:sldChg chg="modSp add">
        <pc:chgData name="Roberta Tucker" userId="S::r.tucker@uwtsd.ac.uk::27ca61ee-ba03-4b92-a89a-1d5600e2200a" providerId="AD" clId="Web-{724C55EE-7FA0-ED1E-946C-4C9CB1F5A604}" dt="2023-11-02T09:10:34.744" v="33" actId="20577"/>
        <pc:sldMkLst>
          <pc:docMk/>
          <pc:sldMk cId="1229926680" sldId="298"/>
        </pc:sldMkLst>
        <pc:spChg chg="mod">
          <ac:chgData name="Roberta Tucker" userId="S::r.tucker@uwtsd.ac.uk::27ca61ee-ba03-4b92-a89a-1d5600e2200a" providerId="AD" clId="Web-{724C55EE-7FA0-ED1E-946C-4C9CB1F5A604}" dt="2023-11-02T09:10:34.744" v="33" actId="20577"/>
          <ac:spMkLst>
            <pc:docMk/>
            <pc:sldMk cId="1229926680" sldId="298"/>
            <ac:spMk id="8" creationId="{57ED6D5D-E07C-2A2E-1770-B082DB384717}"/>
          </ac:spMkLst>
        </pc:spChg>
      </pc:sldChg>
      <pc:sldChg chg="modSp add">
        <pc:chgData name="Roberta Tucker" userId="S::r.tucker@uwtsd.ac.uk::27ca61ee-ba03-4b92-a89a-1d5600e2200a" providerId="AD" clId="Web-{724C55EE-7FA0-ED1E-946C-4C9CB1F5A604}" dt="2023-11-03T08:17:23.391" v="2969" actId="20577"/>
        <pc:sldMkLst>
          <pc:docMk/>
          <pc:sldMk cId="2390649610" sldId="299"/>
        </pc:sldMkLst>
        <pc:spChg chg="mod">
          <ac:chgData name="Roberta Tucker" userId="S::r.tucker@uwtsd.ac.uk::27ca61ee-ba03-4b92-a89a-1d5600e2200a" providerId="AD" clId="Web-{724C55EE-7FA0-ED1E-946C-4C9CB1F5A604}" dt="2023-11-03T08:17:23.391" v="2969" actId="20577"/>
          <ac:spMkLst>
            <pc:docMk/>
            <pc:sldMk cId="2390649610" sldId="299"/>
            <ac:spMk id="5" creationId="{0B019432-F0E9-E765-2264-935D414F17CB}"/>
          </ac:spMkLst>
        </pc:spChg>
      </pc:sldChg>
      <pc:sldChg chg="del">
        <pc:chgData name="Roberta Tucker" userId="S::r.tucker@uwtsd.ac.uk::27ca61ee-ba03-4b92-a89a-1d5600e2200a" providerId="AD" clId="Web-{724C55EE-7FA0-ED1E-946C-4C9CB1F5A604}" dt="2023-11-02T09:08:23.458" v="1"/>
        <pc:sldMkLst>
          <pc:docMk/>
          <pc:sldMk cId="3254630425" sldId="299"/>
        </pc:sldMkLst>
      </pc:sldChg>
      <pc:sldChg chg="add">
        <pc:chgData name="Roberta Tucker" userId="S::r.tucker@uwtsd.ac.uk::27ca61ee-ba03-4b92-a89a-1d5600e2200a" providerId="AD" clId="Web-{724C55EE-7FA0-ED1E-946C-4C9CB1F5A604}" dt="2023-11-02T09:11:43.012" v="40"/>
        <pc:sldMkLst>
          <pc:docMk/>
          <pc:sldMk cId="4000785449" sldId="300"/>
        </pc:sldMkLst>
      </pc:sldChg>
      <pc:sldChg chg="modSp add del">
        <pc:chgData name="Roberta Tucker" userId="S::r.tucker@uwtsd.ac.uk::27ca61ee-ba03-4b92-a89a-1d5600e2200a" providerId="AD" clId="Web-{724C55EE-7FA0-ED1E-946C-4C9CB1F5A604}" dt="2023-11-02T09:12:58.530" v="45"/>
        <pc:sldMkLst>
          <pc:docMk/>
          <pc:sldMk cId="2616539065" sldId="301"/>
        </pc:sldMkLst>
        <pc:picChg chg="mod">
          <ac:chgData name="Roberta Tucker" userId="S::r.tucker@uwtsd.ac.uk::27ca61ee-ba03-4b92-a89a-1d5600e2200a" providerId="AD" clId="Web-{724C55EE-7FA0-ED1E-946C-4C9CB1F5A604}" dt="2023-11-02T09:12:16.841" v="43" actId="1076"/>
          <ac:picMkLst>
            <pc:docMk/>
            <pc:sldMk cId="2616539065" sldId="301"/>
            <ac:picMk id="12" creationId="{937FAC84-23F1-401F-A313-68AD63D601F8}"/>
          </ac:picMkLst>
        </pc:picChg>
      </pc:sldChg>
      <pc:sldChg chg="modSp add">
        <pc:chgData name="Roberta Tucker" userId="S::r.tucker@uwtsd.ac.uk::27ca61ee-ba03-4b92-a89a-1d5600e2200a" providerId="AD" clId="Web-{724C55EE-7FA0-ED1E-946C-4C9CB1F5A604}" dt="2023-11-02T09:15:57.599" v="66" actId="20577"/>
        <pc:sldMkLst>
          <pc:docMk/>
          <pc:sldMk cId="3511455082" sldId="302"/>
        </pc:sldMkLst>
        <pc:spChg chg="mod">
          <ac:chgData name="Roberta Tucker" userId="S::r.tucker@uwtsd.ac.uk::27ca61ee-ba03-4b92-a89a-1d5600e2200a" providerId="AD" clId="Web-{724C55EE-7FA0-ED1E-946C-4C9CB1F5A604}" dt="2023-11-02T09:15:39.099" v="61" actId="20577"/>
          <ac:spMkLst>
            <pc:docMk/>
            <pc:sldMk cId="3511455082" sldId="302"/>
            <ac:spMk id="3" creationId="{EDE512D6-1B42-4E1C-AEE3-478A340AC162}"/>
          </ac:spMkLst>
        </pc:spChg>
        <pc:spChg chg="mod">
          <ac:chgData name="Roberta Tucker" userId="S::r.tucker@uwtsd.ac.uk::27ca61ee-ba03-4b92-a89a-1d5600e2200a" providerId="AD" clId="Web-{724C55EE-7FA0-ED1E-946C-4C9CB1F5A604}" dt="2023-11-02T09:15:57.599" v="66" actId="20577"/>
          <ac:spMkLst>
            <pc:docMk/>
            <pc:sldMk cId="3511455082" sldId="302"/>
            <ac:spMk id="4" creationId="{88B348B4-1179-40C0-B903-717D79F0A399}"/>
          </ac:spMkLst>
        </pc:spChg>
      </pc:sldChg>
      <pc:sldChg chg="addSp delSp modSp add delAnim modNotes">
        <pc:chgData name="Roberta Tucker" userId="S::r.tucker@uwtsd.ac.uk::27ca61ee-ba03-4b92-a89a-1d5600e2200a" providerId="AD" clId="Web-{724C55EE-7FA0-ED1E-946C-4C9CB1F5A604}" dt="2023-11-02T10:10:12.074" v="587" actId="1076"/>
        <pc:sldMkLst>
          <pc:docMk/>
          <pc:sldMk cId="3416161511" sldId="303"/>
        </pc:sldMkLst>
        <pc:spChg chg="del mod">
          <ac:chgData name="Roberta Tucker" userId="S::r.tucker@uwtsd.ac.uk::27ca61ee-ba03-4b92-a89a-1d5600e2200a" providerId="AD" clId="Web-{724C55EE-7FA0-ED1E-946C-4C9CB1F5A604}" dt="2023-11-02T09:40:36.245" v="208"/>
          <ac:spMkLst>
            <pc:docMk/>
            <pc:sldMk cId="3416161511" sldId="303"/>
            <ac:spMk id="6" creationId="{0A49D13F-A02B-34DF-3E84-B90D79FF944D}"/>
          </ac:spMkLst>
        </pc:spChg>
        <pc:spChg chg="add ord">
          <ac:chgData name="Roberta Tucker" userId="S::r.tucker@uwtsd.ac.uk::27ca61ee-ba03-4b92-a89a-1d5600e2200a" providerId="AD" clId="Web-{724C55EE-7FA0-ED1E-946C-4C9CB1F5A604}" dt="2023-11-02T09:41:05.824" v="211"/>
          <ac:spMkLst>
            <pc:docMk/>
            <pc:sldMk cId="3416161511" sldId="303"/>
            <ac:spMk id="9" creationId="{65A7654A-7622-FB76-7D57-5DD29D071726}"/>
          </ac:spMkLst>
        </pc:spChg>
        <pc:spChg chg="add del">
          <ac:chgData name="Roberta Tucker" userId="S::r.tucker@uwtsd.ac.uk::27ca61ee-ba03-4b92-a89a-1d5600e2200a" providerId="AD" clId="Web-{724C55EE-7FA0-ED1E-946C-4C9CB1F5A604}" dt="2023-11-02T09:40:22.432" v="205"/>
          <ac:spMkLst>
            <pc:docMk/>
            <pc:sldMk cId="3416161511" sldId="303"/>
            <ac:spMk id="11" creationId="{88C23A81-0BD9-39E9-3CB6-78385CE36F35}"/>
          </ac:spMkLst>
        </pc:spChg>
        <pc:spChg chg="add mod ord">
          <ac:chgData name="Roberta Tucker" userId="S::r.tucker@uwtsd.ac.uk::27ca61ee-ba03-4b92-a89a-1d5600e2200a" providerId="AD" clId="Web-{724C55EE-7FA0-ED1E-946C-4C9CB1F5A604}" dt="2023-11-02T09:41:12.621" v="212" actId="20577"/>
          <ac:spMkLst>
            <pc:docMk/>
            <pc:sldMk cId="3416161511" sldId="303"/>
            <ac:spMk id="13" creationId="{7C8149E2-CF23-3B6C-B059-E7E4AAD0E006}"/>
          </ac:spMkLst>
        </pc:spChg>
        <pc:picChg chg="del mod">
          <ac:chgData name="Roberta Tucker" userId="S::r.tucker@uwtsd.ac.uk::27ca61ee-ba03-4b92-a89a-1d5600e2200a" providerId="AD" clId="Web-{724C55EE-7FA0-ED1E-946C-4C9CB1F5A604}" dt="2023-11-02T10:09:57.714" v="583"/>
          <ac:picMkLst>
            <pc:docMk/>
            <pc:sldMk cId="3416161511" sldId="303"/>
            <ac:picMk id="2" creationId="{A2C6FBC8-9961-B91D-69C6-9FE83FE4CBF0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09:39:17.961" v="196" actId="1076"/>
          <ac:picMkLst>
            <pc:docMk/>
            <pc:sldMk cId="3416161511" sldId="303"/>
            <ac:picMk id="4" creationId="{664BF887-0646-ECB4-5A47-366A5B1B229B}"/>
          </ac:picMkLst>
        </pc:picChg>
        <pc:picChg chg="del">
          <ac:chgData name="Roberta Tucker" userId="S::r.tucker@uwtsd.ac.uk::27ca61ee-ba03-4b92-a89a-1d5600e2200a" providerId="AD" clId="Web-{724C55EE-7FA0-ED1E-946C-4C9CB1F5A604}" dt="2023-11-02T09:39:03.226" v="192"/>
          <ac:picMkLst>
            <pc:docMk/>
            <pc:sldMk cId="3416161511" sldId="303"/>
            <ac:picMk id="7" creationId="{06FD5EA9-6073-D144-8637-318440FE9545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0:10:12.074" v="587" actId="1076"/>
          <ac:picMkLst>
            <pc:docMk/>
            <pc:sldMk cId="3416161511" sldId="303"/>
            <ac:picMk id="14" creationId="{09DE98E7-6AAA-9AEF-64A2-66B111BF3B13}"/>
          </ac:picMkLst>
        </pc:picChg>
      </pc:sldChg>
      <pc:sldChg chg="add del">
        <pc:chgData name="Roberta Tucker" userId="S::r.tucker@uwtsd.ac.uk::27ca61ee-ba03-4b92-a89a-1d5600e2200a" providerId="AD" clId="Web-{724C55EE-7FA0-ED1E-946C-4C9CB1F5A604}" dt="2023-11-02T09:21:49.440" v="92"/>
        <pc:sldMkLst>
          <pc:docMk/>
          <pc:sldMk cId="2154209864" sldId="304"/>
        </pc:sldMkLst>
      </pc:sldChg>
      <pc:sldChg chg="addSp delSp modSp add modNotes">
        <pc:chgData name="Roberta Tucker" userId="S::r.tucker@uwtsd.ac.uk::27ca61ee-ba03-4b92-a89a-1d5600e2200a" providerId="AD" clId="Web-{724C55EE-7FA0-ED1E-946C-4C9CB1F5A604}" dt="2023-11-02T09:50:13.781" v="414" actId="1076"/>
        <pc:sldMkLst>
          <pc:docMk/>
          <pc:sldMk cId="2154870785" sldId="305"/>
        </pc:sldMkLst>
        <pc:spChg chg="mod">
          <ac:chgData name="Roberta Tucker" userId="S::r.tucker@uwtsd.ac.uk::27ca61ee-ba03-4b92-a89a-1d5600e2200a" providerId="AD" clId="Web-{724C55EE-7FA0-ED1E-946C-4C9CB1F5A604}" dt="2023-11-02T09:36:15.251" v="183" actId="20577"/>
          <ac:spMkLst>
            <pc:docMk/>
            <pc:sldMk cId="2154870785" sldId="305"/>
            <ac:spMk id="2" creationId="{EF728387-CBCE-FBC6-A543-8EDA2B7E6B60}"/>
          </ac:spMkLst>
        </pc:spChg>
        <pc:spChg chg="mod">
          <ac:chgData name="Roberta Tucker" userId="S::r.tucker@uwtsd.ac.uk::27ca61ee-ba03-4b92-a89a-1d5600e2200a" providerId="AD" clId="Web-{724C55EE-7FA0-ED1E-946C-4C9CB1F5A604}" dt="2023-11-02T09:50:13.781" v="414" actId="1076"/>
          <ac:spMkLst>
            <pc:docMk/>
            <pc:sldMk cId="2154870785" sldId="305"/>
            <ac:spMk id="6" creationId="{490318DD-CCC5-C996-32F0-458AC855818D}"/>
          </ac:spMkLst>
        </pc:spChg>
        <pc:spChg chg="del">
          <ac:chgData name="Roberta Tucker" userId="S::r.tucker@uwtsd.ac.uk::27ca61ee-ba03-4b92-a89a-1d5600e2200a" providerId="AD" clId="Web-{724C55EE-7FA0-ED1E-946C-4C9CB1F5A604}" dt="2023-11-02T09:35:38.719" v="174"/>
          <ac:spMkLst>
            <pc:docMk/>
            <pc:sldMk cId="2154870785" sldId="305"/>
            <ac:spMk id="10" creationId="{E6D9F73F-8160-8EEC-D42A-08898FF9F54F}"/>
          </ac:spMkLst>
        </pc:spChg>
        <pc:spChg chg="add mod">
          <ac:chgData name="Roberta Tucker" userId="S::r.tucker@uwtsd.ac.uk::27ca61ee-ba03-4b92-a89a-1d5600e2200a" providerId="AD" clId="Web-{724C55EE-7FA0-ED1E-946C-4C9CB1F5A604}" dt="2023-11-02T09:46:27.461" v="261" actId="1076"/>
          <ac:spMkLst>
            <pc:docMk/>
            <pc:sldMk cId="2154870785" sldId="305"/>
            <ac:spMk id="11" creationId="{CEB90AA7-0988-AA33-7ACD-280335CB973C}"/>
          </ac:spMkLst>
        </pc:spChg>
        <pc:spChg chg="del">
          <ac:chgData name="Roberta Tucker" userId="S::r.tucker@uwtsd.ac.uk::27ca61ee-ba03-4b92-a89a-1d5600e2200a" providerId="AD" clId="Web-{724C55EE-7FA0-ED1E-946C-4C9CB1F5A604}" dt="2023-11-02T09:30:58.756" v="173"/>
          <ac:spMkLst>
            <pc:docMk/>
            <pc:sldMk cId="2154870785" sldId="305"/>
            <ac:spMk id="12" creationId="{97DA9F7A-A050-2B6D-E926-879BEDBBE74C}"/>
          </ac:spMkLst>
        </pc:spChg>
        <pc:picChg chg="mod">
          <ac:chgData name="Roberta Tucker" userId="S::r.tucker@uwtsd.ac.uk::27ca61ee-ba03-4b92-a89a-1d5600e2200a" providerId="AD" clId="Web-{724C55EE-7FA0-ED1E-946C-4C9CB1F5A604}" dt="2023-11-02T09:36:13.314" v="181" actId="1076"/>
          <ac:picMkLst>
            <pc:docMk/>
            <pc:sldMk cId="2154870785" sldId="305"/>
            <ac:picMk id="3" creationId="{AF60588F-6CD2-8A39-3E06-6C3740DA39E0}"/>
          </ac:picMkLst>
        </pc:picChg>
        <pc:picChg chg="del mod">
          <ac:chgData name="Roberta Tucker" userId="S::r.tucker@uwtsd.ac.uk::27ca61ee-ba03-4b92-a89a-1d5600e2200a" providerId="AD" clId="Web-{724C55EE-7FA0-ED1E-946C-4C9CB1F5A604}" dt="2023-11-02T09:42:44.968" v="213"/>
          <ac:picMkLst>
            <pc:docMk/>
            <pc:sldMk cId="2154870785" sldId="305"/>
            <ac:picMk id="5" creationId="{8F107B01-3DFB-C9AF-D5B0-5D25D5F6A3E5}"/>
          </ac:picMkLst>
        </pc:picChg>
        <pc:picChg chg="del mod">
          <ac:chgData name="Roberta Tucker" userId="S::r.tucker@uwtsd.ac.uk::27ca61ee-ba03-4b92-a89a-1d5600e2200a" providerId="AD" clId="Web-{724C55EE-7FA0-ED1E-946C-4C9CB1F5A604}" dt="2023-11-02T09:24:17.023" v="135"/>
          <ac:picMkLst>
            <pc:docMk/>
            <pc:sldMk cId="2154870785" sldId="305"/>
            <ac:picMk id="7" creationId="{B78B7C5E-6877-9CDC-AAA1-49714FF1CB03}"/>
          </ac:picMkLst>
        </pc:picChg>
        <pc:picChg chg="del">
          <ac:chgData name="Roberta Tucker" userId="S::r.tucker@uwtsd.ac.uk::27ca61ee-ba03-4b92-a89a-1d5600e2200a" providerId="AD" clId="Web-{724C55EE-7FA0-ED1E-946C-4C9CB1F5A604}" dt="2023-11-02T09:20:47.391" v="74"/>
          <ac:picMkLst>
            <pc:docMk/>
            <pc:sldMk cId="2154870785" sldId="305"/>
            <ac:picMk id="8" creationId="{297B2794-94B3-BCFB-EB63-447C76DC528C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09:46:31.367" v="262" actId="1076"/>
          <ac:picMkLst>
            <pc:docMk/>
            <pc:sldMk cId="2154870785" sldId="305"/>
            <ac:picMk id="9" creationId="{58E07341-949F-88DD-B0D8-B3643EF5F117}"/>
          </ac:picMkLst>
        </pc:picChg>
      </pc:sldChg>
      <pc:sldChg chg="addSp delSp modSp add replId delAnim">
        <pc:chgData name="Roberta Tucker" userId="S::r.tucker@uwtsd.ac.uk::27ca61ee-ba03-4b92-a89a-1d5600e2200a" providerId="AD" clId="Web-{724C55EE-7FA0-ED1E-946C-4C9CB1F5A604}" dt="2023-11-02T10:01:45.993" v="540" actId="14100"/>
        <pc:sldMkLst>
          <pc:docMk/>
          <pc:sldMk cId="1068637079" sldId="306"/>
        </pc:sldMkLst>
        <pc:spChg chg="add mod">
          <ac:chgData name="Roberta Tucker" userId="S::r.tucker@uwtsd.ac.uk::27ca61ee-ba03-4b92-a89a-1d5600e2200a" providerId="AD" clId="Web-{724C55EE-7FA0-ED1E-946C-4C9CB1F5A604}" dt="2023-11-02T10:00:35.584" v="516" actId="1076"/>
          <ac:spMkLst>
            <pc:docMk/>
            <pc:sldMk cId="1068637079" sldId="306"/>
            <ac:spMk id="6" creationId="{18C84E90-E59A-3F70-1B66-D4BBE4AF10E3}"/>
          </ac:spMkLst>
        </pc:spChg>
        <pc:spChg chg="add mod">
          <ac:chgData name="Roberta Tucker" userId="S::r.tucker@uwtsd.ac.uk::27ca61ee-ba03-4b92-a89a-1d5600e2200a" providerId="AD" clId="Web-{724C55EE-7FA0-ED1E-946C-4C9CB1F5A604}" dt="2023-11-02T10:00:18.490" v="511" actId="1076"/>
          <ac:spMkLst>
            <pc:docMk/>
            <pc:sldMk cId="1068637079" sldId="306"/>
            <ac:spMk id="10" creationId="{9F5428D8-6599-4FB4-A89B-A3BCAD45D74A}"/>
          </ac:spMkLst>
        </pc:spChg>
        <pc:spChg chg="add mod">
          <ac:chgData name="Roberta Tucker" userId="S::r.tucker@uwtsd.ac.uk::27ca61ee-ba03-4b92-a89a-1d5600e2200a" providerId="AD" clId="Web-{724C55EE-7FA0-ED1E-946C-4C9CB1F5A604}" dt="2023-11-02T10:01:45.993" v="540" actId="14100"/>
          <ac:spMkLst>
            <pc:docMk/>
            <pc:sldMk cId="1068637079" sldId="306"/>
            <ac:spMk id="12" creationId="{CD41B73C-A440-0B71-1AF3-36E4A5873201}"/>
          </ac:spMkLst>
        </pc:spChg>
        <pc:picChg chg="del">
          <ac:chgData name="Roberta Tucker" userId="S::r.tucker@uwtsd.ac.uk::27ca61ee-ba03-4b92-a89a-1d5600e2200a" providerId="AD" clId="Web-{724C55EE-7FA0-ED1E-946C-4C9CB1F5A604}" dt="2023-11-02T09:51:57.113" v="456"/>
          <ac:picMkLst>
            <pc:docMk/>
            <pc:sldMk cId="1068637079" sldId="306"/>
            <ac:picMk id="2" creationId="{A2C6FBC8-9961-B91D-69C6-9FE83FE4CBF0}"/>
          </ac:picMkLst>
        </pc:picChg>
        <pc:picChg chg="del">
          <ac:chgData name="Roberta Tucker" userId="S::r.tucker@uwtsd.ac.uk::27ca61ee-ba03-4b92-a89a-1d5600e2200a" providerId="AD" clId="Web-{724C55EE-7FA0-ED1E-946C-4C9CB1F5A604}" dt="2023-11-02T09:51:58.488" v="457"/>
          <ac:picMkLst>
            <pc:docMk/>
            <pc:sldMk cId="1068637079" sldId="306"/>
            <ac:picMk id="4" creationId="{664BF887-0646-ECB4-5A47-366A5B1B229B}"/>
          </ac:picMkLst>
        </pc:picChg>
        <pc:picChg chg="mod">
          <ac:chgData name="Roberta Tucker" userId="S::r.tucker@uwtsd.ac.uk::27ca61ee-ba03-4b92-a89a-1d5600e2200a" providerId="AD" clId="Web-{724C55EE-7FA0-ED1E-946C-4C9CB1F5A604}" dt="2023-11-02T10:00:45.788" v="520" actId="1076"/>
          <ac:picMkLst>
            <pc:docMk/>
            <pc:sldMk cId="1068637079" sldId="306"/>
            <ac:picMk id="5" creationId="{28A076CF-5922-15DB-E686-21A551BEEBD9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0:00:57.741" v="523" actId="1076"/>
          <ac:picMkLst>
            <pc:docMk/>
            <pc:sldMk cId="1068637079" sldId="306"/>
            <ac:picMk id="8" creationId="{B93E2683-7FB9-0797-236F-0D814F5F9026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0:00:24.365" v="514" actId="1076"/>
          <ac:picMkLst>
            <pc:docMk/>
            <pc:sldMk cId="1068637079" sldId="306"/>
            <ac:picMk id="11" creationId="{09BEC1DE-FF26-E262-AC49-2F07014D85FD}"/>
          </ac:picMkLst>
        </pc:picChg>
      </pc:sldChg>
      <pc:sldChg chg="add mod modShow modNotes">
        <pc:chgData name="Roberta Tucker" userId="S::r.tucker@uwtsd.ac.uk::27ca61ee-ba03-4b92-a89a-1d5600e2200a" providerId="AD" clId="Web-{724C55EE-7FA0-ED1E-946C-4C9CB1F5A604}" dt="2023-11-02T10:02:18.026" v="541"/>
        <pc:sldMkLst>
          <pc:docMk/>
          <pc:sldMk cId="1712528776" sldId="307"/>
        </pc:sldMkLst>
      </pc:sldChg>
      <pc:sldChg chg="add mod modShow">
        <pc:chgData name="Roberta Tucker" userId="S::r.tucker@uwtsd.ac.uk::27ca61ee-ba03-4b92-a89a-1d5600e2200a" providerId="AD" clId="Web-{724C55EE-7FA0-ED1E-946C-4C9CB1F5A604}" dt="2023-11-02T10:02:21.448" v="542"/>
        <pc:sldMkLst>
          <pc:docMk/>
          <pc:sldMk cId="32237772" sldId="308"/>
        </pc:sldMkLst>
      </pc:sldChg>
      <pc:sldChg chg="add mod modShow">
        <pc:chgData name="Roberta Tucker" userId="S::r.tucker@uwtsd.ac.uk::27ca61ee-ba03-4b92-a89a-1d5600e2200a" providerId="AD" clId="Web-{724C55EE-7FA0-ED1E-946C-4C9CB1F5A604}" dt="2023-11-02T10:02:25.666" v="543"/>
        <pc:sldMkLst>
          <pc:docMk/>
          <pc:sldMk cId="2568004811" sldId="309"/>
        </pc:sldMkLst>
      </pc:sldChg>
      <pc:sldChg chg="modSp add replId">
        <pc:chgData name="Roberta Tucker" userId="S::r.tucker@uwtsd.ac.uk::27ca61ee-ba03-4b92-a89a-1d5600e2200a" providerId="AD" clId="Web-{724C55EE-7FA0-ED1E-946C-4C9CB1F5A604}" dt="2023-11-02T10:08:49.665" v="580" actId="20577"/>
        <pc:sldMkLst>
          <pc:docMk/>
          <pc:sldMk cId="2911603701" sldId="310"/>
        </pc:sldMkLst>
        <pc:spChg chg="mod">
          <ac:chgData name="Roberta Tucker" userId="S::r.tucker@uwtsd.ac.uk::27ca61ee-ba03-4b92-a89a-1d5600e2200a" providerId="AD" clId="Web-{724C55EE-7FA0-ED1E-946C-4C9CB1F5A604}" dt="2023-11-02T10:08:49.665" v="580" actId="20577"/>
          <ac:spMkLst>
            <pc:docMk/>
            <pc:sldMk cId="2911603701" sldId="310"/>
            <ac:spMk id="6" creationId="{490318DD-CCC5-C996-32F0-458AC855818D}"/>
          </ac:spMkLst>
        </pc:spChg>
        <pc:spChg chg="mod">
          <ac:chgData name="Roberta Tucker" userId="S::r.tucker@uwtsd.ac.uk::27ca61ee-ba03-4b92-a89a-1d5600e2200a" providerId="AD" clId="Web-{724C55EE-7FA0-ED1E-946C-4C9CB1F5A604}" dt="2023-11-02T10:08:41.414" v="578" actId="1076"/>
          <ac:spMkLst>
            <pc:docMk/>
            <pc:sldMk cId="2911603701" sldId="310"/>
            <ac:spMk id="11" creationId="{CEB90AA7-0988-AA33-7ACD-280335CB973C}"/>
          </ac:spMkLst>
        </pc:spChg>
      </pc:sldChg>
      <pc:sldChg chg="addSp delSp modSp add replId delAnim">
        <pc:chgData name="Roberta Tucker" userId="S::r.tucker@uwtsd.ac.uk::27ca61ee-ba03-4b92-a89a-1d5600e2200a" providerId="AD" clId="Web-{724C55EE-7FA0-ED1E-946C-4C9CB1F5A604}" dt="2023-11-02T10:10:35.278" v="592" actId="14100"/>
        <pc:sldMkLst>
          <pc:docMk/>
          <pc:sldMk cId="2648318153" sldId="311"/>
        </pc:sldMkLst>
        <pc:picChg chg="del">
          <ac:chgData name="Roberta Tucker" userId="S::r.tucker@uwtsd.ac.uk::27ca61ee-ba03-4b92-a89a-1d5600e2200a" providerId="AD" clId="Web-{724C55EE-7FA0-ED1E-946C-4C9CB1F5A604}" dt="2023-11-02T10:09:04.134" v="582"/>
          <ac:picMkLst>
            <pc:docMk/>
            <pc:sldMk cId="2648318153" sldId="311"/>
            <ac:picMk id="2" creationId="{A2C6FBC8-9961-B91D-69C6-9FE83FE4CBF0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0:10:35.278" v="592" actId="14100"/>
          <ac:picMkLst>
            <pc:docMk/>
            <pc:sldMk cId="2648318153" sldId="311"/>
            <ac:picMk id="3" creationId="{1370BA25-6126-F527-434D-8526DDA5746C}"/>
          </ac:picMkLst>
        </pc:picChg>
      </pc:sldChg>
      <pc:sldChg chg="modSp add replId">
        <pc:chgData name="Roberta Tucker" userId="S::r.tucker@uwtsd.ac.uk::27ca61ee-ba03-4b92-a89a-1d5600e2200a" providerId="AD" clId="Web-{724C55EE-7FA0-ED1E-946C-4C9CB1F5A604}" dt="2023-11-02T10:13:51.785" v="607" actId="20577"/>
        <pc:sldMkLst>
          <pc:docMk/>
          <pc:sldMk cId="1361977489" sldId="312"/>
        </pc:sldMkLst>
        <pc:spChg chg="mod">
          <ac:chgData name="Roberta Tucker" userId="S::r.tucker@uwtsd.ac.uk::27ca61ee-ba03-4b92-a89a-1d5600e2200a" providerId="AD" clId="Web-{724C55EE-7FA0-ED1E-946C-4C9CB1F5A604}" dt="2023-11-02T10:13:34.253" v="605" actId="20577"/>
          <ac:spMkLst>
            <pc:docMk/>
            <pc:sldMk cId="1361977489" sldId="312"/>
            <ac:spMk id="6" creationId="{18C84E90-E59A-3F70-1B66-D4BBE4AF10E3}"/>
          </ac:spMkLst>
        </pc:spChg>
        <pc:spChg chg="mod">
          <ac:chgData name="Roberta Tucker" userId="S::r.tucker@uwtsd.ac.uk::27ca61ee-ba03-4b92-a89a-1d5600e2200a" providerId="AD" clId="Web-{724C55EE-7FA0-ED1E-946C-4C9CB1F5A604}" dt="2023-11-02T10:13:51.785" v="607" actId="20577"/>
          <ac:spMkLst>
            <pc:docMk/>
            <pc:sldMk cId="1361977489" sldId="312"/>
            <ac:spMk id="10" creationId="{9F5428D8-6599-4FB4-A89B-A3BCAD45D74A}"/>
          </ac:spMkLst>
        </pc:spChg>
      </pc:sldChg>
      <pc:sldChg chg="add replId">
        <pc:chgData name="Roberta Tucker" userId="S::r.tucker@uwtsd.ac.uk::27ca61ee-ba03-4b92-a89a-1d5600e2200a" providerId="AD" clId="Web-{724C55EE-7FA0-ED1E-946C-4C9CB1F5A604}" dt="2023-11-02T11:34:27.287" v="2510"/>
        <pc:sldMkLst>
          <pc:docMk/>
          <pc:sldMk cId="1270555707" sldId="313"/>
        </pc:sldMkLst>
      </pc:sldChg>
      <pc:sldChg chg="addSp delSp modSp add replId">
        <pc:chgData name="Roberta Tucker" userId="S::r.tucker@uwtsd.ac.uk::27ca61ee-ba03-4b92-a89a-1d5600e2200a" providerId="AD" clId="Web-{724C55EE-7FA0-ED1E-946C-4C9CB1F5A604}" dt="2023-11-02T12:15:27.187" v="2855"/>
        <pc:sldMkLst>
          <pc:docMk/>
          <pc:sldMk cId="3848194772" sldId="314"/>
        </pc:sldMkLst>
        <pc:spChg chg="add mod">
          <ac:chgData name="Roberta Tucker" userId="S::r.tucker@uwtsd.ac.uk::27ca61ee-ba03-4b92-a89a-1d5600e2200a" providerId="AD" clId="Web-{724C55EE-7FA0-ED1E-946C-4C9CB1F5A604}" dt="2023-11-02T12:15:08.999" v="2853" actId="14100"/>
          <ac:spMkLst>
            <pc:docMk/>
            <pc:sldMk cId="3848194772" sldId="314"/>
            <ac:spMk id="5" creationId="{0688DD98-288E-58AD-CA22-FDC208C34462}"/>
          </ac:spMkLst>
        </pc:spChg>
        <pc:spChg chg="add del">
          <ac:chgData name="Roberta Tucker" userId="S::r.tucker@uwtsd.ac.uk::27ca61ee-ba03-4b92-a89a-1d5600e2200a" providerId="AD" clId="Web-{724C55EE-7FA0-ED1E-946C-4C9CB1F5A604}" dt="2023-11-02T12:15:27.187" v="2855"/>
          <ac:spMkLst>
            <pc:docMk/>
            <pc:sldMk cId="3848194772" sldId="314"/>
            <ac:spMk id="7" creationId="{42DB2CA5-72FB-B4E9-F4CA-7152767F90D9}"/>
          </ac:spMkLst>
        </pc:spChg>
        <pc:picChg chg="add del mod">
          <ac:chgData name="Roberta Tucker" userId="S::r.tucker@uwtsd.ac.uk::27ca61ee-ba03-4b92-a89a-1d5600e2200a" providerId="AD" clId="Web-{724C55EE-7FA0-ED1E-946C-4C9CB1F5A604}" dt="2023-11-02T12:12:58.807" v="2829"/>
          <ac:picMkLst>
            <pc:docMk/>
            <pc:sldMk cId="3848194772" sldId="314"/>
            <ac:picMk id="2" creationId="{0F58DE2C-DE2E-969E-310B-4E33DF82EDED}"/>
          </ac:picMkLst>
        </pc:picChg>
        <pc:picChg chg="add del mod">
          <ac:chgData name="Roberta Tucker" userId="S::r.tucker@uwtsd.ac.uk::27ca61ee-ba03-4b92-a89a-1d5600e2200a" providerId="AD" clId="Web-{724C55EE-7FA0-ED1E-946C-4C9CB1F5A604}" dt="2023-11-02T12:13:02.729" v="2830"/>
          <ac:picMkLst>
            <pc:docMk/>
            <pc:sldMk cId="3848194772" sldId="314"/>
            <ac:picMk id="3" creationId="{210E240D-75E5-A90A-E91F-26529190CD85}"/>
          </ac:picMkLst>
        </pc:picChg>
      </pc:sldChg>
      <pc:sldChg chg="delSp modSp add del replId">
        <pc:chgData name="Roberta Tucker" userId="S::r.tucker@uwtsd.ac.uk::27ca61ee-ba03-4b92-a89a-1d5600e2200a" providerId="AD" clId="Web-{724C55EE-7FA0-ED1E-946C-4C9CB1F5A604}" dt="2023-11-02T12:38:19.939" v="2943"/>
        <pc:sldMkLst>
          <pc:docMk/>
          <pc:sldMk cId="1369004500" sldId="315"/>
        </pc:sldMkLst>
        <pc:spChg chg="mod">
          <ac:chgData name="Roberta Tucker" userId="S::r.tucker@uwtsd.ac.uk::27ca61ee-ba03-4b92-a89a-1d5600e2200a" providerId="AD" clId="Web-{724C55EE-7FA0-ED1E-946C-4C9CB1F5A604}" dt="2023-11-02T12:20:13.744" v="2875" actId="20577"/>
          <ac:spMkLst>
            <pc:docMk/>
            <pc:sldMk cId="1369004500" sldId="315"/>
            <ac:spMk id="5" creationId="{0688DD98-288E-58AD-CA22-FDC208C34462}"/>
          </ac:spMkLst>
        </pc:spChg>
        <pc:picChg chg="del">
          <ac:chgData name="Roberta Tucker" userId="S::r.tucker@uwtsd.ac.uk::27ca61ee-ba03-4b92-a89a-1d5600e2200a" providerId="AD" clId="Web-{724C55EE-7FA0-ED1E-946C-4C9CB1F5A604}" dt="2023-11-02T12:15:42.390" v="2857"/>
          <ac:picMkLst>
            <pc:docMk/>
            <pc:sldMk cId="1369004500" sldId="315"/>
            <ac:picMk id="2" creationId="{0F58DE2C-DE2E-969E-310B-4E33DF82EDED}"/>
          </ac:picMkLst>
        </pc:picChg>
      </pc:sldChg>
      <pc:sldChg chg="modSp add replId">
        <pc:chgData name="Roberta Tucker" userId="S::r.tucker@uwtsd.ac.uk::27ca61ee-ba03-4b92-a89a-1d5600e2200a" providerId="AD" clId="Web-{724C55EE-7FA0-ED1E-946C-4C9CB1F5A604}" dt="2023-11-02T12:20:49.120" v="2882" actId="20577"/>
        <pc:sldMkLst>
          <pc:docMk/>
          <pc:sldMk cId="949465231" sldId="316"/>
        </pc:sldMkLst>
        <pc:spChg chg="mod">
          <ac:chgData name="Roberta Tucker" userId="S::r.tucker@uwtsd.ac.uk::27ca61ee-ba03-4b92-a89a-1d5600e2200a" providerId="AD" clId="Web-{724C55EE-7FA0-ED1E-946C-4C9CB1F5A604}" dt="2023-11-02T12:20:49.120" v="2882" actId="20577"/>
          <ac:spMkLst>
            <pc:docMk/>
            <pc:sldMk cId="949465231" sldId="316"/>
            <ac:spMk id="5" creationId="{0688DD98-288E-58AD-CA22-FDC208C34462}"/>
          </ac:spMkLst>
        </pc:spChg>
      </pc:sldChg>
      <pc:sldChg chg="modSp add ord replId">
        <pc:chgData name="Roberta Tucker" userId="S::r.tucker@uwtsd.ac.uk::27ca61ee-ba03-4b92-a89a-1d5600e2200a" providerId="AD" clId="Web-{724C55EE-7FA0-ED1E-946C-4C9CB1F5A604}" dt="2023-11-02T12:21:24.090" v="2888"/>
        <pc:sldMkLst>
          <pc:docMk/>
          <pc:sldMk cId="3221539398" sldId="317"/>
        </pc:sldMkLst>
        <pc:spChg chg="mod">
          <ac:chgData name="Roberta Tucker" userId="S::r.tucker@uwtsd.ac.uk::27ca61ee-ba03-4b92-a89a-1d5600e2200a" providerId="AD" clId="Web-{724C55EE-7FA0-ED1E-946C-4C9CB1F5A604}" dt="2023-11-02T12:21:01.089" v="2887" actId="20577"/>
          <ac:spMkLst>
            <pc:docMk/>
            <pc:sldMk cId="3221539398" sldId="317"/>
            <ac:spMk id="5" creationId="{0688DD98-288E-58AD-CA22-FDC208C34462}"/>
          </ac:spMkLst>
        </pc:spChg>
      </pc:sldChg>
      <pc:sldChg chg="addSp delSp modSp add replId">
        <pc:chgData name="Roberta Tucker" userId="S::r.tucker@uwtsd.ac.uk::27ca61ee-ba03-4b92-a89a-1d5600e2200a" providerId="AD" clId="Web-{724C55EE-7FA0-ED1E-946C-4C9CB1F5A604}" dt="2023-11-02T12:23:00.656" v="2908" actId="20577"/>
        <pc:sldMkLst>
          <pc:docMk/>
          <pc:sldMk cId="2191625817" sldId="318"/>
        </pc:sldMkLst>
        <pc:spChg chg="mod">
          <ac:chgData name="Roberta Tucker" userId="S::r.tucker@uwtsd.ac.uk::27ca61ee-ba03-4b92-a89a-1d5600e2200a" providerId="AD" clId="Web-{724C55EE-7FA0-ED1E-946C-4C9CB1F5A604}" dt="2023-11-02T12:23:00.656" v="2908" actId="20577"/>
          <ac:spMkLst>
            <pc:docMk/>
            <pc:sldMk cId="2191625817" sldId="318"/>
            <ac:spMk id="9" creationId="{C04C065B-B73A-D075-991C-CF4F4C02793E}"/>
          </ac:spMkLst>
        </pc:spChg>
        <pc:picChg chg="add mod">
          <ac:chgData name="Roberta Tucker" userId="S::r.tucker@uwtsd.ac.uk::27ca61ee-ba03-4b92-a89a-1d5600e2200a" providerId="AD" clId="Web-{724C55EE-7FA0-ED1E-946C-4C9CB1F5A604}" dt="2023-11-02T12:22:55.296" v="2895" actId="1076"/>
          <ac:picMkLst>
            <pc:docMk/>
            <pc:sldMk cId="2191625817" sldId="318"/>
            <ac:picMk id="2" creationId="{0374B44D-A760-68AF-81FA-85F0601B809C}"/>
          </ac:picMkLst>
        </pc:picChg>
        <pc:picChg chg="del">
          <ac:chgData name="Roberta Tucker" userId="S::r.tucker@uwtsd.ac.uk::27ca61ee-ba03-4b92-a89a-1d5600e2200a" providerId="AD" clId="Web-{724C55EE-7FA0-ED1E-946C-4C9CB1F5A604}" dt="2023-11-02T12:22:44.562" v="2890"/>
          <ac:picMkLst>
            <pc:docMk/>
            <pc:sldMk cId="2191625817" sldId="318"/>
            <ac:picMk id="8" creationId="{D6118EE3-0247-C756-7538-0CA7B9809E08}"/>
          </ac:picMkLst>
        </pc:picChg>
      </pc:sldChg>
      <pc:sldChg chg="addSp delSp modSp add replId">
        <pc:chgData name="Roberta Tucker" userId="S::r.tucker@uwtsd.ac.uk::27ca61ee-ba03-4b92-a89a-1d5600e2200a" providerId="AD" clId="Web-{724C55EE-7FA0-ED1E-946C-4C9CB1F5A604}" dt="2023-11-02T12:24:42.113" v="2920" actId="20577"/>
        <pc:sldMkLst>
          <pc:docMk/>
          <pc:sldMk cId="70384811" sldId="319"/>
        </pc:sldMkLst>
        <pc:spChg chg="mod">
          <ac:chgData name="Roberta Tucker" userId="S::r.tucker@uwtsd.ac.uk::27ca61ee-ba03-4b92-a89a-1d5600e2200a" providerId="AD" clId="Web-{724C55EE-7FA0-ED1E-946C-4C9CB1F5A604}" dt="2023-11-02T12:24:42.113" v="2920" actId="20577"/>
          <ac:spMkLst>
            <pc:docMk/>
            <pc:sldMk cId="70384811" sldId="319"/>
            <ac:spMk id="9" creationId="{C04C065B-B73A-D075-991C-CF4F4C02793E}"/>
          </ac:spMkLst>
        </pc:spChg>
        <pc:picChg chg="del">
          <ac:chgData name="Roberta Tucker" userId="S::r.tucker@uwtsd.ac.uk::27ca61ee-ba03-4b92-a89a-1d5600e2200a" providerId="AD" clId="Web-{724C55EE-7FA0-ED1E-946C-4C9CB1F5A604}" dt="2023-11-02T12:23:17.016" v="2910"/>
          <ac:picMkLst>
            <pc:docMk/>
            <pc:sldMk cId="70384811" sldId="319"/>
            <ac:picMk id="2" creationId="{0374B44D-A760-68AF-81FA-85F0601B809C}"/>
          </ac:picMkLst>
        </pc:picChg>
        <pc:picChg chg="add mod">
          <ac:chgData name="Roberta Tucker" userId="S::r.tucker@uwtsd.ac.uk::27ca61ee-ba03-4b92-a89a-1d5600e2200a" providerId="AD" clId="Web-{724C55EE-7FA0-ED1E-946C-4C9CB1F5A604}" dt="2023-11-02T12:24:26.987" v="2916"/>
          <ac:picMkLst>
            <pc:docMk/>
            <pc:sldMk cId="70384811" sldId="319"/>
            <ac:picMk id="3" creationId="{21B55835-62A8-D11D-2F88-59F2C6DEB3CA}"/>
          </ac:picMkLst>
        </pc:picChg>
      </pc:sldChg>
      <pc:sldChg chg="addSp delSp modSp add replId">
        <pc:chgData name="Roberta Tucker" userId="S::r.tucker@uwtsd.ac.uk::27ca61ee-ba03-4b92-a89a-1d5600e2200a" providerId="AD" clId="Web-{724C55EE-7FA0-ED1E-946C-4C9CB1F5A604}" dt="2023-11-02T12:26:56.602" v="2933" actId="1076"/>
        <pc:sldMkLst>
          <pc:docMk/>
          <pc:sldMk cId="2363507637" sldId="320"/>
        </pc:sldMkLst>
        <pc:spChg chg="mod">
          <ac:chgData name="Roberta Tucker" userId="S::r.tucker@uwtsd.ac.uk::27ca61ee-ba03-4b92-a89a-1d5600e2200a" providerId="AD" clId="Web-{724C55EE-7FA0-ED1E-946C-4C9CB1F5A604}" dt="2023-11-02T12:26:48.586" v="2932" actId="20577"/>
          <ac:spMkLst>
            <pc:docMk/>
            <pc:sldMk cId="2363507637" sldId="320"/>
            <ac:spMk id="9" creationId="{C04C065B-B73A-D075-991C-CF4F4C02793E}"/>
          </ac:spMkLst>
        </pc:spChg>
        <pc:picChg chg="add mod">
          <ac:chgData name="Roberta Tucker" userId="S::r.tucker@uwtsd.ac.uk::27ca61ee-ba03-4b92-a89a-1d5600e2200a" providerId="AD" clId="Web-{724C55EE-7FA0-ED1E-946C-4C9CB1F5A604}" dt="2023-11-02T12:26:56.602" v="2933" actId="1076"/>
          <ac:picMkLst>
            <pc:docMk/>
            <pc:sldMk cId="2363507637" sldId="320"/>
            <ac:picMk id="2" creationId="{39BD57CD-FB0B-A48C-093F-FCDF6D7933B0}"/>
          </ac:picMkLst>
        </pc:picChg>
        <pc:picChg chg="del">
          <ac:chgData name="Roberta Tucker" userId="S::r.tucker@uwtsd.ac.uk::27ca61ee-ba03-4b92-a89a-1d5600e2200a" providerId="AD" clId="Web-{724C55EE-7FA0-ED1E-946C-4C9CB1F5A604}" dt="2023-11-02T12:25:02.973" v="2922"/>
          <ac:picMkLst>
            <pc:docMk/>
            <pc:sldMk cId="2363507637" sldId="320"/>
            <ac:picMk id="8" creationId="{D6118EE3-0247-C756-7538-0CA7B9809E08}"/>
          </ac:picMkLst>
        </pc:picChg>
      </pc:sldChg>
      <pc:sldChg chg="modSp add">
        <pc:chgData name="Roberta Tucker" userId="S::r.tucker@uwtsd.ac.uk::27ca61ee-ba03-4b92-a89a-1d5600e2200a" providerId="AD" clId="Web-{724C55EE-7FA0-ED1E-946C-4C9CB1F5A604}" dt="2023-11-02T12:37:52.953" v="2942" actId="20577"/>
        <pc:sldMkLst>
          <pc:docMk/>
          <pc:sldMk cId="3221548141" sldId="321"/>
        </pc:sldMkLst>
        <pc:spChg chg="mod">
          <ac:chgData name="Roberta Tucker" userId="S::r.tucker@uwtsd.ac.uk::27ca61ee-ba03-4b92-a89a-1d5600e2200a" providerId="AD" clId="Web-{724C55EE-7FA0-ED1E-946C-4C9CB1F5A604}" dt="2023-11-02T12:37:52.953" v="2942" actId="20577"/>
          <ac:spMkLst>
            <pc:docMk/>
            <pc:sldMk cId="3221548141" sldId="321"/>
            <ac:spMk id="2" creationId="{2A68C011-3656-225F-C9E9-677709A1BD6F}"/>
          </ac:spMkLst>
        </pc:spChg>
      </pc:sldChg>
      <pc:sldChg chg="addSp modSp add">
        <pc:chgData name="Roberta Tucker" userId="S::r.tucker@uwtsd.ac.uk::27ca61ee-ba03-4b92-a89a-1d5600e2200a" providerId="AD" clId="Web-{724C55EE-7FA0-ED1E-946C-4C9CB1F5A604}" dt="2023-11-02T12:40:44.116" v="2947"/>
        <pc:sldMkLst>
          <pc:docMk/>
          <pc:sldMk cId="263607418" sldId="322"/>
        </pc:sldMkLst>
        <pc:spChg chg="mod">
          <ac:chgData name="Roberta Tucker" userId="S::r.tucker@uwtsd.ac.uk::27ca61ee-ba03-4b92-a89a-1d5600e2200a" providerId="AD" clId="Web-{724C55EE-7FA0-ED1E-946C-4C9CB1F5A604}" dt="2023-11-02T12:36:52.498" v="2939" actId="1076"/>
          <ac:spMkLst>
            <pc:docMk/>
            <pc:sldMk cId="263607418" sldId="322"/>
            <ac:spMk id="2" creationId="{876378C7-0023-8053-5058-A146B95883EE}"/>
          </ac:spMkLst>
        </pc:spChg>
        <pc:spChg chg="mod">
          <ac:chgData name="Roberta Tucker" userId="S::r.tucker@uwtsd.ac.uk::27ca61ee-ba03-4b92-a89a-1d5600e2200a" providerId="AD" clId="Web-{724C55EE-7FA0-ED1E-946C-4C9CB1F5A604}" dt="2023-11-02T12:36:58.717" v="2940" actId="20577"/>
          <ac:spMkLst>
            <pc:docMk/>
            <pc:sldMk cId="263607418" sldId="322"/>
            <ac:spMk id="3" creationId="{F7A642B8-194B-0F3D-33C6-1979812E49BC}"/>
          </ac:spMkLst>
        </pc:spChg>
        <pc:spChg chg="add mod ord">
          <ac:chgData name="Roberta Tucker" userId="S::r.tucker@uwtsd.ac.uk::27ca61ee-ba03-4b92-a89a-1d5600e2200a" providerId="AD" clId="Web-{724C55EE-7FA0-ED1E-946C-4C9CB1F5A604}" dt="2023-11-02T12:40:44.116" v="2947"/>
          <ac:spMkLst>
            <pc:docMk/>
            <pc:sldMk cId="263607418" sldId="322"/>
            <ac:spMk id="7" creationId="{E751F91A-7D1F-81DA-3387-2A484C09E62A}"/>
          </ac:spMkLst>
        </pc:spChg>
      </pc:sldChg>
      <pc:sldMasterChg chg="modSldLayout">
        <pc:chgData name="Roberta Tucker" userId="S::r.tucker@uwtsd.ac.uk::27ca61ee-ba03-4b92-a89a-1d5600e2200a" providerId="AD" clId="Web-{724C55EE-7FA0-ED1E-946C-4C9CB1F5A604}" dt="2023-11-02T09:55:27.183" v="472"/>
        <pc:sldMasterMkLst>
          <pc:docMk/>
          <pc:sldMasterMk cId="503966888" sldId="2147483653"/>
        </pc:sldMasterMkLst>
        <pc:sldLayoutChg chg="replI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503966888" sldId="2147483653"/>
            <pc:sldLayoutMk cId="4216905086" sldId="2147483761"/>
          </pc:sldLayoutMkLst>
        </pc:sldLayoutChg>
      </pc:sldMasterChg>
      <pc:sldMasterChg chg="addSldLayout">
        <pc:chgData name="Roberta Tucker" userId="S::r.tucker@uwtsd.ac.uk::27ca61ee-ba03-4b92-a89a-1d5600e2200a" providerId="AD" clId="Web-{724C55EE-7FA0-ED1E-946C-4C9CB1F5A604}" dt="2023-11-02T09:10:55.151" v="34"/>
        <pc:sldMasterMkLst>
          <pc:docMk/>
          <pc:sldMasterMk cId="1384196811" sldId="2147483658"/>
        </pc:sldMasterMkLst>
        <pc:sldLayoutChg chg="add">
          <pc:chgData name="Roberta Tucker" userId="S::r.tucker@uwtsd.ac.uk::27ca61ee-ba03-4b92-a89a-1d5600e2200a" providerId="AD" clId="Web-{724C55EE-7FA0-ED1E-946C-4C9CB1F5A604}" dt="2023-11-02T09:10:55.151" v="34"/>
          <pc:sldLayoutMkLst>
            <pc:docMk/>
            <pc:sldMasterMk cId="1384196811" sldId="2147483658"/>
            <pc:sldLayoutMk cId="1321421722" sldId="2147483728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10:55.151" v="34"/>
          <pc:sldLayoutMkLst>
            <pc:docMk/>
            <pc:sldMasterMk cId="1384196811" sldId="2147483658"/>
            <pc:sldLayoutMk cId="2618795660" sldId="2147483731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10:55.151" v="34"/>
          <pc:sldLayoutMkLst>
            <pc:docMk/>
            <pc:sldMasterMk cId="1384196811" sldId="2147483658"/>
            <pc:sldLayoutMk cId="2925907984" sldId="2147483732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10:55.151" v="34"/>
          <pc:sldLayoutMkLst>
            <pc:docMk/>
            <pc:sldMasterMk cId="1384196811" sldId="2147483658"/>
            <pc:sldLayoutMk cId="3211859293" sldId="2147483733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10:55.151" v="34"/>
          <pc:sldLayoutMkLst>
            <pc:docMk/>
            <pc:sldMasterMk cId="1384196811" sldId="2147483658"/>
            <pc:sldLayoutMk cId="124776547" sldId="2147483759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10:55.151" v="34"/>
          <pc:sldLayoutMkLst>
            <pc:docMk/>
            <pc:sldMasterMk cId="1384196811" sldId="2147483658"/>
            <pc:sldLayoutMk cId="3564246523" sldId="2147483760"/>
          </pc:sldLayoutMkLst>
        </pc:sldLayoutChg>
      </pc:sldMasterChg>
      <pc:sldMasterChg chg="add addSldLayout">
        <pc:chgData name="Roberta Tucker" userId="S::r.tucker@uwtsd.ac.uk::27ca61ee-ba03-4b92-a89a-1d5600e2200a" providerId="AD" clId="Web-{724C55EE-7FA0-ED1E-946C-4C9CB1F5A604}" dt="2023-11-02T09:55:27.183" v="472"/>
        <pc:sldMasterMkLst>
          <pc:docMk/>
          <pc:sldMasterMk cId="4019688148" sldId="2147483721"/>
        </pc:sldMasterMkLst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2790886537" sldId="2147483673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667739615" sldId="2147483674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3609745920" sldId="2147483675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2724859019" sldId="2147483676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552455475" sldId="2147483677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178571817" sldId="2147483678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698801421" sldId="2147483715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1742604369" sldId="2147483716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1998898814" sldId="2147483717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221314325" sldId="2147483720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4088726375" sldId="2147483724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4088726375" sldId="2147483750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4088726375" sldId="2147483751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4088726375" sldId="2147483752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3912058377" sldId="2147483753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859439470" sldId="2147483754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392407543" sldId="2147483756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55:27.183" v="472"/>
          <pc:sldLayoutMkLst>
            <pc:docMk/>
            <pc:sldMasterMk cId="4019688148" sldId="2147483721"/>
            <pc:sldLayoutMk cId="4163960885" sldId="2147483757"/>
          </pc:sldLayoutMkLst>
        </pc:sldLayoutChg>
      </pc:sldMasterChg>
      <pc:sldMasterChg chg="addSldLayout">
        <pc:chgData name="Roberta Tucker" userId="S::r.tucker@uwtsd.ac.uk::27ca61ee-ba03-4b92-a89a-1d5600e2200a" providerId="AD" clId="Web-{724C55EE-7FA0-ED1E-946C-4C9CB1F5A604}" dt="2023-11-02T12:36:00.402" v="2934"/>
        <pc:sldMasterMkLst>
          <pc:docMk/>
          <pc:sldMasterMk cId="10660577" sldId="2147483749"/>
        </pc:sldMasterMkLst>
        <pc:sldLayoutChg chg="add">
          <pc:chgData name="Roberta Tucker" userId="S::r.tucker@uwtsd.ac.uk::27ca61ee-ba03-4b92-a89a-1d5600e2200a" providerId="AD" clId="Web-{724C55EE-7FA0-ED1E-946C-4C9CB1F5A604}" dt="2023-11-02T09:11:43.012" v="40"/>
          <pc:sldLayoutMkLst>
            <pc:docMk/>
            <pc:sldMasterMk cId="10660577" sldId="2147483749"/>
            <pc:sldLayoutMk cId="2857116349" sldId="2147483661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12:36:00.402" v="2934"/>
          <pc:sldLayoutMkLst>
            <pc:docMk/>
            <pc:sldMasterMk cId="10660577" sldId="2147483749"/>
            <pc:sldLayoutMk cId="3688022504" sldId="2147483664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11:43.012" v="40"/>
          <pc:sldLayoutMkLst>
            <pc:docMk/>
            <pc:sldMasterMk cId="10660577" sldId="2147483749"/>
            <pc:sldLayoutMk cId="2630451732" sldId="2147483665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12:36:00.402" v="2934"/>
          <pc:sldLayoutMkLst>
            <pc:docMk/>
            <pc:sldMasterMk cId="10660577" sldId="2147483749"/>
            <pc:sldLayoutMk cId="2930501832" sldId="2147483667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11:43.012" v="40"/>
          <pc:sldLayoutMkLst>
            <pc:docMk/>
            <pc:sldMasterMk cId="10660577" sldId="2147483749"/>
            <pc:sldLayoutMk cId="1479775193" sldId="2147483729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09:11:43.012" v="40"/>
          <pc:sldLayoutMkLst>
            <pc:docMk/>
            <pc:sldMasterMk cId="10660577" sldId="2147483749"/>
            <pc:sldLayoutMk cId="4171676759" sldId="2147483730"/>
          </pc:sldLayoutMkLst>
        </pc:sldLayoutChg>
        <pc:sldLayoutChg chg="add">
          <pc:chgData name="Roberta Tucker" userId="S::r.tucker@uwtsd.ac.uk::27ca61ee-ba03-4b92-a89a-1d5600e2200a" providerId="AD" clId="Web-{724C55EE-7FA0-ED1E-946C-4C9CB1F5A604}" dt="2023-11-02T12:36:00.402" v="2934"/>
          <pc:sldLayoutMkLst>
            <pc:docMk/>
            <pc:sldMasterMk cId="10660577" sldId="2147483749"/>
            <pc:sldLayoutMk cId="838183944" sldId="2147483755"/>
          </pc:sldLayoutMkLst>
        </pc:sldLayoutChg>
      </pc:sldMasterChg>
    </pc:docChg>
  </pc:docChgLst>
  <pc:docChgLst>
    <pc:chgData name="Roberta Tucker" userId="S::r.tucker@uwtsd.ac.uk::27ca61ee-ba03-4b92-a89a-1d5600e2200a" providerId="AD" clId="Web-{126A4BCF-1E49-AD31-7900-4F1BD9A5DE5C}"/>
    <pc:docChg chg="modSld">
      <pc:chgData name="Roberta Tucker" userId="S::r.tucker@uwtsd.ac.uk::27ca61ee-ba03-4b92-a89a-1d5600e2200a" providerId="AD" clId="Web-{126A4BCF-1E49-AD31-7900-4F1BD9A5DE5C}" dt="2023-10-03T08:11:23.442" v="3" actId="1076"/>
      <pc:docMkLst>
        <pc:docMk/>
      </pc:docMkLst>
      <pc:sldChg chg="modSp">
        <pc:chgData name="Roberta Tucker" userId="S::r.tucker@uwtsd.ac.uk::27ca61ee-ba03-4b92-a89a-1d5600e2200a" providerId="AD" clId="Web-{126A4BCF-1E49-AD31-7900-4F1BD9A5DE5C}" dt="2023-10-03T08:11:23.442" v="3" actId="1076"/>
        <pc:sldMkLst>
          <pc:docMk/>
          <pc:sldMk cId="362163015" sldId="261"/>
        </pc:sldMkLst>
        <pc:spChg chg="mod">
          <ac:chgData name="Roberta Tucker" userId="S::r.tucker@uwtsd.ac.uk::27ca61ee-ba03-4b92-a89a-1d5600e2200a" providerId="AD" clId="Web-{126A4BCF-1E49-AD31-7900-4F1BD9A5DE5C}" dt="2023-10-03T08:11:23.442" v="3" actId="1076"/>
          <ac:spMkLst>
            <pc:docMk/>
            <pc:sldMk cId="362163015" sldId="261"/>
            <ac:spMk id="2" creationId="{6BD34BF8-C522-8848-E345-6E412D4ABB95}"/>
          </ac:spMkLst>
        </pc:spChg>
        <pc:spChg chg="mod">
          <ac:chgData name="Roberta Tucker" userId="S::r.tucker@uwtsd.ac.uk::27ca61ee-ba03-4b92-a89a-1d5600e2200a" providerId="AD" clId="Web-{126A4BCF-1E49-AD31-7900-4F1BD9A5DE5C}" dt="2023-10-03T08:11:20.302" v="2" actId="1076"/>
          <ac:spMkLst>
            <pc:docMk/>
            <pc:sldMk cId="362163015" sldId="261"/>
            <ac:spMk id="5" creationId="{00000000-0000-0000-0000-000000000000}"/>
          </ac:spMkLst>
        </pc:spChg>
      </pc:sldChg>
    </pc:docChg>
  </pc:docChgLst>
  <pc:docChgLst>
    <pc:chgData name="Roberta Tucker" userId="S::r.tucker@uwtsd.ac.uk::27ca61ee-ba03-4b92-a89a-1d5600e2200a" providerId="AD" clId="Web-{345D6ABB-49DB-D5B5-E2AF-DFB8F7DF2011}"/>
    <pc:docChg chg="delSld">
      <pc:chgData name="Roberta Tucker" userId="S::r.tucker@uwtsd.ac.uk::27ca61ee-ba03-4b92-a89a-1d5600e2200a" providerId="AD" clId="Web-{345D6ABB-49DB-D5B5-E2AF-DFB8F7DF2011}" dt="2023-10-03T08:28:52.438" v="0"/>
      <pc:docMkLst>
        <pc:docMk/>
      </pc:docMkLst>
      <pc:sldChg chg="del">
        <pc:chgData name="Roberta Tucker" userId="S::r.tucker@uwtsd.ac.uk::27ca61ee-ba03-4b92-a89a-1d5600e2200a" providerId="AD" clId="Web-{345D6ABB-49DB-D5B5-E2AF-DFB8F7DF2011}" dt="2023-10-03T08:28:52.438" v="0"/>
        <pc:sldMkLst>
          <pc:docMk/>
          <pc:sldMk cId="203586510" sldId="298"/>
        </pc:sldMkLst>
      </pc:sldChg>
    </pc:docChg>
  </pc:docChgLst>
  <pc:docChgLst>
    <pc:chgData name="Diane B. Thomas" userId="S::d.b.thomas@uwtsd.ac.uk::66b41853-b18c-4bbb-817e-013f34445414" providerId="AD" clId="Web-{2D1420F3-5715-1E2F-6D6B-6CBAAD8F8BE5}"/>
    <pc:docChg chg="modSld">
      <pc:chgData name="Diane B. Thomas" userId="S::d.b.thomas@uwtsd.ac.uk::66b41853-b18c-4bbb-817e-013f34445414" providerId="AD" clId="Web-{2D1420F3-5715-1E2F-6D6B-6CBAAD8F8BE5}" dt="2022-10-02T18:51:32.418" v="154"/>
      <pc:docMkLst>
        <pc:docMk/>
      </pc:docMkLst>
      <pc:sldChg chg="modNotes">
        <pc:chgData name="Diane B. Thomas" userId="S::d.b.thomas@uwtsd.ac.uk::66b41853-b18c-4bbb-817e-013f34445414" providerId="AD" clId="Web-{2D1420F3-5715-1E2F-6D6B-6CBAAD8F8BE5}" dt="2022-10-02T18:48:45.806" v="122"/>
        <pc:sldMkLst>
          <pc:docMk/>
          <pc:sldMk cId="475034638" sldId="258"/>
        </pc:sldMkLst>
      </pc:sldChg>
      <pc:sldChg chg="modSp">
        <pc:chgData name="Diane B. Thomas" userId="S::d.b.thomas@uwtsd.ac.uk::66b41853-b18c-4bbb-817e-013f34445414" providerId="AD" clId="Web-{2D1420F3-5715-1E2F-6D6B-6CBAAD8F8BE5}" dt="2022-10-02T18:36:45.534" v="65" actId="1076"/>
        <pc:sldMkLst>
          <pc:docMk/>
          <pc:sldMk cId="1766858491" sldId="259"/>
        </pc:sldMkLst>
        <pc:spChg chg="mod">
          <ac:chgData name="Diane B. Thomas" userId="S::d.b.thomas@uwtsd.ac.uk::66b41853-b18c-4bbb-817e-013f34445414" providerId="AD" clId="Web-{2D1420F3-5715-1E2F-6D6B-6CBAAD8F8BE5}" dt="2022-10-02T18:36:45.534" v="65" actId="1076"/>
          <ac:spMkLst>
            <pc:docMk/>
            <pc:sldMk cId="1766858491" sldId="259"/>
            <ac:spMk id="5" creationId="{00000000-0000-0000-0000-000000000000}"/>
          </ac:spMkLst>
        </pc:spChg>
      </pc:sldChg>
      <pc:sldChg chg="modNotes">
        <pc:chgData name="Diane B. Thomas" userId="S::d.b.thomas@uwtsd.ac.uk::66b41853-b18c-4bbb-817e-013f34445414" providerId="AD" clId="Web-{2D1420F3-5715-1E2F-6D6B-6CBAAD8F8BE5}" dt="2022-10-02T18:34:38.109" v="50"/>
        <pc:sldMkLst>
          <pc:docMk/>
          <pc:sldMk cId="1923354875" sldId="268"/>
        </pc:sldMkLst>
      </pc:sldChg>
      <pc:sldChg chg="modNotes">
        <pc:chgData name="Diane B. Thomas" userId="S::d.b.thomas@uwtsd.ac.uk::66b41853-b18c-4bbb-817e-013f34445414" providerId="AD" clId="Web-{2D1420F3-5715-1E2F-6D6B-6CBAAD8F8BE5}" dt="2022-10-02T18:48:12.149" v="115"/>
        <pc:sldMkLst>
          <pc:docMk/>
          <pc:sldMk cId="2824660354" sldId="271"/>
        </pc:sldMkLst>
      </pc:sldChg>
      <pc:sldChg chg="modNotes">
        <pc:chgData name="Diane B. Thomas" userId="S::d.b.thomas@uwtsd.ac.uk::66b41853-b18c-4bbb-817e-013f34445414" providerId="AD" clId="Web-{2D1420F3-5715-1E2F-6D6B-6CBAAD8F8BE5}" dt="2022-10-02T18:49:43.979" v="135"/>
        <pc:sldMkLst>
          <pc:docMk/>
          <pc:sldMk cId="3462778034" sldId="279"/>
        </pc:sldMkLst>
      </pc:sldChg>
      <pc:sldChg chg="modNotes">
        <pc:chgData name="Diane B. Thomas" userId="S::d.b.thomas@uwtsd.ac.uk::66b41853-b18c-4bbb-817e-013f34445414" providerId="AD" clId="Web-{2D1420F3-5715-1E2F-6D6B-6CBAAD8F8BE5}" dt="2022-10-02T18:50:05.120" v="138"/>
        <pc:sldMkLst>
          <pc:docMk/>
          <pc:sldMk cId="3894539527" sldId="282"/>
        </pc:sldMkLst>
      </pc:sldChg>
      <pc:sldChg chg="modNotes">
        <pc:chgData name="Diane B. Thomas" userId="S::d.b.thomas@uwtsd.ac.uk::66b41853-b18c-4bbb-817e-013f34445414" providerId="AD" clId="Web-{2D1420F3-5715-1E2F-6D6B-6CBAAD8F8BE5}" dt="2022-10-02T18:51:32.418" v="154"/>
        <pc:sldMkLst>
          <pc:docMk/>
          <pc:sldMk cId="3827913129" sldId="290"/>
        </pc:sldMkLst>
      </pc:sldChg>
    </pc:docChg>
  </pc:docChgLst>
  <pc:docChgLst>
    <pc:chgData name="Diane B. Thomas" userId="S::d.b.thomas@uwtsd.ac.uk::66b41853-b18c-4bbb-817e-013f34445414" providerId="AD" clId="Web-{BA847380-46C9-0349-4274-6BD24C72DAAF}"/>
    <pc:docChg chg="modSld">
      <pc:chgData name="Diane B. Thomas" userId="S::d.b.thomas@uwtsd.ac.uk::66b41853-b18c-4bbb-817e-013f34445414" providerId="AD" clId="Web-{BA847380-46C9-0349-4274-6BD24C72DAAF}" dt="2022-09-29T11:17:06.170" v="6" actId="20577"/>
      <pc:docMkLst>
        <pc:docMk/>
      </pc:docMkLst>
      <pc:sldChg chg="modSp">
        <pc:chgData name="Diane B. Thomas" userId="S::d.b.thomas@uwtsd.ac.uk::66b41853-b18c-4bbb-817e-013f34445414" providerId="AD" clId="Web-{BA847380-46C9-0349-4274-6BD24C72DAAF}" dt="2022-09-29T11:17:06.170" v="6" actId="20577"/>
        <pc:sldMkLst>
          <pc:docMk/>
          <pc:sldMk cId="475034638" sldId="258"/>
        </pc:sldMkLst>
        <pc:spChg chg="mod">
          <ac:chgData name="Diane B. Thomas" userId="S::d.b.thomas@uwtsd.ac.uk::66b41853-b18c-4bbb-817e-013f34445414" providerId="AD" clId="Web-{BA847380-46C9-0349-4274-6BD24C72DAAF}" dt="2022-09-29T11:17:06.170" v="6" actId="20577"/>
          <ac:spMkLst>
            <pc:docMk/>
            <pc:sldMk cId="475034638" sldId="258"/>
            <ac:spMk id="8" creationId="{57ED6D5D-E07C-2A2E-1770-B082DB384717}"/>
          </ac:spMkLst>
        </pc:spChg>
      </pc:sldChg>
    </pc:docChg>
  </pc:docChgLst>
  <pc:docChgLst>
    <pc:chgData name="Roberta Tucker" userId="S::r.tucker@uwtsd.ac.uk::27ca61ee-ba03-4b92-a89a-1d5600e2200a" providerId="AD" clId="Web-{DCE5620F-AF03-6D3D-1251-67CD6000A84B}"/>
    <pc:docChg chg="addSld delSld modSld addMainMaster">
      <pc:chgData name="Roberta Tucker" userId="S::r.tucker@uwtsd.ac.uk::27ca61ee-ba03-4b92-a89a-1d5600e2200a" providerId="AD" clId="Web-{DCE5620F-AF03-6D3D-1251-67CD6000A84B}" dt="2023-09-21T13:24:04.104" v="93" actId="1076"/>
      <pc:docMkLst>
        <pc:docMk/>
      </pc:docMkLst>
      <pc:sldChg chg="del">
        <pc:chgData name="Roberta Tucker" userId="S::r.tucker@uwtsd.ac.uk::27ca61ee-ba03-4b92-a89a-1d5600e2200a" providerId="AD" clId="Web-{DCE5620F-AF03-6D3D-1251-67CD6000A84B}" dt="2023-09-21T13:08:47.347" v="0"/>
        <pc:sldMkLst>
          <pc:docMk/>
          <pc:sldMk cId="1194364086" sldId="257"/>
        </pc:sldMkLst>
      </pc:sldChg>
      <pc:sldChg chg="add del">
        <pc:chgData name="Roberta Tucker" userId="S::r.tucker@uwtsd.ac.uk::27ca61ee-ba03-4b92-a89a-1d5600e2200a" providerId="AD" clId="Web-{DCE5620F-AF03-6D3D-1251-67CD6000A84B}" dt="2023-09-21T13:13:45.604" v="29"/>
        <pc:sldMkLst>
          <pc:docMk/>
          <pc:sldMk cId="475034638" sldId="258"/>
        </pc:sldMkLst>
      </pc:sldChg>
      <pc:sldChg chg="addSp modSp">
        <pc:chgData name="Roberta Tucker" userId="S::r.tucker@uwtsd.ac.uk::27ca61ee-ba03-4b92-a89a-1d5600e2200a" providerId="AD" clId="Web-{DCE5620F-AF03-6D3D-1251-67CD6000A84B}" dt="2023-09-21T13:14:06.292" v="36" actId="20577"/>
        <pc:sldMkLst>
          <pc:docMk/>
          <pc:sldMk cId="1923354875" sldId="268"/>
        </pc:sldMkLst>
        <pc:spChg chg="mod">
          <ac:chgData name="Roberta Tucker" userId="S::r.tucker@uwtsd.ac.uk::27ca61ee-ba03-4b92-a89a-1d5600e2200a" providerId="AD" clId="Web-{DCE5620F-AF03-6D3D-1251-67CD6000A84B}" dt="2023-09-21T13:14:06.292" v="36" actId="20577"/>
          <ac:spMkLst>
            <pc:docMk/>
            <pc:sldMk cId="1923354875" sldId="268"/>
            <ac:spMk id="3" creationId="{417C37D2-A737-7B2A-59C0-14967AEFFF30}"/>
          </ac:spMkLst>
        </pc:spChg>
        <pc:picChg chg="add mod">
          <ac:chgData name="Roberta Tucker" userId="S::r.tucker@uwtsd.ac.uk::27ca61ee-ba03-4b92-a89a-1d5600e2200a" providerId="AD" clId="Web-{DCE5620F-AF03-6D3D-1251-67CD6000A84B}" dt="2023-09-21T13:13:53.839" v="32" actId="1076"/>
          <ac:picMkLst>
            <pc:docMk/>
            <pc:sldMk cId="1923354875" sldId="268"/>
            <ac:picMk id="2" creationId="{301B4961-1732-7EC2-9096-60B81BE45693}"/>
          </ac:picMkLst>
        </pc:picChg>
      </pc:sldChg>
      <pc:sldChg chg="addSp delSp modSp">
        <pc:chgData name="Roberta Tucker" userId="S::r.tucker@uwtsd.ac.uk::27ca61ee-ba03-4b92-a89a-1d5600e2200a" providerId="AD" clId="Web-{DCE5620F-AF03-6D3D-1251-67CD6000A84B}" dt="2023-09-21T13:24:04.104" v="93" actId="1076"/>
        <pc:sldMkLst>
          <pc:docMk/>
          <pc:sldMk cId="740110891" sldId="269"/>
        </pc:sldMkLst>
        <pc:spChg chg="mod">
          <ac:chgData name="Roberta Tucker" userId="S::r.tucker@uwtsd.ac.uk::27ca61ee-ba03-4b92-a89a-1d5600e2200a" providerId="AD" clId="Web-{DCE5620F-AF03-6D3D-1251-67CD6000A84B}" dt="2023-09-21T13:24:04.104" v="93" actId="1076"/>
          <ac:spMkLst>
            <pc:docMk/>
            <pc:sldMk cId="740110891" sldId="269"/>
            <ac:spMk id="5" creationId="{0B019432-F0E9-E765-2264-935D414F17CB}"/>
          </ac:spMkLst>
        </pc:spChg>
        <pc:spChg chg="mod">
          <ac:chgData name="Roberta Tucker" userId="S::r.tucker@uwtsd.ac.uk::27ca61ee-ba03-4b92-a89a-1d5600e2200a" providerId="AD" clId="Web-{DCE5620F-AF03-6D3D-1251-67CD6000A84B}" dt="2023-09-21T13:23:58.792" v="92" actId="1076"/>
          <ac:spMkLst>
            <pc:docMk/>
            <pc:sldMk cId="740110891" sldId="269"/>
            <ac:spMk id="6" creationId="{0A49D13F-A02B-34DF-3E84-B90D79FF944D}"/>
          </ac:spMkLst>
        </pc:spChg>
        <pc:spChg chg="add ord">
          <ac:chgData name="Roberta Tucker" userId="S::r.tucker@uwtsd.ac.uk::27ca61ee-ba03-4b92-a89a-1d5600e2200a" providerId="AD" clId="Web-{DCE5620F-AF03-6D3D-1251-67CD6000A84B}" dt="2023-09-21T13:22:20.383" v="84"/>
          <ac:spMkLst>
            <pc:docMk/>
            <pc:sldMk cId="740110891" sldId="269"/>
            <ac:spMk id="7" creationId="{B27D4BBC-6182-D127-2768-4E7522566E32}"/>
          </ac:spMkLst>
        </pc:spChg>
        <pc:picChg chg="add mod">
          <ac:chgData name="Roberta Tucker" userId="S::r.tucker@uwtsd.ac.uk::27ca61ee-ba03-4b92-a89a-1d5600e2200a" providerId="AD" clId="Web-{DCE5620F-AF03-6D3D-1251-67CD6000A84B}" dt="2023-09-21T13:23:52.651" v="91" actId="1076"/>
          <ac:picMkLst>
            <pc:docMk/>
            <pc:sldMk cId="740110891" sldId="269"/>
            <ac:picMk id="2" creationId="{6AECE05E-AEC1-1072-41C1-EA906FD82D94}"/>
          </ac:picMkLst>
        </pc:picChg>
        <pc:picChg chg="add del mod">
          <ac:chgData name="Roberta Tucker" userId="S::r.tucker@uwtsd.ac.uk::27ca61ee-ba03-4b92-a89a-1d5600e2200a" providerId="AD" clId="Web-{DCE5620F-AF03-6D3D-1251-67CD6000A84B}" dt="2023-09-21T13:22:05.742" v="82"/>
          <ac:picMkLst>
            <pc:docMk/>
            <pc:sldMk cId="740110891" sldId="269"/>
            <ac:picMk id="3" creationId="{C82C8A25-1CAF-E66B-C5DA-D17501BBAA31}"/>
          </ac:picMkLst>
        </pc:picChg>
      </pc:sldChg>
      <pc:sldChg chg="addSp delSp modSp add">
        <pc:chgData name="Roberta Tucker" userId="S::r.tucker@uwtsd.ac.uk::27ca61ee-ba03-4b92-a89a-1d5600e2200a" providerId="AD" clId="Web-{DCE5620F-AF03-6D3D-1251-67CD6000A84B}" dt="2023-09-21T13:17:11.250" v="70" actId="1076"/>
        <pc:sldMkLst>
          <pc:docMk/>
          <pc:sldMk cId="1703131493" sldId="297"/>
        </pc:sldMkLst>
        <pc:spChg chg="add del mod">
          <ac:chgData name="Roberta Tucker" userId="S::r.tucker@uwtsd.ac.uk::27ca61ee-ba03-4b92-a89a-1d5600e2200a" providerId="AD" clId="Web-{DCE5620F-AF03-6D3D-1251-67CD6000A84B}" dt="2023-09-21T13:17:04.297" v="67"/>
          <ac:spMkLst>
            <pc:docMk/>
            <pc:sldMk cId="1703131493" sldId="297"/>
            <ac:spMk id="3" creationId="{239E18D0-1760-AC20-D08B-62C37DFB9168}"/>
          </ac:spMkLst>
        </pc:spChg>
        <pc:picChg chg="add mod ord">
          <ac:chgData name="Roberta Tucker" userId="S::r.tucker@uwtsd.ac.uk::27ca61ee-ba03-4b92-a89a-1d5600e2200a" providerId="AD" clId="Web-{DCE5620F-AF03-6D3D-1251-67CD6000A84B}" dt="2023-09-21T13:17:11.250" v="70" actId="1076"/>
          <ac:picMkLst>
            <pc:docMk/>
            <pc:sldMk cId="1703131493" sldId="297"/>
            <ac:picMk id="4" creationId="{C6FB3E75-3992-9EBA-463A-CD35F8D0AC1F}"/>
          </ac:picMkLst>
        </pc:picChg>
        <pc:picChg chg="del">
          <ac:chgData name="Roberta Tucker" userId="S::r.tucker@uwtsd.ac.uk::27ca61ee-ba03-4b92-a89a-1d5600e2200a" providerId="AD" clId="Web-{DCE5620F-AF03-6D3D-1251-67CD6000A84B}" dt="2023-09-21T13:14:23.262" v="37"/>
          <ac:picMkLst>
            <pc:docMk/>
            <pc:sldMk cId="1703131493" sldId="297"/>
            <ac:picMk id="8" creationId="{9C0F7390-7BC2-8DE3-BCD5-9832CE2CA35A}"/>
          </ac:picMkLst>
        </pc:picChg>
      </pc:sldChg>
      <pc:sldChg chg="modSp add">
        <pc:chgData name="Roberta Tucker" userId="S::r.tucker@uwtsd.ac.uk::27ca61ee-ba03-4b92-a89a-1d5600e2200a" providerId="AD" clId="Web-{DCE5620F-AF03-6D3D-1251-67CD6000A84B}" dt="2023-09-21T13:16:49.203" v="66" actId="1076"/>
        <pc:sldMkLst>
          <pc:docMk/>
          <pc:sldMk cId="203586510" sldId="298"/>
        </pc:sldMkLst>
        <pc:spChg chg="mod">
          <ac:chgData name="Roberta Tucker" userId="S::r.tucker@uwtsd.ac.uk::27ca61ee-ba03-4b92-a89a-1d5600e2200a" providerId="AD" clId="Web-{DCE5620F-AF03-6D3D-1251-67CD6000A84B}" dt="2023-09-21T13:16:17.546" v="54" actId="1076"/>
          <ac:spMkLst>
            <pc:docMk/>
            <pc:sldMk cId="203586510" sldId="298"/>
            <ac:spMk id="3" creationId="{EDE512D6-1B42-4E1C-AEE3-478A340AC162}"/>
          </ac:spMkLst>
        </pc:spChg>
        <pc:spChg chg="mod">
          <ac:chgData name="Roberta Tucker" userId="S::r.tucker@uwtsd.ac.uk::27ca61ee-ba03-4b92-a89a-1d5600e2200a" providerId="AD" clId="Web-{DCE5620F-AF03-6D3D-1251-67CD6000A84B}" dt="2023-09-21T13:16:42.265" v="62" actId="20577"/>
          <ac:spMkLst>
            <pc:docMk/>
            <pc:sldMk cId="203586510" sldId="298"/>
            <ac:spMk id="4" creationId="{88B348B4-1179-40C0-B903-717D79F0A399}"/>
          </ac:spMkLst>
        </pc:spChg>
        <pc:picChg chg="mod">
          <ac:chgData name="Roberta Tucker" userId="S::r.tucker@uwtsd.ac.uk::27ca61ee-ba03-4b92-a89a-1d5600e2200a" providerId="AD" clId="Web-{DCE5620F-AF03-6D3D-1251-67CD6000A84B}" dt="2023-09-21T13:16:47.187" v="65" actId="1076"/>
          <ac:picMkLst>
            <pc:docMk/>
            <pc:sldMk cId="203586510" sldId="298"/>
            <ac:picMk id="6" creationId="{A1CF0450-3738-4D52-BF18-A90C1F16AC64}"/>
          </ac:picMkLst>
        </pc:picChg>
        <pc:picChg chg="mod">
          <ac:chgData name="Roberta Tucker" userId="S::r.tucker@uwtsd.ac.uk::27ca61ee-ba03-4b92-a89a-1d5600e2200a" providerId="AD" clId="Web-{DCE5620F-AF03-6D3D-1251-67CD6000A84B}" dt="2023-09-21T13:16:49.203" v="66" actId="1076"/>
          <ac:picMkLst>
            <pc:docMk/>
            <pc:sldMk cId="203586510" sldId="298"/>
            <ac:picMk id="8" creationId="{F3A63EAE-D921-4D74-B1C8-6D0E847DFDDE}"/>
          </ac:picMkLst>
        </pc:picChg>
        <pc:picChg chg="mod">
          <ac:chgData name="Roberta Tucker" userId="S::r.tucker@uwtsd.ac.uk::27ca61ee-ba03-4b92-a89a-1d5600e2200a" providerId="AD" clId="Web-{DCE5620F-AF03-6D3D-1251-67CD6000A84B}" dt="2023-09-21T13:16:45.703" v="64" actId="1076"/>
          <ac:picMkLst>
            <pc:docMk/>
            <pc:sldMk cId="203586510" sldId="298"/>
            <ac:picMk id="10" creationId="{8A4FC9B1-AAE5-49E7-9209-B1CD7DC8CD92}"/>
          </ac:picMkLst>
        </pc:picChg>
        <pc:picChg chg="mod">
          <ac:chgData name="Roberta Tucker" userId="S::r.tucker@uwtsd.ac.uk::27ca61ee-ba03-4b92-a89a-1d5600e2200a" providerId="AD" clId="Web-{DCE5620F-AF03-6D3D-1251-67CD6000A84B}" dt="2023-09-21T13:16:43.359" v="63" actId="1076"/>
          <ac:picMkLst>
            <pc:docMk/>
            <pc:sldMk cId="203586510" sldId="298"/>
            <ac:picMk id="12" creationId="{937FAC84-23F1-401F-A313-68AD63D601F8}"/>
          </ac:picMkLst>
        </pc:picChg>
      </pc:sldChg>
      <pc:sldMasterChg chg="add addSldLayout">
        <pc:chgData name="Roberta Tucker" userId="S::r.tucker@uwtsd.ac.uk::27ca61ee-ba03-4b92-a89a-1d5600e2200a" providerId="AD" clId="Web-{DCE5620F-AF03-6D3D-1251-67CD6000A84B}" dt="2023-09-21T13:13:41.089" v="28"/>
        <pc:sldMasterMkLst>
          <pc:docMk/>
          <pc:sldMasterMk cId="503966888" sldId="2147483653"/>
        </pc:sldMasterMkLst>
        <pc:sldLayoutChg chg="add">
          <pc:chgData name="Roberta Tucker" userId="S::r.tucker@uwtsd.ac.uk::27ca61ee-ba03-4b92-a89a-1d5600e2200a" providerId="AD" clId="Web-{DCE5620F-AF03-6D3D-1251-67CD6000A84B}" dt="2023-09-21T13:13:41.089" v="28"/>
          <pc:sldLayoutMkLst>
            <pc:docMk/>
            <pc:sldMasterMk cId="503966888" sldId="2147483653"/>
            <pc:sldLayoutMk cId="4216905086" sldId="2147483761"/>
          </pc:sldLayoutMkLst>
        </pc:sldLayoutChg>
      </pc:sldMasterChg>
      <pc:sldMasterChg chg="add addSldLayout">
        <pc:chgData name="Roberta Tucker" userId="S::r.tucker@uwtsd.ac.uk::27ca61ee-ba03-4b92-a89a-1d5600e2200a" providerId="AD" clId="Web-{DCE5620F-AF03-6D3D-1251-67CD6000A84B}" dt="2023-09-21T13:15:51.451" v="38"/>
        <pc:sldMasterMkLst>
          <pc:docMk/>
          <pc:sldMasterMk cId="10660577" sldId="2147483749"/>
        </pc:sldMasterMkLst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860281967" sldId="2147483660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662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560476140" sldId="2147483663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340460510" sldId="2147483719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3364083949" sldId="2147483723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35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36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37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38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39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40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41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42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43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44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45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46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47"/>
          </pc:sldLayoutMkLst>
        </pc:sldLayoutChg>
        <pc:sldLayoutChg chg="add">
          <pc:chgData name="Roberta Tucker" userId="S::r.tucker@uwtsd.ac.uk::27ca61ee-ba03-4b92-a89a-1d5600e2200a" providerId="AD" clId="Web-{DCE5620F-AF03-6D3D-1251-67CD6000A84B}" dt="2023-09-21T13:15:51.451" v="38"/>
          <pc:sldLayoutMkLst>
            <pc:docMk/>
            <pc:sldMasterMk cId="10660577" sldId="2147483749"/>
            <pc:sldLayoutMk cId="122029610" sldId="2147483748"/>
          </pc:sldLayoutMkLst>
        </pc:sldLayoutChg>
      </pc:sldMasterChg>
    </pc:docChg>
  </pc:docChgLst>
  <pc:docChgLst>
    <pc:chgData name="Roberta Tucker" userId="27ca61ee-ba03-4b92-a89a-1d5600e2200a" providerId="ADAL" clId="{4E8BF26E-E1A7-4093-B6DE-41BB4F78C91E}"/>
    <pc:docChg chg="undo custSel addSld delSld modSld">
      <pc:chgData name="Roberta Tucker" userId="27ca61ee-ba03-4b92-a89a-1d5600e2200a" providerId="ADAL" clId="{4E8BF26E-E1A7-4093-B6DE-41BB4F78C91E}" dt="2023-11-03T11:36:17.674" v="2157" actId="1076"/>
      <pc:docMkLst>
        <pc:docMk/>
      </pc:docMkLst>
      <pc:sldChg chg="modSp mod">
        <pc:chgData name="Roberta Tucker" userId="27ca61ee-ba03-4b92-a89a-1d5600e2200a" providerId="ADAL" clId="{4E8BF26E-E1A7-4093-B6DE-41BB4F78C91E}" dt="2023-11-03T09:50:41.388" v="1451" actId="20577"/>
        <pc:sldMkLst>
          <pc:docMk/>
          <pc:sldMk cId="1766858491" sldId="259"/>
        </pc:sldMkLst>
        <pc:graphicFrameChg chg="modGraphic">
          <ac:chgData name="Roberta Tucker" userId="27ca61ee-ba03-4b92-a89a-1d5600e2200a" providerId="ADAL" clId="{4E8BF26E-E1A7-4093-B6DE-41BB4F78C91E}" dt="2023-11-03T09:50:41.388" v="1451" actId="20577"/>
          <ac:graphicFrameMkLst>
            <pc:docMk/>
            <pc:sldMk cId="1766858491" sldId="259"/>
            <ac:graphicFrameMk id="9" creationId="{14EF5A02-A997-A5D2-F325-C24024B6E249}"/>
          </ac:graphicFrameMkLst>
        </pc:graphicFrameChg>
      </pc:sldChg>
      <pc:sldChg chg="addSp delSp modSp mod modNotesTx">
        <pc:chgData name="Roberta Tucker" userId="27ca61ee-ba03-4b92-a89a-1d5600e2200a" providerId="ADAL" clId="{4E8BF26E-E1A7-4093-B6DE-41BB4F78C91E}" dt="2023-11-03T11:28:20.791" v="2062" actId="1076"/>
        <pc:sldMkLst>
          <pc:docMk/>
          <pc:sldMk cId="2885938171" sldId="260"/>
        </pc:sldMkLst>
        <pc:spChg chg="add mod">
          <ac:chgData name="Roberta Tucker" userId="27ca61ee-ba03-4b92-a89a-1d5600e2200a" providerId="ADAL" clId="{4E8BF26E-E1A7-4093-B6DE-41BB4F78C91E}" dt="2023-11-03T08:22:46.237" v="154" actId="1076"/>
          <ac:spMkLst>
            <pc:docMk/>
            <pc:sldMk cId="2885938171" sldId="260"/>
            <ac:spMk id="2" creationId="{D1115F57-902D-6345-5B33-110CFD302EE3}"/>
          </ac:spMkLst>
        </pc:spChg>
        <pc:spChg chg="add mod ord">
          <ac:chgData name="Roberta Tucker" userId="27ca61ee-ba03-4b92-a89a-1d5600e2200a" providerId="ADAL" clId="{4E8BF26E-E1A7-4093-B6DE-41BB4F78C91E}" dt="2023-11-03T10:40:49.286" v="1632" actId="207"/>
          <ac:spMkLst>
            <pc:docMk/>
            <pc:sldMk cId="2885938171" sldId="260"/>
            <ac:spMk id="3" creationId="{48313995-BEFD-F025-F1B3-EE657FF4828C}"/>
          </ac:spMkLst>
        </pc:spChg>
        <pc:spChg chg="del">
          <ac:chgData name="Roberta Tucker" userId="27ca61ee-ba03-4b92-a89a-1d5600e2200a" providerId="ADAL" clId="{4E8BF26E-E1A7-4093-B6DE-41BB4F78C91E}" dt="2023-11-03T08:22:05.336" v="120" actId="478"/>
          <ac:spMkLst>
            <pc:docMk/>
            <pc:sldMk cId="2885938171" sldId="260"/>
            <ac:spMk id="9" creationId="{C04C065B-B73A-D075-991C-CF4F4C02793E}"/>
          </ac:spMkLst>
        </pc:spChg>
        <pc:picChg chg="add mod">
          <ac:chgData name="Roberta Tucker" userId="27ca61ee-ba03-4b92-a89a-1d5600e2200a" providerId="ADAL" clId="{4E8BF26E-E1A7-4093-B6DE-41BB4F78C91E}" dt="2023-11-03T11:28:20.791" v="2062" actId="1076"/>
          <ac:picMkLst>
            <pc:docMk/>
            <pc:sldMk cId="2885938171" sldId="260"/>
            <ac:picMk id="5" creationId="{446BE232-A81A-929A-98C8-7FD3619FA314}"/>
          </ac:picMkLst>
        </pc:picChg>
        <pc:picChg chg="mod">
          <ac:chgData name="Roberta Tucker" userId="27ca61ee-ba03-4b92-a89a-1d5600e2200a" providerId="ADAL" clId="{4E8BF26E-E1A7-4093-B6DE-41BB4F78C91E}" dt="2023-11-03T10:43:19.903" v="1642" actId="1076"/>
          <ac:picMkLst>
            <pc:docMk/>
            <pc:sldMk cId="2885938171" sldId="260"/>
            <ac:picMk id="8" creationId="{D6118EE3-0247-C756-7538-0CA7B9809E08}"/>
          </ac:picMkLst>
        </pc:picChg>
      </pc:sldChg>
      <pc:sldChg chg="modSp mod">
        <pc:chgData name="Roberta Tucker" userId="27ca61ee-ba03-4b92-a89a-1d5600e2200a" providerId="ADAL" clId="{4E8BF26E-E1A7-4093-B6DE-41BB4F78C91E}" dt="2023-11-03T11:36:17.674" v="2157" actId="1076"/>
        <pc:sldMkLst>
          <pc:docMk/>
          <pc:sldMk cId="1923354875" sldId="268"/>
        </pc:sldMkLst>
        <pc:spChg chg="mod">
          <ac:chgData name="Roberta Tucker" userId="27ca61ee-ba03-4b92-a89a-1d5600e2200a" providerId="ADAL" clId="{4E8BF26E-E1A7-4093-B6DE-41BB4F78C91E}" dt="2023-11-03T11:36:17.674" v="2157" actId="1076"/>
          <ac:spMkLst>
            <pc:docMk/>
            <pc:sldMk cId="1923354875" sldId="268"/>
            <ac:spMk id="3" creationId="{417C37D2-A737-7B2A-59C0-14967AEFFF30}"/>
          </ac:spMkLst>
        </pc:spChg>
        <pc:picChg chg="mod">
          <ac:chgData name="Roberta Tucker" userId="27ca61ee-ba03-4b92-a89a-1d5600e2200a" providerId="ADAL" clId="{4E8BF26E-E1A7-4093-B6DE-41BB4F78C91E}" dt="2023-11-03T11:07:44.092" v="2037" actId="14100"/>
          <ac:picMkLst>
            <pc:docMk/>
            <pc:sldMk cId="1923354875" sldId="268"/>
            <ac:picMk id="2" creationId="{301B4961-1732-7EC2-9096-60B81BE45693}"/>
          </ac:picMkLst>
        </pc:picChg>
      </pc:sldChg>
      <pc:sldChg chg="delSp modSp mod">
        <pc:chgData name="Roberta Tucker" userId="27ca61ee-ba03-4b92-a89a-1d5600e2200a" providerId="ADAL" clId="{4E8BF26E-E1A7-4093-B6DE-41BB4F78C91E}" dt="2023-11-03T11:06:57.514" v="2035" actId="478"/>
        <pc:sldMkLst>
          <pc:docMk/>
          <pc:sldMk cId="740110891" sldId="269"/>
        </pc:sldMkLst>
        <pc:spChg chg="mod">
          <ac:chgData name="Roberta Tucker" userId="27ca61ee-ba03-4b92-a89a-1d5600e2200a" providerId="ADAL" clId="{4E8BF26E-E1A7-4093-B6DE-41BB4F78C91E}" dt="2023-11-03T10:59:45.482" v="2025" actId="20577"/>
          <ac:spMkLst>
            <pc:docMk/>
            <pc:sldMk cId="740110891" sldId="269"/>
            <ac:spMk id="5" creationId="{0B019432-F0E9-E765-2264-935D414F17CB}"/>
          </ac:spMkLst>
        </pc:spChg>
        <pc:picChg chg="del">
          <ac:chgData name="Roberta Tucker" userId="27ca61ee-ba03-4b92-a89a-1d5600e2200a" providerId="ADAL" clId="{4E8BF26E-E1A7-4093-B6DE-41BB4F78C91E}" dt="2023-11-03T11:06:57.514" v="2035" actId="478"/>
          <ac:picMkLst>
            <pc:docMk/>
            <pc:sldMk cId="740110891" sldId="269"/>
            <ac:picMk id="4" creationId="{62C12048-9EEC-ED59-A247-0AA3AAC3EF74}"/>
          </ac:picMkLst>
        </pc:picChg>
      </pc:sldChg>
      <pc:sldChg chg="del">
        <pc:chgData name="Roberta Tucker" userId="27ca61ee-ba03-4b92-a89a-1d5600e2200a" providerId="ADAL" clId="{4E8BF26E-E1A7-4093-B6DE-41BB4F78C91E}" dt="2023-11-03T11:35:46.745" v="2156" actId="47"/>
        <pc:sldMkLst>
          <pc:docMk/>
          <pc:sldMk cId="2575967333" sldId="293"/>
        </pc:sldMkLst>
      </pc:sldChg>
      <pc:sldChg chg="modSp mod">
        <pc:chgData name="Roberta Tucker" userId="27ca61ee-ba03-4b92-a89a-1d5600e2200a" providerId="ADAL" clId="{4E8BF26E-E1A7-4093-B6DE-41BB4F78C91E}" dt="2023-11-03T11:11:30.763" v="2044" actId="1076"/>
        <pc:sldMkLst>
          <pc:docMk/>
          <pc:sldMk cId="1229926680" sldId="298"/>
        </pc:sldMkLst>
        <pc:spChg chg="mod">
          <ac:chgData name="Roberta Tucker" userId="27ca61ee-ba03-4b92-a89a-1d5600e2200a" providerId="ADAL" clId="{4E8BF26E-E1A7-4093-B6DE-41BB4F78C91E}" dt="2023-11-03T11:11:30.763" v="2044" actId="1076"/>
          <ac:spMkLst>
            <pc:docMk/>
            <pc:sldMk cId="1229926680" sldId="298"/>
            <ac:spMk id="8" creationId="{57ED6D5D-E07C-2A2E-1770-B082DB384717}"/>
          </ac:spMkLst>
        </pc:spChg>
      </pc:sldChg>
      <pc:sldChg chg="delSp modSp mod">
        <pc:chgData name="Roberta Tucker" userId="27ca61ee-ba03-4b92-a89a-1d5600e2200a" providerId="ADAL" clId="{4E8BF26E-E1A7-4093-B6DE-41BB4F78C91E}" dt="2023-11-03T11:07:02.376" v="2036" actId="478"/>
        <pc:sldMkLst>
          <pc:docMk/>
          <pc:sldMk cId="2390649610" sldId="299"/>
        </pc:sldMkLst>
        <pc:spChg chg="mod">
          <ac:chgData name="Roberta Tucker" userId="27ca61ee-ba03-4b92-a89a-1d5600e2200a" providerId="ADAL" clId="{4E8BF26E-E1A7-4093-B6DE-41BB4F78C91E}" dt="2023-11-03T11:00:13.276" v="2034" actId="1076"/>
          <ac:spMkLst>
            <pc:docMk/>
            <pc:sldMk cId="2390649610" sldId="299"/>
            <ac:spMk id="5" creationId="{0B019432-F0E9-E765-2264-935D414F17CB}"/>
          </ac:spMkLst>
        </pc:spChg>
        <pc:spChg chg="mod">
          <ac:chgData name="Roberta Tucker" userId="27ca61ee-ba03-4b92-a89a-1d5600e2200a" providerId="ADAL" clId="{4E8BF26E-E1A7-4093-B6DE-41BB4F78C91E}" dt="2023-11-03T11:00:08.606" v="2033" actId="1076"/>
          <ac:spMkLst>
            <pc:docMk/>
            <pc:sldMk cId="2390649610" sldId="299"/>
            <ac:spMk id="7" creationId="{837A8B4B-2EB9-9017-8680-58EC77B6EF31}"/>
          </ac:spMkLst>
        </pc:spChg>
        <pc:picChg chg="del">
          <ac:chgData name="Roberta Tucker" userId="27ca61ee-ba03-4b92-a89a-1d5600e2200a" providerId="ADAL" clId="{4E8BF26E-E1A7-4093-B6DE-41BB4F78C91E}" dt="2023-11-03T11:07:02.376" v="2036" actId="478"/>
          <ac:picMkLst>
            <pc:docMk/>
            <pc:sldMk cId="2390649610" sldId="299"/>
            <ac:picMk id="4" creationId="{62C12048-9EEC-ED59-A247-0AA3AAC3EF74}"/>
          </ac:picMkLst>
        </pc:picChg>
      </pc:sldChg>
      <pc:sldChg chg="modSp mod">
        <pc:chgData name="Roberta Tucker" userId="27ca61ee-ba03-4b92-a89a-1d5600e2200a" providerId="ADAL" clId="{4E8BF26E-E1A7-4093-B6DE-41BB4F78C91E}" dt="2023-11-03T10:31:05.354" v="1611" actId="20577"/>
        <pc:sldMkLst>
          <pc:docMk/>
          <pc:sldMk cId="1270555707" sldId="313"/>
        </pc:sldMkLst>
        <pc:graphicFrameChg chg="mod modGraphic">
          <ac:chgData name="Roberta Tucker" userId="27ca61ee-ba03-4b92-a89a-1d5600e2200a" providerId="ADAL" clId="{4E8BF26E-E1A7-4093-B6DE-41BB4F78C91E}" dt="2023-11-03T10:31:05.354" v="1611" actId="20577"/>
          <ac:graphicFrameMkLst>
            <pc:docMk/>
            <pc:sldMk cId="1270555707" sldId="313"/>
            <ac:graphicFrameMk id="9" creationId="{14EF5A02-A997-A5D2-F325-C24024B6E249}"/>
          </ac:graphicFrameMkLst>
        </pc:graphicFrameChg>
      </pc:sldChg>
      <pc:sldChg chg="addSp delSp modSp mod modNotesTx">
        <pc:chgData name="Roberta Tucker" userId="27ca61ee-ba03-4b92-a89a-1d5600e2200a" providerId="ADAL" clId="{4E8BF26E-E1A7-4093-B6DE-41BB4F78C91E}" dt="2023-11-03T09:10:36.587" v="1239" actId="1076"/>
        <pc:sldMkLst>
          <pc:docMk/>
          <pc:sldMk cId="3848194772" sldId="314"/>
        </pc:sldMkLst>
        <pc:spChg chg="add del mod">
          <ac:chgData name="Roberta Tucker" userId="27ca61ee-ba03-4b92-a89a-1d5600e2200a" providerId="ADAL" clId="{4E8BF26E-E1A7-4093-B6DE-41BB4F78C91E}" dt="2023-11-03T08:19:26.186" v="17" actId="478"/>
          <ac:spMkLst>
            <pc:docMk/>
            <pc:sldMk cId="3848194772" sldId="314"/>
            <ac:spMk id="3" creationId="{EAEB9DA7-3331-F885-75C6-3A971119308B}"/>
          </ac:spMkLst>
        </pc:spChg>
        <pc:spChg chg="add del mod">
          <ac:chgData name="Roberta Tucker" userId="27ca61ee-ba03-4b92-a89a-1d5600e2200a" providerId="ADAL" clId="{4E8BF26E-E1A7-4093-B6DE-41BB4F78C91E}" dt="2023-11-03T08:20:24.158" v="64"/>
          <ac:spMkLst>
            <pc:docMk/>
            <pc:sldMk cId="3848194772" sldId="314"/>
            <ac:spMk id="4" creationId="{CA7FC162-DDD5-7837-DD9B-57D93D407291}"/>
          </ac:spMkLst>
        </pc:spChg>
        <pc:spChg chg="del">
          <ac:chgData name="Roberta Tucker" userId="27ca61ee-ba03-4b92-a89a-1d5600e2200a" providerId="ADAL" clId="{4E8BF26E-E1A7-4093-B6DE-41BB4F78C91E}" dt="2023-11-03T08:20:24.122" v="62" actId="478"/>
          <ac:spMkLst>
            <pc:docMk/>
            <pc:sldMk cId="3848194772" sldId="314"/>
            <ac:spMk id="5" creationId="{0688DD98-288E-58AD-CA22-FDC208C34462}"/>
          </ac:spMkLst>
        </pc:spChg>
        <pc:spChg chg="add mod">
          <ac:chgData name="Roberta Tucker" userId="27ca61ee-ba03-4b92-a89a-1d5600e2200a" providerId="ADAL" clId="{4E8BF26E-E1A7-4093-B6DE-41BB4F78C91E}" dt="2023-11-03T09:10:33.543" v="1238" actId="1076"/>
          <ac:spMkLst>
            <pc:docMk/>
            <pc:sldMk cId="3848194772" sldId="314"/>
            <ac:spMk id="6" creationId="{B4D10DD0-E7D1-408B-0BD4-76AAF9E597AB}"/>
          </ac:spMkLst>
        </pc:spChg>
        <pc:spChg chg="add mod ord">
          <ac:chgData name="Roberta Tucker" userId="27ca61ee-ba03-4b92-a89a-1d5600e2200a" providerId="ADAL" clId="{4E8BF26E-E1A7-4093-B6DE-41BB4F78C91E}" dt="2023-11-03T09:10:36.587" v="1239" actId="1076"/>
          <ac:spMkLst>
            <pc:docMk/>
            <pc:sldMk cId="3848194772" sldId="314"/>
            <ac:spMk id="7" creationId="{6131158B-A81F-04A7-8C64-41F52B071206}"/>
          </ac:spMkLst>
        </pc:spChg>
        <pc:picChg chg="mod">
          <ac:chgData name="Roberta Tucker" userId="27ca61ee-ba03-4b92-a89a-1d5600e2200a" providerId="ADAL" clId="{4E8BF26E-E1A7-4093-B6DE-41BB4F78C91E}" dt="2023-11-03T08:20:14.251" v="59" actId="1076"/>
          <ac:picMkLst>
            <pc:docMk/>
            <pc:sldMk cId="3848194772" sldId="314"/>
            <ac:picMk id="2" creationId="{0F58DE2C-DE2E-969E-310B-4E33DF82EDED}"/>
          </ac:picMkLst>
        </pc:picChg>
      </pc:sldChg>
      <pc:sldChg chg="addSp delSp modSp mod modNotesTx">
        <pc:chgData name="Roberta Tucker" userId="27ca61ee-ba03-4b92-a89a-1d5600e2200a" providerId="ADAL" clId="{4E8BF26E-E1A7-4093-B6DE-41BB4F78C91E}" dt="2023-11-03T10:42:11.982" v="1639" actId="1440"/>
        <pc:sldMkLst>
          <pc:docMk/>
          <pc:sldMk cId="949465231" sldId="316"/>
        </pc:sldMkLst>
        <pc:spChg chg="add mod">
          <ac:chgData name="Roberta Tucker" userId="27ca61ee-ba03-4b92-a89a-1d5600e2200a" providerId="ADAL" clId="{4E8BF26E-E1A7-4093-B6DE-41BB4F78C91E}" dt="2023-11-03T09:33:32.012" v="1347" actId="1076"/>
          <ac:spMkLst>
            <pc:docMk/>
            <pc:sldMk cId="949465231" sldId="316"/>
            <ac:spMk id="2" creationId="{1917C4E5-9676-B563-0F1C-0A1D28C27745}"/>
          </ac:spMkLst>
        </pc:spChg>
        <pc:spChg chg="add mod ord">
          <ac:chgData name="Roberta Tucker" userId="27ca61ee-ba03-4b92-a89a-1d5600e2200a" providerId="ADAL" clId="{4E8BF26E-E1A7-4093-B6DE-41BB4F78C91E}" dt="2023-11-03T10:41:52.487" v="1637" actId="207"/>
          <ac:spMkLst>
            <pc:docMk/>
            <pc:sldMk cId="949465231" sldId="316"/>
            <ac:spMk id="3" creationId="{A8DACBEC-0A5F-D998-363A-3FB01609BDC5}"/>
          </ac:spMkLst>
        </pc:spChg>
        <pc:spChg chg="del">
          <ac:chgData name="Roberta Tucker" userId="27ca61ee-ba03-4b92-a89a-1d5600e2200a" providerId="ADAL" clId="{4E8BF26E-E1A7-4093-B6DE-41BB4F78C91E}" dt="2023-11-03T08:21:35.825" v="118" actId="478"/>
          <ac:spMkLst>
            <pc:docMk/>
            <pc:sldMk cId="949465231" sldId="316"/>
            <ac:spMk id="5" creationId="{0688DD98-288E-58AD-CA22-FDC208C34462}"/>
          </ac:spMkLst>
        </pc:spChg>
        <pc:picChg chg="add mod">
          <ac:chgData name="Roberta Tucker" userId="27ca61ee-ba03-4b92-a89a-1d5600e2200a" providerId="ADAL" clId="{4E8BF26E-E1A7-4093-B6DE-41BB4F78C91E}" dt="2023-11-03T10:42:06.484" v="1638" actId="1440"/>
          <ac:picMkLst>
            <pc:docMk/>
            <pc:sldMk cId="949465231" sldId="316"/>
            <ac:picMk id="6" creationId="{8FA61C66-57DE-F041-1489-0A4419EFCEEE}"/>
          </ac:picMkLst>
        </pc:picChg>
        <pc:picChg chg="add mod">
          <ac:chgData name="Roberta Tucker" userId="27ca61ee-ba03-4b92-a89a-1d5600e2200a" providerId="ADAL" clId="{4E8BF26E-E1A7-4093-B6DE-41BB4F78C91E}" dt="2023-11-03T10:42:11.982" v="1639" actId="1440"/>
          <ac:picMkLst>
            <pc:docMk/>
            <pc:sldMk cId="949465231" sldId="316"/>
            <ac:picMk id="8" creationId="{54BB0820-D58F-EBBE-848E-83FA7EDA97E3}"/>
          </ac:picMkLst>
        </pc:picChg>
      </pc:sldChg>
      <pc:sldChg chg="addSp delSp modSp mod modAnim">
        <pc:chgData name="Roberta Tucker" userId="27ca61ee-ba03-4b92-a89a-1d5600e2200a" providerId="ADAL" clId="{4E8BF26E-E1A7-4093-B6DE-41BB4F78C91E}" dt="2023-11-03T10:39:11.816" v="1629" actId="207"/>
        <pc:sldMkLst>
          <pc:docMk/>
          <pc:sldMk cId="3221539398" sldId="317"/>
        </pc:sldMkLst>
        <pc:spChg chg="add mod">
          <ac:chgData name="Roberta Tucker" userId="27ca61ee-ba03-4b92-a89a-1d5600e2200a" providerId="ADAL" clId="{4E8BF26E-E1A7-4093-B6DE-41BB4F78C91E}" dt="2023-11-03T08:25:29.591" v="358" actId="1076"/>
          <ac:spMkLst>
            <pc:docMk/>
            <pc:sldMk cId="3221539398" sldId="317"/>
            <ac:spMk id="2" creationId="{99ED696A-794A-A6C5-A3AF-AF6A206A6F06}"/>
          </ac:spMkLst>
        </pc:spChg>
        <pc:spChg chg="add mod ord">
          <ac:chgData name="Roberta Tucker" userId="27ca61ee-ba03-4b92-a89a-1d5600e2200a" providerId="ADAL" clId="{4E8BF26E-E1A7-4093-B6DE-41BB4F78C91E}" dt="2023-11-03T10:39:11.816" v="1629" actId="207"/>
          <ac:spMkLst>
            <pc:docMk/>
            <pc:sldMk cId="3221539398" sldId="317"/>
            <ac:spMk id="3" creationId="{0C4DA26E-1B69-4F7A-DEDC-B720B1CB31BE}"/>
          </ac:spMkLst>
        </pc:spChg>
        <pc:spChg chg="del">
          <ac:chgData name="Roberta Tucker" userId="27ca61ee-ba03-4b92-a89a-1d5600e2200a" providerId="ADAL" clId="{4E8BF26E-E1A7-4093-B6DE-41BB4F78C91E}" dt="2023-11-03T08:25:10.821" v="311" actId="478"/>
          <ac:spMkLst>
            <pc:docMk/>
            <pc:sldMk cId="3221539398" sldId="317"/>
            <ac:spMk id="5" creationId="{0688DD98-288E-58AD-CA22-FDC208C34462}"/>
          </ac:spMkLst>
        </pc:spChg>
        <pc:picChg chg="add mod">
          <ac:chgData name="Roberta Tucker" userId="27ca61ee-ba03-4b92-a89a-1d5600e2200a" providerId="ADAL" clId="{4E8BF26E-E1A7-4093-B6DE-41BB4F78C91E}" dt="2023-11-03T10:19:45.281" v="1519" actId="1076"/>
          <ac:picMkLst>
            <pc:docMk/>
            <pc:sldMk cId="3221539398" sldId="317"/>
            <ac:picMk id="6" creationId="{5F3AFA5F-5689-5F84-428A-F42DA0492330}"/>
          </ac:picMkLst>
        </pc:picChg>
        <pc:picChg chg="add mod">
          <ac:chgData name="Roberta Tucker" userId="27ca61ee-ba03-4b92-a89a-1d5600e2200a" providerId="ADAL" clId="{4E8BF26E-E1A7-4093-B6DE-41BB4F78C91E}" dt="2023-11-03T10:20:39.665" v="1532" actId="1076"/>
          <ac:picMkLst>
            <pc:docMk/>
            <pc:sldMk cId="3221539398" sldId="317"/>
            <ac:picMk id="8" creationId="{F90AC906-8043-9075-B93A-2AF32462C7DB}"/>
          </ac:picMkLst>
        </pc:picChg>
        <pc:picChg chg="add mod">
          <ac:chgData name="Roberta Tucker" userId="27ca61ee-ba03-4b92-a89a-1d5600e2200a" providerId="ADAL" clId="{4E8BF26E-E1A7-4093-B6DE-41BB4F78C91E}" dt="2023-11-03T10:20:11.944" v="1528" actId="1076"/>
          <ac:picMkLst>
            <pc:docMk/>
            <pc:sldMk cId="3221539398" sldId="317"/>
            <ac:picMk id="10" creationId="{DA5DF4B0-7258-F267-5190-C7A2D2E733F4}"/>
          </ac:picMkLst>
        </pc:picChg>
        <pc:picChg chg="add mod">
          <ac:chgData name="Roberta Tucker" userId="27ca61ee-ba03-4b92-a89a-1d5600e2200a" providerId="ADAL" clId="{4E8BF26E-E1A7-4093-B6DE-41BB4F78C91E}" dt="2023-11-03T10:18:40.530" v="1499" actId="1076"/>
          <ac:picMkLst>
            <pc:docMk/>
            <pc:sldMk cId="3221539398" sldId="317"/>
            <ac:picMk id="12" creationId="{F142528D-58AE-8DC4-AB30-461DB35A3D8B}"/>
          </ac:picMkLst>
        </pc:picChg>
        <pc:picChg chg="add mod">
          <ac:chgData name="Roberta Tucker" userId="27ca61ee-ba03-4b92-a89a-1d5600e2200a" providerId="ADAL" clId="{4E8BF26E-E1A7-4093-B6DE-41BB4F78C91E}" dt="2023-11-03T10:20:13.802" v="1529" actId="1076"/>
          <ac:picMkLst>
            <pc:docMk/>
            <pc:sldMk cId="3221539398" sldId="317"/>
            <ac:picMk id="14" creationId="{C35E9DF0-7BF7-C126-12EB-DA1C9F06ED06}"/>
          </ac:picMkLst>
        </pc:picChg>
        <pc:picChg chg="add mod">
          <ac:chgData name="Roberta Tucker" userId="27ca61ee-ba03-4b92-a89a-1d5600e2200a" providerId="ADAL" clId="{4E8BF26E-E1A7-4093-B6DE-41BB4F78C91E}" dt="2023-11-03T10:19:26.907" v="1512" actId="1076"/>
          <ac:picMkLst>
            <pc:docMk/>
            <pc:sldMk cId="3221539398" sldId="317"/>
            <ac:picMk id="16" creationId="{AA2D34D7-9F4C-5AB0-1AFC-CB456A973621}"/>
          </ac:picMkLst>
        </pc:picChg>
        <pc:picChg chg="add mod">
          <ac:chgData name="Roberta Tucker" userId="27ca61ee-ba03-4b92-a89a-1d5600e2200a" providerId="ADAL" clId="{4E8BF26E-E1A7-4093-B6DE-41BB4F78C91E}" dt="2023-11-03T10:20:06.256" v="1525" actId="1076"/>
          <ac:picMkLst>
            <pc:docMk/>
            <pc:sldMk cId="3221539398" sldId="317"/>
            <ac:picMk id="18" creationId="{47B426A5-9B4F-87CA-5949-FE53DF8DEE77}"/>
          </ac:picMkLst>
        </pc:picChg>
        <pc:picChg chg="add mod">
          <ac:chgData name="Roberta Tucker" userId="27ca61ee-ba03-4b92-a89a-1d5600e2200a" providerId="ADAL" clId="{4E8BF26E-E1A7-4093-B6DE-41BB4F78C91E}" dt="2023-11-03T10:20:36.742" v="1531" actId="1076"/>
          <ac:picMkLst>
            <pc:docMk/>
            <pc:sldMk cId="3221539398" sldId="317"/>
            <ac:picMk id="1026" creationId="{47E8AD29-0D0B-BD3E-ACFC-D46448261A50}"/>
          </ac:picMkLst>
        </pc:picChg>
        <pc:picChg chg="add del mod">
          <ac:chgData name="Roberta Tucker" userId="27ca61ee-ba03-4b92-a89a-1d5600e2200a" providerId="ADAL" clId="{4E8BF26E-E1A7-4093-B6DE-41BB4F78C91E}" dt="2023-11-03T09:59:49.762" v="1462" actId="478"/>
          <ac:picMkLst>
            <pc:docMk/>
            <pc:sldMk cId="3221539398" sldId="317"/>
            <ac:picMk id="1028" creationId="{A19C3B8B-139E-30F9-1FC4-5E4E940E66BF}"/>
          </ac:picMkLst>
        </pc:picChg>
        <pc:picChg chg="add del mod">
          <ac:chgData name="Roberta Tucker" userId="27ca61ee-ba03-4b92-a89a-1d5600e2200a" providerId="ADAL" clId="{4E8BF26E-E1A7-4093-B6DE-41BB4F78C91E}" dt="2023-11-03T10:08:20.670" v="1479"/>
          <ac:picMkLst>
            <pc:docMk/>
            <pc:sldMk cId="3221539398" sldId="317"/>
            <ac:picMk id="1030" creationId="{9FB36606-DE3B-0ED6-1209-D85D710F8FB4}"/>
          </ac:picMkLst>
        </pc:picChg>
        <pc:picChg chg="add mod">
          <ac:chgData name="Roberta Tucker" userId="27ca61ee-ba03-4b92-a89a-1d5600e2200a" providerId="ADAL" clId="{4E8BF26E-E1A7-4093-B6DE-41BB4F78C91E}" dt="2023-11-03T10:20:10.143" v="1527" actId="1076"/>
          <ac:picMkLst>
            <pc:docMk/>
            <pc:sldMk cId="3221539398" sldId="317"/>
            <ac:picMk id="1032" creationId="{76A5292C-EE01-C0F8-1305-984936FEFFDC}"/>
          </ac:picMkLst>
        </pc:picChg>
        <pc:picChg chg="add mod">
          <ac:chgData name="Roberta Tucker" userId="27ca61ee-ba03-4b92-a89a-1d5600e2200a" providerId="ADAL" clId="{4E8BF26E-E1A7-4093-B6DE-41BB4F78C91E}" dt="2023-11-03T10:20:08.451" v="1526" actId="1076"/>
          <ac:picMkLst>
            <pc:docMk/>
            <pc:sldMk cId="3221539398" sldId="317"/>
            <ac:picMk id="1034" creationId="{E8ACB495-8559-2DCD-F37B-47E2840C5DA9}"/>
          </ac:picMkLst>
        </pc:picChg>
      </pc:sldChg>
      <pc:sldChg chg="addSp delSp modSp mod">
        <pc:chgData name="Roberta Tucker" userId="27ca61ee-ba03-4b92-a89a-1d5600e2200a" providerId="ADAL" clId="{4E8BF26E-E1A7-4093-B6DE-41BB4F78C91E}" dt="2023-11-03T11:23:56.964" v="2055" actId="1076"/>
        <pc:sldMkLst>
          <pc:docMk/>
          <pc:sldMk cId="2191625817" sldId="318"/>
        </pc:sldMkLst>
        <pc:spChg chg="add mod">
          <ac:chgData name="Roberta Tucker" userId="27ca61ee-ba03-4b92-a89a-1d5600e2200a" providerId="ADAL" clId="{4E8BF26E-E1A7-4093-B6DE-41BB4F78C91E}" dt="2023-11-03T08:24:08.065" v="246" actId="1076"/>
          <ac:spMkLst>
            <pc:docMk/>
            <pc:sldMk cId="2191625817" sldId="318"/>
            <ac:spMk id="3" creationId="{1772A6F3-EA40-34CF-BFD0-3DA2A06EFEB7}"/>
          </ac:spMkLst>
        </pc:spChg>
        <pc:spChg chg="add mod ord">
          <ac:chgData name="Roberta Tucker" userId="27ca61ee-ba03-4b92-a89a-1d5600e2200a" providerId="ADAL" clId="{4E8BF26E-E1A7-4093-B6DE-41BB4F78C91E}" dt="2023-11-03T10:50:33.651" v="1783" actId="1076"/>
          <ac:spMkLst>
            <pc:docMk/>
            <pc:sldMk cId="2191625817" sldId="318"/>
            <ac:spMk id="4" creationId="{3D45B19A-22D2-D98F-33F3-F8D79646FF87}"/>
          </ac:spMkLst>
        </pc:spChg>
        <pc:spChg chg="del">
          <ac:chgData name="Roberta Tucker" userId="27ca61ee-ba03-4b92-a89a-1d5600e2200a" providerId="ADAL" clId="{4E8BF26E-E1A7-4093-B6DE-41BB4F78C91E}" dt="2023-11-03T08:23:46.597" v="208" actId="478"/>
          <ac:spMkLst>
            <pc:docMk/>
            <pc:sldMk cId="2191625817" sldId="318"/>
            <ac:spMk id="9" creationId="{C04C065B-B73A-D075-991C-CF4F4C02793E}"/>
          </ac:spMkLst>
        </pc:spChg>
        <pc:picChg chg="del mod">
          <ac:chgData name="Roberta Tucker" userId="27ca61ee-ba03-4b92-a89a-1d5600e2200a" providerId="ADAL" clId="{4E8BF26E-E1A7-4093-B6DE-41BB4F78C91E}" dt="2023-11-03T11:23:45.722" v="2051" actId="478"/>
          <ac:picMkLst>
            <pc:docMk/>
            <pc:sldMk cId="2191625817" sldId="318"/>
            <ac:picMk id="2" creationId="{0374B44D-A760-68AF-81FA-85F0601B809C}"/>
          </ac:picMkLst>
        </pc:picChg>
        <pc:picChg chg="add mod">
          <ac:chgData name="Roberta Tucker" userId="27ca61ee-ba03-4b92-a89a-1d5600e2200a" providerId="ADAL" clId="{4E8BF26E-E1A7-4093-B6DE-41BB4F78C91E}" dt="2023-11-03T11:23:56.964" v="2055" actId="1076"/>
          <ac:picMkLst>
            <pc:docMk/>
            <pc:sldMk cId="2191625817" sldId="318"/>
            <ac:picMk id="6" creationId="{D60680FD-6FBA-9DD2-2F68-BD800F64A194}"/>
          </ac:picMkLst>
        </pc:picChg>
        <pc:picChg chg="add mod">
          <ac:chgData name="Roberta Tucker" userId="27ca61ee-ba03-4b92-a89a-1d5600e2200a" providerId="ADAL" clId="{4E8BF26E-E1A7-4093-B6DE-41BB4F78C91E}" dt="2023-11-03T10:49:41.621" v="1772" actId="1076"/>
          <ac:picMkLst>
            <pc:docMk/>
            <pc:sldMk cId="2191625817" sldId="318"/>
            <ac:picMk id="4098" creationId="{BC7F6A49-72FF-D2AF-A9B9-447439F93579}"/>
          </ac:picMkLst>
        </pc:picChg>
      </pc:sldChg>
      <pc:sldChg chg="addSp delSp modSp mod modNotesTx">
        <pc:chgData name="Roberta Tucker" userId="27ca61ee-ba03-4b92-a89a-1d5600e2200a" providerId="ADAL" clId="{4E8BF26E-E1A7-4093-B6DE-41BB4F78C91E}" dt="2023-11-03T10:56:05.949" v="1916" actId="1076"/>
        <pc:sldMkLst>
          <pc:docMk/>
          <pc:sldMk cId="70384811" sldId="319"/>
        </pc:sldMkLst>
        <pc:spChg chg="add mod">
          <ac:chgData name="Roberta Tucker" userId="27ca61ee-ba03-4b92-a89a-1d5600e2200a" providerId="ADAL" clId="{4E8BF26E-E1A7-4093-B6DE-41BB4F78C91E}" dt="2023-11-03T08:25:00.878" v="310" actId="1076"/>
          <ac:spMkLst>
            <pc:docMk/>
            <pc:sldMk cId="70384811" sldId="319"/>
            <ac:spMk id="2" creationId="{FABEDFC3-CADF-2781-5768-AFBC9C9BADF8}"/>
          </ac:spMkLst>
        </pc:spChg>
        <pc:spChg chg="add mod ord">
          <ac:chgData name="Roberta Tucker" userId="27ca61ee-ba03-4b92-a89a-1d5600e2200a" providerId="ADAL" clId="{4E8BF26E-E1A7-4093-B6DE-41BB4F78C91E}" dt="2023-11-03T08:29:38.141" v="433" actId="167"/>
          <ac:spMkLst>
            <pc:docMk/>
            <pc:sldMk cId="70384811" sldId="319"/>
            <ac:spMk id="4" creationId="{3F795CC2-ABD0-2C3F-04C8-50A778D9F4BF}"/>
          </ac:spMkLst>
        </pc:spChg>
        <pc:spChg chg="del">
          <ac:chgData name="Roberta Tucker" userId="27ca61ee-ba03-4b92-a89a-1d5600e2200a" providerId="ADAL" clId="{4E8BF26E-E1A7-4093-B6DE-41BB4F78C91E}" dt="2023-11-03T08:24:17.690" v="247" actId="478"/>
          <ac:spMkLst>
            <pc:docMk/>
            <pc:sldMk cId="70384811" sldId="319"/>
            <ac:spMk id="9" creationId="{C04C065B-B73A-D075-991C-CF4F4C02793E}"/>
          </ac:spMkLst>
        </pc:spChg>
        <pc:picChg chg="add mod">
          <ac:chgData name="Roberta Tucker" userId="27ca61ee-ba03-4b92-a89a-1d5600e2200a" providerId="ADAL" clId="{4E8BF26E-E1A7-4093-B6DE-41BB4F78C91E}" dt="2023-11-03T10:56:05.949" v="1916" actId="1076"/>
          <ac:picMkLst>
            <pc:docMk/>
            <pc:sldMk cId="70384811" sldId="319"/>
            <ac:picMk id="6" creationId="{BE551924-A03E-BF8A-2C54-0F09E4E2B6AA}"/>
          </ac:picMkLst>
        </pc:picChg>
        <pc:picChg chg="add del mod">
          <ac:chgData name="Roberta Tucker" userId="27ca61ee-ba03-4b92-a89a-1d5600e2200a" providerId="ADAL" clId="{4E8BF26E-E1A7-4093-B6DE-41BB4F78C91E}" dt="2023-11-03T10:55:57.079" v="1913" actId="478"/>
          <ac:picMkLst>
            <pc:docMk/>
            <pc:sldMk cId="70384811" sldId="319"/>
            <ac:picMk id="6146" creationId="{FBD942E1-F3AC-876E-6501-218C07E839E0}"/>
          </ac:picMkLst>
        </pc:picChg>
      </pc:sldChg>
      <pc:sldChg chg="addSp delSp modSp mod modNotesTx">
        <pc:chgData name="Roberta Tucker" userId="27ca61ee-ba03-4b92-a89a-1d5600e2200a" providerId="ADAL" clId="{4E8BF26E-E1A7-4093-B6DE-41BB4F78C91E}" dt="2023-11-03T10:46:56.333" v="1762" actId="1076"/>
        <pc:sldMkLst>
          <pc:docMk/>
          <pc:sldMk cId="2363507637" sldId="320"/>
        </pc:sldMkLst>
        <pc:spChg chg="add mod">
          <ac:chgData name="Roberta Tucker" userId="27ca61ee-ba03-4b92-a89a-1d5600e2200a" providerId="ADAL" clId="{4E8BF26E-E1A7-4093-B6DE-41BB4F78C91E}" dt="2023-11-03T08:23:34.802" v="206" actId="1076"/>
          <ac:spMkLst>
            <pc:docMk/>
            <pc:sldMk cId="2363507637" sldId="320"/>
            <ac:spMk id="3" creationId="{B79487DE-89F1-C799-FC02-449E9FA690C8}"/>
          </ac:spMkLst>
        </pc:spChg>
        <pc:spChg chg="add mod ord">
          <ac:chgData name="Roberta Tucker" userId="27ca61ee-ba03-4b92-a89a-1d5600e2200a" providerId="ADAL" clId="{4E8BF26E-E1A7-4093-B6DE-41BB4F78C91E}" dt="2023-11-03T10:46:51.510" v="1760" actId="1076"/>
          <ac:spMkLst>
            <pc:docMk/>
            <pc:sldMk cId="2363507637" sldId="320"/>
            <ac:spMk id="4" creationId="{3FF7D6C0-E597-2D76-D42E-2402345FF4FD}"/>
          </ac:spMkLst>
        </pc:spChg>
        <pc:spChg chg="del">
          <ac:chgData name="Roberta Tucker" userId="27ca61ee-ba03-4b92-a89a-1d5600e2200a" providerId="ADAL" clId="{4E8BF26E-E1A7-4093-B6DE-41BB4F78C91E}" dt="2023-11-03T08:23:08.227" v="157" actId="478"/>
          <ac:spMkLst>
            <pc:docMk/>
            <pc:sldMk cId="2363507637" sldId="320"/>
            <ac:spMk id="9" creationId="{C04C065B-B73A-D075-991C-CF4F4C02793E}"/>
          </ac:spMkLst>
        </pc:spChg>
        <pc:picChg chg="mod">
          <ac:chgData name="Roberta Tucker" userId="27ca61ee-ba03-4b92-a89a-1d5600e2200a" providerId="ADAL" clId="{4E8BF26E-E1A7-4093-B6DE-41BB4F78C91E}" dt="2023-11-03T08:23:05.194" v="156" actId="1076"/>
          <ac:picMkLst>
            <pc:docMk/>
            <pc:sldMk cId="2363507637" sldId="320"/>
            <ac:picMk id="2" creationId="{39BD57CD-FB0B-A48C-093F-FCDF6D7933B0}"/>
          </ac:picMkLst>
        </pc:picChg>
        <pc:picChg chg="add mod">
          <ac:chgData name="Roberta Tucker" userId="27ca61ee-ba03-4b92-a89a-1d5600e2200a" providerId="ADAL" clId="{4E8BF26E-E1A7-4093-B6DE-41BB4F78C91E}" dt="2023-11-03T10:46:56.333" v="1762" actId="1076"/>
          <ac:picMkLst>
            <pc:docMk/>
            <pc:sldMk cId="2363507637" sldId="320"/>
            <ac:picMk id="2050" creationId="{AD9B79BF-B312-791C-0C77-A5781EDAC333}"/>
          </ac:picMkLst>
        </pc:picChg>
      </pc:sldChg>
      <pc:sldChg chg="addSp delSp modSp mod">
        <pc:chgData name="Roberta Tucker" userId="27ca61ee-ba03-4b92-a89a-1d5600e2200a" providerId="ADAL" clId="{4E8BF26E-E1A7-4093-B6DE-41BB4F78C91E}" dt="2023-11-03T10:39:37.672" v="1631" actId="207"/>
        <pc:sldMkLst>
          <pc:docMk/>
          <pc:sldMk cId="263607418" sldId="322"/>
        </pc:sldMkLst>
        <pc:spChg chg="del">
          <ac:chgData name="Roberta Tucker" userId="27ca61ee-ba03-4b92-a89a-1d5600e2200a" providerId="ADAL" clId="{4E8BF26E-E1A7-4093-B6DE-41BB4F78C91E}" dt="2023-11-03T08:26:18.005" v="359" actId="478"/>
          <ac:spMkLst>
            <pc:docMk/>
            <pc:sldMk cId="263607418" sldId="322"/>
            <ac:spMk id="2" creationId="{876378C7-0023-8053-5058-A146B95883EE}"/>
          </ac:spMkLst>
        </pc:spChg>
        <pc:spChg chg="mod">
          <ac:chgData name="Roberta Tucker" userId="27ca61ee-ba03-4b92-a89a-1d5600e2200a" providerId="ADAL" clId="{4E8BF26E-E1A7-4093-B6DE-41BB4F78C91E}" dt="2023-11-03T09:46:01.487" v="1427" actId="5793"/>
          <ac:spMkLst>
            <pc:docMk/>
            <pc:sldMk cId="263607418" sldId="322"/>
            <ac:spMk id="3" creationId="{F7A642B8-194B-0F3D-33C6-1979812E49BC}"/>
          </ac:spMkLst>
        </pc:spChg>
        <pc:spChg chg="mod">
          <ac:chgData name="Roberta Tucker" userId="27ca61ee-ba03-4b92-a89a-1d5600e2200a" providerId="ADAL" clId="{4E8BF26E-E1A7-4093-B6DE-41BB4F78C91E}" dt="2023-11-03T10:39:37.672" v="1631" actId="207"/>
          <ac:spMkLst>
            <pc:docMk/>
            <pc:sldMk cId="263607418" sldId="322"/>
            <ac:spMk id="7" creationId="{E751F91A-7D1F-81DA-3387-2A484C09E62A}"/>
          </ac:spMkLst>
        </pc:spChg>
        <pc:spChg chg="add del mod">
          <ac:chgData name="Roberta Tucker" userId="27ca61ee-ba03-4b92-a89a-1d5600e2200a" providerId="ADAL" clId="{4E8BF26E-E1A7-4093-B6DE-41BB4F78C91E}" dt="2023-11-03T08:26:51.392" v="384" actId="478"/>
          <ac:spMkLst>
            <pc:docMk/>
            <pc:sldMk cId="263607418" sldId="322"/>
            <ac:spMk id="8" creationId="{0A34069D-116F-CAC6-B295-85E03E9A697A}"/>
          </ac:spMkLst>
        </pc:spChg>
        <pc:spChg chg="add mod">
          <ac:chgData name="Roberta Tucker" userId="27ca61ee-ba03-4b92-a89a-1d5600e2200a" providerId="ADAL" clId="{4E8BF26E-E1A7-4093-B6DE-41BB4F78C91E}" dt="2023-11-03T08:27:08.791" v="415" actId="20577"/>
          <ac:spMkLst>
            <pc:docMk/>
            <pc:sldMk cId="263607418" sldId="322"/>
            <ac:spMk id="9" creationId="{21618149-55D8-4CD7-67CC-E3A00192FBBD}"/>
          </ac:spMkLst>
        </pc:spChg>
        <pc:picChg chg="mod">
          <ac:chgData name="Roberta Tucker" userId="27ca61ee-ba03-4b92-a89a-1d5600e2200a" providerId="ADAL" clId="{4E8BF26E-E1A7-4093-B6DE-41BB4F78C91E}" dt="2023-11-03T09:46:04.344" v="1428" actId="1076"/>
          <ac:picMkLst>
            <pc:docMk/>
            <pc:sldMk cId="263607418" sldId="322"/>
            <ac:picMk id="6" creationId="{281EF627-A42D-E8F0-3364-02C738473190}"/>
          </ac:picMkLst>
        </pc:picChg>
      </pc:sldChg>
      <pc:sldChg chg="addSp delSp modSp add mod modNotesTx">
        <pc:chgData name="Roberta Tucker" userId="27ca61ee-ba03-4b92-a89a-1d5600e2200a" providerId="ADAL" clId="{4E8BF26E-E1A7-4093-B6DE-41BB4F78C91E}" dt="2023-11-03T09:03:02.980" v="887" actId="20577"/>
        <pc:sldMkLst>
          <pc:docMk/>
          <pc:sldMk cId="1999456192" sldId="323"/>
        </pc:sldMkLst>
        <pc:spChg chg="del">
          <ac:chgData name="Roberta Tucker" userId="27ca61ee-ba03-4b92-a89a-1d5600e2200a" providerId="ADAL" clId="{4E8BF26E-E1A7-4093-B6DE-41BB4F78C91E}" dt="2023-11-03T08:31:20.377" v="435" actId="478"/>
          <ac:spMkLst>
            <pc:docMk/>
            <pc:sldMk cId="1999456192" sldId="323"/>
            <ac:spMk id="5" creationId="{0B019432-F0E9-E765-2264-935D414F17CB}"/>
          </ac:spMkLst>
        </pc:spChg>
        <pc:spChg chg="mod">
          <ac:chgData name="Roberta Tucker" userId="27ca61ee-ba03-4b92-a89a-1d5600e2200a" providerId="ADAL" clId="{4E8BF26E-E1A7-4093-B6DE-41BB4F78C91E}" dt="2023-11-03T08:57:26.177" v="566" actId="1076"/>
          <ac:spMkLst>
            <pc:docMk/>
            <pc:sldMk cId="1999456192" sldId="323"/>
            <ac:spMk id="7" creationId="{837A8B4B-2EB9-9017-8680-58EC77B6EF31}"/>
          </ac:spMkLst>
        </pc:spChg>
        <pc:spChg chg="add mod">
          <ac:chgData name="Roberta Tucker" userId="27ca61ee-ba03-4b92-a89a-1d5600e2200a" providerId="ADAL" clId="{4E8BF26E-E1A7-4093-B6DE-41BB4F78C91E}" dt="2023-11-03T08:52:22.231" v="548"/>
          <ac:spMkLst>
            <pc:docMk/>
            <pc:sldMk cId="1999456192" sldId="323"/>
            <ac:spMk id="10" creationId="{D8AE9979-4D95-3635-6C31-CA2EC8745F0C}"/>
          </ac:spMkLst>
        </pc:spChg>
        <pc:spChg chg="add mod">
          <ac:chgData name="Roberta Tucker" userId="27ca61ee-ba03-4b92-a89a-1d5600e2200a" providerId="ADAL" clId="{4E8BF26E-E1A7-4093-B6DE-41BB4F78C91E}" dt="2023-11-03T08:58:26.482" v="595" actId="14100"/>
          <ac:spMkLst>
            <pc:docMk/>
            <pc:sldMk cId="1999456192" sldId="323"/>
            <ac:spMk id="11" creationId="{DB073577-BD2A-6279-996D-EE351CAAB11D}"/>
          </ac:spMkLst>
        </pc:spChg>
        <pc:picChg chg="del">
          <ac:chgData name="Roberta Tucker" userId="27ca61ee-ba03-4b92-a89a-1d5600e2200a" providerId="ADAL" clId="{4E8BF26E-E1A7-4093-B6DE-41BB4F78C91E}" dt="2023-11-03T08:31:21.950" v="436" actId="478"/>
          <ac:picMkLst>
            <pc:docMk/>
            <pc:sldMk cId="1999456192" sldId="323"/>
            <ac:picMk id="3" creationId="{3C795B4B-4D3D-FEBA-CD68-B1393CEE1841}"/>
          </ac:picMkLst>
        </pc:picChg>
        <pc:picChg chg="del">
          <ac:chgData name="Roberta Tucker" userId="27ca61ee-ba03-4b92-a89a-1d5600e2200a" providerId="ADAL" clId="{4E8BF26E-E1A7-4093-B6DE-41BB4F78C91E}" dt="2023-11-03T08:31:28.376" v="437" actId="478"/>
          <ac:picMkLst>
            <pc:docMk/>
            <pc:sldMk cId="1999456192" sldId="323"/>
            <ac:picMk id="4" creationId="{62C12048-9EEC-ED59-A247-0AA3AAC3EF74}"/>
          </ac:picMkLst>
        </pc:picChg>
        <pc:picChg chg="add mod">
          <ac:chgData name="Roberta Tucker" userId="27ca61ee-ba03-4b92-a89a-1d5600e2200a" providerId="ADAL" clId="{4E8BF26E-E1A7-4093-B6DE-41BB4F78C91E}" dt="2023-11-03T08:52:11.129" v="547" actId="1076"/>
          <ac:picMkLst>
            <pc:docMk/>
            <pc:sldMk cId="1999456192" sldId="323"/>
            <ac:picMk id="6" creationId="{F7A1E7CE-5B02-11FD-5789-CE5CC21A6B48}"/>
          </ac:picMkLst>
        </pc:picChg>
        <pc:picChg chg="add mod">
          <ac:chgData name="Roberta Tucker" userId="27ca61ee-ba03-4b92-a89a-1d5600e2200a" providerId="ADAL" clId="{4E8BF26E-E1A7-4093-B6DE-41BB4F78C91E}" dt="2023-11-03T08:52:06.013" v="545" actId="1076"/>
          <ac:picMkLst>
            <pc:docMk/>
            <pc:sldMk cId="1999456192" sldId="323"/>
            <ac:picMk id="9" creationId="{EFE72EAE-6515-917B-9640-6EAB2E8C9869}"/>
          </ac:picMkLst>
        </pc:picChg>
      </pc:sldChg>
      <pc:sldChg chg="addSp modSp add mod modNotesTx">
        <pc:chgData name="Roberta Tucker" userId="27ca61ee-ba03-4b92-a89a-1d5600e2200a" providerId="ADAL" clId="{4E8BF26E-E1A7-4093-B6DE-41BB4F78C91E}" dt="2023-11-03T09:03:13.404" v="890"/>
        <pc:sldMkLst>
          <pc:docMk/>
          <pc:sldMk cId="2430435291" sldId="324"/>
        </pc:sldMkLst>
        <pc:spChg chg="add mod">
          <ac:chgData name="Roberta Tucker" userId="27ca61ee-ba03-4b92-a89a-1d5600e2200a" providerId="ADAL" clId="{4E8BF26E-E1A7-4093-B6DE-41BB4F78C91E}" dt="2023-11-03T08:56:29.971" v="565" actId="122"/>
          <ac:spMkLst>
            <pc:docMk/>
            <pc:sldMk cId="2430435291" sldId="324"/>
            <ac:spMk id="2" creationId="{1B1F2F34-851F-47A1-6327-5FBBEBB4CA1D}"/>
          </ac:spMkLst>
        </pc:spChg>
        <pc:spChg chg="mod">
          <ac:chgData name="Roberta Tucker" userId="27ca61ee-ba03-4b92-a89a-1d5600e2200a" providerId="ADAL" clId="{4E8BF26E-E1A7-4093-B6DE-41BB4F78C91E}" dt="2023-11-03T09:01:52.266" v="839"/>
          <ac:spMkLst>
            <pc:docMk/>
            <pc:sldMk cId="2430435291" sldId="324"/>
            <ac:spMk id="10" creationId="{D8AE9979-4D95-3635-6C31-CA2EC8745F0C}"/>
          </ac:spMkLst>
        </pc:spChg>
      </pc:sldChg>
      <pc:sldChg chg="addSp delSp modSp add mod">
        <pc:chgData name="Roberta Tucker" userId="27ca61ee-ba03-4b92-a89a-1d5600e2200a" providerId="ADAL" clId="{4E8BF26E-E1A7-4093-B6DE-41BB4F78C91E}" dt="2023-11-03T09:25:10.510" v="1265" actId="1076"/>
        <pc:sldMkLst>
          <pc:docMk/>
          <pc:sldMk cId="207033189" sldId="325"/>
        </pc:sldMkLst>
        <pc:spChg chg="mod">
          <ac:chgData name="Roberta Tucker" userId="27ca61ee-ba03-4b92-a89a-1d5600e2200a" providerId="ADAL" clId="{4E8BF26E-E1A7-4093-B6DE-41BB4F78C91E}" dt="2023-11-03T09:12:48.585" v="1242" actId="14100"/>
          <ac:spMkLst>
            <pc:docMk/>
            <pc:sldMk cId="207033189" sldId="325"/>
            <ac:spMk id="6" creationId="{B4D10DD0-E7D1-408B-0BD4-76AAF9E597AB}"/>
          </ac:spMkLst>
        </pc:spChg>
        <pc:picChg chg="del">
          <ac:chgData name="Roberta Tucker" userId="27ca61ee-ba03-4b92-a89a-1d5600e2200a" providerId="ADAL" clId="{4E8BF26E-E1A7-4093-B6DE-41BB4F78C91E}" dt="2023-11-03T09:22:48.177" v="1243" actId="478"/>
          <ac:picMkLst>
            <pc:docMk/>
            <pc:sldMk cId="207033189" sldId="325"/>
            <ac:picMk id="2" creationId="{0F58DE2C-DE2E-969E-310B-4E33DF82EDED}"/>
          </ac:picMkLst>
        </pc:picChg>
        <pc:picChg chg="add del mod">
          <ac:chgData name="Roberta Tucker" userId="27ca61ee-ba03-4b92-a89a-1d5600e2200a" providerId="ADAL" clId="{4E8BF26E-E1A7-4093-B6DE-41BB4F78C91E}" dt="2023-11-03T09:23:42.420" v="1251" actId="478"/>
          <ac:picMkLst>
            <pc:docMk/>
            <pc:sldMk cId="207033189" sldId="325"/>
            <ac:picMk id="4" creationId="{A6B9426B-11D4-4238-5819-F2994C567D11}"/>
          </ac:picMkLst>
        </pc:picChg>
        <pc:picChg chg="add del mod">
          <ac:chgData name="Roberta Tucker" userId="27ca61ee-ba03-4b92-a89a-1d5600e2200a" providerId="ADAL" clId="{4E8BF26E-E1A7-4093-B6DE-41BB4F78C91E}" dt="2023-11-03T09:24:08.340" v="1254" actId="478"/>
          <ac:picMkLst>
            <pc:docMk/>
            <pc:sldMk cId="207033189" sldId="325"/>
            <ac:picMk id="8" creationId="{71207CB1-6035-58F5-29E4-A75887085F56}"/>
          </ac:picMkLst>
        </pc:picChg>
        <pc:picChg chg="add del mod">
          <ac:chgData name="Roberta Tucker" userId="27ca61ee-ba03-4b92-a89a-1d5600e2200a" providerId="ADAL" clId="{4E8BF26E-E1A7-4093-B6DE-41BB4F78C91E}" dt="2023-11-03T09:24:49.312" v="1259" actId="478"/>
          <ac:picMkLst>
            <pc:docMk/>
            <pc:sldMk cId="207033189" sldId="325"/>
            <ac:picMk id="10" creationId="{BD8DCD55-AD52-673A-B696-76DA4D4BE936}"/>
          </ac:picMkLst>
        </pc:picChg>
        <pc:picChg chg="add mod">
          <ac:chgData name="Roberta Tucker" userId="27ca61ee-ba03-4b92-a89a-1d5600e2200a" providerId="ADAL" clId="{4E8BF26E-E1A7-4093-B6DE-41BB4F78C91E}" dt="2023-11-03T09:25:10.510" v="1265" actId="1076"/>
          <ac:picMkLst>
            <pc:docMk/>
            <pc:sldMk cId="207033189" sldId="325"/>
            <ac:picMk id="12" creationId="{8F400164-4DB5-41EA-FFD3-D385CA25C0AF}"/>
          </ac:picMkLst>
        </pc:picChg>
      </pc:sldChg>
      <pc:sldChg chg="addSp delSp modSp add mod">
        <pc:chgData name="Roberta Tucker" userId="27ca61ee-ba03-4b92-a89a-1d5600e2200a" providerId="ADAL" clId="{4E8BF26E-E1A7-4093-B6DE-41BB4F78C91E}" dt="2023-11-03T11:31:51.968" v="2155" actId="2710"/>
        <pc:sldMkLst>
          <pc:docMk/>
          <pc:sldMk cId="3420969574" sldId="326"/>
        </pc:sldMkLst>
        <pc:spChg chg="mod">
          <ac:chgData name="Roberta Tucker" userId="27ca61ee-ba03-4b92-a89a-1d5600e2200a" providerId="ADAL" clId="{4E8BF26E-E1A7-4093-B6DE-41BB4F78C91E}" dt="2023-11-03T09:36:23.669" v="1381" actId="1076"/>
          <ac:spMkLst>
            <pc:docMk/>
            <pc:sldMk cId="3420969574" sldId="326"/>
            <ac:spMk id="2" creationId="{D1115F57-902D-6345-5B33-110CFD302EE3}"/>
          </ac:spMkLst>
        </pc:spChg>
        <pc:spChg chg="mod">
          <ac:chgData name="Roberta Tucker" userId="27ca61ee-ba03-4b92-a89a-1d5600e2200a" providerId="ADAL" clId="{4E8BF26E-E1A7-4093-B6DE-41BB4F78C91E}" dt="2023-11-03T11:30:06.262" v="2076" actId="1076"/>
          <ac:spMkLst>
            <pc:docMk/>
            <pc:sldMk cId="3420969574" sldId="326"/>
            <ac:spMk id="3" creationId="{48313995-BEFD-F025-F1B3-EE657FF4828C}"/>
          </ac:spMkLst>
        </pc:spChg>
        <pc:spChg chg="add mod">
          <ac:chgData name="Roberta Tucker" userId="27ca61ee-ba03-4b92-a89a-1d5600e2200a" providerId="ADAL" clId="{4E8BF26E-E1A7-4093-B6DE-41BB4F78C91E}" dt="2023-11-03T11:31:51.968" v="2155" actId="2710"/>
          <ac:spMkLst>
            <pc:docMk/>
            <pc:sldMk cId="3420969574" sldId="326"/>
            <ac:spMk id="7" creationId="{B25032AE-D6E5-79F1-9E8B-DC61CEFD868A}"/>
          </ac:spMkLst>
        </pc:spChg>
        <pc:picChg chg="add mod">
          <ac:chgData name="Roberta Tucker" userId="27ca61ee-ba03-4b92-a89a-1d5600e2200a" providerId="ADAL" clId="{4E8BF26E-E1A7-4093-B6DE-41BB4F78C91E}" dt="2023-11-03T09:44:49.681" v="1389" actId="14100"/>
          <ac:picMkLst>
            <pc:docMk/>
            <pc:sldMk cId="3420969574" sldId="326"/>
            <ac:picMk id="5" creationId="{56DF4CD0-2F02-07AE-86AD-A7FEAB2C3C1B}"/>
          </ac:picMkLst>
        </pc:picChg>
        <pc:picChg chg="add mod">
          <ac:chgData name="Roberta Tucker" userId="27ca61ee-ba03-4b92-a89a-1d5600e2200a" providerId="ADAL" clId="{4E8BF26E-E1A7-4093-B6DE-41BB4F78C91E}" dt="2023-11-03T11:31:50.639" v="2153" actId="14100"/>
          <ac:picMkLst>
            <pc:docMk/>
            <pc:sldMk cId="3420969574" sldId="326"/>
            <ac:picMk id="6" creationId="{7935CD91-B4EA-D5A5-35C1-81A5B2D64693}"/>
          </ac:picMkLst>
        </pc:picChg>
        <pc:picChg chg="del mod">
          <ac:chgData name="Roberta Tucker" userId="27ca61ee-ba03-4b92-a89a-1d5600e2200a" providerId="ADAL" clId="{4E8BF26E-E1A7-4093-B6DE-41BB4F78C91E}" dt="2023-11-03T09:43:08.605" v="1383" actId="478"/>
          <ac:picMkLst>
            <pc:docMk/>
            <pc:sldMk cId="3420969574" sldId="326"/>
            <ac:picMk id="8" creationId="{D6118EE3-0247-C756-7538-0CA7B9809E08}"/>
          </ac:picMkLst>
        </pc:picChg>
      </pc:sldChg>
      <pc:sldChg chg="addSp delSp modSp add mod delAnim modAnim">
        <pc:chgData name="Roberta Tucker" userId="27ca61ee-ba03-4b92-a89a-1d5600e2200a" providerId="ADAL" clId="{4E8BF26E-E1A7-4093-B6DE-41BB4F78C91E}" dt="2023-11-03T10:39:20.290" v="1630" actId="207"/>
        <pc:sldMkLst>
          <pc:docMk/>
          <pc:sldMk cId="4168112750" sldId="327"/>
        </pc:sldMkLst>
        <pc:spChg chg="mod">
          <ac:chgData name="Roberta Tucker" userId="27ca61ee-ba03-4b92-a89a-1d5600e2200a" providerId="ADAL" clId="{4E8BF26E-E1A7-4093-B6DE-41BB4F78C91E}" dt="2023-11-03T10:24:25.317" v="1555" actId="1076"/>
          <ac:spMkLst>
            <pc:docMk/>
            <pc:sldMk cId="4168112750" sldId="327"/>
            <ac:spMk id="2" creationId="{99ED696A-794A-A6C5-A3AF-AF6A206A6F06}"/>
          </ac:spMkLst>
        </pc:spChg>
        <pc:spChg chg="mod">
          <ac:chgData name="Roberta Tucker" userId="27ca61ee-ba03-4b92-a89a-1d5600e2200a" providerId="ADAL" clId="{4E8BF26E-E1A7-4093-B6DE-41BB4F78C91E}" dt="2023-11-03T10:39:20.290" v="1630" actId="207"/>
          <ac:spMkLst>
            <pc:docMk/>
            <pc:sldMk cId="4168112750" sldId="327"/>
            <ac:spMk id="3" creationId="{0C4DA26E-1B69-4F7A-DEDC-B720B1CB31BE}"/>
          </ac:spMkLst>
        </pc:spChg>
        <pc:spChg chg="add del mod">
          <ac:chgData name="Roberta Tucker" userId="27ca61ee-ba03-4b92-a89a-1d5600e2200a" providerId="ADAL" clId="{4E8BF26E-E1A7-4093-B6DE-41BB4F78C91E}" dt="2023-11-03T10:27:46.316" v="1588" actId="478"/>
          <ac:spMkLst>
            <pc:docMk/>
            <pc:sldMk cId="4168112750" sldId="327"/>
            <ac:spMk id="4" creationId="{5259905D-9D88-14D9-8102-3B4E7AD67A4E}"/>
          </ac:spMkLst>
        </pc:spChg>
        <pc:picChg chg="add mod">
          <ac:chgData name="Roberta Tucker" userId="27ca61ee-ba03-4b92-a89a-1d5600e2200a" providerId="ADAL" clId="{4E8BF26E-E1A7-4093-B6DE-41BB4F78C91E}" dt="2023-11-03T10:27:54.834" v="1592" actId="1076"/>
          <ac:picMkLst>
            <pc:docMk/>
            <pc:sldMk cId="4168112750" sldId="327"/>
            <ac:picMk id="7" creationId="{FC23308E-B3B8-CB76-A09D-9EF5F9264EF3}"/>
          </ac:picMkLst>
        </pc:picChg>
        <pc:picChg chg="del">
          <ac:chgData name="Roberta Tucker" userId="27ca61ee-ba03-4b92-a89a-1d5600e2200a" providerId="ADAL" clId="{4E8BF26E-E1A7-4093-B6DE-41BB4F78C91E}" dt="2023-11-03T10:27:44.831" v="1587" actId="478"/>
          <ac:picMkLst>
            <pc:docMk/>
            <pc:sldMk cId="4168112750" sldId="327"/>
            <ac:picMk id="16" creationId="{AA2D34D7-9F4C-5AB0-1AFC-CB456A973621}"/>
          </ac:picMkLst>
        </pc:picChg>
      </pc:sldChg>
      <pc:sldChg chg="addSp modSp add mod modNotesTx">
        <pc:chgData name="Roberta Tucker" userId="27ca61ee-ba03-4b92-a89a-1d5600e2200a" providerId="ADAL" clId="{4E8BF26E-E1A7-4093-B6DE-41BB4F78C91E}" dt="2023-11-03T10:47:16.816" v="1768" actId="1076"/>
        <pc:sldMkLst>
          <pc:docMk/>
          <pc:sldMk cId="3145865784" sldId="328"/>
        </pc:sldMkLst>
        <pc:spChg chg="mod">
          <ac:chgData name="Roberta Tucker" userId="27ca61ee-ba03-4b92-a89a-1d5600e2200a" providerId="ADAL" clId="{4E8BF26E-E1A7-4093-B6DE-41BB4F78C91E}" dt="2023-11-03T10:32:07.173" v="1615" actId="404"/>
          <ac:spMkLst>
            <pc:docMk/>
            <pc:sldMk cId="3145865784" sldId="328"/>
            <ac:spMk id="3" creationId="{B79487DE-89F1-C799-FC02-449E9FA690C8}"/>
          </ac:spMkLst>
        </pc:spChg>
        <pc:spChg chg="mod">
          <ac:chgData name="Roberta Tucker" userId="27ca61ee-ba03-4b92-a89a-1d5600e2200a" providerId="ADAL" clId="{4E8BF26E-E1A7-4093-B6DE-41BB4F78C91E}" dt="2023-11-03T10:43:51.162" v="1644" actId="207"/>
          <ac:spMkLst>
            <pc:docMk/>
            <pc:sldMk cId="3145865784" sldId="328"/>
            <ac:spMk id="4" creationId="{3FF7D6C0-E597-2D76-D42E-2402345FF4FD}"/>
          </ac:spMkLst>
        </pc:spChg>
        <pc:picChg chg="add mod">
          <ac:chgData name="Roberta Tucker" userId="27ca61ee-ba03-4b92-a89a-1d5600e2200a" providerId="ADAL" clId="{4E8BF26E-E1A7-4093-B6DE-41BB4F78C91E}" dt="2023-11-03T10:47:16.816" v="1768" actId="1076"/>
          <ac:picMkLst>
            <pc:docMk/>
            <pc:sldMk cId="3145865784" sldId="328"/>
            <ac:picMk id="3074" creationId="{716C733C-BFE0-7AE5-F8F2-5FB1E0F32114}"/>
          </ac:picMkLst>
        </pc:picChg>
      </pc:sldChg>
      <pc:sldChg chg="addSp delSp modSp add mod">
        <pc:chgData name="Roberta Tucker" userId="27ca61ee-ba03-4b92-a89a-1d5600e2200a" providerId="ADAL" clId="{4E8BF26E-E1A7-4093-B6DE-41BB4F78C91E}" dt="2023-11-03T11:22:31.318" v="2049" actId="1076"/>
        <pc:sldMkLst>
          <pc:docMk/>
          <pc:sldMk cId="1311086718" sldId="329"/>
        </pc:sldMkLst>
        <pc:spChg chg="mod">
          <ac:chgData name="Roberta Tucker" userId="27ca61ee-ba03-4b92-a89a-1d5600e2200a" providerId="ADAL" clId="{4E8BF26E-E1A7-4093-B6DE-41BB4F78C91E}" dt="2023-11-03T10:32:46.473" v="1617"/>
          <ac:spMkLst>
            <pc:docMk/>
            <pc:sldMk cId="1311086718" sldId="329"/>
            <ac:spMk id="3" creationId="{1772A6F3-EA40-34CF-BFD0-3DA2A06EFEB7}"/>
          </ac:spMkLst>
        </pc:spChg>
        <pc:spChg chg="mod">
          <ac:chgData name="Roberta Tucker" userId="27ca61ee-ba03-4b92-a89a-1d5600e2200a" providerId="ADAL" clId="{4E8BF26E-E1A7-4093-B6DE-41BB4F78C91E}" dt="2023-11-03T10:49:59.636" v="1773" actId="207"/>
          <ac:spMkLst>
            <pc:docMk/>
            <pc:sldMk cId="1311086718" sldId="329"/>
            <ac:spMk id="4" creationId="{3D45B19A-22D2-D98F-33F3-F8D79646FF87}"/>
          </ac:spMkLst>
        </pc:spChg>
        <pc:picChg chg="del">
          <ac:chgData name="Roberta Tucker" userId="27ca61ee-ba03-4b92-a89a-1d5600e2200a" providerId="ADAL" clId="{4E8BF26E-E1A7-4093-B6DE-41BB4F78C91E}" dt="2023-11-03T11:22:14.830" v="2045" actId="478"/>
          <ac:picMkLst>
            <pc:docMk/>
            <pc:sldMk cId="1311086718" sldId="329"/>
            <ac:picMk id="2" creationId="{0374B44D-A760-68AF-81FA-85F0601B809C}"/>
          </ac:picMkLst>
        </pc:picChg>
        <pc:picChg chg="add mod">
          <ac:chgData name="Roberta Tucker" userId="27ca61ee-ba03-4b92-a89a-1d5600e2200a" providerId="ADAL" clId="{4E8BF26E-E1A7-4093-B6DE-41BB4F78C91E}" dt="2023-11-03T11:22:31.318" v="2049" actId="1076"/>
          <ac:picMkLst>
            <pc:docMk/>
            <pc:sldMk cId="1311086718" sldId="329"/>
            <ac:picMk id="6" creationId="{6AA90F14-CB4E-DC9C-8123-38A75B228015}"/>
          </ac:picMkLst>
        </pc:picChg>
        <pc:picChg chg="add mod">
          <ac:chgData name="Roberta Tucker" userId="27ca61ee-ba03-4b92-a89a-1d5600e2200a" providerId="ADAL" clId="{4E8BF26E-E1A7-4093-B6DE-41BB4F78C91E}" dt="2023-11-03T10:50:16.643" v="1780" actId="1076"/>
          <ac:picMkLst>
            <pc:docMk/>
            <pc:sldMk cId="1311086718" sldId="329"/>
            <ac:picMk id="5122" creationId="{5EBDDCA7-C883-7A5A-2501-6819CEB7E9C8}"/>
          </ac:picMkLst>
        </pc:picChg>
      </pc:sldChg>
      <pc:sldChg chg="addSp delSp modSp add mod modNotesTx">
        <pc:chgData name="Roberta Tucker" userId="27ca61ee-ba03-4b92-a89a-1d5600e2200a" providerId="ADAL" clId="{4E8BF26E-E1A7-4093-B6DE-41BB4F78C91E}" dt="2023-11-03T10:56:26.722" v="1921" actId="1076"/>
        <pc:sldMkLst>
          <pc:docMk/>
          <pc:sldMk cId="2430499957" sldId="330"/>
        </pc:sldMkLst>
        <pc:spChg chg="mod">
          <ac:chgData name="Roberta Tucker" userId="27ca61ee-ba03-4b92-a89a-1d5600e2200a" providerId="ADAL" clId="{4E8BF26E-E1A7-4093-B6DE-41BB4F78C91E}" dt="2023-11-03T10:33:38.687" v="1623"/>
          <ac:spMkLst>
            <pc:docMk/>
            <pc:sldMk cId="2430499957" sldId="330"/>
            <ac:spMk id="2" creationId="{FABEDFC3-CADF-2781-5768-AFBC9C9BADF8}"/>
          </ac:spMkLst>
        </pc:spChg>
        <pc:picChg chg="del">
          <ac:chgData name="Roberta Tucker" userId="27ca61ee-ba03-4b92-a89a-1d5600e2200a" providerId="ADAL" clId="{4E8BF26E-E1A7-4093-B6DE-41BB4F78C91E}" dt="2023-11-03T10:37:43.922" v="1624" actId="478"/>
          <ac:picMkLst>
            <pc:docMk/>
            <pc:sldMk cId="2430499957" sldId="330"/>
            <ac:picMk id="3" creationId="{21B55835-62A8-D11D-2F88-59F2C6DEB3CA}"/>
          </ac:picMkLst>
        </pc:picChg>
        <pc:picChg chg="add mod">
          <ac:chgData name="Roberta Tucker" userId="27ca61ee-ba03-4b92-a89a-1d5600e2200a" providerId="ADAL" clId="{4E8BF26E-E1A7-4093-B6DE-41BB4F78C91E}" dt="2023-11-03T10:38:00.264" v="1628" actId="1076"/>
          <ac:picMkLst>
            <pc:docMk/>
            <pc:sldMk cId="2430499957" sldId="330"/>
            <ac:picMk id="6" creationId="{F2F5C8FD-1A6D-7D9B-D7CD-CE071D799F62}"/>
          </ac:picMkLst>
        </pc:picChg>
        <pc:picChg chg="add mod">
          <ac:chgData name="Roberta Tucker" userId="27ca61ee-ba03-4b92-a89a-1d5600e2200a" providerId="ADAL" clId="{4E8BF26E-E1A7-4093-B6DE-41BB4F78C91E}" dt="2023-11-03T10:56:26.722" v="1921" actId="1076"/>
          <ac:picMkLst>
            <pc:docMk/>
            <pc:sldMk cId="2430499957" sldId="330"/>
            <ac:picMk id="8" creationId="{470FD30E-C3E3-764B-01BC-C42F41AFCA0E}"/>
          </ac:picMkLst>
        </pc:picChg>
      </pc:sldChg>
      <pc:sldChg chg="modSp add mod">
        <pc:chgData name="Roberta Tucker" userId="27ca61ee-ba03-4b92-a89a-1d5600e2200a" providerId="ADAL" clId="{4E8BF26E-E1A7-4093-B6DE-41BB4F78C91E}" dt="2023-11-03T10:42:24.311" v="1641" actId="1440"/>
        <pc:sldMkLst>
          <pc:docMk/>
          <pc:sldMk cId="3513257134" sldId="331"/>
        </pc:sldMkLst>
        <pc:picChg chg="mod">
          <ac:chgData name="Roberta Tucker" userId="27ca61ee-ba03-4b92-a89a-1d5600e2200a" providerId="ADAL" clId="{4E8BF26E-E1A7-4093-B6DE-41BB4F78C91E}" dt="2023-11-03T10:42:19.661" v="1640" actId="1440"/>
          <ac:picMkLst>
            <pc:docMk/>
            <pc:sldMk cId="3513257134" sldId="331"/>
            <ac:picMk id="6" creationId="{8FA61C66-57DE-F041-1489-0A4419EFCEEE}"/>
          </ac:picMkLst>
        </pc:picChg>
        <pc:picChg chg="mod">
          <ac:chgData name="Roberta Tucker" userId="27ca61ee-ba03-4b92-a89a-1d5600e2200a" providerId="ADAL" clId="{4E8BF26E-E1A7-4093-B6DE-41BB4F78C91E}" dt="2023-11-03T10:42:24.311" v="1641" actId="1440"/>
          <ac:picMkLst>
            <pc:docMk/>
            <pc:sldMk cId="3513257134" sldId="331"/>
            <ac:picMk id="8" creationId="{54BB0820-D58F-EBBE-848E-83FA7EDA97E3}"/>
          </ac:picMkLst>
        </pc:picChg>
      </pc:sldChg>
    </pc:docChg>
  </pc:docChgLst>
  <pc:docChgLst>
    <pc:chgData name="Ian Jones" userId="S::ian.jones@uwtsd.ac.uk::eff70159-7574-40fc-9de9-39818c90e73f" providerId="AD" clId="Web-{770AD1B2-76AE-D6E2-2510-E692F3D2F3BF}"/>
    <pc:docChg chg="modSld">
      <pc:chgData name="Ian Jones" userId="S::ian.jones@uwtsd.ac.uk::eff70159-7574-40fc-9de9-39818c90e73f" providerId="AD" clId="Web-{770AD1B2-76AE-D6E2-2510-E692F3D2F3BF}" dt="2022-10-03T21:26:43.807" v="1" actId="1076"/>
      <pc:docMkLst>
        <pc:docMk/>
      </pc:docMkLst>
      <pc:sldChg chg="modSp">
        <pc:chgData name="Ian Jones" userId="S::ian.jones@uwtsd.ac.uk::eff70159-7574-40fc-9de9-39818c90e73f" providerId="AD" clId="Web-{770AD1B2-76AE-D6E2-2510-E692F3D2F3BF}" dt="2022-10-03T21:26:43.807" v="1" actId="1076"/>
        <pc:sldMkLst>
          <pc:docMk/>
          <pc:sldMk cId="134047024" sldId="295"/>
        </pc:sldMkLst>
        <pc:picChg chg="mod">
          <ac:chgData name="Ian Jones" userId="S::ian.jones@uwtsd.ac.uk::eff70159-7574-40fc-9de9-39818c90e73f" providerId="AD" clId="Web-{770AD1B2-76AE-D6E2-2510-E692F3D2F3BF}" dt="2022-10-03T21:26:43.807" v="1" actId="1076"/>
          <ac:picMkLst>
            <pc:docMk/>
            <pc:sldMk cId="134047024" sldId="295"/>
            <ac:picMk id="4" creationId="{FAF2A36A-33FE-2A59-6780-8E99BADD8649}"/>
          </ac:picMkLst>
        </pc:picChg>
      </pc:sldChg>
    </pc:docChg>
  </pc:docChgLst>
  <pc:docChgLst>
    <pc:chgData name="Roberta Tucker" userId="S::r.tucker@uwtsd.ac.uk::27ca61ee-ba03-4b92-a89a-1d5600e2200a" providerId="AD" clId="Web-{109C0000-6493-34FE-5206-975C380EA5C2}"/>
    <pc:docChg chg="addSld delSld modSld sldOrd">
      <pc:chgData name="Roberta Tucker" userId="S::r.tucker@uwtsd.ac.uk::27ca61ee-ba03-4b92-a89a-1d5600e2200a" providerId="AD" clId="Web-{109C0000-6493-34FE-5206-975C380EA5C2}" dt="2022-10-03T20:55:13.900" v="6127"/>
      <pc:docMkLst>
        <pc:docMk/>
      </pc:docMkLst>
      <pc:sldChg chg="modSp modNotes">
        <pc:chgData name="Roberta Tucker" userId="S::r.tucker@uwtsd.ac.uk::27ca61ee-ba03-4b92-a89a-1d5600e2200a" providerId="AD" clId="Web-{109C0000-6493-34FE-5206-975C380EA5C2}" dt="2022-10-02T21:38:19.915" v="5077"/>
        <pc:sldMkLst>
          <pc:docMk/>
          <pc:sldMk cId="1766858491" sldId="259"/>
        </pc:sldMkLst>
        <pc:spChg chg="mod">
          <ac:chgData name="Roberta Tucker" userId="S::r.tucker@uwtsd.ac.uk::27ca61ee-ba03-4b92-a89a-1d5600e2200a" providerId="AD" clId="Web-{109C0000-6493-34FE-5206-975C380EA5C2}" dt="2022-09-28T17:51:38.991" v="154" actId="20577"/>
          <ac:spMkLst>
            <pc:docMk/>
            <pc:sldMk cId="1766858491" sldId="259"/>
            <ac:spMk id="5" creationId="{00000000-0000-0000-0000-000000000000}"/>
          </ac:spMkLst>
        </pc:spChg>
      </pc:sldChg>
      <pc:sldChg chg="addSp modSp modNotes">
        <pc:chgData name="Roberta Tucker" userId="S::r.tucker@uwtsd.ac.uk::27ca61ee-ba03-4b92-a89a-1d5600e2200a" providerId="AD" clId="Web-{109C0000-6493-34FE-5206-975C380EA5C2}" dt="2022-10-02T21:41:07.089" v="5118"/>
        <pc:sldMkLst>
          <pc:docMk/>
          <pc:sldMk cId="2885938171" sldId="260"/>
        </pc:sldMkLst>
        <pc:spChg chg="mod">
          <ac:chgData name="Roberta Tucker" userId="S::r.tucker@uwtsd.ac.uk::27ca61ee-ba03-4b92-a89a-1d5600e2200a" providerId="AD" clId="Web-{109C0000-6493-34FE-5206-975C380EA5C2}" dt="2022-09-28T18:07:57.271" v="434" actId="1076"/>
          <ac:spMkLst>
            <pc:docMk/>
            <pc:sldMk cId="2885938171" sldId="260"/>
            <ac:spMk id="5" creationId="{00000000-0000-0000-0000-000000000000}"/>
          </ac:spMkLst>
        </pc:spChg>
        <pc:picChg chg="add mod">
          <ac:chgData name="Roberta Tucker" userId="S::r.tucker@uwtsd.ac.uk::27ca61ee-ba03-4b92-a89a-1d5600e2200a" providerId="AD" clId="Web-{109C0000-6493-34FE-5206-975C380EA5C2}" dt="2022-09-28T18:08:08.646" v="437" actId="1076"/>
          <ac:picMkLst>
            <pc:docMk/>
            <pc:sldMk cId="2885938171" sldId="260"/>
            <ac:picMk id="2" creationId="{23D0C724-2B5A-4635-E8C2-91314C66E3AB}"/>
          </ac:picMkLst>
        </pc:picChg>
      </pc:sldChg>
      <pc:sldChg chg="addSp delSp modSp modNotes">
        <pc:chgData name="Roberta Tucker" userId="S::r.tucker@uwtsd.ac.uk::27ca61ee-ba03-4b92-a89a-1d5600e2200a" providerId="AD" clId="Web-{109C0000-6493-34FE-5206-975C380EA5C2}" dt="2022-10-02T21:43:04.218" v="5197"/>
        <pc:sldMkLst>
          <pc:docMk/>
          <pc:sldMk cId="362163015" sldId="261"/>
        </pc:sldMkLst>
        <pc:spChg chg="add mod ord">
          <ac:chgData name="Roberta Tucker" userId="S::r.tucker@uwtsd.ac.uk::27ca61ee-ba03-4b92-a89a-1d5600e2200a" providerId="AD" clId="Web-{109C0000-6493-34FE-5206-975C380EA5C2}" dt="2022-10-02T21:42:23.623" v="5158" actId="1076"/>
          <ac:spMkLst>
            <pc:docMk/>
            <pc:sldMk cId="362163015" sldId="261"/>
            <ac:spMk id="2" creationId="{6BD34BF8-C522-8848-E345-6E412D4ABB95}"/>
          </ac:spMkLst>
        </pc:spChg>
        <pc:spChg chg="add mod ord">
          <ac:chgData name="Roberta Tucker" userId="S::r.tucker@uwtsd.ac.uk::27ca61ee-ba03-4b92-a89a-1d5600e2200a" providerId="AD" clId="Web-{109C0000-6493-34FE-5206-975C380EA5C2}" dt="2022-09-28T18:51:08.555" v="1280"/>
          <ac:spMkLst>
            <pc:docMk/>
            <pc:sldMk cId="362163015" sldId="261"/>
            <ac:spMk id="4" creationId="{A15CF2EF-8D8E-556E-01B9-34E384D96CD1}"/>
          </ac:spMkLst>
        </pc:spChg>
        <pc:spChg chg="mod ord">
          <ac:chgData name="Roberta Tucker" userId="S::r.tucker@uwtsd.ac.uk::27ca61ee-ba03-4b92-a89a-1d5600e2200a" providerId="AD" clId="Web-{109C0000-6493-34FE-5206-975C380EA5C2}" dt="2022-10-02T21:42:18.545" v="5157" actId="1076"/>
          <ac:spMkLst>
            <pc:docMk/>
            <pc:sldMk cId="362163015" sldId="261"/>
            <ac:spMk id="5" creationId="{00000000-0000-0000-0000-000000000000}"/>
          </ac:spMkLst>
        </pc:spChg>
        <pc:spChg chg="add mod">
          <ac:chgData name="Roberta Tucker" userId="S::r.tucker@uwtsd.ac.uk::27ca61ee-ba03-4b92-a89a-1d5600e2200a" providerId="AD" clId="Web-{109C0000-6493-34FE-5206-975C380EA5C2}" dt="2022-09-28T18:51:52.947" v="1286" actId="1076"/>
          <ac:spMkLst>
            <pc:docMk/>
            <pc:sldMk cId="362163015" sldId="261"/>
            <ac:spMk id="6" creationId="{E1D50C49-B185-1333-DE80-B20090757DE2}"/>
          </ac:spMkLst>
        </pc:spChg>
        <pc:spChg chg="add mod">
          <ac:chgData name="Roberta Tucker" userId="S::r.tucker@uwtsd.ac.uk::27ca61ee-ba03-4b92-a89a-1d5600e2200a" providerId="AD" clId="Web-{109C0000-6493-34FE-5206-975C380EA5C2}" dt="2022-09-28T18:48:56.254" v="1263" actId="1076"/>
          <ac:spMkLst>
            <pc:docMk/>
            <pc:sldMk cId="362163015" sldId="261"/>
            <ac:spMk id="13" creationId="{4601E61B-1E71-EE64-5CF7-374ED8975D4A}"/>
          </ac:spMkLst>
        </pc:spChg>
        <pc:spChg chg="add mod">
          <ac:chgData name="Roberta Tucker" userId="S::r.tucker@uwtsd.ac.uk::27ca61ee-ba03-4b92-a89a-1d5600e2200a" providerId="AD" clId="Web-{109C0000-6493-34FE-5206-975C380EA5C2}" dt="2022-09-28T18:45:55.530" v="1234" actId="20577"/>
          <ac:spMkLst>
            <pc:docMk/>
            <pc:sldMk cId="362163015" sldId="261"/>
            <ac:spMk id="14" creationId="{320799FD-7FDA-C251-3269-0396BF640481}"/>
          </ac:spMkLst>
        </pc:spChg>
        <pc:spChg chg="add mod">
          <ac:chgData name="Roberta Tucker" userId="S::r.tucker@uwtsd.ac.uk::27ca61ee-ba03-4b92-a89a-1d5600e2200a" providerId="AD" clId="Web-{109C0000-6493-34FE-5206-975C380EA5C2}" dt="2022-09-28T18:49:18.474" v="1266" actId="1076"/>
          <ac:spMkLst>
            <pc:docMk/>
            <pc:sldMk cId="362163015" sldId="261"/>
            <ac:spMk id="15" creationId="{9D417FC1-388B-FCDA-F799-4A970A28B3C8}"/>
          </ac:spMkLst>
        </pc:spChg>
        <pc:spChg chg="add mod">
          <ac:chgData name="Roberta Tucker" userId="S::r.tucker@uwtsd.ac.uk::27ca61ee-ba03-4b92-a89a-1d5600e2200a" providerId="AD" clId="Web-{109C0000-6493-34FE-5206-975C380EA5C2}" dt="2022-09-28T18:49:35.662" v="1270" actId="1076"/>
          <ac:spMkLst>
            <pc:docMk/>
            <pc:sldMk cId="362163015" sldId="261"/>
            <ac:spMk id="16" creationId="{D313DBAD-94E3-73E7-7617-69577B97A0A3}"/>
          </ac:spMkLst>
        </pc:spChg>
        <pc:spChg chg="add mod">
          <ac:chgData name="Roberta Tucker" userId="S::r.tucker@uwtsd.ac.uk::27ca61ee-ba03-4b92-a89a-1d5600e2200a" providerId="AD" clId="Web-{109C0000-6493-34FE-5206-975C380EA5C2}" dt="2022-09-28T18:49:44.787" v="1271" actId="1076"/>
          <ac:spMkLst>
            <pc:docMk/>
            <pc:sldMk cId="362163015" sldId="261"/>
            <ac:spMk id="17" creationId="{2C0974D6-BEBF-0D8B-9D54-CBF4A3E09B51}"/>
          </ac:spMkLst>
        </pc:spChg>
        <pc:picChg chg="add mod">
          <ac:chgData name="Roberta Tucker" userId="S::r.tucker@uwtsd.ac.uk::27ca61ee-ba03-4b92-a89a-1d5600e2200a" providerId="AD" clId="Web-{109C0000-6493-34FE-5206-975C380EA5C2}" dt="2022-09-28T18:48:45.660" v="1261" actId="1076"/>
          <ac:picMkLst>
            <pc:docMk/>
            <pc:sldMk cId="362163015" sldId="261"/>
            <ac:picMk id="3" creationId="{C3EF8E13-563A-02D7-4CA0-EED60DABD5E7}"/>
          </ac:picMkLst>
        </pc:picChg>
        <pc:cxnChg chg="add del mod">
          <ac:chgData name="Roberta Tucker" userId="S::r.tucker@uwtsd.ac.uk::27ca61ee-ba03-4b92-a89a-1d5600e2200a" providerId="AD" clId="Web-{109C0000-6493-34FE-5206-975C380EA5C2}" dt="2022-09-28T18:36:35.745" v="1177"/>
          <ac:cxnSpMkLst>
            <pc:docMk/>
            <pc:sldMk cId="362163015" sldId="261"/>
            <ac:cxnSpMk id="7" creationId="{D5500FC1-472A-4A27-9054-12DCD39D0AEB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8T18:48:49.598" v="1262" actId="1076"/>
          <ac:cxnSpMkLst>
            <pc:docMk/>
            <pc:sldMk cId="362163015" sldId="261"/>
            <ac:cxnSpMk id="8" creationId="{306199CA-7415-BB5A-F2DF-F98B1971DA37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8T18:49:04.942" v="1264" actId="1076"/>
          <ac:cxnSpMkLst>
            <pc:docMk/>
            <pc:sldMk cId="362163015" sldId="261"/>
            <ac:cxnSpMk id="9" creationId="{6F371568-73FB-61AC-FA35-3DD224BEF6DE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8T18:49:13.692" v="1265" actId="1076"/>
          <ac:cxnSpMkLst>
            <pc:docMk/>
            <pc:sldMk cId="362163015" sldId="261"/>
            <ac:cxnSpMk id="10" creationId="{656BF2E2-76E7-37CF-7CC0-8ACA88974A0F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8T18:49:21.661" v="1267" actId="1076"/>
          <ac:cxnSpMkLst>
            <pc:docMk/>
            <pc:sldMk cId="362163015" sldId="261"/>
            <ac:cxnSpMk id="11" creationId="{93B2EA1A-79D1-A695-D3B4-45B1B38A1707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8T18:49:29.177" v="1269" actId="1076"/>
          <ac:cxnSpMkLst>
            <pc:docMk/>
            <pc:sldMk cId="362163015" sldId="261"/>
            <ac:cxnSpMk id="12" creationId="{2B3C5A03-D46A-225B-8E77-F7223E172FDA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8T18:51:22.540" v="1281" actId="1076"/>
          <ac:cxnSpMkLst>
            <pc:docMk/>
            <pc:sldMk cId="362163015" sldId="261"/>
            <ac:cxnSpMk id="18" creationId="{69EA7C78-782B-A362-5784-35260891B29A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8T18:51:49.353" v="1285" actId="1076"/>
          <ac:cxnSpMkLst>
            <pc:docMk/>
            <pc:sldMk cId="362163015" sldId="261"/>
            <ac:cxnSpMk id="19" creationId="{0E3691E4-6908-0D65-95AB-098C81DE0B28}"/>
          </ac:cxnSpMkLst>
        </pc:cxnChg>
      </pc:sldChg>
      <pc:sldChg chg="modSp del">
        <pc:chgData name="Roberta Tucker" userId="S::r.tucker@uwtsd.ac.uk::27ca61ee-ba03-4b92-a89a-1d5600e2200a" providerId="AD" clId="Web-{109C0000-6493-34FE-5206-975C380EA5C2}" dt="2022-09-28T19:30:32.378" v="1583"/>
        <pc:sldMkLst>
          <pc:docMk/>
          <pc:sldMk cId="1952757544" sldId="262"/>
        </pc:sldMkLst>
        <pc:spChg chg="mod">
          <ac:chgData name="Roberta Tucker" userId="S::r.tucker@uwtsd.ac.uk::27ca61ee-ba03-4b92-a89a-1d5600e2200a" providerId="AD" clId="Web-{109C0000-6493-34FE-5206-975C380EA5C2}" dt="2022-09-28T18:54:28.718" v="1325" actId="20577"/>
          <ac:spMkLst>
            <pc:docMk/>
            <pc:sldMk cId="1952757544" sldId="262"/>
            <ac:spMk id="5" creationId="{00000000-0000-0000-0000-000000000000}"/>
          </ac:spMkLst>
        </pc:spChg>
      </pc:sldChg>
      <pc:sldChg chg="delSp modSp del">
        <pc:chgData name="Roberta Tucker" userId="S::r.tucker@uwtsd.ac.uk::27ca61ee-ba03-4b92-a89a-1d5600e2200a" providerId="AD" clId="Web-{109C0000-6493-34FE-5206-975C380EA5C2}" dt="2022-09-28T19:32:33.178" v="1594"/>
        <pc:sldMkLst>
          <pc:docMk/>
          <pc:sldMk cId="2064242147" sldId="263"/>
        </pc:sldMkLst>
        <pc:spChg chg="del mod">
          <ac:chgData name="Roberta Tucker" userId="S::r.tucker@uwtsd.ac.uk::27ca61ee-ba03-4b92-a89a-1d5600e2200a" providerId="AD" clId="Web-{109C0000-6493-34FE-5206-975C380EA5C2}" dt="2022-09-28T19:32:19.194" v="1592"/>
          <ac:spMkLst>
            <pc:docMk/>
            <pc:sldMk cId="2064242147" sldId="263"/>
            <ac:spMk id="5" creationId="{00000000-0000-0000-0000-000000000000}"/>
          </ac:spMkLst>
        </pc:spChg>
      </pc:sldChg>
      <pc:sldChg chg="modSp del">
        <pc:chgData name="Roberta Tucker" userId="S::r.tucker@uwtsd.ac.uk::27ca61ee-ba03-4b92-a89a-1d5600e2200a" providerId="AD" clId="Web-{109C0000-6493-34FE-5206-975C380EA5C2}" dt="2022-09-28T20:40:39.492" v="2075"/>
        <pc:sldMkLst>
          <pc:docMk/>
          <pc:sldMk cId="378810551" sldId="264"/>
        </pc:sldMkLst>
        <pc:spChg chg="mod">
          <ac:chgData name="Roberta Tucker" userId="S::r.tucker@uwtsd.ac.uk::27ca61ee-ba03-4b92-a89a-1d5600e2200a" providerId="AD" clId="Web-{109C0000-6493-34FE-5206-975C380EA5C2}" dt="2022-09-28T17:53:21.291" v="218" actId="20577"/>
          <ac:spMkLst>
            <pc:docMk/>
            <pc:sldMk cId="378810551" sldId="264"/>
            <ac:spMk id="5" creationId="{00000000-0000-0000-0000-000000000000}"/>
          </ac:spMkLst>
        </pc:spChg>
      </pc:sldChg>
      <pc:sldChg chg="modSp del">
        <pc:chgData name="Roberta Tucker" userId="S::r.tucker@uwtsd.ac.uk::27ca61ee-ba03-4b92-a89a-1d5600e2200a" providerId="AD" clId="Web-{109C0000-6493-34FE-5206-975C380EA5C2}" dt="2022-09-28T21:17:16.354" v="2427"/>
        <pc:sldMkLst>
          <pc:docMk/>
          <pc:sldMk cId="4231723203" sldId="265"/>
        </pc:sldMkLst>
        <pc:spChg chg="mod">
          <ac:chgData name="Roberta Tucker" userId="S::r.tucker@uwtsd.ac.uk::27ca61ee-ba03-4b92-a89a-1d5600e2200a" providerId="AD" clId="Web-{109C0000-6493-34FE-5206-975C380EA5C2}" dt="2022-09-28T20:59:53.059" v="2229" actId="20577"/>
          <ac:spMkLst>
            <pc:docMk/>
            <pc:sldMk cId="4231723203" sldId="265"/>
            <ac:spMk id="5" creationId="{00000000-0000-0000-0000-000000000000}"/>
          </ac:spMkLst>
        </pc:spChg>
      </pc:sldChg>
      <pc:sldChg chg="addSp modSp del mod setBg">
        <pc:chgData name="Roberta Tucker" userId="S::r.tucker@uwtsd.ac.uk::27ca61ee-ba03-4b92-a89a-1d5600e2200a" providerId="AD" clId="Web-{109C0000-6493-34FE-5206-975C380EA5C2}" dt="2022-09-28T21:28:08.513" v="2641"/>
        <pc:sldMkLst>
          <pc:docMk/>
          <pc:sldMk cId="1262161285" sldId="266"/>
        </pc:sldMkLst>
        <pc:spChg chg="mod">
          <ac:chgData name="Roberta Tucker" userId="S::r.tucker@uwtsd.ac.uk::27ca61ee-ba03-4b92-a89a-1d5600e2200a" providerId="AD" clId="Web-{109C0000-6493-34FE-5206-975C380EA5C2}" dt="2022-09-28T21:17:50.668" v="2428"/>
          <ac:spMkLst>
            <pc:docMk/>
            <pc:sldMk cId="1262161285" sldId="266"/>
            <ac:spMk id="5" creationId="{00000000-0000-0000-0000-000000000000}"/>
          </ac:spMkLst>
        </pc:spChg>
        <pc:spChg chg="add">
          <ac:chgData name="Roberta Tucker" userId="S::r.tucker@uwtsd.ac.uk::27ca61ee-ba03-4b92-a89a-1d5600e2200a" providerId="AD" clId="Web-{109C0000-6493-34FE-5206-975C380EA5C2}" dt="2022-09-28T21:17:50.668" v="2428"/>
          <ac:spMkLst>
            <pc:docMk/>
            <pc:sldMk cId="1262161285" sldId="266"/>
            <ac:spMk id="11" creationId="{C1DD1A8A-57D5-4A81-AD04-532B043C5611}"/>
          </ac:spMkLst>
        </pc:spChg>
        <pc:spChg chg="add">
          <ac:chgData name="Roberta Tucker" userId="S::r.tucker@uwtsd.ac.uk::27ca61ee-ba03-4b92-a89a-1d5600e2200a" providerId="AD" clId="Web-{109C0000-6493-34FE-5206-975C380EA5C2}" dt="2022-09-28T21:17:50.668" v="2428"/>
          <ac:spMkLst>
            <pc:docMk/>
            <pc:sldMk cId="1262161285" sldId="266"/>
            <ac:spMk id="13" creationId="{007891EC-4501-44ED-A8C8-B11B6DB767AB}"/>
          </ac:spMkLst>
        </pc:spChg>
        <pc:picChg chg="add">
          <ac:chgData name="Roberta Tucker" userId="S::r.tucker@uwtsd.ac.uk::27ca61ee-ba03-4b92-a89a-1d5600e2200a" providerId="AD" clId="Web-{109C0000-6493-34FE-5206-975C380EA5C2}" dt="2022-09-28T21:17:50.668" v="2428"/>
          <ac:picMkLst>
            <pc:docMk/>
            <pc:sldMk cId="1262161285" sldId="266"/>
            <ac:picMk id="7" creationId="{4A8D4059-4A24-5667-4FE2-7C42A67A245D}"/>
          </ac:picMkLst>
        </pc:picChg>
      </pc:sldChg>
      <pc:sldChg chg="modSp del">
        <pc:chgData name="Roberta Tucker" userId="S::r.tucker@uwtsd.ac.uk::27ca61ee-ba03-4b92-a89a-1d5600e2200a" providerId="AD" clId="Web-{109C0000-6493-34FE-5206-975C380EA5C2}" dt="2022-09-28T22:22:48.136" v="2867"/>
        <pc:sldMkLst>
          <pc:docMk/>
          <pc:sldMk cId="2599451550" sldId="267"/>
        </pc:sldMkLst>
        <pc:spChg chg="mod">
          <ac:chgData name="Roberta Tucker" userId="S::r.tucker@uwtsd.ac.uk::27ca61ee-ba03-4b92-a89a-1d5600e2200a" providerId="AD" clId="Web-{109C0000-6493-34FE-5206-975C380EA5C2}" dt="2022-09-28T17:54:11.449" v="246" actId="20577"/>
          <ac:spMkLst>
            <pc:docMk/>
            <pc:sldMk cId="2599451550" sldId="267"/>
            <ac:spMk id="5" creationId="{00000000-0000-0000-0000-000000000000}"/>
          </ac:spMkLst>
        </pc:spChg>
      </pc:sldChg>
      <pc:sldChg chg="modSp modNotes">
        <pc:chgData name="Roberta Tucker" userId="S::r.tucker@uwtsd.ac.uk::27ca61ee-ba03-4b92-a89a-1d5600e2200a" providerId="AD" clId="Web-{109C0000-6493-34FE-5206-975C380EA5C2}" dt="2022-10-02T21:22:39.503" v="5074" actId="20577"/>
        <pc:sldMkLst>
          <pc:docMk/>
          <pc:sldMk cId="1923354875" sldId="268"/>
        </pc:sldMkLst>
        <pc:spChg chg="mod">
          <ac:chgData name="Roberta Tucker" userId="S::r.tucker@uwtsd.ac.uk::27ca61ee-ba03-4b92-a89a-1d5600e2200a" providerId="AD" clId="Web-{109C0000-6493-34FE-5206-975C380EA5C2}" dt="2022-10-02T21:22:39.503" v="5074" actId="20577"/>
          <ac:spMkLst>
            <pc:docMk/>
            <pc:sldMk cId="1923354875" sldId="268"/>
            <ac:spMk id="3" creationId="{417C37D2-A737-7B2A-59C0-14967AEFFF30}"/>
          </ac:spMkLst>
        </pc:spChg>
      </pc:sldChg>
      <pc:sldChg chg="modSp">
        <pc:chgData name="Roberta Tucker" userId="S::r.tucker@uwtsd.ac.uk::27ca61ee-ba03-4b92-a89a-1d5600e2200a" providerId="AD" clId="Web-{109C0000-6493-34FE-5206-975C380EA5C2}" dt="2022-10-02T21:22:18.408" v="5070" actId="20577"/>
        <pc:sldMkLst>
          <pc:docMk/>
          <pc:sldMk cId="740110891" sldId="269"/>
        </pc:sldMkLst>
        <pc:spChg chg="mod">
          <ac:chgData name="Roberta Tucker" userId="S::r.tucker@uwtsd.ac.uk::27ca61ee-ba03-4b92-a89a-1d5600e2200a" providerId="AD" clId="Web-{109C0000-6493-34FE-5206-975C380EA5C2}" dt="2022-09-28T17:38:57.640" v="139" actId="20577"/>
          <ac:spMkLst>
            <pc:docMk/>
            <pc:sldMk cId="740110891" sldId="269"/>
            <ac:spMk id="5" creationId="{0B019432-F0E9-E765-2264-935D414F17CB}"/>
          </ac:spMkLst>
        </pc:spChg>
        <pc:spChg chg="mod">
          <ac:chgData name="Roberta Tucker" userId="S::r.tucker@uwtsd.ac.uk::27ca61ee-ba03-4b92-a89a-1d5600e2200a" providerId="AD" clId="Web-{109C0000-6493-34FE-5206-975C380EA5C2}" dt="2022-10-02T21:22:18.408" v="5070" actId="20577"/>
          <ac:spMkLst>
            <pc:docMk/>
            <pc:sldMk cId="740110891" sldId="269"/>
            <ac:spMk id="6" creationId="{0A49D13F-A02B-34DF-3E84-B90D79FF944D}"/>
          </ac:spMkLst>
        </pc:spChg>
      </pc:sldChg>
      <pc:sldChg chg="new del">
        <pc:chgData name="Roberta Tucker" userId="S::r.tucker@uwtsd.ac.uk::27ca61ee-ba03-4b92-a89a-1d5600e2200a" providerId="AD" clId="Web-{109C0000-6493-34FE-5206-975C380EA5C2}" dt="2022-09-28T17:54:41.169" v="258"/>
        <pc:sldMkLst>
          <pc:docMk/>
          <pc:sldMk cId="14949431" sldId="270"/>
        </pc:sldMkLst>
      </pc:sldChg>
      <pc:sldChg chg="addSp delSp modSp new mod setBg">
        <pc:chgData name="Roberta Tucker" userId="S::r.tucker@uwtsd.ac.uk::27ca61ee-ba03-4b92-a89a-1d5600e2200a" providerId="AD" clId="Web-{109C0000-6493-34FE-5206-975C380EA5C2}" dt="2022-09-28T22:43:18.007" v="3026" actId="20577"/>
        <pc:sldMkLst>
          <pc:docMk/>
          <pc:sldMk cId="2824660354" sldId="271"/>
        </pc:sldMkLst>
        <pc:spChg chg="mod">
          <ac:chgData name="Roberta Tucker" userId="S::r.tucker@uwtsd.ac.uk::27ca61ee-ba03-4b92-a89a-1d5600e2200a" providerId="AD" clId="Web-{109C0000-6493-34FE-5206-975C380EA5C2}" dt="2022-09-28T22:31:53.296" v="2902" actId="20577"/>
          <ac:spMkLst>
            <pc:docMk/>
            <pc:sldMk cId="2824660354" sldId="271"/>
            <ac:spMk id="2" creationId="{B910FB16-0CC4-7A17-BC19-69DDF0C27E21}"/>
          </ac:spMkLst>
        </pc:spChg>
        <pc:spChg chg="add del mod">
          <ac:chgData name="Roberta Tucker" userId="S::r.tucker@uwtsd.ac.uk::27ca61ee-ba03-4b92-a89a-1d5600e2200a" providerId="AD" clId="Web-{109C0000-6493-34FE-5206-975C380EA5C2}" dt="2022-09-28T22:43:18.007" v="3026" actId="20577"/>
          <ac:spMkLst>
            <pc:docMk/>
            <pc:sldMk cId="2824660354" sldId="271"/>
            <ac:spMk id="3" creationId="{7E93A706-EDA0-02CF-914A-E468488D59BD}"/>
          </ac:spMkLst>
        </pc:spChg>
        <pc:spChg chg="add del">
          <ac:chgData name="Roberta Tucker" userId="S::r.tucker@uwtsd.ac.uk::27ca61ee-ba03-4b92-a89a-1d5600e2200a" providerId="AD" clId="Web-{109C0000-6493-34FE-5206-975C380EA5C2}" dt="2022-09-28T22:29:02.677" v="2877"/>
          <ac:spMkLst>
            <pc:docMk/>
            <pc:sldMk cId="2824660354" sldId="271"/>
            <ac:spMk id="9" creationId="{C1DD1A8A-57D5-4A81-AD04-532B043C5611}"/>
          </ac:spMkLst>
        </pc:spChg>
        <pc:spChg chg="add del">
          <ac:chgData name="Roberta Tucker" userId="S::r.tucker@uwtsd.ac.uk::27ca61ee-ba03-4b92-a89a-1d5600e2200a" providerId="AD" clId="Web-{109C0000-6493-34FE-5206-975C380EA5C2}" dt="2022-09-28T22:29:02.677" v="2877"/>
          <ac:spMkLst>
            <pc:docMk/>
            <pc:sldMk cId="2824660354" sldId="271"/>
            <ac:spMk id="11" creationId="{007891EC-4501-44ED-A8C8-B11B6DB767AB}"/>
          </ac:spMkLst>
        </pc:spChg>
        <pc:picChg chg="add del">
          <ac:chgData name="Roberta Tucker" userId="S::r.tucker@uwtsd.ac.uk::27ca61ee-ba03-4b92-a89a-1d5600e2200a" providerId="AD" clId="Web-{109C0000-6493-34FE-5206-975C380EA5C2}" dt="2022-09-28T22:29:02.677" v="2877"/>
          <ac:picMkLst>
            <pc:docMk/>
            <pc:sldMk cId="2824660354" sldId="271"/>
            <ac:picMk id="5" creationId="{9211FCD0-0176-47FD-C93D-CA836DA76240}"/>
          </ac:picMkLst>
        </pc:picChg>
      </pc:sldChg>
      <pc:sldChg chg="addSp delSp modSp new">
        <pc:chgData name="Roberta Tucker" userId="S::r.tucker@uwtsd.ac.uk::27ca61ee-ba03-4b92-a89a-1d5600e2200a" providerId="AD" clId="Web-{109C0000-6493-34FE-5206-975C380EA5C2}" dt="2022-10-03T20:52:56.723" v="6059" actId="1076"/>
        <pc:sldMkLst>
          <pc:docMk/>
          <pc:sldMk cId="905093612" sldId="272"/>
        </pc:sldMkLst>
        <pc:spChg chg="mod">
          <ac:chgData name="Roberta Tucker" userId="S::r.tucker@uwtsd.ac.uk::27ca61ee-ba03-4b92-a89a-1d5600e2200a" providerId="AD" clId="Web-{109C0000-6493-34FE-5206-975C380EA5C2}" dt="2022-09-29T21:54:20.527" v="4510" actId="20577"/>
          <ac:spMkLst>
            <pc:docMk/>
            <pc:sldMk cId="905093612" sldId="272"/>
            <ac:spMk id="2" creationId="{27944A6A-F523-B4BE-1436-7560452D7591}"/>
          </ac:spMkLst>
        </pc:spChg>
        <pc:spChg chg="del mod">
          <ac:chgData name="Roberta Tucker" userId="S::r.tucker@uwtsd.ac.uk::27ca61ee-ba03-4b92-a89a-1d5600e2200a" providerId="AD" clId="Web-{109C0000-6493-34FE-5206-975C380EA5C2}" dt="2022-09-29T21:49:51.291" v="4469"/>
          <ac:spMkLst>
            <pc:docMk/>
            <pc:sldMk cId="905093612" sldId="272"/>
            <ac:spMk id="3" creationId="{671654DC-2E7F-4E0D-151F-679B4140D20B}"/>
          </ac:spMkLst>
        </pc:spChg>
        <pc:spChg chg="add del mod">
          <ac:chgData name="Roberta Tucker" userId="S::r.tucker@uwtsd.ac.uk::27ca61ee-ba03-4b92-a89a-1d5600e2200a" providerId="AD" clId="Web-{109C0000-6493-34FE-5206-975C380EA5C2}" dt="2022-09-29T21:49:52.322" v="4470"/>
          <ac:spMkLst>
            <pc:docMk/>
            <pc:sldMk cId="905093612" sldId="272"/>
            <ac:spMk id="6" creationId="{E86729CA-471D-D704-898D-55A5745F3DBB}"/>
          </ac:spMkLst>
        </pc:spChg>
        <pc:spChg chg="add del mod">
          <ac:chgData name="Roberta Tucker" userId="S::r.tucker@uwtsd.ac.uk::27ca61ee-ba03-4b92-a89a-1d5600e2200a" providerId="AD" clId="Web-{109C0000-6493-34FE-5206-975C380EA5C2}" dt="2022-09-29T21:50:05.760" v="4472"/>
          <ac:spMkLst>
            <pc:docMk/>
            <pc:sldMk cId="905093612" sldId="272"/>
            <ac:spMk id="15" creationId="{A90D2D0E-A02A-DB91-F7CD-0DD814C98079}"/>
          </ac:spMkLst>
        </pc:spChg>
        <pc:spChg chg="add mod">
          <ac:chgData name="Roberta Tucker" userId="S::r.tucker@uwtsd.ac.uk::27ca61ee-ba03-4b92-a89a-1d5600e2200a" providerId="AD" clId="Web-{109C0000-6493-34FE-5206-975C380EA5C2}" dt="2022-09-29T21:58:21.887" v="4630" actId="1076"/>
          <ac:spMkLst>
            <pc:docMk/>
            <pc:sldMk cId="905093612" sldId="272"/>
            <ac:spMk id="19" creationId="{A4A9563E-304A-EFC4-748B-FA4F846D3C6B}"/>
          </ac:spMkLst>
        </pc:spChg>
        <pc:spChg chg="add mod">
          <ac:chgData name="Roberta Tucker" userId="S::r.tucker@uwtsd.ac.uk::27ca61ee-ba03-4b92-a89a-1d5600e2200a" providerId="AD" clId="Web-{109C0000-6493-34FE-5206-975C380EA5C2}" dt="2022-09-29T21:57:58.354" v="4625" actId="1076"/>
          <ac:spMkLst>
            <pc:docMk/>
            <pc:sldMk cId="905093612" sldId="272"/>
            <ac:spMk id="20" creationId="{6D94A06A-6736-1675-BC0C-FB2C9F41D7AA}"/>
          </ac:spMkLst>
        </pc:spChg>
        <pc:graphicFrameChg chg="add del mod ord modGraphic">
          <ac:chgData name="Roberta Tucker" userId="S::r.tucker@uwtsd.ac.uk::27ca61ee-ba03-4b92-a89a-1d5600e2200a" providerId="AD" clId="Web-{109C0000-6493-34FE-5206-975C380EA5C2}" dt="2022-09-29T21:50:00.135" v="4471"/>
          <ac:graphicFrameMkLst>
            <pc:docMk/>
            <pc:sldMk cId="905093612" sldId="272"/>
            <ac:graphicFrameMk id="7" creationId="{64ADB9E1-B4D6-4711-4CEE-147F62124DBA}"/>
          </ac:graphicFrameMkLst>
        </pc:graphicFrameChg>
        <pc:picChg chg="add del mod">
          <ac:chgData name="Roberta Tucker" userId="S::r.tucker@uwtsd.ac.uk::27ca61ee-ba03-4b92-a89a-1d5600e2200a" providerId="AD" clId="Web-{109C0000-6493-34FE-5206-975C380EA5C2}" dt="2022-09-29T21:50:52.342" v="4477"/>
          <ac:picMkLst>
            <pc:docMk/>
            <pc:sldMk cId="905093612" sldId="272"/>
            <ac:picMk id="4" creationId="{A789EDDF-C62F-EB58-AF53-FF67579CC34B}"/>
          </ac:picMkLst>
        </pc:picChg>
        <pc:picChg chg="add mod">
          <ac:chgData name="Roberta Tucker" userId="S::r.tucker@uwtsd.ac.uk::27ca61ee-ba03-4b92-a89a-1d5600e2200a" providerId="AD" clId="Web-{109C0000-6493-34FE-5206-975C380EA5C2}" dt="2022-10-03T20:52:56.723" v="6059" actId="1076"/>
          <ac:picMkLst>
            <pc:docMk/>
            <pc:sldMk cId="905093612" sldId="272"/>
            <ac:picMk id="16" creationId="{4BDD55FC-B2E6-8AFD-86EA-E1C23FF77911}"/>
          </ac:picMkLst>
        </pc:picChg>
        <pc:picChg chg="add del mod">
          <ac:chgData name="Roberta Tucker" userId="S::r.tucker@uwtsd.ac.uk::27ca61ee-ba03-4b92-a89a-1d5600e2200a" providerId="AD" clId="Web-{109C0000-6493-34FE-5206-975C380EA5C2}" dt="2022-09-29T21:52:39.692" v="4489"/>
          <ac:picMkLst>
            <pc:docMk/>
            <pc:sldMk cId="905093612" sldId="272"/>
            <ac:picMk id="17" creationId="{CE95F267-81E4-E941-917E-28ADA1EA20D8}"/>
          </ac:picMkLst>
        </pc:picChg>
        <pc:picChg chg="add del mod">
          <ac:chgData name="Roberta Tucker" userId="S::r.tucker@uwtsd.ac.uk::27ca61ee-ba03-4b92-a89a-1d5600e2200a" providerId="AD" clId="Web-{109C0000-6493-34FE-5206-975C380EA5C2}" dt="2022-09-29T21:54:33.215" v="4512"/>
          <ac:picMkLst>
            <pc:docMk/>
            <pc:sldMk cId="905093612" sldId="272"/>
            <ac:picMk id="18" creationId="{5A535EC8-72AB-95AF-3D44-D56BB18E7510}"/>
          </ac:picMkLst>
        </pc:picChg>
      </pc:sldChg>
      <pc:sldChg chg="addSp delSp modSp new addAnim modAnim modNotes">
        <pc:chgData name="Roberta Tucker" userId="S::r.tucker@uwtsd.ac.uk::27ca61ee-ba03-4b92-a89a-1d5600e2200a" providerId="AD" clId="Web-{109C0000-6493-34FE-5206-975C380EA5C2}" dt="2022-10-02T22:07:22.487" v="5893"/>
        <pc:sldMkLst>
          <pc:docMk/>
          <pc:sldMk cId="2403244635" sldId="273"/>
        </pc:sldMkLst>
        <pc:spChg chg="mod">
          <ac:chgData name="Roberta Tucker" userId="S::r.tucker@uwtsd.ac.uk::27ca61ee-ba03-4b92-a89a-1d5600e2200a" providerId="AD" clId="Web-{109C0000-6493-34FE-5206-975C380EA5C2}" dt="2022-09-28T22:51:22.067" v="3070" actId="20577"/>
          <ac:spMkLst>
            <pc:docMk/>
            <pc:sldMk cId="2403244635" sldId="273"/>
            <ac:spMk id="2" creationId="{423035FC-88E5-1EE3-ABE6-097090018A67}"/>
          </ac:spMkLst>
        </pc:spChg>
        <pc:spChg chg="del">
          <ac:chgData name="Roberta Tucker" userId="S::r.tucker@uwtsd.ac.uk::27ca61ee-ba03-4b92-a89a-1d5600e2200a" providerId="AD" clId="Web-{109C0000-6493-34FE-5206-975C380EA5C2}" dt="2022-09-28T23:05:27.115" v="3071"/>
          <ac:spMkLst>
            <pc:docMk/>
            <pc:sldMk cId="2403244635" sldId="273"/>
            <ac:spMk id="3" creationId="{AE7B7141-9CD8-F2AC-1F04-4CC16DE37C5F}"/>
          </ac:spMkLst>
        </pc:spChg>
        <pc:spChg chg="add mod">
          <ac:chgData name="Roberta Tucker" userId="S::r.tucker@uwtsd.ac.uk::27ca61ee-ba03-4b92-a89a-1d5600e2200a" providerId="AD" clId="Web-{109C0000-6493-34FE-5206-975C380EA5C2}" dt="2022-09-28T23:21:31.499" v="3179" actId="20577"/>
          <ac:spMkLst>
            <pc:docMk/>
            <pc:sldMk cId="2403244635" sldId="273"/>
            <ac:spMk id="4" creationId="{6C9FC1DD-83D6-E361-DADF-8D0E77244E95}"/>
          </ac:spMkLst>
        </pc:spChg>
        <pc:spChg chg="add mod">
          <ac:chgData name="Roberta Tucker" userId="S::r.tucker@uwtsd.ac.uk::27ca61ee-ba03-4b92-a89a-1d5600e2200a" providerId="AD" clId="Web-{109C0000-6493-34FE-5206-975C380EA5C2}" dt="2022-09-28T23:23:30.756" v="3209" actId="1076"/>
          <ac:spMkLst>
            <pc:docMk/>
            <pc:sldMk cId="2403244635" sldId="273"/>
            <ac:spMk id="7" creationId="{8E8FE8DD-3976-16CF-F7A1-5E1F617F3D28}"/>
          </ac:spMkLst>
        </pc:spChg>
        <pc:spChg chg="add mod">
          <ac:chgData name="Roberta Tucker" userId="S::r.tucker@uwtsd.ac.uk::27ca61ee-ba03-4b92-a89a-1d5600e2200a" providerId="AD" clId="Web-{109C0000-6493-34FE-5206-975C380EA5C2}" dt="2022-09-28T23:25:16.247" v="3269" actId="14100"/>
          <ac:spMkLst>
            <pc:docMk/>
            <pc:sldMk cId="2403244635" sldId="273"/>
            <ac:spMk id="8" creationId="{49B08AE0-F975-CE61-4D1C-CE7AA1023AAE}"/>
          </ac:spMkLst>
        </pc:spChg>
        <pc:spChg chg="add mod">
          <ac:chgData name="Roberta Tucker" userId="S::r.tucker@uwtsd.ac.uk::27ca61ee-ba03-4b92-a89a-1d5600e2200a" providerId="AD" clId="Web-{109C0000-6493-34FE-5206-975C380EA5C2}" dt="2022-09-28T23:25:26.357" v="3270" actId="1076"/>
          <ac:spMkLst>
            <pc:docMk/>
            <pc:sldMk cId="2403244635" sldId="273"/>
            <ac:spMk id="9" creationId="{5BAB1DE7-8541-198C-685E-B8A957764816}"/>
          </ac:spMkLst>
        </pc:spChg>
        <pc:spChg chg="add mod">
          <ac:chgData name="Roberta Tucker" userId="S::r.tucker@uwtsd.ac.uk::27ca61ee-ba03-4b92-a89a-1d5600e2200a" providerId="AD" clId="Web-{109C0000-6493-34FE-5206-975C380EA5C2}" dt="2022-09-28T23:37:36.243" v="3340" actId="20577"/>
          <ac:spMkLst>
            <pc:docMk/>
            <pc:sldMk cId="2403244635" sldId="273"/>
            <ac:spMk id="10" creationId="{D00BA332-3B53-940A-C1A5-46DBDEE13179}"/>
          </ac:spMkLst>
        </pc:spChg>
        <pc:cxnChg chg="add del mod">
          <ac:chgData name="Roberta Tucker" userId="S::r.tucker@uwtsd.ac.uk::27ca61ee-ba03-4b92-a89a-1d5600e2200a" providerId="AD" clId="Web-{109C0000-6493-34FE-5206-975C380EA5C2}" dt="2022-09-28T23:22:19.236" v="3186"/>
          <ac:cxnSpMkLst>
            <pc:docMk/>
            <pc:sldMk cId="2403244635" sldId="273"/>
            <ac:cxnSpMk id="5" creationId="{85F4B1CF-0689-8B11-AB59-87239CACD1C7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8T23:22:49.785" v="3192" actId="1076"/>
          <ac:cxnSpMkLst>
            <pc:docMk/>
            <pc:sldMk cId="2403244635" sldId="273"/>
            <ac:cxnSpMk id="6" creationId="{405D6B90-E212-9FBA-F733-40385447CB62}"/>
          </ac:cxnSpMkLst>
        </pc:cxnChg>
      </pc:sldChg>
      <pc:sldChg chg="modSp new del">
        <pc:chgData name="Roberta Tucker" userId="S::r.tucker@uwtsd.ac.uk::27ca61ee-ba03-4b92-a89a-1d5600e2200a" providerId="AD" clId="Web-{109C0000-6493-34FE-5206-975C380EA5C2}" dt="2022-09-30T15:33:25.272" v="5062"/>
        <pc:sldMkLst>
          <pc:docMk/>
          <pc:sldMk cId="2935666184" sldId="274"/>
        </pc:sldMkLst>
        <pc:spChg chg="mod">
          <ac:chgData name="Roberta Tucker" userId="S::r.tucker@uwtsd.ac.uk::27ca61ee-ba03-4b92-a89a-1d5600e2200a" providerId="AD" clId="Web-{109C0000-6493-34FE-5206-975C380EA5C2}" dt="2022-09-28T23:28:22.257" v="3305" actId="20577"/>
          <ac:spMkLst>
            <pc:docMk/>
            <pc:sldMk cId="2935666184" sldId="274"/>
            <ac:spMk id="2" creationId="{01711B52-728C-5010-53CE-59C9F7F80200}"/>
          </ac:spMkLst>
        </pc:spChg>
        <pc:spChg chg="mod">
          <ac:chgData name="Roberta Tucker" userId="S::r.tucker@uwtsd.ac.uk::27ca61ee-ba03-4b92-a89a-1d5600e2200a" providerId="AD" clId="Web-{109C0000-6493-34FE-5206-975C380EA5C2}" dt="2022-09-29T09:32:25.073" v="4042" actId="20577"/>
          <ac:spMkLst>
            <pc:docMk/>
            <pc:sldMk cId="2935666184" sldId="274"/>
            <ac:spMk id="3" creationId="{0F376859-032C-3513-F32A-63E72E580760}"/>
          </ac:spMkLst>
        </pc:spChg>
      </pc:sldChg>
      <pc:sldChg chg="addSp delSp modSp new addAnim modAnim modNotes">
        <pc:chgData name="Roberta Tucker" userId="S::r.tucker@uwtsd.ac.uk::27ca61ee-ba03-4b92-a89a-1d5600e2200a" providerId="AD" clId="Web-{109C0000-6493-34FE-5206-975C380EA5C2}" dt="2022-10-02T21:42:07.529" v="5156"/>
        <pc:sldMkLst>
          <pc:docMk/>
          <pc:sldMk cId="3445190752" sldId="275"/>
        </pc:sldMkLst>
        <pc:spChg chg="mod">
          <ac:chgData name="Roberta Tucker" userId="S::r.tucker@uwtsd.ac.uk::27ca61ee-ba03-4b92-a89a-1d5600e2200a" providerId="AD" clId="Web-{109C0000-6493-34FE-5206-975C380EA5C2}" dt="2022-09-29T09:11:14.662" v="3527" actId="20577"/>
          <ac:spMkLst>
            <pc:docMk/>
            <pc:sldMk cId="3445190752" sldId="275"/>
            <ac:spMk id="2" creationId="{6F49A66A-FFF8-BE73-59E4-DED420DBED17}"/>
          </ac:spMkLst>
        </pc:spChg>
        <pc:spChg chg="del">
          <ac:chgData name="Roberta Tucker" userId="S::r.tucker@uwtsd.ac.uk::27ca61ee-ba03-4b92-a89a-1d5600e2200a" providerId="AD" clId="Web-{109C0000-6493-34FE-5206-975C380EA5C2}" dt="2022-09-28T18:09:55.712" v="456"/>
          <ac:spMkLst>
            <pc:docMk/>
            <pc:sldMk cId="3445190752" sldId="275"/>
            <ac:spMk id="3" creationId="{245A6F0A-2E85-9E3A-3FDF-2837606052B8}"/>
          </ac:spMkLst>
        </pc:spChg>
        <pc:graphicFrameChg chg="add del mod modGraphic">
          <ac:chgData name="Roberta Tucker" userId="S::r.tucker@uwtsd.ac.uk::27ca61ee-ba03-4b92-a89a-1d5600e2200a" providerId="AD" clId="Web-{109C0000-6493-34FE-5206-975C380EA5C2}" dt="2022-09-28T18:12:30.389" v="495"/>
          <ac:graphicFrameMkLst>
            <pc:docMk/>
            <pc:sldMk cId="3445190752" sldId="275"/>
            <ac:graphicFrameMk id="4" creationId="{BB0FD3B9-7F3D-3D51-3111-2DD640BBDE8B}"/>
          </ac:graphicFrameMkLst>
        </pc:graphicFrameChg>
        <pc:graphicFrameChg chg="add mod ord modGraphic">
          <ac:chgData name="Roberta Tucker" userId="S::r.tucker@uwtsd.ac.uk::27ca61ee-ba03-4b92-a89a-1d5600e2200a" providerId="AD" clId="Web-{109C0000-6493-34FE-5206-975C380EA5C2}" dt="2022-09-29T09:10:35.786" v="3502"/>
          <ac:graphicFrameMkLst>
            <pc:docMk/>
            <pc:sldMk cId="3445190752" sldId="275"/>
            <ac:graphicFrameMk id="5" creationId="{C9064499-A8C3-90BB-7546-4AB8BCCB09BE}"/>
          </ac:graphicFrameMkLst>
        </pc:graphicFrameChg>
        <pc:graphicFrameChg chg="add mod modGraphic">
          <ac:chgData name="Roberta Tucker" userId="S::r.tucker@uwtsd.ac.uk::27ca61ee-ba03-4b92-a89a-1d5600e2200a" providerId="AD" clId="Web-{109C0000-6493-34FE-5206-975C380EA5C2}" dt="2022-09-28T18:23:07.939" v="835"/>
          <ac:graphicFrameMkLst>
            <pc:docMk/>
            <pc:sldMk cId="3445190752" sldId="275"/>
            <ac:graphicFrameMk id="168" creationId="{2E3032F6-3297-42E7-EE6A-FCBCE1DF391B}"/>
          </ac:graphicFrameMkLst>
        </pc:graphicFrameChg>
        <pc:graphicFrameChg chg="add mod modGraphic">
          <ac:chgData name="Roberta Tucker" userId="S::r.tucker@uwtsd.ac.uk::27ca61ee-ba03-4b92-a89a-1d5600e2200a" providerId="AD" clId="Web-{109C0000-6493-34FE-5206-975C380EA5C2}" dt="2022-09-28T18:23:20.018" v="840"/>
          <ac:graphicFrameMkLst>
            <pc:docMk/>
            <pc:sldMk cId="3445190752" sldId="275"/>
            <ac:graphicFrameMk id="184" creationId="{B4DB32C4-4685-A498-E804-1EA233D0DE3E}"/>
          </ac:graphicFrameMkLst>
        </pc:graphicFrameChg>
      </pc:sldChg>
      <pc:sldChg chg="addSp delSp modSp new addAnim modAnim modNotes">
        <pc:chgData name="Roberta Tucker" userId="S::r.tucker@uwtsd.ac.uk::27ca61ee-ba03-4b92-a89a-1d5600e2200a" providerId="AD" clId="Web-{109C0000-6493-34FE-5206-975C380EA5C2}" dt="2022-10-02T21:44:43.175" v="5324"/>
        <pc:sldMkLst>
          <pc:docMk/>
          <pc:sldMk cId="3498245970" sldId="276"/>
        </pc:sldMkLst>
        <pc:spChg chg="mod">
          <ac:chgData name="Roberta Tucker" userId="S::r.tucker@uwtsd.ac.uk::27ca61ee-ba03-4b92-a89a-1d5600e2200a" providerId="AD" clId="Web-{109C0000-6493-34FE-5206-975C380EA5C2}" dt="2022-09-29T20:54:21.562" v="4179" actId="1076"/>
          <ac:spMkLst>
            <pc:docMk/>
            <pc:sldMk cId="3498245970" sldId="276"/>
            <ac:spMk id="2" creationId="{EF728387-CBCE-FBC6-A543-8EDA2B7E6B60}"/>
          </ac:spMkLst>
        </pc:spChg>
        <pc:spChg chg="del">
          <ac:chgData name="Roberta Tucker" userId="S::r.tucker@uwtsd.ac.uk::27ca61ee-ba03-4b92-a89a-1d5600e2200a" providerId="AD" clId="Web-{109C0000-6493-34FE-5206-975C380EA5C2}" dt="2022-09-28T19:03:29.172" v="1369"/>
          <ac:spMkLst>
            <pc:docMk/>
            <pc:sldMk cId="3498245970" sldId="276"/>
            <ac:spMk id="3" creationId="{4A3B09E9-CE80-618A-74E9-76B05ACD0AEE}"/>
          </ac:spMkLst>
        </pc:spChg>
        <pc:spChg chg="add del mod">
          <ac:chgData name="Roberta Tucker" userId="S::r.tucker@uwtsd.ac.uk::27ca61ee-ba03-4b92-a89a-1d5600e2200a" providerId="AD" clId="Web-{109C0000-6493-34FE-5206-975C380EA5C2}" dt="2022-09-28T19:04:13.345" v="1377"/>
          <ac:spMkLst>
            <pc:docMk/>
            <pc:sldMk cId="3498245970" sldId="276"/>
            <ac:spMk id="4" creationId="{3BC0B2DD-C2F8-A144-AAFE-6BF6A3F12510}"/>
          </ac:spMkLst>
        </pc:spChg>
        <pc:spChg chg="add mod">
          <ac:chgData name="Roberta Tucker" userId="S::r.tucker@uwtsd.ac.uk::27ca61ee-ba03-4b92-a89a-1d5600e2200a" providerId="AD" clId="Web-{109C0000-6493-34FE-5206-975C380EA5C2}" dt="2022-09-28T19:08:53.150" v="1402" actId="20577"/>
          <ac:spMkLst>
            <pc:docMk/>
            <pc:sldMk cId="3498245970" sldId="276"/>
            <ac:spMk id="5" creationId="{43B80821-B76C-62B7-249B-11B8667B2E7A}"/>
          </ac:spMkLst>
        </pc:spChg>
        <pc:spChg chg="add mod ord">
          <ac:chgData name="Roberta Tucker" userId="S::r.tucker@uwtsd.ac.uk::27ca61ee-ba03-4b92-a89a-1d5600e2200a" providerId="AD" clId="Web-{109C0000-6493-34FE-5206-975C380EA5C2}" dt="2022-09-28T19:07:03.366" v="1393"/>
          <ac:spMkLst>
            <pc:docMk/>
            <pc:sldMk cId="3498245970" sldId="276"/>
            <ac:spMk id="6" creationId="{2876A2CB-E47C-1F0A-26A6-FDA3292333F8}"/>
          </ac:spMkLst>
        </pc:spChg>
        <pc:spChg chg="add mod ord">
          <ac:chgData name="Roberta Tucker" userId="S::r.tucker@uwtsd.ac.uk::27ca61ee-ba03-4b92-a89a-1d5600e2200a" providerId="AD" clId="Web-{109C0000-6493-34FE-5206-975C380EA5C2}" dt="2022-09-28T19:06:52.537" v="1392" actId="1076"/>
          <ac:spMkLst>
            <pc:docMk/>
            <pc:sldMk cId="3498245970" sldId="276"/>
            <ac:spMk id="7" creationId="{959663F4-C76C-15E6-7518-BD217473B99F}"/>
          </ac:spMkLst>
        </pc:spChg>
        <pc:spChg chg="add mod">
          <ac:chgData name="Roberta Tucker" userId="S::r.tucker@uwtsd.ac.uk::27ca61ee-ba03-4b92-a89a-1d5600e2200a" providerId="AD" clId="Web-{109C0000-6493-34FE-5206-975C380EA5C2}" dt="2022-09-28T19:09:44.793" v="1413" actId="20577"/>
          <ac:spMkLst>
            <pc:docMk/>
            <pc:sldMk cId="3498245970" sldId="276"/>
            <ac:spMk id="8" creationId="{D103C206-89ED-11AA-01E0-D33CF43715E4}"/>
          </ac:spMkLst>
        </pc:spChg>
        <pc:spChg chg="add mod">
          <ac:chgData name="Roberta Tucker" userId="S::r.tucker@uwtsd.ac.uk::27ca61ee-ba03-4b92-a89a-1d5600e2200a" providerId="AD" clId="Web-{109C0000-6493-34FE-5206-975C380EA5C2}" dt="2022-09-28T19:11:11.014" v="1424" actId="20577"/>
          <ac:spMkLst>
            <pc:docMk/>
            <pc:sldMk cId="3498245970" sldId="276"/>
            <ac:spMk id="9" creationId="{09951F13-CD4C-4DB0-4967-5B079A11F95C}"/>
          </ac:spMkLst>
        </pc:spChg>
        <pc:spChg chg="add mod">
          <ac:chgData name="Roberta Tucker" userId="S::r.tucker@uwtsd.ac.uk::27ca61ee-ba03-4b92-a89a-1d5600e2200a" providerId="AD" clId="Web-{109C0000-6493-34FE-5206-975C380EA5C2}" dt="2022-09-28T19:21:30.221" v="1429" actId="1076"/>
          <ac:spMkLst>
            <pc:docMk/>
            <pc:sldMk cId="3498245970" sldId="276"/>
            <ac:spMk id="10" creationId="{DDF20FD0-2B9D-68BD-26AF-29C3C37C870D}"/>
          </ac:spMkLst>
        </pc:spChg>
        <pc:spChg chg="add mod">
          <ac:chgData name="Roberta Tucker" userId="S::r.tucker@uwtsd.ac.uk::27ca61ee-ba03-4b92-a89a-1d5600e2200a" providerId="AD" clId="Web-{109C0000-6493-34FE-5206-975C380EA5C2}" dt="2022-09-29T20:54:25.047" v="4180" actId="1076"/>
          <ac:spMkLst>
            <pc:docMk/>
            <pc:sldMk cId="3498245970" sldId="276"/>
            <ac:spMk id="13" creationId="{7E4CF64A-656A-E64C-40F1-DF4176BB1358}"/>
          </ac:spMkLst>
        </pc:spChg>
        <pc:spChg chg="add mod">
          <ac:chgData name="Roberta Tucker" userId="S::r.tucker@uwtsd.ac.uk::27ca61ee-ba03-4b92-a89a-1d5600e2200a" providerId="AD" clId="Web-{109C0000-6493-34FE-5206-975C380EA5C2}" dt="2022-09-29T20:56:08.101" v="4212" actId="14100"/>
          <ac:spMkLst>
            <pc:docMk/>
            <pc:sldMk cId="3498245970" sldId="276"/>
            <ac:spMk id="436" creationId="{BC7F72F9-77F4-DC7B-9D1D-A69809FBB094}"/>
          </ac:spMkLst>
        </pc:spChg>
        <pc:graphicFrameChg chg="add mod modGraphic">
          <ac:chgData name="Roberta Tucker" userId="S::r.tucker@uwtsd.ac.uk::27ca61ee-ba03-4b92-a89a-1d5600e2200a" providerId="AD" clId="Web-{109C0000-6493-34FE-5206-975C380EA5C2}" dt="2022-09-29T20:56:16.929" v="4213"/>
          <ac:graphicFrameMkLst>
            <pc:docMk/>
            <pc:sldMk cId="3498245970" sldId="276"/>
            <ac:graphicFrameMk id="3" creationId="{12A115B3-C071-2AA4-346D-B7EA18AE7186}"/>
          </ac:graphicFrameMkLst>
        </pc:graphicFrameChg>
        <pc:cxnChg chg="add mod">
          <ac:chgData name="Roberta Tucker" userId="S::r.tucker@uwtsd.ac.uk::27ca61ee-ba03-4b92-a89a-1d5600e2200a" providerId="AD" clId="Web-{109C0000-6493-34FE-5206-975C380EA5C2}" dt="2022-09-28T19:21:57.721" v="1434" actId="14100"/>
          <ac:cxnSpMkLst>
            <pc:docMk/>
            <pc:sldMk cId="3498245970" sldId="276"/>
            <ac:cxnSpMk id="12" creationId="{A571FCDF-6643-4622-A3C7-38F0977BB580}"/>
          </ac:cxnSpMkLst>
        </pc:cxnChg>
      </pc:sldChg>
      <pc:sldChg chg="modSp new">
        <pc:chgData name="Roberta Tucker" userId="S::r.tucker@uwtsd.ac.uk::27ca61ee-ba03-4b92-a89a-1d5600e2200a" providerId="AD" clId="Web-{109C0000-6493-34FE-5206-975C380EA5C2}" dt="2022-09-28T20:58:18.713" v="2211" actId="1076"/>
        <pc:sldMkLst>
          <pc:docMk/>
          <pc:sldMk cId="3932791315" sldId="277"/>
        </pc:sldMkLst>
        <pc:spChg chg="mod">
          <ac:chgData name="Roberta Tucker" userId="S::r.tucker@uwtsd.ac.uk::27ca61ee-ba03-4b92-a89a-1d5600e2200a" providerId="AD" clId="Web-{109C0000-6493-34FE-5206-975C380EA5C2}" dt="2022-09-28T20:58:07.525" v="2210" actId="1076"/>
          <ac:spMkLst>
            <pc:docMk/>
            <pc:sldMk cId="3932791315" sldId="277"/>
            <ac:spMk id="2" creationId="{F0F8F282-2A32-2CD4-CF67-FD9D13B76622}"/>
          </ac:spMkLst>
        </pc:spChg>
        <pc:spChg chg="mod">
          <ac:chgData name="Roberta Tucker" userId="S::r.tucker@uwtsd.ac.uk::27ca61ee-ba03-4b92-a89a-1d5600e2200a" providerId="AD" clId="Web-{109C0000-6493-34FE-5206-975C380EA5C2}" dt="2022-09-28T20:58:18.713" v="2211" actId="1076"/>
          <ac:spMkLst>
            <pc:docMk/>
            <pc:sldMk cId="3932791315" sldId="277"/>
            <ac:spMk id="3" creationId="{E79BDEF6-0D1B-A0D2-3D63-448487AFCDC6}"/>
          </ac:spMkLst>
        </pc:spChg>
      </pc:sldChg>
      <pc:sldChg chg="addSp delSp modSp new modNotes">
        <pc:chgData name="Roberta Tucker" userId="S::r.tucker@uwtsd.ac.uk::27ca61ee-ba03-4b92-a89a-1d5600e2200a" providerId="AD" clId="Web-{109C0000-6493-34FE-5206-975C380EA5C2}" dt="2022-10-02T21:48:12.246" v="5534"/>
        <pc:sldMkLst>
          <pc:docMk/>
          <pc:sldMk cId="523078405" sldId="278"/>
        </pc:sldMkLst>
        <pc:spChg chg="del">
          <ac:chgData name="Roberta Tucker" userId="S::r.tucker@uwtsd.ac.uk::27ca61ee-ba03-4b92-a89a-1d5600e2200a" providerId="AD" clId="Web-{109C0000-6493-34FE-5206-975C380EA5C2}" dt="2022-09-28T19:39:22.285" v="1811"/>
          <ac:spMkLst>
            <pc:docMk/>
            <pc:sldMk cId="523078405" sldId="278"/>
            <ac:spMk id="2" creationId="{900D0F99-7CC6-D53D-9119-65DD16760243}"/>
          </ac:spMkLst>
        </pc:spChg>
        <pc:spChg chg="del">
          <ac:chgData name="Roberta Tucker" userId="S::r.tucker@uwtsd.ac.uk::27ca61ee-ba03-4b92-a89a-1d5600e2200a" providerId="AD" clId="Web-{109C0000-6493-34FE-5206-975C380EA5C2}" dt="2022-09-28T19:39:17.066" v="1810"/>
          <ac:spMkLst>
            <pc:docMk/>
            <pc:sldMk cId="523078405" sldId="278"/>
            <ac:spMk id="3" creationId="{9195A9DC-B07E-3DBC-A93F-A45E9BA69F0D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8T19:39:43.848" v="1817" actId="14100"/>
          <ac:picMkLst>
            <pc:docMk/>
            <pc:sldMk cId="523078405" sldId="278"/>
            <ac:picMk id="4" creationId="{F56AA36E-AB33-9143-40D7-3E9AE6B76475}"/>
          </ac:picMkLst>
        </pc:picChg>
      </pc:sldChg>
      <pc:sldChg chg="addSp delSp modSp new modNotes">
        <pc:chgData name="Roberta Tucker" userId="S::r.tucker@uwtsd.ac.uk::27ca61ee-ba03-4b92-a89a-1d5600e2200a" providerId="AD" clId="Web-{109C0000-6493-34FE-5206-975C380EA5C2}" dt="2022-09-28T20:58:32.495" v="2212" actId="20577"/>
        <pc:sldMkLst>
          <pc:docMk/>
          <pc:sldMk cId="3462778034" sldId="279"/>
        </pc:sldMkLst>
        <pc:spChg chg="mod">
          <ac:chgData name="Roberta Tucker" userId="S::r.tucker@uwtsd.ac.uk::27ca61ee-ba03-4b92-a89a-1d5600e2200a" providerId="AD" clId="Web-{109C0000-6493-34FE-5206-975C380EA5C2}" dt="2022-09-28T20:58:32.495" v="2212" actId="20577"/>
          <ac:spMkLst>
            <pc:docMk/>
            <pc:sldMk cId="3462778034" sldId="279"/>
            <ac:spMk id="2" creationId="{AE7F26CC-DFB2-1147-5699-8E3CA7A52430}"/>
          </ac:spMkLst>
        </pc:spChg>
        <pc:spChg chg="del">
          <ac:chgData name="Roberta Tucker" userId="S::r.tucker@uwtsd.ac.uk::27ca61ee-ba03-4b92-a89a-1d5600e2200a" providerId="AD" clId="Web-{109C0000-6493-34FE-5206-975C380EA5C2}" dt="2022-09-28T20:38:54.864" v="2006"/>
          <ac:spMkLst>
            <pc:docMk/>
            <pc:sldMk cId="3462778034" sldId="279"/>
            <ac:spMk id="3" creationId="{726BE009-4472-AE28-894B-8E4A0C7975AF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8T20:39:15.614" v="2011" actId="14100"/>
          <ac:picMkLst>
            <pc:docMk/>
            <pc:sldMk cId="3462778034" sldId="279"/>
            <ac:picMk id="4" creationId="{E4A00CCF-5A1A-5E79-19F9-736EA848A6B6}"/>
          </ac:picMkLst>
        </pc:picChg>
      </pc:sldChg>
      <pc:sldChg chg="addSp delSp modSp new modNotes">
        <pc:chgData name="Roberta Tucker" userId="S::r.tucker@uwtsd.ac.uk::27ca61ee-ba03-4b92-a89a-1d5600e2200a" providerId="AD" clId="Web-{109C0000-6493-34FE-5206-975C380EA5C2}" dt="2022-09-28T20:59:01.573" v="2215" actId="1076"/>
        <pc:sldMkLst>
          <pc:docMk/>
          <pc:sldMk cId="1914936910" sldId="280"/>
        </pc:sldMkLst>
        <pc:spChg chg="mod">
          <ac:chgData name="Roberta Tucker" userId="S::r.tucker@uwtsd.ac.uk::27ca61ee-ba03-4b92-a89a-1d5600e2200a" providerId="AD" clId="Web-{109C0000-6493-34FE-5206-975C380EA5C2}" dt="2022-09-28T20:59:01.573" v="2215" actId="1076"/>
          <ac:spMkLst>
            <pc:docMk/>
            <pc:sldMk cId="1914936910" sldId="280"/>
            <ac:spMk id="2" creationId="{1DDF9510-7090-974F-E240-16F3659C9CED}"/>
          </ac:spMkLst>
        </pc:spChg>
        <pc:spChg chg="del">
          <ac:chgData name="Roberta Tucker" userId="S::r.tucker@uwtsd.ac.uk::27ca61ee-ba03-4b92-a89a-1d5600e2200a" providerId="AD" clId="Web-{109C0000-6493-34FE-5206-975C380EA5C2}" dt="2022-09-28T20:49:19.511" v="2130"/>
          <ac:spMkLst>
            <pc:docMk/>
            <pc:sldMk cId="1914936910" sldId="280"/>
            <ac:spMk id="3" creationId="{A404131D-ABDC-313D-819A-03E49FDD3551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8T20:51:04.998" v="2142" actId="14100"/>
          <ac:picMkLst>
            <pc:docMk/>
            <pc:sldMk cId="1914936910" sldId="280"/>
            <ac:picMk id="4" creationId="{E3181E9D-50BA-4941-552C-B1BD24B8E13D}"/>
          </ac:picMkLst>
        </pc:picChg>
      </pc:sldChg>
      <pc:sldChg chg="addSp delSp modSp add replId">
        <pc:chgData name="Roberta Tucker" userId="S::r.tucker@uwtsd.ac.uk::27ca61ee-ba03-4b92-a89a-1d5600e2200a" providerId="AD" clId="Web-{109C0000-6493-34FE-5206-975C380EA5C2}" dt="2022-09-28T20:59:14.027" v="2218" actId="1076"/>
        <pc:sldMkLst>
          <pc:docMk/>
          <pc:sldMk cId="3841299453" sldId="281"/>
        </pc:sldMkLst>
        <pc:spChg chg="mod">
          <ac:chgData name="Roberta Tucker" userId="S::r.tucker@uwtsd.ac.uk::27ca61ee-ba03-4b92-a89a-1d5600e2200a" providerId="AD" clId="Web-{109C0000-6493-34FE-5206-975C380EA5C2}" dt="2022-09-28T20:59:14.027" v="2218" actId="1076"/>
          <ac:spMkLst>
            <pc:docMk/>
            <pc:sldMk cId="3841299453" sldId="281"/>
            <ac:spMk id="2" creationId="{1DDF9510-7090-974F-E240-16F3659C9CED}"/>
          </ac:spMkLst>
        </pc:spChg>
        <pc:spChg chg="add del mod">
          <ac:chgData name="Roberta Tucker" userId="S::r.tucker@uwtsd.ac.uk::27ca61ee-ba03-4b92-a89a-1d5600e2200a" providerId="AD" clId="Web-{109C0000-6493-34FE-5206-975C380EA5C2}" dt="2022-09-28T20:50:31.935" v="2135"/>
          <ac:spMkLst>
            <pc:docMk/>
            <pc:sldMk cId="3841299453" sldId="281"/>
            <ac:spMk id="5" creationId="{4C16AB30-C293-9CE5-7083-A81C060ABD84}"/>
          </ac:spMkLst>
        </pc:spChg>
        <pc:picChg chg="del">
          <ac:chgData name="Roberta Tucker" userId="S::r.tucker@uwtsd.ac.uk::27ca61ee-ba03-4b92-a89a-1d5600e2200a" providerId="AD" clId="Web-{109C0000-6493-34FE-5206-975C380EA5C2}" dt="2022-09-28T20:49:51.215" v="2134"/>
          <ac:picMkLst>
            <pc:docMk/>
            <pc:sldMk cId="3841299453" sldId="281"/>
            <ac:picMk id="4" creationId="{E3181E9D-50BA-4941-552C-B1BD24B8E13D}"/>
          </ac:picMkLst>
        </pc:picChg>
        <pc:picChg chg="add mod ord">
          <ac:chgData name="Roberta Tucker" userId="S::r.tucker@uwtsd.ac.uk::27ca61ee-ba03-4b92-a89a-1d5600e2200a" providerId="AD" clId="Web-{109C0000-6493-34FE-5206-975C380EA5C2}" dt="2022-09-28T20:52:46.188" v="2150" actId="14100"/>
          <ac:picMkLst>
            <pc:docMk/>
            <pc:sldMk cId="3841299453" sldId="281"/>
            <ac:picMk id="6" creationId="{61951BAA-3862-0C89-FD34-C5E18F542B16}"/>
          </ac:picMkLst>
        </pc:picChg>
      </pc:sldChg>
      <pc:sldChg chg="addSp delSp modSp new mod setBg modNotes">
        <pc:chgData name="Roberta Tucker" userId="S::r.tucker@uwtsd.ac.uk::27ca61ee-ba03-4b92-a89a-1d5600e2200a" providerId="AD" clId="Web-{109C0000-6493-34FE-5206-975C380EA5C2}" dt="2022-10-03T20:43:59.185" v="6058"/>
        <pc:sldMkLst>
          <pc:docMk/>
          <pc:sldMk cId="3894539527" sldId="282"/>
        </pc:sldMkLst>
        <pc:spChg chg="mod">
          <ac:chgData name="Roberta Tucker" userId="S::r.tucker@uwtsd.ac.uk::27ca61ee-ba03-4b92-a89a-1d5600e2200a" providerId="AD" clId="Web-{109C0000-6493-34FE-5206-975C380EA5C2}" dt="2022-09-28T21:16:37.837" v="2422" actId="20577"/>
          <ac:spMkLst>
            <pc:docMk/>
            <pc:sldMk cId="3894539527" sldId="282"/>
            <ac:spMk id="2" creationId="{35B62D3B-D360-9FA7-85E7-06C9877710C3}"/>
          </ac:spMkLst>
        </pc:spChg>
        <pc:spChg chg="del">
          <ac:chgData name="Roberta Tucker" userId="S::r.tucker@uwtsd.ac.uk::27ca61ee-ba03-4b92-a89a-1d5600e2200a" providerId="AD" clId="Web-{109C0000-6493-34FE-5206-975C380EA5C2}" dt="2022-09-28T21:04:10.379" v="2243"/>
          <ac:spMkLst>
            <pc:docMk/>
            <pc:sldMk cId="3894539527" sldId="282"/>
            <ac:spMk id="3" creationId="{2D6E3394-5C38-8DDF-83DC-F02807C557D1}"/>
          </ac:spMkLst>
        </pc:spChg>
        <pc:spChg chg="add mod">
          <ac:chgData name="Roberta Tucker" userId="S::r.tucker@uwtsd.ac.uk::27ca61ee-ba03-4b92-a89a-1d5600e2200a" providerId="AD" clId="Web-{109C0000-6493-34FE-5206-975C380EA5C2}" dt="2022-09-29T21:02:40.364" v="4310" actId="1076"/>
          <ac:spMkLst>
            <pc:docMk/>
            <pc:sldMk cId="3894539527" sldId="282"/>
            <ac:spMk id="3" creationId="{C099DB84-FAF4-5FFA-BA4C-B7CD55F76693}"/>
          </ac:spMkLst>
        </pc:spChg>
        <pc:spChg chg="add del mod">
          <ac:chgData name="Roberta Tucker" userId="S::r.tucker@uwtsd.ac.uk::27ca61ee-ba03-4b92-a89a-1d5600e2200a" providerId="AD" clId="Web-{109C0000-6493-34FE-5206-975C380EA5C2}" dt="2022-09-28T21:04:50.802" v="2248"/>
          <ac:spMkLst>
            <pc:docMk/>
            <pc:sldMk cId="3894539527" sldId="282"/>
            <ac:spMk id="7" creationId="{24DF550E-65CD-2C99-75A2-3EE28EE68CF0}"/>
          </ac:spMkLst>
        </pc:spChg>
        <pc:spChg chg="add mod">
          <ac:chgData name="Roberta Tucker" userId="S::r.tucker@uwtsd.ac.uk::27ca61ee-ba03-4b92-a89a-1d5600e2200a" providerId="AD" clId="Web-{109C0000-6493-34FE-5206-975C380EA5C2}" dt="2022-09-28T21:16:53.854" v="2426" actId="1076"/>
          <ac:spMkLst>
            <pc:docMk/>
            <pc:sldMk cId="3894539527" sldId="282"/>
            <ac:spMk id="8" creationId="{02411F91-8C0A-62C4-5309-2B7F0BFDF8A3}"/>
          </ac:spMkLst>
        </pc:spChg>
        <pc:spChg chg="add mod">
          <ac:chgData name="Roberta Tucker" userId="S::r.tucker@uwtsd.ac.uk::27ca61ee-ba03-4b92-a89a-1d5600e2200a" providerId="AD" clId="Web-{109C0000-6493-34FE-5206-975C380EA5C2}" dt="2022-09-29T21:02:07.924" v="4302" actId="20577"/>
          <ac:spMkLst>
            <pc:docMk/>
            <pc:sldMk cId="3894539527" sldId="282"/>
            <ac:spMk id="9" creationId="{DE94DE5B-3937-5D8C-A99D-315F5A754C94}"/>
          </ac:spMkLst>
        </pc:spChg>
        <pc:spChg chg="add">
          <ac:chgData name="Roberta Tucker" userId="S::r.tucker@uwtsd.ac.uk::27ca61ee-ba03-4b92-a89a-1d5600e2200a" providerId="AD" clId="Web-{109C0000-6493-34FE-5206-975C380EA5C2}" dt="2022-09-28T21:13:38.036" v="2351"/>
          <ac:spMkLst>
            <pc:docMk/>
            <pc:sldMk cId="3894539527" sldId="282"/>
            <ac:spMk id="13" creationId="{5E39A796-BE83-48B1-B33F-35C4A32AAB57}"/>
          </ac:spMkLst>
        </pc:spChg>
        <pc:spChg chg="add">
          <ac:chgData name="Roberta Tucker" userId="S::r.tucker@uwtsd.ac.uk::27ca61ee-ba03-4b92-a89a-1d5600e2200a" providerId="AD" clId="Web-{109C0000-6493-34FE-5206-975C380EA5C2}" dt="2022-09-28T21:13:38.036" v="2351"/>
          <ac:spMkLst>
            <pc:docMk/>
            <pc:sldMk cId="3894539527" sldId="282"/>
            <ac:spMk id="15" creationId="{72F84B47-E267-4194-8194-831DB7B5547F}"/>
          </ac:spMkLst>
        </pc:spChg>
        <pc:graphicFrameChg chg="add mod modGraphic">
          <ac:chgData name="Roberta Tucker" userId="S::r.tucker@uwtsd.ac.uk::27ca61ee-ba03-4b92-a89a-1d5600e2200a" providerId="AD" clId="Web-{109C0000-6493-34FE-5206-975C380EA5C2}" dt="2022-09-29T21:00:45.825" v="4269"/>
          <ac:graphicFrameMkLst>
            <pc:docMk/>
            <pc:sldMk cId="3894539527" sldId="282"/>
            <ac:graphicFrameMk id="6" creationId="{455D8718-BC32-4A63-61AE-0C52B0B23A1C}"/>
          </ac:graphicFrameMkLst>
        </pc:graphicFrameChg>
        <pc:picChg chg="add del mod ord">
          <ac:chgData name="Roberta Tucker" userId="S::r.tucker@uwtsd.ac.uk::27ca61ee-ba03-4b92-a89a-1d5600e2200a" providerId="AD" clId="Web-{109C0000-6493-34FE-5206-975C380EA5C2}" dt="2022-09-28T21:04:37.708" v="2247"/>
          <ac:picMkLst>
            <pc:docMk/>
            <pc:sldMk cId="3894539527" sldId="282"/>
            <ac:picMk id="4" creationId="{E27D80F0-22E3-A532-DFDF-72364B4C6506}"/>
          </ac:picMkLst>
        </pc:picChg>
        <pc:picChg chg="add mod ord">
          <ac:chgData name="Roberta Tucker" userId="S::r.tucker@uwtsd.ac.uk::27ca61ee-ba03-4b92-a89a-1d5600e2200a" providerId="AD" clId="Web-{109C0000-6493-34FE-5206-975C380EA5C2}" dt="2022-09-29T20:58:15.187" v="4215" actId="1076"/>
          <ac:picMkLst>
            <pc:docMk/>
            <pc:sldMk cId="3894539527" sldId="282"/>
            <ac:picMk id="5" creationId="{232E29E6-020A-BC9D-1B00-D392131AC76B}"/>
          </ac:picMkLst>
        </pc:picChg>
        <pc:cxnChg chg="add mod">
          <ac:chgData name="Roberta Tucker" userId="S::r.tucker@uwtsd.ac.uk::27ca61ee-ba03-4b92-a89a-1d5600e2200a" providerId="AD" clId="Web-{109C0000-6493-34FE-5206-975C380EA5C2}" dt="2022-09-29T21:02:55.631" v="4311" actId="1076"/>
          <ac:cxnSpMkLst>
            <pc:docMk/>
            <pc:sldMk cId="3894539527" sldId="282"/>
            <ac:cxnSpMk id="4" creationId="{2BD43458-24F8-BCE9-AAD6-9D0B6CC3E083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9T21:02:34.926" v="4309" actId="1076"/>
          <ac:cxnSpMkLst>
            <pc:docMk/>
            <pc:sldMk cId="3894539527" sldId="282"/>
            <ac:cxnSpMk id="7" creationId="{CBCAE816-19C7-9889-23CE-F7CAC90B74DF}"/>
          </ac:cxnSpMkLst>
        </pc:cxnChg>
      </pc:sldChg>
      <pc:sldChg chg="addSp delSp modSp new addAnim modAnim">
        <pc:chgData name="Roberta Tucker" userId="S::r.tucker@uwtsd.ac.uk::27ca61ee-ba03-4b92-a89a-1d5600e2200a" providerId="AD" clId="Web-{109C0000-6493-34FE-5206-975C380EA5C2}" dt="2022-09-29T08:48:26.061" v="3376" actId="20577"/>
        <pc:sldMkLst>
          <pc:docMk/>
          <pc:sldMk cId="3457975193" sldId="283"/>
        </pc:sldMkLst>
        <pc:spChg chg="mod">
          <ac:chgData name="Roberta Tucker" userId="S::r.tucker@uwtsd.ac.uk::27ca61ee-ba03-4b92-a89a-1d5600e2200a" providerId="AD" clId="Web-{109C0000-6493-34FE-5206-975C380EA5C2}" dt="2022-09-28T21:22:20.628" v="2544" actId="20577"/>
          <ac:spMkLst>
            <pc:docMk/>
            <pc:sldMk cId="3457975193" sldId="283"/>
            <ac:spMk id="2" creationId="{4C2A5E90-55AA-1F7B-A051-5263AC8CB7AA}"/>
          </ac:spMkLst>
        </pc:spChg>
        <pc:spChg chg="del">
          <ac:chgData name="Roberta Tucker" userId="S::r.tucker@uwtsd.ac.uk::27ca61ee-ba03-4b92-a89a-1d5600e2200a" providerId="AD" clId="Web-{109C0000-6493-34FE-5206-975C380EA5C2}" dt="2022-09-28T21:20:26.453" v="2448"/>
          <ac:spMkLst>
            <pc:docMk/>
            <pc:sldMk cId="3457975193" sldId="283"/>
            <ac:spMk id="3" creationId="{E6CF55E0-C4FC-1C73-1E0B-8C9833D74E22}"/>
          </ac:spMkLst>
        </pc:spChg>
        <pc:spChg chg="add mod">
          <ac:chgData name="Roberta Tucker" userId="S::r.tucker@uwtsd.ac.uk::27ca61ee-ba03-4b92-a89a-1d5600e2200a" providerId="AD" clId="Web-{109C0000-6493-34FE-5206-975C380EA5C2}" dt="2022-09-29T08:48:16.498" v="3375" actId="14100"/>
          <ac:spMkLst>
            <pc:docMk/>
            <pc:sldMk cId="3457975193" sldId="283"/>
            <ac:spMk id="4" creationId="{1309764D-90C6-656D-6D54-EC6F67CDEEDD}"/>
          </ac:spMkLst>
        </pc:spChg>
        <pc:spChg chg="add mod">
          <ac:chgData name="Roberta Tucker" userId="S::r.tucker@uwtsd.ac.uk::27ca61ee-ba03-4b92-a89a-1d5600e2200a" providerId="AD" clId="Web-{109C0000-6493-34FE-5206-975C380EA5C2}" dt="2022-09-28T21:24:38.351" v="2598" actId="1076"/>
          <ac:spMkLst>
            <pc:docMk/>
            <pc:sldMk cId="3457975193" sldId="283"/>
            <ac:spMk id="5" creationId="{8B6BD7E9-A7B2-04E1-FDDC-B48C0760B54D}"/>
          </ac:spMkLst>
        </pc:spChg>
        <pc:spChg chg="add mod">
          <ac:chgData name="Roberta Tucker" userId="S::r.tucker@uwtsd.ac.uk::27ca61ee-ba03-4b92-a89a-1d5600e2200a" providerId="AD" clId="Web-{109C0000-6493-34FE-5206-975C380EA5C2}" dt="2022-09-28T21:24:42.132" v="2599" actId="1076"/>
          <ac:spMkLst>
            <pc:docMk/>
            <pc:sldMk cId="3457975193" sldId="283"/>
            <ac:spMk id="6" creationId="{89E5DC89-58D1-1EAF-FEE5-AE6DA2BE5ED7}"/>
          </ac:spMkLst>
        </pc:spChg>
        <pc:spChg chg="add mod">
          <ac:chgData name="Roberta Tucker" userId="S::r.tucker@uwtsd.ac.uk::27ca61ee-ba03-4b92-a89a-1d5600e2200a" providerId="AD" clId="Web-{109C0000-6493-34FE-5206-975C380EA5C2}" dt="2022-09-29T08:48:26.061" v="3376" actId="20577"/>
          <ac:spMkLst>
            <pc:docMk/>
            <pc:sldMk cId="3457975193" sldId="283"/>
            <ac:spMk id="7" creationId="{9720A628-8749-F5A4-FAEC-309C892D3CCF}"/>
          </ac:spMkLst>
        </pc:spChg>
        <pc:spChg chg="add mod">
          <ac:chgData name="Roberta Tucker" userId="S::r.tucker@uwtsd.ac.uk::27ca61ee-ba03-4b92-a89a-1d5600e2200a" providerId="AD" clId="Web-{109C0000-6493-34FE-5206-975C380EA5C2}" dt="2022-09-28T21:25:57.306" v="2622" actId="20577"/>
          <ac:spMkLst>
            <pc:docMk/>
            <pc:sldMk cId="3457975193" sldId="283"/>
            <ac:spMk id="8" creationId="{20F0A8D3-590F-1CD2-9228-C68F24D704B3}"/>
          </ac:spMkLst>
        </pc:spChg>
        <pc:spChg chg="add mod">
          <ac:chgData name="Roberta Tucker" userId="S::r.tucker@uwtsd.ac.uk::27ca61ee-ba03-4b92-a89a-1d5600e2200a" providerId="AD" clId="Web-{109C0000-6493-34FE-5206-975C380EA5C2}" dt="2022-09-28T21:26:55.198" v="2630" actId="20577"/>
          <ac:spMkLst>
            <pc:docMk/>
            <pc:sldMk cId="3457975193" sldId="283"/>
            <ac:spMk id="9" creationId="{0BCB7A12-1B50-76A7-7511-4FE7535865A0}"/>
          </ac:spMkLst>
        </pc:spChg>
      </pc:sldChg>
      <pc:sldChg chg="addSp delSp modSp new mod modShow">
        <pc:chgData name="Roberta Tucker" userId="S::r.tucker@uwtsd.ac.uk::27ca61ee-ba03-4b92-a89a-1d5600e2200a" providerId="AD" clId="Web-{109C0000-6493-34FE-5206-975C380EA5C2}" dt="2022-09-30T15:34:02.588" v="5064"/>
        <pc:sldMkLst>
          <pc:docMk/>
          <pc:sldMk cId="1527793799" sldId="284"/>
        </pc:sldMkLst>
        <pc:spChg chg="mod">
          <ac:chgData name="Roberta Tucker" userId="S::r.tucker@uwtsd.ac.uk::27ca61ee-ba03-4b92-a89a-1d5600e2200a" providerId="AD" clId="Web-{109C0000-6493-34FE-5206-975C380EA5C2}" dt="2022-09-28T21:30:44.204" v="2660" actId="20577"/>
          <ac:spMkLst>
            <pc:docMk/>
            <pc:sldMk cId="1527793799" sldId="284"/>
            <ac:spMk id="2" creationId="{509AF893-A887-A247-3498-E73004B681B1}"/>
          </ac:spMkLst>
        </pc:spChg>
        <pc:spChg chg="del">
          <ac:chgData name="Roberta Tucker" userId="S::r.tucker@uwtsd.ac.uk::27ca61ee-ba03-4b92-a89a-1d5600e2200a" providerId="AD" clId="Web-{109C0000-6493-34FE-5206-975C380EA5C2}" dt="2022-09-28T21:31:37.925" v="2674"/>
          <ac:spMkLst>
            <pc:docMk/>
            <pc:sldMk cId="1527793799" sldId="284"/>
            <ac:spMk id="3" creationId="{DDFE58DF-AAC1-9DE2-30D8-B6CD529E5588}"/>
          </ac:spMkLst>
        </pc:spChg>
        <pc:spChg chg="add del mod">
          <ac:chgData name="Roberta Tucker" userId="S::r.tucker@uwtsd.ac.uk::27ca61ee-ba03-4b92-a89a-1d5600e2200a" providerId="AD" clId="Web-{109C0000-6493-34FE-5206-975C380EA5C2}" dt="2022-09-28T21:33:24.696" v="2685"/>
          <ac:spMkLst>
            <pc:docMk/>
            <pc:sldMk cId="1527793799" sldId="284"/>
            <ac:spMk id="6" creationId="{B8B568EC-1149-B30B-405E-9DEAD12445D5}"/>
          </ac:spMkLst>
        </pc:spChg>
        <pc:picChg chg="add del mod ord">
          <ac:chgData name="Roberta Tucker" userId="S::r.tucker@uwtsd.ac.uk::27ca61ee-ba03-4b92-a89a-1d5600e2200a" providerId="AD" clId="Web-{109C0000-6493-34FE-5206-975C380EA5C2}" dt="2022-09-28T21:36:15.107" v="2700" actId="14100"/>
          <ac:picMkLst>
            <pc:docMk/>
            <pc:sldMk cId="1527793799" sldId="284"/>
            <ac:picMk id="4" creationId="{42CC8600-CCF3-4290-2AEF-A75B574F2778}"/>
          </ac:picMkLst>
        </pc:picChg>
        <pc:picChg chg="add del mod ord">
          <ac:chgData name="Roberta Tucker" userId="S::r.tucker@uwtsd.ac.uk::27ca61ee-ba03-4b92-a89a-1d5600e2200a" providerId="AD" clId="Web-{109C0000-6493-34FE-5206-975C380EA5C2}" dt="2022-09-28T21:33:22.009" v="2684"/>
          <ac:picMkLst>
            <pc:docMk/>
            <pc:sldMk cId="1527793799" sldId="284"/>
            <ac:picMk id="7" creationId="{08DFAAAF-E2DD-770C-A6AC-CA1E0AC10977}"/>
          </ac:picMkLst>
        </pc:picChg>
      </pc:sldChg>
      <pc:sldChg chg="addSp delSp modSp new">
        <pc:chgData name="Roberta Tucker" userId="S::r.tucker@uwtsd.ac.uk::27ca61ee-ba03-4b92-a89a-1d5600e2200a" providerId="AD" clId="Web-{109C0000-6493-34FE-5206-975C380EA5C2}" dt="2022-09-28T21:36:05.076" v="2698" actId="14100"/>
        <pc:sldMkLst>
          <pc:docMk/>
          <pc:sldMk cId="4093553266" sldId="285"/>
        </pc:sldMkLst>
        <pc:spChg chg="mod">
          <ac:chgData name="Roberta Tucker" userId="S::r.tucker@uwtsd.ac.uk::27ca61ee-ba03-4b92-a89a-1d5600e2200a" providerId="AD" clId="Web-{109C0000-6493-34FE-5206-975C380EA5C2}" dt="2022-09-28T21:30:49.079" v="2663" actId="20577"/>
          <ac:spMkLst>
            <pc:docMk/>
            <pc:sldMk cId="4093553266" sldId="285"/>
            <ac:spMk id="2" creationId="{CDB85070-D411-28B9-E582-59B3688AF84D}"/>
          </ac:spMkLst>
        </pc:spChg>
        <pc:spChg chg="del">
          <ac:chgData name="Roberta Tucker" userId="S::r.tucker@uwtsd.ac.uk::27ca61ee-ba03-4b92-a89a-1d5600e2200a" providerId="AD" clId="Web-{109C0000-6493-34FE-5206-975C380EA5C2}" dt="2022-09-28T21:33:56.166" v="2688"/>
          <ac:spMkLst>
            <pc:docMk/>
            <pc:sldMk cId="4093553266" sldId="285"/>
            <ac:spMk id="3" creationId="{538FCA87-5770-676F-E2D6-25376FF6E3F9}"/>
          </ac:spMkLst>
        </pc:spChg>
        <pc:spChg chg="add del mod">
          <ac:chgData name="Roberta Tucker" userId="S::r.tucker@uwtsd.ac.uk::27ca61ee-ba03-4b92-a89a-1d5600e2200a" providerId="AD" clId="Web-{109C0000-6493-34FE-5206-975C380EA5C2}" dt="2022-09-28T21:29:03.077" v="2651"/>
          <ac:spMkLst>
            <pc:docMk/>
            <pc:sldMk cId="4093553266" sldId="285"/>
            <ac:spMk id="4" creationId="{9CB14ECF-171F-E576-71FC-261AFD134491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8T21:36:05.076" v="2698" actId="14100"/>
          <ac:picMkLst>
            <pc:docMk/>
            <pc:sldMk cId="4093553266" sldId="285"/>
            <ac:picMk id="5" creationId="{93F8DA02-96B8-4D04-6EDF-0C03E3262328}"/>
          </ac:picMkLst>
        </pc:picChg>
      </pc:sldChg>
      <pc:sldChg chg="addSp delSp modSp new mod modShow">
        <pc:chgData name="Roberta Tucker" userId="S::r.tucker@uwtsd.ac.uk::27ca61ee-ba03-4b92-a89a-1d5600e2200a" providerId="AD" clId="Web-{109C0000-6493-34FE-5206-975C380EA5C2}" dt="2022-09-28T22:21:00.473" v="2865"/>
        <pc:sldMkLst>
          <pc:docMk/>
          <pc:sldMk cId="4179655740" sldId="286"/>
        </pc:sldMkLst>
        <pc:spChg chg="mod">
          <ac:chgData name="Roberta Tucker" userId="S::r.tucker@uwtsd.ac.uk::27ca61ee-ba03-4b92-a89a-1d5600e2200a" providerId="AD" clId="Web-{109C0000-6493-34FE-5206-975C380EA5C2}" dt="2022-09-28T21:35:51.325" v="2696" actId="20577"/>
          <ac:spMkLst>
            <pc:docMk/>
            <pc:sldMk cId="4179655740" sldId="286"/>
            <ac:spMk id="2" creationId="{66EF6351-614D-93FE-D489-F51806A64DB1}"/>
          </ac:spMkLst>
        </pc:spChg>
        <pc:spChg chg="del">
          <ac:chgData name="Roberta Tucker" userId="S::r.tucker@uwtsd.ac.uk::27ca61ee-ba03-4b92-a89a-1d5600e2200a" providerId="AD" clId="Web-{109C0000-6493-34FE-5206-975C380EA5C2}" dt="2022-09-28T21:34:57.683" v="2689"/>
          <ac:spMkLst>
            <pc:docMk/>
            <pc:sldMk cId="4179655740" sldId="286"/>
            <ac:spMk id="3" creationId="{734F4ED1-8847-BE60-7680-82BAC9214BB9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8T21:35:41.028" v="2695" actId="14100"/>
          <ac:picMkLst>
            <pc:docMk/>
            <pc:sldMk cId="4179655740" sldId="286"/>
            <ac:picMk id="4" creationId="{A96BA6AF-73BE-8689-BC4F-A580C87B08AF}"/>
          </ac:picMkLst>
        </pc:picChg>
      </pc:sldChg>
      <pc:sldChg chg="addSp delSp modSp new mod modShow">
        <pc:chgData name="Roberta Tucker" userId="S::r.tucker@uwtsd.ac.uk::27ca61ee-ba03-4b92-a89a-1d5600e2200a" providerId="AD" clId="Web-{109C0000-6493-34FE-5206-975C380EA5C2}" dt="2022-09-30T15:34:11.494" v="5065"/>
        <pc:sldMkLst>
          <pc:docMk/>
          <pc:sldMk cId="2307668256" sldId="287"/>
        </pc:sldMkLst>
        <pc:spChg chg="mod">
          <ac:chgData name="Roberta Tucker" userId="S::r.tucker@uwtsd.ac.uk::27ca61ee-ba03-4b92-a89a-1d5600e2200a" providerId="AD" clId="Web-{109C0000-6493-34FE-5206-975C380EA5C2}" dt="2022-09-28T21:31:00.892" v="2669" actId="20577"/>
          <ac:spMkLst>
            <pc:docMk/>
            <pc:sldMk cId="2307668256" sldId="287"/>
            <ac:spMk id="2" creationId="{07CFD75F-4C77-16F3-455C-E702782FB995}"/>
          </ac:spMkLst>
        </pc:spChg>
        <pc:spChg chg="del">
          <ac:chgData name="Roberta Tucker" userId="S::r.tucker@uwtsd.ac.uk::27ca61ee-ba03-4b92-a89a-1d5600e2200a" providerId="AD" clId="Web-{109C0000-6493-34FE-5206-975C380EA5C2}" dt="2022-09-28T21:35:21.293" v="2690"/>
          <ac:spMkLst>
            <pc:docMk/>
            <pc:sldMk cId="2307668256" sldId="287"/>
            <ac:spMk id="3" creationId="{BBBD4B51-01EA-EB2A-0293-C0E9CBA10CF9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8T21:35:32.497" v="2693" actId="14100"/>
          <ac:picMkLst>
            <pc:docMk/>
            <pc:sldMk cId="2307668256" sldId="287"/>
            <ac:picMk id="4" creationId="{44FA614D-D88F-C75E-B7FD-EF6D9D6918E0}"/>
          </ac:picMkLst>
        </pc:picChg>
      </pc:sldChg>
      <pc:sldChg chg="addSp delSp modSp new mod modShow">
        <pc:chgData name="Roberta Tucker" userId="S::r.tucker@uwtsd.ac.uk::27ca61ee-ba03-4b92-a89a-1d5600e2200a" providerId="AD" clId="Web-{109C0000-6493-34FE-5206-975C380EA5C2}" dt="2022-09-28T22:21:06.818" v="2866"/>
        <pc:sldMkLst>
          <pc:docMk/>
          <pc:sldMk cId="2865941694" sldId="288"/>
        </pc:sldMkLst>
        <pc:spChg chg="mod">
          <ac:chgData name="Roberta Tucker" userId="S::r.tucker@uwtsd.ac.uk::27ca61ee-ba03-4b92-a89a-1d5600e2200a" providerId="AD" clId="Web-{109C0000-6493-34FE-5206-975C380EA5C2}" dt="2022-09-28T21:31:08.174" v="2673" actId="20577"/>
          <ac:spMkLst>
            <pc:docMk/>
            <pc:sldMk cId="2865941694" sldId="288"/>
            <ac:spMk id="2" creationId="{867077EC-BF23-8390-7753-CCC0601EA031}"/>
          </ac:spMkLst>
        </pc:spChg>
        <pc:spChg chg="del">
          <ac:chgData name="Roberta Tucker" userId="S::r.tucker@uwtsd.ac.uk::27ca61ee-ba03-4b92-a89a-1d5600e2200a" providerId="AD" clId="Web-{109C0000-6493-34FE-5206-975C380EA5C2}" dt="2022-09-28T21:36:48.249" v="2701"/>
          <ac:spMkLst>
            <pc:docMk/>
            <pc:sldMk cId="2865941694" sldId="288"/>
            <ac:spMk id="3" creationId="{C2CA3675-74F4-7B93-3F35-45A34B85EADF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8T21:37:02.937" v="2705" actId="14100"/>
          <ac:picMkLst>
            <pc:docMk/>
            <pc:sldMk cId="2865941694" sldId="288"/>
            <ac:picMk id="4" creationId="{6B0784B7-E7B2-FB87-D84A-D0A223C052E4}"/>
          </ac:picMkLst>
        </pc:picChg>
      </pc:sldChg>
      <pc:sldChg chg="modSp new modNotes">
        <pc:chgData name="Roberta Tucker" userId="S::r.tucker@uwtsd.ac.uk::27ca61ee-ba03-4b92-a89a-1d5600e2200a" providerId="AD" clId="Web-{109C0000-6493-34FE-5206-975C380EA5C2}" dt="2022-10-02T22:04:55.605" v="5827"/>
        <pc:sldMkLst>
          <pc:docMk/>
          <pc:sldMk cId="1208681906" sldId="289"/>
        </pc:sldMkLst>
        <pc:spChg chg="mod">
          <ac:chgData name="Roberta Tucker" userId="S::r.tucker@uwtsd.ac.uk::27ca61ee-ba03-4b92-a89a-1d5600e2200a" providerId="AD" clId="Web-{109C0000-6493-34FE-5206-975C380EA5C2}" dt="2022-09-28T22:09:39.090" v="2723" actId="20577"/>
          <ac:spMkLst>
            <pc:docMk/>
            <pc:sldMk cId="1208681906" sldId="289"/>
            <ac:spMk id="2" creationId="{F2A7A7BB-C846-BBF0-6B27-67554C2E5C78}"/>
          </ac:spMkLst>
        </pc:spChg>
        <pc:spChg chg="mod">
          <ac:chgData name="Roberta Tucker" userId="S::r.tucker@uwtsd.ac.uk::27ca61ee-ba03-4b92-a89a-1d5600e2200a" providerId="AD" clId="Web-{109C0000-6493-34FE-5206-975C380EA5C2}" dt="2022-09-29T08:51:22.441" v="3379" actId="20577"/>
          <ac:spMkLst>
            <pc:docMk/>
            <pc:sldMk cId="1208681906" sldId="289"/>
            <ac:spMk id="3" creationId="{ED82AEA2-B49E-8CDD-8949-A9BDF78FF620}"/>
          </ac:spMkLst>
        </pc:spChg>
      </pc:sldChg>
      <pc:sldChg chg="addSp delSp modSp new modNotes">
        <pc:chgData name="Roberta Tucker" userId="S::r.tucker@uwtsd.ac.uk::27ca61ee-ba03-4b92-a89a-1d5600e2200a" providerId="AD" clId="Web-{109C0000-6493-34FE-5206-975C380EA5C2}" dt="2022-09-28T22:20:50.473" v="2863"/>
        <pc:sldMkLst>
          <pc:docMk/>
          <pc:sldMk cId="3827913129" sldId="290"/>
        </pc:sldMkLst>
        <pc:spChg chg="mod">
          <ac:chgData name="Roberta Tucker" userId="S::r.tucker@uwtsd.ac.uk::27ca61ee-ba03-4b92-a89a-1d5600e2200a" providerId="AD" clId="Web-{109C0000-6493-34FE-5206-975C380EA5C2}" dt="2022-09-28T22:17:52.947" v="2835" actId="20577"/>
          <ac:spMkLst>
            <pc:docMk/>
            <pc:sldMk cId="3827913129" sldId="290"/>
            <ac:spMk id="2" creationId="{769C8FD8-4674-0942-D0F8-A782583ED0E3}"/>
          </ac:spMkLst>
        </pc:spChg>
        <pc:spChg chg="del">
          <ac:chgData name="Roberta Tucker" userId="S::r.tucker@uwtsd.ac.uk::27ca61ee-ba03-4b92-a89a-1d5600e2200a" providerId="AD" clId="Web-{109C0000-6493-34FE-5206-975C380EA5C2}" dt="2022-09-28T22:16:40.552" v="2820"/>
          <ac:spMkLst>
            <pc:docMk/>
            <pc:sldMk cId="3827913129" sldId="290"/>
            <ac:spMk id="3" creationId="{71F52BC7-B54B-8FE6-DAC7-A326A8BDB425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8T22:17:26.602" v="2824" actId="1076"/>
          <ac:picMkLst>
            <pc:docMk/>
            <pc:sldMk cId="3827913129" sldId="290"/>
            <ac:picMk id="4" creationId="{7FAA5F1C-E54C-37B0-B61D-A92B49D1D31D}"/>
          </ac:picMkLst>
        </pc:picChg>
      </pc:sldChg>
      <pc:sldChg chg="modSp new">
        <pc:chgData name="Roberta Tucker" userId="S::r.tucker@uwtsd.ac.uk::27ca61ee-ba03-4b92-a89a-1d5600e2200a" providerId="AD" clId="Web-{109C0000-6493-34FE-5206-975C380EA5C2}" dt="2022-09-29T09:31:45.744" v="4038" actId="20577"/>
        <pc:sldMkLst>
          <pc:docMk/>
          <pc:sldMk cId="1725724394" sldId="291"/>
        </pc:sldMkLst>
        <pc:spChg chg="mod">
          <ac:chgData name="Roberta Tucker" userId="S::r.tucker@uwtsd.ac.uk::27ca61ee-ba03-4b92-a89a-1d5600e2200a" providerId="AD" clId="Web-{109C0000-6493-34FE-5206-975C380EA5C2}" dt="2022-09-29T09:31:05.555" v="4027" actId="1076"/>
          <ac:spMkLst>
            <pc:docMk/>
            <pc:sldMk cId="1725724394" sldId="291"/>
            <ac:spMk id="2" creationId="{E07D76FA-50DD-B363-5346-248EF9C88269}"/>
          </ac:spMkLst>
        </pc:spChg>
        <pc:spChg chg="mod">
          <ac:chgData name="Roberta Tucker" userId="S::r.tucker@uwtsd.ac.uk::27ca61ee-ba03-4b92-a89a-1d5600e2200a" providerId="AD" clId="Web-{109C0000-6493-34FE-5206-975C380EA5C2}" dt="2022-09-29T09:31:45.744" v="4038" actId="20577"/>
          <ac:spMkLst>
            <pc:docMk/>
            <pc:sldMk cId="1725724394" sldId="291"/>
            <ac:spMk id="3" creationId="{CE61AC2B-B40E-38DE-7174-E0DD7C49CFBC}"/>
          </ac:spMkLst>
        </pc:spChg>
      </pc:sldChg>
      <pc:sldChg chg="addSp delSp modSp new ord modNotes">
        <pc:chgData name="Roberta Tucker" userId="S::r.tucker@uwtsd.ac.uk::27ca61ee-ba03-4b92-a89a-1d5600e2200a" providerId="AD" clId="Web-{109C0000-6493-34FE-5206-975C380EA5C2}" dt="2022-10-03T20:39:55.255" v="5939"/>
        <pc:sldMkLst>
          <pc:docMk/>
          <pc:sldMk cId="2470671172" sldId="292"/>
        </pc:sldMkLst>
        <pc:spChg chg="mod">
          <ac:chgData name="Roberta Tucker" userId="S::r.tucker@uwtsd.ac.uk::27ca61ee-ba03-4b92-a89a-1d5600e2200a" providerId="AD" clId="Web-{109C0000-6493-34FE-5206-975C380EA5C2}" dt="2022-09-29T09:01:12.661" v="3414" actId="20577"/>
          <ac:spMkLst>
            <pc:docMk/>
            <pc:sldMk cId="2470671172" sldId="292"/>
            <ac:spMk id="2" creationId="{B5061B79-6467-C89E-30A0-684CA8E91629}"/>
          </ac:spMkLst>
        </pc:spChg>
        <pc:spChg chg="del">
          <ac:chgData name="Roberta Tucker" userId="S::r.tucker@uwtsd.ac.uk::27ca61ee-ba03-4b92-a89a-1d5600e2200a" providerId="AD" clId="Web-{109C0000-6493-34FE-5206-975C380EA5C2}" dt="2022-09-29T09:00:54.879" v="3408"/>
          <ac:spMkLst>
            <pc:docMk/>
            <pc:sldMk cId="2470671172" sldId="292"/>
            <ac:spMk id="3" creationId="{86BCF729-9798-0299-D0D8-8986CB0BBE79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9T09:01:06.067" v="3411" actId="1076"/>
          <ac:picMkLst>
            <pc:docMk/>
            <pc:sldMk cId="2470671172" sldId="292"/>
            <ac:picMk id="4" creationId="{193A157A-0CA1-2D95-FA2A-189A7A306799}"/>
          </ac:picMkLst>
        </pc:picChg>
      </pc:sldChg>
      <pc:sldChg chg="addSp delSp modSp new modNotes">
        <pc:chgData name="Roberta Tucker" userId="S::r.tucker@uwtsd.ac.uk::27ca61ee-ba03-4b92-a89a-1d5600e2200a" providerId="AD" clId="Web-{109C0000-6493-34FE-5206-975C380EA5C2}" dt="2022-10-02T21:51:33.225" v="5726"/>
        <pc:sldMkLst>
          <pc:docMk/>
          <pc:sldMk cId="2575967333" sldId="293"/>
        </pc:sldMkLst>
        <pc:spChg chg="mod">
          <ac:chgData name="Roberta Tucker" userId="S::r.tucker@uwtsd.ac.uk::27ca61ee-ba03-4b92-a89a-1d5600e2200a" providerId="AD" clId="Web-{109C0000-6493-34FE-5206-975C380EA5C2}" dt="2022-09-29T21:10:25.238" v="4332" actId="1076"/>
          <ac:spMkLst>
            <pc:docMk/>
            <pc:sldMk cId="2575967333" sldId="293"/>
            <ac:spMk id="2" creationId="{360BFAD0-AD19-7097-1E4C-7A409539195C}"/>
          </ac:spMkLst>
        </pc:spChg>
        <pc:spChg chg="del">
          <ac:chgData name="Roberta Tucker" userId="S::r.tucker@uwtsd.ac.uk::27ca61ee-ba03-4b92-a89a-1d5600e2200a" providerId="AD" clId="Web-{109C0000-6493-34FE-5206-975C380EA5C2}" dt="2022-09-29T21:09:27.532" v="4313"/>
          <ac:spMkLst>
            <pc:docMk/>
            <pc:sldMk cId="2575967333" sldId="293"/>
            <ac:spMk id="3" creationId="{DEF8BBE1-2E16-9B0E-4FB9-7A8C14F04025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9T21:11:17.086" v="4337" actId="1076"/>
          <ac:picMkLst>
            <pc:docMk/>
            <pc:sldMk cId="2575967333" sldId="293"/>
            <ac:picMk id="4" creationId="{A039DEF2-A8B1-EB4E-F589-F89364C4DCA0}"/>
          </ac:picMkLst>
        </pc:picChg>
      </pc:sldChg>
      <pc:sldChg chg="addSp delSp modSp new del modNotes">
        <pc:chgData name="Roberta Tucker" userId="S::r.tucker@uwtsd.ac.uk::27ca61ee-ba03-4b92-a89a-1d5600e2200a" providerId="AD" clId="Web-{109C0000-6493-34FE-5206-975C380EA5C2}" dt="2022-09-30T15:33:55.040" v="5063"/>
        <pc:sldMkLst>
          <pc:docMk/>
          <pc:sldMk cId="2219530605" sldId="294"/>
        </pc:sldMkLst>
        <pc:spChg chg="mod">
          <ac:chgData name="Roberta Tucker" userId="S::r.tucker@uwtsd.ac.uk::27ca61ee-ba03-4b92-a89a-1d5600e2200a" providerId="AD" clId="Web-{109C0000-6493-34FE-5206-975C380EA5C2}" dt="2022-09-29T21:26:04.518" v="4397" actId="1076"/>
          <ac:spMkLst>
            <pc:docMk/>
            <pc:sldMk cId="2219530605" sldId="294"/>
            <ac:spMk id="2" creationId="{5B903313-34A8-A148-0E62-E3068641413F}"/>
          </ac:spMkLst>
        </pc:spChg>
        <pc:spChg chg="del">
          <ac:chgData name="Roberta Tucker" userId="S::r.tucker@uwtsd.ac.uk::27ca61ee-ba03-4b92-a89a-1d5600e2200a" providerId="AD" clId="Web-{109C0000-6493-34FE-5206-975C380EA5C2}" dt="2022-09-29T21:25:35.813" v="4392"/>
          <ac:spMkLst>
            <pc:docMk/>
            <pc:sldMk cId="2219530605" sldId="294"/>
            <ac:spMk id="3" creationId="{36191C86-5A21-2D9F-F76E-8697E780F8E3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9T21:26:19.144" v="4400" actId="1076"/>
          <ac:picMkLst>
            <pc:docMk/>
            <pc:sldMk cId="2219530605" sldId="294"/>
            <ac:picMk id="4" creationId="{C3421572-ACCA-9817-CD20-41F072DC83E2}"/>
          </ac:picMkLst>
        </pc:picChg>
      </pc:sldChg>
      <pc:sldChg chg="addSp delSp modSp new modNotes">
        <pc:chgData name="Roberta Tucker" userId="S::r.tucker@uwtsd.ac.uk::27ca61ee-ba03-4b92-a89a-1d5600e2200a" providerId="AD" clId="Web-{109C0000-6493-34FE-5206-975C380EA5C2}" dt="2022-10-02T21:52:51.244" v="5804"/>
        <pc:sldMkLst>
          <pc:docMk/>
          <pc:sldMk cId="134047024" sldId="295"/>
        </pc:sldMkLst>
        <pc:spChg chg="del">
          <ac:chgData name="Roberta Tucker" userId="S::r.tucker@uwtsd.ac.uk::27ca61ee-ba03-4b92-a89a-1d5600e2200a" providerId="AD" clId="Web-{109C0000-6493-34FE-5206-975C380EA5C2}" dt="2022-09-29T21:41:44.915" v="4404"/>
          <ac:spMkLst>
            <pc:docMk/>
            <pc:sldMk cId="134047024" sldId="295"/>
            <ac:spMk id="2" creationId="{7CDC804C-4643-B9EE-5B6A-D86FB80C8D4F}"/>
          </ac:spMkLst>
        </pc:spChg>
        <pc:spChg chg="del">
          <ac:chgData name="Roberta Tucker" userId="S::r.tucker@uwtsd.ac.uk::27ca61ee-ba03-4b92-a89a-1d5600e2200a" providerId="AD" clId="Web-{109C0000-6493-34FE-5206-975C380EA5C2}" dt="2022-09-29T21:41:28.039" v="4402"/>
          <ac:spMkLst>
            <pc:docMk/>
            <pc:sldMk cId="134047024" sldId="295"/>
            <ac:spMk id="3" creationId="{27A9687B-1DAD-D084-A751-DB679F922419}"/>
          </ac:spMkLst>
        </pc:spChg>
        <pc:spChg chg="add mod">
          <ac:chgData name="Roberta Tucker" userId="S::r.tucker@uwtsd.ac.uk::27ca61ee-ba03-4b92-a89a-1d5600e2200a" providerId="AD" clId="Web-{109C0000-6493-34FE-5206-975C380EA5C2}" dt="2022-09-29T21:42:47.685" v="4421" actId="1076"/>
          <ac:spMkLst>
            <pc:docMk/>
            <pc:sldMk cId="134047024" sldId="295"/>
            <ac:spMk id="6" creationId="{A88BE951-E154-A507-4D06-B3AE2F7931E9}"/>
          </ac:spMkLst>
        </pc:spChg>
        <pc:picChg chg="add mod ord">
          <ac:chgData name="Roberta Tucker" userId="S::r.tucker@uwtsd.ac.uk::27ca61ee-ba03-4b92-a89a-1d5600e2200a" providerId="AD" clId="Web-{109C0000-6493-34FE-5206-975C380EA5C2}" dt="2022-09-29T21:42:51.420" v="4422" actId="14100"/>
          <ac:picMkLst>
            <pc:docMk/>
            <pc:sldMk cId="134047024" sldId="295"/>
            <ac:picMk id="4" creationId="{FAF2A36A-33FE-2A59-6780-8E99BADD8649}"/>
          </ac:picMkLst>
        </pc:picChg>
      </pc:sldChg>
      <pc:sldChg chg="addSp delSp modSp new addAnim modAnim modNotes">
        <pc:chgData name="Roberta Tucker" userId="S::r.tucker@uwtsd.ac.uk::27ca61ee-ba03-4b92-a89a-1d5600e2200a" providerId="AD" clId="Web-{109C0000-6493-34FE-5206-975C380EA5C2}" dt="2022-10-03T20:55:13.900" v="6127"/>
        <pc:sldMkLst>
          <pc:docMk/>
          <pc:sldMk cId="1791329037" sldId="296"/>
        </pc:sldMkLst>
        <pc:spChg chg="add mod">
          <ac:chgData name="Roberta Tucker" userId="S::r.tucker@uwtsd.ac.uk::27ca61ee-ba03-4b92-a89a-1d5600e2200a" providerId="AD" clId="Web-{109C0000-6493-34FE-5206-975C380EA5C2}" dt="2022-09-29T22:42:15.826" v="4979" actId="14100"/>
          <ac:spMkLst>
            <pc:docMk/>
            <pc:sldMk cId="1791329037" sldId="296"/>
            <ac:spMk id="2" creationId="{5D29F95A-3931-AC15-2FCB-F9689E2C9652}"/>
          </ac:spMkLst>
        </pc:spChg>
        <pc:spChg chg="del">
          <ac:chgData name="Roberta Tucker" userId="S::r.tucker@uwtsd.ac.uk::27ca61ee-ba03-4b92-a89a-1d5600e2200a" providerId="AD" clId="Web-{109C0000-6493-34FE-5206-975C380EA5C2}" dt="2022-09-29T21:58:42.669" v="4632"/>
          <ac:spMkLst>
            <pc:docMk/>
            <pc:sldMk cId="1791329037" sldId="296"/>
            <ac:spMk id="2" creationId="{7602B56A-6BCE-09AB-B578-C2923DC75E01}"/>
          </ac:spMkLst>
        </pc:spChg>
        <pc:spChg chg="del">
          <ac:chgData name="Roberta Tucker" userId="S::r.tucker@uwtsd.ac.uk::27ca61ee-ba03-4b92-a89a-1d5600e2200a" providerId="AD" clId="Web-{109C0000-6493-34FE-5206-975C380EA5C2}" dt="2022-09-29T21:58:45.091" v="4633"/>
          <ac:spMkLst>
            <pc:docMk/>
            <pc:sldMk cId="1791329037" sldId="296"/>
            <ac:spMk id="3" creationId="{961840BC-5EDE-7D06-5B50-651ED08096F2}"/>
          </ac:spMkLst>
        </pc:spChg>
        <pc:spChg chg="add del mod">
          <ac:chgData name="Roberta Tucker" userId="S::r.tucker@uwtsd.ac.uk::27ca61ee-ba03-4b92-a89a-1d5600e2200a" providerId="AD" clId="Web-{109C0000-6493-34FE-5206-975C380EA5C2}" dt="2022-09-29T22:41:21.402" v="4930" actId="20577"/>
          <ac:spMkLst>
            <pc:docMk/>
            <pc:sldMk cId="1791329037" sldId="296"/>
            <ac:spMk id="4" creationId="{CC95D2AA-77D0-9AEE-0449-F687D594A2C7}"/>
          </ac:spMkLst>
        </pc:spChg>
        <pc:spChg chg="add mod">
          <ac:chgData name="Roberta Tucker" userId="S::r.tucker@uwtsd.ac.uk::27ca61ee-ba03-4b92-a89a-1d5600e2200a" providerId="AD" clId="Web-{109C0000-6493-34FE-5206-975C380EA5C2}" dt="2022-09-29T22:35:41.996" v="4792" actId="1076"/>
          <ac:spMkLst>
            <pc:docMk/>
            <pc:sldMk cId="1791329037" sldId="296"/>
            <ac:spMk id="7" creationId="{21D205CC-7CAA-897D-0840-E4B643AA4255}"/>
          </ac:spMkLst>
        </pc:spChg>
        <pc:spChg chg="add mod">
          <ac:chgData name="Roberta Tucker" userId="S::r.tucker@uwtsd.ac.uk::27ca61ee-ba03-4b92-a89a-1d5600e2200a" providerId="AD" clId="Web-{109C0000-6493-34FE-5206-975C380EA5C2}" dt="2022-09-29T22:35:45.574" v="4793" actId="1076"/>
          <ac:spMkLst>
            <pc:docMk/>
            <pc:sldMk cId="1791329037" sldId="296"/>
            <ac:spMk id="8" creationId="{39505170-D989-3E67-6FCE-C400C107115C}"/>
          </ac:spMkLst>
        </pc:spChg>
        <pc:spChg chg="add mod">
          <ac:chgData name="Roberta Tucker" userId="S::r.tucker@uwtsd.ac.uk::27ca61ee-ba03-4b92-a89a-1d5600e2200a" providerId="AD" clId="Web-{109C0000-6493-34FE-5206-975C380EA5C2}" dt="2022-09-29T22:36:42.952" v="4803" actId="1076"/>
          <ac:spMkLst>
            <pc:docMk/>
            <pc:sldMk cId="1791329037" sldId="296"/>
            <ac:spMk id="10" creationId="{3D265EBA-C10D-7619-550B-399DFABA0CB7}"/>
          </ac:spMkLst>
        </pc:spChg>
        <pc:spChg chg="add mod">
          <ac:chgData name="Roberta Tucker" userId="S::r.tucker@uwtsd.ac.uk::27ca61ee-ba03-4b92-a89a-1d5600e2200a" providerId="AD" clId="Web-{109C0000-6493-34FE-5206-975C380EA5C2}" dt="2022-09-29T22:35:55.747" v="4795" actId="1076"/>
          <ac:spMkLst>
            <pc:docMk/>
            <pc:sldMk cId="1791329037" sldId="296"/>
            <ac:spMk id="12" creationId="{BE0EC8DE-2AEB-7E92-F3C0-FF96018AFFAE}"/>
          </ac:spMkLst>
        </pc:spChg>
        <pc:spChg chg="add mod">
          <ac:chgData name="Roberta Tucker" userId="S::r.tucker@uwtsd.ac.uk::27ca61ee-ba03-4b92-a89a-1d5600e2200a" providerId="AD" clId="Web-{109C0000-6493-34FE-5206-975C380EA5C2}" dt="2022-09-29T22:49:22.467" v="5060" actId="1076"/>
          <ac:spMkLst>
            <pc:docMk/>
            <pc:sldMk cId="1791329037" sldId="296"/>
            <ac:spMk id="14" creationId="{8E969A85-52CB-1EE9-0C77-BE218C0F0275}"/>
          </ac:spMkLst>
        </pc:spChg>
        <pc:spChg chg="add mod">
          <ac:chgData name="Roberta Tucker" userId="S::r.tucker@uwtsd.ac.uk::27ca61ee-ba03-4b92-a89a-1d5600e2200a" providerId="AD" clId="Web-{109C0000-6493-34FE-5206-975C380EA5C2}" dt="2022-09-29T22:44:16.580" v="5026" actId="1076"/>
          <ac:spMkLst>
            <pc:docMk/>
            <pc:sldMk cId="1791329037" sldId="296"/>
            <ac:spMk id="16" creationId="{8A5130DA-5F8B-9954-AD83-480A9AC4A36D}"/>
          </ac:spMkLst>
        </pc:spChg>
        <pc:picChg chg="add mod">
          <ac:chgData name="Roberta Tucker" userId="S::r.tucker@uwtsd.ac.uk::27ca61ee-ba03-4b92-a89a-1d5600e2200a" providerId="AD" clId="Web-{109C0000-6493-34FE-5206-975C380EA5C2}" dt="2022-09-29T22:49:14.576" v="5059" actId="14100"/>
          <ac:picMkLst>
            <pc:docMk/>
            <pc:sldMk cId="1791329037" sldId="296"/>
            <ac:picMk id="5" creationId="{5FD50233-50AA-0196-8CF0-62C5685F6554}"/>
          </ac:picMkLst>
        </pc:picChg>
        <pc:cxnChg chg="add mod">
          <ac:chgData name="Roberta Tucker" userId="S::r.tucker@uwtsd.ac.uk::27ca61ee-ba03-4b92-a89a-1d5600e2200a" providerId="AD" clId="Web-{109C0000-6493-34FE-5206-975C380EA5C2}" dt="2022-09-29T22:36:56.030" v="4805" actId="14100"/>
          <ac:cxnSpMkLst>
            <pc:docMk/>
            <pc:sldMk cId="1791329037" sldId="296"/>
            <ac:cxnSpMk id="3" creationId="{4A08B418-9C55-2B00-27BC-D2C4F9D3D58D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9T22:37:21.281" v="4809" actId="1076"/>
          <ac:cxnSpMkLst>
            <pc:docMk/>
            <pc:sldMk cId="1791329037" sldId="296"/>
            <ac:cxnSpMk id="6" creationId="{8483AD55-4FC2-300A-122E-0CA07218E7C6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9T22:35:49.325" v="4794" actId="14100"/>
          <ac:cxnSpMkLst>
            <pc:docMk/>
            <pc:sldMk cId="1791329037" sldId="296"/>
            <ac:cxnSpMk id="9" creationId="{BBC2BEE9-D7B6-0962-6722-EED7C6B117B7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9T22:36:30.748" v="4801" actId="14100"/>
          <ac:cxnSpMkLst>
            <pc:docMk/>
            <pc:sldMk cId="1791329037" sldId="296"/>
            <ac:cxnSpMk id="11" creationId="{74A94BEA-E040-CDD0-615F-7F82BF17001A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9T22:35:58.747" v="4796" actId="1076"/>
          <ac:cxnSpMkLst>
            <pc:docMk/>
            <pc:sldMk cId="1791329037" sldId="296"/>
            <ac:cxnSpMk id="13" creationId="{B4418D4A-E89F-1773-0BEF-EE1E1363ED3D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9T22:49:25.982" v="5061" actId="14100"/>
          <ac:cxnSpMkLst>
            <pc:docMk/>
            <pc:sldMk cId="1791329037" sldId="296"/>
            <ac:cxnSpMk id="15" creationId="{8AE7E23A-2AA7-D66B-60D7-8738AB435E45}"/>
          </ac:cxnSpMkLst>
        </pc:cxnChg>
        <pc:cxnChg chg="add mod">
          <ac:chgData name="Roberta Tucker" userId="S::r.tucker@uwtsd.ac.uk::27ca61ee-ba03-4b92-a89a-1d5600e2200a" providerId="AD" clId="Web-{109C0000-6493-34FE-5206-975C380EA5C2}" dt="2022-09-29T22:44:29.753" v="5029" actId="14100"/>
          <ac:cxnSpMkLst>
            <pc:docMk/>
            <pc:sldMk cId="1791329037" sldId="296"/>
            <ac:cxnSpMk id="17" creationId="{B005898C-C199-AF29-DC41-3FA0BF30D546}"/>
          </ac:cxnSpMkLst>
        </pc:cxnChg>
      </pc:sldChg>
      <pc:sldChg chg="addSp delSp modSp new del">
        <pc:chgData name="Roberta Tucker" userId="S::r.tucker@uwtsd.ac.uk::27ca61ee-ba03-4b92-a89a-1d5600e2200a" providerId="AD" clId="Web-{109C0000-6493-34FE-5206-975C380EA5C2}" dt="2022-09-29T22:33:40.742" v="4736"/>
        <pc:sldMkLst>
          <pc:docMk/>
          <pc:sldMk cId="416142198" sldId="297"/>
        </pc:sldMkLst>
        <pc:spChg chg="add del">
          <ac:chgData name="Roberta Tucker" userId="S::r.tucker@uwtsd.ac.uk::27ca61ee-ba03-4b92-a89a-1d5600e2200a" providerId="AD" clId="Web-{109C0000-6493-34FE-5206-975C380EA5C2}" dt="2022-09-29T22:33:27.976" v="4734"/>
          <ac:spMkLst>
            <pc:docMk/>
            <pc:sldMk cId="416142198" sldId="297"/>
            <ac:spMk id="2" creationId="{84925303-9CEF-7BB8-48D1-BA13AC4C0471}"/>
          </ac:spMkLst>
        </pc:spChg>
        <pc:spChg chg="add del">
          <ac:chgData name="Roberta Tucker" userId="S::r.tucker@uwtsd.ac.uk::27ca61ee-ba03-4b92-a89a-1d5600e2200a" providerId="AD" clId="Web-{109C0000-6493-34FE-5206-975C380EA5C2}" dt="2022-09-29T22:33:30.085" v="4735"/>
          <ac:spMkLst>
            <pc:docMk/>
            <pc:sldMk cId="416142198" sldId="297"/>
            <ac:spMk id="3" creationId="{9F58070D-9801-CF72-0A39-03980757A4FB}"/>
          </ac:spMkLst>
        </pc:spChg>
        <pc:picChg chg="add mod">
          <ac:chgData name="Roberta Tucker" userId="S::r.tucker@uwtsd.ac.uk::27ca61ee-ba03-4b92-a89a-1d5600e2200a" providerId="AD" clId="Web-{109C0000-6493-34FE-5206-975C380EA5C2}" dt="2022-09-29T22:33:25.772" v="4733" actId="1076"/>
          <ac:picMkLst>
            <pc:docMk/>
            <pc:sldMk cId="416142198" sldId="297"/>
            <ac:picMk id="5" creationId="{D3FCAF9A-D91F-B8DB-A71A-C8175586D989}"/>
          </ac:picMkLst>
        </pc:picChg>
        <pc:picChg chg="add del mod ord">
          <ac:chgData name="Roberta Tucker" userId="S::r.tucker@uwtsd.ac.uk::27ca61ee-ba03-4b92-a89a-1d5600e2200a" providerId="AD" clId="Web-{109C0000-6493-34FE-5206-975C380EA5C2}" dt="2022-09-29T22:33:30.085" v="4735"/>
          <ac:picMkLst>
            <pc:docMk/>
            <pc:sldMk cId="416142198" sldId="297"/>
            <ac:picMk id="6" creationId="{3EFC64BC-59CB-5B2D-A6C2-76E1965947E5}"/>
          </ac:picMkLst>
        </pc:picChg>
      </pc:sldChg>
    </pc:docChg>
  </pc:docChgLst>
  <pc:docChgLst>
    <pc:chgData name="Roberta Tucker" userId="S::r.tucker@uwtsd.ac.uk::27ca61ee-ba03-4b92-a89a-1d5600e2200a" providerId="AD" clId="Web-{A1037FB6-B861-1E5C-03D7-A78C094EE811}"/>
    <pc:docChg chg="delSld modSld">
      <pc:chgData name="Roberta Tucker" userId="S::r.tucker@uwtsd.ac.uk::27ca61ee-ba03-4b92-a89a-1d5600e2200a" providerId="AD" clId="Web-{A1037FB6-B861-1E5C-03D7-A78C094EE811}" dt="2023-10-01T18:48:23.624" v="33" actId="1076"/>
      <pc:docMkLst>
        <pc:docMk/>
      </pc:docMkLst>
      <pc:sldChg chg="addSp delSp modSp">
        <pc:chgData name="Roberta Tucker" userId="S::r.tucker@uwtsd.ac.uk::27ca61ee-ba03-4b92-a89a-1d5600e2200a" providerId="AD" clId="Web-{A1037FB6-B861-1E5C-03D7-A78C094EE811}" dt="2023-10-01T18:48:23.624" v="33" actId="1076"/>
        <pc:sldMkLst>
          <pc:docMk/>
          <pc:sldMk cId="905093612" sldId="272"/>
        </pc:sldMkLst>
        <pc:spChg chg="mod">
          <ac:chgData name="Roberta Tucker" userId="S::r.tucker@uwtsd.ac.uk::27ca61ee-ba03-4b92-a89a-1d5600e2200a" providerId="AD" clId="Web-{A1037FB6-B861-1E5C-03D7-A78C094EE811}" dt="2023-10-01T18:48:21.234" v="32" actId="1076"/>
          <ac:spMkLst>
            <pc:docMk/>
            <pc:sldMk cId="905093612" sldId="272"/>
            <ac:spMk id="2" creationId="{27944A6A-F523-B4BE-1436-7560452D7591}"/>
          </ac:spMkLst>
        </pc:spChg>
        <pc:spChg chg="mod">
          <ac:chgData name="Roberta Tucker" userId="S::r.tucker@uwtsd.ac.uk::27ca61ee-ba03-4b92-a89a-1d5600e2200a" providerId="AD" clId="Web-{A1037FB6-B861-1E5C-03D7-A78C094EE811}" dt="2023-10-01T18:48:23.624" v="33" actId="1076"/>
          <ac:spMkLst>
            <pc:docMk/>
            <pc:sldMk cId="905093612" sldId="272"/>
            <ac:spMk id="19" creationId="{A4A9563E-304A-EFC4-748B-FA4F846D3C6B}"/>
          </ac:spMkLst>
        </pc:spChg>
        <pc:spChg chg="mod">
          <ac:chgData name="Roberta Tucker" userId="S::r.tucker@uwtsd.ac.uk::27ca61ee-ba03-4b92-a89a-1d5600e2200a" providerId="AD" clId="Web-{A1037FB6-B861-1E5C-03D7-A78C094EE811}" dt="2023-10-01T18:48:05.389" v="29" actId="1076"/>
          <ac:spMkLst>
            <pc:docMk/>
            <pc:sldMk cId="905093612" sldId="272"/>
            <ac:spMk id="20" creationId="{6D94A06A-6736-1675-BC0C-FB2C9F41D7AA}"/>
          </ac:spMkLst>
        </pc:spChg>
        <pc:picChg chg="add del mod">
          <ac:chgData name="Roberta Tucker" userId="S::r.tucker@uwtsd.ac.uk::27ca61ee-ba03-4b92-a89a-1d5600e2200a" providerId="AD" clId="Web-{A1037FB6-B861-1E5C-03D7-A78C094EE811}" dt="2023-10-01T18:47:31.552" v="20"/>
          <ac:picMkLst>
            <pc:docMk/>
            <pc:sldMk cId="905093612" sldId="272"/>
            <ac:picMk id="3" creationId="{3273BAA2-402F-543E-314C-B66BA626F9E5}"/>
          </ac:picMkLst>
        </pc:picChg>
        <pc:picChg chg="add mod">
          <ac:chgData name="Roberta Tucker" userId="S::r.tucker@uwtsd.ac.uk::27ca61ee-ba03-4b92-a89a-1d5600e2200a" providerId="AD" clId="Web-{A1037FB6-B861-1E5C-03D7-A78C094EE811}" dt="2023-10-01T18:47:56.248" v="27" actId="1076"/>
          <ac:picMkLst>
            <pc:docMk/>
            <pc:sldMk cId="905093612" sldId="272"/>
            <ac:picMk id="4" creationId="{348FD4D9-D176-8BB4-1C0D-30EEB0C94356}"/>
          </ac:picMkLst>
        </pc:picChg>
        <pc:picChg chg="add mod">
          <ac:chgData name="Roberta Tucker" userId="S::r.tucker@uwtsd.ac.uk::27ca61ee-ba03-4b92-a89a-1d5600e2200a" providerId="AD" clId="Web-{A1037FB6-B861-1E5C-03D7-A78C094EE811}" dt="2023-10-01T18:47:52.272" v="26" actId="1076"/>
          <ac:picMkLst>
            <pc:docMk/>
            <pc:sldMk cId="905093612" sldId="272"/>
            <ac:picMk id="5" creationId="{9F76E49F-7E47-2F1D-445E-839ED827BA64}"/>
          </ac:picMkLst>
        </pc:picChg>
        <pc:picChg chg="del">
          <ac:chgData name="Roberta Tucker" userId="S::r.tucker@uwtsd.ac.uk::27ca61ee-ba03-4b92-a89a-1d5600e2200a" providerId="AD" clId="Web-{A1037FB6-B861-1E5C-03D7-A78C094EE811}" dt="2023-10-01T18:44:21.493" v="1"/>
          <ac:picMkLst>
            <pc:docMk/>
            <pc:sldMk cId="905093612" sldId="272"/>
            <ac:picMk id="16" creationId="{4BDD55FC-B2E6-8AFD-86EA-E1C23FF77911}"/>
          </ac:picMkLst>
        </pc:picChg>
      </pc:sldChg>
      <pc:sldChg chg="del">
        <pc:chgData name="Roberta Tucker" userId="S::r.tucker@uwtsd.ac.uk::27ca61ee-ba03-4b92-a89a-1d5600e2200a" providerId="AD" clId="Web-{A1037FB6-B861-1E5C-03D7-A78C094EE811}" dt="2023-10-01T18:44:18.212" v="0"/>
        <pc:sldMkLst>
          <pc:docMk/>
          <pc:sldMk cId="1791329037" sldId="296"/>
        </pc:sldMkLst>
      </pc:sldChg>
    </pc:docChg>
  </pc:docChgLst>
  <pc:docChgLst>
    <pc:chgData name="Roberta Tucker" userId="S::r.tucker@uwtsd.ac.uk::27ca61ee-ba03-4b92-a89a-1d5600e2200a" providerId="AD" clId="Web-{35BED2B5-6CFE-B4E2-7351-7F882395924E}"/>
    <pc:docChg chg="addSld modSld">
      <pc:chgData name="Roberta Tucker" userId="S::r.tucker@uwtsd.ac.uk::27ca61ee-ba03-4b92-a89a-1d5600e2200a" providerId="AD" clId="Web-{35BED2B5-6CFE-B4E2-7351-7F882395924E}" dt="2022-09-27T13:20:38.992" v="5" actId="20577"/>
      <pc:docMkLst>
        <pc:docMk/>
      </pc:docMkLst>
      <pc:sldChg chg="modSp add">
        <pc:chgData name="Roberta Tucker" userId="S::r.tucker@uwtsd.ac.uk::27ca61ee-ba03-4b92-a89a-1d5600e2200a" providerId="AD" clId="Web-{35BED2B5-6CFE-B4E2-7351-7F882395924E}" dt="2022-09-27T13:20:32.289" v="2" actId="20577"/>
        <pc:sldMkLst>
          <pc:docMk/>
          <pc:sldMk cId="1923354875" sldId="268"/>
        </pc:sldMkLst>
        <pc:spChg chg="mod">
          <ac:chgData name="Roberta Tucker" userId="S::r.tucker@uwtsd.ac.uk::27ca61ee-ba03-4b92-a89a-1d5600e2200a" providerId="AD" clId="Web-{35BED2B5-6CFE-B4E2-7351-7F882395924E}" dt="2022-09-27T13:20:32.289" v="2" actId="20577"/>
          <ac:spMkLst>
            <pc:docMk/>
            <pc:sldMk cId="1923354875" sldId="268"/>
            <ac:spMk id="3" creationId="{417C37D2-A737-7B2A-59C0-14967AEFFF30}"/>
          </ac:spMkLst>
        </pc:spChg>
      </pc:sldChg>
      <pc:sldChg chg="modSp add">
        <pc:chgData name="Roberta Tucker" userId="S::r.tucker@uwtsd.ac.uk::27ca61ee-ba03-4b92-a89a-1d5600e2200a" providerId="AD" clId="Web-{35BED2B5-6CFE-B4E2-7351-7F882395924E}" dt="2022-09-27T13:20:38.992" v="5" actId="20577"/>
        <pc:sldMkLst>
          <pc:docMk/>
          <pc:sldMk cId="740110891" sldId="269"/>
        </pc:sldMkLst>
        <pc:spChg chg="mod">
          <ac:chgData name="Roberta Tucker" userId="S::r.tucker@uwtsd.ac.uk::27ca61ee-ba03-4b92-a89a-1d5600e2200a" providerId="AD" clId="Web-{35BED2B5-6CFE-B4E2-7351-7F882395924E}" dt="2022-09-27T13:20:38.992" v="5" actId="20577"/>
          <ac:spMkLst>
            <pc:docMk/>
            <pc:sldMk cId="740110891" sldId="269"/>
            <ac:spMk id="5" creationId="{0B019432-F0E9-E765-2264-935D414F17CB}"/>
          </ac:spMkLst>
        </pc:spChg>
      </pc:sldChg>
    </pc:docChg>
  </pc:docChgLst>
  <pc:docChgLst>
    <pc:chgData name="Roberta Tucker" userId="S::r.tucker@uwtsd.ac.uk::27ca61ee-ba03-4b92-a89a-1d5600e2200a" providerId="AD" clId="Web-{43CC70BF-E7EC-4889-B98F-539B1B16D240}"/>
    <pc:docChg chg="addSld delSld modSld addMainMaster">
      <pc:chgData name="Roberta Tucker" userId="S::r.tucker@uwtsd.ac.uk::27ca61ee-ba03-4b92-a89a-1d5600e2200a" providerId="AD" clId="Web-{43CC70BF-E7EC-4889-B98F-539B1B16D240}" dt="2022-09-27T13:12:34.984" v="30"/>
      <pc:docMkLst>
        <pc:docMk/>
      </pc:docMkLst>
      <pc:sldChg chg="del">
        <pc:chgData name="Roberta Tucker" userId="S::r.tucker@uwtsd.ac.uk::27ca61ee-ba03-4b92-a89a-1d5600e2200a" providerId="AD" clId="Web-{43CC70BF-E7EC-4889-B98F-539B1B16D240}" dt="2022-09-27T13:11:20.388" v="1"/>
        <pc:sldMkLst>
          <pc:docMk/>
          <pc:sldMk cId="109857222" sldId="256"/>
        </pc:sldMkLst>
      </pc:sldChg>
      <pc:sldChg chg="add">
        <pc:chgData name="Roberta Tucker" userId="S::r.tucker@uwtsd.ac.uk::27ca61ee-ba03-4b92-a89a-1d5600e2200a" providerId="AD" clId="Web-{43CC70BF-E7EC-4889-B98F-539B1B16D240}" dt="2022-09-27T13:11:15.325" v="0"/>
        <pc:sldMkLst>
          <pc:docMk/>
          <pc:sldMk cId="1194364086" sldId="257"/>
        </pc:sldMkLst>
      </pc:sldChg>
      <pc:sldChg chg="modSp add">
        <pc:chgData name="Roberta Tucker" userId="S::r.tucker@uwtsd.ac.uk::27ca61ee-ba03-4b92-a89a-1d5600e2200a" providerId="AD" clId="Web-{43CC70BF-E7EC-4889-B98F-539B1B16D240}" dt="2022-09-27T13:11:56.857" v="15" actId="20577"/>
        <pc:sldMkLst>
          <pc:docMk/>
          <pc:sldMk cId="475034638" sldId="258"/>
        </pc:sldMkLst>
        <pc:spChg chg="mod">
          <ac:chgData name="Roberta Tucker" userId="S::r.tucker@uwtsd.ac.uk::27ca61ee-ba03-4b92-a89a-1d5600e2200a" providerId="AD" clId="Web-{43CC70BF-E7EC-4889-B98F-539B1B16D240}" dt="2022-09-27T13:11:56.857" v="15" actId="20577"/>
          <ac:spMkLst>
            <pc:docMk/>
            <pc:sldMk cId="475034638" sldId="258"/>
            <ac:spMk id="8" creationId="{57ED6D5D-E07C-2A2E-1770-B082DB384717}"/>
          </ac:spMkLst>
        </pc:spChg>
      </pc:sldChg>
      <pc:sldChg chg="modSp add">
        <pc:chgData name="Roberta Tucker" userId="S::r.tucker@uwtsd.ac.uk::27ca61ee-ba03-4b92-a89a-1d5600e2200a" providerId="AD" clId="Web-{43CC70BF-E7EC-4889-B98F-539B1B16D240}" dt="2022-09-27T13:12:17.186" v="22" actId="20577"/>
        <pc:sldMkLst>
          <pc:docMk/>
          <pc:sldMk cId="1766858491" sldId="259"/>
        </pc:sldMkLst>
        <pc:spChg chg="mod">
          <ac:chgData name="Roberta Tucker" userId="S::r.tucker@uwtsd.ac.uk::27ca61ee-ba03-4b92-a89a-1d5600e2200a" providerId="AD" clId="Web-{43CC70BF-E7EC-4889-B98F-539B1B16D240}" dt="2022-09-27T13:12:17.186" v="22" actId="20577"/>
          <ac:spMkLst>
            <pc:docMk/>
            <pc:sldMk cId="1766858491" sldId="259"/>
            <ac:spMk id="5" creationId="{00000000-0000-0000-0000-000000000000}"/>
          </ac:spMkLst>
        </pc:spChg>
      </pc:sldChg>
      <pc:sldChg chg="add replId">
        <pc:chgData name="Roberta Tucker" userId="S::r.tucker@uwtsd.ac.uk::27ca61ee-ba03-4b92-a89a-1d5600e2200a" providerId="AD" clId="Web-{43CC70BF-E7EC-4889-B98F-539B1B16D240}" dt="2022-09-27T13:12:25.077" v="23"/>
        <pc:sldMkLst>
          <pc:docMk/>
          <pc:sldMk cId="2885938171" sldId="260"/>
        </pc:sldMkLst>
      </pc:sldChg>
      <pc:sldChg chg="add replId">
        <pc:chgData name="Roberta Tucker" userId="S::r.tucker@uwtsd.ac.uk::27ca61ee-ba03-4b92-a89a-1d5600e2200a" providerId="AD" clId="Web-{43CC70BF-E7EC-4889-B98F-539B1B16D240}" dt="2022-09-27T13:12:28.358" v="24"/>
        <pc:sldMkLst>
          <pc:docMk/>
          <pc:sldMk cId="362163015" sldId="261"/>
        </pc:sldMkLst>
      </pc:sldChg>
      <pc:sldChg chg="add replId">
        <pc:chgData name="Roberta Tucker" userId="S::r.tucker@uwtsd.ac.uk::27ca61ee-ba03-4b92-a89a-1d5600e2200a" providerId="AD" clId="Web-{43CC70BF-E7EC-4889-B98F-539B1B16D240}" dt="2022-09-27T13:12:30.749" v="25"/>
        <pc:sldMkLst>
          <pc:docMk/>
          <pc:sldMk cId="1952757544" sldId="262"/>
        </pc:sldMkLst>
      </pc:sldChg>
      <pc:sldChg chg="add replId">
        <pc:chgData name="Roberta Tucker" userId="S::r.tucker@uwtsd.ac.uk::27ca61ee-ba03-4b92-a89a-1d5600e2200a" providerId="AD" clId="Web-{43CC70BF-E7EC-4889-B98F-539B1B16D240}" dt="2022-09-27T13:12:31.702" v="26"/>
        <pc:sldMkLst>
          <pc:docMk/>
          <pc:sldMk cId="2064242147" sldId="263"/>
        </pc:sldMkLst>
      </pc:sldChg>
      <pc:sldChg chg="add replId">
        <pc:chgData name="Roberta Tucker" userId="S::r.tucker@uwtsd.ac.uk::27ca61ee-ba03-4b92-a89a-1d5600e2200a" providerId="AD" clId="Web-{43CC70BF-E7EC-4889-B98F-539B1B16D240}" dt="2022-09-27T13:12:32.421" v="27"/>
        <pc:sldMkLst>
          <pc:docMk/>
          <pc:sldMk cId="378810551" sldId="264"/>
        </pc:sldMkLst>
      </pc:sldChg>
      <pc:sldChg chg="add replId">
        <pc:chgData name="Roberta Tucker" userId="S::r.tucker@uwtsd.ac.uk::27ca61ee-ba03-4b92-a89a-1d5600e2200a" providerId="AD" clId="Web-{43CC70BF-E7EC-4889-B98F-539B1B16D240}" dt="2022-09-27T13:12:33.280" v="28"/>
        <pc:sldMkLst>
          <pc:docMk/>
          <pc:sldMk cId="4231723203" sldId="265"/>
        </pc:sldMkLst>
      </pc:sldChg>
      <pc:sldChg chg="add replId">
        <pc:chgData name="Roberta Tucker" userId="S::r.tucker@uwtsd.ac.uk::27ca61ee-ba03-4b92-a89a-1d5600e2200a" providerId="AD" clId="Web-{43CC70BF-E7EC-4889-B98F-539B1B16D240}" dt="2022-09-27T13:12:34.030" v="29"/>
        <pc:sldMkLst>
          <pc:docMk/>
          <pc:sldMk cId="1262161285" sldId="266"/>
        </pc:sldMkLst>
      </pc:sldChg>
      <pc:sldChg chg="add replId">
        <pc:chgData name="Roberta Tucker" userId="S::r.tucker@uwtsd.ac.uk::27ca61ee-ba03-4b92-a89a-1d5600e2200a" providerId="AD" clId="Web-{43CC70BF-E7EC-4889-B98F-539B1B16D240}" dt="2022-09-27T13:12:34.984" v="30"/>
        <pc:sldMkLst>
          <pc:docMk/>
          <pc:sldMk cId="2599451550" sldId="267"/>
        </pc:sldMkLst>
      </pc:sldChg>
      <pc:sldMasterChg chg="add addSldLayout">
        <pc:chgData name="Roberta Tucker" userId="S::r.tucker@uwtsd.ac.uk::27ca61ee-ba03-4b92-a89a-1d5600e2200a" providerId="AD" clId="Web-{43CC70BF-E7EC-4889-B98F-539B1B16D240}" dt="2022-09-27T13:11:15.325" v="0"/>
        <pc:sldMasterMkLst>
          <pc:docMk/>
          <pc:sldMasterMk cId="2923642609" sldId="2147483648"/>
        </pc:sldMasterMkLst>
        <pc:sldLayoutChg chg="add">
          <pc:chgData name="Roberta Tucker" userId="S::r.tucker@uwtsd.ac.uk::27ca61ee-ba03-4b92-a89a-1d5600e2200a" providerId="AD" clId="Web-{43CC70BF-E7EC-4889-B98F-539B1B16D240}" dt="2022-09-27T13:11:15.325" v="0"/>
          <pc:sldLayoutMkLst>
            <pc:docMk/>
            <pc:sldMasterMk cId="2923642609" sldId="2147483648"/>
            <pc:sldLayoutMk cId="640410910" sldId="2147483649"/>
          </pc:sldLayoutMkLst>
        </pc:sldLayoutChg>
      </pc:sldMasterChg>
      <pc:sldMasterChg chg="add addSldLayout">
        <pc:chgData name="Roberta Tucker" userId="S::r.tucker@uwtsd.ac.uk::27ca61ee-ba03-4b92-a89a-1d5600e2200a" providerId="AD" clId="Web-{43CC70BF-E7EC-4889-B98F-539B1B16D240}" dt="2022-09-27T13:11:32.201" v="2"/>
        <pc:sldMasterMkLst>
          <pc:docMk/>
          <pc:sldMasterMk cId="537362470" sldId="2147483656"/>
        </pc:sldMasterMkLst>
        <pc:sldLayoutChg chg="add">
          <pc:chgData name="Roberta Tucker" userId="S::r.tucker@uwtsd.ac.uk::27ca61ee-ba03-4b92-a89a-1d5600e2200a" providerId="AD" clId="Web-{43CC70BF-E7EC-4889-B98F-539B1B16D240}" dt="2022-09-27T13:11:32.201" v="2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add addSldLayout">
        <pc:chgData name="Roberta Tucker" userId="S::r.tucker@uwtsd.ac.uk::27ca61ee-ba03-4b92-a89a-1d5600e2200a" providerId="AD" clId="Web-{43CC70BF-E7EC-4889-B98F-539B1B16D240}" dt="2022-09-27T13:12:10.858" v="16"/>
        <pc:sldMasterMkLst>
          <pc:docMk/>
          <pc:sldMasterMk cId="1384196811" sldId="2147483658"/>
        </pc:sldMasterMkLst>
        <pc:sldLayoutChg chg="add">
          <pc:chgData name="Roberta Tucker" userId="S::r.tucker@uwtsd.ac.uk::27ca61ee-ba03-4b92-a89a-1d5600e2200a" providerId="AD" clId="Web-{43CC70BF-E7EC-4889-B98F-539B1B16D240}" dt="2022-09-27T13:12:10.858" v="16"/>
          <pc:sldLayoutMkLst>
            <pc:docMk/>
            <pc:sldMasterMk cId="1384196811" sldId="2147483658"/>
            <pc:sldLayoutMk cId="1556723426" sldId="2147483682"/>
          </pc:sldLayoutMkLst>
        </pc:sldLayoutChg>
        <pc:sldLayoutChg chg="add">
          <pc:chgData name="Roberta Tucker" userId="S::r.tucker@uwtsd.ac.uk::27ca61ee-ba03-4b92-a89a-1d5600e2200a" providerId="AD" clId="Web-{43CC70BF-E7EC-4889-B98F-539B1B16D240}" dt="2022-09-27T13:12:10.858" v="16"/>
          <pc:sldLayoutMkLst>
            <pc:docMk/>
            <pc:sldMasterMk cId="1384196811" sldId="2147483658"/>
            <pc:sldLayoutMk cId="4095789039" sldId="2147483706"/>
          </pc:sldLayoutMkLst>
        </pc:sldLayoutChg>
        <pc:sldLayoutChg chg="add">
          <pc:chgData name="Roberta Tucker" userId="S::r.tucker@uwtsd.ac.uk::27ca61ee-ba03-4b92-a89a-1d5600e2200a" providerId="AD" clId="Web-{43CC70BF-E7EC-4889-B98F-539B1B16D240}" dt="2022-09-27T13:12:10.858" v="16"/>
          <pc:sldLayoutMkLst>
            <pc:docMk/>
            <pc:sldMasterMk cId="1384196811" sldId="2147483658"/>
            <pc:sldLayoutMk cId="1559695379" sldId="2147483707"/>
          </pc:sldLayoutMkLst>
        </pc:sldLayoutChg>
        <pc:sldLayoutChg chg="add">
          <pc:chgData name="Roberta Tucker" userId="S::r.tucker@uwtsd.ac.uk::27ca61ee-ba03-4b92-a89a-1d5600e2200a" providerId="AD" clId="Web-{43CC70BF-E7EC-4889-B98F-539B1B16D240}" dt="2022-09-27T13:12:10.858" v="16"/>
          <pc:sldLayoutMkLst>
            <pc:docMk/>
            <pc:sldMasterMk cId="1384196811" sldId="2147483658"/>
            <pc:sldLayoutMk cId="1638946717" sldId="2147483708"/>
          </pc:sldLayoutMkLst>
        </pc:sldLayoutChg>
        <pc:sldLayoutChg chg="add">
          <pc:chgData name="Roberta Tucker" userId="S::r.tucker@uwtsd.ac.uk::27ca61ee-ba03-4b92-a89a-1d5600e2200a" providerId="AD" clId="Web-{43CC70BF-E7EC-4889-B98F-539B1B16D240}" dt="2022-09-27T13:12:10.858" v="16"/>
          <pc:sldLayoutMkLst>
            <pc:docMk/>
            <pc:sldMasterMk cId="1384196811" sldId="2147483658"/>
            <pc:sldLayoutMk cId="4286659625" sldId="2147483726"/>
          </pc:sldLayoutMkLst>
        </pc:sldLayoutChg>
        <pc:sldLayoutChg chg="add">
          <pc:chgData name="Roberta Tucker" userId="S::r.tucker@uwtsd.ac.uk::27ca61ee-ba03-4b92-a89a-1d5600e2200a" providerId="AD" clId="Web-{43CC70BF-E7EC-4889-B98F-539B1B16D240}" dt="2022-09-27T13:12:10.858" v="16"/>
          <pc:sldLayoutMkLst>
            <pc:docMk/>
            <pc:sldMasterMk cId="1384196811" sldId="2147483658"/>
            <pc:sldLayoutMk cId="3926654035" sldId="2147483727"/>
          </pc:sldLayoutMkLst>
        </pc:sldLayoutChg>
      </pc:sldMasterChg>
    </pc:docChg>
  </pc:docChgLst>
  <pc:docChgLst>
    <pc:chgData name="Diane B. Thomas" userId="S::d.b.thomas@uwtsd.ac.uk::66b41853-b18c-4bbb-817e-013f34445414" providerId="AD" clId="Web-{D6AD2110-16B5-4A87-ADD8-2AA86EAB63C7}"/>
    <pc:docChg chg="addSld delSld modSld">
      <pc:chgData name="Diane B. Thomas" userId="S::d.b.thomas@uwtsd.ac.uk::66b41853-b18c-4bbb-817e-013f34445414" providerId="AD" clId="Web-{D6AD2110-16B5-4A87-ADD8-2AA86EAB63C7}" dt="2023-09-28T11:31:18.339" v="51"/>
      <pc:docMkLst>
        <pc:docMk/>
      </pc:docMkLst>
      <pc:sldChg chg="add del">
        <pc:chgData name="Diane B. Thomas" userId="S::d.b.thomas@uwtsd.ac.uk::66b41853-b18c-4bbb-817e-013f34445414" providerId="AD" clId="Web-{D6AD2110-16B5-4A87-ADD8-2AA86EAB63C7}" dt="2023-09-28T11:30:20.837" v="1"/>
        <pc:sldMkLst>
          <pc:docMk/>
          <pc:sldMk cId="2890914913" sldId="299"/>
        </pc:sldMkLst>
      </pc:sldChg>
      <pc:sldChg chg="modSp add modNotes">
        <pc:chgData name="Diane B. Thomas" userId="S::d.b.thomas@uwtsd.ac.uk::66b41853-b18c-4bbb-817e-013f34445414" providerId="AD" clId="Web-{D6AD2110-16B5-4A87-ADD8-2AA86EAB63C7}" dt="2023-09-28T11:31:18.339" v="51"/>
        <pc:sldMkLst>
          <pc:docMk/>
          <pc:sldMk cId="3254630425" sldId="299"/>
        </pc:sldMkLst>
        <pc:spChg chg="mod">
          <ac:chgData name="Diane B. Thomas" userId="S::d.b.thomas@uwtsd.ac.uk::66b41853-b18c-4bbb-817e-013f34445414" providerId="AD" clId="Web-{D6AD2110-16B5-4A87-ADD8-2AA86EAB63C7}" dt="2023-09-28T11:30:42.915" v="5" actId="20577"/>
          <ac:spMkLst>
            <pc:docMk/>
            <pc:sldMk cId="3254630425" sldId="299"/>
            <ac:spMk id="5" creationId="{C065702D-AB75-E4AD-B7BD-AA5BE31A6072}"/>
          </ac:spMkLst>
        </pc:spChg>
      </pc:sldChg>
      <pc:sldMasterChg chg="addSldLayout delSldLayout">
        <pc:chgData name="Diane B. Thomas" userId="S::d.b.thomas@uwtsd.ac.uk::66b41853-b18c-4bbb-817e-013f34445414" providerId="AD" clId="Web-{D6AD2110-16B5-4A87-ADD8-2AA86EAB63C7}" dt="2023-09-28T11:30:20.837" v="1"/>
        <pc:sldMasterMkLst>
          <pc:docMk/>
          <pc:sldMasterMk cId="1384196811" sldId="2147483658"/>
        </pc:sldMasterMkLst>
        <pc:sldLayoutChg chg="add del">
          <pc:chgData name="Diane B. Thomas" userId="S::d.b.thomas@uwtsd.ac.uk::66b41853-b18c-4bbb-817e-013f34445414" providerId="AD" clId="Web-{D6AD2110-16B5-4A87-ADD8-2AA86EAB63C7}" dt="2023-09-28T11:30:20.837" v="1"/>
          <pc:sldLayoutMkLst>
            <pc:docMk/>
            <pc:sldMasterMk cId="1384196811" sldId="2147483658"/>
            <pc:sldLayoutMk cId="3765026324" sldId="2147483728"/>
          </pc:sldLayoutMkLst>
        </pc:sldLayoutChg>
      </pc:sldMasterChg>
    </pc:docChg>
  </pc:docChgLst>
  <pc:docChgLst>
    <pc:chgData name="Roberta Tucker" userId="S::r.tucker@uwtsd.ac.uk::27ca61ee-ba03-4b92-a89a-1d5600e2200a" providerId="AD" clId="Web-{033D9E6D-34AD-1859-9CDB-819ACD04CCEF}"/>
    <pc:docChg chg="sldOrd">
      <pc:chgData name="Roberta Tucker" userId="S::r.tucker@uwtsd.ac.uk::27ca61ee-ba03-4b92-a89a-1d5600e2200a" providerId="AD" clId="Web-{033D9E6D-34AD-1859-9CDB-819ACD04CCEF}" dt="2023-09-25T13:26:05.376" v="1"/>
      <pc:docMkLst>
        <pc:docMk/>
      </pc:docMkLst>
      <pc:sldChg chg="ord">
        <pc:chgData name="Roberta Tucker" userId="S::r.tucker@uwtsd.ac.uk::27ca61ee-ba03-4b92-a89a-1d5600e2200a" providerId="AD" clId="Web-{033D9E6D-34AD-1859-9CDB-819ACD04CCEF}" dt="2023-09-25T13:26:05.376" v="1"/>
        <pc:sldMkLst>
          <pc:docMk/>
          <pc:sldMk cId="2403244635" sldId="2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6D229-5EC6-4CA1-8755-1BB161D4F182}" type="datetimeFigureOut">
              <a:t>11/8/2023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DFCFF7-21C1-4482-AF2B-175F76C2F8A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923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6534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2893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Privileged position</a:t>
            </a:r>
          </a:p>
          <a:p>
            <a:r>
              <a:rPr lang="en-GB"/>
              <a:t>Be part of a school community/ build rapport with pupils before you start teaching/ become part of a team of teachers/ gain experience without the immediate pressure of teaching/ sharing of ideas and techniques/ observe complexities of what the teacher does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166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School Enrichment Document – you will need to download a copy from Moodle. </a:t>
            </a:r>
            <a:r>
              <a:rPr lang="en-US" u="sng">
                <a:cs typeface="Calibri"/>
              </a:rPr>
              <a:t>STILL NEEDS CONSULTATION WITH SCHOOLS </a:t>
            </a:r>
          </a:p>
          <a:p>
            <a:r>
              <a:rPr lang="en-US">
                <a:cs typeface="Calibri"/>
              </a:rPr>
              <a:t>I will have a copy of it printed.</a:t>
            </a:r>
          </a:p>
          <a:p>
            <a:r>
              <a:rPr lang="en-US">
                <a:cs typeface="Calibri"/>
              </a:rPr>
              <a:t>Contents: Wellbeing, Attendance, Expectations, Weekly Tasks, Reflection Guidance, Weekly Reflection Templates.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864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Images </a:t>
            </a:r>
          </a:p>
          <a:p>
            <a:r>
              <a:rPr lang="en-US">
                <a:cs typeface="Calibri"/>
              </a:rPr>
              <a:t>Top row = meet important people, tour of the school, fire drill/expectations, timings of day, first aid</a:t>
            </a:r>
          </a:p>
          <a:p>
            <a:r>
              <a:rPr lang="en-US">
                <a:cs typeface="Calibri"/>
              </a:rPr>
              <a:t>Bottom row = facilities, mobile phone policies, photography policy/permission. Confidentiality for pupils, safeguarding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4510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This could be an alternative to </a:t>
            </a:r>
            <a:r>
              <a:rPr lang="en-US" err="1">
                <a:cs typeface="Calibri"/>
              </a:rPr>
              <a:t>Mentimeter</a:t>
            </a:r>
            <a:r>
              <a:rPr lang="en-US">
                <a:cs typeface="Calibri"/>
              </a:rPr>
              <a:t>? </a:t>
            </a:r>
          </a:p>
          <a:p>
            <a:r>
              <a:rPr lang="en-US">
                <a:cs typeface="Calibri"/>
              </a:rPr>
              <a:t>Give paper out. Label your teacher with professional traits that ST would like to exhibit.</a:t>
            </a:r>
          </a:p>
          <a:p>
            <a:r>
              <a:rPr lang="en-US">
                <a:cs typeface="Calibri"/>
              </a:rPr>
              <a:t>Task is supposed to ally the 'fun' traits with the 'professional ' traits.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47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Take the expectations from the guidance document</a:t>
            </a:r>
          </a:p>
          <a:p>
            <a:r>
              <a:rPr lang="en-US">
                <a:cs typeface="Calibri"/>
              </a:rPr>
              <a:t>This is to reassure ST </a:t>
            </a:r>
          </a:p>
          <a:p>
            <a:r>
              <a:rPr lang="en-US">
                <a:cs typeface="Calibri"/>
              </a:rPr>
              <a:t>They are not expected to teach or plan </a:t>
            </a:r>
            <a:r>
              <a:rPr lang="en-US" err="1">
                <a:cs typeface="Calibri"/>
              </a:rPr>
              <a:t>fro</a:t>
            </a:r>
            <a:r>
              <a:rPr lang="en-US">
                <a:cs typeface="Calibri"/>
              </a:rPr>
              <a:t> lessons.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986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Take the expectations from the guidance document</a:t>
            </a:r>
          </a:p>
          <a:p>
            <a:r>
              <a:rPr lang="en-US">
                <a:cs typeface="Calibri"/>
              </a:rPr>
              <a:t>This is to reassure ST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0196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Encourage full attendance.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9651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Discuss each of the ideas on the table. Make sure ST know what each entails and what they could do.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7251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the miniguide. Encourage ST to ask questions. Talk about Making learning explicit.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1137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7073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WLD – </a:t>
            </a:r>
            <a:r>
              <a:rPr lang="en-US" err="1">
                <a:cs typeface="Calibri"/>
              </a:rPr>
              <a:t>Pwy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sy'n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cofio</a:t>
            </a:r>
            <a:r>
              <a:rPr lang="en-US">
                <a:cs typeface="Calibri"/>
              </a:rPr>
              <a:t>? (Who remembers?)</a:t>
            </a:r>
            <a:endParaRPr lang="en-US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Recap of Kolb – do they should already know this?</a:t>
            </a:r>
          </a:p>
          <a:p>
            <a:r>
              <a:rPr lang="en-US"/>
              <a:t>Talk about ST taking part in the first three section but their active experimentation phase will mainly happen in PTE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9790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Does your experience link with modules you have studied?</a:t>
            </a:r>
          </a:p>
          <a:p>
            <a:r>
              <a:rPr lang="en-US">
                <a:cs typeface="Calibri"/>
              </a:rPr>
              <a:t>Does your experience link with any literature you read?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0722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Make sure ST understand what a OneDrive is and where they can access it. </a:t>
            </a:r>
          </a:p>
          <a:p>
            <a:r>
              <a:rPr lang="en-US">
                <a:ea typeface="Calibri"/>
                <a:cs typeface="Calibri"/>
              </a:rPr>
              <a:t>I always go through the </a:t>
            </a:r>
            <a:r>
              <a:rPr lang="en-US" err="1">
                <a:ea typeface="Calibri"/>
                <a:cs typeface="Calibri"/>
              </a:rPr>
              <a:t>hwb</a:t>
            </a:r>
            <a:r>
              <a:rPr lang="en-US">
                <a:ea typeface="Calibri"/>
                <a:cs typeface="Calibri"/>
              </a:rPr>
              <a:t> homepage – </a:t>
            </a:r>
            <a:r>
              <a:rPr lang="en-US" err="1">
                <a:ea typeface="Calibri"/>
                <a:cs typeface="Calibri"/>
              </a:rPr>
              <a:t>acces</a:t>
            </a:r>
            <a:r>
              <a:rPr lang="en-US">
                <a:ea typeface="Calibri"/>
                <a:cs typeface="Calibri"/>
              </a:rPr>
              <a:t> is easy then for OneDrive, Moodle, Email, Teams etc.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4428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4435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600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New way to share your links. Trialled with BA1 last year. Much easier and can be accessed by the correct people.</a:t>
            </a:r>
          </a:p>
          <a:p>
            <a:r>
              <a:rPr lang="en-GB" noProof="0"/>
              <a:t>Thank you to Alun Thomas, IT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Open your own OneDrive </a:t>
            </a:r>
            <a:r>
              <a:rPr lang="en-GB"/>
              <a:t>PTE1</a:t>
            </a:r>
            <a:r>
              <a:rPr lang="en-GB" noProof="0"/>
              <a:t> file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Right Click and copy the link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Go to your </a:t>
            </a:r>
            <a:r>
              <a:rPr lang="en-GB" noProof="0" err="1"/>
              <a:t>Sharepoint</a:t>
            </a:r>
            <a:r>
              <a:rPr lang="en-GB" noProof="0"/>
              <a:t>, click New -&gt; Link -&gt; Paste link</a:t>
            </a:r>
            <a:r>
              <a:rPr lang="en-GB"/>
              <a:t> 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Name your Link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Then repeat with the link to your </a:t>
            </a:r>
            <a:r>
              <a:rPr lang="en-GB" noProof="0" err="1"/>
              <a:t>Pebblepad</a:t>
            </a:r>
            <a:endParaRPr lang="en-GB" noProof="0"/>
          </a:p>
          <a:p>
            <a:pPr marL="228600" indent="-228600">
              <a:buAutoNum type="arabicPeriod"/>
            </a:pPr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27742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New way to share your links. Trialled with BA1 last year. Much easier and can be accessed by the correct people.</a:t>
            </a:r>
          </a:p>
          <a:p>
            <a:r>
              <a:rPr lang="en-GB" noProof="0"/>
              <a:t>Thank you to Alun Thomas, IT</a:t>
            </a:r>
          </a:p>
          <a:p>
            <a:pPr marL="228600" indent="-228600">
              <a:buAutoNum type="arabicPeriod"/>
            </a:pPr>
            <a:r>
              <a:rPr lang="en-GB" noProof="0"/>
              <a:t>Open your own OneDrive PTE3 file</a:t>
            </a:r>
          </a:p>
          <a:p>
            <a:pPr marL="228600" indent="-228600">
              <a:buAutoNum type="arabicPeriod"/>
            </a:pPr>
            <a:r>
              <a:rPr lang="en-GB" noProof="0"/>
              <a:t>Right Click and copy the link</a:t>
            </a:r>
          </a:p>
          <a:p>
            <a:pPr marL="228600" indent="-228600">
              <a:buAutoNum type="arabicPeriod"/>
            </a:pPr>
            <a:r>
              <a:rPr lang="en-GB" noProof="0"/>
              <a:t>Go to your </a:t>
            </a:r>
            <a:r>
              <a:rPr lang="en-GB" noProof="0" err="1"/>
              <a:t>Sharepoint</a:t>
            </a:r>
            <a:r>
              <a:rPr lang="en-GB" noProof="0"/>
              <a:t>, click New -&gt; Link -&gt; Paste link </a:t>
            </a:r>
          </a:p>
          <a:p>
            <a:pPr marL="228600" indent="-228600">
              <a:buAutoNum type="arabicPeriod"/>
            </a:pPr>
            <a:r>
              <a:rPr lang="en-GB" noProof="0"/>
              <a:t>Name your Link</a:t>
            </a:r>
          </a:p>
          <a:p>
            <a:pPr marL="228600" indent="-228600">
              <a:buAutoNum type="arabicPeriod"/>
            </a:pPr>
            <a:r>
              <a:rPr lang="en-GB" noProof="0"/>
              <a:t>Then repeat with the link to your </a:t>
            </a:r>
            <a:r>
              <a:rPr lang="en-GB" noProof="0" err="1"/>
              <a:t>Pebblepad</a:t>
            </a:r>
            <a:endParaRPr lang="en-GB" noProof="0"/>
          </a:p>
          <a:p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52949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New way to share your links. Trialled with BA1 last year. Much easier and can be accessed by the correct people.</a:t>
            </a:r>
          </a:p>
          <a:p>
            <a:r>
              <a:rPr lang="en-GB" noProof="0"/>
              <a:t>Thank you to Alun Thomas, IT</a:t>
            </a:r>
          </a:p>
          <a:p>
            <a:pPr marL="228600" indent="-228600">
              <a:buAutoNum type="arabicPeriod"/>
            </a:pPr>
            <a:r>
              <a:rPr lang="en-GB" noProof="0"/>
              <a:t>Open your own OneDrive PTE3 file</a:t>
            </a:r>
          </a:p>
          <a:p>
            <a:pPr marL="228600" indent="-228600">
              <a:buAutoNum type="arabicPeriod"/>
            </a:pPr>
            <a:r>
              <a:rPr lang="en-GB" noProof="0"/>
              <a:t>Right Click and copy the link</a:t>
            </a:r>
          </a:p>
          <a:p>
            <a:pPr marL="228600" indent="-228600">
              <a:buAutoNum type="arabicPeriod"/>
            </a:pPr>
            <a:r>
              <a:rPr lang="en-GB" noProof="0"/>
              <a:t>Go to your </a:t>
            </a:r>
            <a:r>
              <a:rPr lang="en-GB" noProof="0" err="1"/>
              <a:t>Sharepoint</a:t>
            </a:r>
            <a:r>
              <a:rPr lang="en-GB" noProof="0"/>
              <a:t>, click New -&gt; Link -&gt; Paste link </a:t>
            </a:r>
          </a:p>
          <a:p>
            <a:pPr marL="228600" indent="-228600">
              <a:buAutoNum type="arabicPeriod"/>
            </a:pPr>
            <a:r>
              <a:rPr lang="en-GB" noProof="0"/>
              <a:t>Name your Link</a:t>
            </a:r>
          </a:p>
          <a:p>
            <a:pPr marL="228600" indent="-228600">
              <a:buAutoNum type="arabicPeriod"/>
            </a:pPr>
            <a:r>
              <a:rPr lang="en-GB" noProof="0"/>
              <a:t>Then repeat with the link to your </a:t>
            </a:r>
            <a:r>
              <a:rPr lang="en-GB" noProof="0" err="1"/>
              <a:t>Pebblepad</a:t>
            </a:r>
            <a:endParaRPr lang="en-GB" noProof="0"/>
          </a:p>
          <a:p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07383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9887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21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6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6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95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92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7AA20A23-A33B-4A1B-9162-707282E535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5602"/>
          <a:stretch>
            <a:fillRect/>
          </a:stretch>
        </p:blipFill>
        <p:spPr>
          <a:xfrm>
            <a:off x="1066800" y="523183"/>
            <a:ext cx="10058400" cy="6334817"/>
          </a:xfrm>
          <a:custGeom>
            <a:avLst/>
            <a:gdLst>
              <a:gd name="connsiteX0" fmla="*/ 0 w 10058400"/>
              <a:gd name="connsiteY0" fmla="*/ 0 h 6334817"/>
              <a:gd name="connsiteX1" fmla="*/ 10058400 w 10058400"/>
              <a:gd name="connsiteY1" fmla="*/ 0 h 6334817"/>
              <a:gd name="connsiteX2" fmla="*/ 10058400 w 10058400"/>
              <a:gd name="connsiteY2" fmla="*/ 6334817 h 6334817"/>
              <a:gd name="connsiteX3" fmla="*/ 0 w 10058400"/>
              <a:gd name="connsiteY3" fmla="*/ 6334817 h 6334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58400" h="6334817">
                <a:moveTo>
                  <a:pt x="0" y="0"/>
                </a:moveTo>
                <a:lnTo>
                  <a:pt x="10058400" y="0"/>
                </a:lnTo>
                <a:lnTo>
                  <a:pt x="10058400" y="6334817"/>
                </a:lnTo>
                <a:lnTo>
                  <a:pt x="0" y="6334817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136F446-5EA3-48C4-AA8D-AB9850B03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6B70600-CFB5-4805-BC68-5AE22166B56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951305"/>
            <a:ext cx="7772400" cy="3456432"/>
          </a:xfrm>
        </p:spPr>
        <p:txBody>
          <a:bodyPr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C8060D-32CA-4A3C-9EAF-A2D3801AB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0225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28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>
            <a:extLst>
              <a:ext uri="{FF2B5EF4-FFF2-40B4-BE49-F238E27FC236}">
                <a16:creationId xmlns:a16="http://schemas.microsoft.com/office/drawing/2014/main" id="{C6103AFC-AC4C-4756-AEEE-B0D669AC8C8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4880"/>
          <a:stretch>
            <a:fillRect/>
          </a:stretch>
        </p:blipFill>
        <p:spPr>
          <a:xfrm>
            <a:off x="878302" y="469222"/>
            <a:ext cx="10424160" cy="6388778"/>
          </a:xfrm>
          <a:custGeom>
            <a:avLst/>
            <a:gdLst>
              <a:gd name="connsiteX0" fmla="*/ 0 w 10424160"/>
              <a:gd name="connsiteY0" fmla="*/ 0 h 6388778"/>
              <a:gd name="connsiteX1" fmla="*/ 10424160 w 10424160"/>
              <a:gd name="connsiteY1" fmla="*/ 0 h 6388778"/>
              <a:gd name="connsiteX2" fmla="*/ 10424160 w 10424160"/>
              <a:gd name="connsiteY2" fmla="*/ 6388778 h 6388778"/>
              <a:gd name="connsiteX3" fmla="*/ 0 w 10424160"/>
              <a:gd name="connsiteY3" fmla="*/ 6388778 h 6388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24160" h="6388778">
                <a:moveTo>
                  <a:pt x="0" y="0"/>
                </a:moveTo>
                <a:lnTo>
                  <a:pt x="10424160" y="0"/>
                </a:lnTo>
                <a:lnTo>
                  <a:pt x="10424160" y="6388778"/>
                </a:lnTo>
                <a:lnTo>
                  <a:pt x="0" y="6388778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4604EF9-570E-48F5-BA06-DEB9EB7F7D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57599" y="1460692"/>
            <a:ext cx="6857999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0B30880-FB83-4FD8-B7A4-675D68A47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57600" y="2438570"/>
            <a:ext cx="6858000" cy="395020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8381839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296" userDrawn="1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EE24C-B229-452F-B387-BA3429761C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FCEFA7B-7934-4EAA-8C20-7D9B03B9E5A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1981933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93050183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97751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16767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05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40839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54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96088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8014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0436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13143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Relationship Id="rId1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18" Type="http://schemas.openxmlformats.org/officeDocument/2006/relationships/slideLayout" Target="../slideLayouts/slideLayout32.xml"/><Relationship Id="rId26" Type="http://schemas.openxmlformats.org/officeDocument/2006/relationships/slideLayout" Target="../slideLayouts/slideLayout40.xml"/><Relationship Id="rId3" Type="http://schemas.openxmlformats.org/officeDocument/2006/relationships/slideLayout" Target="../slideLayouts/slideLayout17.xml"/><Relationship Id="rId21" Type="http://schemas.openxmlformats.org/officeDocument/2006/relationships/slideLayout" Target="../slideLayouts/slideLayout35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slideLayout" Target="../slideLayouts/slideLayout31.xml"/><Relationship Id="rId25" Type="http://schemas.openxmlformats.org/officeDocument/2006/relationships/slideLayout" Target="../slideLayouts/slideLayout39.xml"/><Relationship Id="rId2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30.xml"/><Relationship Id="rId20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2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19.xml"/><Relationship Id="rId15" Type="http://schemas.openxmlformats.org/officeDocument/2006/relationships/slideLayout" Target="../slideLayouts/slideLayout29.xml"/><Relationship Id="rId23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24.xml"/><Relationship Id="rId19" Type="http://schemas.openxmlformats.org/officeDocument/2006/relationships/slideLayout" Target="../slideLayouts/slideLayout33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Relationship Id="rId22" Type="http://schemas.openxmlformats.org/officeDocument/2006/relationships/slideLayout" Target="../slideLayouts/slideLayout36.xml"/><Relationship Id="rId27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slideLayout" Target="../slideLayouts/slideLayout53.xml"/><Relationship Id="rId1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17" Type="http://schemas.openxmlformats.org/officeDocument/2006/relationships/slideLayout" Target="../slideLayouts/slideLayout57.xml"/><Relationship Id="rId2" Type="http://schemas.openxmlformats.org/officeDocument/2006/relationships/slideLayout" Target="../slideLayouts/slideLayout42.xml"/><Relationship Id="rId16" Type="http://schemas.openxmlformats.org/officeDocument/2006/relationships/slideLayout" Target="../slideLayouts/slideLayout56.xml"/><Relationship Id="rId20" Type="http://schemas.openxmlformats.org/officeDocument/2006/relationships/image" Target="../media/image13.jpeg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0.xml"/><Relationship Id="rId19" Type="http://schemas.openxmlformats.org/officeDocument/2006/relationships/theme" Target="../theme/theme5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slideLayout" Target="../slideLayouts/slideLayout5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  <p:sldLayoutId id="2147483706" r:id="rId3"/>
    <p:sldLayoutId id="2147483707" r:id="rId4"/>
    <p:sldLayoutId id="2147483726" r:id="rId5"/>
    <p:sldLayoutId id="2147483727" r:id="rId6"/>
    <p:sldLayoutId id="2147483728" r:id="rId7"/>
    <p:sldLayoutId id="2147483759" r:id="rId8"/>
    <p:sldLayoutId id="2147483760" r:id="rId9"/>
    <p:sldLayoutId id="2147483731" r:id="rId10"/>
    <p:sldLayoutId id="2147483732" r:id="rId11"/>
    <p:sldLayoutId id="2147483733" r:id="rId12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748" r:id="rId3"/>
    <p:sldLayoutId id="2147483747" r:id="rId4"/>
    <p:sldLayoutId id="2147483746" r:id="rId5"/>
    <p:sldLayoutId id="2147483745" r:id="rId6"/>
    <p:sldLayoutId id="2147483744" r:id="rId7"/>
    <p:sldLayoutId id="2147483743" r:id="rId8"/>
    <p:sldLayoutId id="2147483742" r:id="rId9"/>
    <p:sldLayoutId id="2147483741" r:id="rId10"/>
    <p:sldLayoutId id="2147483740" r:id="rId11"/>
    <p:sldLayoutId id="2147483739" r:id="rId12"/>
    <p:sldLayoutId id="2147483738" r:id="rId13"/>
    <p:sldLayoutId id="2147483737" r:id="rId14"/>
    <p:sldLayoutId id="2147483736" r:id="rId15"/>
    <p:sldLayoutId id="2147483735" r:id="rId16"/>
    <p:sldLayoutId id="2147483662" r:id="rId17"/>
    <p:sldLayoutId id="2147483660" r:id="rId18"/>
    <p:sldLayoutId id="2147483665" r:id="rId19"/>
    <p:sldLayoutId id="2147483755" r:id="rId20"/>
    <p:sldLayoutId id="2147483661" r:id="rId21"/>
    <p:sldLayoutId id="2147483667" r:id="rId22"/>
    <p:sldLayoutId id="2147483729" r:id="rId23"/>
    <p:sldLayoutId id="2147483730" r:id="rId24"/>
    <p:sldLayoutId id="2147483719" r:id="rId25"/>
    <p:sldLayoutId id="2147483723" r:id="rId2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753" r:id="rId7"/>
    <p:sldLayoutId id="2147483754" r:id="rId8"/>
    <p:sldLayoutId id="2147483756" r:id="rId9"/>
    <p:sldLayoutId id="2147483717" r:id="rId10"/>
    <p:sldLayoutId id="2147483757" r:id="rId11"/>
    <p:sldLayoutId id="2147483715" r:id="rId12"/>
    <p:sldLayoutId id="2147483716" r:id="rId13"/>
    <p:sldLayoutId id="2147483720" r:id="rId14"/>
    <p:sldLayoutId id="2147483752" r:id="rId15"/>
    <p:sldLayoutId id="2147483751" r:id="rId16"/>
    <p:sldLayoutId id="2147483750" r:id="rId17"/>
    <p:sldLayoutId id="2147483724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jpe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42.xml"/><Relationship Id="rId1" Type="http://schemas.openxmlformats.org/officeDocument/2006/relationships/video" Target="https://www.youtube.com/embed/M9VUlo2VOuY?start=8&amp;feature=oembed" TargetMode="External"/><Relationship Id="rId4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6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6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61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55.jpe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Relationship Id="rId9" Type="http://schemas.openxmlformats.org/officeDocument/2006/relationships/image" Target="../media/image68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3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ollage of people in different poses&#10;&#10;Description automatically generated">
            <a:extLst>
              <a:ext uri="{FF2B5EF4-FFF2-40B4-BE49-F238E27FC236}">
                <a16:creationId xmlns:a16="http://schemas.microsoft.com/office/drawing/2014/main" id="{D0E2E8A7-1D68-D56C-1F80-5149BF897F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52992" y="1053967"/>
            <a:ext cx="6520872" cy="4942366"/>
          </a:xfrm>
        </p:spPr>
      </p:pic>
    </p:spTree>
    <p:extLst>
      <p:ext uri="{BB962C8B-B14F-4D97-AF65-F5344CB8AC3E}">
        <p14:creationId xmlns:p14="http://schemas.microsoft.com/office/powerpoint/2010/main" val="1703131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E3D5-B129-455A-8D61-5DE355CFB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7658" y="757314"/>
            <a:ext cx="9490744" cy="640080"/>
          </a:xfrm>
        </p:spPr>
        <p:txBody>
          <a:bodyPr>
            <a:noAutofit/>
          </a:bodyPr>
          <a:lstStyle/>
          <a:p>
            <a: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</a:rPr>
              <a:t>LLWYBR SAC/QTS PATHWAY </a:t>
            </a:r>
            <a:br>
              <a:rPr lang="en-GB" sz="4000">
                <a:latin typeface="+mn-lt"/>
                <a:cs typeface="Quire Sans"/>
              </a:rPr>
            </a:br>
            <a: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</a:rPr>
              <a:t> </a:t>
            </a:r>
            <a:br>
              <a:rPr lang="en-US"/>
            </a:b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E512D6-1B42-4E1C-AEE3-478A340AC16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-386307" y="1620574"/>
            <a:ext cx="13224502" cy="172570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6000">
                <a:ea typeface="+mj-lt"/>
                <a:cs typeface="+mj-lt"/>
              </a:rPr>
              <a:t>'</a:t>
            </a:r>
            <a:r>
              <a:rPr lang="en-GB" sz="6000" err="1">
                <a:ea typeface="+mj-lt"/>
                <a:cs typeface="+mj-lt"/>
              </a:rPr>
              <a:t>Cyfoethogi'r</a:t>
            </a:r>
            <a:r>
              <a:rPr lang="en-GB" sz="6000">
                <a:ea typeface="+mj-lt"/>
                <a:cs typeface="+mj-lt"/>
              </a:rPr>
              <a:t> Ysgol'</a:t>
            </a:r>
            <a:endParaRPr lang="en-US" sz="6000">
              <a:ea typeface="+mj-lt"/>
              <a:cs typeface="+mj-lt"/>
            </a:endParaRPr>
          </a:p>
          <a:p>
            <a:r>
              <a:rPr lang="en-GB" sz="6000"/>
              <a:t>‘School Enrichment'</a:t>
            </a:r>
            <a:endParaRPr lang="en-US" sz="60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B348B4-1179-40C0-B903-717D79F0A39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745218" y="3682208"/>
            <a:ext cx="6858000" cy="64008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>
                <a:solidFill>
                  <a:schemeClr val="bg2">
                    <a:lumMod val="25000"/>
                  </a:schemeClr>
                </a:solidFill>
              </a:rPr>
              <a:t>9.11.23   </a:t>
            </a:r>
          </a:p>
          <a:p>
            <a:r>
              <a:rPr lang="en-US" sz="2800">
                <a:solidFill>
                  <a:schemeClr val="bg2">
                    <a:lumMod val="25000"/>
                  </a:schemeClr>
                </a:solidFill>
              </a:rPr>
              <a:t>2-4</a:t>
            </a:r>
          </a:p>
          <a:p>
            <a:endParaRPr lang="en-US"/>
          </a:p>
        </p:txBody>
      </p:sp>
      <p:pic>
        <p:nvPicPr>
          <p:cNvPr id="12" name="Graphic 11" descr="Person wearing yellow">
            <a:extLst>
              <a:ext uri="{FF2B5EF4-FFF2-40B4-BE49-F238E27FC236}">
                <a16:creationId xmlns:a16="http://schemas.microsoft.com/office/drawing/2014/main" id="{937FAC84-23F1-401F-A313-68AD63D601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746283" y="3486333"/>
            <a:ext cx="2245482" cy="1569452"/>
          </a:xfrm>
          <a:prstGeom prst="rect">
            <a:avLst/>
          </a:prstGeom>
        </p:spPr>
      </p:pic>
      <p:pic>
        <p:nvPicPr>
          <p:cNvPr id="8" name="Graphic 7" descr="Doctor finger on chin">
            <a:extLst>
              <a:ext uri="{FF2B5EF4-FFF2-40B4-BE49-F238E27FC236}">
                <a16:creationId xmlns:a16="http://schemas.microsoft.com/office/drawing/2014/main" id="{F3A63EAE-D921-4D74-B1C8-6D0E847DFD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640022" y="4715368"/>
            <a:ext cx="452374" cy="1709233"/>
          </a:xfrm>
          <a:prstGeom prst="rect">
            <a:avLst/>
          </a:prstGeom>
        </p:spPr>
      </p:pic>
      <p:pic>
        <p:nvPicPr>
          <p:cNvPr id="10" name="Graphic 9" descr="Person checking the window">
            <a:extLst>
              <a:ext uri="{FF2B5EF4-FFF2-40B4-BE49-F238E27FC236}">
                <a16:creationId xmlns:a16="http://schemas.microsoft.com/office/drawing/2014/main" id="{8A4FC9B1-AAE5-49E7-9209-B1CD7DC8CD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796538" y="3536054"/>
            <a:ext cx="2245482" cy="1569452"/>
          </a:xfrm>
          <a:prstGeom prst="rect">
            <a:avLst/>
          </a:prstGeom>
        </p:spPr>
      </p:pic>
      <p:pic>
        <p:nvPicPr>
          <p:cNvPr id="6" name="Graphic 5" descr="Businessman shrugging">
            <a:extLst>
              <a:ext uri="{FF2B5EF4-FFF2-40B4-BE49-F238E27FC236}">
                <a16:creationId xmlns:a16="http://schemas.microsoft.com/office/drawing/2014/main" id="{A1CF0450-3738-4D52-BF18-A90C1F16AC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962657" y="4715348"/>
            <a:ext cx="998046" cy="1748841"/>
          </a:xfrm>
          <a:prstGeom prst="rect">
            <a:avLst/>
          </a:prstGeom>
        </p:spPr>
      </p:pic>
      <p:pic>
        <p:nvPicPr>
          <p:cNvPr id="7" name="Picture 6" descr="Teacher with students conducting scientific experiment">
            <a:extLst>
              <a:ext uri="{FF2B5EF4-FFF2-40B4-BE49-F238E27FC236}">
                <a16:creationId xmlns:a16="http://schemas.microsoft.com/office/drawing/2014/main" id="{093C3DD7-C3D9-3B5E-CDC2-D250206CF4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5517318" y="5720842"/>
            <a:ext cx="1301912" cy="862644"/>
          </a:xfrm>
          <a:prstGeom prst="rect">
            <a:avLst/>
          </a:prstGeom>
        </p:spPr>
      </p:pic>
      <p:pic>
        <p:nvPicPr>
          <p:cNvPr id="11" name="Picture 10" descr="School students in class doing schoolwork">
            <a:extLst>
              <a:ext uri="{FF2B5EF4-FFF2-40B4-BE49-F238E27FC236}">
                <a16:creationId xmlns:a16="http://schemas.microsoft.com/office/drawing/2014/main" id="{5E041B3A-1BED-6DE2-7523-479A48F11D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5524309" y="4788290"/>
            <a:ext cx="1294282" cy="862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455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C37D2-A737-7B2A-59C0-14967AEFFF3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944452" y="1271255"/>
            <a:ext cx="5675791" cy="3864989"/>
          </a:xfrm>
        </p:spPr>
        <p:txBody>
          <a:bodyPr/>
          <a:lstStyle/>
          <a:p>
            <a:endParaRPr lang="en-GB" sz="3200">
              <a:solidFill>
                <a:srgbClr val="00B050"/>
              </a:solidFill>
              <a:latin typeface="Arial"/>
              <a:cs typeface="Arial"/>
            </a:endParaRPr>
          </a:p>
          <a:p>
            <a:endParaRPr lang="en-GB" sz="3200">
              <a:latin typeface="Arial"/>
              <a:cs typeface="Arial"/>
            </a:endParaRPr>
          </a:p>
          <a:p>
            <a:endParaRPr lang="en-GB" sz="3200" b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3200" b="1" i="1">
                <a:solidFill>
                  <a:srgbClr val="00B050"/>
                </a:solidFill>
                <a:latin typeface="Arial"/>
                <a:cs typeface="Arial"/>
              </a:rPr>
              <a:t>LI: Understand the requirements for the    School Enrichment Days.</a:t>
            </a: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5E73AD4-606A-492B-E3BE-99BA8A68A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2" name="Picture 1" descr="A group of people holding a sign&#10;&#10;Description automatically generated">
            <a:extLst>
              <a:ext uri="{FF2B5EF4-FFF2-40B4-BE49-F238E27FC236}">
                <a16:creationId xmlns:a16="http://schemas.microsoft.com/office/drawing/2014/main" id="{301B4961-1732-7EC2-9096-60B81BE456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4801" y="430063"/>
            <a:ext cx="5535402" cy="2581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354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1">
            <a:extLst>
              <a:ext uri="{FF2B5EF4-FFF2-40B4-BE49-F238E27FC236}">
                <a16:creationId xmlns:a16="http://schemas.microsoft.com/office/drawing/2014/main" id="{B27D4BBC-6182-D127-2768-4E7522566E32}"/>
              </a:ext>
            </a:extLst>
          </p:cNvPr>
          <p:cNvSpPr txBox="1"/>
          <p:nvPr/>
        </p:nvSpPr>
        <p:spPr>
          <a:xfrm>
            <a:off x="31375" y="1495"/>
            <a:ext cx="12178551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427927" y="1010988"/>
            <a:ext cx="10784869" cy="727891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400" b="1" spc="-15">
                <a:solidFill>
                  <a:srgbClr val="00B050"/>
                </a:solidFill>
                <a:latin typeface="Calibri"/>
                <a:cs typeface="Calibri"/>
              </a:rPr>
              <a:t>By </a:t>
            </a:r>
            <a:r>
              <a:rPr lang="en-GB" sz="2400" b="1">
                <a:solidFill>
                  <a:srgbClr val="00B050"/>
                </a:solidFill>
                <a:latin typeface="Calibri"/>
                <a:cs typeface="Calibri"/>
              </a:rPr>
              <a:t>the </a:t>
            </a:r>
            <a:r>
              <a:rPr lang="en-GB" sz="2400" b="1" spc="-4">
                <a:solidFill>
                  <a:srgbClr val="00B050"/>
                </a:solidFill>
                <a:latin typeface="Calibri"/>
                <a:cs typeface="Calibri"/>
              </a:rPr>
              <a:t>end </a:t>
            </a:r>
            <a:r>
              <a:rPr lang="en-GB" sz="2400" b="1">
                <a:solidFill>
                  <a:srgbClr val="00B050"/>
                </a:solidFill>
                <a:latin typeface="Calibri"/>
                <a:cs typeface="Calibri"/>
              </a:rPr>
              <a:t>of the session </a:t>
            </a:r>
            <a:r>
              <a:rPr lang="en-GB" sz="2400" b="1" spc="-11">
                <a:solidFill>
                  <a:srgbClr val="00B050"/>
                </a:solidFill>
                <a:latin typeface="Calibri"/>
                <a:cs typeface="Calibri"/>
              </a:rPr>
              <a:t>you </a:t>
            </a:r>
            <a:r>
              <a:rPr lang="en-GB" sz="2400" b="1" spc="-4">
                <a:solidFill>
                  <a:srgbClr val="00B050"/>
                </a:solidFill>
                <a:latin typeface="Calibri"/>
                <a:cs typeface="Calibri"/>
              </a:rPr>
              <a:t>will</a:t>
            </a:r>
            <a:r>
              <a:rPr lang="en-GB" sz="2400" b="1" spc="-11">
                <a:solidFill>
                  <a:srgbClr val="00B050"/>
                </a:solidFill>
                <a:latin typeface="Calibri"/>
                <a:cs typeface="Calibri"/>
              </a:rPr>
              <a:t> have</a:t>
            </a:r>
            <a:r>
              <a:rPr lang="en-GB" sz="2400" b="1" spc="-8">
                <a:solidFill>
                  <a:srgbClr val="00B050"/>
                </a:solidFill>
                <a:latin typeface="Calibri"/>
                <a:cs typeface="Calibri"/>
              </a:rPr>
              <a:t>...</a:t>
            </a:r>
          </a:p>
          <a:p>
            <a:pPr marL="9525">
              <a:spcBef>
                <a:spcPts val="1515"/>
              </a:spcBef>
            </a:pPr>
            <a:endParaRPr lang="en-GB" sz="2400" b="1" spc="-8">
              <a:solidFill>
                <a:srgbClr val="00B050"/>
              </a:solidFill>
              <a:latin typeface="Calibri"/>
              <a:cs typeface="Calibri"/>
            </a:endParaRPr>
          </a:p>
          <a:p>
            <a:pPr marL="9525">
              <a:spcBef>
                <a:spcPts val="1515"/>
              </a:spcBef>
            </a:pPr>
            <a:endParaRPr lang="en-GB" sz="2400" b="1" spc="-8">
              <a:solidFill>
                <a:srgbClr val="00B050"/>
              </a:solidFill>
              <a:latin typeface="Calibri"/>
              <a:cs typeface="Calibri"/>
            </a:endParaRPr>
          </a:p>
          <a:p>
            <a:pPr marL="352425" indent="-342900">
              <a:lnSpc>
                <a:spcPct val="150000"/>
              </a:lnSpc>
              <a:spcBef>
                <a:spcPts val="1515"/>
              </a:spcBef>
              <a:buFont typeface="Arial"/>
              <a:buChar char="•"/>
              <a:tabLst>
                <a:tab pos="171926" algn="l"/>
              </a:tabLst>
            </a:pPr>
            <a:r>
              <a:rPr lang="en-GB" sz="2400" b="1" spc="-8">
                <a:solidFill>
                  <a:srgbClr val="00B050"/>
                </a:solidFill>
                <a:latin typeface="Calibri"/>
                <a:cs typeface="Calibri"/>
              </a:rPr>
              <a:t>an understanding of the expectations for School Enrichment Days</a:t>
            </a:r>
          </a:p>
          <a:p>
            <a:pPr marL="352425" indent="-342900">
              <a:lnSpc>
                <a:spcPct val="150000"/>
              </a:lnSpc>
              <a:spcBef>
                <a:spcPts val="1515"/>
              </a:spcBef>
              <a:buFont typeface="Arial"/>
              <a:buChar char="•"/>
              <a:tabLst>
                <a:tab pos="171926" algn="l"/>
              </a:tabLst>
            </a:pPr>
            <a:r>
              <a:rPr lang="en-GB" sz="2400" b="1" spc="-8">
                <a:solidFill>
                  <a:srgbClr val="00B050"/>
                </a:solidFill>
                <a:latin typeface="Calibri"/>
                <a:cs typeface="Calibri"/>
              </a:rPr>
              <a:t>set up your PTE OneDrive folders</a:t>
            </a:r>
          </a:p>
          <a:p>
            <a:pPr marL="352425" indent="-342900">
              <a:lnSpc>
                <a:spcPct val="150000"/>
              </a:lnSpc>
              <a:spcBef>
                <a:spcPts val="1515"/>
              </a:spcBef>
              <a:buFont typeface="Arial"/>
              <a:buChar char="•"/>
              <a:tabLst>
                <a:tab pos="171926" algn="l"/>
              </a:tabLst>
            </a:pPr>
            <a:r>
              <a:rPr lang="en-GB" sz="2400" b="1" spc="-8">
                <a:solidFill>
                  <a:srgbClr val="00B050"/>
                </a:solidFill>
                <a:latin typeface="Calibri"/>
                <a:cs typeface="Calibri"/>
              </a:rPr>
              <a:t>have had an opportunity to ask any questions you are concerned about. </a:t>
            </a:r>
          </a:p>
          <a:p>
            <a:pPr marL="9525">
              <a:spcBef>
                <a:spcPts val="1515"/>
              </a:spcBef>
              <a:tabLst>
                <a:tab pos="171926" algn="l"/>
              </a:tabLst>
            </a:pPr>
            <a:endParaRPr lang="en-GB" sz="2400" b="1" spc="-8">
              <a:solidFill>
                <a:srgbClr val="00B050"/>
              </a:solidFill>
              <a:latin typeface="Calibri"/>
              <a:cs typeface="Calibri"/>
            </a:endParaRPr>
          </a:p>
          <a:p>
            <a:pPr marL="466725" indent="-457200">
              <a:spcBef>
                <a:spcPts val="1515"/>
              </a:spcBef>
              <a:buFont typeface="Arial" panose="020B0604020202020204" pitchFamily="34" charset="0"/>
              <a:buChar char="•"/>
              <a:tabLst>
                <a:tab pos="171926" algn="l"/>
              </a:tabLst>
            </a:pPr>
            <a:endParaRPr lang="en-GB" sz="3200" i="1">
              <a:solidFill>
                <a:srgbClr val="00B050"/>
              </a:solidFill>
              <a:latin typeface="Arial"/>
              <a:cs typeface="Arial"/>
            </a:endParaRPr>
          </a:p>
          <a:p>
            <a:pPr marL="9525">
              <a:spcBef>
                <a:spcPts val="1515"/>
              </a:spcBef>
              <a:tabLst>
                <a:tab pos="171926" algn="l"/>
              </a:tabLst>
            </a:pPr>
            <a:endParaRPr lang="en-GB" sz="2400">
              <a:latin typeface="Calibri"/>
              <a:cs typeface="Calibri"/>
            </a:endParaRPr>
          </a:p>
          <a:p>
            <a:pPr marL="171450" indent="-161925">
              <a:spcBef>
                <a:spcPts val="1440"/>
              </a:spcBef>
              <a:buChar char="-"/>
              <a:tabLst>
                <a:tab pos="171926" algn="l"/>
              </a:tabLst>
            </a:pPr>
            <a:endParaRPr lang="en-GB" sz="2400" spc="-4">
              <a:latin typeface="Calibri"/>
              <a:cs typeface="Calibri"/>
            </a:endParaRPr>
          </a:p>
          <a:p>
            <a:pPr marL="171450" indent="-161925">
              <a:spcBef>
                <a:spcPts val="1440"/>
              </a:spcBef>
              <a:buChar char="-"/>
              <a:tabLst>
                <a:tab pos="171926" algn="l"/>
              </a:tabLst>
            </a:pPr>
            <a:endParaRPr lang="en-GB" sz="2400">
              <a:latin typeface="Calibri"/>
              <a:cs typeface="Calibri"/>
            </a:endParaRPr>
          </a:p>
          <a:p>
            <a:pPr marL="171450" indent="-161925">
              <a:spcBef>
                <a:spcPts val="1440"/>
              </a:spcBef>
              <a:buChar char="-"/>
              <a:tabLst>
                <a:tab pos="171926" algn="l"/>
              </a:tabLst>
            </a:pPr>
            <a:endParaRPr lang="en-GB" sz="2400">
              <a:latin typeface="Calibri"/>
              <a:cs typeface="Calibri"/>
            </a:endParaRPr>
          </a:p>
        </p:txBody>
      </p:sp>
      <p:sp>
        <p:nvSpPr>
          <p:cNvPr id="6" name="object 7">
            <a:extLst>
              <a:ext uri="{FF2B5EF4-FFF2-40B4-BE49-F238E27FC236}">
                <a16:creationId xmlns:a16="http://schemas.microsoft.com/office/drawing/2014/main" id="{0A49D13F-A02B-34DF-3E84-B90D79FF944D}"/>
              </a:ext>
            </a:extLst>
          </p:cNvPr>
          <p:cNvSpPr txBox="1">
            <a:spLocks/>
          </p:cNvSpPr>
          <p:nvPr/>
        </p:nvSpPr>
        <p:spPr>
          <a:xfrm>
            <a:off x="429570" y="609490"/>
            <a:ext cx="3575369" cy="563135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9525">
              <a:lnSpc>
                <a:spcPct val="100000"/>
              </a:lnSpc>
              <a:spcBef>
                <a:spcPts val="71"/>
              </a:spcBef>
            </a:pPr>
            <a:endParaRPr lang="en-GB" sz="3600" b="1" spc="-4">
              <a:solidFill>
                <a:srgbClr val="00B050"/>
              </a:solidFill>
              <a:cs typeface="Calibri Light"/>
            </a:endParaRPr>
          </a:p>
        </p:txBody>
      </p:sp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6AECE05E-AEC1-1072-41C1-EA906FD82D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7885" y="60893"/>
            <a:ext cx="4141694" cy="2055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110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0" y="-27377"/>
            <a:ext cx="12178551" cy="57389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A1E7CE-5B02-11FD-5789-CE5CC21A6B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4715" y="1967582"/>
            <a:ext cx="2234742" cy="22375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FE72EAE-6515-917B-9640-6EAB2E8C98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27" y="1494760"/>
            <a:ext cx="6743273" cy="36830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8AE9979-4D95-3635-6C31-CA2EC8745F0C}"/>
              </a:ext>
            </a:extLst>
          </p:cNvPr>
          <p:cNvSpPr/>
          <p:nvPr/>
        </p:nvSpPr>
        <p:spPr>
          <a:xfrm>
            <a:off x="1543068" y="285715"/>
            <a:ext cx="795582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privileged position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073577-BD2A-6279-996D-EE351CAAB11D}"/>
              </a:ext>
            </a:extLst>
          </p:cNvPr>
          <p:cNvSpPr txBox="1"/>
          <p:nvPr/>
        </p:nvSpPr>
        <p:spPr>
          <a:xfrm rot="20946632">
            <a:off x="2296030" y="2687608"/>
            <a:ext cx="4124283" cy="1077218"/>
          </a:xfrm>
          <a:prstGeom prst="rect">
            <a:avLst/>
          </a:prstGeom>
          <a:solidFill>
            <a:srgbClr val="33CC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>
                <a:solidFill>
                  <a:schemeClr val="bg1">
                    <a:lumMod val="95000"/>
                  </a:schemeClr>
                </a:solidFill>
              </a:rPr>
              <a:t>EXCITING OPPORTUNITY</a:t>
            </a:r>
          </a:p>
        </p:txBody>
      </p:sp>
    </p:spTree>
    <p:extLst>
      <p:ext uri="{BB962C8B-B14F-4D97-AF65-F5344CB8AC3E}">
        <p14:creationId xmlns:p14="http://schemas.microsoft.com/office/powerpoint/2010/main" val="1999456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131158B-A81F-04A7-8C64-41F52B071206}"/>
              </a:ext>
            </a:extLst>
          </p:cNvPr>
          <p:cNvSpPr txBox="1"/>
          <p:nvPr/>
        </p:nvSpPr>
        <p:spPr>
          <a:xfrm>
            <a:off x="0" y="0"/>
            <a:ext cx="12178551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2" name="Picture 1" descr="A blue and white rectangular design with text&#10;&#10;Description automatically generated">
            <a:extLst>
              <a:ext uri="{FF2B5EF4-FFF2-40B4-BE49-F238E27FC236}">
                <a16:creationId xmlns:a16="http://schemas.microsoft.com/office/drawing/2014/main" id="{0F58DE2C-DE2E-969E-310B-4E33DF82ED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9886" y="251376"/>
            <a:ext cx="4975411" cy="635524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4D10DD0-E7D1-408B-0BD4-76AAF9E597AB}"/>
              </a:ext>
            </a:extLst>
          </p:cNvPr>
          <p:cNvSpPr/>
          <p:nvPr/>
        </p:nvSpPr>
        <p:spPr>
          <a:xfrm>
            <a:off x="712450" y="1734903"/>
            <a:ext cx="521446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Where do I find the guidance?</a:t>
            </a:r>
          </a:p>
        </p:txBody>
      </p:sp>
    </p:spTree>
    <p:extLst>
      <p:ext uri="{BB962C8B-B14F-4D97-AF65-F5344CB8AC3E}">
        <p14:creationId xmlns:p14="http://schemas.microsoft.com/office/powerpoint/2010/main" val="3848194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4DA26E-1B69-4F7A-DEDC-B720B1CB31BE}"/>
              </a:ext>
            </a:extLst>
          </p:cNvPr>
          <p:cNvSpPr txBox="1"/>
          <p:nvPr/>
        </p:nvSpPr>
        <p:spPr>
          <a:xfrm>
            <a:off x="6724" y="0"/>
            <a:ext cx="12178551" cy="57389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9ED696A-794A-A6C5-A3AF-AF6A206A6F06}"/>
              </a:ext>
            </a:extLst>
          </p:cNvPr>
          <p:cNvSpPr/>
          <p:nvPr/>
        </p:nvSpPr>
        <p:spPr>
          <a:xfrm>
            <a:off x="0" y="278889"/>
            <a:ext cx="122424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 will happen when I arrive in school?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7E8AD29-0D0B-BD3E-ACFC-D46448261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560" y="1426831"/>
            <a:ext cx="788950" cy="1355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3AFA5F-5689-5F84-428A-F42DA04923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4509" y="1576236"/>
            <a:ext cx="1210488" cy="12057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90AC906-8043-9075-B93A-2AF32462C7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5305" y="1661908"/>
            <a:ext cx="1214767" cy="12057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A5DF4B0-7258-F267-5190-C7A2D2E733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6637" y="3481671"/>
            <a:ext cx="874048" cy="166970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142528D-58AE-8DC4-AB30-461DB35A3D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672" y="1457287"/>
            <a:ext cx="3016716" cy="1054652"/>
          </a:xfrm>
          <a:prstGeom prst="rect">
            <a:avLst/>
          </a:prstGeom>
        </p:spPr>
      </p:pic>
      <p:pic>
        <p:nvPicPr>
          <p:cNvPr id="1032" name="Picture 8" descr="Camera Cartoon Photography Clip art - Cartoon Cameras Cliparts png ...">
            <a:extLst>
              <a:ext uri="{FF2B5EF4-FFF2-40B4-BE49-F238E27FC236}">
                <a16:creationId xmlns:a16="http://schemas.microsoft.com/office/drawing/2014/main" id="{76A5292C-EE01-C0F8-1305-984936FEFF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897" y="3567617"/>
            <a:ext cx="1788647" cy="134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35E9DF0-7BF7-C126-12EB-DA1C9F06ED0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9513" y="3594608"/>
            <a:ext cx="3004169" cy="12875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A2D34D7-9F4C-5AB0-1AFC-CB456A97362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90006" y="1463271"/>
            <a:ext cx="1631221" cy="1171546"/>
          </a:xfrm>
          <a:prstGeom prst="rect">
            <a:avLst/>
          </a:prstGeom>
        </p:spPr>
      </p:pic>
      <p:pic>
        <p:nvPicPr>
          <p:cNvPr id="1034" name="Picture 10" descr="Confidential papers icon stock vector. Illustration of bullet - 650954">
            <a:extLst>
              <a:ext uri="{FF2B5EF4-FFF2-40B4-BE49-F238E27FC236}">
                <a16:creationId xmlns:a16="http://schemas.microsoft.com/office/drawing/2014/main" id="{E8ACB495-8559-2DCD-F37B-47E2840C5D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042" y="3567617"/>
            <a:ext cx="1609782" cy="160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7B426A5-9B4F-87CA-5949-FE53DF8DEE7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437734" y="3646319"/>
            <a:ext cx="1377263" cy="1433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539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751F91A-7D1F-81DA-3387-2A484C09E62A}"/>
              </a:ext>
            </a:extLst>
          </p:cNvPr>
          <p:cNvSpPr txBox="1"/>
          <p:nvPr/>
        </p:nvSpPr>
        <p:spPr>
          <a:xfrm>
            <a:off x="0" y="-40269"/>
            <a:ext cx="12207307" cy="614865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642B8-194B-0F3D-33C6-1979812E4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289" y="1441803"/>
            <a:ext cx="15560490" cy="46069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0" i="0">
                <a:solidFill>
                  <a:srgbClr val="002060"/>
                </a:solidFill>
                <a:effectLst/>
                <a:latin typeface="Calibri"/>
                <a:cs typeface="Calibri"/>
              </a:rPr>
              <a:t> 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Online Media 3" title="Code of Professional Conduct and Practice review">
            <a:hlinkClick r:id="" action="ppaction://media"/>
            <a:extLst>
              <a:ext uri="{FF2B5EF4-FFF2-40B4-BE49-F238E27FC236}">
                <a16:creationId xmlns:a16="http://schemas.microsoft.com/office/drawing/2014/main" id="{32E126BC-ECCB-A357-6E48-85DA5E2C734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284733" y="1537053"/>
            <a:ext cx="7592942" cy="43684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1EF627-A42D-E8F0-3364-02C7384731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417" y="1792467"/>
            <a:ext cx="2864049" cy="372427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1618149-55D8-4CD7-67CC-E3A00192FBBD}"/>
              </a:ext>
            </a:extLst>
          </p:cNvPr>
          <p:cNvSpPr/>
          <p:nvPr/>
        </p:nvSpPr>
        <p:spPr>
          <a:xfrm>
            <a:off x="742485" y="244013"/>
            <a:ext cx="72137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 is my role 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in class?</a:t>
            </a:r>
          </a:p>
        </p:txBody>
      </p:sp>
    </p:spTree>
    <p:extLst>
      <p:ext uri="{BB962C8B-B14F-4D97-AF65-F5344CB8AC3E}">
        <p14:creationId xmlns:p14="http://schemas.microsoft.com/office/powerpoint/2010/main" val="2636074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8C011-3656-225F-C9E9-677709A1B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184" y="34183"/>
            <a:ext cx="10175631" cy="1111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u="sng" kern="1200">
                <a:latin typeface="+mj-lt"/>
                <a:ea typeface="+mj-ea"/>
                <a:cs typeface="+mj-cs"/>
              </a:rPr>
              <a:t>Task </a:t>
            </a:r>
            <a:r>
              <a:rPr lang="en-US" u="sng"/>
              <a:t> – Label your teacher</a:t>
            </a:r>
            <a:endParaRPr lang="en-US" u="sng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outline of a person&#10;&#10;Description automatically generated">
            <a:extLst>
              <a:ext uri="{FF2B5EF4-FFF2-40B4-BE49-F238E27FC236}">
                <a16:creationId xmlns:a16="http://schemas.microsoft.com/office/drawing/2014/main" id="{15184889-3AE9-5449-843B-440D1AEAA7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100" y="1148914"/>
            <a:ext cx="2743200" cy="3889612"/>
          </a:xfrm>
          <a:prstGeom prst="rect">
            <a:avLst/>
          </a:prstGeom>
        </p:spPr>
      </p:pic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4053EF4E-E366-F54D-4084-37552CAA9EDA}"/>
              </a:ext>
            </a:extLst>
          </p:cNvPr>
          <p:cNvSpPr/>
          <p:nvPr/>
        </p:nvSpPr>
        <p:spPr>
          <a:xfrm>
            <a:off x="7728204" y="943356"/>
            <a:ext cx="2461260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cs typeface="Quire Sans"/>
              </a:rPr>
              <a:t>Attitude</a:t>
            </a:r>
            <a:endParaRPr lang="en-US" sz="2800" b="1"/>
          </a:p>
        </p:txBody>
      </p:sp>
      <p:sp>
        <p:nvSpPr>
          <p:cNvPr id="14" name="Thought Bubble: Cloud 13">
            <a:extLst>
              <a:ext uri="{FF2B5EF4-FFF2-40B4-BE49-F238E27FC236}">
                <a16:creationId xmlns:a16="http://schemas.microsoft.com/office/drawing/2014/main" id="{D7DE7067-1F24-2BFB-599E-A90B23BA0CEC}"/>
              </a:ext>
            </a:extLst>
          </p:cNvPr>
          <p:cNvSpPr/>
          <p:nvPr/>
        </p:nvSpPr>
        <p:spPr>
          <a:xfrm>
            <a:off x="9869424" y="1918715"/>
            <a:ext cx="2209800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Voice</a:t>
            </a:r>
            <a:endParaRPr lang="en-US" sz="2800" b="1"/>
          </a:p>
        </p:txBody>
      </p:sp>
      <p:sp>
        <p:nvSpPr>
          <p:cNvPr id="15" name="Thought Bubble: Cloud 14">
            <a:extLst>
              <a:ext uri="{FF2B5EF4-FFF2-40B4-BE49-F238E27FC236}">
                <a16:creationId xmlns:a16="http://schemas.microsoft.com/office/drawing/2014/main" id="{63259D3D-CDC4-6B4E-CE09-5EBED81A5040}"/>
              </a:ext>
            </a:extLst>
          </p:cNvPr>
          <p:cNvSpPr/>
          <p:nvPr/>
        </p:nvSpPr>
        <p:spPr>
          <a:xfrm>
            <a:off x="8955024" y="4593335"/>
            <a:ext cx="3048000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Facial expression</a:t>
            </a:r>
            <a:endParaRPr lang="en-US" sz="2800" b="1"/>
          </a:p>
        </p:txBody>
      </p:sp>
      <p:sp>
        <p:nvSpPr>
          <p:cNvPr id="16" name="Thought Bubble: Cloud 15">
            <a:extLst>
              <a:ext uri="{FF2B5EF4-FFF2-40B4-BE49-F238E27FC236}">
                <a16:creationId xmlns:a16="http://schemas.microsoft.com/office/drawing/2014/main" id="{3DBE188E-A329-1FD2-DB9B-D56D92F8E3B2}"/>
              </a:ext>
            </a:extLst>
          </p:cNvPr>
          <p:cNvSpPr/>
          <p:nvPr/>
        </p:nvSpPr>
        <p:spPr>
          <a:xfrm>
            <a:off x="6074664" y="5149595"/>
            <a:ext cx="2781300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Body Language</a:t>
            </a:r>
            <a:endParaRPr lang="en-US" sz="2800" b="1"/>
          </a:p>
        </p:txBody>
      </p:sp>
      <p:sp>
        <p:nvSpPr>
          <p:cNvPr id="17" name="Thought Bubble: Cloud 16">
            <a:extLst>
              <a:ext uri="{FF2B5EF4-FFF2-40B4-BE49-F238E27FC236}">
                <a16:creationId xmlns:a16="http://schemas.microsoft.com/office/drawing/2014/main" id="{C471BA84-EDD3-0E4E-D30B-FEF39FCFBA88}"/>
              </a:ext>
            </a:extLst>
          </p:cNvPr>
          <p:cNvSpPr/>
          <p:nvPr/>
        </p:nvSpPr>
        <p:spPr>
          <a:xfrm flipH="1">
            <a:off x="2005584" y="966215"/>
            <a:ext cx="2484120" cy="126492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Clothes</a:t>
            </a:r>
          </a:p>
        </p:txBody>
      </p:sp>
      <p:sp>
        <p:nvSpPr>
          <p:cNvPr id="20" name="Thought Bubble: Cloud 19">
            <a:extLst>
              <a:ext uri="{FF2B5EF4-FFF2-40B4-BE49-F238E27FC236}">
                <a16:creationId xmlns:a16="http://schemas.microsoft.com/office/drawing/2014/main" id="{9E2C344F-A499-416D-EC76-AA81AE5E02D8}"/>
              </a:ext>
            </a:extLst>
          </p:cNvPr>
          <p:cNvSpPr/>
          <p:nvPr/>
        </p:nvSpPr>
        <p:spPr>
          <a:xfrm flipH="1">
            <a:off x="123444" y="1987295"/>
            <a:ext cx="2484120" cy="126492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Work ethic</a:t>
            </a:r>
          </a:p>
        </p:txBody>
      </p:sp>
      <p:sp>
        <p:nvSpPr>
          <p:cNvPr id="21" name="Thought Bubble: Cloud 20">
            <a:extLst>
              <a:ext uri="{FF2B5EF4-FFF2-40B4-BE49-F238E27FC236}">
                <a16:creationId xmlns:a16="http://schemas.microsoft.com/office/drawing/2014/main" id="{6595E6EF-21D0-35BC-680B-2C438AD5BE65}"/>
              </a:ext>
            </a:extLst>
          </p:cNvPr>
          <p:cNvSpPr/>
          <p:nvPr/>
        </p:nvSpPr>
        <p:spPr>
          <a:xfrm flipH="1">
            <a:off x="2775204" y="5286755"/>
            <a:ext cx="3040380" cy="126492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Colleagues</a:t>
            </a:r>
            <a:endParaRPr lang="en-US" sz="2800" b="1"/>
          </a:p>
        </p:txBody>
      </p:sp>
      <p:sp>
        <p:nvSpPr>
          <p:cNvPr id="22" name="Thought Bubble: Cloud 21">
            <a:extLst>
              <a:ext uri="{FF2B5EF4-FFF2-40B4-BE49-F238E27FC236}">
                <a16:creationId xmlns:a16="http://schemas.microsoft.com/office/drawing/2014/main" id="{626FA0D7-E931-D94C-0669-99404FDEE893}"/>
              </a:ext>
            </a:extLst>
          </p:cNvPr>
          <p:cNvSpPr/>
          <p:nvPr/>
        </p:nvSpPr>
        <p:spPr>
          <a:xfrm flipH="1">
            <a:off x="123444" y="4593335"/>
            <a:ext cx="2484120" cy="126492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Mindset</a:t>
            </a:r>
          </a:p>
        </p:txBody>
      </p:sp>
      <p:sp>
        <p:nvSpPr>
          <p:cNvPr id="23" name="Thought Bubble: Cloud 22">
            <a:extLst>
              <a:ext uri="{FF2B5EF4-FFF2-40B4-BE49-F238E27FC236}">
                <a16:creationId xmlns:a16="http://schemas.microsoft.com/office/drawing/2014/main" id="{F17DE5E1-C0B0-389A-083B-FB2B97231BF0}"/>
              </a:ext>
            </a:extLst>
          </p:cNvPr>
          <p:cNvSpPr/>
          <p:nvPr/>
        </p:nvSpPr>
        <p:spPr>
          <a:xfrm>
            <a:off x="7461504" y="3191255"/>
            <a:ext cx="2682240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Emotions</a:t>
            </a:r>
            <a:endParaRPr lang="en-US" sz="2800" b="1"/>
          </a:p>
        </p:txBody>
      </p:sp>
      <p:sp>
        <p:nvSpPr>
          <p:cNvPr id="25" name="Thought Bubble: Cloud 24">
            <a:extLst>
              <a:ext uri="{FF2B5EF4-FFF2-40B4-BE49-F238E27FC236}">
                <a16:creationId xmlns:a16="http://schemas.microsoft.com/office/drawing/2014/main" id="{2EE9CC57-6814-4E36-A868-086C8DE58E3B}"/>
              </a:ext>
            </a:extLst>
          </p:cNvPr>
          <p:cNvSpPr/>
          <p:nvPr/>
        </p:nvSpPr>
        <p:spPr>
          <a:xfrm flipH="1">
            <a:off x="1815083" y="3488435"/>
            <a:ext cx="2484120" cy="126492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School times</a:t>
            </a:r>
          </a:p>
        </p:txBody>
      </p:sp>
    </p:spTree>
    <p:extLst>
      <p:ext uri="{BB962C8B-B14F-4D97-AF65-F5344CB8AC3E}">
        <p14:creationId xmlns:p14="http://schemas.microsoft.com/office/powerpoint/2010/main" val="32215481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DACBEC-0A5F-D998-363A-3FB01609BDC5}"/>
              </a:ext>
            </a:extLst>
          </p:cNvPr>
          <p:cNvSpPr txBox="1"/>
          <p:nvPr/>
        </p:nvSpPr>
        <p:spPr>
          <a:xfrm>
            <a:off x="31375" y="-25882"/>
            <a:ext cx="12178551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917C4E5-9676-B563-0F1C-0A1D28C27745}"/>
              </a:ext>
            </a:extLst>
          </p:cNvPr>
          <p:cNvSpPr/>
          <p:nvPr/>
        </p:nvSpPr>
        <p:spPr>
          <a:xfrm>
            <a:off x="444499" y="126504"/>
            <a:ext cx="72730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 is expected of me?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A61C66-57DE-F041-1489-0A4419EFC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3612" y="314713"/>
            <a:ext cx="737989" cy="7335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2CA81-E794-66C2-84C2-5CEC31CE0AE6}"/>
              </a:ext>
            </a:extLst>
          </p:cNvPr>
          <p:cNvSpPr txBox="1"/>
          <p:nvPr/>
        </p:nvSpPr>
        <p:spPr>
          <a:xfrm>
            <a:off x="444006" y="1402468"/>
            <a:ext cx="1159660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lvl="0" indent="-342900" rtl="0">
              <a:buFont typeface="Arial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Observe classes within the Foundation Learning Phase, becoming familiar and confident with the daily processes, transitions and learning activities. </a:t>
            </a:r>
            <a:endParaRPr lang="en-US" sz="3200">
              <a:latin typeface="Calibri"/>
              <a:ea typeface="Calibri"/>
              <a:cs typeface="Calibri"/>
            </a:endParaRPr>
          </a:p>
          <a:p>
            <a:pPr rtl="0"/>
            <a:endParaRPr lang="en-US" sz="2400">
              <a:latin typeface="Calibri"/>
              <a:ea typeface="Calibri"/>
              <a:cs typeface="Calibri"/>
            </a:endParaRPr>
          </a:p>
          <a:p>
            <a:pPr marL="228600" lvl="0" indent="-228600" rtl="0">
              <a:buFont typeface="Arial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Choose a Reflection Task for each week in discussion with your Mentor. Observe, take part in learning activities, make notes on what you experience, ask questions of your Mentor and complete a reflection template. </a:t>
            </a:r>
          </a:p>
          <a:p>
            <a:pPr rtl="0"/>
            <a:endParaRPr lang="en-US" sz="2400">
              <a:latin typeface="Calibri"/>
              <a:ea typeface="Calibri"/>
              <a:cs typeface="Calibri"/>
            </a:endParaRPr>
          </a:p>
          <a:p>
            <a:pPr marL="228600" lvl="0" indent="-228600" rtl="0">
              <a:buFont typeface="Arial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Work as part of the classroom team helping with resources, managing transitions, assisting with playground duty and </a:t>
            </a:r>
            <a:r>
              <a:rPr lang="en-US" sz="2400" err="1">
                <a:latin typeface="Calibri"/>
                <a:ea typeface="Calibri"/>
                <a:cs typeface="Calibri"/>
              </a:rPr>
              <a:t>organisation</a:t>
            </a:r>
            <a:r>
              <a:rPr lang="en-US" sz="2400">
                <a:latin typeface="Calibri"/>
                <a:ea typeface="Calibri"/>
                <a:cs typeface="Calibri"/>
              </a:rPr>
              <a:t> of the classroom.   </a:t>
            </a: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49465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DACBEC-0A5F-D998-363A-3FB01609BDC5}"/>
              </a:ext>
            </a:extLst>
          </p:cNvPr>
          <p:cNvSpPr txBox="1"/>
          <p:nvPr/>
        </p:nvSpPr>
        <p:spPr>
          <a:xfrm>
            <a:off x="31375" y="-25882"/>
            <a:ext cx="12178551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917C4E5-9676-B563-0F1C-0A1D28C27745}"/>
              </a:ext>
            </a:extLst>
          </p:cNvPr>
          <p:cNvSpPr/>
          <p:nvPr/>
        </p:nvSpPr>
        <p:spPr>
          <a:xfrm>
            <a:off x="583960" y="216151"/>
            <a:ext cx="7514109" cy="923330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Expectations of Mentors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A61C66-57DE-F041-1489-0A4419EFC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3612" y="314713"/>
            <a:ext cx="737989" cy="7335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2CA81-E794-66C2-84C2-5CEC31CE0AE6}"/>
              </a:ext>
            </a:extLst>
          </p:cNvPr>
          <p:cNvSpPr txBox="1"/>
          <p:nvPr/>
        </p:nvSpPr>
        <p:spPr>
          <a:xfrm>
            <a:off x="444006" y="1402468"/>
            <a:ext cx="1159660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600">
                <a:latin typeface="Calibri"/>
                <a:ea typeface="Calibri"/>
                <a:cs typeface="Calibri"/>
              </a:rPr>
              <a:t>Provide opportunities for student-teachers to observe in a variety of classes across the Foundation Learning Phase in order to build confidence in the classroom.</a:t>
            </a:r>
            <a:endParaRPr lang="en-US" sz="2600" b="1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US" sz="26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600">
                <a:latin typeface="Calibri"/>
                <a:ea typeface="Calibri"/>
                <a:cs typeface="Calibri"/>
              </a:rPr>
              <a:t>Choose a Reflection Task for each week and allow the student-teacher to observe, take part, ask questions and complete a reflection template. </a:t>
            </a:r>
          </a:p>
          <a:p>
            <a:pPr>
              <a:buFont typeface="Arial"/>
              <a:buChar char="•"/>
            </a:pPr>
            <a:endParaRPr lang="en-US" sz="26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600">
                <a:latin typeface="Calibri"/>
                <a:ea typeface="Calibri"/>
                <a:cs typeface="Calibri"/>
              </a:rPr>
              <a:t>Encourage the student-teacher to take part in class activities, work with individuals/small groups and work as part of the classroom team with the teacher and teaching assistants. </a:t>
            </a:r>
          </a:p>
        </p:txBody>
      </p:sp>
    </p:spTree>
    <p:extLst>
      <p:ext uri="{BB962C8B-B14F-4D97-AF65-F5344CB8AC3E}">
        <p14:creationId xmlns:p14="http://schemas.microsoft.com/office/powerpoint/2010/main" val="1729099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313995-BEFD-F025-F1B3-EE657FF4828C}"/>
              </a:ext>
            </a:extLst>
          </p:cNvPr>
          <p:cNvSpPr txBox="1"/>
          <p:nvPr/>
        </p:nvSpPr>
        <p:spPr>
          <a:xfrm>
            <a:off x="31375" y="-25882"/>
            <a:ext cx="12178551" cy="57389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8" name="Picture 7" descr="A screenshot of a data sheet&#10;&#10;Description automatically generated">
            <a:extLst>
              <a:ext uri="{FF2B5EF4-FFF2-40B4-BE49-F238E27FC236}">
                <a16:creationId xmlns:a16="http://schemas.microsoft.com/office/drawing/2014/main" id="{D6118EE3-0247-C756-7538-0CA7B9809E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580" y="1371336"/>
            <a:ext cx="7942728" cy="50818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1115F57-902D-6345-5B33-110CFD302EE3}"/>
              </a:ext>
            </a:extLst>
          </p:cNvPr>
          <p:cNvSpPr/>
          <p:nvPr/>
        </p:nvSpPr>
        <p:spPr>
          <a:xfrm>
            <a:off x="246308" y="125577"/>
            <a:ext cx="95201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 do I record my attendance?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6BE232-A81A-929A-98C8-7FD3619FA3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941" y="1813742"/>
            <a:ext cx="2564111" cy="32305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859381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F7D6C0-E597-2D76-D42E-2402345FF4FD}"/>
              </a:ext>
            </a:extLst>
          </p:cNvPr>
          <p:cNvSpPr txBox="1"/>
          <p:nvPr/>
        </p:nvSpPr>
        <p:spPr>
          <a:xfrm>
            <a:off x="0" y="0"/>
            <a:ext cx="12178551" cy="57389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2" name="Picture 1" descr="A white grid with black text&#10;&#10;Description automatically generated">
            <a:extLst>
              <a:ext uri="{FF2B5EF4-FFF2-40B4-BE49-F238E27FC236}">
                <a16:creationId xmlns:a16="http://schemas.microsoft.com/office/drawing/2014/main" id="{39BD57CD-FB0B-A48C-093F-FCDF6D7933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5192" y="1100777"/>
            <a:ext cx="7178206" cy="54953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79487DE-89F1-C799-FC02-449E9FA690C8}"/>
              </a:ext>
            </a:extLst>
          </p:cNvPr>
          <p:cNvSpPr/>
          <p:nvPr/>
        </p:nvSpPr>
        <p:spPr>
          <a:xfrm>
            <a:off x="476881" y="87249"/>
            <a:ext cx="10811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 do I know what to do in school?</a:t>
            </a:r>
          </a:p>
        </p:txBody>
      </p:sp>
      <p:pic>
        <p:nvPicPr>
          <p:cNvPr id="2050" name="Picture 2" descr="Checklist clipart daily task, Checklist daily task Transparent FREE for ...">
            <a:extLst>
              <a:ext uri="{FF2B5EF4-FFF2-40B4-BE49-F238E27FC236}">
                <a16:creationId xmlns:a16="http://schemas.microsoft.com/office/drawing/2014/main" id="{AD9B79BF-B312-791C-0C77-A5781EDAC3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79" y="1540057"/>
            <a:ext cx="3300433" cy="353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35076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F7D6C0-E597-2D76-D42E-2402345FF4FD}"/>
              </a:ext>
            </a:extLst>
          </p:cNvPr>
          <p:cNvSpPr txBox="1"/>
          <p:nvPr/>
        </p:nvSpPr>
        <p:spPr>
          <a:xfrm>
            <a:off x="0" y="0"/>
            <a:ext cx="12178551" cy="57389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9487DE-89F1-C799-FC02-449E9FA690C8}"/>
              </a:ext>
            </a:extLst>
          </p:cNvPr>
          <p:cNvSpPr/>
          <p:nvPr/>
        </p:nvSpPr>
        <p:spPr>
          <a:xfrm>
            <a:off x="6438410" y="248615"/>
            <a:ext cx="5037895" cy="34163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5400" b="1">
                <a:ln w="12700">
                  <a:solidFill>
                    <a:srgbClr val="4472C4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rgbClr val="4472C4"/>
                  </a:outerShdw>
                </a:effectLst>
                <a:latin typeface="Calibri"/>
                <a:cs typeface="Calibri"/>
              </a:rPr>
              <a:t>Ask questions of your Mentor –make learning explicit</a:t>
            </a:r>
          </a:p>
        </p:txBody>
      </p:sp>
      <p:pic>
        <p:nvPicPr>
          <p:cNvPr id="7" name="Picture 6" descr="A close-up of a poster&#10;&#10;Description automatically generated">
            <a:extLst>
              <a:ext uri="{FF2B5EF4-FFF2-40B4-BE49-F238E27FC236}">
                <a16:creationId xmlns:a16="http://schemas.microsoft.com/office/drawing/2014/main" id="{3237A6B2-B50E-0775-A666-0BC3311201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259" y="144648"/>
            <a:ext cx="5540188" cy="65687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 descr="A question mark with blue text&#10;&#10;Description automatically generated">
            <a:extLst>
              <a:ext uri="{FF2B5EF4-FFF2-40B4-BE49-F238E27FC236}">
                <a16:creationId xmlns:a16="http://schemas.microsoft.com/office/drawing/2014/main" id="{583BB5B6-F8DB-968A-CEBD-530EAAAC7D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7741" y="4052040"/>
            <a:ext cx="6158752" cy="26625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492083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D45B19A-22D2-D98F-33F3-F8D79646FF87}"/>
              </a:ext>
            </a:extLst>
          </p:cNvPr>
          <p:cNvSpPr txBox="1"/>
          <p:nvPr/>
        </p:nvSpPr>
        <p:spPr>
          <a:xfrm>
            <a:off x="0" y="0"/>
            <a:ext cx="12178551" cy="57389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772A6F3-EA40-34CF-BFD0-3DA2A06EFEB7}"/>
              </a:ext>
            </a:extLst>
          </p:cNvPr>
          <p:cNvSpPr/>
          <p:nvPr/>
        </p:nvSpPr>
        <p:spPr>
          <a:xfrm>
            <a:off x="489080" y="399350"/>
            <a:ext cx="112138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 do I write about my experiences?</a:t>
            </a:r>
          </a:p>
        </p:txBody>
      </p:sp>
      <p:pic>
        <p:nvPicPr>
          <p:cNvPr id="4098" name="Picture 2" descr="Thought clipart - Clipground">
            <a:extLst>
              <a:ext uri="{FF2B5EF4-FFF2-40B4-BE49-F238E27FC236}">
                <a16:creationId xmlns:a16="http://schemas.microsoft.com/office/drawing/2014/main" id="{BC7F6A49-72FF-D2AF-A9B9-447439F93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338" y="1440043"/>
            <a:ext cx="1779932" cy="3977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0680FD-6FBA-9DD2-2F68-BD800F64A1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0667" y="1542480"/>
            <a:ext cx="8734604" cy="50171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16258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66627A-0C5A-1E2D-F2E8-B990E224CE3C}"/>
              </a:ext>
            </a:extLst>
          </p:cNvPr>
          <p:cNvSpPr txBox="1"/>
          <p:nvPr/>
        </p:nvSpPr>
        <p:spPr>
          <a:xfrm>
            <a:off x="0" y="-21684"/>
            <a:ext cx="12198015" cy="581412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E464AA2-F00A-81D5-09F0-C399F482F2E1}"/>
              </a:ext>
            </a:extLst>
          </p:cNvPr>
          <p:cNvSpPr/>
          <p:nvPr/>
        </p:nvSpPr>
        <p:spPr>
          <a:xfrm>
            <a:off x="524618" y="1053520"/>
            <a:ext cx="3055514" cy="175432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5400" b="1">
                <a:ln w="12700">
                  <a:solidFill>
                    <a:srgbClr val="4472C4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rgbClr val="4472C4"/>
                  </a:outerShdw>
                </a:effectLst>
                <a:latin typeface="Calibri"/>
                <a:cs typeface="Calibri"/>
              </a:rPr>
              <a:t>Kolb</a:t>
            </a:r>
            <a:endParaRPr lang="en-US"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</a:endParaRPr>
          </a:p>
          <a:p>
            <a:pPr algn="ctr"/>
            <a:r>
              <a:rPr lang="en-US" sz="5400" b="1">
                <a:ln w="12700">
                  <a:solidFill>
                    <a:srgbClr val="4472C4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rgbClr val="4472C4"/>
                  </a:outerShdw>
                </a:effectLst>
                <a:latin typeface="Calibri"/>
                <a:cs typeface="Calibri"/>
              </a:rPr>
              <a:t> (1984)</a:t>
            </a:r>
          </a:p>
        </p:txBody>
      </p:sp>
      <p:pic>
        <p:nvPicPr>
          <p:cNvPr id="12" name="Picture 4" descr="Diagram&#10;&#10;Description automatically generated">
            <a:extLst>
              <a:ext uri="{FF2B5EF4-FFF2-40B4-BE49-F238E27FC236}">
                <a16:creationId xmlns:a16="http://schemas.microsoft.com/office/drawing/2014/main" id="{A9B1F5FA-E739-863F-F278-7C78BF511D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022" y="194185"/>
            <a:ext cx="7763048" cy="64659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55158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795CC2-ABD0-2C3F-04C8-50A778D9F4BF}"/>
              </a:ext>
            </a:extLst>
          </p:cNvPr>
          <p:cNvSpPr txBox="1"/>
          <p:nvPr/>
        </p:nvSpPr>
        <p:spPr>
          <a:xfrm>
            <a:off x="31375" y="-25882"/>
            <a:ext cx="12178551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3" name="Picture 2" descr="A white and black questionnaire&#10;&#10;Description automatically generated">
            <a:extLst>
              <a:ext uri="{FF2B5EF4-FFF2-40B4-BE49-F238E27FC236}">
                <a16:creationId xmlns:a16="http://schemas.microsoft.com/office/drawing/2014/main" id="{21B55835-62A8-D11D-2F88-59F2C6DEB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3576" y="70862"/>
            <a:ext cx="5074023" cy="66086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ABEDFC3-CADF-2781-5768-AFBC9C9BADF8}"/>
              </a:ext>
            </a:extLst>
          </p:cNvPr>
          <p:cNvSpPr/>
          <p:nvPr/>
        </p:nvSpPr>
        <p:spPr>
          <a:xfrm>
            <a:off x="349967" y="289841"/>
            <a:ext cx="535545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 template do I use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551924-A03E-BF8A-2C54-0F09E4E2B6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5411" y="2124475"/>
            <a:ext cx="3834551" cy="331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848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132DAE-42EF-8BE3-BDCE-827B5320A984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28387-CBCE-FBC6-A543-8EDA2B7E6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838" y="-9729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          OneDrive </a:t>
            </a:r>
            <a:endParaRPr lang="en-US"/>
          </a:p>
        </p:txBody>
      </p:sp>
      <p:pic>
        <p:nvPicPr>
          <p:cNvPr id="3" name="Picture 2" descr="A picture containing clipart&#10;&#10;Description automatically generated">
            <a:extLst>
              <a:ext uri="{FF2B5EF4-FFF2-40B4-BE49-F238E27FC236}">
                <a16:creationId xmlns:a16="http://schemas.microsoft.com/office/drawing/2014/main" id="{AF60588F-6CD2-8A39-3E06-6C3740DA39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413" y="65446"/>
            <a:ext cx="1212014" cy="6917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0318DD-CCC5-C996-32F0-458AC855818D}"/>
              </a:ext>
            </a:extLst>
          </p:cNvPr>
          <p:cNvSpPr txBox="1"/>
          <p:nvPr/>
        </p:nvSpPr>
        <p:spPr>
          <a:xfrm>
            <a:off x="661129" y="994384"/>
            <a:ext cx="5424153" cy="4661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>
                <a:solidFill>
                  <a:schemeClr val="accent1">
                    <a:lumMod val="50000"/>
                  </a:schemeClr>
                </a:solidFill>
                <a:cs typeface="Calibri"/>
              </a:rPr>
              <a:t>During placements you will keep all your records in your own OneDrive.</a:t>
            </a:r>
            <a:endParaRPr lang="en-US" sz="2000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sz="2000" b="1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b="1">
                <a:solidFill>
                  <a:schemeClr val="accent1">
                    <a:lumMod val="50000"/>
                  </a:schemeClr>
                </a:solidFill>
                <a:cs typeface="Calibri"/>
              </a:rPr>
              <a:t>Your Class Mentor, Senior Mentor, Network Lead and Professional Tutor will all need access to your OneDrive to monitor your progress. </a:t>
            </a:r>
            <a:endParaRPr lang="en-US" sz="2000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sz="2000" b="1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b="1">
                <a:solidFill>
                  <a:schemeClr val="accent1">
                    <a:lumMod val="50000"/>
                  </a:schemeClr>
                </a:solidFill>
                <a:cs typeface="Calibri"/>
              </a:rPr>
              <a:t>You will save your OneDrive link to your </a:t>
            </a:r>
            <a:r>
              <a:rPr lang="en-US" sz="2000" b="1" err="1">
                <a:solidFill>
                  <a:schemeClr val="accent1">
                    <a:lumMod val="50000"/>
                  </a:schemeClr>
                </a:solidFill>
                <a:cs typeface="Calibri"/>
              </a:rPr>
              <a:t>Sharepoint</a:t>
            </a:r>
            <a:r>
              <a:rPr lang="en-US" sz="2000" b="1">
                <a:solidFill>
                  <a:schemeClr val="accent1">
                    <a:lumMod val="50000"/>
                  </a:schemeClr>
                </a:solidFill>
                <a:cs typeface="Calibri"/>
              </a:rPr>
              <a:t> page and they will all access your work from there.</a:t>
            </a:r>
            <a:endParaRPr lang="en-US" sz="2000">
              <a:solidFill>
                <a:schemeClr val="accent1">
                  <a:lumMod val="50000"/>
                </a:schemeClr>
              </a:solidFill>
              <a:cs typeface="Calibri"/>
            </a:endParaRPr>
          </a:p>
        </p:txBody>
      </p:sp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58E07341-949F-88DD-B0D8-B3643EF5F1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9758" y="2087121"/>
            <a:ext cx="4878237" cy="301444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EB90AA7-0988-AA33-7ACD-280335CB973C}"/>
              </a:ext>
            </a:extLst>
          </p:cNvPr>
          <p:cNvSpPr txBox="1"/>
          <p:nvPr/>
        </p:nvSpPr>
        <p:spPr>
          <a:xfrm>
            <a:off x="7021902" y="1092679"/>
            <a:ext cx="464963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50000"/>
                  </a:schemeClr>
                </a:solidFill>
                <a:cs typeface="Calibri"/>
              </a:rPr>
              <a:t>Use '</a:t>
            </a:r>
            <a:r>
              <a:rPr lang="en-US" sz="2400" err="1">
                <a:solidFill>
                  <a:schemeClr val="accent1">
                    <a:lumMod val="50000"/>
                  </a:schemeClr>
                </a:solidFill>
                <a:cs typeface="Calibri"/>
              </a:rPr>
              <a:t>MydayUWTSD</a:t>
            </a:r>
            <a:r>
              <a:rPr lang="en-US" sz="2400">
                <a:solidFill>
                  <a:schemeClr val="accent1">
                    <a:lumMod val="50000"/>
                  </a:schemeClr>
                </a:solidFill>
                <a:cs typeface="Calibri"/>
              </a:rPr>
              <a:t>' in the search bar to access your </a:t>
            </a:r>
            <a:r>
              <a:rPr lang="en-US" sz="2400" err="1">
                <a:solidFill>
                  <a:schemeClr val="accent1">
                    <a:lumMod val="50000"/>
                  </a:schemeClr>
                </a:solidFill>
                <a:cs typeface="Calibri"/>
              </a:rPr>
              <a:t>hwb</a:t>
            </a:r>
            <a:r>
              <a:rPr lang="en-US" sz="2400">
                <a:solidFill>
                  <a:schemeClr val="accent1">
                    <a:lumMod val="50000"/>
                  </a:schemeClr>
                </a:solidFill>
                <a:cs typeface="Calibri"/>
              </a:rPr>
              <a:t> homepage</a:t>
            </a:r>
            <a:endParaRPr lang="en-US" sz="200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548707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5330" y="459678"/>
            <a:ext cx="2743200" cy="1545336"/>
          </a:xfrm>
          <a:prstGeom prst="rect">
            <a:avLst/>
          </a:prstGeom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64BF887-0646-ECB4-5A47-366A5B1B22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6351" y="2653372"/>
            <a:ext cx="4863522" cy="30321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09DE98E7-6AAA-9AEF-64A2-66B111BF3B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3435" y="1010321"/>
            <a:ext cx="6804211" cy="4568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1615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756" y="90425"/>
            <a:ext cx="1190446" cy="6755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C84E90-E59A-3F70-1B66-D4BBE4AF10E3}"/>
              </a:ext>
            </a:extLst>
          </p:cNvPr>
          <p:cNvSpPr txBox="1"/>
          <p:nvPr/>
        </p:nvSpPr>
        <p:spPr>
          <a:xfrm>
            <a:off x="6424952" y="5377086"/>
            <a:ext cx="5426137" cy="126188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solidFill>
                  <a:srgbClr val="FF0000"/>
                </a:solidFill>
                <a:latin typeface="Arial"/>
                <a:cs typeface="Arial"/>
              </a:rPr>
              <a:t>ACTION:</a:t>
            </a:r>
            <a:r>
              <a:rPr lang="en-GB" sz="2800">
                <a:solidFill>
                  <a:srgbClr val="00B050"/>
                </a:solidFill>
                <a:latin typeface="Arial"/>
                <a:cs typeface="Arial"/>
              </a:rPr>
              <a:t> </a:t>
            </a:r>
            <a:endParaRPr lang="en-US" sz="2000">
              <a:cs typeface="Calibri"/>
            </a:endParaRPr>
          </a:p>
          <a:p>
            <a:r>
              <a:rPr lang="en-GB" sz="2400">
                <a:solidFill>
                  <a:srgbClr val="00B050"/>
                </a:solidFill>
                <a:latin typeface="Arial"/>
                <a:cs typeface="Arial"/>
              </a:rPr>
              <a:t>Share your OneDrive on </a:t>
            </a:r>
            <a:r>
              <a:rPr lang="en-GB" sz="2400" err="1">
                <a:solidFill>
                  <a:srgbClr val="00B050"/>
                </a:solidFill>
                <a:latin typeface="Arial"/>
                <a:cs typeface="Arial"/>
              </a:rPr>
              <a:t>Sharepoint</a:t>
            </a:r>
            <a:r>
              <a:rPr lang="en-GB" sz="2400">
                <a:solidFill>
                  <a:srgbClr val="00B050"/>
                </a:solidFill>
                <a:latin typeface="Arial"/>
                <a:cs typeface="Arial"/>
              </a:rPr>
              <a:t> – give them editing rights.</a:t>
            </a:r>
          </a:p>
        </p:txBody>
      </p:sp>
      <p:pic>
        <p:nvPicPr>
          <p:cNvPr id="8" name="Picture 8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B93E2683-7FB9-0797-236F-0D814F5F9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1237" y="1306006"/>
            <a:ext cx="5859045" cy="37414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5428D8-6599-4FB4-A89B-A3BCAD45D74A}"/>
              </a:ext>
            </a:extLst>
          </p:cNvPr>
          <p:cNvSpPr txBox="1"/>
          <p:nvPr/>
        </p:nvSpPr>
        <p:spPr>
          <a:xfrm>
            <a:off x="293010" y="3903406"/>
            <a:ext cx="5188911" cy="27392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solidFill>
                  <a:srgbClr val="FF0000"/>
                </a:solidFill>
                <a:latin typeface="Arial"/>
                <a:cs typeface="Arial"/>
              </a:rPr>
              <a:t>ACTION:</a:t>
            </a:r>
            <a:r>
              <a:rPr lang="en-GB" sz="2800">
                <a:solidFill>
                  <a:srgbClr val="00B050"/>
                </a:solidFill>
                <a:latin typeface="Arial"/>
                <a:cs typeface="Arial"/>
              </a:rPr>
              <a:t> </a:t>
            </a:r>
            <a:endParaRPr lang="en-US" sz="2000">
              <a:cs typeface="Calibri"/>
            </a:endParaRPr>
          </a:p>
          <a:p>
            <a:r>
              <a:rPr lang="en-GB" sz="2400">
                <a:solidFill>
                  <a:srgbClr val="00B050"/>
                </a:solidFill>
                <a:latin typeface="Arial"/>
                <a:cs typeface="Arial"/>
              </a:rPr>
              <a:t>Download all the documents you need from Moodle into your OneDrive</a:t>
            </a:r>
          </a:p>
          <a:p>
            <a:endParaRPr lang="en-GB" sz="2400">
              <a:solidFill>
                <a:srgbClr val="00B050"/>
              </a:solidFill>
              <a:latin typeface="Arial"/>
              <a:cs typeface="Arial"/>
            </a:endParaRPr>
          </a:p>
          <a:p>
            <a:r>
              <a:rPr lang="en-GB" sz="2400">
                <a:solidFill>
                  <a:srgbClr val="00B050"/>
                </a:solidFill>
                <a:latin typeface="Arial"/>
                <a:cs typeface="Arial"/>
              </a:rPr>
              <a:t>Your work should be easy to find and monitor.</a:t>
            </a:r>
          </a:p>
        </p:txBody>
      </p:sp>
      <p:pic>
        <p:nvPicPr>
          <p:cNvPr id="11" name="Picture 10" descr="A blue and white rectangular sign with text&#10;&#10;Description automatically generated">
            <a:extLst>
              <a:ext uri="{FF2B5EF4-FFF2-40B4-BE49-F238E27FC236}">
                <a16:creationId xmlns:a16="http://schemas.microsoft.com/office/drawing/2014/main" id="{09BEC1DE-FF26-E262-AC49-2F07014D85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2269" y="1101669"/>
            <a:ext cx="3267973" cy="26130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D41B73C-A440-0B71-1AF3-36E4A5873201}"/>
              </a:ext>
            </a:extLst>
          </p:cNvPr>
          <p:cNvSpPr txBox="1"/>
          <p:nvPr/>
        </p:nvSpPr>
        <p:spPr>
          <a:xfrm>
            <a:off x="1958196" y="2759015"/>
            <a:ext cx="194525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b="1">
                <a:solidFill>
                  <a:schemeClr val="bg1"/>
                </a:solidFill>
                <a:cs typeface="Calibri"/>
              </a:rPr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1068637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3200" b="1">
                <a:solidFill>
                  <a:srgbClr val="00B050"/>
                </a:solidFill>
                <a:ea typeface="+mn-lt"/>
                <a:cs typeface="+mn-lt"/>
              </a:rPr>
              <a:t>How to share your OneDrive/PLP </a:t>
            </a:r>
            <a:endParaRPr lang="en-GB" sz="3200">
              <a:ea typeface="+mn-lt"/>
              <a:cs typeface="+mn-lt"/>
            </a:endParaRPr>
          </a:p>
          <a:p>
            <a:pPr>
              <a:defRPr/>
            </a:pPr>
            <a:endParaRPr lang="en-GB" sz="3200" b="1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09AC225-0E23-431F-D100-B70184F062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776" y="448559"/>
            <a:ext cx="11024558" cy="5513493"/>
          </a:xfrm>
          <a:prstGeom prst="rect">
            <a:avLst/>
          </a:prstGeom>
        </p:spPr>
      </p:pic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528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3200" b="1">
                <a:solidFill>
                  <a:srgbClr val="00B050"/>
                </a:solidFill>
                <a:ea typeface="+mn-lt"/>
                <a:cs typeface="+mn-lt"/>
              </a:rPr>
              <a:t>How to share your OneDrive/PLP</a:t>
            </a:r>
            <a:endParaRPr lang="en-GB" sz="3200">
              <a:ea typeface="+mn-lt"/>
              <a:cs typeface="+mn-lt"/>
            </a:endParaRPr>
          </a:p>
          <a:p>
            <a:pPr>
              <a:defRPr/>
            </a:pPr>
            <a:endParaRPr lang="en-GB" sz="3200" b="1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7D6890A3-3024-8DBA-1B87-3248810FD8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721" y="559815"/>
            <a:ext cx="9601200" cy="550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7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3200" b="1">
                <a:solidFill>
                  <a:srgbClr val="00B050"/>
                </a:solidFill>
                <a:ea typeface="+mn-lt"/>
                <a:cs typeface="+mn-lt"/>
              </a:rPr>
              <a:t>How to share your OneDrive/PLP</a:t>
            </a:r>
            <a:endParaRPr lang="en-GB" sz="3200">
              <a:ea typeface="+mn-lt"/>
              <a:cs typeface="+mn-lt"/>
            </a:endParaRPr>
          </a:p>
          <a:p>
            <a:pPr>
              <a:defRPr/>
            </a:pPr>
            <a:endParaRPr lang="en-GB" sz="3200" b="1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141502E-D8D2-F32E-6106-ECD359AAA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551" y="622519"/>
            <a:ext cx="11139577" cy="5440434"/>
          </a:xfrm>
          <a:prstGeom prst="rect">
            <a:avLst/>
          </a:prstGeom>
        </p:spPr>
      </p:pic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0048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1A154762-065F-DF82-A374-ED9B500093D3}"/>
              </a:ext>
            </a:extLst>
          </p:cNvPr>
          <p:cNvSpPr txBox="1"/>
          <p:nvPr/>
        </p:nvSpPr>
        <p:spPr>
          <a:xfrm>
            <a:off x="-1016" y="-1941"/>
            <a:ext cx="12207307" cy="6867526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4EF5A02-A997-A5D2-F325-C24024B6E2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402206"/>
              </p:ext>
            </p:extLst>
          </p:nvPr>
        </p:nvGraphicFramePr>
        <p:xfrm>
          <a:off x="157643" y="184706"/>
          <a:ext cx="11937132" cy="65165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15929">
                  <a:extLst>
                    <a:ext uri="{9D8B030D-6E8A-4147-A177-3AD203B41FA5}">
                      <a16:colId xmlns:a16="http://schemas.microsoft.com/office/drawing/2014/main" val="621760227"/>
                    </a:ext>
                  </a:extLst>
                </a:gridCol>
                <a:gridCol w="2940917">
                  <a:extLst>
                    <a:ext uri="{9D8B030D-6E8A-4147-A177-3AD203B41FA5}">
                      <a16:colId xmlns:a16="http://schemas.microsoft.com/office/drawing/2014/main" val="1344862699"/>
                    </a:ext>
                  </a:extLst>
                </a:gridCol>
                <a:gridCol w="3198047">
                  <a:extLst>
                    <a:ext uri="{9D8B030D-6E8A-4147-A177-3AD203B41FA5}">
                      <a16:colId xmlns:a16="http://schemas.microsoft.com/office/drawing/2014/main" val="2434314399"/>
                    </a:ext>
                  </a:extLst>
                </a:gridCol>
                <a:gridCol w="3082239">
                  <a:extLst>
                    <a:ext uri="{9D8B030D-6E8A-4147-A177-3AD203B41FA5}">
                      <a16:colId xmlns:a16="http://schemas.microsoft.com/office/drawing/2014/main" val="2974115396"/>
                    </a:ext>
                  </a:extLst>
                </a:gridCol>
              </a:tblGrid>
              <a:tr h="553126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Moodle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OneDrive 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err="1"/>
                        <a:t>Sharepoint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err="1"/>
                        <a:t>Pebblepad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T w="38100">
                      <a:solidFill>
                        <a:schemeClr val="tx1"/>
                      </a:solidFill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9700132"/>
                  </a:ext>
                </a:extLst>
              </a:tr>
              <a:tr h="985256">
                <a:tc>
                  <a:txBody>
                    <a:bodyPr/>
                    <a:lstStyle/>
                    <a:p>
                      <a:r>
                        <a:rPr lang="en-US"/>
                        <a:t>UWTSD learning platform used for blended learning and distance learning.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Cloud storage service that lets you store your personal files in one place.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Web-based platform that helps teams collaborate, share, and manage documents and data.</a:t>
                      </a:r>
                      <a:endParaRPr lang="en-US" sz="1800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Electronic portfolio system designed to support students in their personal development.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8483040"/>
                  </a:ext>
                </a:extLst>
              </a:tr>
              <a:tr h="2748347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Access module powerpoints.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Access important documents.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Upload your completed assignments to Turnitin.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Receive important notifications and messages from tutors.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Create your own personal files, for example lesson planning.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Share your PTE file with Mentors to monitor progress.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Save important policies, documents and guidance booklets.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Save your OneDrive and PLP links here for Mentors.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Access your Placement Reports, Observed Lesson Reports and Contingency documents.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Mentors can download all Guidance documents and report templates.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Access your Professional Learning Passport (PLP)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Complete your Professional Experience Template (PETs)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Upload your evidence.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Complete your PTE attendance.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Complete your Weekly Reflection templates.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7606426"/>
                  </a:ext>
                </a:extLst>
              </a:tr>
              <a:tr h="2229786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/>
                        <a:t>Access: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err="1"/>
                        <a:t>MyDayUWTSD</a:t>
                      </a:r>
                      <a:r>
                        <a:rPr lang="en-US"/>
                        <a:t> – Hwb</a:t>
                      </a:r>
                    </a:p>
                    <a:p>
                      <a:pPr marL="0" lvl="0" indent="0">
                        <a:buNone/>
                      </a:pPr>
                      <a:endParaRPr lang="en-US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B w="57150">
                      <a:solidFill>
                        <a:schemeClr val="tx1"/>
                      </a:solidFill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/>
                        <a:t>Access: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err="1"/>
                        <a:t>MyDayUWTSD</a:t>
                      </a:r>
                      <a:r>
                        <a:rPr lang="en-US"/>
                        <a:t> – Hwb </a:t>
                      </a:r>
                    </a:p>
                    <a:p>
                      <a:pPr marL="0" lvl="0" indent="0">
                        <a:buNone/>
                      </a:pPr>
                      <a:endParaRPr lang="en-US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B w="57150">
                      <a:solidFill>
                        <a:schemeClr val="tx1"/>
                      </a:solidFill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Access: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Moodle Network Tile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B w="57150">
                      <a:solidFill>
                        <a:schemeClr val="tx1"/>
                      </a:solidFill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/>
                        <a:t>Access: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/>
                        <a:t>EWC sends your personal login details by email.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B w="38100">
                      <a:solidFill>
                        <a:schemeClr val="tx1"/>
                      </a:solidFill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8347228"/>
                  </a:ext>
                </a:extLst>
              </a:tr>
            </a:tbl>
          </a:graphicData>
        </a:graphic>
      </p:graphicFrame>
      <p:pic>
        <p:nvPicPr>
          <p:cNvPr id="13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BCFBA60F-65B2-0D6B-758B-AD87A3150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4430" y="278769"/>
            <a:ext cx="580846" cy="334849"/>
          </a:xfrm>
          <a:prstGeom prst="rect">
            <a:avLst/>
          </a:prstGeom>
        </p:spPr>
      </p:pic>
      <p:pic>
        <p:nvPicPr>
          <p:cNvPr id="14" name="Picture 13" descr="A blue and white logo with a hat and a blue background&#10;&#10;Description automatically generated">
            <a:extLst>
              <a:ext uri="{FF2B5EF4-FFF2-40B4-BE49-F238E27FC236}">
                <a16:creationId xmlns:a16="http://schemas.microsoft.com/office/drawing/2014/main" id="{D38B94F1-AD50-CC4F-5D4E-2444D87ADD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7148" y="253180"/>
            <a:ext cx="564777" cy="390112"/>
          </a:xfrm>
          <a:prstGeom prst="rect">
            <a:avLst/>
          </a:prstGeom>
        </p:spPr>
      </p:pic>
      <p:pic>
        <p:nvPicPr>
          <p:cNvPr id="15" name="Picture 14" descr="A logo with a white letter&#10;&#10;Description automatically generated">
            <a:extLst>
              <a:ext uri="{FF2B5EF4-FFF2-40B4-BE49-F238E27FC236}">
                <a16:creationId xmlns:a16="http://schemas.microsoft.com/office/drawing/2014/main" id="{A89D0A18-7C3C-7D13-E607-BBC9D291EA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7999" y="254168"/>
            <a:ext cx="497849" cy="451059"/>
          </a:xfrm>
          <a:prstGeom prst="rect">
            <a:avLst/>
          </a:prstGeom>
        </p:spPr>
      </p:pic>
      <p:pic>
        <p:nvPicPr>
          <p:cNvPr id="16" name="Picture 15" descr="A logo with four colors&#10;&#10;Description automatically generated">
            <a:extLst>
              <a:ext uri="{FF2B5EF4-FFF2-40B4-BE49-F238E27FC236}">
                <a16:creationId xmlns:a16="http://schemas.microsoft.com/office/drawing/2014/main" id="{A911B16C-7F87-7A40-E390-B7790C3882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02062" y="234002"/>
            <a:ext cx="449293" cy="430244"/>
          </a:xfrm>
          <a:prstGeom prst="rect">
            <a:avLst/>
          </a:prstGeom>
        </p:spPr>
      </p:pic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1784F3E2-FCC4-1142-7858-C44659AEC6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68" y="5192631"/>
            <a:ext cx="1988388" cy="1224459"/>
          </a:xfrm>
          <a:prstGeom prst="rect">
            <a:avLst/>
          </a:prstGeom>
        </p:spPr>
      </p:pic>
      <p:pic>
        <p:nvPicPr>
          <p:cNvPr id="20" name="Picture 19" descr="A screenshot of a computer&#10;&#10;Description automatically generated">
            <a:extLst>
              <a:ext uri="{FF2B5EF4-FFF2-40B4-BE49-F238E27FC236}">
                <a16:creationId xmlns:a16="http://schemas.microsoft.com/office/drawing/2014/main" id="{7DCB1D53-1927-7464-FB74-AC2C9BE17D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3532" y="5178252"/>
            <a:ext cx="2038710" cy="1253215"/>
          </a:xfrm>
          <a:prstGeom prst="rect">
            <a:avLst/>
          </a:prstGeom>
        </p:spPr>
      </p:pic>
      <p:pic>
        <p:nvPicPr>
          <p:cNvPr id="21" name="Picture 20" descr="A screenshot of a computer&#10;&#10;Description automatically generated">
            <a:extLst>
              <a:ext uri="{FF2B5EF4-FFF2-40B4-BE49-F238E27FC236}">
                <a16:creationId xmlns:a16="http://schemas.microsoft.com/office/drawing/2014/main" id="{2001CD6E-F19E-572C-9A4E-51F1F4E237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8721" y="5164669"/>
            <a:ext cx="2053087" cy="1330699"/>
          </a:xfrm>
          <a:prstGeom prst="rect">
            <a:avLst/>
          </a:prstGeom>
        </p:spPr>
      </p:pic>
      <p:pic>
        <p:nvPicPr>
          <p:cNvPr id="22" name="Picture 21" descr="A screenshot of a computer&#10;&#10;Description automatically generated">
            <a:extLst>
              <a:ext uri="{FF2B5EF4-FFF2-40B4-BE49-F238E27FC236}">
                <a16:creationId xmlns:a16="http://schemas.microsoft.com/office/drawing/2014/main" id="{34FE1DAE-FD0C-0E7C-594C-4D90AA4C8D1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33626" y="5398444"/>
            <a:ext cx="1858993" cy="110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8584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342" y="1365006"/>
            <a:ext cx="5306541" cy="1347974"/>
          </a:xfrm>
        </p:spPr>
        <p:txBody>
          <a:bodyPr>
            <a:noAutofit/>
          </a:bodyPr>
          <a:lstStyle/>
          <a:p>
            <a:r>
              <a:rPr lang="en-US" sz="5400">
                <a:ea typeface="+mj-lt"/>
                <a:cs typeface="+mj-lt"/>
              </a:rPr>
              <a:t>Amser </a:t>
            </a:r>
            <a:r>
              <a:rPr lang="en-US" sz="5400" err="1">
                <a:ea typeface="+mj-lt"/>
                <a:cs typeface="+mj-lt"/>
              </a:rPr>
              <a:t>ar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gyfer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cwestiynau</a:t>
            </a:r>
            <a:br>
              <a:rPr lang="en-US"/>
            </a:br>
            <a:br>
              <a:rPr lang="en-US" sz="5400"/>
            </a:br>
            <a:r>
              <a:rPr lang="en-US" sz="5400"/>
              <a:t>Time for questions</a:t>
            </a:r>
            <a:br>
              <a:rPr lang="en-US" sz="5400"/>
            </a:br>
            <a:br>
              <a:rPr lang="en-US" sz="5400"/>
            </a:br>
            <a:br>
              <a:rPr lang="en-US" sz="5400"/>
            </a:br>
            <a:endParaRPr lang="en-US" sz="5400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43B773CC-509E-3769-9614-087153EDB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9231" y="322625"/>
            <a:ext cx="4244659" cy="5954638"/>
          </a:xfrm>
        </p:spPr>
      </p:pic>
    </p:spTree>
    <p:extLst>
      <p:ext uri="{BB962C8B-B14F-4D97-AF65-F5344CB8AC3E}">
        <p14:creationId xmlns:p14="http://schemas.microsoft.com/office/powerpoint/2010/main" val="40007854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D76FA-50DD-B363-5346-248EF9C88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33" y="-76489"/>
            <a:ext cx="11481847" cy="959473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00B050"/>
                </a:solidFill>
                <a:latin typeface="Arial"/>
                <a:cs typeface="Arial"/>
              </a:rPr>
              <a:t>Reference List</a:t>
            </a:r>
            <a:endParaRPr lang="en-US" sz="360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1AC2B-B40E-38DE-7174-E0DD7C49C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67711"/>
            <a:ext cx="11481847" cy="39402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1800">
                <a:latin typeface="Arial"/>
                <a:cs typeface="Arial"/>
              </a:rPr>
              <a:t>Kolb, D A. (1984). </a:t>
            </a:r>
            <a:r>
              <a:rPr lang="en-US" sz="1800" i="1">
                <a:latin typeface="Arial"/>
                <a:cs typeface="Arial"/>
              </a:rPr>
              <a:t>Experiential Learning</a:t>
            </a:r>
            <a:r>
              <a:rPr lang="en-US" sz="1800">
                <a:latin typeface="Arial"/>
                <a:cs typeface="Arial"/>
              </a:rPr>
              <a:t> </a:t>
            </a:r>
            <a:r>
              <a:rPr lang="en-US" sz="1800" i="1">
                <a:latin typeface="Arial"/>
                <a:cs typeface="Arial"/>
              </a:rPr>
              <a:t>: Experience as the source of knowledge and learning.</a:t>
            </a:r>
            <a:r>
              <a:rPr lang="en-US" sz="1800">
                <a:latin typeface="Arial"/>
                <a:cs typeface="Arial"/>
              </a:rPr>
              <a:t> Englewood Cliffs, N.J: Prentice Hall.</a:t>
            </a:r>
          </a:p>
        </p:txBody>
      </p:sp>
    </p:spTree>
    <p:extLst>
      <p:ext uri="{BB962C8B-B14F-4D97-AF65-F5344CB8AC3E}">
        <p14:creationId xmlns:p14="http://schemas.microsoft.com/office/powerpoint/2010/main" val="172572439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4.xml><?xml version="1.0" encoding="utf-8"?>
<a:theme xmlns:a="http://schemas.openxmlformats.org/drawingml/2006/main" name="Office Theme">
  <a:themeElements>
    <a:clrScheme name="Custom 9">
      <a:dk1>
        <a:srgbClr val="034A90"/>
      </a:dk1>
      <a:lt1>
        <a:sysClr val="window" lastClr="FFFFFF"/>
      </a:lt1>
      <a:dk2>
        <a:srgbClr val="F8F200"/>
      </a:dk2>
      <a:lt2>
        <a:srgbClr val="E7E6E6"/>
      </a:lt2>
      <a:accent1>
        <a:srgbClr val="034A90"/>
      </a:accent1>
      <a:accent2>
        <a:srgbClr val="92D05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2592906-C29A-43F7-95DB-2964456242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03319B-1C80-4451-A526-AF441528DDFD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4DB5880-C91B-4316-AFC0-02D581E69DFB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26</Slides>
  <Notes>21</Notes>
  <HiddenSlides>1</HiddenSlide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UWTSD 200_Subtitle 3</vt:lpstr>
      <vt:lpstr>UWTSD 200_Text 1</vt:lpstr>
      <vt:lpstr>UWTSD 200_Title Page 3</vt:lpstr>
      <vt:lpstr>Office Theme</vt:lpstr>
      <vt:lpstr>Custom Design</vt:lpstr>
      <vt:lpstr>PowerPoint Presentation</vt:lpstr>
      <vt:lpstr>LLWYBR SAC/QTS PATHWAY  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  – Label your teacher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                       OneDrive </vt:lpstr>
      <vt:lpstr>             OneDrive </vt:lpstr>
      <vt:lpstr>             OneDrive </vt:lpstr>
      <vt:lpstr>PowerPoint Presentation</vt:lpstr>
      <vt:lpstr>PowerPoint Presentation</vt:lpstr>
      <vt:lpstr>PowerPoint Presentation</vt:lpstr>
      <vt:lpstr>PowerPoint Presentation</vt:lpstr>
      <vt:lpstr>Amser ar gyfer cwestiynau  Time for questions  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2022-09-27T13:10:38Z</dcterms:created>
  <dcterms:modified xsi:type="dcterms:W3CDTF">2023-11-08T20:53:38Z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