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8" r:id="rId5"/>
    <p:sldId id="310" r:id="rId6"/>
    <p:sldId id="311" r:id="rId7"/>
    <p:sldId id="312" r:id="rId8"/>
    <p:sldId id="313" r:id="rId9"/>
    <p:sldId id="314" r:id="rId10"/>
    <p:sldId id="315" r:id="rId11"/>
    <p:sldId id="316" r:id="rId12"/>
    <p:sldId id="31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73" d="100"/>
          <a:sy n="73" d="100"/>
        </p:scale>
        <p:origin x="-612"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tableStyles" Target="tableStyles.xml" /><Relationship Id="rId2" Type="http://schemas.openxmlformats.org/officeDocument/2006/relationships/customXml" Target="../customXml/item2.xml" /><Relationship Id="rId16"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viewProps" Target="viewProps.xml" /><Relationship Id="rId10" Type="http://schemas.openxmlformats.org/officeDocument/2006/relationships/slide" Target="slides/slide6.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6DFA04-31EF-49B6-AFAE-2287858E0303}" type="doc">
      <dgm:prSet loTypeId="urn:microsoft.com/office/officeart/2016/7/layout/RoundedRectangleTimeline" loCatId="process" qsTypeId="urn:microsoft.com/office/officeart/2005/8/quickstyle/simple1" qsCatId="simple" csTypeId="urn:microsoft.com/office/officeart/2005/8/colors/accent1_2" csCatId="accent1" phldr="1"/>
      <dgm:spPr/>
      <dgm:t>
        <a:bodyPr/>
        <a:lstStyle/>
        <a:p>
          <a:endParaRPr lang="en-US"/>
        </a:p>
      </dgm:t>
    </dgm:pt>
    <dgm:pt modelId="{9B50AE85-DEA1-41F3-9C2C-24A18069C473}">
      <dgm:prSet/>
      <dgm:spPr/>
      <dgm:t>
        <a:bodyPr/>
        <a:lstStyle/>
        <a:p>
          <a:r>
            <a:rPr lang="en-US" dirty="0"/>
            <a:t>Academic Skills</a:t>
          </a:r>
        </a:p>
      </dgm:t>
    </dgm:pt>
    <dgm:pt modelId="{20A9B789-9B22-478C-970C-71496754809B}" type="parTrans" cxnId="{A4CE7A9B-B015-4E32-A86C-C3A08970D2FB}">
      <dgm:prSet/>
      <dgm:spPr/>
      <dgm:t>
        <a:bodyPr/>
        <a:lstStyle/>
        <a:p>
          <a:pPr algn="l"/>
          <a:endParaRPr lang="en-US"/>
        </a:p>
      </dgm:t>
    </dgm:pt>
    <dgm:pt modelId="{12A4AEA8-BC1D-4ADD-8236-A533A455F22E}" type="sibTrans" cxnId="{A4CE7A9B-B015-4E32-A86C-C3A08970D2FB}">
      <dgm:prSet/>
      <dgm:spPr/>
      <dgm:t>
        <a:bodyPr/>
        <a:lstStyle/>
        <a:p>
          <a:endParaRPr lang="en-US"/>
        </a:p>
      </dgm:t>
    </dgm:pt>
    <dgm:pt modelId="{82968BA3-DFCC-4B51-ABB1-F1F4791698B0}">
      <dgm:prSet/>
      <dgm:spPr/>
      <dgm:t>
        <a:bodyPr/>
        <a:lstStyle/>
        <a:p>
          <a:r>
            <a:rPr lang="en-US" dirty="0"/>
            <a:t>Strategically select and apply methods</a:t>
          </a:r>
        </a:p>
        <a:p>
          <a:r>
            <a:rPr lang="en-US" dirty="0"/>
            <a:t>Proper planning </a:t>
          </a:r>
        </a:p>
        <a:p>
          <a:r>
            <a:rPr lang="en-US" dirty="0"/>
            <a:t>Studying in most effective manner</a:t>
          </a:r>
        </a:p>
        <a:p>
          <a:r>
            <a:rPr lang="en-US" dirty="0"/>
            <a:t>Active listening to engage learning</a:t>
          </a:r>
        </a:p>
        <a:p>
          <a:r>
            <a:rPr lang="en-US" dirty="0"/>
            <a:t>Analyzing Data </a:t>
          </a:r>
        </a:p>
        <a:p>
          <a:r>
            <a:rPr lang="en-US" dirty="0"/>
            <a:t>Articulating Thought process</a:t>
          </a:r>
        </a:p>
      </dgm:t>
    </dgm:pt>
    <dgm:pt modelId="{B474C1A9-9141-4567-8AA6-A8446206794E}" type="parTrans" cxnId="{E50EA410-61F4-443F-B045-5AC0708EA191}">
      <dgm:prSet/>
      <dgm:spPr/>
      <dgm:t>
        <a:bodyPr/>
        <a:lstStyle/>
        <a:p>
          <a:pPr algn="l"/>
          <a:endParaRPr lang="en-US"/>
        </a:p>
      </dgm:t>
    </dgm:pt>
    <dgm:pt modelId="{8BC987EC-BEB5-4480-B241-99E630336DA8}" type="sibTrans" cxnId="{E50EA410-61F4-443F-B045-5AC0708EA191}">
      <dgm:prSet/>
      <dgm:spPr/>
      <dgm:t>
        <a:bodyPr/>
        <a:lstStyle/>
        <a:p>
          <a:endParaRPr lang="en-US"/>
        </a:p>
      </dgm:t>
    </dgm:pt>
    <dgm:pt modelId="{B157653D-2397-47E3-94A8-8E8B13726408}">
      <dgm:prSet/>
      <dgm:spPr/>
      <dgm:t>
        <a:bodyPr/>
        <a:lstStyle/>
        <a:p>
          <a:r>
            <a:rPr lang="en-US" dirty="0"/>
            <a:t>Employability Skills</a:t>
          </a:r>
        </a:p>
      </dgm:t>
    </dgm:pt>
    <dgm:pt modelId="{7C340691-872A-42EE-977C-5B833001E6A0}" type="parTrans" cxnId="{950692EB-01A7-4BA3-A03C-6D1E2A5F26EE}">
      <dgm:prSet/>
      <dgm:spPr/>
      <dgm:t>
        <a:bodyPr/>
        <a:lstStyle/>
        <a:p>
          <a:pPr algn="l"/>
          <a:endParaRPr lang="en-US"/>
        </a:p>
      </dgm:t>
    </dgm:pt>
    <dgm:pt modelId="{C11CD3A4-ED92-4609-A589-8DA6272582F8}" type="sibTrans" cxnId="{950692EB-01A7-4BA3-A03C-6D1E2A5F26EE}">
      <dgm:prSet/>
      <dgm:spPr/>
      <dgm:t>
        <a:bodyPr/>
        <a:lstStyle/>
        <a:p>
          <a:endParaRPr lang="en-US"/>
        </a:p>
      </dgm:t>
    </dgm:pt>
    <dgm:pt modelId="{CFC6C321-565B-4736-9600-0849B35804F7}">
      <dgm:prSet/>
      <dgm:spPr/>
      <dgm:t>
        <a:bodyPr/>
        <a:lstStyle/>
        <a:p>
          <a:r>
            <a:rPr lang="en-US" dirty="0"/>
            <a:t>Communication</a:t>
          </a:r>
        </a:p>
        <a:p>
          <a:r>
            <a:rPr lang="en-US" dirty="0"/>
            <a:t>Collaboration</a:t>
          </a:r>
        </a:p>
        <a:p>
          <a:r>
            <a:rPr lang="en-US" dirty="0"/>
            <a:t>Leadership</a:t>
          </a:r>
        </a:p>
        <a:p>
          <a:r>
            <a:rPr lang="en-US" dirty="0"/>
            <a:t>Ethical Follow up</a:t>
          </a:r>
        </a:p>
        <a:p>
          <a:r>
            <a:rPr lang="en-US" dirty="0"/>
            <a:t>Professionalism</a:t>
          </a:r>
        </a:p>
        <a:p>
          <a:r>
            <a:rPr lang="en-US" dirty="0"/>
            <a:t>Time Management</a:t>
          </a:r>
        </a:p>
        <a:p>
          <a:endParaRPr lang="en-US" dirty="0"/>
        </a:p>
      </dgm:t>
    </dgm:pt>
    <dgm:pt modelId="{E16317D1-6F50-4823-97B7-A2996F0FE94D}" type="parTrans" cxnId="{1CBB0F56-2A16-469E-B30F-2E05729C9C4B}">
      <dgm:prSet/>
      <dgm:spPr/>
      <dgm:t>
        <a:bodyPr/>
        <a:lstStyle/>
        <a:p>
          <a:pPr algn="l"/>
          <a:endParaRPr lang="en-US"/>
        </a:p>
      </dgm:t>
    </dgm:pt>
    <dgm:pt modelId="{E552DB50-1B67-4762-89F9-7D3490111E2B}" type="sibTrans" cxnId="{1CBB0F56-2A16-469E-B30F-2E05729C9C4B}">
      <dgm:prSet/>
      <dgm:spPr/>
      <dgm:t>
        <a:bodyPr/>
        <a:lstStyle/>
        <a:p>
          <a:endParaRPr lang="en-US"/>
        </a:p>
      </dgm:t>
    </dgm:pt>
    <dgm:pt modelId="{501DC69F-43F9-4B1E-BE22-6D9FA0AFC528}">
      <dgm:prSet/>
      <dgm:spPr/>
      <dgm:t>
        <a:bodyPr/>
        <a:lstStyle/>
        <a:p>
          <a:r>
            <a:rPr lang="en-US" dirty="0"/>
            <a:t>Leadership Skills </a:t>
          </a:r>
        </a:p>
      </dgm:t>
    </dgm:pt>
    <dgm:pt modelId="{D662275D-EF71-4EF0-8C53-5B09830A2AA4}" type="parTrans" cxnId="{A1DD0BFE-1A98-40AA-BB60-9659ADA72CA3}">
      <dgm:prSet/>
      <dgm:spPr/>
      <dgm:t>
        <a:bodyPr/>
        <a:lstStyle/>
        <a:p>
          <a:pPr algn="l"/>
          <a:endParaRPr lang="en-US"/>
        </a:p>
      </dgm:t>
    </dgm:pt>
    <dgm:pt modelId="{05A1C2F3-0854-4F17-AD49-F6E4F5029DC1}" type="sibTrans" cxnId="{A1DD0BFE-1A98-40AA-BB60-9659ADA72CA3}">
      <dgm:prSet/>
      <dgm:spPr/>
      <dgm:t>
        <a:bodyPr/>
        <a:lstStyle/>
        <a:p>
          <a:endParaRPr lang="en-US"/>
        </a:p>
      </dgm:t>
    </dgm:pt>
    <dgm:pt modelId="{44097D21-977F-4452-AE35-C129A16A3F89}">
      <dgm:prSet/>
      <dgm:spPr/>
      <dgm:t>
        <a:bodyPr/>
        <a:lstStyle/>
        <a:p>
          <a:r>
            <a:rPr lang="en-US" dirty="0"/>
            <a:t>Clear communication</a:t>
          </a:r>
        </a:p>
        <a:p>
          <a:r>
            <a:rPr lang="en-US" dirty="0"/>
            <a:t>Strong Organizational skills</a:t>
          </a:r>
        </a:p>
        <a:p>
          <a:r>
            <a:rPr lang="en-US" dirty="0"/>
            <a:t>Respectful to subordinates</a:t>
          </a:r>
        </a:p>
        <a:p>
          <a:r>
            <a:rPr lang="en-US" dirty="0"/>
            <a:t>Humble, analytic and hardworking</a:t>
          </a:r>
        </a:p>
        <a:p>
          <a:r>
            <a:rPr lang="en-US" dirty="0"/>
            <a:t>Honest, strategic and responsible</a:t>
          </a:r>
        </a:p>
        <a:p>
          <a:endParaRPr lang="en-US" dirty="0"/>
        </a:p>
      </dgm:t>
    </dgm:pt>
    <dgm:pt modelId="{5FFA1078-907B-401E-8F53-8B5E1527C8B3}" type="parTrans" cxnId="{F88F4232-77DC-40B9-BB0F-3421FBFA38E2}">
      <dgm:prSet/>
      <dgm:spPr/>
      <dgm:t>
        <a:bodyPr/>
        <a:lstStyle/>
        <a:p>
          <a:pPr algn="l"/>
          <a:endParaRPr lang="en-US"/>
        </a:p>
      </dgm:t>
    </dgm:pt>
    <dgm:pt modelId="{EB2757D3-D785-439B-8033-3912AFC7CDAA}" type="sibTrans" cxnId="{F88F4232-77DC-40B9-BB0F-3421FBFA38E2}">
      <dgm:prSet/>
      <dgm:spPr/>
      <dgm:t>
        <a:bodyPr/>
        <a:lstStyle/>
        <a:p>
          <a:endParaRPr lang="en-US"/>
        </a:p>
      </dgm:t>
    </dgm:pt>
    <dgm:pt modelId="{AE7358A2-3D9A-4A4C-BBED-5424660EAD51}">
      <dgm:prSet/>
      <dgm:spPr/>
      <dgm:t>
        <a:bodyPr/>
        <a:lstStyle/>
        <a:p>
          <a:r>
            <a:rPr lang="en-US" dirty="0"/>
            <a:t>Management Skills</a:t>
          </a:r>
        </a:p>
      </dgm:t>
    </dgm:pt>
    <dgm:pt modelId="{8A0C3D83-7482-48F5-9A7B-7BCCFFA89D39}" type="parTrans" cxnId="{AB4C7C27-9298-4339-A781-9A16BCBB27E7}">
      <dgm:prSet/>
      <dgm:spPr/>
      <dgm:t>
        <a:bodyPr/>
        <a:lstStyle/>
        <a:p>
          <a:pPr algn="l"/>
          <a:endParaRPr lang="en-US"/>
        </a:p>
      </dgm:t>
    </dgm:pt>
    <dgm:pt modelId="{BCA8377F-58EC-40FD-8F05-DF4E529335AA}" type="sibTrans" cxnId="{AB4C7C27-9298-4339-A781-9A16BCBB27E7}">
      <dgm:prSet/>
      <dgm:spPr/>
      <dgm:t>
        <a:bodyPr/>
        <a:lstStyle/>
        <a:p>
          <a:endParaRPr lang="en-US"/>
        </a:p>
      </dgm:t>
    </dgm:pt>
    <dgm:pt modelId="{D8FCE50B-8057-456A-B2A9-965F28038B25}">
      <dgm:prSet/>
      <dgm:spPr/>
      <dgm:t>
        <a:bodyPr/>
        <a:lstStyle/>
        <a:p>
          <a:r>
            <a:rPr lang="en-US" dirty="0"/>
            <a:t>Domain knowledge, customer orientation</a:t>
          </a:r>
        </a:p>
        <a:p>
          <a:r>
            <a:rPr lang="en-US" dirty="0"/>
            <a:t>Industry knowledge, Business skills</a:t>
          </a:r>
        </a:p>
        <a:p>
          <a:r>
            <a:rPr lang="en-US" dirty="0"/>
            <a:t>Networking and data management</a:t>
          </a:r>
        </a:p>
        <a:p>
          <a:r>
            <a:rPr lang="en-US" dirty="0"/>
            <a:t>Self confidence and proper decision making ability </a:t>
          </a:r>
          <a:r>
            <a:rPr lang="en-US" b="0" i="0" dirty="0"/>
            <a:t>(</a:t>
          </a:r>
          <a:r>
            <a:rPr lang="en-US" b="0" i="0" dirty="0" err="1">
              <a:solidFill>
                <a:srgbClr val="000000"/>
              </a:solidFill>
              <a:effectLst/>
              <a:latin typeface="Times New Roman" panose="02020603050405020304" pitchFamily="18" charset="0"/>
              <a:cs typeface="Times New Roman" panose="02020603050405020304" pitchFamily="18" charset="0"/>
            </a:rPr>
            <a:t>Baek</a:t>
          </a:r>
          <a:r>
            <a:rPr lang="en-US" b="0" i="0" dirty="0">
              <a:solidFill>
                <a:srgbClr val="000000"/>
              </a:solidFill>
              <a:effectLst/>
              <a:latin typeface="Times New Roman" panose="02020603050405020304" pitchFamily="18" charset="0"/>
              <a:cs typeface="Times New Roman" panose="02020603050405020304" pitchFamily="18" charset="0"/>
            </a:rPr>
            <a:t> et al., 2021)</a:t>
          </a:r>
          <a:endParaRPr lang="en-US" dirty="0"/>
        </a:p>
        <a:p>
          <a:r>
            <a:rPr lang="en-US" dirty="0"/>
            <a:t>Innovative and functional</a:t>
          </a:r>
        </a:p>
        <a:p>
          <a:r>
            <a:rPr lang="en-US" dirty="0"/>
            <a:t>Responsible and integrated</a:t>
          </a:r>
        </a:p>
      </dgm:t>
    </dgm:pt>
    <dgm:pt modelId="{D5DFEBC1-CD5A-4769-8915-305975D67145}" type="parTrans" cxnId="{D3D5DDFE-3C40-4FB4-A2D6-AF320BE8808D}">
      <dgm:prSet/>
      <dgm:spPr/>
      <dgm:t>
        <a:bodyPr/>
        <a:lstStyle/>
        <a:p>
          <a:pPr algn="l"/>
          <a:endParaRPr lang="en-US"/>
        </a:p>
      </dgm:t>
    </dgm:pt>
    <dgm:pt modelId="{338B3E43-3652-4902-AE82-69646DE76CA7}" type="sibTrans" cxnId="{D3D5DDFE-3C40-4FB4-A2D6-AF320BE8808D}">
      <dgm:prSet/>
      <dgm:spPr/>
      <dgm:t>
        <a:bodyPr/>
        <a:lstStyle/>
        <a:p>
          <a:endParaRPr lang="en-US"/>
        </a:p>
      </dgm:t>
    </dgm:pt>
    <dgm:pt modelId="{EBEA9F54-7364-45F9-829B-BF1EB38AEB12}" type="pres">
      <dgm:prSet presAssocID="{A86DFA04-31EF-49B6-AFAE-2287858E0303}" presName="Name0" presStyleCnt="0">
        <dgm:presLayoutVars>
          <dgm:chMax/>
          <dgm:chPref/>
          <dgm:animLvl val="lvl"/>
        </dgm:presLayoutVars>
      </dgm:prSet>
      <dgm:spPr/>
    </dgm:pt>
    <dgm:pt modelId="{E5ACC412-2FBD-44C2-9121-B3EB973E5C66}" type="pres">
      <dgm:prSet presAssocID="{9B50AE85-DEA1-41F3-9C2C-24A18069C473}" presName="composite1" presStyleCnt="0"/>
      <dgm:spPr/>
    </dgm:pt>
    <dgm:pt modelId="{DF71F57E-D542-4163-95B1-92B1B114497F}" type="pres">
      <dgm:prSet presAssocID="{9B50AE85-DEA1-41F3-9C2C-24A18069C473}" presName="parent1" presStyleLbl="alignNode1" presStyleIdx="0" presStyleCnt="4">
        <dgm:presLayoutVars>
          <dgm:chMax val="1"/>
          <dgm:chPref val="1"/>
          <dgm:bulletEnabled val="1"/>
        </dgm:presLayoutVars>
      </dgm:prSet>
      <dgm:spPr/>
    </dgm:pt>
    <dgm:pt modelId="{C0317DA2-D763-4621-9680-990E0F78E293}" type="pres">
      <dgm:prSet presAssocID="{9B50AE85-DEA1-41F3-9C2C-24A18069C473}" presName="Childtext1" presStyleLbl="revTx" presStyleIdx="0" presStyleCnt="4">
        <dgm:presLayoutVars>
          <dgm:bulletEnabled val="1"/>
        </dgm:presLayoutVars>
      </dgm:prSet>
      <dgm:spPr/>
    </dgm:pt>
    <dgm:pt modelId="{6898D4C1-54F6-4DA4-9607-F444437C8E6E}" type="pres">
      <dgm:prSet presAssocID="{9B50AE85-DEA1-41F3-9C2C-24A18069C473}" presName="ConnectLine1" presStyleLbl="sibTrans1D1" presStyleIdx="0" presStyleCnt="4"/>
      <dgm:spPr>
        <a:noFill/>
        <a:ln w="12700" cap="flat" cmpd="sng" algn="ctr">
          <a:solidFill>
            <a:schemeClr val="accent1">
              <a:hueOff val="0"/>
              <a:satOff val="0"/>
              <a:lumOff val="0"/>
              <a:alphaOff val="0"/>
            </a:schemeClr>
          </a:solidFill>
          <a:prstDash val="dash"/>
        </a:ln>
        <a:effectLst/>
      </dgm:spPr>
    </dgm:pt>
    <dgm:pt modelId="{D73D486C-1D43-4208-9FD9-CC7C2550C1E8}" type="pres">
      <dgm:prSet presAssocID="{9B50AE85-DEA1-41F3-9C2C-24A18069C473}" presName="ConnectLineEnd1" presStyleLbl="lnNode1" presStyleIdx="0" presStyleCnt="4"/>
      <dgm:spPr/>
    </dgm:pt>
    <dgm:pt modelId="{4E7CBB81-AC5E-4EE7-85AC-B9C4581F507F}" type="pres">
      <dgm:prSet presAssocID="{9B50AE85-DEA1-41F3-9C2C-24A18069C473}" presName="EmptyPane1" presStyleCnt="0"/>
      <dgm:spPr/>
    </dgm:pt>
    <dgm:pt modelId="{CDBD900D-671A-4B7A-AEE1-255109BAB918}" type="pres">
      <dgm:prSet presAssocID="{12A4AEA8-BC1D-4ADD-8236-A533A455F22E}" presName="spaceBetweenRectangles1" presStyleCnt="0"/>
      <dgm:spPr/>
    </dgm:pt>
    <dgm:pt modelId="{53484DED-F74E-4B4E-9E8B-3F206A29DEDD}" type="pres">
      <dgm:prSet presAssocID="{B157653D-2397-47E3-94A8-8E8B13726408}" presName="composite1" presStyleCnt="0"/>
      <dgm:spPr/>
    </dgm:pt>
    <dgm:pt modelId="{C0D22B8F-54BF-4FAE-9F7C-B58FA74468D0}" type="pres">
      <dgm:prSet presAssocID="{B157653D-2397-47E3-94A8-8E8B13726408}" presName="parent1" presStyleLbl="alignNode1" presStyleIdx="1" presStyleCnt="4">
        <dgm:presLayoutVars>
          <dgm:chMax val="1"/>
          <dgm:chPref val="1"/>
          <dgm:bulletEnabled val="1"/>
        </dgm:presLayoutVars>
      </dgm:prSet>
      <dgm:spPr/>
    </dgm:pt>
    <dgm:pt modelId="{E1F35975-00CA-4B74-AB7C-CD8812C99AEF}" type="pres">
      <dgm:prSet presAssocID="{B157653D-2397-47E3-94A8-8E8B13726408}" presName="Childtext1" presStyleLbl="revTx" presStyleIdx="1" presStyleCnt="4">
        <dgm:presLayoutVars>
          <dgm:bulletEnabled val="1"/>
        </dgm:presLayoutVars>
      </dgm:prSet>
      <dgm:spPr/>
    </dgm:pt>
    <dgm:pt modelId="{152FB453-AA1C-4C6D-86AE-2A7A4BF73B8B}" type="pres">
      <dgm:prSet presAssocID="{B157653D-2397-47E3-94A8-8E8B13726408}" presName="ConnectLine1" presStyleLbl="sibTrans1D1" presStyleIdx="1" presStyleCnt="4"/>
      <dgm:spPr>
        <a:noFill/>
        <a:ln w="12700" cap="flat" cmpd="sng" algn="ctr">
          <a:solidFill>
            <a:schemeClr val="accent1">
              <a:hueOff val="0"/>
              <a:satOff val="0"/>
              <a:lumOff val="0"/>
              <a:alphaOff val="0"/>
            </a:schemeClr>
          </a:solidFill>
          <a:prstDash val="dash"/>
        </a:ln>
        <a:effectLst/>
      </dgm:spPr>
    </dgm:pt>
    <dgm:pt modelId="{BC9CEA29-8429-48CF-B30A-81626D4345E2}" type="pres">
      <dgm:prSet presAssocID="{B157653D-2397-47E3-94A8-8E8B13726408}" presName="ConnectLineEnd1" presStyleLbl="lnNode1" presStyleIdx="1" presStyleCnt="4"/>
      <dgm:spPr/>
    </dgm:pt>
    <dgm:pt modelId="{F432CF4A-CFEA-4E45-BD59-26AD14D60A5D}" type="pres">
      <dgm:prSet presAssocID="{B157653D-2397-47E3-94A8-8E8B13726408}" presName="EmptyPane1" presStyleCnt="0"/>
      <dgm:spPr/>
    </dgm:pt>
    <dgm:pt modelId="{54C24B14-3382-4169-9932-5867C1A9873B}" type="pres">
      <dgm:prSet presAssocID="{C11CD3A4-ED92-4609-A589-8DA6272582F8}" presName="spaceBetweenRectangles1" presStyleCnt="0"/>
      <dgm:spPr/>
    </dgm:pt>
    <dgm:pt modelId="{06FAD99D-5FF8-4EBB-A5FB-F041578F76D4}" type="pres">
      <dgm:prSet presAssocID="{501DC69F-43F9-4B1E-BE22-6D9FA0AFC528}" presName="composite1" presStyleCnt="0"/>
      <dgm:spPr/>
    </dgm:pt>
    <dgm:pt modelId="{70073129-181E-4CDA-8814-F1E5000C8C53}" type="pres">
      <dgm:prSet presAssocID="{501DC69F-43F9-4B1E-BE22-6D9FA0AFC528}" presName="parent1" presStyleLbl="alignNode1" presStyleIdx="2" presStyleCnt="4">
        <dgm:presLayoutVars>
          <dgm:chMax val="1"/>
          <dgm:chPref val="1"/>
          <dgm:bulletEnabled val="1"/>
        </dgm:presLayoutVars>
      </dgm:prSet>
      <dgm:spPr/>
    </dgm:pt>
    <dgm:pt modelId="{5A20FA73-3A21-4484-9105-C650E9C6EB1C}" type="pres">
      <dgm:prSet presAssocID="{501DC69F-43F9-4B1E-BE22-6D9FA0AFC528}" presName="Childtext1" presStyleLbl="revTx" presStyleIdx="2" presStyleCnt="4">
        <dgm:presLayoutVars>
          <dgm:bulletEnabled val="1"/>
        </dgm:presLayoutVars>
      </dgm:prSet>
      <dgm:spPr/>
    </dgm:pt>
    <dgm:pt modelId="{26F3F9B3-7461-4A61-97B5-AF1F062A6A31}" type="pres">
      <dgm:prSet presAssocID="{501DC69F-43F9-4B1E-BE22-6D9FA0AFC528}" presName="ConnectLine1" presStyleLbl="sibTrans1D1" presStyleIdx="2" presStyleCnt="4"/>
      <dgm:spPr>
        <a:noFill/>
        <a:ln w="12700" cap="flat" cmpd="sng" algn="ctr">
          <a:solidFill>
            <a:schemeClr val="accent1">
              <a:hueOff val="0"/>
              <a:satOff val="0"/>
              <a:lumOff val="0"/>
              <a:alphaOff val="0"/>
            </a:schemeClr>
          </a:solidFill>
          <a:prstDash val="dash"/>
        </a:ln>
        <a:effectLst/>
      </dgm:spPr>
    </dgm:pt>
    <dgm:pt modelId="{6AD3676B-B35C-4F1B-B891-E6A623B39C7E}" type="pres">
      <dgm:prSet presAssocID="{501DC69F-43F9-4B1E-BE22-6D9FA0AFC528}" presName="ConnectLineEnd1" presStyleLbl="lnNode1" presStyleIdx="2" presStyleCnt="4"/>
      <dgm:spPr/>
    </dgm:pt>
    <dgm:pt modelId="{11B4905D-2274-468C-AF2A-5EB9623228BD}" type="pres">
      <dgm:prSet presAssocID="{501DC69F-43F9-4B1E-BE22-6D9FA0AFC528}" presName="EmptyPane1" presStyleCnt="0"/>
      <dgm:spPr/>
    </dgm:pt>
    <dgm:pt modelId="{BA5551F3-BB68-446A-8242-9B50C869257A}" type="pres">
      <dgm:prSet presAssocID="{05A1C2F3-0854-4F17-AD49-F6E4F5029DC1}" presName="spaceBetweenRectangles1" presStyleCnt="0"/>
      <dgm:spPr/>
    </dgm:pt>
    <dgm:pt modelId="{7718219C-0C5B-4CAF-A510-792E6E5E41C1}" type="pres">
      <dgm:prSet presAssocID="{AE7358A2-3D9A-4A4C-BBED-5424660EAD51}" presName="composite1" presStyleCnt="0"/>
      <dgm:spPr/>
    </dgm:pt>
    <dgm:pt modelId="{FCD37457-9C59-4172-BCA9-F6DD3F8790D5}" type="pres">
      <dgm:prSet presAssocID="{AE7358A2-3D9A-4A4C-BBED-5424660EAD51}" presName="parent1" presStyleLbl="alignNode1" presStyleIdx="3" presStyleCnt="4">
        <dgm:presLayoutVars>
          <dgm:chMax val="1"/>
          <dgm:chPref val="1"/>
          <dgm:bulletEnabled val="1"/>
        </dgm:presLayoutVars>
      </dgm:prSet>
      <dgm:spPr/>
    </dgm:pt>
    <dgm:pt modelId="{FDB65D9B-1D75-443C-BEF8-109339A014F9}" type="pres">
      <dgm:prSet presAssocID="{AE7358A2-3D9A-4A4C-BBED-5424660EAD51}" presName="Childtext1" presStyleLbl="revTx" presStyleIdx="3" presStyleCnt="4">
        <dgm:presLayoutVars>
          <dgm:bulletEnabled val="1"/>
        </dgm:presLayoutVars>
      </dgm:prSet>
      <dgm:spPr/>
    </dgm:pt>
    <dgm:pt modelId="{CA5E20EB-82C1-48EB-94ED-CE7DA89B43C2}" type="pres">
      <dgm:prSet presAssocID="{AE7358A2-3D9A-4A4C-BBED-5424660EAD51}" presName="ConnectLine1" presStyleLbl="sibTrans1D1" presStyleIdx="3" presStyleCnt="4"/>
      <dgm:spPr>
        <a:noFill/>
        <a:ln w="12700" cap="flat" cmpd="sng" algn="ctr">
          <a:solidFill>
            <a:schemeClr val="accent1">
              <a:hueOff val="0"/>
              <a:satOff val="0"/>
              <a:lumOff val="0"/>
              <a:alphaOff val="0"/>
            </a:schemeClr>
          </a:solidFill>
          <a:prstDash val="dash"/>
        </a:ln>
        <a:effectLst/>
      </dgm:spPr>
    </dgm:pt>
    <dgm:pt modelId="{B2DE1D64-24D2-43CD-B852-43FDF8357ACE}" type="pres">
      <dgm:prSet presAssocID="{AE7358A2-3D9A-4A4C-BBED-5424660EAD51}" presName="ConnectLineEnd1" presStyleLbl="lnNode1" presStyleIdx="3" presStyleCnt="4"/>
      <dgm:spPr/>
    </dgm:pt>
    <dgm:pt modelId="{1683A45D-856A-48E0-985B-FE990DF390D0}" type="pres">
      <dgm:prSet presAssocID="{AE7358A2-3D9A-4A4C-BBED-5424660EAD51}" presName="EmptyPane1" presStyleCnt="0"/>
      <dgm:spPr/>
    </dgm:pt>
  </dgm:ptLst>
  <dgm:cxnLst>
    <dgm:cxn modelId="{E50EA410-61F4-443F-B045-5AC0708EA191}" srcId="{9B50AE85-DEA1-41F3-9C2C-24A18069C473}" destId="{82968BA3-DFCC-4B51-ABB1-F1F4791698B0}" srcOrd="0" destOrd="0" parTransId="{B474C1A9-9141-4567-8AA6-A8446206794E}" sibTransId="{8BC987EC-BEB5-4480-B241-99E630336DA8}"/>
    <dgm:cxn modelId="{AB4C7C27-9298-4339-A781-9A16BCBB27E7}" srcId="{A86DFA04-31EF-49B6-AFAE-2287858E0303}" destId="{AE7358A2-3D9A-4A4C-BBED-5424660EAD51}" srcOrd="3" destOrd="0" parTransId="{8A0C3D83-7482-48F5-9A7B-7BCCFFA89D39}" sibTransId="{BCA8377F-58EC-40FD-8F05-DF4E529335AA}"/>
    <dgm:cxn modelId="{CB11D42C-DB01-444C-B889-A695DBB86B77}" type="presOf" srcId="{AE7358A2-3D9A-4A4C-BBED-5424660EAD51}" destId="{FCD37457-9C59-4172-BCA9-F6DD3F8790D5}" srcOrd="0" destOrd="0" presId="urn:microsoft.com/office/officeart/2016/7/layout/RoundedRectangleTimeline"/>
    <dgm:cxn modelId="{AED1CC2F-C2A3-4A40-80FC-0F8E1651414C}" type="presOf" srcId="{A86DFA04-31EF-49B6-AFAE-2287858E0303}" destId="{EBEA9F54-7364-45F9-829B-BF1EB38AEB12}" srcOrd="0" destOrd="0" presId="urn:microsoft.com/office/officeart/2016/7/layout/RoundedRectangleTimeline"/>
    <dgm:cxn modelId="{F88F4232-77DC-40B9-BB0F-3421FBFA38E2}" srcId="{501DC69F-43F9-4B1E-BE22-6D9FA0AFC528}" destId="{44097D21-977F-4452-AE35-C129A16A3F89}" srcOrd="0" destOrd="0" parTransId="{5FFA1078-907B-401E-8F53-8B5E1527C8B3}" sibTransId="{EB2757D3-D785-439B-8033-3912AFC7CDAA}"/>
    <dgm:cxn modelId="{1CBB0F56-2A16-469E-B30F-2E05729C9C4B}" srcId="{B157653D-2397-47E3-94A8-8E8B13726408}" destId="{CFC6C321-565B-4736-9600-0849B35804F7}" srcOrd="0" destOrd="0" parTransId="{E16317D1-6F50-4823-97B7-A2996F0FE94D}" sibTransId="{E552DB50-1B67-4762-89F9-7D3490111E2B}"/>
    <dgm:cxn modelId="{F227B77C-62FB-4019-A698-57DF493565F1}" type="presOf" srcId="{44097D21-977F-4452-AE35-C129A16A3F89}" destId="{5A20FA73-3A21-4484-9105-C650E9C6EB1C}" srcOrd="0" destOrd="0" presId="urn:microsoft.com/office/officeart/2016/7/layout/RoundedRectangleTimeline"/>
    <dgm:cxn modelId="{0E1EDA7D-4EF8-4B4A-955C-D5280AB9540D}" type="presOf" srcId="{501DC69F-43F9-4B1E-BE22-6D9FA0AFC528}" destId="{70073129-181E-4CDA-8814-F1E5000C8C53}" srcOrd="0" destOrd="0" presId="urn:microsoft.com/office/officeart/2016/7/layout/RoundedRectangleTimeline"/>
    <dgm:cxn modelId="{D3EFE38B-1F00-41FD-8745-9CC7FE689B57}" type="presOf" srcId="{9B50AE85-DEA1-41F3-9C2C-24A18069C473}" destId="{DF71F57E-D542-4163-95B1-92B1B114497F}" srcOrd="0" destOrd="0" presId="urn:microsoft.com/office/officeart/2016/7/layout/RoundedRectangleTimeline"/>
    <dgm:cxn modelId="{20D8CE92-2D07-4A59-B821-9D12C4FCA392}" type="presOf" srcId="{B157653D-2397-47E3-94A8-8E8B13726408}" destId="{C0D22B8F-54BF-4FAE-9F7C-B58FA74468D0}" srcOrd="0" destOrd="0" presId="urn:microsoft.com/office/officeart/2016/7/layout/RoundedRectangleTimeline"/>
    <dgm:cxn modelId="{07B3E394-924A-4E99-AC7E-5E7641F79E97}" type="presOf" srcId="{CFC6C321-565B-4736-9600-0849B35804F7}" destId="{E1F35975-00CA-4B74-AB7C-CD8812C99AEF}" srcOrd="0" destOrd="0" presId="urn:microsoft.com/office/officeart/2016/7/layout/RoundedRectangleTimeline"/>
    <dgm:cxn modelId="{A4CE7A9B-B015-4E32-A86C-C3A08970D2FB}" srcId="{A86DFA04-31EF-49B6-AFAE-2287858E0303}" destId="{9B50AE85-DEA1-41F3-9C2C-24A18069C473}" srcOrd="0" destOrd="0" parTransId="{20A9B789-9B22-478C-970C-71496754809B}" sibTransId="{12A4AEA8-BC1D-4ADD-8236-A533A455F22E}"/>
    <dgm:cxn modelId="{5DBC27B7-7C55-4CB3-A369-73EC8627A58A}" type="presOf" srcId="{D8FCE50B-8057-456A-B2A9-965F28038B25}" destId="{FDB65D9B-1D75-443C-BEF8-109339A014F9}" srcOrd="0" destOrd="0" presId="urn:microsoft.com/office/officeart/2016/7/layout/RoundedRectangleTimeline"/>
    <dgm:cxn modelId="{950692EB-01A7-4BA3-A03C-6D1E2A5F26EE}" srcId="{A86DFA04-31EF-49B6-AFAE-2287858E0303}" destId="{B157653D-2397-47E3-94A8-8E8B13726408}" srcOrd="1" destOrd="0" parTransId="{7C340691-872A-42EE-977C-5B833001E6A0}" sibTransId="{C11CD3A4-ED92-4609-A589-8DA6272582F8}"/>
    <dgm:cxn modelId="{A1DD0BFE-1A98-40AA-BB60-9659ADA72CA3}" srcId="{A86DFA04-31EF-49B6-AFAE-2287858E0303}" destId="{501DC69F-43F9-4B1E-BE22-6D9FA0AFC528}" srcOrd="2" destOrd="0" parTransId="{D662275D-EF71-4EF0-8C53-5B09830A2AA4}" sibTransId="{05A1C2F3-0854-4F17-AD49-F6E4F5029DC1}"/>
    <dgm:cxn modelId="{D9D51CFE-E223-4A82-83D4-CCF2F6A69193}" type="presOf" srcId="{82968BA3-DFCC-4B51-ABB1-F1F4791698B0}" destId="{C0317DA2-D763-4621-9680-990E0F78E293}" srcOrd="0" destOrd="0" presId="urn:microsoft.com/office/officeart/2016/7/layout/RoundedRectangleTimeline"/>
    <dgm:cxn modelId="{D3D5DDFE-3C40-4FB4-A2D6-AF320BE8808D}" srcId="{AE7358A2-3D9A-4A4C-BBED-5424660EAD51}" destId="{D8FCE50B-8057-456A-B2A9-965F28038B25}" srcOrd="0" destOrd="0" parTransId="{D5DFEBC1-CD5A-4769-8915-305975D67145}" sibTransId="{338B3E43-3652-4902-AE82-69646DE76CA7}"/>
    <dgm:cxn modelId="{0B356D49-6E5B-4D1B-9DF3-8C8796EB99C0}" type="presParOf" srcId="{EBEA9F54-7364-45F9-829B-BF1EB38AEB12}" destId="{E5ACC412-2FBD-44C2-9121-B3EB973E5C66}" srcOrd="0" destOrd="0" presId="urn:microsoft.com/office/officeart/2016/7/layout/RoundedRectangleTimeline"/>
    <dgm:cxn modelId="{98BC8EED-0ABE-422F-B29A-3ED95FF46EFB}" type="presParOf" srcId="{E5ACC412-2FBD-44C2-9121-B3EB973E5C66}" destId="{DF71F57E-D542-4163-95B1-92B1B114497F}" srcOrd="0" destOrd="0" presId="urn:microsoft.com/office/officeart/2016/7/layout/RoundedRectangleTimeline"/>
    <dgm:cxn modelId="{3E6A0A2E-7FD7-4D2A-9BE8-7BD77F03C14F}" type="presParOf" srcId="{E5ACC412-2FBD-44C2-9121-B3EB973E5C66}" destId="{C0317DA2-D763-4621-9680-990E0F78E293}" srcOrd="1" destOrd="0" presId="urn:microsoft.com/office/officeart/2016/7/layout/RoundedRectangleTimeline"/>
    <dgm:cxn modelId="{0B3596E0-515C-452C-9014-28FFDCCDDC30}" type="presParOf" srcId="{E5ACC412-2FBD-44C2-9121-B3EB973E5C66}" destId="{6898D4C1-54F6-4DA4-9607-F444437C8E6E}" srcOrd="2" destOrd="0" presId="urn:microsoft.com/office/officeart/2016/7/layout/RoundedRectangleTimeline"/>
    <dgm:cxn modelId="{A9CDED32-40A9-4681-998E-34C3D4205E5A}" type="presParOf" srcId="{E5ACC412-2FBD-44C2-9121-B3EB973E5C66}" destId="{D73D486C-1D43-4208-9FD9-CC7C2550C1E8}" srcOrd="3" destOrd="0" presId="urn:microsoft.com/office/officeart/2016/7/layout/RoundedRectangleTimeline"/>
    <dgm:cxn modelId="{DD500D97-82E3-4291-AEFC-BB11144A370A}" type="presParOf" srcId="{E5ACC412-2FBD-44C2-9121-B3EB973E5C66}" destId="{4E7CBB81-AC5E-4EE7-85AC-B9C4581F507F}" srcOrd="4" destOrd="0" presId="urn:microsoft.com/office/officeart/2016/7/layout/RoundedRectangleTimeline"/>
    <dgm:cxn modelId="{98F4C3E3-20C5-4A44-BEE5-9E6A1994D4A9}" type="presParOf" srcId="{EBEA9F54-7364-45F9-829B-BF1EB38AEB12}" destId="{CDBD900D-671A-4B7A-AEE1-255109BAB918}" srcOrd="1" destOrd="0" presId="urn:microsoft.com/office/officeart/2016/7/layout/RoundedRectangleTimeline"/>
    <dgm:cxn modelId="{906CE25D-DEB5-4FF4-B3E7-B535A09C4800}" type="presParOf" srcId="{EBEA9F54-7364-45F9-829B-BF1EB38AEB12}" destId="{53484DED-F74E-4B4E-9E8B-3F206A29DEDD}" srcOrd="2" destOrd="0" presId="urn:microsoft.com/office/officeart/2016/7/layout/RoundedRectangleTimeline"/>
    <dgm:cxn modelId="{C121F15A-106A-4BA1-8EB3-21EE5F076F38}" type="presParOf" srcId="{53484DED-F74E-4B4E-9E8B-3F206A29DEDD}" destId="{C0D22B8F-54BF-4FAE-9F7C-B58FA74468D0}" srcOrd="0" destOrd="0" presId="urn:microsoft.com/office/officeart/2016/7/layout/RoundedRectangleTimeline"/>
    <dgm:cxn modelId="{FCB5CE0B-9A2C-4322-BFF2-92950AB09EDC}" type="presParOf" srcId="{53484DED-F74E-4B4E-9E8B-3F206A29DEDD}" destId="{E1F35975-00CA-4B74-AB7C-CD8812C99AEF}" srcOrd="1" destOrd="0" presId="urn:microsoft.com/office/officeart/2016/7/layout/RoundedRectangleTimeline"/>
    <dgm:cxn modelId="{8E1DD684-43F5-420F-BDC1-6AC747B39489}" type="presParOf" srcId="{53484DED-F74E-4B4E-9E8B-3F206A29DEDD}" destId="{152FB453-AA1C-4C6D-86AE-2A7A4BF73B8B}" srcOrd="2" destOrd="0" presId="urn:microsoft.com/office/officeart/2016/7/layout/RoundedRectangleTimeline"/>
    <dgm:cxn modelId="{1FE8405A-8A3D-49CC-8443-BD7EDEE12D2D}" type="presParOf" srcId="{53484DED-F74E-4B4E-9E8B-3F206A29DEDD}" destId="{BC9CEA29-8429-48CF-B30A-81626D4345E2}" srcOrd="3" destOrd="0" presId="urn:microsoft.com/office/officeart/2016/7/layout/RoundedRectangleTimeline"/>
    <dgm:cxn modelId="{61A8D5D7-F9FB-46B1-9FA0-B816AAA1D2DF}" type="presParOf" srcId="{53484DED-F74E-4B4E-9E8B-3F206A29DEDD}" destId="{F432CF4A-CFEA-4E45-BD59-26AD14D60A5D}" srcOrd="4" destOrd="0" presId="urn:microsoft.com/office/officeart/2016/7/layout/RoundedRectangleTimeline"/>
    <dgm:cxn modelId="{D5ECEB2B-0737-441C-8D3C-9681F5E73DC1}" type="presParOf" srcId="{EBEA9F54-7364-45F9-829B-BF1EB38AEB12}" destId="{54C24B14-3382-4169-9932-5867C1A9873B}" srcOrd="3" destOrd="0" presId="urn:microsoft.com/office/officeart/2016/7/layout/RoundedRectangleTimeline"/>
    <dgm:cxn modelId="{CF6F7C5C-0411-483A-A51D-C5061F50E19E}" type="presParOf" srcId="{EBEA9F54-7364-45F9-829B-BF1EB38AEB12}" destId="{06FAD99D-5FF8-4EBB-A5FB-F041578F76D4}" srcOrd="4" destOrd="0" presId="urn:microsoft.com/office/officeart/2016/7/layout/RoundedRectangleTimeline"/>
    <dgm:cxn modelId="{6DE8BD68-D816-4BB5-B98A-4916CB4E16C2}" type="presParOf" srcId="{06FAD99D-5FF8-4EBB-A5FB-F041578F76D4}" destId="{70073129-181E-4CDA-8814-F1E5000C8C53}" srcOrd="0" destOrd="0" presId="urn:microsoft.com/office/officeart/2016/7/layout/RoundedRectangleTimeline"/>
    <dgm:cxn modelId="{FC7F0BC7-3290-407D-96E2-0249574595BF}" type="presParOf" srcId="{06FAD99D-5FF8-4EBB-A5FB-F041578F76D4}" destId="{5A20FA73-3A21-4484-9105-C650E9C6EB1C}" srcOrd="1" destOrd="0" presId="urn:microsoft.com/office/officeart/2016/7/layout/RoundedRectangleTimeline"/>
    <dgm:cxn modelId="{9EFF1E54-9709-46E0-8DD5-6979BDD49FC7}" type="presParOf" srcId="{06FAD99D-5FF8-4EBB-A5FB-F041578F76D4}" destId="{26F3F9B3-7461-4A61-97B5-AF1F062A6A31}" srcOrd="2" destOrd="0" presId="urn:microsoft.com/office/officeart/2016/7/layout/RoundedRectangleTimeline"/>
    <dgm:cxn modelId="{418CB3FB-CBCA-4137-A09E-CDF1B736ED1D}" type="presParOf" srcId="{06FAD99D-5FF8-4EBB-A5FB-F041578F76D4}" destId="{6AD3676B-B35C-4F1B-B891-E6A623B39C7E}" srcOrd="3" destOrd="0" presId="urn:microsoft.com/office/officeart/2016/7/layout/RoundedRectangleTimeline"/>
    <dgm:cxn modelId="{0F49EE4B-8FEC-4562-A000-799C3B79D0E9}" type="presParOf" srcId="{06FAD99D-5FF8-4EBB-A5FB-F041578F76D4}" destId="{11B4905D-2274-468C-AF2A-5EB9623228BD}" srcOrd="4" destOrd="0" presId="urn:microsoft.com/office/officeart/2016/7/layout/RoundedRectangleTimeline"/>
    <dgm:cxn modelId="{967039AD-4C84-4678-8B8C-2DA21E4046F6}" type="presParOf" srcId="{EBEA9F54-7364-45F9-829B-BF1EB38AEB12}" destId="{BA5551F3-BB68-446A-8242-9B50C869257A}" srcOrd="5" destOrd="0" presId="urn:microsoft.com/office/officeart/2016/7/layout/RoundedRectangleTimeline"/>
    <dgm:cxn modelId="{4259DB30-9CB9-446A-BEBB-F0D0DC2CF7CA}" type="presParOf" srcId="{EBEA9F54-7364-45F9-829B-BF1EB38AEB12}" destId="{7718219C-0C5B-4CAF-A510-792E6E5E41C1}" srcOrd="6" destOrd="0" presId="urn:microsoft.com/office/officeart/2016/7/layout/RoundedRectangleTimeline"/>
    <dgm:cxn modelId="{A0642DD3-4108-4308-ADA5-3CB1376143A9}" type="presParOf" srcId="{7718219C-0C5B-4CAF-A510-792E6E5E41C1}" destId="{FCD37457-9C59-4172-BCA9-F6DD3F8790D5}" srcOrd="0" destOrd="0" presId="urn:microsoft.com/office/officeart/2016/7/layout/RoundedRectangleTimeline"/>
    <dgm:cxn modelId="{1858F90E-D062-4353-990F-7C78AD26B79D}" type="presParOf" srcId="{7718219C-0C5B-4CAF-A510-792E6E5E41C1}" destId="{FDB65D9B-1D75-443C-BEF8-109339A014F9}" srcOrd="1" destOrd="0" presId="urn:microsoft.com/office/officeart/2016/7/layout/RoundedRectangleTimeline"/>
    <dgm:cxn modelId="{B78592F3-E2E2-4E70-8D4E-C472E028C230}" type="presParOf" srcId="{7718219C-0C5B-4CAF-A510-792E6E5E41C1}" destId="{CA5E20EB-82C1-48EB-94ED-CE7DA89B43C2}" srcOrd="2" destOrd="0" presId="urn:microsoft.com/office/officeart/2016/7/layout/RoundedRectangleTimeline"/>
    <dgm:cxn modelId="{3E477D7B-DB26-495D-B262-9494341F0913}" type="presParOf" srcId="{7718219C-0C5B-4CAF-A510-792E6E5E41C1}" destId="{B2DE1D64-24D2-43CD-B852-43FDF8357ACE}" srcOrd="3" destOrd="0" presId="urn:microsoft.com/office/officeart/2016/7/layout/RoundedRectangleTimeline"/>
    <dgm:cxn modelId="{F411EEC1-EA16-47BA-8DFC-4896B731C2F6}" type="presParOf" srcId="{7718219C-0C5B-4CAF-A510-792E6E5E41C1}" destId="{1683A45D-856A-48E0-985B-FE990DF390D0}"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20D6A3-037C-4E42-BD2E-7F220E0D4CE7}" type="doc">
      <dgm:prSet loTypeId="urn:microsoft.com/office/officeart/2005/8/layout/chevron2" loCatId="process" qsTypeId="urn:microsoft.com/office/officeart/2005/8/quickstyle/simple1" qsCatId="simple" csTypeId="urn:microsoft.com/office/officeart/2005/8/colors/accent1_2" csCatId="accent1" phldr="1"/>
      <dgm:spPr/>
    </dgm:pt>
    <dgm:pt modelId="{2F030BBC-B0F9-49EA-918A-BF3EC96BC967}">
      <dgm:prSet phldrT="[Text]"/>
      <dgm:spPr/>
      <dgm:t>
        <a:bodyPr/>
        <a:lstStyle/>
        <a:p>
          <a:r>
            <a:rPr lang="en-US" dirty="0"/>
            <a:t>1</a:t>
          </a:r>
          <a:endParaRPr lang="en-IN" dirty="0"/>
        </a:p>
      </dgm:t>
    </dgm:pt>
    <dgm:pt modelId="{649DA207-CDB0-4913-AD84-002466D3D8F3}" type="parTrans" cxnId="{E1FEFD91-0105-4D14-AAA3-0B2612C190CA}">
      <dgm:prSet/>
      <dgm:spPr/>
      <dgm:t>
        <a:bodyPr/>
        <a:lstStyle/>
        <a:p>
          <a:endParaRPr lang="en-IN"/>
        </a:p>
      </dgm:t>
    </dgm:pt>
    <dgm:pt modelId="{97846938-6D7B-4A1E-A816-527997960422}" type="sibTrans" cxnId="{E1FEFD91-0105-4D14-AAA3-0B2612C190CA}">
      <dgm:prSet/>
      <dgm:spPr/>
      <dgm:t>
        <a:bodyPr/>
        <a:lstStyle/>
        <a:p>
          <a:endParaRPr lang="en-IN"/>
        </a:p>
      </dgm:t>
    </dgm:pt>
    <dgm:pt modelId="{C7B8CB36-7B72-4131-A226-2E4DAA08D037}">
      <dgm:prSet phldrT="[Text]"/>
      <dgm:spPr/>
      <dgm:t>
        <a:bodyPr/>
        <a:lstStyle/>
        <a:p>
          <a:r>
            <a:rPr lang="en-US" dirty="0"/>
            <a:t>2</a:t>
          </a:r>
          <a:endParaRPr lang="en-IN" dirty="0"/>
        </a:p>
      </dgm:t>
    </dgm:pt>
    <dgm:pt modelId="{308B7997-5AE8-46B5-9910-0F0AB216AC65}" type="parTrans" cxnId="{0DD2B767-9638-42B8-88DD-B30A04B781D9}">
      <dgm:prSet/>
      <dgm:spPr/>
      <dgm:t>
        <a:bodyPr/>
        <a:lstStyle/>
        <a:p>
          <a:endParaRPr lang="en-IN"/>
        </a:p>
      </dgm:t>
    </dgm:pt>
    <dgm:pt modelId="{91498A70-AE52-49B0-B35E-AE286C31D9BE}" type="sibTrans" cxnId="{0DD2B767-9638-42B8-88DD-B30A04B781D9}">
      <dgm:prSet/>
      <dgm:spPr/>
      <dgm:t>
        <a:bodyPr/>
        <a:lstStyle/>
        <a:p>
          <a:endParaRPr lang="en-IN"/>
        </a:p>
      </dgm:t>
    </dgm:pt>
    <dgm:pt modelId="{66E2BAC7-38DE-4954-8E5B-EDE8508A9208}">
      <dgm:prSet phldrT="[Text]"/>
      <dgm:spPr/>
      <dgm:t>
        <a:bodyPr/>
        <a:lstStyle/>
        <a:p>
          <a:r>
            <a:rPr lang="en-US" dirty="0"/>
            <a:t>3</a:t>
          </a:r>
          <a:endParaRPr lang="en-IN" dirty="0"/>
        </a:p>
      </dgm:t>
    </dgm:pt>
    <dgm:pt modelId="{D8FD5511-35D7-40D6-B0F0-E54047E9FE88}" type="parTrans" cxnId="{8C73FD07-0E84-439F-BE8F-DD1187130E4B}">
      <dgm:prSet/>
      <dgm:spPr/>
      <dgm:t>
        <a:bodyPr/>
        <a:lstStyle/>
        <a:p>
          <a:endParaRPr lang="en-IN"/>
        </a:p>
      </dgm:t>
    </dgm:pt>
    <dgm:pt modelId="{60A8FF11-F944-4364-9A86-9DC4C7732FE5}" type="sibTrans" cxnId="{8C73FD07-0E84-439F-BE8F-DD1187130E4B}">
      <dgm:prSet/>
      <dgm:spPr/>
      <dgm:t>
        <a:bodyPr/>
        <a:lstStyle/>
        <a:p>
          <a:endParaRPr lang="en-IN"/>
        </a:p>
      </dgm:t>
    </dgm:pt>
    <dgm:pt modelId="{DB9B01D0-EB7E-4A6A-B079-CE104E5AFF7B}">
      <dgm:prSet/>
      <dgm:spPr/>
      <dgm:t>
        <a:bodyPr/>
        <a:lstStyle/>
        <a:p>
          <a:r>
            <a:rPr lang="en-US" dirty="0"/>
            <a:t>4</a:t>
          </a:r>
          <a:endParaRPr lang="en-IN" dirty="0"/>
        </a:p>
      </dgm:t>
    </dgm:pt>
    <dgm:pt modelId="{592AEB56-DFD8-409B-9E0E-EAFFA2DAE689}" type="parTrans" cxnId="{C633A8BD-E9B9-40B0-85EF-525686F6F99E}">
      <dgm:prSet/>
      <dgm:spPr/>
      <dgm:t>
        <a:bodyPr/>
        <a:lstStyle/>
        <a:p>
          <a:endParaRPr lang="en-IN"/>
        </a:p>
      </dgm:t>
    </dgm:pt>
    <dgm:pt modelId="{7D0B9EA1-1FFE-4C51-9041-6696DC341D79}" type="sibTrans" cxnId="{C633A8BD-E9B9-40B0-85EF-525686F6F99E}">
      <dgm:prSet/>
      <dgm:spPr/>
      <dgm:t>
        <a:bodyPr/>
        <a:lstStyle/>
        <a:p>
          <a:endParaRPr lang="en-IN"/>
        </a:p>
      </dgm:t>
    </dgm:pt>
    <dgm:pt modelId="{63C0B22D-47D9-4B22-9477-6E49329D9655}">
      <dgm:prSet/>
      <dgm:spPr/>
      <dgm:t>
        <a:bodyPr/>
        <a:lstStyle/>
        <a:p>
          <a:r>
            <a:rPr lang="en-US" b="0" i="0" dirty="0"/>
            <a:t>6</a:t>
          </a:r>
        </a:p>
      </dgm:t>
    </dgm:pt>
    <dgm:pt modelId="{9CBA9FEF-CC81-462C-AB4C-4DF30EC4A7E0}" type="parTrans" cxnId="{6F4804FD-B3CD-43E6-BAF3-799E95D6A24B}">
      <dgm:prSet/>
      <dgm:spPr/>
      <dgm:t>
        <a:bodyPr/>
        <a:lstStyle/>
        <a:p>
          <a:endParaRPr lang="en-IN"/>
        </a:p>
      </dgm:t>
    </dgm:pt>
    <dgm:pt modelId="{1EBC27E9-BB62-4B27-8244-3718F69BB04D}" type="sibTrans" cxnId="{6F4804FD-B3CD-43E6-BAF3-799E95D6A24B}">
      <dgm:prSet/>
      <dgm:spPr/>
      <dgm:t>
        <a:bodyPr/>
        <a:lstStyle/>
        <a:p>
          <a:endParaRPr lang="en-IN"/>
        </a:p>
      </dgm:t>
    </dgm:pt>
    <dgm:pt modelId="{E2D102C9-CD30-4544-89DC-337347BB7A0E}">
      <dgm:prSet/>
      <dgm:spPr/>
      <dgm:t>
        <a:bodyPr/>
        <a:lstStyle/>
        <a:p>
          <a:r>
            <a:rPr lang="en-US" b="0" i="0" dirty="0"/>
            <a:t>5</a:t>
          </a:r>
        </a:p>
      </dgm:t>
    </dgm:pt>
    <dgm:pt modelId="{15B7A3EC-0E98-4F70-92C1-A3EC11C38C68}" type="parTrans" cxnId="{E17F0917-01C5-4E27-B476-286BEA20BECE}">
      <dgm:prSet/>
      <dgm:spPr/>
      <dgm:t>
        <a:bodyPr/>
        <a:lstStyle/>
        <a:p>
          <a:endParaRPr lang="en-IN"/>
        </a:p>
      </dgm:t>
    </dgm:pt>
    <dgm:pt modelId="{C2E92F55-951B-412D-B71A-0CF0493B3257}" type="sibTrans" cxnId="{E17F0917-01C5-4E27-B476-286BEA20BECE}">
      <dgm:prSet/>
      <dgm:spPr/>
      <dgm:t>
        <a:bodyPr/>
        <a:lstStyle/>
        <a:p>
          <a:endParaRPr lang="en-IN"/>
        </a:p>
      </dgm:t>
    </dgm:pt>
    <dgm:pt modelId="{CE63297C-C565-436A-854F-B25B94FBE6F8}">
      <dgm:prSet/>
      <dgm:spPr/>
      <dgm:t>
        <a:bodyPr/>
        <a:lstStyle/>
        <a:p>
          <a:r>
            <a:rPr lang="en-US" b="0" i="0" dirty="0"/>
            <a:t>Academic skills develop literacy for students and prepare them for future employment </a:t>
          </a:r>
          <a:endParaRPr lang="en-IN" dirty="0"/>
        </a:p>
      </dgm:t>
    </dgm:pt>
    <dgm:pt modelId="{64E16E86-FE63-4A50-BEC5-2553656C54B6}" type="parTrans" cxnId="{10ABDB7D-0CAC-4DF0-A182-08A102BD4086}">
      <dgm:prSet/>
      <dgm:spPr/>
      <dgm:t>
        <a:bodyPr/>
        <a:lstStyle/>
        <a:p>
          <a:endParaRPr lang="en-IN"/>
        </a:p>
      </dgm:t>
    </dgm:pt>
    <dgm:pt modelId="{B4DACAD2-677E-449D-8054-3681A43CA101}" type="sibTrans" cxnId="{10ABDB7D-0CAC-4DF0-A182-08A102BD4086}">
      <dgm:prSet/>
      <dgm:spPr/>
      <dgm:t>
        <a:bodyPr/>
        <a:lstStyle/>
        <a:p>
          <a:endParaRPr lang="en-IN"/>
        </a:p>
      </dgm:t>
    </dgm:pt>
    <dgm:pt modelId="{9BE7EB8B-3E54-4AF6-9EF9-3406883AD9C0}">
      <dgm:prSet/>
      <dgm:spPr/>
      <dgm:t>
        <a:bodyPr/>
        <a:lstStyle/>
        <a:p>
          <a:r>
            <a:rPr lang="en-US" b="0" i="0" dirty="0"/>
            <a:t>These skills provide fulfillment of desire of a person to get employed in preferred sector</a:t>
          </a:r>
          <a:endParaRPr lang="en-IN" dirty="0"/>
        </a:p>
      </dgm:t>
    </dgm:pt>
    <dgm:pt modelId="{975C4637-922B-4EE7-A91B-49FB3A756F32}" type="parTrans" cxnId="{A6147A38-B94B-4D85-AF60-E1719639A87E}">
      <dgm:prSet/>
      <dgm:spPr/>
      <dgm:t>
        <a:bodyPr/>
        <a:lstStyle/>
        <a:p>
          <a:endParaRPr lang="en-IN"/>
        </a:p>
      </dgm:t>
    </dgm:pt>
    <dgm:pt modelId="{6B135A81-2E62-4A5E-8C62-B42833168986}" type="sibTrans" cxnId="{A6147A38-B94B-4D85-AF60-E1719639A87E}">
      <dgm:prSet/>
      <dgm:spPr/>
      <dgm:t>
        <a:bodyPr/>
        <a:lstStyle/>
        <a:p>
          <a:endParaRPr lang="en-IN"/>
        </a:p>
      </dgm:t>
    </dgm:pt>
    <dgm:pt modelId="{ABB55A6D-E3E1-4DA2-92E1-F7F9A109AC0E}">
      <dgm:prSet/>
      <dgm:spPr/>
      <dgm:t>
        <a:bodyPr/>
        <a:lstStyle/>
        <a:p>
          <a:r>
            <a:rPr lang="en-US" b="0" i="0"/>
            <a:t>Clear and transparent communication the scope to effective teamwork</a:t>
          </a:r>
          <a:endParaRPr lang="en-IN"/>
        </a:p>
      </dgm:t>
    </dgm:pt>
    <dgm:pt modelId="{D07A96D8-A016-42E3-B090-0240E449903D}" type="parTrans" cxnId="{355BD6C4-5895-4E81-8CEC-DADD8DEF313C}">
      <dgm:prSet/>
      <dgm:spPr/>
      <dgm:t>
        <a:bodyPr/>
        <a:lstStyle/>
        <a:p>
          <a:endParaRPr lang="en-IN"/>
        </a:p>
      </dgm:t>
    </dgm:pt>
    <dgm:pt modelId="{5DBA9EA9-EF3B-40F5-9DE8-D89AE62939DA}" type="sibTrans" cxnId="{355BD6C4-5895-4E81-8CEC-DADD8DEF313C}">
      <dgm:prSet/>
      <dgm:spPr/>
      <dgm:t>
        <a:bodyPr/>
        <a:lstStyle/>
        <a:p>
          <a:endParaRPr lang="en-IN"/>
        </a:p>
      </dgm:t>
    </dgm:pt>
    <dgm:pt modelId="{AA6953BE-0F13-4A71-80EE-2E133D3A907B}">
      <dgm:prSet/>
      <dgm:spPr/>
      <dgm:t>
        <a:bodyPr/>
        <a:lstStyle/>
        <a:p>
          <a:r>
            <a:rPr lang="en-US" b="0" i="0" dirty="0"/>
            <a:t>Effective team management and communication are important for working in an organization within a workforce (</a:t>
          </a:r>
          <a:r>
            <a:rPr lang="en-US" b="0" i="0" dirty="0" err="1">
              <a:solidFill>
                <a:srgbClr val="000000"/>
              </a:solidFill>
              <a:effectLst/>
              <a:latin typeface="Times New Roman" panose="02020603050405020304" pitchFamily="18" charset="0"/>
              <a:cs typeface="Times New Roman" panose="02020603050405020304" pitchFamily="18" charset="0"/>
            </a:rPr>
            <a:t>Baek</a:t>
          </a:r>
          <a:r>
            <a:rPr lang="en-US" b="0" i="0" dirty="0">
              <a:solidFill>
                <a:srgbClr val="000000"/>
              </a:solidFill>
              <a:effectLst/>
              <a:latin typeface="Times New Roman" panose="02020603050405020304" pitchFamily="18" charset="0"/>
              <a:cs typeface="Times New Roman" panose="02020603050405020304" pitchFamily="18" charset="0"/>
            </a:rPr>
            <a:t> et al., 2021)</a:t>
          </a:r>
          <a:endParaRPr lang="en-IN" dirty="0"/>
        </a:p>
      </dgm:t>
    </dgm:pt>
    <dgm:pt modelId="{2596F448-A5CF-4D8B-9255-35F04BA2E718}" type="parTrans" cxnId="{48763020-C6B7-4314-8ECE-BFD4B8EC7EA4}">
      <dgm:prSet/>
      <dgm:spPr/>
      <dgm:t>
        <a:bodyPr/>
        <a:lstStyle/>
        <a:p>
          <a:endParaRPr lang="en-IN"/>
        </a:p>
      </dgm:t>
    </dgm:pt>
    <dgm:pt modelId="{894BA652-05C5-4A04-ACAD-75791E16A6DE}" type="sibTrans" cxnId="{48763020-C6B7-4314-8ECE-BFD4B8EC7EA4}">
      <dgm:prSet/>
      <dgm:spPr/>
      <dgm:t>
        <a:bodyPr/>
        <a:lstStyle/>
        <a:p>
          <a:endParaRPr lang="en-IN"/>
        </a:p>
      </dgm:t>
    </dgm:pt>
    <dgm:pt modelId="{BE6B3875-C215-48B6-8F0E-B1AC6DF2BC54}">
      <dgm:prSet/>
      <dgm:spPr/>
      <dgm:t>
        <a:bodyPr/>
        <a:lstStyle/>
        <a:p>
          <a:r>
            <a:rPr lang="en-US" b="0" i="0" dirty="0"/>
            <a:t>Strategic application of proper methods and planning provides opportunity to work in an effective manner</a:t>
          </a:r>
          <a:endParaRPr lang="en-IN" dirty="0"/>
        </a:p>
      </dgm:t>
    </dgm:pt>
    <dgm:pt modelId="{366A242E-DA1C-4B8A-AE28-8C8C6E79C8B7}" type="parTrans" cxnId="{8D31BB38-F0C3-47F8-A63D-3DCEBFAB2F53}">
      <dgm:prSet/>
      <dgm:spPr/>
      <dgm:t>
        <a:bodyPr/>
        <a:lstStyle/>
        <a:p>
          <a:endParaRPr lang="en-IN"/>
        </a:p>
      </dgm:t>
    </dgm:pt>
    <dgm:pt modelId="{DEE7C9A2-FCC2-4D24-A433-BCDC2B5EE569}" type="sibTrans" cxnId="{8D31BB38-F0C3-47F8-A63D-3DCEBFAB2F53}">
      <dgm:prSet/>
      <dgm:spPr/>
      <dgm:t>
        <a:bodyPr/>
        <a:lstStyle/>
        <a:p>
          <a:endParaRPr lang="en-IN"/>
        </a:p>
      </dgm:t>
    </dgm:pt>
    <dgm:pt modelId="{5AE828D5-0E09-46C6-8A5E-F1BAC178C387}">
      <dgm:prSet/>
      <dgm:spPr/>
      <dgm:t>
        <a:bodyPr/>
        <a:lstStyle/>
        <a:p>
          <a:r>
            <a:rPr lang="en-US" dirty="0"/>
            <a:t>7</a:t>
          </a:r>
          <a:endParaRPr lang="en-IN" dirty="0"/>
        </a:p>
      </dgm:t>
    </dgm:pt>
    <dgm:pt modelId="{B2AB9FF9-60D3-4282-BEB7-9FE5CFEBA900}" type="parTrans" cxnId="{386E1C84-5344-48CC-A239-91008AE740BA}">
      <dgm:prSet/>
      <dgm:spPr/>
      <dgm:t>
        <a:bodyPr/>
        <a:lstStyle/>
        <a:p>
          <a:endParaRPr lang="en-IN"/>
        </a:p>
      </dgm:t>
    </dgm:pt>
    <dgm:pt modelId="{8A3B771F-3573-4689-9014-3716CEC1FB3E}" type="sibTrans" cxnId="{386E1C84-5344-48CC-A239-91008AE740BA}">
      <dgm:prSet/>
      <dgm:spPr/>
      <dgm:t>
        <a:bodyPr/>
        <a:lstStyle/>
        <a:p>
          <a:endParaRPr lang="en-IN"/>
        </a:p>
      </dgm:t>
    </dgm:pt>
    <dgm:pt modelId="{4D89EB88-5228-4CBE-8C04-44A0455B57A2}">
      <dgm:prSet/>
      <dgm:spPr/>
      <dgm:t>
        <a:bodyPr/>
        <a:lstStyle/>
        <a:p>
          <a:r>
            <a:rPr lang="en-IN" b="0" i="0" dirty="0"/>
            <a:t>Strong organisational skills provide scope for collaborative management</a:t>
          </a:r>
          <a:endParaRPr lang="en-IN" dirty="0"/>
        </a:p>
      </dgm:t>
    </dgm:pt>
    <dgm:pt modelId="{6DF94856-86BA-4E2B-A810-7AADE43F8573}" type="parTrans" cxnId="{E223BC80-26FF-43A6-AC03-76E2C9804067}">
      <dgm:prSet/>
      <dgm:spPr/>
      <dgm:t>
        <a:bodyPr/>
        <a:lstStyle/>
        <a:p>
          <a:endParaRPr lang="en-IN"/>
        </a:p>
      </dgm:t>
    </dgm:pt>
    <dgm:pt modelId="{2E17567C-FF8C-4C92-B081-C59E10748788}" type="sibTrans" cxnId="{E223BC80-26FF-43A6-AC03-76E2C9804067}">
      <dgm:prSet/>
      <dgm:spPr/>
      <dgm:t>
        <a:bodyPr/>
        <a:lstStyle/>
        <a:p>
          <a:endParaRPr lang="en-IN"/>
        </a:p>
      </dgm:t>
    </dgm:pt>
    <dgm:pt modelId="{7F0AD3A5-2A2B-4419-8024-4B83FDD63538}">
      <dgm:prSet/>
      <dgm:spPr/>
      <dgm:t>
        <a:bodyPr/>
        <a:lstStyle/>
        <a:p>
          <a:r>
            <a:rPr lang="en-US" dirty="0"/>
            <a:t>8</a:t>
          </a:r>
          <a:endParaRPr lang="en-IN" dirty="0"/>
        </a:p>
      </dgm:t>
    </dgm:pt>
    <dgm:pt modelId="{CAF4D7D7-3B44-473D-9A15-365718A5EAD9}" type="parTrans" cxnId="{FBE51CE6-7C7C-4AA8-A600-AA62EDFEDE6C}">
      <dgm:prSet/>
      <dgm:spPr/>
      <dgm:t>
        <a:bodyPr/>
        <a:lstStyle/>
        <a:p>
          <a:endParaRPr lang="en-IN"/>
        </a:p>
      </dgm:t>
    </dgm:pt>
    <dgm:pt modelId="{56E0F026-CD88-449F-9244-D12A7A51D196}" type="sibTrans" cxnId="{FBE51CE6-7C7C-4AA8-A600-AA62EDFEDE6C}">
      <dgm:prSet/>
      <dgm:spPr/>
      <dgm:t>
        <a:bodyPr/>
        <a:lstStyle/>
        <a:p>
          <a:endParaRPr lang="en-IN"/>
        </a:p>
      </dgm:t>
    </dgm:pt>
    <dgm:pt modelId="{3FE50E1D-5B45-4758-AAD6-C8E4FA4F1C09}">
      <dgm:prSet/>
      <dgm:spPr/>
      <dgm:t>
        <a:bodyPr/>
        <a:lstStyle/>
        <a:p>
          <a:r>
            <a:rPr lang="en-US" b="0" i="0" dirty="0"/>
            <a:t>The employability and academic skills are very important to get desired designation and job role in an organization</a:t>
          </a:r>
          <a:endParaRPr lang="en-IN" dirty="0"/>
        </a:p>
      </dgm:t>
    </dgm:pt>
    <dgm:pt modelId="{6E3E0947-23CF-440E-8270-E4AFE1609FA7}" type="parTrans" cxnId="{04E115B9-988C-44FC-A2DB-A2357CB39027}">
      <dgm:prSet/>
      <dgm:spPr/>
      <dgm:t>
        <a:bodyPr/>
        <a:lstStyle/>
        <a:p>
          <a:endParaRPr lang="en-IN"/>
        </a:p>
      </dgm:t>
    </dgm:pt>
    <dgm:pt modelId="{D37561BB-C063-4B88-810E-CB8D919AC73E}" type="sibTrans" cxnId="{04E115B9-988C-44FC-A2DB-A2357CB39027}">
      <dgm:prSet/>
      <dgm:spPr/>
      <dgm:t>
        <a:bodyPr/>
        <a:lstStyle/>
        <a:p>
          <a:endParaRPr lang="en-IN"/>
        </a:p>
      </dgm:t>
    </dgm:pt>
    <dgm:pt modelId="{2A555594-B990-4B29-AE0B-0358C34C372A}">
      <dgm:prSet/>
      <dgm:spPr/>
      <dgm:t>
        <a:bodyPr/>
        <a:lstStyle/>
        <a:p>
          <a:r>
            <a:rPr lang="en-US" dirty="0"/>
            <a:t>9</a:t>
          </a:r>
          <a:endParaRPr lang="en-IN" dirty="0"/>
        </a:p>
      </dgm:t>
    </dgm:pt>
    <dgm:pt modelId="{27898CBA-B520-404A-835F-A64C41564DB3}" type="parTrans" cxnId="{BB92F81A-C5A1-47FB-A120-6378CA0C5583}">
      <dgm:prSet/>
      <dgm:spPr/>
      <dgm:t>
        <a:bodyPr/>
        <a:lstStyle/>
        <a:p>
          <a:endParaRPr lang="en-IN"/>
        </a:p>
      </dgm:t>
    </dgm:pt>
    <dgm:pt modelId="{A2A8973D-00B7-404A-8DD8-26C52B98F58B}" type="sibTrans" cxnId="{BB92F81A-C5A1-47FB-A120-6378CA0C5583}">
      <dgm:prSet/>
      <dgm:spPr/>
      <dgm:t>
        <a:bodyPr/>
        <a:lstStyle/>
        <a:p>
          <a:endParaRPr lang="en-IN"/>
        </a:p>
      </dgm:t>
    </dgm:pt>
    <dgm:pt modelId="{EB931948-35F2-4C47-88E0-C57D58038DD1}">
      <dgm:prSet/>
      <dgm:spPr/>
      <dgm:t>
        <a:bodyPr/>
        <a:lstStyle/>
        <a:p>
          <a:r>
            <a:rPr lang="en-US" b="0" i="0"/>
            <a:t>In the market of tight competition the skills are really important for strategic talent acquisition of a company</a:t>
          </a:r>
          <a:endParaRPr lang="en-IN"/>
        </a:p>
      </dgm:t>
    </dgm:pt>
    <dgm:pt modelId="{1665E7BF-2C9A-4B62-88C1-B8CBD96EC4A3}" type="parTrans" cxnId="{73BFD375-CE0B-4532-AFD1-47D83F1556F4}">
      <dgm:prSet/>
      <dgm:spPr/>
      <dgm:t>
        <a:bodyPr/>
        <a:lstStyle/>
        <a:p>
          <a:endParaRPr lang="en-IN"/>
        </a:p>
      </dgm:t>
    </dgm:pt>
    <dgm:pt modelId="{14B73F01-37F6-4F04-B270-38D89247D3AC}" type="sibTrans" cxnId="{73BFD375-CE0B-4532-AFD1-47D83F1556F4}">
      <dgm:prSet/>
      <dgm:spPr/>
      <dgm:t>
        <a:bodyPr/>
        <a:lstStyle/>
        <a:p>
          <a:endParaRPr lang="en-IN"/>
        </a:p>
      </dgm:t>
    </dgm:pt>
    <dgm:pt modelId="{19843369-ABB7-4C8E-B09E-8011344A5B70}">
      <dgm:prSet/>
      <dgm:spPr/>
      <dgm:t>
        <a:bodyPr/>
        <a:lstStyle/>
        <a:p>
          <a:endParaRPr lang="en-IN"/>
        </a:p>
      </dgm:t>
    </dgm:pt>
    <dgm:pt modelId="{E455DFC3-AD9D-4CF1-AF62-4B163784BA25}" type="parTrans" cxnId="{12584B3D-2EA0-4D07-8386-3CBB10AC8D07}">
      <dgm:prSet/>
      <dgm:spPr/>
      <dgm:t>
        <a:bodyPr/>
        <a:lstStyle/>
        <a:p>
          <a:endParaRPr lang="en-IN"/>
        </a:p>
      </dgm:t>
    </dgm:pt>
    <dgm:pt modelId="{2FB060AD-1D86-4EFE-AC85-F8AD314FAD1C}" type="sibTrans" cxnId="{12584B3D-2EA0-4D07-8386-3CBB10AC8D07}">
      <dgm:prSet/>
      <dgm:spPr/>
      <dgm:t>
        <a:bodyPr/>
        <a:lstStyle/>
        <a:p>
          <a:endParaRPr lang="en-IN"/>
        </a:p>
      </dgm:t>
    </dgm:pt>
    <dgm:pt modelId="{8751C003-44A8-44B5-B53D-EE62648EB7C3}">
      <dgm:prSet/>
      <dgm:spPr/>
      <dgm:t>
        <a:bodyPr/>
        <a:lstStyle/>
        <a:p>
          <a:r>
            <a:rPr lang="en-US" b="0" i="0"/>
            <a:t>It helps in developing the academic integrity and numeracy expertise</a:t>
          </a:r>
          <a:endParaRPr lang="en-IN"/>
        </a:p>
      </dgm:t>
    </dgm:pt>
    <dgm:pt modelId="{ABC93200-2A2B-4DF8-9163-7E40D32BFB15}" type="parTrans" cxnId="{FFF6A850-1379-4867-9766-F1905428C726}">
      <dgm:prSet/>
      <dgm:spPr/>
      <dgm:t>
        <a:bodyPr/>
        <a:lstStyle/>
        <a:p>
          <a:endParaRPr lang="en-IN"/>
        </a:p>
      </dgm:t>
    </dgm:pt>
    <dgm:pt modelId="{79FD5E10-FE3F-45B5-A2A5-A441F1537370}" type="sibTrans" cxnId="{FFF6A850-1379-4867-9766-F1905428C726}">
      <dgm:prSet/>
      <dgm:spPr/>
      <dgm:t>
        <a:bodyPr/>
        <a:lstStyle/>
        <a:p>
          <a:endParaRPr lang="en-IN"/>
        </a:p>
      </dgm:t>
    </dgm:pt>
    <dgm:pt modelId="{C6C36739-7600-45B5-ACBC-AC9691A7ED9B}">
      <dgm:prSet/>
      <dgm:spPr/>
      <dgm:t>
        <a:bodyPr/>
        <a:lstStyle/>
        <a:p>
          <a:r>
            <a:rPr lang="en-US" dirty="0"/>
            <a:t>The skills provide self-confidence and self-esteem in organizational environment </a:t>
          </a:r>
          <a:endParaRPr lang="en-IN" dirty="0"/>
        </a:p>
      </dgm:t>
    </dgm:pt>
    <dgm:pt modelId="{BA4FD380-E9BB-44F4-9680-C18B32BFA6FC}" type="parTrans" cxnId="{F174CCFE-5ACD-4B45-B4B5-B037AF512EC3}">
      <dgm:prSet/>
      <dgm:spPr/>
      <dgm:t>
        <a:bodyPr/>
        <a:lstStyle/>
        <a:p>
          <a:endParaRPr lang="en-IN"/>
        </a:p>
      </dgm:t>
    </dgm:pt>
    <dgm:pt modelId="{C8E21BE9-2F45-45DE-8DCD-EC8F0C9C572F}" type="sibTrans" cxnId="{F174CCFE-5ACD-4B45-B4B5-B037AF512EC3}">
      <dgm:prSet/>
      <dgm:spPr/>
      <dgm:t>
        <a:bodyPr/>
        <a:lstStyle/>
        <a:p>
          <a:endParaRPr lang="en-IN"/>
        </a:p>
      </dgm:t>
    </dgm:pt>
    <dgm:pt modelId="{18D9FF53-F475-4F0E-B892-CAD98540CF3C}" type="pres">
      <dgm:prSet presAssocID="{7F20D6A3-037C-4E42-BD2E-7F220E0D4CE7}" presName="linearFlow" presStyleCnt="0">
        <dgm:presLayoutVars>
          <dgm:dir/>
          <dgm:animLvl val="lvl"/>
          <dgm:resizeHandles val="exact"/>
        </dgm:presLayoutVars>
      </dgm:prSet>
      <dgm:spPr/>
    </dgm:pt>
    <dgm:pt modelId="{E2BD49CE-82CE-4C84-A04C-A5F5DCC65DCA}" type="pres">
      <dgm:prSet presAssocID="{2F030BBC-B0F9-49EA-918A-BF3EC96BC967}" presName="composite" presStyleCnt="0"/>
      <dgm:spPr/>
    </dgm:pt>
    <dgm:pt modelId="{BFFD7457-6A08-42AB-A04E-8CE3E3DA17D8}" type="pres">
      <dgm:prSet presAssocID="{2F030BBC-B0F9-49EA-918A-BF3EC96BC967}" presName="parentText" presStyleLbl="alignNode1" presStyleIdx="0" presStyleCnt="10">
        <dgm:presLayoutVars>
          <dgm:chMax val="1"/>
          <dgm:bulletEnabled val="1"/>
        </dgm:presLayoutVars>
      </dgm:prSet>
      <dgm:spPr/>
    </dgm:pt>
    <dgm:pt modelId="{A8BB3AAD-0D73-4FBF-9E95-509749276456}" type="pres">
      <dgm:prSet presAssocID="{2F030BBC-B0F9-49EA-918A-BF3EC96BC967}" presName="descendantText" presStyleLbl="alignAcc1" presStyleIdx="0" presStyleCnt="10">
        <dgm:presLayoutVars>
          <dgm:bulletEnabled val="1"/>
        </dgm:presLayoutVars>
      </dgm:prSet>
      <dgm:spPr/>
    </dgm:pt>
    <dgm:pt modelId="{9E7F6740-0AB1-4F8A-9ECC-D1D1F7D7C51A}" type="pres">
      <dgm:prSet presAssocID="{97846938-6D7B-4A1E-A816-527997960422}" presName="sp" presStyleCnt="0"/>
      <dgm:spPr/>
    </dgm:pt>
    <dgm:pt modelId="{9BAB14D0-19CE-491E-8591-B9645C5DD354}" type="pres">
      <dgm:prSet presAssocID="{C7B8CB36-7B72-4131-A226-2E4DAA08D037}" presName="composite" presStyleCnt="0"/>
      <dgm:spPr/>
    </dgm:pt>
    <dgm:pt modelId="{A8898C24-ADD3-46FE-A832-5E44005BFE8B}" type="pres">
      <dgm:prSet presAssocID="{C7B8CB36-7B72-4131-A226-2E4DAA08D037}" presName="parentText" presStyleLbl="alignNode1" presStyleIdx="1" presStyleCnt="10">
        <dgm:presLayoutVars>
          <dgm:chMax val="1"/>
          <dgm:bulletEnabled val="1"/>
        </dgm:presLayoutVars>
      </dgm:prSet>
      <dgm:spPr/>
    </dgm:pt>
    <dgm:pt modelId="{F7A40CFF-E8D2-48C8-A913-798464D519C3}" type="pres">
      <dgm:prSet presAssocID="{C7B8CB36-7B72-4131-A226-2E4DAA08D037}" presName="descendantText" presStyleLbl="alignAcc1" presStyleIdx="1" presStyleCnt="10">
        <dgm:presLayoutVars>
          <dgm:bulletEnabled val="1"/>
        </dgm:presLayoutVars>
      </dgm:prSet>
      <dgm:spPr/>
    </dgm:pt>
    <dgm:pt modelId="{BCF10D16-4B29-4E36-9E49-4C067B2E9389}" type="pres">
      <dgm:prSet presAssocID="{91498A70-AE52-49B0-B35E-AE286C31D9BE}" presName="sp" presStyleCnt="0"/>
      <dgm:spPr/>
    </dgm:pt>
    <dgm:pt modelId="{59116DD0-29DD-4569-BE70-41114D32ADD6}" type="pres">
      <dgm:prSet presAssocID="{66E2BAC7-38DE-4954-8E5B-EDE8508A9208}" presName="composite" presStyleCnt="0"/>
      <dgm:spPr/>
    </dgm:pt>
    <dgm:pt modelId="{6BB096C4-70FD-4F26-95AA-D6F5DFEE8F1E}" type="pres">
      <dgm:prSet presAssocID="{66E2BAC7-38DE-4954-8E5B-EDE8508A9208}" presName="parentText" presStyleLbl="alignNode1" presStyleIdx="2" presStyleCnt="10">
        <dgm:presLayoutVars>
          <dgm:chMax val="1"/>
          <dgm:bulletEnabled val="1"/>
        </dgm:presLayoutVars>
      </dgm:prSet>
      <dgm:spPr/>
    </dgm:pt>
    <dgm:pt modelId="{C0E1E5E7-6DEF-4E9A-9098-09FEC9A5C682}" type="pres">
      <dgm:prSet presAssocID="{66E2BAC7-38DE-4954-8E5B-EDE8508A9208}" presName="descendantText" presStyleLbl="alignAcc1" presStyleIdx="2" presStyleCnt="10">
        <dgm:presLayoutVars>
          <dgm:bulletEnabled val="1"/>
        </dgm:presLayoutVars>
      </dgm:prSet>
      <dgm:spPr/>
    </dgm:pt>
    <dgm:pt modelId="{352105FC-9CB7-47E7-9BB7-1777936175F1}" type="pres">
      <dgm:prSet presAssocID="{60A8FF11-F944-4364-9A86-9DC4C7732FE5}" presName="sp" presStyleCnt="0"/>
      <dgm:spPr/>
    </dgm:pt>
    <dgm:pt modelId="{27C62B5B-893E-4041-85B5-09EFFD4934A3}" type="pres">
      <dgm:prSet presAssocID="{DB9B01D0-EB7E-4A6A-B079-CE104E5AFF7B}" presName="composite" presStyleCnt="0"/>
      <dgm:spPr/>
    </dgm:pt>
    <dgm:pt modelId="{2213F6B0-12EA-4DA8-AD77-F17C54DC4470}" type="pres">
      <dgm:prSet presAssocID="{DB9B01D0-EB7E-4A6A-B079-CE104E5AFF7B}" presName="parentText" presStyleLbl="alignNode1" presStyleIdx="3" presStyleCnt="10">
        <dgm:presLayoutVars>
          <dgm:chMax val="1"/>
          <dgm:bulletEnabled val="1"/>
        </dgm:presLayoutVars>
      </dgm:prSet>
      <dgm:spPr/>
    </dgm:pt>
    <dgm:pt modelId="{16BDD442-84AC-4B4F-8E17-AF0DCF80F9B4}" type="pres">
      <dgm:prSet presAssocID="{DB9B01D0-EB7E-4A6A-B079-CE104E5AFF7B}" presName="descendantText" presStyleLbl="alignAcc1" presStyleIdx="3" presStyleCnt="10">
        <dgm:presLayoutVars>
          <dgm:bulletEnabled val="1"/>
        </dgm:presLayoutVars>
      </dgm:prSet>
      <dgm:spPr/>
    </dgm:pt>
    <dgm:pt modelId="{E4E59529-8498-45B2-84BE-60DFC03E4385}" type="pres">
      <dgm:prSet presAssocID="{7D0B9EA1-1FFE-4C51-9041-6696DC341D79}" presName="sp" presStyleCnt="0"/>
      <dgm:spPr/>
    </dgm:pt>
    <dgm:pt modelId="{B48B5E30-3843-4EE0-9A5E-F541D4B9F876}" type="pres">
      <dgm:prSet presAssocID="{E2D102C9-CD30-4544-89DC-337347BB7A0E}" presName="composite" presStyleCnt="0"/>
      <dgm:spPr/>
    </dgm:pt>
    <dgm:pt modelId="{1A679A9A-57F3-4C53-8A57-FB512108F821}" type="pres">
      <dgm:prSet presAssocID="{E2D102C9-CD30-4544-89DC-337347BB7A0E}" presName="parentText" presStyleLbl="alignNode1" presStyleIdx="4" presStyleCnt="10">
        <dgm:presLayoutVars>
          <dgm:chMax val="1"/>
          <dgm:bulletEnabled val="1"/>
        </dgm:presLayoutVars>
      </dgm:prSet>
      <dgm:spPr/>
    </dgm:pt>
    <dgm:pt modelId="{B94E4C8C-6441-40EC-A5C5-A79EFA32D3A9}" type="pres">
      <dgm:prSet presAssocID="{E2D102C9-CD30-4544-89DC-337347BB7A0E}" presName="descendantText" presStyleLbl="alignAcc1" presStyleIdx="4" presStyleCnt="10" custLinFactNeighborX="0" custLinFactNeighborY="0">
        <dgm:presLayoutVars>
          <dgm:bulletEnabled val="1"/>
        </dgm:presLayoutVars>
      </dgm:prSet>
      <dgm:spPr/>
    </dgm:pt>
    <dgm:pt modelId="{92F4800E-7E7C-4B79-B7E7-7C7EF226EB71}" type="pres">
      <dgm:prSet presAssocID="{C2E92F55-951B-412D-B71A-0CF0493B3257}" presName="sp" presStyleCnt="0"/>
      <dgm:spPr/>
    </dgm:pt>
    <dgm:pt modelId="{25F03556-BEAD-4866-B7E8-221A0EDF44A7}" type="pres">
      <dgm:prSet presAssocID="{63C0B22D-47D9-4B22-9477-6E49329D9655}" presName="composite" presStyleCnt="0"/>
      <dgm:spPr/>
    </dgm:pt>
    <dgm:pt modelId="{89A9CE57-C3F2-490C-93A9-55C791E9512F}" type="pres">
      <dgm:prSet presAssocID="{63C0B22D-47D9-4B22-9477-6E49329D9655}" presName="parentText" presStyleLbl="alignNode1" presStyleIdx="5" presStyleCnt="10" custLinFactNeighborY="0">
        <dgm:presLayoutVars>
          <dgm:chMax val="1"/>
          <dgm:bulletEnabled val="1"/>
        </dgm:presLayoutVars>
      </dgm:prSet>
      <dgm:spPr/>
    </dgm:pt>
    <dgm:pt modelId="{3BEBDF27-73D9-4CC9-8A2D-526F90073511}" type="pres">
      <dgm:prSet presAssocID="{63C0B22D-47D9-4B22-9477-6E49329D9655}" presName="descendantText" presStyleLbl="alignAcc1" presStyleIdx="5" presStyleCnt="10">
        <dgm:presLayoutVars>
          <dgm:bulletEnabled val="1"/>
        </dgm:presLayoutVars>
      </dgm:prSet>
      <dgm:spPr/>
    </dgm:pt>
    <dgm:pt modelId="{3AB9A158-D461-4AB5-92F7-66A7714874EA}" type="pres">
      <dgm:prSet presAssocID="{1EBC27E9-BB62-4B27-8244-3718F69BB04D}" presName="sp" presStyleCnt="0"/>
      <dgm:spPr/>
    </dgm:pt>
    <dgm:pt modelId="{9A7E2268-A44C-4FC1-BC88-9AAB3251B194}" type="pres">
      <dgm:prSet presAssocID="{5AE828D5-0E09-46C6-8A5E-F1BAC178C387}" presName="composite" presStyleCnt="0"/>
      <dgm:spPr/>
    </dgm:pt>
    <dgm:pt modelId="{8E6C7889-374A-485C-A472-4F09B21F2A92}" type="pres">
      <dgm:prSet presAssocID="{5AE828D5-0E09-46C6-8A5E-F1BAC178C387}" presName="parentText" presStyleLbl="alignNode1" presStyleIdx="6" presStyleCnt="10">
        <dgm:presLayoutVars>
          <dgm:chMax val="1"/>
          <dgm:bulletEnabled val="1"/>
        </dgm:presLayoutVars>
      </dgm:prSet>
      <dgm:spPr/>
    </dgm:pt>
    <dgm:pt modelId="{4FCADA81-E5DF-4D96-BC0C-6A5CEF4A8104}" type="pres">
      <dgm:prSet presAssocID="{5AE828D5-0E09-46C6-8A5E-F1BAC178C387}" presName="descendantText" presStyleLbl="alignAcc1" presStyleIdx="6" presStyleCnt="10">
        <dgm:presLayoutVars>
          <dgm:bulletEnabled val="1"/>
        </dgm:presLayoutVars>
      </dgm:prSet>
      <dgm:spPr/>
    </dgm:pt>
    <dgm:pt modelId="{BC1F017F-952B-424E-8781-3A223997E22B}" type="pres">
      <dgm:prSet presAssocID="{8A3B771F-3573-4689-9014-3716CEC1FB3E}" presName="sp" presStyleCnt="0"/>
      <dgm:spPr/>
    </dgm:pt>
    <dgm:pt modelId="{6BEEF1CC-C586-41B8-83F4-B573A528C67D}" type="pres">
      <dgm:prSet presAssocID="{7F0AD3A5-2A2B-4419-8024-4B83FDD63538}" presName="composite" presStyleCnt="0"/>
      <dgm:spPr/>
    </dgm:pt>
    <dgm:pt modelId="{5A40F8BB-DB61-44F8-936C-2C757B2AC0A0}" type="pres">
      <dgm:prSet presAssocID="{7F0AD3A5-2A2B-4419-8024-4B83FDD63538}" presName="parentText" presStyleLbl="alignNode1" presStyleIdx="7" presStyleCnt="10">
        <dgm:presLayoutVars>
          <dgm:chMax val="1"/>
          <dgm:bulletEnabled val="1"/>
        </dgm:presLayoutVars>
      </dgm:prSet>
      <dgm:spPr/>
    </dgm:pt>
    <dgm:pt modelId="{45256A04-6BDC-4D95-BFDB-C90CE25D3F89}" type="pres">
      <dgm:prSet presAssocID="{7F0AD3A5-2A2B-4419-8024-4B83FDD63538}" presName="descendantText" presStyleLbl="alignAcc1" presStyleIdx="7" presStyleCnt="10">
        <dgm:presLayoutVars>
          <dgm:bulletEnabled val="1"/>
        </dgm:presLayoutVars>
      </dgm:prSet>
      <dgm:spPr/>
    </dgm:pt>
    <dgm:pt modelId="{E2DE753E-709D-4064-80FA-59CAB8656D90}" type="pres">
      <dgm:prSet presAssocID="{56E0F026-CD88-449F-9244-D12A7A51D196}" presName="sp" presStyleCnt="0"/>
      <dgm:spPr/>
    </dgm:pt>
    <dgm:pt modelId="{220920FC-7A3E-4D74-BE68-97458FA4EDB8}" type="pres">
      <dgm:prSet presAssocID="{2A555594-B990-4B29-AE0B-0358C34C372A}" presName="composite" presStyleCnt="0"/>
      <dgm:spPr/>
    </dgm:pt>
    <dgm:pt modelId="{00BAFA5E-537C-44FC-A55C-C5869151553E}" type="pres">
      <dgm:prSet presAssocID="{2A555594-B990-4B29-AE0B-0358C34C372A}" presName="parentText" presStyleLbl="alignNode1" presStyleIdx="8" presStyleCnt="10">
        <dgm:presLayoutVars>
          <dgm:chMax val="1"/>
          <dgm:bulletEnabled val="1"/>
        </dgm:presLayoutVars>
      </dgm:prSet>
      <dgm:spPr/>
    </dgm:pt>
    <dgm:pt modelId="{5D066C83-74C6-40D5-8479-8F695BA21FC8}" type="pres">
      <dgm:prSet presAssocID="{2A555594-B990-4B29-AE0B-0358C34C372A}" presName="descendantText" presStyleLbl="alignAcc1" presStyleIdx="8" presStyleCnt="10">
        <dgm:presLayoutVars>
          <dgm:bulletEnabled val="1"/>
        </dgm:presLayoutVars>
      </dgm:prSet>
      <dgm:spPr/>
    </dgm:pt>
    <dgm:pt modelId="{716EC19A-0576-4DDD-BCAD-D8A81E04FE64}" type="pres">
      <dgm:prSet presAssocID="{A2A8973D-00B7-404A-8DD8-26C52B98F58B}" presName="sp" presStyleCnt="0"/>
      <dgm:spPr/>
    </dgm:pt>
    <dgm:pt modelId="{8B81481B-9425-44BE-945C-91098B4A0D51}" type="pres">
      <dgm:prSet presAssocID="{19843369-ABB7-4C8E-B09E-8011344A5B70}" presName="composite" presStyleCnt="0"/>
      <dgm:spPr/>
    </dgm:pt>
    <dgm:pt modelId="{FDA090B8-6ACE-4FE3-A83E-00D9F6371B61}" type="pres">
      <dgm:prSet presAssocID="{19843369-ABB7-4C8E-B09E-8011344A5B70}" presName="parentText" presStyleLbl="alignNode1" presStyleIdx="9" presStyleCnt="10">
        <dgm:presLayoutVars>
          <dgm:chMax val="1"/>
          <dgm:bulletEnabled val="1"/>
        </dgm:presLayoutVars>
      </dgm:prSet>
      <dgm:spPr/>
    </dgm:pt>
    <dgm:pt modelId="{DE21696F-FC66-4D8E-923E-4805CAF28A21}" type="pres">
      <dgm:prSet presAssocID="{19843369-ABB7-4C8E-B09E-8011344A5B70}" presName="descendantText" presStyleLbl="alignAcc1" presStyleIdx="9" presStyleCnt="10">
        <dgm:presLayoutVars>
          <dgm:bulletEnabled val="1"/>
        </dgm:presLayoutVars>
      </dgm:prSet>
      <dgm:spPr/>
    </dgm:pt>
  </dgm:ptLst>
  <dgm:cxnLst>
    <dgm:cxn modelId="{6BB7A903-DE93-4C44-A4DB-4A3BF0454D22}" type="presOf" srcId="{19843369-ABB7-4C8E-B09E-8011344A5B70}" destId="{FDA090B8-6ACE-4FE3-A83E-00D9F6371B61}" srcOrd="0" destOrd="0" presId="urn:microsoft.com/office/officeart/2005/8/layout/chevron2"/>
    <dgm:cxn modelId="{8C755405-BD39-40A0-9319-88B9205B9108}" type="presOf" srcId="{4D89EB88-5228-4CBE-8C04-44A0455B57A2}" destId="{4FCADA81-E5DF-4D96-BC0C-6A5CEF4A8104}" srcOrd="0" destOrd="0" presId="urn:microsoft.com/office/officeart/2005/8/layout/chevron2"/>
    <dgm:cxn modelId="{8C73FD07-0E84-439F-BE8F-DD1187130E4B}" srcId="{7F20D6A3-037C-4E42-BD2E-7F220E0D4CE7}" destId="{66E2BAC7-38DE-4954-8E5B-EDE8508A9208}" srcOrd="2" destOrd="0" parTransId="{D8FD5511-35D7-40D6-B0F0-E54047E9FE88}" sibTransId="{60A8FF11-F944-4364-9A86-9DC4C7732FE5}"/>
    <dgm:cxn modelId="{94D82D0A-8E79-402C-A037-B98E72118E87}" type="presOf" srcId="{EB931948-35F2-4C47-88E0-C57D58038DD1}" destId="{5D066C83-74C6-40D5-8479-8F695BA21FC8}" srcOrd="0" destOrd="0" presId="urn:microsoft.com/office/officeart/2005/8/layout/chevron2"/>
    <dgm:cxn modelId="{AFF2CA0E-2235-4226-9F73-AA3354A28281}" type="presOf" srcId="{3FE50E1D-5B45-4758-AAD6-C8E4FA4F1C09}" destId="{45256A04-6BDC-4D95-BFDB-C90CE25D3F89}" srcOrd="0" destOrd="0" presId="urn:microsoft.com/office/officeart/2005/8/layout/chevron2"/>
    <dgm:cxn modelId="{E17F0917-01C5-4E27-B476-286BEA20BECE}" srcId="{7F20D6A3-037C-4E42-BD2E-7F220E0D4CE7}" destId="{E2D102C9-CD30-4544-89DC-337347BB7A0E}" srcOrd="4" destOrd="0" parTransId="{15B7A3EC-0E98-4F70-92C1-A3EC11C38C68}" sibTransId="{C2E92F55-951B-412D-B71A-0CF0493B3257}"/>
    <dgm:cxn modelId="{BB92F81A-C5A1-47FB-A120-6378CA0C5583}" srcId="{7F20D6A3-037C-4E42-BD2E-7F220E0D4CE7}" destId="{2A555594-B990-4B29-AE0B-0358C34C372A}" srcOrd="8" destOrd="0" parTransId="{27898CBA-B520-404A-835F-A64C41564DB3}" sibTransId="{A2A8973D-00B7-404A-8DD8-26C52B98F58B}"/>
    <dgm:cxn modelId="{48763020-C6B7-4314-8ECE-BFD4B8EC7EA4}" srcId="{63C0B22D-47D9-4B22-9477-6E49329D9655}" destId="{AA6953BE-0F13-4A71-80EE-2E133D3A907B}" srcOrd="0" destOrd="0" parTransId="{2596F448-A5CF-4D8B-9255-35F04BA2E718}" sibTransId="{894BA652-05C5-4A04-ACAD-75791E16A6DE}"/>
    <dgm:cxn modelId="{78FC7120-26BE-4C89-AB8E-ABB32C5914E6}" type="presOf" srcId="{66E2BAC7-38DE-4954-8E5B-EDE8508A9208}" destId="{6BB096C4-70FD-4F26-95AA-D6F5DFEE8F1E}" srcOrd="0" destOrd="0" presId="urn:microsoft.com/office/officeart/2005/8/layout/chevron2"/>
    <dgm:cxn modelId="{7E7F4E2A-848C-46F0-8E1E-395A90A7746D}" type="presOf" srcId="{E2D102C9-CD30-4544-89DC-337347BB7A0E}" destId="{1A679A9A-57F3-4C53-8A57-FB512108F821}" srcOrd="0" destOrd="0" presId="urn:microsoft.com/office/officeart/2005/8/layout/chevron2"/>
    <dgm:cxn modelId="{E9BA552A-3A02-4F62-8982-D403A35E64CD}" type="presOf" srcId="{9BE7EB8B-3E54-4AF6-9EF9-3406883AD9C0}" destId="{F7A40CFF-E8D2-48C8-A913-798464D519C3}" srcOrd="0" destOrd="0" presId="urn:microsoft.com/office/officeart/2005/8/layout/chevron2"/>
    <dgm:cxn modelId="{525FD12F-16BA-41B8-B41A-ACED67FBFC62}" type="presOf" srcId="{7F20D6A3-037C-4E42-BD2E-7F220E0D4CE7}" destId="{18D9FF53-F475-4F0E-B892-CAD98540CF3C}" srcOrd="0" destOrd="0" presId="urn:microsoft.com/office/officeart/2005/8/layout/chevron2"/>
    <dgm:cxn modelId="{A6147A38-B94B-4D85-AF60-E1719639A87E}" srcId="{C7B8CB36-7B72-4131-A226-2E4DAA08D037}" destId="{9BE7EB8B-3E54-4AF6-9EF9-3406883AD9C0}" srcOrd="0" destOrd="0" parTransId="{975C4637-922B-4EE7-A91B-49FB3A756F32}" sibTransId="{6B135A81-2E62-4A5E-8C62-B42833168986}"/>
    <dgm:cxn modelId="{8D31BB38-F0C3-47F8-A63D-3DCEBFAB2F53}" srcId="{DB9B01D0-EB7E-4A6A-B079-CE104E5AFF7B}" destId="{BE6B3875-C215-48B6-8F0E-B1AC6DF2BC54}" srcOrd="0" destOrd="0" parTransId="{366A242E-DA1C-4B8A-AE28-8C8C6E79C8B7}" sibTransId="{DEE7C9A2-FCC2-4D24-A433-BCDC2B5EE569}"/>
    <dgm:cxn modelId="{323C573C-9A49-4816-AD92-08EB3D72B8AA}" type="presOf" srcId="{5AE828D5-0E09-46C6-8A5E-F1BAC178C387}" destId="{8E6C7889-374A-485C-A472-4F09B21F2A92}" srcOrd="0" destOrd="0" presId="urn:microsoft.com/office/officeart/2005/8/layout/chevron2"/>
    <dgm:cxn modelId="{12584B3D-2EA0-4D07-8386-3CBB10AC8D07}" srcId="{7F20D6A3-037C-4E42-BD2E-7F220E0D4CE7}" destId="{19843369-ABB7-4C8E-B09E-8011344A5B70}" srcOrd="9" destOrd="0" parTransId="{E455DFC3-AD9D-4CF1-AF62-4B163784BA25}" sibTransId="{2FB060AD-1D86-4EFE-AC85-F8AD314FAD1C}"/>
    <dgm:cxn modelId="{01AC3960-5505-4E6F-89D7-941EB9CAF6E2}" type="presOf" srcId="{C6C36739-7600-45B5-ACBC-AC9691A7ED9B}" destId="{C0E1E5E7-6DEF-4E9A-9098-09FEC9A5C682}" srcOrd="0" destOrd="0" presId="urn:microsoft.com/office/officeart/2005/8/layout/chevron2"/>
    <dgm:cxn modelId="{854C6841-B5C8-47AA-A4C9-E214EE47F17D}" type="presOf" srcId="{7F0AD3A5-2A2B-4419-8024-4B83FDD63538}" destId="{5A40F8BB-DB61-44F8-936C-2C757B2AC0A0}" srcOrd="0" destOrd="0" presId="urn:microsoft.com/office/officeart/2005/8/layout/chevron2"/>
    <dgm:cxn modelId="{7406FE41-54B1-4F29-9009-165DC36B022D}" type="presOf" srcId="{BE6B3875-C215-48B6-8F0E-B1AC6DF2BC54}" destId="{16BDD442-84AC-4B4F-8E17-AF0DCF80F9B4}" srcOrd="0" destOrd="0" presId="urn:microsoft.com/office/officeart/2005/8/layout/chevron2"/>
    <dgm:cxn modelId="{0DD2B767-9638-42B8-88DD-B30A04B781D9}" srcId="{7F20D6A3-037C-4E42-BD2E-7F220E0D4CE7}" destId="{C7B8CB36-7B72-4131-A226-2E4DAA08D037}" srcOrd="1" destOrd="0" parTransId="{308B7997-5AE8-46B5-9910-0F0AB216AC65}" sibTransId="{91498A70-AE52-49B0-B35E-AE286C31D9BE}"/>
    <dgm:cxn modelId="{0F8ABF6B-DEBF-48A4-B36B-A14D3CD6C569}" type="presOf" srcId="{8751C003-44A8-44B5-B53D-EE62648EB7C3}" destId="{DE21696F-FC66-4D8E-923E-4805CAF28A21}" srcOrd="0" destOrd="0" presId="urn:microsoft.com/office/officeart/2005/8/layout/chevron2"/>
    <dgm:cxn modelId="{FFF6A850-1379-4867-9766-F1905428C726}" srcId="{19843369-ABB7-4C8E-B09E-8011344A5B70}" destId="{8751C003-44A8-44B5-B53D-EE62648EB7C3}" srcOrd="0" destOrd="0" parTransId="{ABC93200-2A2B-4DF8-9163-7E40D32BFB15}" sibTransId="{79FD5E10-FE3F-45B5-A2A5-A441F1537370}"/>
    <dgm:cxn modelId="{3280DC52-3E6B-4A54-BF71-06574906D194}" type="presOf" srcId="{63C0B22D-47D9-4B22-9477-6E49329D9655}" destId="{89A9CE57-C3F2-490C-93A9-55C791E9512F}" srcOrd="0" destOrd="0" presId="urn:microsoft.com/office/officeart/2005/8/layout/chevron2"/>
    <dgm:cxn modelId="{73BFD375-CE0B-4532-AFD1-47D83F1556F4}" srcId="{2A555594-B990-4B29-AE0B-0358C34C372A}" destId="{EB931948-35F2-4C47-88E0-C57D58038DD1}" srcOrd="0" destOrd="0" parTransId="{1665E7BF-2C9A-4B62-88C1-B8CBD96EC4A3}" sibTransId="{14B73F01-37F6-4F04-B270-38D89247D3AC}"/>
    <dgm:cxn modelId="{7D7C105A-2A12-43F4-AF70-64FAC63C23EB}" type="presOf" srcId="{2F030BBC-B0F9-49EA-918A-BF3EC96BC967}" destId="{BFFD7457-6A08-42AB-A04E-8CE3E3DA17D8}" srcOrd="0" destOrd="0" presId="urn:microsoft.com/office/officeart/2005/8/layout/chevron2"/>
    <dgm:cxn modelId="{10ABDB7D-0CAC-4DF0-A182-08A102BD4086}" srcId="{2F030BBC-B0F9-49EA-918A-BF3EC96BC967}" destId="{CE63297C-C565-436A-854F-B25B94FBE6F8}" srcOrd="0" destOrd="0" parTransId="{64E16E86-FE63-4A50-BEC5-2553656C54B6}" sibTransId="{B4DACAD2-677E-449D-8054-3681A43CA101}"/>
    <dgm:cxn modelId="{E223BC80-26FF-43A6-AC03-76E2C9804067}" srcId="{5AE828D5-0E09-46C6-8A5E-F1BAC178C387}" destId="{4D89EB88-5228-4CBE-8C04-44A0455B57A2}" srcOrd="0" destOrd="0" parTransId="{6DF94856-86BA-4E2B-A810-7AADE43F8573}" sibTransId="{2E17567C-FF8C-4C92-B081-C59E10748788}"/>
    <dgm:cxn modelId="{387DA283-7C0E-46DD-B7AB-A002D1DFEDD5}" type="presOf" srcId="{DB9B01D0-EB7E-4A6A-B079-CE104E5AFF7B}" destId="{2213F6B0-12EA-4DA8-AD77-F17C54DC4470}" srcOrd="0" destOrd="0" presId="urn:microsoft.com/office/officeart/2005/8/layout/chevron2"/>
    <dgm:cxn modelId="{386E1C84-5344-48CC-A239-91008AE740BA}" srcId="{7F20D6A3-037C-4E42-BD2E-7F220E0D4CE7}" destId="{5AE828D5-0E09-46C6-8A5E-F1BAC178C387}" srcOrd="6" destOrd="0" parTransId="{B2AB9FF9-60D3-4282-BEB7-9FE5CFEBA900}" sibTransId="{8A3B771F-3573-4689-9014-3716CEC1FB3E}"/>
    <dgm:cxn modelId="{E1FEFD91-0105-4D14-AAA3-0B2612C190CA}" srcId="{7F20D6A3-037C-4E42-BD2E-7F220E0D4CE7}" destId="{2F030BBC-B0F9-49EA-918A-BF3EC96BC967}" srcOrd="0" destOrd="0" parTransId="{649DA207-CDB0-4913-AD84-002466D3D8F3}" sibTransId="{97846938-6D7B-4A1E-A816-527997960422}"/>
    <dgm:cxn modelId="{04E115B9-988C-44FC-A2DB-A2357CB39027}" srcId="{7F0AD3A5-2A2B-4419-8024-4B83FDD63538}" destId="{3FE50E1D-5B45-4758-AAD6-C8E4FA4F1C09}" srcOrd="0" destOrd="0" parTransId="{6E3E0947-23CF-440E-8270-E4AFE1609FA7}" sibTransId="{D37561BB-C063-4B88-810E-CB8D919AC73E}"/>
    <dgm:cxn modelId="{C633A8BD-E9B9-40B0-85EF-525686F6F99E}" srcId="{7F20D6A3-037C-4E42-BD2E-7F220E0D4CE7}" destId="{DB9B01D0-EB7E-4A6A-B079-CE104E5AFF7B}" srcOrd="3" destOrd="0" parTransId="{592AEB56-DFD8-409B-9E0E-EAFFA2DAE689}" sibTransId="{7D0B9EA1-1FFE-4C51-9041-6696DC341D79}"/>
    <dgm:cxn modelId="{355BD6C4-5895-4E81-8CEC-DADD8DEF313C}" srcId="{E2D102C9-CD30-4544-89DC-337347BB7A0E}" destId="{ABB55A6D-E3E1-4DA2-92E1-F7F9A109AC0E}" srcOrd="0" destOrd="0" parTransId="{D07A96D8-A016-42E3-B090-0240E449903D}" sibTransId="{5DBA9EA9-EF3B-40F5-9DE8-D89AE62939DA}"/>
    <dgm:cxn modelId="{90554DCB-369C-47BD-A75B-D46EDA11E594}" type="presOf" srcId="{2A555594-B990-4B29-AE0B-0358C34C372A}" destId="{00BAFA5E-537C-44FC-A55C-C5869151553E}" srcOrd="0" destOrd="0" presId="urn:microsoft.com/office/officeart/2005/8/layout/chevron2"/>
    <dgm:cxn modelId="{3247B9E5-5EF4-49E1-8CAE-D12963FF8CD0}" type="presOf" srcId="{CE63297C-C565-436A-854F-B25B94FBE6F8}" destId="{A8BB3AAD-0D73-4FBF-9E95-509749276456}" srcOrd="0" destOrd="0" presId="urn:microsoft.com/office/officeart/2005/8/layout/chevron2"/>
    <dgm:cxn modelId="{FBE51CE6-7C7C-4AA8-A600-AA62EDFEDE6C}" srcId="{7F20D6A3-037C-4E42-BD2E-7F220E0D4CE7}" destId="{7F0AD3A5-2A2B-4419-8024-4B83FDD63538}" srcOrd="7" destOrd="0" parTransId="{CAF4D7D7-3B44-473D-9A15-365718A5EAD9}" sibTransId="{56E0F026-CD88-449F-9244-D12A7A51D196}"/>
    <dgm:cxn modelId="{8471BFE6-B906-4B6C-A7E1-56E87DFEDC74}" type="presOf" srcId="{AA6953BE-0F13-4A71-80EE-2E133D3A907B}" destId="{3BEBDF27-73D9-4CC9-8A2D-526F90073511}" srcOrd="0" destOrd="0" presId="urn:microsoft.com/office/officeart/2005/8/layout/chevron2"/>
    <dgm:cxn modelId="{9A9F76F8-BC9B-4EC9-ABED-3A6511A1DAAF}" type="presOf" srcId="{C7B8CB36-7B72-4131-A226-2E4DAA08D037}" destId="{A8898C24-ADD3-46FE-A832-5E44005BFE8B}" srcOrd="0" destOrd="0" presId="urn:microsoft.com/office/officeart/2005/8/layout/chevron2"/>
    <dgm:cxn modelId="{6F4804FD-B3CD-43E6-BAF3-799E95D6A24B}" srcId="{7F20D6A3-037C-4E42-BD2E-7F220E0D4CE7}" destId="{63C0B22D-47D9-4B22-9477-6E49329D9655}" srcOrd="5" destOrd="0" parTransId="{9CBA9FEF-CC81-462C-AB4C-4DF30EC4A7E0}" sibTransId="{1EBC27E9-BB62-4B27-8244-3718F69BB04D}"/>
    <dgm:cxn modelId="{F174CCFE-5ACD-4B45-B4B5-B037AF512EC3}" srcId="{66E2BAC7-38DE-4954-8E5B-EDE8508A9208}" destId="{C6C36739-7600-45B5-ACBC-AC9691A7ED9B}" srcOrd="0" destOrd="0" parTransId="{BA4FD380-E9BB-44F4-9680-C18B32BFA6FC}" sibTransId="{C8E21BE9-2F45-45DE-8DCD-EC8F0C9C572F}"/>
    <dgm:cxn modelId="{D5AFB6FF-9099-4364-92AD-3CC11B8F1BE8}" type="presOf" srcId="{ABB55A6D-E3E1-4DA2-92E1-F7F9A109AC0E}" destId="{B94E4C8C-6441-40EC-A5C5-A79EFA32D3A9}" srcOrd="0" destOrd="0" presId="urn:microsoft.com/office/officeart/2005/8/layout/chevron2"/>
    <dgm:cxn modelId="{360F3402-CB7B-4129-A8FE-187F1E7B6623}" type="presParOf" srcId="{18D9FF53-F475-4F0E-B892-CAD98540CF3C}" destId="{E2BD49CE-82CE-4C84-A04C-A5F5DCC65DCA}" srcOrd="0" destOrd="0" presId="urn:microsoft.com/office/officeart/2005/8/layout/chevron2"/>
    <dgm:cxn modelId="{07C973A8-8D9D-49DB-BCB8-1B7D03DA7706}" type="presParOf" srcId="{E2BD49CE-82CE-4C84-A04C-A5F5DCC65DCA}" destId="{BFFD7457-6A08-42AB-A04E-8CE3E3DA17D8}" srcOrd="0" destOrd="0" presId="urn:microsoft.com/office/officeart/2005/8/layout/chevron2"/>
    <dgm:cxn modelId="{F934AEA0-8812-4B77-B88F-90262095F07F}" type="presParOf" srcId="{E2BD49CE-82CE-4C84-A04C-A5F5DCC65DCA}" destId="{A8BB3AAD-0D73-4FBF-9E95-509749276456}" srcOrd="1" destOrd="0" presId="urn:microsoft.com/office/officeart/2005/8/layout/chevron2"/>
    <dgm:cxn modelId="{732A9CB6-987F-4FC8-8F78-DCA66FC32AA0}" type="presParOf" srcId="{18D9FF53-F475-4F0E-B892-CAD98540CF3C}" destId="{9E7F6740-0AB1-4F8A-9ECC-D1D1F7D7C51A}" srcOrd="1" destOrd="0" presId="urn:microsoft.com/office/officeart/2005/8/layout/chevron2"/>
    <dgm:cxn modelId="{A6408ED7-D93E-44C5-9C4E-0CEE3DB23CDA}" type="presParOf" srcId="{18D9FF53-F475-4F0E-B892-CAD98540CF3C}" destId="{9BAB14D0-19CE-491E-8591-B9645C5DD354}" srcOrd="2" destOrd="0" presId="urn:microsoft.com/office/officeart/2005/8/layout/chevron2"/>
    <dgm:cxn modelId="{4B720561-EB84-4327-B1C5-307746EEEFFA}" type="presParOf" srcId="{9BAB14D0-19CE-491E-8591-B9645C5DD354}" destId="{A8898C24-ADD3-46FE-A832-5E44005BFE8B}" srcOrd="0" destOrd="0" presId="urn:microsoft.com/office/officeart/2005/8/layout/chevron2"/>
    <dgm:cxn modelId="{A345FDEC-7145-4DE3-8433-35E31AC64263}" type="presParOf" srcId="{9BAB14D0-19CE-491E-8591-B9645C5DD354}" destId="{F7A40CFF-E8D2-48C8-A913-798464D519C3}" srcOrd="1" destOrd="0" presId="urn:microsoft.com/office/officeart/2005/8/layout/chevron2"/>
    <dgm:cxn modelId="{ECF0F64C-0D02-4759-9144-9ABDE782173B}" type="presParOf" srcId="{18D9FF53-F475-4F0E-B892-CAD98540CF3C}" destId="{BCF10D16-4B29-4E36-9E49-4C067B2E9389}" srcOrd="3" destOrd="0" presId="urn:microsoft.com/office/officeart/2005/8/layout/chevron2"/>
    <dgm:cxn modelId="{F2456384-F6C4-4EA2-8266-CEE88954547A}" type="presParOf" srcId="{18D9FF53-F475-4F0E-B892-CAD98540CF3C}" destId="{59116DD0-29DD-4569-BE70-41114D32ADD6}" srcOrd="4" destOrd="0" presId="urn:microsoft.com/office/officeart/2005/8/layout/chevron2"/>
    <dgm:cxn modelId="{35EF6FC6-C9AA-4E41-B099-09EC1E5FF466}" type="presParOf" srcId="{59116DD0-29DD-4569-BE70-41114D32ADD6}" destId="{6BB096C4-70FD-4F26-95AA-D6F5DFEE8F1E}" srcOrd="0" destOrd="0" presId="urn:microsoft.com/office/officeart/2005/8/layout/chevron2"/>
    <dgm:cxn modelId="{A3105D30-0E88-47FB-8CD1-6678CEBCB33A}" type="presParOf" srcId="{59116DD0-29DD-4569-BE70-41114D32ADD6}" destId="{C0E1E5E7-6DEF-4E9A-9098-09FEC9A5C682}" srcOrd="1" destOrd="0" presId="urn:microsoft.com/office/officeart/2005/8/layout/chevron2"/>
    <dgm:cxn modelId="{421BD012-308F-477D-BE26-06F826784E84}" type="presParOf" srcId="{18D9FF53-F475-4F0E-B892-CAD98540CF3C}" destId="{352105FC-9CB7-47E7-9BB7-1777936175F1}" srcOrd="5" destOrd="0" presId="urn:microsoft.com/office/officeart/2005/8/layout/chevron2"/>
    <dgm:cxn modelId="{60C65B61-892E-4F29-A8A7-1A485C72BF08}" type="presParOf" srcId="{18D9FF53-F475-4F0E-B892-CAD98540CF3C}" destId="{27C62B5B-893E-4041-85B5-09EFFD4934A3}" srcOrd="6" destOrd="0" presId="urn:microsoft.com/office/officeart/2005/8/layout/chevron2"/>
    <dgm:cxn modelId="{51F6F25E-CAEE-49D3-ACA4-4D92160AC188}" type="presParOf" srcId="{27C62B5B-893E-4041-85B5-09EFFD4934A3}" destId="{2213F6B0-12EA-4DA8-AD77-F17C54DC4470}" srcOrd="0" destOrd="0" presId="urn:microsoft.com/office/officeart/2005/8/layout/chevron2"/>
    <dgm:cxn modelId="{C2492235-77EA-42E4-AAC5-A8A63EA21598}" type="presParOf" srcId="{27C62B5B-893E-4041-85B5-09EFFD4934A3}" destId="{16BDD442-84AC-4B4F-8E17-AF0DCF80F9B4}" srcOrd="1" destOrd="0" presId="urn:microsoft.com/office/officeart/2005/8/layout/chevron2"/>
    <dgm:cxn modelId="{B427048C-7E1F-4BD7-BA1C-79C099748451}" type="presParOf" srcId="{18D9FF53-F475-4F0E-B892-CAD98540CF3C}" destId="{E4E59529-8498-45B2-84BE-60DFC03E4385}" srcOrd="7" destOrd="0" presId="urn:microsoft.com/office/officeart/2005/8/layout/chevron2"/>
    <dgm:cxn modelId="{318A05B6-3130-4F9F-9845-EED6EEFF400C}" type="presParOf" srcId="{18D9FF53-F475-4F0E-B892-CAD98540CF3C}" destId="{B48B5E30-3843-4EE0-9A5E-F541D4B9F876}" srcOrd="8" destOrd="0" presId="urn:microsoft.com/office/officeart/2005/8/layout/chevron2"/>
    <dgm:cxn modelId="{F48FA9E2-614E-452E-BBB4-32CB90504D25}" type="presParOf" srcId="{B48B5E30-3843-4EE0-9A5E-F541D4B9F876}" destId="{1A679A9A-57F3-4C53-8A57-FB512108F821}" srcOrd="0" destOrd="0" presId="urn:microsoft.com/office/officeart/2005/8/layout/chevron2"/>
    <dgm:cxn modelId="{CD147E0E-408D-4032-8F9C-0F54FB1D3DE6}" type="presParOf" srcId="{B48B5E30-3843-4EE0-9A5E-F541D4B9F876}" destId="{B94E4C8C-6441-40EC-A5C5-A79EFA32D3A9}" srcOrd="1" destOrd="0" presId="urn:microsoft.com/office/officeart/2005/8/layout/chevron2"/>
    <dgm:cxn modelId="{A4CB1075-C424-49A4-8483-15CAE3F920CF}" type="presParOf" srcId="{18D9FF53-F475-4F0E-B892-CAD98540CF3C}" destId="{92F4800E-7E7C-4B79-B7E7-7C7EF226EB71}" srcOrd="9" destOrd="0" presId="urn:microsoft.com/office/officeart/2005/8/layout/chevron2"/>
    <dgm:cxn modelId="{B4CE5141-A297-4218-8160-A9C4D6A6FD4B}" type="presParOf" srcId="{18D9FF53-F475-4F0E-B892-CAD98540CF3C}" destId="{25F03556-BEAD-4866-B7E8-221A0EDF44A7}" srcOrd="10" destOrd="0" presId="urn:microsoft.com/office/officeart/2005/8/layout/chevron2"/>
    <dgm:cxn modelId="{E7C0BBC3-89A9-4CC7-AC17-F0A523BA4ACA}" type="presParOf" srcId="{25F03556-BEAD-4866-B7E8-221A0EDF44A7}" destId="{89A9CE57-C3F2-490C-93A9-55C791E9512F}" srcOrd="0" destOrd="0" presId="urn:microsoft.com/office/officeart/2005/8/layout/chevron2"/>
    <dgm:cxn modelId="{CC7E43AD-4F5A-47B7-BD36-FF3AD35F5489}" type="presParOf" srcId="{25F03556-BEAD-4866-B7E8-221A0EDF44A7}" destId="{3BEBDF27-73D9-4CC9-8A2D-526F90073511}" srcOrd="1" destOrd="0" presId="urn:microsoft.com/office/officeart/2005/8/layout/chevron2"/>
    <dgm:cxn modelId="{07306F4E-00E8-4EC3-AE28-3C208A799DFD}" type="presParOf" srcId="{18D9FF53-F475-4F0E-B892-CAD98540CF3C}" destId="{3AB9A158-D461-4AB5-92F7-66A7714874EA}" srcOrd="11" destOrd="0" presId="urn:microsoft.com/office/officeart/2005/8/layout/chevron2"/>
    <dgm:cxn modelId="{3474AFF3-864E-4D1F-A546-9BF6B16217AD}" type="presParOf" srcId="{18D9FF53-F475-4F0E-B892-CAD98540CF3C}" destId="{9A7E2268-A44C-4FC1-BC88-9AAB3251B194}" srcOrd="12" destOrd="0" presId="urn:microsoft.com/office/officeart/2005/8/layout/chevron2"/>
    <dgm:cxn modelId="{53816916-6BCF-419C-887B-766B3F9FF0A8}" type="presParOf" srcId="{9A7E2268-A44C-4FC1-BC88-9AAB3251B194}" destId="{8E6C7889-374A-485C-A472-4F09B21F2A92}" srcOrd="0" destOrd="0" presId="urn:microsoft.com/office/officeart/2005/8/layout/chevron2"/>
    <dgm:cxn modelId="{AA03B99B-F806-465E-9B46-580D41D55183}" type="presParOf" srcId="{9A7E2268-A44C-4FC1-BC88-9AAB3251B194}" destId="{4FCADA81-E5DF-4D96-BC0C-6A5CEF4A8104}" srcOrd="1" destOrd="0" presId="urn:microsoft.com/office/officeart/2005/8/layout/chevron2"/>
    <dgm:cxn modelId="{41383A59-0C8F-4BCD-B9DB-1F25C11531EB}" type="presParOf" srcId="{18D9FF53-F475-4F0E-B892-CAD98540CF3C}" destId="{BC1F017F-952B-424E-8781-3A223997E22B}" srcOrd="13" destOrd="0" presId="urn:microsoft.com/office/officeart/2005/8/layout/chevron2"/>
    <dgm:cxn modelId="{1D766A71-1EAA-4B39-B8B2-7E7BD642687C}" type="presParOf" srcId="{18D9FF53-F475-4F0E-B892-CAD98540CF3C}" destId="{6BEEF1CC-C586-41B8-83F4-B573A528C67D}" srcOrd="14" destOrd="0" presId="urn:microsoft.com/office/officeart/2005/8/layout/chevron2"/>
    <dgm:cxn modelId="{E2F6EC09-D176-4C70-95BB-A328171B088B}" type="presParOf" srcId="{6BEEF1CC-C586-41B8-83F4-B573A528C67D}" destId="{5A40F8BB-DB61-44F8-936C-2C757B2AC0A0}" srcOrd="0" destOrd="0" presId="urn:microsoft.com/office/officeart/2005/8/layout/chevron2"/>
    <dgm:cxn modelId="{3FC293E8-CBDB-410B-98FF-756CA72601CA}" type="presParOf" srcId="{6BEEF1CC-C586-41B8-83F4-B573A528C67D}" destId="{45256A04-6BDC-4D95-BFDB-C90CE25D3F89}" srcOrd="1" destOrd="0" presId="urn:microsoft.com/office/officeart/2005/8/layout/chevron2"/>
    <dgm:cxn modelId="{0D4515E2-42F7-4E9D-91C6-09D881FC744C}" type="presParOf" srcId="{18D9FF53-F475-4F0E-B892-CAD98540CF3C}" destId="{E2DE753E-709D-4064-80FA-59CAB8656D90}" srcOrd="15" destOrd="0" presId="urn:microsoft.com/office/officeart/2005/8/layout/chevron2"/>
    <dgm:cxn modelId="{EDFC0C38-254B-44C8-A2BD-CD0F236AE3FF}" type="presParOf" srcId="{18D9FF53-F475-4F0E-B892-CAD98540CF3C}" destId="{220920FC-7A3E-4D74-BE68-97458FA4EDB8}" srcOrd="16" destOrd="0" presId="urn:microsoft.com/office/officeart/2005/8/layout/chevron2"/>
    <dgm:cxn modelId="{CBB305EE-D555-469E-A1DC-46483D13CBBB}" type="presParOf" srcId="{220920FC-7A3E-4D74-BE68-97458FA4EDB8}" destId="{00BAFA5E-537C-44FC-A55C-C5869151553E}" srcOrd="0" destOrd="0" presId="urn:microsoft.com/office/officeart/2005/8/layout/chevron2"/>
    <dgm:cxn modelId="{C1D4F499-A127-4DE0-87E2-B976CBC08DCA}" type="presParOf" srcId="{220920FC-7A3E-4D74-BE68-97458FA4EDB8}" destId="{5D066C83-74C6-40D5-8479-8F695BA21FC8}" srcOrd="1" destOrd="0" presId="urn:microsoft.com/office/officeart/2005/8/layout/chevron2"/>
    <dgm:cxn modelId="{84398BAF-B29D-4AC5-AC9E-F452CB084D35}" type="presParOf" srcId="{18D9FF53-F475-4F0E-B892-CAD98540CF3C}" destId="{716EC19A-0576-4DDD-BCAD-D8A81E04FE64}" srcOrd="17" destOrd="0" presId="urn:microsoft.com/office/officeart/2005/8/layout/chevron2"/>
    <dgm:cxn modelId="{CDB286E4-26DB-484D-8566-0C5B3970E039}" type="presParOf" srcId="{18D9FF53-F475-4F0E-B892-CAD98540CF3C}" destId="{8B81481B-9425-44BE-945C-91098B4A0D51}" srcOrd="18" destOrd="0" presId="urn:microsoft.com/office/officeart/2005/8/layout/chevron2"/>
    <dgm:cxn modelId="{B47940D7-490F-4AE8-B6DC-03987F1871B4}" type="presParOf" srcId="{8B81481B-9425-44BE-945C-91098B4A0D51}" destId="{FDA090B8-6ACE-4FE3-A83E-00D9F6371B61}" srcOrd="0" destOrd="0" presId="urn:microsoft.com/office/officeart/2005/8/layout/chevron2"/>
    <dgm:cxn modelId="{FFD6388A-4695-4198-A242-585C0BCFBBFD}" type="presParOf" srcId="{8B81481B-9425-44BE-945C-91098B4A0D51}" destId="{DE21696F-FC66-4D8E-923E-4805CAF28A21}"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718CDD-5FBA-4EA0-849F-A625CE3CD20E}" type="doc">
      <dgm:prSet loTypeId="urn:microsoft.com/office/officeart/2005/8/layout/vList6" loCatId="list" qsTypeId="urn:microsoft.com/office/officeart/2005/8/quickstyle/simple1" qsCatId="simple" csTypeId="urn:microsoft.com/office/officeart/2005/8/colors/colorful1#1" csCatId="colorful" phldr="1"/>
      <dgm:spPr/>
      <dgm:t>
        <a:bodyPr/>
        <a:lstStyle/>
        <a:p>
          <a:endParaRPr lang="en-IN"/>
        </a:p>
      </dgm:t>
    </dgm:pt>
    <dgm:pt modelId="{48B1AD06-DB7F-4C57-AC73-51C96053423A}">
      <dgm:prSet phldrT="[Text]"/>
      <dgm:spPr/>
      <dgm:t>
        <a:bodyPr/>
        <a:lstStyle/>
        <a:p>
          <a:r>
            <a:rPr lang="en-US" dirty="0"/>
            <a:t>What do I need to learn first?</a:t>
          </a:r>
          <a:endParaRPr lang="en-IN" dirty="0"/>
        </a:p>
      </dgm:t>
    </dgm:pt>
    <dgm:pt modelId="{C984B3D7-58A6-44D6-B195-58E53776B4A9}" type="parTrans" cxnId="{850FD360-51BB-47DA-8FDF-4DAD00C861A9}">
      <dgm:prSet/>
      <dgm:spPr/>
      <dgm:t>
        <a:bodyPr/>
        <a:lstStyle/>
        <a:p>
          <a:endParaRPr lang="en-IN"/>
        </a:p>
      </dgm:t>
    </dgm:pt>
    <dgm:pt modelId="{1BF14B08-5A45-48CB-B8DA-6B8DCE55FFFB}" type="sibTrans" cxnId="{850FD360-51BB-47DA-8FDF-4DAD00C861A9}">
      <dgm:prSet/>
      <dgm:spPr/>
      <dgm:t>
        <a:bodyPr/>
        <a:lstStyle/>
        <a:p>
          <a:endParaRPr lang="en-IN"/>
        </a:p>
      </dgm:t>
    </dgm:pt>
    <dgm:pt modelId="{FF834FC6-04B2-4E31-8A55-651BF7400F7A}">
      <dgm:prSet phldrT="[Text]"/>
      <dgm:spPr/>
      <dgm:t>
        <a:bodyPr/>
        <a:lstStyle/>
        <a:p>
          <a:r>
            <a:rPr lang="en-US" dirty="0"/>
            <a:t>I need to have managerial, academic and employability skills</a:t>
          </a:r>
          <a:endParaRPr lang="en-IN" dirty="0"/>
        </a:p>
      </dgm:t>
    </dgm:pt>
    <dgm:pt modelId="{603057AE-B444-4CB5-8695-3BE2DD2C9E7E}" type="parTrans" cxnId="{194F1634-AC3B-4668-9DA6-64C80E9CC388}">
      <dgm:prSet/>
      <dgm:spPr/>
      <dgm:t>
        <a:bodyPr/>
        <a:lstStyle/>
        <a:p>
          <a:endParaRPr lang="en-IN"/>
        </a:p>
      </dgm:t>
    </dgm:pt>
    <dgm:pt modelId="{32331B95-2D2C-4735-9216-DD4BD511E83F}" type="sibTrans" cxnId="{194F1634-AC3B-4668-9DA6-64C80E9CC388}">
      <dgm:prSet/>
      <dgm:spPr/>
      <dgm:t>
        <a:bodyPr/>
        <a:lstStyle/>
        <a:p>
          <a:endParaRPr lang="en-IN"/>
        </a:p>
      </dgm:t>
    </dgm:pt>
    <dgm:pt modelId="{AFC1F229-88A4-4B29-A4C2-B4022766FC17}">
      <dgm:prSet phldrT="[Text]"/>
      <dgm:spPr/>
      <dgm:t>
        <a:bodyPr/>
        <a:lstStyle/>
        <a:p>
          <a:r>
            <a:rPr lang="en-US" dirty="0"/>
            <a:t>I need to have excellent accountancy and economic knowledge </a:t>
          </a:r>
          <a:r>
            <a:rPr lang="en-US" dirty="0">
              <a:latin typeface="Times New Roman" panose="02020603050405020304" pitchFamily="18" charset="0"/>
              <a:cs typeface="Times New Roman" panose="02020603050405020304" pitchFamily="18" charset="0"/>
            </a:rPr>
            <a:t>(</a:t>
          </a:r>
          <a:r>
            <a:rPr lang="en-US" b="0" i="0" dirty="0" err="1">
              <a:solidFill>
                <a:srgbClr val="000000"/>
              </a:solidFill>
              <a:effectLst/>
              <a:latin typeface="Times New Roman" panose="02020603050405020304" pitchFamily="18" charset="0"/>
              <a:cs typeface="Times New Roman" panose="02020603050405020304" pitchFamily="18" charset="0"/>
            </a:rPr>
            <a:t>Rimmer</a:t>
          </a:r>
          <a:r>
            <a:rPr lang="en-US" b="0" i="0" dirty="0">
              <a:solidFill>
                <a:srgbClr val="000000"/>
              </a:solidFill>
              <a:effectLst/>
              <a:latin typeface="Times New Roman" panose="02020603050405020304" pitchFamily="18" charset="0"/>
              <a:cs typeface="Times New Roman" panose="02020603050405020304" pitchFamily="18" charset="0"/>
            </a:rPr>
            <a:t> et al., 2018)</a:t>
          </a:r>
          <a:endParaRPr lang="en-IN" dirty="0"/>
        </a:p>
      </dgm:t>
    </dgm:pt>
    <dgm:pt modelId="{406C7831-D51B-4D15-9CE9-CDC0B847DF7C}" type="parTrans" cxnId="{C4AA6315-DA0F-499F-9688-FA5178B79D6A}">
      <dgm:prSet/>
      <dgm:spPr/>
      <dgm:t>
        <a:bodyPr/>
        <a:lstStyle/>
        <a:p>
          <a:endParaRPr lang="en-IN"/>
        </a:p>
      </dgm:t>
    </dgm:pt>
    <dgm:pt modelId="{DDFDEFB1-2995-4C46-9D2E-9638E74489C8}" type="sibTrans" cxnId="{C4AA6315-DA0F-499F-9688-FA5178B79D6A}">
      <dgm:prSet/>
      <dgm:spPr/>
      <dgm:t>
        <a:bodyPr/>
        <a:lstStyle/>
        <a:p>
          <a:endParaRPr lang="en-IN"/>
        </a:p>
      </dgm:t>
    </dgm:pt>
    <dgm:pt modelId="{851891B0-1FB4-49CB-92EA-A156C4165E54}">
      <dgm:prSet phldrT="[Text]"/>
      <dgm:spPr/>
      <dgm:t>
        <a:bodyPr/>
        <a:lstStyle/>
        <a:p>
          <a:r>
            <a:rPr lang="en-US" dirty="0"/>
            <a:t>What should be my degree holding for this career?</a:t>
          </a:r>
          <a:endParaRPr lang="en-IN" dirty="0"/>
        </a:p>
      </dgm:t>
    </dgm:pt>
    <dgm:pt modelId="{1DF9741C-D3C7-4650-9F2C-024B0DCE87EF}" type="parTrans" cxnId="{73B36301-1A0C-4435-B4AD-AB1271C251FF}">
      <dgm:prSet/>
      <dgm:spPr/>
      <dgm:t>
        <a:bodyPr/>
        <a:lstStyle/>
        <a:p>
          <a:endParaRPr lang="en-IN"/>
        </a:p>
      </dgm:t>
    </dgm:pt>
    <dgm:pt modelId="{DD1281B1-62CD-4759-AAAF-9F1C7ABAD504}" type="sibTrans" cxnId="{73B36301-1A0C-4435-B4AD-AB1271C251FF}">
      <dgm:prSet/>
      <dgm:spPr/>
      <dgm:t>
        <a:bodyPr/>
        <a:lstStyle/>
        <a:p>
          <a:endParaRPr lang="en-IN"/>
        </a:p>
      </dgm:t>
    </dgm:pt>
    <dgm:pt modelId="{7BAB9E79-7774-4451-9C94-AFB14B02CFDC}">
      <dgm:prSet phldrT="[Text]"/>
      <dgm:spPr/>
      <dgm:t>
        <a:bodyPr/>
        <a:lstStyle/>
        <a:p>
          <a:r>
            <a:rPr lang="en-US" dirty="0"/>
            <a:t>I should complete my degree in finance or Management first</a:t>
          </a:r>
          <a:endParaRPr lang="en-IN" dirty="0"/>
        </a:p>
      </dgm:t>
    </dgm:pt>
    <dgm:pt modelId="{5173504E-52F9-4810-8A4E-14D4A4F4609D}" type="parTrans" cxnId="{C83D8F52-9E20-4E6B-ACD8-9E3774A991B3}">
      <dgm:prSet/>
      <dgm:spPr/>
      <dgm:t>
        <a:bodyPr/>
        <a:lstStyle/>
        <a:p>
          <a:endParaRPr lang="en-IN"/>
        </a:p>
      </dgm:t>
    </dgm:pt>
    <dgm:pt modelId="{39B3C47C-0705-412E-8B1E-30D428168AA7}" type="sibTrans" cxnId="{C83D8F52-9E20-4E6B-ACD8-9E3774A991B3}">
      <dgm:prSet/>
      <dgm:spPr/>
      <dgm:t>
        <a:bodyPr/>
        <a:lstStyle/>
        <a:p>
          <a:endParaRPr lang="en-IN"/>
        </a:p>
      </dgm:t>
    </dgm:pt>
    <dgm:pt modelId="{DC3305C5-C132-4312-A7C6-2C737584DDDC}">
      <dgm:prSet phldrT="[Text]"/>
      <dgm:spPr/>
      <dgm:t>
        <a:bodyPr/>
        <a:lstStyle/>
        <a:p>
          <a:r>
            <a:rPr lang="en-US" dirty="0"/>
            <a:t>I can go for further certified courses specialized in banking and accountancy</a:t>
          </a:r>
          <a:endParaRPr lang="en-IN" dirty="0"/>
        </a:p>
      </dgm:t>
    </dgm:pt>
    <dgm:pt modelId="{E75D9972-0824-42E8-99C0-4670C299EFA1}" type="parTrans" cxnId="{97754C58-8F74-4544-83E3-0281FC2125FD}">
      <dgm:prSet/>
      <dgm:spPr/>
      <dgm:t>
        <a:bodyPr/>
        <a:lstStyle/>
        <a:p>
          <a:endParaRPr lang="en-IN"/>
        </a:p>
      </dgm:t>
    </dgm:pt>
    <dgm:pt modelId="{3B4BC1E5-4776-4454-8508-87F1E8325640}" type="sibTrans" cxnId="{97754C58-8F74-4544-83E3-0281FC2125FD}">
      <dgm:prSet/>
      <dgm:spPr/>
      <dgm:t>
        <a:bodyPr/>
        <a:lstStyle/>
        <a:p>
          <a:endParaRPr lang="en-IN"/>
        </a:p>
      </dgm:t>
    </dgm:pt>
    <dgm:pt modelId="{A550EA22-15BF-4439-B628-FE05A528F6FC}">
      <dgm:prSet phldrT="[Text]"/>
      <dgm:spPr/>
      <dgm:t>
        <a:bodyPr/>
        <a:lstStyle/>
        <a:p>
          <a:r>
            <a:rPr lang="en-US" dirty="0"/>
            <a:t>How does my degree relates to the real practice?</a:t>
          </a:r>
          <a:endParaRPr lang="en-IN" dirty="0"/>
        </a:p>
      </dgm:t>
    </dgm:pt>
    <dgm:pt modelId="{0E5EC9CB-891B-462B-8976-BB888CE354FD}" type="parTrans" cxnId="{2012B54B-44B5-41A6-B813-38962E9447D1}">
      <dgm:prSet/>
      <dgm:spPr/>
      <dgm:t>
        <a:bodyPr/>
        <a:lstStyle/>
        <a:p>
          <a:endParaRPr lang="en-IN"/>
        </a:p>
      </dgm:t>
    </dgm:pt>
    <dgm:pt modelId="{155C7CFD-3B87-4779-8A79-7E468D4B0F4B}" type="sibTrans" cxnId="{2012B54B-44B5-41A6-B813-38962E9447D1}">
      <dgm:prSet/>
      <dgm:spPr/>
      <dgm:t>
        <a:bodyPr/>
        <a:lstStyle/>
        <a:p>
          <a:endParaRPr lang="en-IN"/>
        </a:p>
      </dgm:t>
    </dgm:pt>
    <dgm:pt modelId="{86792FF8-4273-4D54-A509-96E13ECF9AAE}">
      <dgm:prSet phldrT="[Text]"/>
      <dgm:spPr/>
      <dgm:t>
        <a:bodyPr/>
        <a:lstStyle/>
        <a:p>
          <a:r>
            <a:rPr lang="en-US" dirty="0"/>
            <a:t>The management degree will help me in managing a bank branch</a:t>
          </a:r>
          <a:endParaRPr lang="en-IN" dirty="0"/>
        </a:p>
      </dgm:t>
    </dgm:pt>
    <dgm:pt modelId="{187DED3C-557A-436E-A664-3CAD207D1457}" type="parTrans" cxnId="{5BE2FECC-09B5-497A-B7FD-2553149FBB20}">
      <dgm:prSet/>
      <dgm:spPr/>
      <dgm:t>
        <a:bodyPr/>
        <a:lstStyle/>
        <a:p>
          <a:endParaRPr lang="en-IN"/>
        </a:p>
      </dgm:t>
    </dgm:pt>
    <dgm:pt modelId="{BBEE5751-7DFB-4F43-8AF5-9DD35EBD1045}" type="sibTrans" cxnId="{5BE2FECC-09B5-497A-B7FD-2553149FBB20}">
      <dgm:prSet/>
      <dgm:spPr/>
      <dgm:t>
        <a:bodyPr/>
        <a:lstStyle/>
        <a:p>
          <a:endParaRPr lang="en-IN"/>
        </a:p>
      </dgm:t>
    </dgm:pt>
    <dgm:pt modelId="{BEA8644C-B613-4D3D-B266-B48C2BE21621}">
      <dgm:prSet phldrT="[Text]"/>
      <dgm:spPr/>
      <dgm:t>
        <a:bodyPr/>
        <a:lstStyle/>
        <a:p>
          <a:r>
            <a:rPr lang="en-US" dirty="0"/>
            <a:t>The financial degree will help me maintaining deposits and providing knowledge to customers regarding economic fluctuations </a:t>
          </a:r>
          <a:endParaRPr lang="en-IN" dirty="0"/>
        </a:p>
      </dgm:t>
    </dgm:pt>
    <dgm:pt modelId="{75DB2269-A994-4993-AF1E-091901F1DE20}" type="parTrans" cxnId="{49D4B16E-79CA-45B6-9A7F-3914B685E601}">
      <dgm:prSet/>
      <dgm:spPr/>
      <dgm:t>
        <a:bodyPr/>
        <a:lstStyle/>
        <a:p>
          <a:endParaRPr lang="en-IN"/>
        </a:p>
      </dgm:t>
    </dgm:pt>
    <dgm:pt modelId="{A2CFBA4C-4D0B-4757-9AB6-F8895C376C88}" type="sibTrans" cxnId="{49D4B16E-79CA-45B6-9A7F-3914B685E601}">
      <dgm:prSet/>
      <dgm:spPr/>
      <dgm:t>
        <a:bodyPr/>
        <a:lstStyle/>
        <a:p>
          <a:endParaRPr lang="en-IN"/>
        </a:p>
      </dgm:t>
    </dgm:pt>
    <dgm:pt modelId="{C0D9467B-5593-41AB-A8D8-A20A5653DD05}">
      <dgm:prSet/>
      <dgm:spPr/>
      <dgm:t>
        <a:bodyPr/>
        <a:lstStyle/>
        <a:p>
          <a:r>
            <a:rPr lang="en-US" dirty="0"/>
            <a:t>Which development outcomes it relates to?</a:t>
          </a:r>
          <a:endParaRPr lang="en-IN" dirty="0"/>
        </a:p>
      </dgm:t>
    </dgm:pt>
    <dgm:pt modelId="{22E7A9D3-CD81-4EF1-89E8-3B69B35F6B16}" type="parTrans" cxnId="{8B573926-6897-413A-9D55-40CF4853BE90}">
      <dgm:prSet/>
      <dgm:spPr/>
      <dgm:t>
        <a:bodyPr/>
        <a:lstStyle/>
        <a:p>
          <a:endParaRPr lang="en-IN"/>
        </a:p>
      </dgm:t>
    </dgm:pt>
    <dgm:pt modelId="{7D522877-2D1F-41B9-BC38-DB900C0B4522}" type="sibTrans" cxnId="{8B573926-6897-413A-9D55-40CF4853BE90}">
      <dgm:prSet/>
      <dgm:spPr/>
      <dgm:t>
        <a:bodyPr/>
        <a:lstStyle/>
        <a:p>
          <a:endParaRPr lang="en-IN"/>
        </a:p>
      </dgm:t>
    </dgm:pt>
    <dgm:pt modelId="{D1DF06BB-6BC2-46C4-A83B-A07D3605652A}">
      <dgm:prSet/>
      <dgm:spPr/>
      <dgm:t>
        <a:bodyPr/>
        <a:lstStyle/>
        <a:p>
          <a:r>
            <a:rPr lang="en-US" dirty="0"/>
            <a:t>How shall I develop skills as a bank manager?</a:t>
          </a:r>
          <a:endParaRPr lang="en-IN" dirty="0"/>
        </a:p>
      </dgm:t>
    </dgm:pt>
    <dgm:pt modelId="{30C1C5F4-482C-4C4D-8689-3F332F1DAE31}" type="parTrans" cxnId="{A506DE43-308D-4177-9707-6BA45319589C}">
      <dgm:prSet/>
      <dgm:spPr/>
      <dgm:t>
        <a:bodyPr/>
        <a:lstStyle/>
        <a:p>
          <a:endParaRPr lang="en-IN"/>
        </a:p>
      </dgm:t>
    </dgm:pt>
    <dgm:pt modelId="{CF3A6589-3213-44C7-95D8-DEB63D908263}" type="sibTrans" cxnId="{A506DE43-308D-4177-9707-6BA45319589C}">
      <dgm:prSet/>
      <dgm:spPr/>
      <dgm:t>
        <a:bodyPr/>
        <a:lstStyle/>
        <a:p>
          <a:endParaRPr lang="en-IN"/>
        </a:p>
      </dgm:t>
    </dgm:pt>
    <dgm:pt modelId="{0818DD70-BB24-4D33-9D54-47F3970A6989}">
      <dgm:prSet custT="1"/>
      <dgm:spPr/>
      <dgm:t>
        <a:bodyPr/>
        <a:lstStyle/>
        <a:p>
          <a:r>
            <a:rPr lang="en-US" sz="1200" dirty="0"/>
            <a:t>My academic and management skills will help me developing my future profile as bank manager</a:t>
          </a:r>
          <a:endParaRPr lang="en-IN" sz="1200" dirty="0"/>
        </a:p>
      </dgm:t>
    </dgm:pt>
    <dgm:pt modelId="{61C2D2B8-E377-4093-A1E8-13C589A5EC22}" type="parTrans" cxnId="{B7B46BF8-1A7C-48F9-B016-8DDD0AD5B375}">
      <dgm:prSet/>
      <dgm:spPr/>
      <dgm:t>
        <a:bodyPr/>
        <a:lstStyle/>
        <a:p>
          <a:endParaRPr lang="en-IN"/>
        </a:p>
      </dgm:t>
    </dgm:pt>
    <dgm:pt modelId="{23B4FD33-D365-4B1F-A40C-5458273771DE}" type="sibTrans" cxnId="{B7B46BF8-1A7C-48F9-B016-8DDD0AD5B375}">
      <dgm:prSet/>
      <dgm:spPr/>
      <dgm:t>
        <a:bodyPr/>
        <a:lstStyle/>
        <a:p>
          <a:endParaRPr lang="en-IN"/>
        </a:p>
      </dgm:t>
    </dgm:pt>
    <dgm:pt modelId="{811AB197-B73B-4570-9B99-51CD7F5C256C}">
      <dgm:prSet custT="1"/>
      <dgm:spPr/>
      <dgm:t>
        <a:bodyPr/>
        <a:lstStyle/>
        <a:p>
          <a:r>
            <a:rPr lang="en-US" sz="1200" dirty="0"/>
            <a:t>I shall also try to learn new technical advances such as blockchain technology in banking for further development of my career </a:t>
          </a:r>
          <a:r>
            <a:rPr lang="en-US" sz="1200" dirty="0">
              <a:latin typeface="Times New Roman" panose="02020603050405020304" pitchFamily="18" charset="0"/>
              <a:cs typeface="Times New Roman" panose="02020603050405020304" pitchFamily="18" charset="0"/>
            </a:rPr>
            <a:t>goals (</a:t>
          </a:r>
          <a:r>
            <a:rPr lang="en-US" sz="1200" b="0" i="0" dirty="0" err="1">
              <a:solidFill>
                <a:srgbClr val="000000"/>
              </a:solidFill>
              <a:effectLst/>
              <a:latin typeface="Times New Roman" panose="02020603050405020304" pitchFamily="18" charset="0"/>
              <a:cs typeface="Times New Roman" panose="02020603050405020304" pitchFamily="18" charset="0"/>
            </a:rPr>
            <a:t>Rimmer</a:t>
          </a:r>
          <a:r>
            <a:rPr lang="en-US" sz="1200" b="0" i="0" dirty="0">
              <a:solidFill>
                <a:srgbClr val="000000"/>
              </a:solidFill>
              <a:effectLst/>
              <a:latin typeface="Times New Roman" panose="02020603050405020304" pitchFamily="18" charset="0"/>
              <a:cs typeface="Times New Roman" panose="02020603050405020304" pitchFamily="18" charset="0"/>
            </a:rPr>
            <a:t> et al., 2018)</a:t>
          </a:r>
          <a:endParaRPr lang="en-IN" sz="1200" dirty="0">
            <a:latin typeface="Times New Roman" panose="02020603050405020304" pitchFamily="18" charset="0"/>
            <a:cs typeface="Times New Roman" panose="02020603050405020304" pitchFamily="18" charset="0"/>
          </a:endParaRPr>
        </a:p>
      </dgm:t>
    </dgm:pt>
    <dgm:pt modelId="{BB1E5C7B-960F-4C24-A13F-ADE1CFB9EB12}" type="parTrans" cxnId="{924FA143-8D27-460E-9D1D-7AEF008304B1}">
      <dgm:prSet/>
      <dgm:spPr/>
      <dgm:t>
        <a:bodyPr/>
        <a:lstStyle/>
        <a:p>
          <a:endParaRPr lang="en-IN"/>
        </a:p>
      </dgm:t>
    </dgm:pt>
    <dgm:pt modelId="{65B1F0DD-ADBA-40E3-8218-625E51BB5A24}" type="sibTrans" cxnId="{924FA143-8D27-460E-9D1D-7AEF008304B1}">
      <dgm:prSet/>
      <dgm:spPr/>
      <dgm:t>
        <a:bodyPr/>
        <a:lstStyle/>
        <a:p>
          <a:endParaRPr lang="en-IN"/>
        </a:p>
      </dgm:t>
    </dgm:pt>
    <dgm:pt modelId="{48A910BB-26B5-4259-B4EE-4AA4DFA13A5B}">
      <dgm:prSet/>
      <dgm:spPr/>
      <dgm:t>
        <a:bodyPr/>
        <a:lstStyle/>
        <a:p>
          <a:r>
            <a:rPr lang="en-US" dirty="0"/>
            <a:t>I am always ready to learn new opportunities and speculate on market fluctuations to maximize customer return</a:t>
          </a:r>
          <a:endParaRPr lang="en-IN" dirty="0"/>
        </a:p>
      </dgm:t>
    </dgm:pt>
    <dgm:pt modelId="{56D2E231-2274-450F-9EE4-0C2F9C9B9425}" type="parTrans" cxnId="{28A7ED3C-50E0-4CEC-B29B-39FDB0FB7AAA}">
      <dgm:prSet/>
      <dgm:spPr/>
      <dgm:t>
        <a:bodyPr/>
        <a:lstStyle/>
        <a:p>
          <a:endParaRPr lang="en-IN"/>
        </a:p>
      </dgm:t>
    </dgm:pt>
    <dgm:pt modelId="{9D17A74D-0DD3-4DB2-B0C0-8A1ACC995594}" type="sibTrans" cxnId="{28A7ED3C-50E0-4CEC-B29B-39FDB0FB7AAA}">
      <dgm:prSet/>
      <dgm:spPr/>
      <dgm:t>
        <a:bodyPr/>
        <a:lstStyle/>
        <a:p>
          <a:endParaRPr lang="en-IN"/>
        </a:p>
      </dgm:t>
    </dgm:pt>
    <dgm:pt modelId="{D6329374-B4AC-4AF4-9A3A-2B29C1D1935A}">
      <dgm:prSet/>
      <dgm:spPr/>
      <dgm:t>
        <a:bodyPr/>
        <a:lstStyle/>
        <a:p>
          <a:r>
            <a:rPr lang="en-US" dirty="0"/>
            <a:t>I must learn to work in a team with efficient people in my group delivering topnotch financial solution</a:t>
          </a:r>
          <a:endParaRPr lang="en-IN" dirty="0"/>
        </a:p>
      </dgm:t>
    </dgm:pt>
    <dgm:pt modelId="{8E395D17-E95F-4B4A-BB87-A09A9712F6AD}" type="parTrans" cxnId="{8F1C0301-6333-402A-A71F-71537291BE90}">
      <dgm:prSet/>
      <dgm:spPr/>
      <dgm:t>
        <a:bodyPr/>
        <a:lstStyle/>
        <a:p>
          <a:endParaRPr lang="en-IN"/>
        </a:p>
      </dgm:t>
    </dgm:pt>
    <dgm:pt modelId="{7F15643B-14E6-44B6-A7C2-DF0F27E756BE}" type="sibTrans" cxnId="{8F1C0301-6333-402A-A71F-71537291BE90}">
      <dgm:prSet/>
      <dgm:spPr/>
      <dgm:t>
        <a:bodyPr/>
        <a:lstStyle/>
        <a:p>
          <a:endParaRPr lang="en-IN"/>
        </a:p>
      </dgm:t>
    </dgm:pt>
    <dgm:pt modelId="{6E3DDB37-EEA7-44E6-8395-EB60AE8CD740}" type="pres">
      <dgm:prSet presAssocID="{69718CDD-5FBA-4EA0-849F-A625CE3CD20E}" presName="Name0" presStyleCnt="0">
        <dgm:presLayoutVars>
          <dgm:dir/>
          <dgm:animLvl val="lvl"/>
          <dgm:resizeHandles/>
        </dgm:presLayoutVars>
      </dgm:prSet>
      <dgm:spPr/>
    </dgm:pt>
    <dgm:pt modelId="{4D8D526F-1FBE-4750-9D89-3423D44EBA70}" type="pres">
      <dgm:prSet presAssocID="{48B1AD06-DB7F-4C57-AC73-51C96053423A}" presName="linNode" presStyleCnt="0"/>
      <dgm:spPr/>
    </dgm:pt>
    <dgm:pt modelId="{75D6827C-F43D-483F-A828-1970C4D7C255}" type="pres">
      <dgm:prSet presAssocID="{48B1AD06-DB7F-4C57-AC73-51C96053423A}" presName="parentShp" presStyleLbl="node1" presStyleIdx="0" presStyleCnt="5">
        <dgm:presLayoutVars>
          <dgm:bulletEnabled val="1"/>
        </dgm:presLayoutVars>
      </dgm:prSet>
      <dgm:spPr/>
    </dgm:pt>
    <dgm:pt modelId="{7EFD6434-2CF1-4565-8EE9-F2D4A6FCB593}" type="pres">
      <dgm:prSet presAssocID="{48B1AD06-DB7F-4C57-AC73-51C96053423A}" presName="childShp" presStyleLbl="bgAccFollowNode1" presStyleIdx="0" presStyleCnt="5">
        <dgm:presLayoutVars>
          <dgm:bulletEnabled val="1"/>
        </dgm:presLayoutVars>
      </dgm:prSet>
      <dgm:spPr/>
    </dgm:pt>
    <dgm:pt modelId="{CC1A97C7-3E9D-4D1C-A28D-8F25745A65A8}" type="pres">
      <dgm:prSet presAssocID="{1BF14B08-5A45-48CB-B8DA-6B8DCE55FFFB}" presName="spacing" presStyleCnt="0"/>
      <dgm:spPr/>
    </dgm:pt>
    <dgm:pt modelId="{F423EB97-1F9F-416C-9268-643C0B3B8096}" type="pres">
      <dgm:prSet presAssocID="{851891B0-1FB4-49CB-92EA-A156C4165E54}" presName="linNode" presStyleCnt="0"/>
      <dgm:spPr/>
    </dgm:pt>
    <dgm:pt modelId="{4B934428-1A01-45BD-BF44-339144B17D9D}" type="pres">
      <dgm:prSet presAssocID="{851891B0-1FB4-49CB-92EA-A156C4165E54}" presName="parentShp" presStyleLbl="node1" presStyleIdx="1" presStyleCnt="5">
        <dgm:presLayoutVars>
          <dgm:bulletEnabled val="1"/>
        </dgm:presLayoutVars>
      </dgm:prSet>
      <dgm:spPr/>
    </dgm:pt>
    <dgm:pt modelId="{1BB47CC3-5B31-45FA-AB47-88113E8F65AA}" type="pres">
      <dgm:prSet presAssocID="{851891B0-1FB4-49CB-92EA-A156C4165E54}" presName="childShp" presStyleLbl="bgAccFollowNode1" presStyleIdx="1" presStyleCnt="5">
        <dgm:presLayoutVars>
          <dgm:bulletEnabled val="1"/>
        </dgm:presLayoutVars>
      </dgm:prSet>
      <dgm:spPr/>
    </dgm:pt>
    <dgm:pt modelId="{C15D5050-3986-4677-ACC2-D76D84A12801}" type="pres">
      <dgm:prSet presAssocID="{DD1281B1-62CD-4759-AAAF-9F1C7ABAD504}" presName="spacing" presStyleCnt="0"/>
      <dgm:spPr/>
    </dgm:pt>
    <dgm:pt modelId="{27B5FEF3-32FA-4877-9022-6423EA015534}" type="pres">
      <dgm:prSet presAssocID="{A550EA22-15BF-4439-B628-FE05A528F6FC}" presName="linNode" presStyleCnt="0"/>
      <dgm:spPr/>
    </dgm:pt>
    <dgm:pt modelId="{1D218BDA-7530-4801-9FEB-03BBCF766D9A}" type="pres">
      <dgm:prSet presAssocID="{A550EA22-15BF-4439-B628-FE05A528F6FC}" presName="parentShp" presStyleLbl="node1" presStyleIdx="2" presStyleCnt="5">
        <dgm:presLayoutVars>
          <dgm:bulletEnabled val="1"/>
        </dgm:presLayoutVars>
      </dgm:prSet>
      <dgm:spPr/>
    </dgm:pt>
    <dgm:pt modelId="{1174CBA0-3C0D-4314-BDA9-2F6032D21043}" type="pres">
      <dgm:prSet presAssocID="{A550EA22-15BF-4439-B628-FE05A528F6FC}" presName="childShp" presStyleLbl="bgAccFollowNode1" presStyleIdx="2" presStyleCnt="5">
        <dgm:presLayoutVars>
          <dgm:bulletEnabled val="1"/>
        </dgm:presLayoutVars>
      </dgm:prSet>
      <dgm:spPr/>
    </dgm:pt>
    <dgm:pt modelId="{2A433783-E20D-4A2D-8717-A94D0745B466}" type="pres">
      <dgm:prSet presAssocID="{155C7CFD-3B87-4779-8A79-7E468D4B0F4B}" presName="spacing" presStyleCnt="0"/>
      <dgm:spPr/>
    </dgm:pt>
    <dgm:pt modelId="{144C6286-654C-47FE-8DEA-62A8E007AB1F}" type="pres">
      <dgm:prSet presAssocID="{C0D9467B-5593-41AB-A8D8-A20A5653DD05}" presName="linNode" presStyleCnt="0"/>
      <dgm:spPr/>
    </dgm:pt>
    <dgm:pt modelId="{85A86507-9F0D-42D6-AACA-7769A245407E}" type="pres">
      <dgm:prSet presAssocID="{C0D9467B-5593-41AB-A8D8-A20A5653DD05}" presName="parentShp" presStyleLbl="node1" presStyleIdx="3" presStyleCnt="5">
        <dgm:presLayoutVars>
          <dgm:bulletEnabled val="1"/>
        </dgm:presLayoutVars>
      </dgm:prSet>
      <dgm:spPr/>
    </dgm:pt>
    <dgm:pt modelId="{7E79C9DA-1BC6-442B-99B2-9625B7336916}" type="pres">
      <dgm:prSet presAssocID="{C0D9467B-5593-41AB-A8D8-A20A5653DD05}" presName="childShp" presStyleLbl="bgAccFollowNode1" presStyleIdx="3" presStyleCnt="5">
        <dgm:presLayoutVars>
          <dgm:bulletEnabled val="1"/>
        </dgm:presLayoutVars>
      </dgm:prSet>
      <dgm:spPr/>
    </dgm:pt>
    <dgm:pt modelId="{65891068-049C-4B55-A5AF-D4DF5ACE9F18}" type="pres">
      <dgm:prSet presAssocID="{7D522877-2D1F-41B9-BC38-DB900C0B4522}" presName="spacing" presStyleCnt="0"/>
      <dgm:spPr/>
    </dgm:pt>
    <dgm:pt modelId="{8F5C1ADB-C104-46C1-AF2D-F21AC4E1F7A9}" type="pres">
      <dgm:prSet presAssocID="{D1DF06BB-6BC2-46C4-A83B-A07D3605652A}" presName="linNode" presStyleCnt="0"/>
      <dgm:spPr/>
    </dgm:pt>
    <dgm:pt modelId="{A425F374-BB25-4B24-B705-7E1C76D04E14}" type="pres">
      <dgm:prSet presAssocID="{D1DF06BB-6BC2-46C4-A83B-A07D3605652A}" presName="parentShp" presStyleLbl="node1" presStyleIdx="4" presStyleCnt="5">
        <dgm:presLayoutVars>
          <dgm:bulletEnabled val="1"/>
        </dgm:presLayoutVars>
      </dgm:prSet>
      <dgm:spPr/>
    </dgm:pt>
    <dgm:pt modelId="{64441C81-E444-4202-901C-D66A6FE8294A}" type="pres">
      <dgm:prSet presAssocID="{D1DF06BB-6BC2-46C4-A83B-A07D3605652A}" presName="childShp" presStyleLbl="bgAccFollowNode1" presStyleIdx="4" presStyleCnt="5">
        <dgm:presLayoutVars>
          <dgm:bulletEnabled val="1"/>
        </dgm:presLayoutVars>
      </dgm:prSet>
      <dgm:spPr/>
    </dgm:pt>
  </dgm:ptLst>
  <dgm:cxnLst>
    <dgm:cxn modelId="{8F1C0301-6333-402A-A71F-71537291BE90}" srcId="{D1DF06BB-6BC2-46C4-A83B-A07D3605652A}" destId="{D6329374-B4AC-4AF4-9A3A-2B29C1D1935A}" srcOrd="1" destOrd="0" parTransId="{8E395D17-E95F-4B4A-BB87-A09A9712F6AD}" sibTransId="{7F15643B-14E6-44B6-A7C2-DF0F27E756BE}"/>
    <dgm:cxn modelId="{73B36301-1A0C-4435-B4AD-AB1271C251FF}" srcId="{69718CDD-5FBA-4EA0-849F-A625CE3CD20E}" destId="{851891B0-1FB4-49CB-92EA-A156C4165E54}" srcOrd="1" destOrd="0" parTransId="{1DF9741C-D3C7-4650-9F2C-024B0DCE87EF}" sibTransId="{DD1281B1-62CD-4759-AAAF-9F1C7ABAD504}"/>
    <dgm:cxn modelId="{C4AA6315-DA0F-499F-9688-FA5178B79D6A}" srcId="{48B1AD06-DB7F-4C57-AC73-51C96053423A}" destId="{AFC1F229-88A4-4B29-A4C2-B4022766FC17}" srcOrd="1" destOrd="0" parTransId="{406C7831-D51B-4D15-9CE9-CDC0B847DF7C}" sibTransId="{DDFDEFB1-2995-4C46-9D2E-9638E74489C8}"/>
    <dgm:cxn modelId="{E8BB8C25-6640-4C36-91F8-5C2CC2C9EE39}" type="presOf" srcId="{BEA8644C-B613-4D3D-B266-B48C2BE21621}" destId="{1174CBA0-3C0D-4314-BDA9-2F6032D21043}" srcOrd="0" destOrd="1" presId="urn:microsoft.com/office/officeart/2005/8/layout/vList6"/>
    <dgm:cxn modelId="{8B573926-6897-413A-9D55-40CF4853BE90}" srcId="{69718CDD-5FBA-4EA0-849F-A625CE3CD20E}" destId="{C0D9467B-5593-41AB-A8D8-A20A5653DD05}" srcOrd="3" destOrd="0" parTransId="{22E7A9D3-CD81-4EF1-89E8-3B69B35F6B16}" sibTransId="{7D522877-2D1F-41B9-BC38-DB900C0B4522}"/>
    <dgm:cxn modelId="{194F1634-AC3B-4668-9DA6-64C80E9CC388}" srcId="{48B1AD06-DB7F-4C57-AC73-51C96053423A}" destId="{FF834FC6-04B2-4E31-8A55-651BF7400F7A}" srcOrd="0" destOrd="0" parTransId="{603057AE-B444-4CB5-8695-3BE2DD2C9E7E}" sibTransId="{32331B95-2D2C-4735-9216-DD4BD511E83F}"/>
    <dgm:cxn modelId="{28A7ED3C-50E0-4CEC-B29B-39FDB0FB7AAA}" srcId="{D1DF06BB-6BC2-46C4-A83B-A07D3605652A}" destId="{48A910BB-26B5-4259-B4EE-4AA4DFA13A5B}" srcOrd="0" destOrd="0" parTransId="{56D2E231-2274-450F-9EE4-0C2F9C9B9425}" sibTransId="{9D17A74D-0DD3-4DB2-B0C0-8A1ACC995594}"/>
    <dgm:cxn modelId="{850FD360-51BB-47DA-8FDF-4DAD00C861A9}" srcId="{69718CDD-5FBA-4EA0-849F-A625CE3CD20E}" destId="{48B1AD06-DB7F-4C57-AC73-51C96053423A}" srcOrd="0" destOrd="0" parTransId="{C984B3D7-58A6-44D6-B195-58E53776B4A9}" sibTransId="{1BF14B08-5A45-48CB-B8DA-6B8DCE55FFFB}"/>
    <dgm:cxn modelId="{89501541-1237-497F-BC88-1C2BEB26DE38}" type="presOf" srcId="{D6329374-B4AC-4AF4-9A3A-2B29C1D1935A}" destId="{64441C81-E444-4202-901C-D66A6FE8294A}" srcOrd="0" destOrd="1" presId="urn:microsoft.com/office/officeart/2005/8/layout/vList6"/>
    <dgm:cxn modelId="{924FA143-8D27-460E-9D1D-7AEF008304B1}" srcId="{C0D9467B-5593-41AB-A8D8-A20A5653DD05}" destId="{811AB197-B73B-4570-9B99-51CD7F5C256C}" srcOrd="1" destOrd="0" parTransId="{BB1E5C7B-960F-4C24-A13F-ADE1CFB9EB12}" sibTransId="{65B1F0DD-ADBA-40E3-8218-625E51BB5A24}"/>
    <dgm:cxn modelId="{A506DE43-308D-4177-9707-6BA45319589C}" srcId="{69718CDD-5FBA-4EA0-849F-A625CE3CD20E}" destId="{D1DF06BB-6BC2-46C4-A83B-A07D3605652A}" srcOrd="4" destOrd="0" parTransId="{30C1C5F4-482C-4C4D-8689-3F332F1DAE31}" sibTransId="{CF3A6589-3213-44C7-95D8-DEB63D908263}"/>
    <dgm:cxn modelId="{2012B54B-44B5-41A6-B813-38962E9447D1}" srcId="{69718CDD-5FBA-4EA0-849F-A625CE3CD20E}" destId="{A550EA22-15BF-4439-B628-FE05A528F6FC}" srcOrd="2" destOrd="0" parTransId="{0E5EC9CB-891B-462B-8976-BB888CE354FD}" sibTransId="{155C7CFD-3B87-4779-8A79-7E468D4B0F4B}"/>
    <dgm:cxn modelId="{49D4B16E-79CA-45B6-9A7F-3914B685E601}" srcId="{A550EA22-15BF-4439-B628-FE05A528F6FC}" destId="{BEA8644C-B613-4D3D-B266-B48C2BE21621}" srcOrd="1" destOrd="0" parTransId="{75DB2269-A994-4993-AF1E-091901F1DE20}" sibTransId="{A2CFBA4C-4D0B-4757-9AB6-F8895C376C88}"/>
    <dgm:cxn modelId="{31462C51-706A-4AAD-9B93-2D53F3A5ECD0}" type="presOf" srcId="{D1DF06BB-6BC2-46C4-A83B-A07D3605652A}" destId="{A425F374-BB25-4B24-B705-7E1C76D04E14}" srcOrd="0" destOrd="0" presId="urn:microsoft.com/office/officeart/2005/8/layout/vList6"/>
    <dgm:cxn modelId="{C83D8F52-9E20-4E6B-ACD8-9E3774A991B3}" srcId="{851891B0-1FB4-49CB-92EA-A156C4165E54}" destId="{7BAB9E79-7774-4451-9C94-AFB14B02CFDC}" srcOrd="0" destOrd="0" parTransId="{5173504E-52F9-4810-8A4E-14D4A4F4609D}" sibTransId="{39B3C47C-0705-412E-8B1E-30D428168AA7}"/>
    <dgm:cxn modelId="{D935F775-7C3E-4D69-906F-086F6B4C6FED}" type="presOf" srcId="{C0D9467B-5593-41AB-A8D8-A20A5653DD05}" destId="{85A86507-9F0D-42D6-AACA-7769A245407E}" srcOrd="0" destOrd="0" presId="urn:microsoft.com/office/officeart/2005/8/layout/vList6"/>
    <dgm:cxn modelId="{97754C58-8F74-4544-83E3-0281FC2125FD}" srcId="{851891B0-1FB4-49CB-92EA-A156C4165E54}" destId="{DC3305C5-C132-4312-A7C6-2C737584DDDC}" srcOrd="1" destOrd="0" parTransId="{E75D9972-0824-42E8-99C0-4670C299EFA1}" sibTransId="{3B4BC1E5-4776-4454-8508-87F1E8325640}"/>
    <dgm:cxn modelId="{0E76267D-87B4-4FB9-A912-2826E5C3D03C}" type="presOf" srcId="{48B1AD06-DB7F-4C57-AC73-51C96053423A}" destId="{75D6827C-F43D-483F-A828-1970C4D7C255}" srcOrd="0" destOrd="0" presId="urn:microsoft.com/office/officeart/2005/8/layout/vList6"/>
    <dgm:cxn modelId="{F7A16488-00C8-4903-AAAA-22EFD22C2CAA}" type="presOf" srcId="{69718CDD-5FBA-4EA0-849F-A625CE3CD20E}" destId="{6E3DDB37-EEA7-44E6-8395-EB60AE8CD740}" srcOrd="0" destOrd="0" presId="urn:microsoft.com/office/officeart/2005/8/layout/vList6"/>
    <dgm:cxn modelId="{FEBF1B8B-4020-4F64-BC69-E89129DF7AC6}" type="presOf" srcId="{7BAB9E79-7774-4451-9C94-AFB14B02CFDC}" destId="{1BB47CC3-5B31-45FA-AB47-88113E8F65AA}" srcOrd="0" destOrd="0" presId="urn:microsoft.com/office/officeart/2005/8/layout/vList6"/>
    <dgm:cxn modelId="{518BE18B-492E-4296-A080-B8B24517782F}" type="presOf" srcId="{FF834FC6-04B2-4E31-8A55-651BF7400F7A}" destId="{7EFD6434-2CF1-4565-8EE9-F2D4A6FCB593}" srcOrd="0" destOrd="0" presId="urn:microsoft.com/office/officeart/2005/8/layout/vList6"/>
    <dgm:cxn modelId="{B47B2B93-D833-4435-8F1F-41A3C1657A29}" type="presOf" srcId="{811AB197-B73B-4570-9B99-51CD7F5C256C}" destId="{7E79C9DA-1BC6-442B-99B2-9625B7336916}" srcOrd="0" destOrd="1" presId="urn:microsoft.com/office/officeart/2005/8/layout/vList6"/>
    <dgm:cxn modelId="{05C21C9E-E046-4770-9087-9BF14169C41B}" type="presOf" srcId="{DC3305C5-C132-4312-A7C6-2C737584DDDC}" destId="{1BB47CC3-5B31-45FA-AB47-88113E8F65AA}" srcOrd="0" destOrd="1" presId="urn:microsoft.com/office/officeart/2005/8/layout/vList6"/>
    <dgm:cxn modelId="{F27227AC-DCD2-4875-B5D6-A08EB6ED00FF}" type="presOf" srcId="{A550EA22-15BF-4439-B628-FE05A528F6FC}" destId="{1D218BDA-7530-4801-9FEB-03BBCF766D9A}" srcOrd="0" destOrd="0" presId="urn:microsoft.com/office/officeart/2005/8/layout/vList6"/>
    <dgm:cxn modelId="{621439BF-D8A8-4672-B09B-99109D459602}" type="presOf" srcId="{0818DD70-BB24-4D33-9D54-47F3970A6989}" destId="{7E79C9DA-1BC6-442B-99B2-9625B7336916}" srcOrd="0" destOrd="0" presId="urn:microsoft.com/office/officeart/2005/8/layout/vList6"/>
    <dgm:cxn modelId="{1C82A6BF-0425-4778-AA99-D8520F707785}" type="presOf" srcId="{86792FF8-4273-4D54-A509-96E13ECF9AAE}" destId="{1174CBA0-3C0D-4314-BDA9-2F6032D21043}" srcOrd="0" destOrd="0" presId="urn:microsoft.com/office/officeart/2005/8/layout/vList6"/>
    <dgm:cxn modelId="{A386D2C0-F949-450E-8D3E-211AFB335C60}" type="presOf" srcId="{AFC1F229-88A4-4B29-A4C2-B4022766FC17}" destId="{7EFD6434-2CF1-4565-8EE9-F2D4A6FCB593}" srcOrd="0" destOrd="1" presId="urn:microsoft.com/office/officeart/2005/8/layout/vList6"/>
    <dgm:cxn modelId="{5BE2FECC-09B5-497A-B7FD-2553149FBB20}" srcId="{A550EA22-15BF-4439-B628-FE05A528F6FC}" destId="{86792FF8-4273-4D54-A509-96E13ECF9AAE}" srcOrd="0" destOrd="0" parTransId="{187DED3C-557A-436E-A664-3CAD207D1457}" sibTransId="{BBEE5751-7DFB-4F43-8AF5-9DD35EBD1045}"/>
    <dgm:cxn modelId="{84ABF5D1-3C00-46BF-A799-6FF20D626D93}" type="presOf" srcId="{48A910BB-26B5-4259-B4EE-4AA4DFA13A5B}" destId="{64441C81-E444-4202-901C-D66A6FE8294A}" srcOrd="0" destOrd="0" presId="urn:microsoft.com/office/officeart/2005/8/layout/vList6"/>
    <dgm:cxn modelId="{AF24E4F2-8554-4C26-AD10-21B76A87A51B}" type="presOf" srcId="{851891B0-1FB4-49CB-92EA-A156C4165E54}" destId="{4B934428-1A01-45BD-BF44-339144B17D9D}" srcOrd="0" destOrd="0" presId="urn:microsoft.com/office/officeart/2005/8/layout/vList6"/>
    <dgm:cxn modelId="{B7B46BF8-1A7C-48F9-B016-8DDD0AD5B375}" srcId="{C0D9467B-5593-41AB-A8D8-A20A5653DD05}" destId="{0818DD70-BB24-4D33-9D54-47F3970A6989}" srcOrd="0" destOrd="0" parTransId="{61C2D2B8-E377-4093-A1E8-13C589A5EC22}" sibTransId="{23B4FD33-D365-4B1F-A40C-5458273771DE}"/>
    <dgm:cxn modelId="{3C788A58-F467-42C6-8B7E-0BB97AC7EDE2}" type="presParOf" srcId="{6E3DDB37-EEA7-44E6-8395-EB60AE8CD740}" destId="{4D8D526F-1FBE-4750-9D89-3423D44EBA70}" srcOrd="0" destOrd="0" presId="urn:microsoft.com/office/officeart/2005/8/layout/vList6"/>
    <dgm:cxn modelId="{D3940128-51EA-495D-9C48-FE1BB2A10355}" type="presParOf" srcId="{4D8D526F-1FBE-4750-9D89-3423D44EBA70}" destId="{75D6827C-F43D-483F-A828-1970C4D7C255}" srcOrd="0" destOrd="0" presId="urn:microsoft.com/office/officeart/2005/8/layout/vList6"/>
    <dgm:cxn modelId="{A9E61358-4FD2-4B5D-886A-E7E06D2716B2}" type="presParOf" srcId="{4D8D526F-1FBE-4750-9D89-3423D44EBA70}" destId="{7EFD6434-2CF1-4565-8EE9-F2D4A6FCB593}" srcOrd="1" destOrd="0" presId="urn:microsoft.com/office/officeart/2005/8/layout/vList6"/>
    <dgm:cxn modelId="{896C6ED9-2F35-4868-9AEF-A28CBC4FE861}" type="presParOf" srcId="{6E3DDB37-EEA7-44E6-8395-EB60AE8CD740}" destId="{CC1A97C7-3E9D-4D1C-A28D-8F25745A65A8}" srcOrd="1" destOrd="0" presId="urn:microsoft.com/office/officeart/2005/8/layout/vList6"/>
    <dgm:cxn modelId="{827B85B8-3E9C-4F04-93EB-AD716B878D3D}" type="presParOf" srcId="{6E3DDB37-EEA7-44E6-8395-EB60AE8CD740}" destId="{F423EB97-1F9F-416C-9268-643C0B3B8096}" srcOrd="2" destOrd="0" presId="urn:microsoft.com/office/officeart/2005/8/layout/vList6"/>
    <dgm:cxn modelId="{37C007EB-A7BC-40A3-A21F-0E26D4EAE4E1}" type="presParOf" srcId="{F423EB97-1F9F-416C-9268-643C0B3B8096}" destId="{4B934428-1A01-45BD-BF44-339144B17D9D}" srcOrd="0" destOrd="0" presId="urn:microsoft.com/office/officeart/2005/8/layout/vList6"/>
    <dgm:cxn modelId="{3B7101B2-0AFD-4685-A0BD-DA4D093938C5}" type="presParOf" srcId="{F423EB97-1F9F-416C-9268-643C0B3B8096}" destId="{1BB47CC3-5B31-45FA-AB47-88113E8F65AA}" srcOrd="1" destOrd="0" presId="urn:microsoft.com/office/officeart/2005/8/layout/vList6"/>
    <dgm:cxn modelId="{32276582-84EB-4AF7-9D53-45E3C0010F4A}" type="presParOf" srcId="{6E3DDB37-EEA7-44E6-8395-EB60AE8CD740}" destId="{C15D5050-3986-4677-ACC2-D76D84A12801}" srcOrd="3" destOrd="0" presId="urn:microsoft.com/office/officeart/2005/8/layout/vList6"/>
    <dgm:cxn modelId="{BB3121CA-8191-472F-AD03-00A51F47D71A}" type="presParOf" srcId="{6E3DDB37-EEA7-44E6-8395-EB60AE8CD740}" destId="{27B5FEF3-32FA-4877-9022-6423EA015534}" srcOrd="4" destOrd="0" presId="urn:microsoft.com/office/officeart/2005/8/layout/vList6"/>
    <dgm:cxn modelId="{F7043119-B401-4004-A5F1-F90FB8E435EF}" type="presParOf" srcId="{27B5FEF3-32FA-4877-9022-6423EA015534}" destId="{1D218BDA-7530-4801-9FEB-03BBCF766D9A}" srcOrd="0" destOrd="0" presId="urn:microsoft.com/office/officeart/2005/8/layout/vList6"/>
    <dgm:cxn modelId="{4D1FD036-FB0E-40E3-9E8E-B9BE129A18C5}" type="presParOf" srcId="{27B5FEF3-32FA-4877-9022-6423EA015534}" destId="{1174CBA0-3C0D-4314-BDA9-2F6032D21043}" srcOrd="1" destOrd="0" presId="urn:microsoft.com/office/officeart/2005/8/layout/vList6"/>
    <dgm:cxn modelId="{92E488B8-EE23-4867-BEB6-2AFC273539DB}" type="presParOf" srcId="{6E3DDB37-EEA7-44E6-8395-EB60AE8CD740}" destId="{2A433783-E20D-4A2D-8717-A94D0745B466}" srcOrd="5" destOrd="0" presId="urn:microsoft.com/office/officeart/2005/8/layout/vList6"/>
    <dgm:cxn modelId="{EA952280-83E1-4D51-A59E-E5BC047720DF}" type="presParOf" srcId="{6E3DDB37-EEA7-44E6-8395-EB60AE8CD740}" destId="{144C6286-654C-47FE-8DEA-62A8E007AB1F}" srcOrd="6" destOrd="0" presId="urn:microsoft.com/office/officeart/2005/8/layout/vList6"/>
    <dgm:cxn modelId="{CBBF87A6-A86B-44DC-86C7-1059981BDFCD}" type="presParOf" srcId="{144C6286-654C-47FE-8DEA-62A8E007AB1F}" destId="{85A86507-9F0D-42D6-AACA-7769A245407E}" srcOrd="0" destOrd="0" presId="urn:microsoft.com/office/officeart/2005/8/layout/vList6"/>
    <dgm:cxn modelId="{DC08C1A4-A0B4-4F13-9F48-6267A95BC876}" type="presParOf" srcId="{144C6286-654C-47FE-8DEA-62A8E007AB1F}" destId="{7E79C9DA-1BC6-442B-99B2-9625B7336916}" srcOrd="1" destOrd="0" presId="urn:microsoft.com/office/officeart/2005/8/layout/vList6"/>
    <dgm:cxn modelId="{3CA4F8A1-AF43-4F8D-92A0-E20D64334DA1}" type="presParOf" srcId="{6E3DDB37-EEA7-44E6-8395-EB60AE8CD740}" destId="{65891068-049C-4B55-A5AF-D4DF5ACE9F18}" srcOrd="7" destOrd="0" presId="urn:microsoft.com/office/officeart/2005/8/layout/vList6"/>
    <dgm:cxn modelId="{E28C941F-B3AE-492A-A173-11C7BF8645B7}" type="presParOf" srcId="{6E3DDB37-EEA7-44E6-8395-EB60AE8CD740}" destId="{8F5C1ADB-C104-46C1-AF2D-F21AC4E1F7A9}" srcOrd="8" destOrd="0" presId="urn:microsoft.com/office/officeart/2005/8/layout/vList6"/>
    <dgm:cxn modelId="{86DA6C9E-03E9-4080-97F1-BB91E9A261DC}" type="presParOf" srcId="{8F5C1ADB-C104-46C1-AF2D-F21AC4E1F7A9}" destId="{A425F374-BB25-4B24-B705-7E1C76D04E14}" srcOrd="0" destOrd="0" presId="urn:microsoft.com/office/officeart/2005/8/layout/vList6"/>
    <dgm:cxn modelId="{D4F11BA1-E297-404D-BB7F-371F8F00397F}" type="presParOf" srcId="{8F5C1ADB-C104-46C1-AF2D-F21AC4E1F7A9}" destId="{64441C81-E444-4202-901C-D66A6FE8294A}"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39D64A-A4EE-4249-B1FA-3C602A397712}"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IN"/>
        </a:p>
      </dgm:t>
    </dgm:pt>
    <dgm:pt modelId="{F2EF6C14-73C2-4B71-A9A2-C00BB62B657D}">
      <dgm:prSet phldrT="[Text]"/>
      <dgm:spPr/>
      <dgm:t>
        <a:bodyPr/>
        <a:lstStyle/>
        <a:p>
          <a:r>
            <a:rPr lang="en-US" dirty="0"/>
            <a:t>Reflection on skillset</a:t>
          </a:r>
          <a:endParaRPr lang="en-IN" dirty="0"/>
        </a:p>
      </dgm:t>
    </dgm:pt>
    <dgm:pt modelId="{3BEEB213-4DDF-45C8-AB3C-93E30E40A870}" type="parTrans" cxnId="{63B8501D-BC25-4A82-B4D3-CDC723F8C4D2}">
      <dgm:prSet/>
      <dgm:spPr/>
      <dgm:t>
        <a:bodyPr/>
        <a:lstStyle/>
        <a:p>
          <a:endParaRPr lang="en-IN"/>
        </a:p>
      </dgm:t>
    </dgm:pt>
    <dgm:pt modelId="{C4991E68-8F50-49C8-829D-E80F3A60B6B2}" type="sibTrans" cxnId="{63B8501D-BC25-4A82-B4D3-CDC723F8C4D2}">
      <dgm:prSet/>
      <dgm:spPr/>
      <dgm:t>
        <a:bodyPr/>
        <a:lstStyle/>
        <a:p>
          <a:endParaRPr lang="en-IN"/>
        </a:p>
      </dgm:t>
    </dgm:pt>
    <dgm:pt modelId="{E4D9E2F4-8C6C-46D7-9B63-C8302F548AAB}">
      <dgm:prSet phldrT="[Text]"/>
      <dgm:spPr/>
      <dgm:t>
        <a:bodyPr/>
        <a:lstStyle/>
        <a:p>
          <a:r>
            <a:rPr lang="en-US" dirty="0"/>
            <a:t>How do I develop the skillset required for the specific job role?</a:t>
          </a:r>
          <a:endParaRPr lang="en-IN" dirty="0"/>
        </a:p>
      </dgm:t>
    </dgm:pt>
    <dgm:pt modelId="{FDC0FDE3-2183-4519-A3D8-2AB2440C050A}" type="parTrans" cxnId="{3E2AD8E2-5E88-4A8F-898B-C7C6EC818C22}">
      <dgm:prSet/>
      <dgm:spPr/>
      <dgm:t>
        <a:bodyPr/>
        <a:lstStyle/>
        <a:p>
          <a:endParaRPr lang="en-IN"/>
        </a:p>
      </dgm:t>
    </dgm:pt>
    <dgm:pt modelId="{F15A3F17-68A3-4CC3-A50A-ED2E9EC73053}" type="sibTrans" cxnId="{3E2AD8E2-5E88-4A8F-898B-C7C6EC818C22}">
      <dgm:prSet/>
      <dgm:spPr/>
      <dgm:t>
        <a:bodyPr/>
        <a:lstStyle/>
        <a:p>
          <a:endParaRPr lang="en-IN"/>
        </a:p>
      </dgm:t>
    </dgm:pt>
    <dgm:pt modelId="{B1CB7A66-2C84-4A8D-AE2E-4230E1A44F49}">
      <dgm:prSet phldrT="[Text]"/>
      <dgm:spPr/>
      <dgm:t>
        <a:bodyPr/>
        <a:lstStyle/>
        <a:p>
          <a:r>
            <a:rPr lang="en-US" dirty="0"/>
            <a:t>How would I use the specific skillsets to shine as a bank manager?</a:t>
          </a:r>
          <a:endParaRPr lang="en-IN" dirty="0"/>
        </a:p>
      </dgm:t>
    </dgm:pt>
    <dgm:pt modelId="{3034EC1B-4E8E-414B-BDEE-9216B3D69C36}" type="parTrans" cxnId="{08CA0817-55B6-4542-B958-6F4C9467D832}">
      <dgm:prSet/>
      <dgm:spPr/>
      <dgm:t>
        <a:bodyPr/>
        <a:lstStyle/>
        <a:p>
          <a:endParaRPr lang="en-IN"/>
        </a:p>
      </dgm:t>
    </dgm:pt>
    <dgm:pt modelId="{2093E7EF-ACB0-4890-9FA3-54337F4EE4CA}" type="sibTrans" cxnId="{08CA0817-55B6-4542-B958-6F4C9467D832}">
      <dgm:prSet/>
      <dgm:spPr/>
      <dgm:t>
        <a:bodyPr/>
        <a:lstStyle/>
        <a:p>
          <a:endParaRPr lang="en-IN"/>
        </a:p>
      </dgm:t>
    </dgm:pt>
    <dgm:pt modelId="{43AFD978-AB71-40A2-8458-9C515B5EC872}">
      <dgm:prSet phldrT="[Text]"/>
      <dgm:spPr/>
      <dgm:t>
        <a:bodyPr/>
        <a:lstStyle/>
        <a:p>
          <a:r>
            <a:rPr lang="en-US" dirty="0"/>
            <a:t>Leadership and management skills: making personal development plan </a:t>
          </a:r>
          <a:endParaRPr lang="en-IN" dirty="0"/>
        </a:p>
      </dgm:t>
    </dgm:pt>
    <dgm:pt modelId="{F5C5FAC7-6D9B-4A2A-90B7-252503B97892}" type="parTrans" cxnId="{22789005-780F-4840-84E0-ADB5F1019B07}">
      <dgm:prSet/>
      <dgm:spPr/>
      <dgm:t>
        <a:bodyPr/>
        <a:lstStyle/>
        <a:p>
          <a:endParaRPr lang="en-IN"/>
        </a:p>
      </dgm:t>
    </dgm:pt>
    <dgm:pt modelId="{AF938166-0F0A-4159-B115-7593A2AD75DC}" type="sibTrans" cxnId="{22789005-780F-4840-84E0-ADB5F1019B07}">
      <dgm:prSet/>
      <dgm:spPr/>
      <dgm:t>
        <a:bodyPr/>
        <a:lstStyle/>
        <a:p>
          <a:endParaRPr lang="en-IN"/>
        </a:p>
      </dgm:t>
    </dgm:pt>
    <dgm:pt modelId="{7615601F-3905-4009-ACBC-2AAD8E4A3F17}">
      <dgm:prSet phldrT="[Text]"/>
      <dgm:spPr/>
      <dgm:t>
        <a:bodyPr/>
        <a:lstStyle/>
        <a:p>
          <a:r>
            <a:rPr lang="en-US" dirty="0"/>
            <a:t>What qualities I have to become a bank manager?</a:t>
          </a:r>
          <a:endParaRPr lang="en-IN" dirty="0"/>
        </a:p>
      </dgm:t>
    </dgm:pt>
    <dgm:pt modelId="{BA00FF4B-9651-4968-B8E4-ECCF37880915}" type="parTrans" cxnId="{7F075174-97B7-444B-8F4B-44B0676F61C4}">
      <dgm:prSet/>
      <dgm:spPr/>
    </dgm:pt>
    <dgm:pt modelId="{DD6E37D0-EF71-4253-89F5-45239549DF39}" type="sibTrans" cxnId="{7F075174-97B7-444B-8F4B-44B0676F61C4}">
      <dgm:prSet/>
      <dgm:spPr/>
    </dgm:pt>
    <dgm:pt modelId="{766B203C-1881-4FCE-993B-1D15D87A35FF}">
      <dgm:prSet phldrT="[Text]"/>
      <dgm:spPr/>
      <dgm:t>
        <a:bodyPr/>
        <a:lstStyle/>
        <a:p>
          <a:r>
            <a:rPr lang="en-US" dirty="0"/>
            <a:t>Achievement of my desired employment goals.</a:t>
          </a:r>
          <a:endParaRPr lang="en-IN" dirty="0"/>
        </a:p>
      </dgm:t>
    </dgm:pt>
    <dgm:pt modelId="{FE81EA31-7C66-4162-85B0-CD425197AC52}" type="parTrans" cxnId="{DA01D2C6-4BA2-4225-945E-B8A7681A0BBA}">
      <dgm:prSet/>
      <dgm:spPr/>
    </dgm:pt>
    <dgm:pt modelId="{DC530543-38CD-4E16-924B-7FA0C2F34508}" type="sibTrans" cxnId="{DA01D2C6-4BA2-4225-945E-B8A7681A0BBA}">
      <dgm:prSet/>
      <dgm:spPr/>
    </dgm:pt>
    <dgm:pt modelId="{052C8264-B310-4F8D-9EBE-CE21078CBBD2}" type="pres">
      <dgm:prSet presAssocID="{3339D64A-A4EE-4249-B1FA-3C602A397712}" presName="Name0" presStyleCnt="0">
        <dgm:presLayoutVars>
          <dgm:dir/>
          <dgm:resizeHandles val="exact"/>
        </dgm:presLayoutVars>
      </dgm:prSet>
      <dgm:spPr/>
    </dgm:pt>
    <dgm:pt modelId="{1E9A2E0C-EF37-4D12-9C12-1F52A1D25EB9}" type="pres">
      <dgm:prSet presAssocID="{F2EF6C14-73C2-4B71-A9A2-C00BB62B657D}" presName="node" presStyleLbl="node1" presStyleIdx="0" presStyleCnt="1">
        <dgm:presLayoutVars>
          <dgm:bulletEnabled val="1"/>
        </dgm:presLayoutVars>
      </dgm:prSet>
      <dgm:spPr/>
    </dgm:pt>
  </dgm:ptLst>
  <dgm:cxnLst>
    <dgm:cxn modelId="{D108FF02-21B0-49BA-8D2A-DF8DF585E7FA}" type="presOf" srcId="{3339D64A-A4EE-4249-B1FA-3C602A397712}" destId="{052C8264-B310-4F8D-9EBE-CE21078CBBD2}" srcOrd="0" destOrd="0" presId="urn:microsoft.com/office/officeart/2005/8/layout/cycle7"/>
    <dgm:cxn modelId="{22789005-780F-4840-84E0-ADB5F1019B07}" srcId="{F2EF6C14-73C2-4B71-A9A2-C00BB62B657D}" destId="{43AFD978-AB71-40A2-8458-9C515B5EC872}" srcOrd="3" destOrd="0" parTransId="{F5C5FAC7-6D9B-4A2A-90B7-252503B97892}" sibTransId="{AF938166-0F0A-4159-B115-7593A2AD75DC}"/>
    <dgm:cxn modelId="{08CA0817-55B6-4542-B958-6F4C9467D832}" srcId="{F2EF6C14-73C2-4B71-A9A2-C00BB62B657D}" destId="{B1CB7A66-2C84-4A8D-AE2E-4230E1A44F49}" srcOrd="2" destOrd="0" parTransId="{3034EC1B-4E8E-414B-BDEE-9216B3D69C36}" sibTransId="{2093E7EF-ACB0-4890-9FA3-54337F4EE4CA}"/>
    <dgm:cxn modelId="{63B8501D-BC25-4A82-B4D3-CDC723F8C4D2}" srcId="{3339D64A-A4EE-4249-B1FA-3C602A397712}" destId="{F2EF6C14-73C2-4B71-A9A2-C00BB62B657D}" srcOrd="0" destOrd="0" parTransId="{3BEEB213-4DDF-45C8-AB3C-93E30E40A870}" sibTransId="{C4991E68-8F50-49C8-829D-E80F3A60B6B2}"/>
    <dgm:cxn modelId="{8C8D8B1D-44FA-4C4F-88B1-45BEDC3BFAFF}" type="presOf" srcId="{E4D9E2F4-8C6C-46D7-9B63-C8302F548AAB}" destId="{1E9A2E0C-EF37-4D12-9C12-1F52A1D25EB9}" srcOrd="0" destOrd="2" presId="urn:microsoft.com/office/officeart/2005/8/layout/cycle7"/>
    <dgm:cxn modelId="{35643E40-CC0A-470D-9887-63B3F3C55C5D}" type="presOf" srcId="{B1CB7A66-2C84-4A8D-AE2E-4230E1A44F49}" destId="{1E9A2E0C-EF37-4D12-9C12-1F52A1D25EB9}" srcOrd="0" destOrd="3" presId="urn:microsoft.com/office/officeart/2005/8/layout/cycle7"/>
    <dgm:cxn modelId="{3CDBC56E-F013-4F6B-8B7F-58FDAA2FCD7E}" type="presOf" srcId="{766B203C-1881-4FCE-993B-1D15D87A35FF}" destId="{1E9A2E0C-EF37-4D12-9C12-1F52A1D25EB9}" srcOrd="0" destOrd="5" presId="urn:microsoft.com/office/officeart/2005/8/layout/cycle7"/>
    <dgm:cxn modelId="{7F075174-97B7-444B-8F4B-44B0676F61C4}" srcId="{F2EF6C14-73C2-4B71-A9A2-C00BB62B657D}" destId="{7615601F-3905-4009-ACBC-2AAD8E4A3F17}" srcOrd="0" destOrd="0" parTransId="{BA00FF4B-9651-4968-B8E4-ECCF37880915}" sibTransId="{DD6E37D0-EF71-4253-89F5-45239549DF39}"/>
    <dgm:cxn modelId="{E1B2C074-2DB9-4A38-B85A-22C69190E769}" type="presOf" srcId="{F2EF6C14-73C2-4B71-A9A2-C00BB62B657D}" destId="{1E9A2E0C-EF37-4D12-9C12-1F52A1D25EB9}" srcOrd="0" destOrd="0" presId="urn:microsoft.com/office/officeart/2005/8/layout/cycle7"/>
    <dgm:cxn modelId="{18C52956-A7FA-40FF-9D27-E7B3E8AC14B9}" type="presOf" srcId="{7615601F-3905-4009-ACBC-2AAD8E4A3F17}" destId="{1E9A2E0C-EF37-4D12-9C12-1F52A1D25EB9}" srcOrd="0" destOrd="1" presId="urn:microsoft.com/office/officeart/2005/8/layout/cycle7"/>
    <dgm:cxn modelId="{5EA9E1A3-437F-45E1-9C9E-FCAE06A207A1}" type="presOf" srcId="{43AFD978-AB71-40A2-8458-9C515B5EC872}" destId="{1E9A2E0C-EF37-4D12-9C12-1F52A1D25EB9}" srcOrd="0" destOrd="4" presId="urn:microsoft.com/office/officeart/2005/8/layout/cycle7"/>
    <dgm:cxn modelId="{DA01D2C6-4BA2-4225-945E-B8A7681A0BBA}" srcId="{F2EF6C14-73C2-4B71-A9A2-C00BB62B657D}" destId="{766B203C-1881-4FCE-993B-1D15D87A35FF}" srcOrd="4" destOrd="0" parTransId="{FE81EA31-7C66-4162-85B0-CD425197AC52}" sibTransId="{DC530543-38CD-4E16-924B-7FA0C2F34508}"/>
    <dgm:cxn modelId="{3E2AD8E2-5E88-4A8F-898B-C7C6EC818C22}" srcId="{F2EF6C14-73C2-4B71-A9A2-C00BB62B657D}" destId="{E4D9E2F4-8C6C-46D7-9B63-C8302F548AAB}" srcOrd="1" destOrd="0" parTransId="{FDC0FDE3-2183-4519-A3D8-2AB2440C050A}" sibTransId="{F15A3F17-68A3-4CC3-A50A-ED2E9EC73053}"/>
    <dgm:cxn modelId="{3D949530-84FA-4FF8-A5FB-1AB47B19661E}" type="presParOf" srcId="{052C8264-B310-4F8D-9EBE-CE21078CBBD2}" destId="{1E9A2E0C-EF37-4D12-9C12-1F52A1D25EB9}"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1F57E-D542-4163-95B1-92B1B114497F}">
      <dsp:nvSpPr>
        <dsp:cNvPr id="0" name=""/>
        <dsp:cNvSpPr/>
      </dsp:nvSpPr>
      <dsp:spPr>
        <a:xfrm rot="16200000">
          <a:off x="1608733" y="815985"/>
          <a:ext cx="378608" cy="2154108"/>
        </a:xfrm>
        <a:prstGeom prst="round2Same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dirty="0"/>
            <a:t>Academic Skills</a:t>
          </a:r>
        </a:p>
      </dsp:txBody>
      <dsp:txXfrm rot="5400000">
        <a:off x="739465" y="1722217"/>
        <a:ext cx="2135626" cy="341644"/>
      </dsp:txXfrm>
    </dsp:sp>
    <dsp:sp modelId="{C0317DA2-D763-4621-9680-990E0F78E293}">
      <dsp:nvSpPr>
        <dsp:cNvPr id="0" name=""/>
        <dsp:cNvSpPr/>
      </dsp:nvSpPr>
      <dsp:spPr>
        <a:xfrm>
          <a:off x="2946" y="0"/>
          <a:ext cx="3590180" cy="1325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a:lnSpc>
              <a:spcPct val="90000"/>
            </a:lnSpc>
            <a:spcBef>
              <a:spcPct val="0"/>
            </a:spcBef>
            <a:spcAft>
              <a:spcPct val="35000"/>
            </a:spcAft>
            <a:buNone/>
          </a:pPr>
          <a:r>
            <a:rPr lang="en-US" sz="1100" kern="1200" dirty="0"/>
            <a:t>Strategically select and apply methods</a:t>
          </a:r>
        </a:p>
        <a:p>
          <a:pPr marL="0" lvl="0" indent="0" algn="ctr" defTabSz="488950">
            <a:lnSpc>
              <a:spcPct val="90000"/>
            </a:lnSpc>
            <a:spcBef>
              <a:spcPct val="0"/>
            </a:spcBef>
            <a:spcAft>
              <a:spcPct val="35000"/>
            </a:spcAft>
            <a:buNone/>
          </a:pPr>
          <a:r>
            <a:rPr lang="en-US" sz="1100" kern="1200" dirty="0"/>
            <a:t>Proper planning </a:t>
          </a:r>
        </a:p>
        <a:p>
          <a:pPr marL="0" lvl="0" indent="0" algn="ctr" defTabSz="488950">
            <a:lnSpc>
              <a:spcPct val="90000"/>
            </a:lnSpc>
            <a:spcBef>
              <a:spcPct val="0"/>
            </a:spcBef>
            <a:spcAft>
              <a:spcPct val="35000"/>
            </a:spcAft>
            <a:buNone/>
          </a:pPr>
          <a:r>
            <a:rPr lang="en-US" sz="1100" kern="1200" dirty="0"/>
            <a:t>Studying in most effective manner</a:t>
          </a:r>
        </a:p>
        <a:p>
          <a:pPr marL="0" lvl="0" indent="0" algn="ctr" defTabSz="488950">
            <a:lnSpc>
              <a:spcPct val="90000"/>
            </a:lnSpc>
            <a:spcBef>
              <a:spcPct val="0"/>
            </a:spcBef>
            <a:spcAft>
              <a:spcPct val="35000"/>
            </a:spcAft>
            <a:buNone/>
          </a:pPr>
          <a:r>
            <a:rPr lang="en-US" sz="1100" kern="1200" dirty="0"/>
            <a:t>Active listening to engage learning</a:t>
          </a:r>
        </a:p>
        <a:p>
          <a:pPr marL="0" lvl="0" indent="0" algn="ctr" defTabSz="488950">
            <a:lnSpc>
              <a:spcPct val="90000"/>
            </a:lnSpc>
            <a:spcBef>
              <a:spcPct val="0"/>
            </a:spcBef>
            <a:spcAft>
              <a:spcPct val="35000"/>
            </a:spcAft>
            <a:buNone/>
          </a:pPr>
          <a:r>
            <a:rPr lang="en-US" sz="1100" kern="1200" dirty="0"/>
            <a:t>Analyzing Data </a:t>
          </a:r>
        </a:p>
        <a:p>
          <a:pPr marL="0" lvl="0" indent="0" algn="ctr" defTabSz="488950">
            <a:lnSpc>
              <a:spcPct val="90000"/>
            </a:lnSpc>
            <a:spcBef>
              <a:spcPct val="0"/>
            </a:spcBef>
            <a:spcAft>
              <a:spcPct val="35000"/>
            </a:spcAft>
            <a:buNone/>
          </a:pPr>
          <a:r>
            <a:rPr lang="en-US" sz="1100" kern="1200" dirty="0"/>
            <a:t>Articulating Thought process</a:t>
          </a:r>
        </a:p>
      </dsp:txBody>
      <dsp:txXfrm>
        <a:off x="2946" y="0"/>
        <a:ext cx="3590180" cy="1325128"/>
      </dsp:txXfrm>
    </dsp:sp>
    <dsp:sp modelId="{6898D4C1-54F6-4DA4-9607-F444437C8E6E}">
      <dsp:nvSpPr>
        <dsp:cNvPr id="0" name=""/>
        <dsp:cNvSpPr/>
      </dsp:nvSpPr>
      <dsp:spPr>
        <a:xfrm>
          <a:off x="1798037" y="1400849"/>
          <a:ext cx="0" cy="302886"/>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73D486C-1D43-4208-9FD9-CC7C2550C1E8}">
      <dsp:nvSpPr>
        <dsp:cNvPr id="0" name=""/>
        <dsp:cNvSpPr/>
      </dsp:nvSpPr>
      <dsp:spPr>
        <a:xfrm>
          <a:off x="1760176" y="1325128"/>
          <a:ext cx="75721" cy="7572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D22B8F-54BF-4FAE-9F7C-B58FA74468D0}">
      <dsp:nvSpPr>
        <dsp:cNvPr id="0" name=""/>
        <dsp:cNvSpPr/>
      </dsp:nvSpPr>
      <dsp:spPr>
        <a:xfrm>
          <a:off x="2875091" y="1703735"/>
          <a:ext cx="2154108" cy="37860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dirty="0"/>
            <a:t>Employability Skills</a:t>
          </a:r>
        </a:p>
      </dsp:txBody>
      <dsp:txXfrm>
        <a:off x="2875091" y="1703735"/>
        <a:ext cx="2154108" cy="378608"/>
      </dsp:txXfrm>
    </dsp:sp>
    <dsp:sp modelId="{E1F35975-00CA-4B74-AB7C-CD8812C99AEF}">
      <dsp:nvSpPr>
        <dsp:cNvPr id="0" name=""/>
        <dsp:cNvSpPr/>
      </dsp:nvSpPr>
      <dsp:spPr>
        <a:xfrm>
          <a:off x="2157055" y="2460952"/>
          <a:ext cx="3590180" cy="1325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3820" rIns="0" bIns="0" numCol="1" spcCol="1270" anchor="t" anchorCtr="1">
          <a:noAutofit/>
        </a:bodyPr>
        <a:lstStyle/>
        <a:p>
          <a:pPr marL="0" lvl="0" indent="0" algn="ctr" defTabSz="488950">
            <a:lnSpc>
              <a:spcPct val="90000"/>
            </a:lnSpc>
            <a:spcBef>
              <a:spcPct val="0"/>
            </a:spcBef>
            <a:spcAft>
              <a:spcPct val="35000"/>
            </a:spcAft>
            <a:buNone/>
          </a:pPr>
          <a:r>
            <a:rPr lang="en-US" sz="1100" kern="1200" dirty="0"/>
            <a:t>Communication</a:t>
          </a:r>
        </a:p>
        <a:p>
          <a:pPr marL="0" lvl="0" indent="0" algn="ctr" defTabSz="488950">
            <a:lnSpc>
              <a:spcPct val="90000"/>
            </a:lnSpc>
            <a:spcBef>
              <a:spcPct val="0"/>
            </a:spcBef>
            <a:spcAft>
              <a:spcPct val="35000"/>
            </a:spcAft>
            <a:buNone/>
          </a:pPr>
          <a:r>
            <a:rPr lang="en-US" sz="1100" kern="1200" dirty="0"/>
            <a:t>Collaboration</a:t>
          </a:r>
        </a:p>
        <a:p>
          <a:pPr marL="0" lvl="0" indent="0" algn="ctr" defTabSz="488950">
            <a:lnSpc>
              <a:spcPct val="90000"/>
            </a:lnSpc>
            <a:spcBef>
              <a:spcPct val="0"/>
            </a:spcBef>
            <a:spcAft>
              <a:spcPct val="35000"/>
            </a:spcAft>
            <a:buNone/>
          </a:pPr>
          <a:r>
            <a:rPr lang="en-US" sz="1100" kern="1200" dirty="0"/>
            <a:t>Leadership</a:t>
          </a:r>
        </a:p>
        <a:p>
          <a:pPr marL="0" lvl="0" indent="0" algn="ctr" defTabSz="488950">
            <a:lnSpc>
              <a:spcPct val="90000"/>
            </a:lnSpc>
            <a:spcBef>
              <a:spcPct val="0"/>
            </a:spcBef>
            <a:spcAft>
              <a:spcPct val="35000"/>
            </a:spcAft>
            <a:buNone/>
          </a:pPr>
          <a:r>
            <a:rPr lang="en-US" sz="1100" kern="1200" dirty="0"/>
            <a:t>Ethical Follow up</a:t>
          </a:r>
        </a:p>
        <a:p>
          <a:pPr marL="0" lvl="0" indent="0" algn="ctr" defTabSz="488950">
            <a:lnSpc>
              <a:spcPct val="90000"/>
            </a:lnSpc>
            <a:spcBef>
              <a:spcPct val="0"/>
            </a:spcBef>
            <a:spcAft>
              <a:spcPct val="35000"/>
            </a:spcAft>
            <a:buNone/>
          </a:pPr>
          <a:r>
            <a:rPr lang="en-US" sz="1100" kern="1200" dirty="0"/>
            <a:t>Professionalism</a:t>
          </a:r>
        </a:p>
        <a:p>
          <a:pPr marL="0" lvl="0" indent="0" algn="ctr" defTabSz="488950">
            <a:lnSpc>
              <a:spcPct val="90000"/>
            </a:lnSpc>
            <a:spcBef>
              <a:spcPct val="0"/>
            </a:spcBef>
            <a:spcAft>
              <a:spcPct val="35000"/>
            </a:spcAft>
            <a:buNone/>
          </a:pPr>
          <a:r>
            <a:rPr lang="en-US" sz="1100" kern="1200" dirty="0"/>
            <a:t>Time Management</a:t>
          </a:r>
        </a:p>
        <a:p>
          <a:pPr marL="0" lvl="0" indent="0" algn="ctr" defTabSz="488950">
            <a:lnSpc>
              <a:spcPct val="90000"/>
            </a:lnSpc>
            <a:spcBef>
              <a:spcPct val="0"/>
            </a:spcBef>
            <a:spcAft>
              <a:spcPct val="35000"/>
            </a:spcAft>
            <a:buNone/>
          </a:pPr>
          <a:endParaRPr lang="en-US" sz="1100" kern="1200" dirty="0"/>
        </a:p>
      </dsp:txBody>
      <dsp:txXfrm>
        <a:off x="2157055" y="2460952"/>
        <a:ext cx="3590180" cy="1325128"/>
      </dsp:txXfrm>
    </dsp:sp>
    <dsp:sp modelId="{152FB453-AA1C-4C6D-86AE-2A7A4BF73B8B}">
      <dsp:nvSpPr>
        <dsp:cNvPr id="0" name=""/>
        <dsp:cNvSpPr/>
      </dsp:nvSpPr>
      <dsp:spPr>
        <a:xfrm>
          <a:off x="3952145" y="2082343"/>
          <a:ext cx="0" cy="302886"/>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BC9CEA29-8429-48CF-B30A-81626D4345E2}">
      <dsp:nvSpPr>
        <dsp:cNvPr id="0" name=""/>
        <dsp:cNvSpPr/>
      </dsp:nvSpPr>
      <dsp:spPr>
        <a:xfrm>
          <a:off x="3914284" y="2385230"/>
          <a:ext cx="75721" cy="7572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073129-181E-4CDA-8814-F1E5000C8C53}">
      <dsp:nvSpPr>
        <dsp:cNvPr id="0" name=""/>
        <dsp:cNvSpPr/>
      </dsp:nvSpPr>
      <dsp:spPr>
        <a:xfrm>
          <a:off x="5029199" y="1703736"/>
          <a:ext cx="2154108" cy="37860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dirty="0"/>
            <a:t>Leadership Skills </a:t>
          </a:r>
        </a:p>
      </dsp:txBody>
      <dsp:txXfrm>
        <a:off x="5029199" y="1703736"/>
        <a:ext cx="2154108" cy="378608"/>
      </dsp:txXfrm>
    </dsp:sp>
    <dsp:sp modelId="{5A20FA73-3A21-4484-9105-C650E9C6EB1C}">
      <dsp:nvSpPr>
        <dsp:cNvPr id="0" name=""/>
        <dsp:cNvSpPr/>
      </dsp:nvSpPr>
      <dsp:spPr>
        <a:xfrm>
          <a:off x="4311163" y="0"/>
          <a:ext cx="3590180" cy="1325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a:lnSpc>
              <a:spcPct val="90000"/>
            </a:lnSpc>
            <a:spcBef>
              <a:spcPct val="0"/>
            </a:spcBef>
            <a:spcAft>
              <a:spcPct val="35000"/>
            </a:spcAft>
            <a:buNone/>
          </a:pPr>
          <a:r>
            <a:rPr lang="en-US" sz="1100" kern="1200" dirty="0"/>
            <a:t>Clear communication</a:t>
          </a:r>
        </a:p>
        <a:p>
          <a:pPr marL="0" lvl="0" indent="0" algn="ctr" defTabSz="488950">
            <a:lnSpc>
              <a:spcPct val="90000"/>
            </a:lnSpc>
            <a:spcBef>
              <a:spcPct val="0"/>
            </a:spcBef>
            <a:spcAft>
              <a:spcPct val="35000"/>
            </a:spcAft>
            <a:buNone/>
          </a:pPr>
          <a:r>
            <a:rPr lang="en-US" sz="1100" kern="1200" dirty="0"/>
            <a:t>Strong Organizational skills</a:t>
          </a:r>
        </a:p>
        <a:p>
          <a:pPr marL="0" lvl="0" indent="0" algn="ctr" defTabSz="488950">
            <a:lnSpc>
              <a:spcPct val="90000"/>
            </a:lnSpc>
            <a:spcBef>
              <a:spcPct val="0"/>
            </a:spcBef>
            <a:spcAft>
              <a:spcPct val="35000"/>
            </a:spcAft>
            <a:buNone/>
          </a:pPr>
          <a:r>
            <a:rPr lang="en-US" sz="1100" kern="1200" dirty="0"/>
            <a:t>Respectful to subordinates</a:t>
          </a:r>
        </a:p>
        <a:p>
          <a:pPr marL="0" lvl="0" indent="0" algn="ctr" defTabSz="488950">
            <a:lnSpc>
              <a:spcPct val="90000"/>
            </a:lnSpc>
            <a:spcBef>
              <a:spcPct val="0"/>
            </a:spcBef>
            <a:spcAft>
              <a:spcPct val="35000"/>
            </a:spcAft>
            <a:buNone/>
          </a:pPr>
          <a:r>
            <a:rPr lang="en-US" sz="1100" kern="1200" dirty="0"/>
            <a:t>Humble, analytic and hardworking</a:t>
          </a:r>
        </a:p>
        <a:p>
          <a:pPr marL="0" lvl="0" indent="0" algn="ctr" defTabSz="488950">
            <a:lnSpc>
              <a:spcPct val="90000"/>
            </a:lnSpc>
            <a:spcBef>
              <a:spcPct val="0"/>
            </a:spcBef>
            <a:spcAft>
              <a:spcPct val="35000"/>
            </a:spcAft>
            <a:buNone/>
          </a:pPr>
          <a:r>
            <a:rPr lang="en-US" sz="1100" kern="1200" dirty="0"/>
            <a:t>Honest, strategic and responsible</a:t>
          </a:r>
        </a:p>
        <a:p>
          <a:pPr marL="0" lvl="0" indent="0" algn="ctr" defTabSz="488950">
            <a:lnSpc>
              <a:spcPct val="90000"/>
            </a:lnSpc>
            <a:spcBef>
              <a:spcPct val="0"/>
            </a:spcBef>
            <a:spcAft>
              <a:spcPct val="35000"/>
            </a:spcAft>
            <a:buNone/>
          </a:pPr>
          <a:endParaRPr lang="en-US" sz="1100" kern="1200" dirty="0"/>
        </a:p>
      </dsp:txBody>
      <dsp:txXfrm>
        <a:off x="4311163" y="0"/>
        <a:ext cx="3590180" cy="1325128"/>
      </dsp:txXfrm>
    </dsp:sp>
    <dsp:sp modelId="{26F3F9B3-7461-4A61-97B5-AF1F062A6A31}">
      <dsp:nvSpPr>
        <dsp:cNvPr id="0" name=""/>
        <dsp:cNvSpPr/>
      </dsp:nvSpPr>
      <dsp:spPr>
        <a:xfrm>
          <a:off x="6106254" y="1400849"/>
          <a:ext cx="0" cy="302886"/>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AD3676B-B35C-4F1B-B891-E6A623B39C7E}">
      <dsp:nvSpPr>
        <dsp:cNvPr id="0" name=""/>
        <dsp:cNvSpPr/>
      </dsp:nvSpPr>
      <dsp:spPr>
        <a:xfrm>
          <a:off x="6068393" y="1325128"/>
          <a:ext cx="75721" cy="7572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D37457-9C59-4172-BCA9-F6DD3F8790D5}">
      <dsp:nvSpPr>
        <dsp:cNvPr id="0" name=""/>
        <dsp:cNvSpPr/>
      </dsp:nvSpPr>
      <dsp:spPr>
        <a:xfrm rot="5400000">
          <a:off x="8071058" y="815985"/>
          <a:ext cx="378608" cy="2154108"/>
        </a:xfrm>
        <a:prstGeom prst="round2Same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dirty="0"/>
            <a:t>Management Skills</a:t>
          </a:r>
        </a:p>
      </dsp:txBody>
      <dsp:txXfrm rot="-5400000">
        <a:off x="7183308" y="1722217"/>
        <a:ext cx="2135626" cy="341644"/>
      </dsp:txXfrm>
    </dsp:sp>
    <dsp:sp modelId="{FDB65D9B-1D75-443C-BEF8-109339A014F9}">
      <dsp:nvSpPr>
        <dsp:cNvPr id="0" name=""/>
        <dsp:cNvSpPr/>
      </dsp:nvSpPr>
      <dsp:spPr>
        <a:xfrm>
          <a:off x="6465272" y="2460952"/>
          <a:ext cx="3590180" cy="1325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3820" rIns="0" bIns="0" numCol="1" spcCol="1270" anchor="t" anchorCtr="1">
          <a:noAutofit/>
        </a:bodyPr>
        <a:lstStyle/>
        <a:p>
          <a:pPr marL="0" lvl="0" indent="0" algn="ctr" defTabSz="488950">
            <a:lnSpc>
              <a:spcPct val="90000"/>
            </a:lnSpc>
            <a:spcBef>
              <a:spcPct val="0"/>
            </a:spcBef>
            <a:spcAft>
              <a:spcPct val="35000"/>
            </a:spcAft>
            <a:buNone/>
          </a:pPr>
          <a:r>
            <a:rPr lang="en-US" sz="1100" kern="1200" dirty="0"/>
            <a:t>Domain knowledge, customer orientation</a:t>
          </a:r>
        </a:p>
        <a:p>
          <a:pPr marL="0" lvl="0" indent="0" algn="ctr" defTabSz="488950">
            <a:lnSpc>
              <a:spcPct val="90000"/>
            </a:lnSpc>
            <a:spcBef>
              <a:spcPct val="0"/>
            </a:spcBef>
            <a:spcAft>
              <a:spcPct val="35000"/>
            </a:spcAft>
            <a:buNone/>
          </a:pPr>
          <a:r>
            <a:rPr lang="en-US" sz="1100" kern="1200" dirty="0"/>
            <a:t>Industry knowledge, Business skills</a:t>
          </a:r>
        </a:p>
        <a:p>
          <a:pPr marL="0" lvl="0" indent="0" algn="ctr" defTabSz="488950">
            <a:lnSpc>
              <a:spcPct val="90000"/>
            </a:lnSpc>
            <a:spcBef>
              <a:spcPct val="0"/>
            </a:spcBef>
            <a:spcAft>
              <a:spcPct val="35000"/>
            </a:spcAft>
            <a:buNone/>
          </a:pPr>
          <a:r>
            <a:rPr lang="en-US" sz="1100" kern="1200" dirty="0"/>
            <a:t>Networking and data management</a:t>
          </a:r>
        </a:p>
        <a:p>
          <a:pPr marL="0" lvl="0" indent="0" algn="ctr" defTabSz="488950">
            <a:lnSpc>
              <a:spcPct val="90000"/>
            </a:lnSpc>
            <a:spcBef>
              <a:spcPct val="0"/>
            </a:spcBef>
            <a:spcAft>
              <a:spcPct val="35000"/>
            </a:spcAft>
            <a:buNone/>
          </a:pPr>
          <a:r>
            <a:rPr lang="en-US" sz="1100" kern="1200" dirty="0"/>
            <a:t>Self confidence and proper decision making ability </a:t>
          </a:r>
          <a:r>
            <a:rPr lang="en-US" sz="1100" b="0" i="0" kern="1200" dirty="0"/>
            <a:t>(</a:t>
          </a:r>
          <a:r>
            <a:rPr lang="en-US" sz="1100" b="0" i="0" kern="1200" dirty="0" err="1">
              <a:solidFill>
                <a:srgbClr val="000000"/>
              </a:solidFill>
              <a:effectLst/>
              <a:latin typeface="Times New Roman" panose="02020603050405020304" pitchFamily="18" charset="0"/>
              <a:cs typeface="Times New Roman" panose="02020603050405020304" pitchFamily="18" charset="0"/>
            </a:rPr>
            <a:t>Baek</a:t>
          </a:r>
          <a:r>
            <a:rPr lang="en-US" sz="1100" b="0" i="0" kern="1200" dirty="0">
              <a:solidFill>
                <a:srgbClr val="000000"/>
              </a:solidFill>
              <a:effectLst/>
              <a:latin typeface="Times New Roman" panose="02020603050405020304" pitchFamily="18" charset="0"/>
              <a:cs typeface="Times New Roman" panose="02020603050405020304" pitchFamily="18" charset="0"/>
            </a:rPr>
            <a:t> et al., 2021)</a:t>
          </a:r>
          <a:endParaRPr lang="en-US" sz="1100" kern="1200" dirty="0"/>
        </a:p>
        <a:p>
          <a:pPr marL="0" lvl="0" indent="0" algn="ctr" defTabSz="488950">
            <a:lnSpc>
              <a:spcPct val="90000"/>
            </a:lnSpc>
            <a:spcBef>
              <a:spcPct val="0"/>
            </a:spcBef>
            <a:spcAft>
              <a:spcPct val="35000"/>
            </a:spcAft>
            <a:buNone/>
          </a:pPr>
          <a:r>
            <a:rPr lang="en-US" sz="1100" kern="1200" dirty="0"/>
            <a:t>Innovative and functional</a:t>
          </a:r>
        </a:p>
        <a:p>
          <a:pPr marL="0" lvl="0" indent="0" algn="ctr" defTabSz="488950">
            <a:lnSpc>
              <a:spcPct val="90000"/>
            </a:lnSpc>
            <a:spcBef>
              <a:spcPct val="0"/>
            </a:spcBef>
            <a:spcAft>
              <a:spcPct val="35000"/>
            </a:spcAft>
            <a:buNone/>
          </a:pPr>
          <a:r>
            <a:rPr lang="en-US" sz="1100" kern="1200" dirty="0"/>
            <a:t>Responsible and integrated</a:t>
          </a:r>
        </a:p>
      </dsp:txBody>
      <dsp:txXfrm>
        <a:off x="6465272" y="2460952"/>
        <a:ext cx="3590180" cy="1325128"/>
      </dsp:txXfrm>
    </dsp:sp>
    <dsp:sp modelId="{CA5E20EB-82C1-48EB-94ED-CE7DA89B43C2}">
      <dsp:nvSpPr>
        <dsp:cNvPr id="0" name=""/>
        <dsp:cNvSpPr/>
      </dsp:nvSpPr>
      <dsp:spPr>
        <a:xfrm>
          <a:off x="8260362" y="2082343"/>
          <a:ext cx="0" cy="302886"/>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B2DE1D64-24D2-43CD-B852-43FDF8357ACE}">
      <dsp:nvSpPr>
        <dsp:cNvPr id="0" name=""/>
        <dsp:cNvSpPr/>
      </dsp:nvSpPr>
      <dsp:spPr>
        <a:xfrm>
          <a:off x="8222501" y="2385230"/>
          <a:ext cx="75721" cy="7572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FD7457-6A08-42AB-A04E-8CE3E3DA17D8}">
      <dsp:nvSpPr>
        <dsp:cNvPr id="0" name=""/>
        <dsp:cNvSpPr/>
      </dsp:nvSpPr>
      <dsp:spPr>
        <a:xfrm rot="5400000">
          <a:off x="-72989" y="73025"/>
          <a:ext cx="486596" cy="340617"/>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dirty="0"/>
            <a:t>1</a:t>
          </a:r>
          <a:endParaRPr lang="en-IN" sz="1000" kern="1200" dirty="0"/>
        </a:p>
      </dsp:txBody>
      <dsp:txXfrm rot="-5400000">
        <a:off x="1" y="170345"/>
        <a:ext cx="340617" cy="145979"/>
      </dsp:txXfrm>
    </dsp:sp>
    <dsp:sp modelId="{A8BB3AAD-0D73-4FBF-9E95-509749276456}">
      <dsp:nvSpPr>
        <dsp:cNvPr id="0" name=""/>
        <dsp:cNvSpPr/>
      </dsp:nvSpPr>
      <dsp:spPr>
        <a:xfrm rot="5400000">
          <a:off x="3447822" y="-3107169"/>
          <a:ext cx="316287" cy="6530698"/>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6350" rIns="6350" bIns="6350" numCol="1" spcCol="1270" anchor="ctr" anchorCtr="0">
          <a:noAutofit/>
        </a:bodyPr>
        <a:lstStyle/>
        <a:p>
          <a:pPr marL="57150" lvl="1" indent="-57150" algn="l" defTabSz="444500">
            <a:lnSpc>
              <a:spcPct val="90000"/>
            </a:lnSpc>
            <a:spcBef>
              <a:spcPct val="0"/>
            </a:spcBef>
            <a:spcAft>
              <a:spcPct val="15000"/>
            </a:spcAft>
            <a:buChar char="•"/>
          </a:pPr>
          <a:r>
            <a:rPr lang="en-US" sz="1000" b="0" i="0" kern="1200" dirty="0"/>
            <a:t>Academic skills develop literacy for students and prepare them for future employment </a:t>
          </a:r>
          <a:endParaRPr lang="en-IN" sz="1000" kern="1200" dirty="0"/>
        </a:p>
      </dsp:txBody>
      <dsp:txXfrm rot="-5400000">
        <a:off x="340617" y="15476"/>
        <a:ext cx="6515258" cy="285407"/>
      </dsp:txXfrm>
    </dsp:sp>
    <dsp:sp modelId="{A8898C24-ADD3-46FE-A832-5E44005BFE8B}">
      <dsp:nvSpPr>
        <dsp:cNvPr id="0" name=""/>
        <dsp:cNvSpPr/>
      </dsp:nvSpPr>
      <dsp:spPr>
        <a:xfrm rot="5400000">
          <a:off x="-72989" y="499331"/>
          <a:ext cx="486596" cy="340617"/>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dirty="0"/>
            <a:t>2</a:t>
          </a:r>
          <a:endParaRPr lang="en-IN" sz="1000" kern="1200" dirty="0"/>
        </a:p>
      </dsp:txBody>
      <dsp:txXfrm rot="-5400000">
        <a:off x="1" y="596651"/>
        <a:ext cx="340617" cy="145979"/>
      </dsp:txXfrm>
    </dsp:sp>
    <dsp:sp modelId="{F7A40CFF-E8D2-48C8-A913-798464D519C3}">
      <dsp:nvSpPr>
        <dsp:cNvPr id="0" name=""/>
        <dsp:cNvSpPr/>
      </dsp:nvSpPr>
      <dsp:spPr>
        <a:xfrm rot="5400000">
          <a:off x="3447822" y="-2680862"/>
          <a:ext cx="316287" cy="6530698"/>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6350" rIns="6350" bIns="6350" numCol="1" spcCol="1270" anchor="ctr" anchorCtr="0">
          <a:noAutofit/>
        </a:bodyPr>
        <a:lstStyle/>
        <a:p>
          <a:pPr marL="57150" lvl="1" indent="-57150" algn="l" defTabSz="444500">
            <a:lnSpc>
              <a:spcPct val="90000"/>
            </a:lnSpc>
            <a:spcBef>
              <a:spcPct val="0"/>
            </a:spcBef>
            <a:spcAft>
              <a:spcPct val="15000"/>
            </a:spcAft>
            <a:buChar char="•"/>
          </a:pPr>
          <a:r>
            <a:rPr lang="en-US" sz="1000" b="0" i="0" kern="1200" dirty="0"/>
            <a:t>These skills provide fulfillment of desire of a person to get employed in preferred sector</a:t>
          </a:r>
          <a:endParaRPr lang="en-IN" sz="1000" kern="1200" dirty="0"/>
        </a:p>
      </dsp:txBody>
      <dsp:txXfrm rot="-5400000">
        <a:off x="340617" y="441783"/>
        <a:ext cx="6515258" cy="285407"/>
      </dsp:txXfrm>
    </dsp:sp>
    <dsp:sp modelId="{6BB096C4-70FD-4F26-95AA-D6F5DFEE8F1E}">
      <dsp:nvSpPr>
        <dsp:cNvPr id="0" name=""/>
        <dsp:cNvSpPr/>
      </dsp:nvSpPr>
      <dsp:spPr>
        <a:xfrm rot="5400000">
          <a:off x="-72989" y="925638"/>
          <a:ext cx="486596" cy="340617"/>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dirty="0"/>
            <a:t>3</a:t>
          </a:r>
          <a:endParaRPr lang="en-IN" sz="1000" kern="1200" dirty="0"/>
        </a:p>
      </dsp:txBody>
      <dsp:txXfrm rot="-5400000">
        <a:off x="1" y="1022958"/>
        <a:ext cx="340617" cy="145979"/>
      </dsp:txXfrm>
    </dsp:sp>
    <dsp:sp modelId="{C0E1E5E7-6DEF-4E9A-9098-09FEC9A5C682}">
      <dsp:nvSpPr>
        <dsp:cNvPr id="0" name=""/>
        <dsp:cNvSpPr/>
      </dsp:nvSpPr>
      <dsp:spPr>
        <a:xfrm rot="5400000">
          <a:off x="3447822" y="-2254556"/>
          <a:ext cx="316287" cy="6530698"/>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6350" rIns="6350" bIns="63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skills provide self-confidence and self-esteem in organizational environment </a:t>
          </a:r>
          <a:endParaRPr lang="en-IN" sz="1000" kern="1200" dirty="0"/>
        </a:p>
      </dsp:txBody>
      <dsp:txXfrm rot="-5400000">
        <a:off x="340617" y="868089"/>
        <a:ext cx="6515258" cy="285407"/>
      </dsp:txXfrm>
    </dsp:sp>
    <dsp:sp modelId="{2213F6B0-12EA-4DA8-AD77-F17C54DC4470}">
      <dsp:nvSpPr>
        <dsp:cNvPr id="0" name=""/>
        <dsp:cNvSpPr/>
      </dsp:nvSpPr>
      <dsp:spPr>
        <a:xfrm rot="5400000">
          <a:off x="-72989" y="1351944"/>
          <a:ext cx="486596" cy="340617"/>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dirty="0"/>
            <a:t>4</a:t>
          </a:r>
          <a:endParaRPr lang="en-IN" sz="1000" kern="1200" dirty="0"/>
        </a:p>
      </dsp:txBody>
      <dsp:txXfrm rot="-5400000">
        <a:off x="1" y="1449264"/>
        <a:ext cx="340617" cy="145979"/>
      </dsp:txXfrm>
    </dsp:sp>
    <dsp:sp modelId="{16BDD442-84AC-4B4F-8E17-AF0DCF80F9B4}">
      <dsp:nvSpPr>
        <dsp:cNvPr id="0" name=""/>
        <dsp:cNvSpPr/>
      </dsp:nvSpPr>
      <dsp:spPr>
        <a:xfrm rot="5400000">
          <a:off x="3447822" y="-1828250"/>
          <a:ext cx="316287" cy="6530698"/>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6350" rIns="6350" bIns="6350" numCol="1" spcCol="1270" anchor="ctr" anchorCtr="0">
          <a:noAutofit/>
        </a:bodyPr>
        <a:lstStyle/>
        <a:p>
          <a:pPr marL="57150" lvl="1" indent="-57150" algn="l" defTabSz="444500">
            <a:lnSpc>
              <a:spcPct val="90000"/>
            </a:lnSpc>
            <a:spcBef>
              <a:spcPct val="0"/>
            </a:spcBef>
            <a:spcAft>
              <a:spcPct val="15000"/>
            </a:spcAft>
            <a:buChar char="•"/>
          </a:pPr>
          <a:r>
            <a:rPr lang="en-US" sz="1000" b="0" i="0" kern="1200" dirty="0"/>
            <a:t>Strategic application of proper methods and planning provides opportunity to work in an effective manner</a:t>
          </a:r>
          <a:endParaRPr lang="en-IN" sz="1000" kern="1200" dirty="0"/>
        </a:p>
      </dsp:txBody>
      <dsp:txXfrm rot="-5400000">
        <a:off x="340617" y="1294395"/>
        <a:ext cx="6515258" cy="285407"/>
      </dsp:txXfrm>
    </dsp:sp>
    <dsp:sp modelId="{1A679A9A-57F3-4C53-8A57-FB512108F821}">
      <dsp:nvSpPr>
        <dsp:cNvPr id="0" name=""/>
        <dsp:cNvSpPr/>
      </dsp:nvSpPr>
      <dsp:spPr>
        <a:xfrm rot="5400000">
          <a:off x="-72989" y="1778251"/>
          <a:ext cx="486596" cy="340617"/>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0" i="0" kern="1200" dirty="0"/>
            <a:t>5</a:t>
          </a:r>
        </a:p>
      </dsp:txBody>
      <dsp:txXfrm rot="-5400000">
        <a:off x="1" y="1875571"/>
        <a:ext cx="340617" cy="145979"/>
      </dsp:txXfrm>
    </dsp:sp>
    <dsp:sp modelId="{B94E4C8C-6441-40EC-A5C5-A79EFA32D3A9}">
      <dsp:nvSpPr>
        <dsp:cNvPr id="0" name=""/>
        <dsp:cNvSpPr/>
      </dsp:nvSpPr>
      <dsp:spPr>
        <a:xfrm rot="5400000">
          <a:off x="3447822" y="-1401943"/>
          <a:ext cx="316287" cy="6530698"/>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6350" rIns="6350" bIns="6350" numCol="1" spcCol="1270" anchor="ctr" anchorCtr="0">
          <a:noAutofit/>
        </a:bodyPr>
        <a:lstStyle/>
        <a:p>
          <a:pPr marL="57150" lvl="1" indent="-57150" algn="l" defTabSz="444500">
            <a:lnSpc>
              <a:spcPct val="90000"/>
            </a:lnSpc>
            <a:spcBef>
              <a:spcPct val="0"/>
            </a:spcBef>
            <a:spcAft>
              <a:spcPct val="15000"/>
            </a:spcAft>
            <a:buChar char="•"/>
          </a:pPr>
          <a:r>
            <a:rPr lang="en-US" sz="1000" b="0" i="0" kern="1200"/>
            <a:t>Clear and transparent communication the scope to effective teamwork</a:t>
          </a:r>
          <a:endParaRPr lang="en-IN" sz="1000" kern="1200"/>
        </a:p>
      </dsp:txBody>
      <dsp:txXfrm rot="-5400000">
        <a:off x="340617" y="1720702"/>
        <a:ext cx="6515258" cy="285407"/>
      </dsp:txXfrm>
    </dsp:sp>
    <dsp:sp modelId="{89A9CE57-C3F2-490C-93A9-55C791E9512F}">
      <dsp:nvSpPr>
        <dsp:cNvPr id="0" name=""/>
        <dsp:cNvSpPr/>
      </dsp:nvSpPr>
      <dsp:spPr>
        <a:xfrm rot="5400000">
          <a:off x="-72989" y="2204557"/>
          <a:ext cx="486596" cy="340617"/>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0" i="0" kern="1200" dirty="0"/>
            <a:t>6</a:t>
          </a:r>
        </a:p>
      </dsp:txBody>
      <dsp:txXfrm rot="-5400000">
        <a:off x="1" y="2301877"/>
        <a:ext cx="340617" cy="145979"/>
      </dsp:txXfrm>
    </dsp:sp>
    <dsp:sp modelId="{3BEBDF27-73D9-4CC9-8A2D-526F90073511}">
      <dsp:nvSpPr>
        <dsp:cNvPr id="0" name=""/>
        <dsp:cNvSpPr/>
      </dsp:nvSpPr>
      <dsp:spPr>
        <a:xfrm rot="5400000">
          <a:off x="3447822" y="-975637"/>
          <a:ext cx="316287" cy="6530698"/>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6350" rIns="6350" bIns="6350" numCol="1" spcCol="1270" anchor="ctr" anchorCtr="0">
          <a:noAutofit/>
        </a:bodyPr>
        <a:lstStyle/>
        <a:p>
          <a:pPr marL="57150" lvl="1" indent="-57150" algn="l" defTabSz="444500">
            <a:lnSpc>
              <a:spcPct val="90000"/>
            </a:lnSpc>
            <a:spcBef>
              <a:spcPct val="0"/>
            </a:spcBef>
            <a:spcAft>
              <a:spcPct val="15000"/>
            </a:spcAft>
            <a:buChar char="•"/>
          </a:pPr>
          <a:r>
            <a:rPr lang="en-US" sz="1000" b="0" i="0" kern="1200" dirty="0"/>
            <a:t>Effective team management and communication are important for working in an organization within a workforce (</a:t>
          </a:r>
          <a:r>
            <a:rPr lang="en-US" sz="1000" b="0" i="0" kern="1200" dirty="0" err="1">
              <a:solidFill>
                <a:srgbClr val="000000"/>
              </a:solidFill>
              <a:effectLst/>
              <a:latin typeface="Times New Roman" panose="02020603050405020304" pitchFamily="18" charset="0"/>
              <a:cs typeface="Times New Roman" panose="02020603050405020304" pitchFamily="18" charset="0"/>
            </a:rPr>
            <a:t>Baek</a:t>
          </a:r>
          <a:r>
            <a:rPr lang="en-US" sz="1000" b="0" i="0" kern="1200" dirty="0">
              <a:solidFill>
                <a:srgbClr val="000000"/>
              </a:solidFill>
              <a:effectLst/>
              <a:latin typeface="Times New Roman" panose="02020603050405020304" pitchFamily="18" charset="0"/>
              <a:cs typeface="Times New Roman" panose="02020603050405020304" pitchFamily="18" charset="0"/>
            </a:rPr>
            <a:t> et al., 2021)</a:t>
          </a:r>
          <a:endParaRPr lang="en-IN" sz="1000" kern="1200" dirty="0"/>
        </a:p>
      </dsp:txBody>
      <dsp:txXfrm rot="-5400000">
        <a:off x="340617" y="2147008"/>
        <a:ext cx="6515258" cy="285407"/>
      </dsp:txXfrm>
    </dsp:sp>
    <dsp:sp modelId="{8E6C7889-374A-485C-A472-4F09B21F2A92}">
      <dsp:nvSpPr>
        <dsp:cNvPr id="0" name=""/>
        <dsp:cNvSpPr/>
      </dsp:nvSpPr>
      <dsp:spPr>
        <a:xfrm rot="5400000">
          <a:off x="-72989" y="2630863"/>
          <a:ext cx="486596" cy="340617"/>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dirty="0"/>
            <a:t>7</a:t>
          </a:r>
          <a:endParaRPr lang="en-IN" sz="1000" kern="1200" dirty="0"/>
        </a:p>
      </dsp:txBody>
      <dsp:txXfrm rot="-5400000">
        <a:off x="1" y="2728183"/>
        <a:ext cx="340617" cy="145979"/>
      </dsp:txXfrm>
    </dsp:sp>
    <dsp:sp modelId="{4FCADA81-E5DF-4D96-BC0C-6A5CEF4A8104}">
      <dsp:nvSpPr>
        <dsp:cNvPr id="0" name=""/>
        <dsp:cNvSpPr/>
      </dsp:nvSpPr>
      <dsp:spPr>
        <a:xfrm rot="5400000">
          <a:off x="3447822" y="-549331"/>
          <a:ext cx="316287" cy="6530698"/>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6350" rIns="6350" bIns="6350" numCol="1" spcCol="1270" anchor="ctr" anchorCtr="0">
          <a:noAutofit/>
        </a:bodyPr>
        <a:lstStyle/>
        <a:p>
          <a:pPr marL="57150" lvl="1" indent="-57150" algn="l" defTabSz="444500">
            <a:lnSpc>
              <a:spcPct val="90000"/>
            </a:lnSpc>
            <a:spcBef>
              <a:spcPct val="0"/>
            </a:spcBef>
            <a:spcAft>
              <a:spcPct val="15000"/>
            </a:spcAft>
            <a:buChar char="•"/>
          </a:pPr>
          <a:r>
            <a:rPr lang="en-IN" sz="1000" b="0" i="0" kern="1200" dirty="0"/>
            <a:t>Strong organisational skills provide scope for collaborative management</a:t>
          </a:r>
          <a:endParaRPr lang="en-IN" sz="1000" kern="1200" dirty="0"/>
        </a:p>
      </dsp:txBody>
      <dsp:txXfrm rot="-5400000">
        <a:off x="340617" y="2573314"/>
        <a:ext cx="6515258" cy="285407"/>
      </dsp:txXfrm>
    </dsp:sp>
    <dsp:sp modelId="{5A40F8BB-DB61-44F8-936C-2C757B2AC0A0}">
      <dsp:nvSpPr>
        <dsp:cNvPr id="0" name=""/>
        <dsp:cNvSpPr/>
      </dsp:nvSpPr>
      <dsp:spPr>
        <a:xfrm rot="5400000">
          <a:off x="-72989" y="3057170"/>
          <a:ext cx="486596" cy="340617"/>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dirty="0"/>
            <a:t>8</a:t>
          </a:r>
          <a:endParaRPr lang="en-IN" sz="1000" kern="1200" dirty="0"/>
        </a:p>
      </dsp:txBody>
      <dsp:txXfrm rot="-5400000">
        <a:off x="1" y="3154490"/>
        <a:ext cx="340617" cy="145979"/>
      </dsp:txXfrm>
    </dsp:sp>
    <dsp:sp modelId="{45256A04-6BDC-4D95-BFDB-C90CE25D3F89}">
      <dsp:nvSpPr>
        <dsp:cNvPr id="0" name=""/>
        <dsp:cNvSpPr/>
      </dsp:nvSpPr>
      <dsp:spPr>
        <a:xfrm rot="5400000">
          <a:off x="3447822" y="-123024"/>
          <a:ext cx="316287" cy="6530698"/>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6350" rIns="6350" bIns="6350" numCol="1" spcCol="1270" anchor="ctr" anchorCtr="0">
          <a:noAutofit/>
        </a:bodyPr>
        <a:lstStyle/>
        <a:p>
          <a:pPr marL="57150" lvl="1" indent="-57150" algn="l" defTabSz="444500">
            <a:lnSpc>
              <a:spcPct val="90000"/>
            </a:lnSpc>
            <a:spcBef>
              <a:spcPct val="0"/>
            </a:spcBef>
            <a:spcAft>
              <a:spcPct val="15000"/>
            </a:spcAft>
            <a:buChar char="•"/>
          </a:pPr>
          <a:r>
            <a:rPr lang="en-US" sz="1000" b="0" i="0" kern="1200" dirty="0"/>
            <a:t>The employability and academic skills are very important to get desired designation and job role in an organization</a:t>
          </a:r>
          <a:endParaRPr lang="en-IN" sz="1000" kern="1200" dirty="0"/>
        </a:p>
      </dsp:txBody>
      <dsp:txXfrm rot="-5400000">
        <a:off x="340617" y="2999621"/>
        <a:ext cx="6515258" cy="285407"/>
      </dsp:txXfrm>
    </dsp:sp>
    <dsp:sp modelId="{00BAFA5E-537C-44FC-A55C-C5869151553E}">
      <dsp:nvSpPr>
        <dsp:cNvPr id="0" name=""/>
        <dsp:cNvSpPr/>
      </dsp:nvSpPr>
      <dsp:spPr>
        <a:xfrm rot="5400000">
          <a:off x="-72989" y="3483476"/>
          <a:ext cx="486596" cy="340617"/>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dirty="0"/>
            <a:t>9</a:t>
          </a:r>
          <a:endParaRPr lang="en-IN" sz="1000" kern="1200" dirty="0"/>
        </a:p>
      </dsp:txBody>
      <dsp:txXfrm rot="-5400000">
        <a:off x="1" y="3580796"/>
        <a:ext cx="340617" cy="145979"/>
      </dsp:txXfrm>
    </dsp:sp>
    <dsp:sp modelId="{5D066C83-74C6-40D5-8479-8F695BA21FC8}">
      <dsp:nvSpPr>
        <dsp:cNvPr id="0" name=""/>
        <dsp:cNvSpPr/>
      </dsp:nvSpPr>
      <dsp:spPr>
        <a:xfrm rot="5400000">
          <a:off x="3447822" y="303281"/>
          <a:ext cx="316287" cy="6530698"/>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6350" rIns="6350" bIns="6350" numCol="1" spcCol="1270" anchor="ctr" anchorCtr="0">
          <a:noAutofit/>
        </a:bodyPr>
        <a:lstStyle/>
        <a:p>
          <a:pPr marL="57150" lvl="1" indent="-57150" algn="l" defTabSz="444500">
            <a:lnSpc>
              <a:spcPct val="90000"/>
            </a:lnSpc>
            <a:spcBef>
              <a:spcPct val="0"/>
            </a:spcBef>
            <a:spcAft>
              <a:spcPct val="15000"/>
            </a:spcAft>
            <a:buChar char="•"/>
          </a:pPr>
          <a:r>
            <a:rPr lang="en-US" sz="1000" b="0" i="0" kern="1200"/>
            <a:t>In the market of tight competition the skills are really important for strategic talent acquisition of a company</a:t>
          </a:r>
          <a:endParaRPr lang="en-IN" sz="1000" kern="1200"/>
        </a:p>
      </dsp:txBody>
      <dsp:txXfrm rot="-5400000">
        <a:off x="340617" y="3425926"/>
        <a:ext cx="6515258" cy="285407"/>
      </dsp:txXfrm>
    </dsp:sp>
    <dsp:sp modelId="{FDA090B8-6ACE-4FE3-A83E-00D9F6371B61}">
      <dsp:nvSpPr>
        <dsp:cNvPr id="0" name=""/>
        <dsp:cNvSpPr/>
      </dsp:nvSpPr>
      <dsp:spPr>
        <a:xfrm rot="5400000">
          <a:off x="-72989" y="3909782"/>
          <a:ext cx="486596" cy="340617"/>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endParaRPr lang="en-IN" sz="1000" kern="1200"/>
        </a:p>
      </dsp:txBody>
      <dsp:txXfrm rot="-5400000">
        <a:off x="1" y="4007102"/>
        <a:ext cx="340617" cy="145979"/>
      </dsp:txXfrm>
    </dsp:sp>
    <dsp:sp modelId="{DE21696F-FC66-4D8E-923E-4805CAF28A21}">
      <dsp:nvSpPr>
        <dsp:cNvPr id="0" name=""/>
        <dsp:cNvSpPr/>
      </dsp:nvSpPr>
      <dsp:spPr>
        <a:xfrm rot="5400000">
          <a:off x="3447822" y="729588"/>
          <a:ext cx="316287" cy="6530698"/>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6350" rIns="6350" bIns="6350" numCol="1" spcCol="1270" anchor="ctr" anchorCtr="0">
          <a:noAutofit/>
        </a:bodyPr>
        <a:lstStyle/>
        <a:p>
          <a:pPr marL="57150" lvl="1" indent="-57150" algn="l" defTabSz="444500">
            <a:lnSpc>
              <a:spcPct val="90000"/>
            </a:lnSpc>
            <a:spcBef>
              <a:spcPct val="0"/>
            </a:spcBef>
            <a:spcAft>
              <a:spcPct val="15000"/>
            </a:spcAft>
            <a:buChar char="•"/>
          </a:pPr>
          <a:r>
            <a:rPr lang="en-US" sz="1000" b="0" i="0" kern="1200"/>
            <a:t>It helps in developing the academic integrity and numeracy expertise</a:t>
          </a:r>
          <a:endParaRPr lang="en-IN" sz="1000" kern="1200"/>
        </a:p>
      </dsp:txBody>
      <dsp:txXfrm rot="-5400000">
        <a:off x="340617" y="3852233"/>
        <a:ext cx="6515258" cy="2854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D6434-2CF1-4565-8EE9-F2D4A6FCB593}">
      <dsp:nvSpPr>
        <dsp:cNvPr id="0" name=""/>
        <dsp:cNvSpPr/>
      </dsp:nvSpPr>
      <dsp:spPr>
        <a:xfrm>
          <a:off x="4616388" y="1444"/>
          <a:ext cx="6924582" cy="782015"/>
        </a:xfrm>
        <a:prstGeom prst="rightArrow">
          <a:avLst>
            <a:gd name="adj1" fmla="val 75000"/>
            <a:gd name="adj2" fmla="val 50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l" defTabSz="533400">
            <a:lnSpc>
              <a:spcPct val="90000"/>
            </a:lnSpc>
            <a:spcBef>
              <a:spcPct val="0"/>
            </a:spcBef>
            <a:spcAft>
              <a:spcPct val="15000"/>
            </a:spcAft>
            <a:buChar char="•"/>
          </a:pPr>
          <a:r>
            <a:rPr lang="en-US" sz="1200" kern="1200" dirty="0"/>
            <a:t>I need to have managerial, academic and employability skills</a:t>
          </a:r>
          <a:endParaRPr lang="en-IN" sz="1200" kern="1200" dirty="0"/>
        </a:p>
        <a:p>
          <a:pPr marL="114300" lvl="1" indent="-114300" algn="l" defTabSz="533400">
            <a:lnSpc>
              <a:spcPct val="90000"/>
            </a:lnSpc>
            <a:spcBef>
              <a:spcPct val="0"/>
            </a:spcBef>
            <a:spcAft>
              <a:spcPct val="15000"/>
            </a:spcAft>
            <a:buChar char="•"/>
          </a:pPr>
          <a:r>
            <a:rPr lang="en-US" sz="1200" kern="1200" dirty="0"/>
            <a:t>I need to have excellent accountancy and economic knowledge </a:t>
          </a:r>
          <a:r>
            <a:rPr lang="en-US" sz="1200" kern="1200" dirty="0">
              <a:latin typeface="Times New Roman" panose="02020603050405020304" pitchFamily="18" charset="0"/>
              <a:cs typeface="Times New Roman" panose="02020603050405020304" pitchFamily="18" charset="0"/>
            </a:rPr>
            <a:t>(</a:t>
          </a:r>
          <a:r>
            <a:rPr lang="en-US" sz="1200" b="0" i="0" kern="1200" dirty="0" err="1">
              <a:solidFill>
                <a:srgbClr val="000000"/>
              </a:solidFill>
              <a:effectLst/>
              <a:latin typeface="Times New Roman" panose="02020603050405020304" pitchFamily="18" charset="0"/>
              <a:cs typeface="Times New Roman" panose="02020603050405020304" pitchFamily="18" charset="0"/>
            </a:rPr>
            <a:t>Rimmer</a:t>
          </a:r>
          <a:r>
            <a:rPr lang="en-US" sz="1200" b="0" i="0" kern="1200" dirty="0">
              <a:solidFill>
                <a:srgbClr val="000000"/>
              </a:solidFill>
              <a:effectLst/>
              <a:latin typeface="Times New Roman" panose="02020603050405020304" pitchFamily="18" charset="0"/>
              <a:cs typeface="Times New Roman" panose="02020603050405020304" pitchFamily="18" charset="0"/>
            </a:rPr>
            <a:t> et al., 2018)</a:t>
          </a:r>
          <a:endParaRPr lang="en-IN" sz="1200" kern="1200" dirty="0"/>
        </a:p>
      </dsp:txBody>
      <dsp:txXfrm>
        <a:off x="4616388" y="99196"/>
        <a:ext cx="6631326" cy="586511"/>
      </dsp:txXfrm>
    </dsp:sp>
    <dsp:sp modelId="{75D6827C-F43D-483F-A828-1970C4D7C255}">
      <dsp:nvSpPr>
        <dsp:cNvPr id="0" name=""/>
        <dsp:cNvSpPr/>
      </dsp:nvSpPr>
      <dsp:spPr>
        <a:xfrm>
          <a:off x="0" y="1444"/>
          <a:ext cx="4616388" cy="78201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What do I need to learn first?</a:t>
          </a:r>
          <a:endParaRPr lang="en-IN" sz="2300" kern="1200" dirty="0"/>
        </a:p>
      </dsp:txBody>
      <dsp:txXfrm>
        <a:off x="38175" y="39619"/>
        <a:ext cx="4540038" cy="705665"/>
      </dsp:txXfrm>
    </dsp:sp>
    <dsp:sp modelId="{1BB47CC3-5B31-45FA-AB47-88113E8F65AA}">
      <dsp:nvSpPr>
        <dsp:cNvPr id="0" name=""/>
        <dsp:cNvSpPr/>
      </dsp:nvSpPr>
      <dsp:spPr>
        <a:xfrm>
          <a:off x="4616388" y="861661"/>
          <a:ext cx="6924582" cy="782015"/>
        </a:xfrm>
        <a:prstGeom prst="rightArrow">
          <a:avLst>
            <a:gd name="adj1" fmla="val 75000"/>
            <a:gd name="adj2" fmla="val 50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l" defTabSz="533400">
            <a:lnSpc>
              <a:spcPct val="90000"/>
            </a:lnSpc>
            <a:spcBef>
              <a:spcPct val="0"/>
            </a:spcBef>
            <a:spcAft>
              <a:spcPct val="15000"/>
            </a:spcAft>
            <a:buChar char="•"/>
          </a:pPr>
          <a:r>
            <a:rPr lang="en-US" sz="1200" kern="1200" dirty="0"/>
            <a:t>I should complete my degree in finance or Management first</a:t>
          </a:r>
          <a:endParaRPr lang="en-IN" sz="1200" kern="1200" dirty="0"/>
        </a:p>
        <a:p>
          <a:pPr marL="114300" lvl="1" indent="-114300" algn="l" defTabSz="533400">
            <a:lnSpc>
              <a:spcPct val="90000"/>
            </a:lnSpc>
            <a:spcBef>
              <a:spcPct val="0"/>
            </a:spcBef>
            <a:spcAft>
              <a:spcPct val="15000"/>
            </a:spcAft>
            <a:buChar char="•"/>
          </a:pPr>
          <a:r>
            <a:rPr lang="en-US" sz="1200" kern="1200" dirty="0"/>
            <a:t>I can go for further certified courses specialized in banking and accountancy</a:t>
          </a:r>
          <a:endParaRPr lang="en-IN" sz="1200" kern="1200" dirty="0"/>
        </a:p>
      </dsp:txBody>
      <dsp:txXfrm>
        <a:off x="4616388" y="959413"/>
        <a:ext cx="6631326" cy="586511"/>
      </dsp:txXfrm>
    </dsp:sp>
    <dsp:sp modelId="{4B934428-1A01-45BD-BF44-339144B17D9D}">
      <dsp:nvSpPr>
        <dsp:cNvPr id="0" name=""/>
        <dsp:cNvSpPr/>
      </dsp:nvSpPr>
      <dsp:spPr>
        <a:xfrm>
          <a:off x="0" y="861661"/>
          <a:ext cx="4616388" cy="782015"/>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What should be my degree holding for this career?</a:t>
          </a:r>
          <a:endParaRPr lang="en-IN" sz="2300" kern="1200" dirty="0"/>
        </a:p>
      </dsp:txBody>
      <dsp:txXfrm>
        <a:off x="38175" y="899836"/>
        <a:ext cx="4540038" cy="705665"/>
      </dsp:txXfrm>
    </dsp:sp>
    <dsp:sp modelId="{1174CBA0-3C0D-4314-BDA9-2F6032D21043}">
      <dsp:nvSpPr>
        <dsp:cNvPr id="0" name=""/>
        <dsp:cNvSpPr/>
      </dsp:nvSpPr>
      <dsp:spPr>
        <a:xfrm>
          <a:off x="4616388" y="1721877"/>
          <a:ext cx="6924582" cy="782015"/>
        </a:xfrm>
        <a:prstGeom prst="rightArrow">
          <a:avLst>
            <a:gd name="adj1" fmla="val 75000"/>
            <a:gd name="adj2" fmla="val 50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l" defTabSz="533400">
            <a:lnSpc>
              <a:spcPct val="90000"/>
            </a:lnSpc>
            <a:spcBef>
              <a:spcPct val="0"/>
            </a:spcBef>
            <a:spcAft>
              <a:spcPct val="15000"/>
            </a:spcAft>
            <a:buChar char="•"/>
          </a:pPr>
          <a:r>
            <a:rPr lang="en-US" sz="1200" kern="1200" dirty="0"/>
            <a:t>The management degree will help me in managing a bank branch</a:t>
          </a:r>
          <a:endParaRPr lang="en-IN" sz="1200" kern="1200" dirty="0"/>
        </a:p>
        <a:p>
          <a:pPr marL="114300" lvl="1" indent="-114300" algn="l" defTabSz="533400">
            <a:lnSpc>
              <a:spcPct val="90000"/>
            </a:lnSpc>
            <a:spcBef>
              <a:spcPct val="0"/>
            </a:spcBef>
            <a:spcAft>
              <a:spcPct val="15000"/>
            </a:spcAft>
            <a:buChar char="•"/>
          </a:pPr>
          <a:r>
            <a:rPr lang="en-US" sz="1200" kern="1200" dirty="0"/>
            <a:t>The financial degree will help me maintaining deposits and providing knowledge to customers regarding economic fluctuations </a:t>
          </a:r>
          <a:endParaRPr lang="en-IN" sz="1200" kern="1200" dirty="0"/>
        </a:p>
      </dsp:txBody>
      <dsp:txXfrm>
        <a:off x="4616388" y="1819629"/>
        <a:ext cx="6631326" cy="586511"/>
      </dsp:txXfrm>
    </dsp:sp>
    <dsp:sp modelId="{1D218BDA-7530-4801-9FEB-03BBCF766D9A}">
      <dsp:nvSpPr>
        <dsp:cNvPr id="0" name=""/>
        <dsp:cNvSpPr/>
      </dsp:nvSpPr>
      <dsp:spPr>
        <a:xfrm>
          <a:off x="0" y="1721877"/>
          <a:ext cx="4616388" cy="782015"/>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How does my degree relates to the real practice?</a:t>
          </a:r>
          <a:endParaRPr lang="en-IN" sz="2300" kern="1200" dirty="0"/>
        </a:p>
      </dsp:txBody>
      <dsp:txXfrm>
        <a:off x="38175" y="1760052"/>
        <a:ext cx="4540038" cy="705665"/>
      </dsp:txXfrm>
    </dsp:sp>
    <dsp:sp modelId="{7E79C9DA-1BC6-442B-99B2-9625B7336916}">
      <dsp:nvSpPr>
        <dsp:cNvPr id="0" name=""/>
        <dsp:cNvSpPr/>
      </dsp:nvSpPr>
      <dsp:spPr>
        <a:xfrm>
          <a:off x="4616388" y="2582094"/>
          <a:ext cx="6924582" cy="782015"/>
        </a:xfrm>
        <a:prstGeom prst="rightArrow">
          <a:avLst>
            <a:gd name="adj1" fmla="val 75000"/>
            <a:gd name="adj2" fmla="val 50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l" defTabSz="533400">
            <a:lnSpc>
              <a:spcPct val="90000"/>
            </a:lnSpc>
            <a:spcBef>
              <a:spcPct val="0"/>
            </a:spcBef>
            <a:spcAft>
              <a:spcPct val="15000"/>
            </a:spcAft>
            <a:buChar char="•"/>
          </a:pPr>
          <a:r>
            <a:rPr lang="en-US" sz="1200" kern="1200" dirty="0"/>
            <a:t>My academic and management skills will help me developing my future profile as bank manager</a:t>
          </a:r>
          <a:endParaRPr lang="en-IN" sz="1200" kern="1200" dirty="0"/>
        </a:p>
        <a:p>
          <a:pPr marL="114300" lvl="1" indent="-114300" algn="l" defTabSz="533400">
            <a:lnSpc>
              <a:spcPct val="90000"/>
            </a:lnSpc>
            <a:spcBef>
              <a:spcPct val="0"/>
            </a:spcBef>
            <a:spcAft>
              <a:spcPct val="15000"/>
            </a:spcAft>
            <a:buChar char="•"/>
          </a:pPr>
          <a:r>
            <a:rPr lang="en-US" sz="1200" kern="1200" dirty="0"/>
            <a:t>I shall also try to learn new technical advances such as blockchain technology in banking for further development of my career </a:t>
          </a:r>
          <a:r>
            <a:rPr lang="en-US" sz="1200" kern="1200" dirty="0">
              <a:latin typeface="Times New Roman" panose="02020603050405020304" pitchFamily="18" charset="0"/>
              <a:cs typeface="Times New Roman" panose="02020603050405020304" pitchFamily="18" charset="0"/>
            </a:rPr>
            <a:t>goals (</a:t>
          </a:r>
          <a:r>
            <a:rPr lang="en-US" sz="1200" b="0" i="0" kern="1200" dirty="0" err="1">
              <a:solidFill>
                <a:srgbClr val="000000"/>
              </a:solidFill>
              <a:effectLst/>
              <a:latin typeface="Times New Roman" panose="02020603050405020304" pitchFamily="18" charset="0"/>
              <a:cs typeface="Times New Roman" panose="02020603050405020304" pitchFamily="18" charset="0"/>
            </a:rPr>
            <a:t>Rimmer</a:t>
          </a:r>
          <a:r>
            <a:rPr lang="en-US" sz="1200" b="0" i="0" kern="1200" dirty="0">
              <a:solidFill>
                <a:srgbClr val="000000"/>
              </a:solidFill>
              <a:effectLst/>
              <a:latin typeface="Times New Roman" panose="02020603050405020304" pitchFamily="18" charset="0"/>
              <a:cs typeface="Times New Roman" panose="02020603050405020304" pitchFamily="18" charset="0"/>
            </a:rPr>
            <a:t> et al., 2018)</a:t>
          </a:r>
          <a:endParaRPr lang="en-IN" sz="1200" kern="1200" dirty="0">
            <a:latin typeface="Times New Roman" panose="02020603050405020304" pitchFamily="18" charset="0"/>
            <a:cs typeface="Times New Roman" panose="02020603050405020304" pitchFamily="18" charset="0"/>
          </a:endParaRPr>
        </a:p>
      </dsp:txBody>
      <dsp:txXfrm>
        <a:off x="4616388" y="2679846"/>
        <a:ext cx="6631326" cy="586511"/>
      </dsp:txXfrm>
    </dsp:sp>
    <dsp:sp modelId="{85A86507-9F0D-42D6-AACA-7769A245407E}">
      <dsp:nvSpPr>
        <dsp:cNvPr id="0" name=""/>
        <dsp:cNvSpPr/>
      </dsp:nvSpPr>
      <dsp:spPr>
        <a:xfrm>
          <a:off x="0" y="2582094"/>
          <a:ext cx="4616388" cy="782015"/>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Which development outcomes it relates to?</a:t>
          </a:r>
          <a:endParaRPr lang="en-IN" sz="2300" kern="1200" dirty="0"/>
        </a:p>
      </dsp:txBody>
      <dsp:txXfrm>
        <a:off x="38175" y="2620269"/>
        <a:ext cx="4540038" cy="705665"/>
      </dsp:txXfrm>
    </dsp:sp>
    <dsp:sp modelId="{64441C81-E444-4202-901C-D66A6FE8294A}">
      <dsp:nvSpPr>
        <dsp:cNvPr id="0" name=""/>
        <dsp:cNvSpPr/>
      </dsp:nvSpPr>
      <dsp:spPr>
        <a:xfrm>
          <a:off x="4616388" y="3442311"/>
          <a:ext cx="6924582" cy="782015"/>
        </a:xfrm>
        <a:prstGeom prst="rightArrow">
          <a:avLst>
            <a:gd name="adj1" fmla="val 75000"/>
            <a:gd name="adj2" fmla="val 50000"/>
          </a:avLst>
        </a:prstGeom>
        <a:solidFill>
          <a:schemeClr val="accent6">
            <a:tint val="40000"/>
            <a:alpha val="90000"/>
            <a:hueOff val="0"/>
            <a:satOff val="0"/>
            <a:lumOff val="0"/>
            <a:alphaOff val="0"/>
          </a:schemeClr>
        </a:solidFill>
        <a:ln w="15875"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l" defTabSz="533400">
            <a:lnSpc>
              <a:spcPct val="90000"/>
            </a:lnSpc>
            <a:spcBef>
              <a:spcPct val="0"/>
            </a:spcBef>
            <a:spcAft>
              <a:spcPct val="15000"/>
            </a:spcAft>
            <a:buChar char="•"/>
          </a:pPr>
          <a:r>
            <a:rPr lang="en-US" sz="1200" kern="1200" dirty="0"/>
            <a:t>I am always ready to learn new opportunities and speculate on market fluctuations to maximize customer return</a:t>
          </a:r>
          <a:endParaRPr lang="en-IN" sz="1200" kern="1200" dirty="0"/>
        </a:p>
        <a:p>
          <a:pPr marL="114300" lvl="1" indent="-114300" algn="l" defTabSz="533400">
            <a:lnSpc>
              <a:spcPct val="90000"/>
            </a:lnSpc>
            <a:spcBef>
              <a:spcPct val="0"/>
            </a:spcBef>
            <a:spcAft>
              <a:spcPct val="15000"/>
            </a:spcAft>
            <a:buChar char="•"/>
          </a:pPr>
          <a:r>
            <a:rPr lang="en-US" sz="1200" kern="1200" dirty="0"/>
            <a:t>I must learn to work in a team with efficient people in my group delivering topnotch financial solution</a:t>
          </a:r>
          <a:endParaRPr lang="en-IN" sz="1200" kern="1200" dirty="0"/>
        </a:p>
      </dsp:txBody>
      <dsp:txXfrm>
        <a:off x="4616388" y="3540063"/>
        <a:ext cx="6631326" cy="586511"/>
      </dsp:txXfrm>
    </dsp:sp>
    <dsp:sp modelId="{A425F374-BB25-4B24-B705-7E1C76D04E14}">
      <dsp:nvSpPr>
        <dsp:cNvPr id="0" name=""/>
        <dsp:cNvSpPr/>
      </dsp:nvSpPr>
      <dsp:spPr>
        <a:xfrm>
          <a:off x="0" y="3442311"/>
          <a:ext cx="4616388" cy="782015"/>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How shall I develop skills as a bank manager?</a:t>
          </a:r>
          <a:endParaRPr lang="en-IN" sz="2300" kern="1200" dirty="0"/>
        </a:p>
      </dsp:txBody>
      <dsp:txXfrm>
        <a:off x="38175" y="3480486"/>
        <a:ext cx="4540038" cy="7056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9A2E0C-EF37-4D12-9C12-1F52A1D25EB9}">
      <dsp:nvSpPr>
        <dsp:cNvPr id="0" name=""/>
        <dsp:cNvSpPr/>
      </dsp:nvSpPr>
      <dsp:spPr>
        <a:xfrm>
          <a:off x="1272033" y="1810"/>
          <a:ext cx="7514332" cy="375716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Reflection on skillset</a:t>
          </a:r>
          <a:endParaRPr lang="en-IN" sz="3100" kern="1200" dirty="0"/>
        </a:p>
        <a:p>
          <a:pPr marL="228600" lvl="1" indent="-228600" algn="l" defTabSz="1066800">
            <a:lnSpc>
              <a:spcPct val="90000"/>
            </a:lnSpc>
            <a:spcBef>
              <a:spcPct val="0"/>
            </a:spcBef>
            <a:spcAft>
              <a:spcPct val="15000"/>
            </a:spcAft>
            <a:buChar char="•"/>
          </a:pPr>
          <a:r>
            <a:rPr lang="en-US" sz="2400" kern="1200" dirty="0"/>
            <a:t>What qualities I have to become a bank manager?</a:t>
          </a:r>
          <a:endParaRPr lang="en-IN" sz="2400" kern="1200" dirty="0"/>
        </a:p>
        <a:p>
          <a:pPr marL="228600" lvl="1" indent="-228600" algn="l" defTabSz="1066800">
            <a:lnSpc>
              <a:spcPct val="90000"/>
            </a:lnSpc>
            <a:spcBef>
              <a:spcPct val="0"/>
            </a:spcBef>
            <a:spcAft>
              <a:spcPct val="15000"/>
            </a:spcAft>
            <a:buChar char="•"/>
          </a:pPr>
          <a:r>
            <a:rPr lang="en-US" sz="2400" kern="1200" dirty="0"/>
            <a:t>How do I develop the skillset required for the specific job role?</a:t>
          </a:r>
          <a:endParaRPr lang="en-IN" sz="2400" kern="1200" dirty="0"/>
        </a:p>
        <a:p>
          <a:pPr marL="228600" lvl="1" indent="-228600" algn="l" defTabSz="1066800">
            <a:lnSpc>
              <a:spcPct val="90000"/>
            </a:lnSpc>
            <a:spcBef>
              <a:spcPct val="0"/>
            </a:spcBef>
            <a:spcAft>
              <a:spcPct val="15000"/>
            </a:spcAft>
            <a:buChar char="•"/>
          </a:pPr>
          <a:r>
            <a:rPr lang="en-US" sz="2400" kern="1200" dirty="0"/>
            <a:t>How would I use the specific skillsets to shine as a bank manager?</a:t>
          </a:r>
          <a:endParaRPr lang="en-IN" sz="2400" kern="1200" dirty="0"/>
        </a:p>
        <a:p>
          <a:pPr marL="228600" lvl="1" indent="-228600" algn="l" defTabSz="1066800">
            <a:lnSpc>
              <a:spcPct val="90000"/>
            </a:lnSpc>
            <a:spcBef>
              <a:spcPct val="0"/>
            </a:spcBef>
            <a:spcAft>
              <a:spcPct val="15000"/>
            </a:spcAft>
            <a:buChar char="•"/>
          </a:pPr>
          <a:r>
            <a:rPr lang="en-US" sz="2400" kern="1200" dirty="0"/>
            <a:t>Leadership and management skills: making personal development plan </a:t>
          </a:r>
          <a:endParaRPr lang="en-IN" sz="2400" kern="1200" dirty="0"/>
        </a:p>
        <a:p>
          <a:pPr marL="228600" lvl="1" indent="-228600" algn="l" defTabSz="1066800">
            <a:lnSpc>
              <a:spcPct val="90000"/>
            </a:lnSpc>
            <a:spcBef>
              <a:spcPct val="0"/>
            </a:spcBef>
            <a:spcAft>
              <a:spcPct val="15000"/>
            </a:spcAft>
            <a:buChar char="•"/>
          </a:pPr>
          <a:r>
            <a:rPr lang="en-US" sz="2400" kern="1200" dirty="0"/>
            <a:t>Achievement of my desired employment goals.</a:t>
          </a:r>
          <a:endParaRPr lang="en-IN" sz="2400" kern="1200" dirty="0"/>
        </a:p>
      </dsp:txBody>
      <dsp:txXfrm>
        <a:off x="1382077" y="111854"/>
        <a:ext cx="7294244" cy="3537078"/>
      </dsp:txXfrm>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pPr/>
              <a:t>12/4/2021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27225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pPr/>
              <a:t>12/4/2021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52010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pPr/>
              <a:t>12/4/2021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70401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pPr/>
              <a:t>12/4/2021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152231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pPr/>
              <a:t>12/4/2021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16775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pPr/>
              <a:t>12/4/2021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42260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pPr/>
              <a:t>12/4/2021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40723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pPr/>
              <a:t>12/4/2021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11850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pPr/>
              <a:t>12/4/2021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84398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10"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pPr/>
              <a:t>12/4/2021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pPr/>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9070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slideLayout" Target="../slideLayouts/slideLayout1.xml" /><Relationship Id="rId1" Type="http://schemas.openxmlformats.org/officeDocument/2006/relationships/themeOverride" Target="../theme/themeOverride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slideLayout" Target="../slideLayouts/slideLayout2.xml" /><Relationship Id="rId1" Type="http://schemas.openxmlformats.org/officeDocument/2006/relationships/themeOverride" Target="../theme/themeOverride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 /><Relationship Id="rId7" Type="http://schemas.openxmlformats.org/officeDocument/2006/relationships/image" Target="../media/image2.jpeg"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48929" y="639097"/>
            <a:ext cx="6253317" cy="3686015"/>
          </a:xfrm>
        </p:spPr>
        <p:txBody>
          <a:bodyPr>
            <a:normAutofit/>
          </a:bodyPr>
          <a:lstStyle/>
          <a:p>
            <a:r>
              <a:rPr lang="en-US" sz="4400" dirty="0"/>
              <a:t>Module Title:</a:t>
            </a:r>
            <a:br>
              <a:rPr lang="en-US" sz="4400" dirty="0"/>
            </a:br>
            <a:r>
              <a:rPr lang="en-US" sz="4400" dirty="0"/>
              <a:t>ACE Practical Portfolio</a:t>
            </a: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632899" y="4672739"/>
            <a:ext cx="6269347" cy="1021498"/>
          </a:xfrm>
        </p:spPr>
        <p:txBody>
          <a:bodyPr>
            <a:normAutofit lnSpcReduction="10000"/>
          </a:bodyPr>
          <a:lstStyle/>
          <a:p>
            <a:r>
              <a:rPr lang="en-US" sz="2400" cap="none" dirty="0">
                <a:solidFill>
                  <a:schemeClr val="tx1">
                    <a:lumMod val="85000"/>
                    <a:lumOff val="15000"/>
                  </a:schemeClr>
                </a:solidFill>
              </a:rPr>
              <a:t>Student’s name:</a:t>
            </a:r>
          </a:p>
          <a:p>
            <a:r>
              <a:rPr lang="en-US" cap="none" dirty="0">
                <a:solidFill>
                  <a:schemeClr val="tx1">
                    <a:lumMod val="85000"/>
                    <a:lumOff val="15000"/>
                  </a:schemeClr>
                </a:solidFill>
              </a:rPr>
              <a:t>Student’s id:</a:t>
            </a:r>
            <a:endParaRPr lang="en-US" sz="2400" cap="none" dirty="0">
              <a:solidFill>
                <a:schemeClr val="tx1">
                  <a:lumMod val="85000"/>
                  <a:lumOff val="15000"/>
                </a:schemeClr>
              </a:solidFill>
            </a:endParaRPr>
          </a:p>
        </p:txBody>
      </p:sp>
      <p:cxnSp>
        <p:nvCxnSpPr>
          <p:cNvPr id="29" name="Straight Connector 28">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308AC96E-AA33-4309-B51D-072F59E6EC0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7556686" y="1"/>
            <a:ext cx="4635315" cy="6857999"/>
          </a:xfrm>
          <a:prstGeom prst="rect">
            <a:avLst/>
          </a:prstGeom>
        </p:spPr>
      </p:pic>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ormAutofit/>
          </a:bodyPr>
          <a:lstStyle/>
          <a:p>
            <a:r>
              <a:rPr lang="en-US" dirty="0"/>
              <a:t>Introduction</a:t>
            </a:r>
            <a:br>
              <a:rPr lang="en-US" dirty="0"/>
            </a:br>
            <a:r>
              <a:rPr lang="en-US" sz="2800" i="1" dirty="0"/>
              <a:t>Academic and employability skills</a:t>
            </a:r>
            <a:endParaRPr lang="en-US" i="1" dirty="0"/>
          </a:p>
        </p:txBody>
      </p:sp>
      <p:graphicFrame>
        <p:nvGraphicFramePr>
          <p:cNvPr id="14" name="Content Placeholder 2" descr="SmartArt timeline">
            <a:extLst>
              <a:ext uri="{FF2B5EF4-FFF2-40B4-BE49-F238E27FC236}">
                <a16:creationId xmlns:a16="http://schemas.microsoft.com/office/drawing/2014/main" id="{62612D72-5A4E-430E-8505-B2C209DA7C74}"/>
              </a:ext>
            </a:extLst>
          </p:cNvPr>
          <p:cNvGraphicFramePr>
            <a:graphicFrameLocks noGrp="1"/>
          </p:cNvGraphicFramePr>
          <p:nvPr>
            <p:ph idx="1"/>
            <p:extLst>
              <p:ext uri="{D42A27DB-BD31-4B8C-83A1-F6EECF244321}">
                <p14:modId xmlns:p14="http://schemas.microsoft.com/office/powerpoint/2010/main" val="59096221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2546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DF3B9-8E93-4DCE-8C86-3C3592521073}"/>
              </a:ext>
            </a:extLst>
          </p:cNvPr>
          <p:cNvSpPr>
            <a:spLocks noGrp="1"/>
          </p:cNvSpPr>
          <p:nvPr>
            <p:ph type="title"/>
          </p:nvPr>
        </p:nvSpPr>
        <p:spPr>
          <a:xfrm>
            <a:off x="1066800" y="792632"/>
            <a:ext cx="10058400" cy="823106"/>
          </a:xfrm>
        </p:spPr>
        <p:txBody>
          <a:bodyPr>
            <a:noAutofit/>
          </a:bodyPr>
          <a:lstStyle/>
          <a:p>
            <a:pPr algn="ctr"/>
            <a:br>
              <a:rPr lang="en-US" sz="4000" dirty="0"/>
            </a:br>
            <a:r>
              <a:rPr lang="en-US" sz="4000" dirty="0"/>
              <a:t>What is the importance of these skills?</a:t>
            </a:r>
            <a:endParaRPr lang="en-IN" sz="4000" dirty="0"/>
          </a:p>
        </p:txBody>
      </p:sp>
      <p:graphicFrame>
        <p:nvGraphicFramePr>
          <p:cNvPr id="5" name="Content Placeholder 4">
            <a:extLst>
              <a:ext uri="{FF2B5EF4-FFF2-40B4-BE49-F238E27FC236}">
                <a16:creationId xmlns:a16="http://schemas.microsoft.com/office/drawing/2014/main" id="{3355072D-F5B8-4893-A4B3-1A1D74729949}"/>
              </a:ext>
            </a:extLst>
          </p:cNvPr>
          <p:cNvGraphicFramePr>
            <a:graphicFrameLocks noGrp="1"/>
          </p:cNvGraphicFramePr>
          <p:nvPr>
            <p:ph idx="1"/>
            <p:extLst>
              <p:ext uri="{D42A27DB-BD31-4B8C-83A1-F6EECF244321}">
                <p14:modId xmlns:p14="http://schemas.microsoft.com/office/powerpoint/2010/main" val="2845605248"/>
              </p:ext>
            </p:extLst>
          </p:nvPr>
        </p:nvGraphicFramePr>
        <p:xfrm>
          <a:off x="692459" y="1953087"/>
          <a:ext cx="6871316" cy="4323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F889B564-4464-4E23-BE08-FA562227D994}"/>
              </a:ext>
            </a:extLst>
          </p:cNvPr>
          <p:cNvPicPr>
            <a:picLocks noChangeAspect="1"/>
          </p:cNvPicPr>
          <p:nvPr/>
        </p:nvPicPr>
        <p:blipFill rotWithShape="1">
          <a:blip r:embed="rId7"/>
          <a:srcRect l="10365" t="5219" r="9757" b="4559"/>
          <a:stretch/>
        </p:blipFill>
        <p:spPr>
          <a:xfrm>
            <a:off x="7830105" y="2249461"/>
            <a:ext cx="3773009" cy="3609801"/>
          </a:xfrm>
          <a:prstGeom prst="rect">
            <a:avLst/>
          </a:prstGeom>
        </p:spPr>
      </p:pic>
    </p:spTree>
    <p:extLst>
      <p:ext uri="{BB962C8B-B14F-4D97-AF65-F5344CB8AC3E}">
        <p14:creationId xmlns:p14="http://schemas.microsoft.com/office/powerpoint/2010/main" val="987132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4AE6F-A7C5-428D-8905-7AB4B23F7751}"/>
              </a:ext>
            </a:extLst>
          </p:cNvPr>
          <p:cNvSpPr>
            <a:spLocks noGrp="1"/>
          </p:cNvSpPr>
          <p:nvPr>
            <p:ph type="title"/>
          </p:nvPr>
        </p:nvSpPr>
        <p:spPr/>
        <p:txBody>
          <a:bodyPr/>
          <a:lstStyle/>
          <a:p>
            <a:r>
              <a:rPr lang="en-US" dirty="0"/>
              <a:t>Career as a Bank Manager</a:t>
            </a:r>
            <a:endParaRPr lang="en-IN" dirty="0"/>
          </a:p>
        </p:txBody>
      </p:sp>
      <p:sp>
        <p:nvSpPr>
          <p:cNvPr id="3" name="Content Placeholder 2">
            <a:extLst>
              <a:ext uri="{FF2B5EF4-FFF2-40B4-BE49-F238E27FC236}">
                <a16:creationId xmlns:a16="http://schemas.microsoft.com/office/drawing/2014/main" id="{E3E46EC1-1737-42FA-81FF-92688CADB052}"/>
              </a:ext>
            </a:extLst>
          </p:cNvPr>
          <p:cNvSpPr>
            <a:spLocks noGrp="1"/>
          </p:cNvSpPr>
          <p:nvPr>
            <p:ph sz="half" idx="1"/>
          </p:nvPr>
        </p:nvSpPr>
        <p:spPr/>
        <p:txBody>
          <a:bodyPr>
            <a:noAutofit/>
          </a:bodyPr>
          <a:lstStyle/>
          <a:p>
            <a:pPr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Job role of managing an entire bank branch</a:t>
            </a:r>
          </a:p>
          <a:p>
            <a:pPr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Segregating tasks to individuals according to capacity and skill set</a:t>
            </a:r>
          </a:p>
          <a:p>
            <a:pPr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Profound knowledge of bank services, financial products, market fluctuations</a:t>
            </a:r>
          </a:p>
          <a:p>
            <a:pPr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Guiding customers with appropriate strategies to save and invest money </a:t>
            </a:r>
            <a:r>
              <a:rPr lang="en-IN" sz="1400" b="0" i="0" dirty="0">
                <a:solidFill>
                  <a:srgbClr val="000000"/>
                </a:solidFill>
                <a:effectLst/>
                <a:latin typeface="Times New Roman" panose="02020603050405020304" pitchFamily="18" charset="0"/>
                <a:cs typeface="Times New Roman" panose="02020603050405020304" pitchFamily="18" charset="0"/>
              </a:rPr>
              <a:t>(</a:t>
            </a:r>
            <a:r>
              <a:rPr lang="en-IN" sz="1400" b="0" i="0" dirty="0" err="1">
                <a:solidFill>
                  <a:srgbClr val="000000"/>
                </a:solidFill>
                <a:effectLst/>
                <a:latin typeface="Times New Roman" panose="02020603050405020304" pitchFamily="18" charset="0"/>
                <a:cs typeface="Times New Roman" panose="02020603050405020304" pitchFamily="18" charset="0"/>
              </a:rPr>
              <a:t>Frühwirth</a:t>
            </a:r>
            <a:r>
              <a:rPr lang="en-IN" sz="1400" b="0" i="0" dirty="0">
                <a:solidFill>
                  <a:srgbClr val="000000"/>
                </a:solidFill>
                <a:effectLst/>
                <a:latin typeface="Times New Roman" panose="02020603050405020304" pitchFamily="18" charset="0"/>
                <a:cs typeface="Times New Roman" panose="02020603050405020304" pitchFamily="18" charset="0"/>
              </a:rPr>
              <a:t>, 2021)</a:t>
            </a:r>
            <a:endParaRPr lang="en-US"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Provide financial solutions to corporate business houses</a:t>
            </a:r>
          </a:p>
          <a:p>
            <a:pPr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Provide personalized services to corporate and business houses</a:t>
            </a:r>
          </a:p>
          <a:p>
            <a:pPr algn="just">
              <a:buFont typeface="Wingdings" panose="05000000000000000000" pitchFamily="2" charset="2"/>
              <a:buChar char="Ø"/>
            </a:pPr>
            <a:r>
              <a:rPr lang="en-IN" sz="1400" dirty="0">
                <a:latin typeface="Times New Roman" panose="02020603050405020304" pitchFamily="18" charset="0"/>
                <a:cs typeface="Times New Roman" panose="02020603050405020304" pitchFamily="18" charset="0"/>
              </a:rPr>
              <a:t>Hire talented staffs and versatile workforce</a:t>
            </a:r>
          </a:p>
          <a:p>
            <a:pPr algn="just">
              <a:buFont typeface="Wingdings" panose="05000000000000000000" pitchFamily="2" charset="2"/>
              <a:buChar char="Ø"/>
            </a:pPr>
            <a:r>
              <a:rPr lang="en-IN" sz="1400" dirty="0">
                <a:latin typeface="Times New Roman" panose="02020603050405020304" pitchFamily="18" charset="0"/>
                <a:cs typeface="Times New Roman" panose="02020603050405020304" pitchFamily="18" charset="0"/>
              </a:rPr>
              <a:t>Always have updates regarding exchange rates and economic fluctuations in market</a:t>
            </a:r>
          </a:p>
        </p:txBody>
      </p:sp>
      <p:pic>
        <p:nvPicPr>
          <p:cNvPr id="6" name="Content Placeholder 5">
            <a:extLst>
              <a:ext uri="{FF2B5EF4-FFF2-40B4-BE49-F238E27FC236}">
                <a16:creationId xmlns:a16="http://schemas.microsoft.com/office/drawing/2014/main" id="{549CE21B-3676-46B6-AAA8-A37A7E5D5E22}"/>
              </a:ext>
            </a:extLst>
          </p:cNvPr>
          <p:cNvPicPr>
            <a:picLocks noGrp="1" noChangeAspect="1"/>
          </p:cNvPicPr>
          <p:nvPr>
            <p:ph sz="half" idx="2"/>
          </p:nvPr>
        </p:nvPicPr>
        <p:blipFill>
          <a:blip r:embed="rId2"/>
          <a:stretch>
            <a:fillRect/>
          </a:stretch>
        </p:blipFill>
        <p:spPr>
          <a:xfrm>
            <a:off x="7072219" y="2120900"/>
            <a:ext cx="3527612" cy="3748088"/>
          </a:xfrm>
        </p:spPr>
      </p:pic>
    </p:spTree>
    <p:extLst>
      <p:ext uri="{BB962C8B-B14F-4D97-AF65-F5344CB8AC3E}">
        <p14:creationId xmlns:p14="http://schemas.microsoft.com/office/powerpoint/2010/main" val="3815654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56025-46B8-40A4-BBC2-C6016689E298}"/>
              </a:ext>
            </a:extLst>
          </p:cNvPr>
          <p:cNvSpPr>
            <a:spLocks noGrp="1"/>
          </p:cNvSpPr>
          <p:nvPr>
            <p:ph type="title"/>
          </p:nvPr>
        </p:nvSpPr>
        <p:spPr>
          <a:xfrm>
            <a:off x="1097280" y="286604"/>
            <a:ext cx="10058400" cy="1249234"/>
          </a:xfrm>
        </p:spPr>
        <p:txBody>
          <a:bodyPr>
            <a:normAutofit/>
          </a:bodyPr>
          <a:lstStyle/>
          <a:p>
            <a:r>
              <a:rPr lang="en-US" sz="3600" dirty="0"/>
              <a:t>Skills required for Bank Manager job role</a:t>
            </a:r>
            <a:endParaRPr lang="en-IN" sz="3600" dirty="0"/>
          </a:p>
        </p:txBody>
      </p:sp>
      <p:pic>
        <p:nvPicPr>
          <p:cNvPr id="7" name="Content Placeholder 6">
            <a:extLst>
              <a:ext uri="{FF2B5EF4-FFF2-40B4-BE49-F238E27FC236}">
                <a16:creationId xmlns:a16="http://schemas.microsoft.com/office/drawing/2014/main" id="{A0718316-5561-4819-8D8E-53D3BEB937EE}"/>
              </a:ext>
            </a:extLst>
          </p:cNvPr>
          <p:cNvPicPr>
            <a:picLocks noGrp="1" noChangeAspect="1"/>
          </p:cNvPicPr>
          <p:nvPr>
            <p:ph sz="half" idx="2"/>
          </p:nvPr>
        </p:nvPicPr>
        <p:blipFill>
          <a:blip r:embed="rId2"/>
          <a:stretch>
            <a:fillRect/>
          </a:stretch>
        </p:blipFill>
        <p:spPr>
          <a:xfrm>
            <a:off x="6889493" y="2120900"/>
            <a:ext cx="3893065" cy="3748088"/>
          </a:xfrm>
        </p:spPr>
      </p:pic>
      <p:sp>
        <p:nvSpPr>
          <p:cNvPr id="5" name="Rectangle 1">
            <a:extLst>
              <a:ext uri="{FF2B5EF4-FFF2-40B4-BE49-F238E27FC236}">
                <a16:creationId xmlns:a16="http://schemas.microsoft.com/office/drawing/2014/main" id="{7DECB886-F365-4DC8-969A-A7655EC00FA6}"/>
              </a:ext>
            </a:extLst>
          </p:cNvPr>
          <p:cNvSpPr>
            <a:spLocks noGrp="1" noChangeArrowheads="1"/>
          </p:cNvSpPr>
          <p:nvPr>
            <p:ph sz="half" idx="1"/>
          </p:nvPr>
        </p:nvSpPr>
        <p:spPr bwMode="auto">
          <a:xfrm>
            <a:off x="639192" y="2124293"/>
            <a:ext cx="5601810" cy="3741409"/>
          </a:xfrm>
          <a:prstGeom prst="rect">
            <a:avLst/>
          </a:prstGeom>
          <a:solidFill>
            <a:srgbClr val="FDFDFD"/>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lang="en-US" altLang="en-US" sz="1600" dirty="0">
                <a:solidFill>
                  <a:srgbClr val="333333"/>
                </a:solidFill>
                <a:latin typeface="Times New Roman" panose="02020603050405020304" pitchFamily="18" charset="0"/>
                <a:cs typeface="Times New Roman" panose="02020603050405020304" pitchFamily="18" charset="0"/>
              </a:rPr>
              <a:t>Essential</a:t>
            </a:r>
            <a:r>
              <a:rPr kumimoji="0" lang="en-US" altLang="en-US" sz="1600" b="0" i="0" u="none" strike="noStrike" cap="none" normalizeH="0" baseline="0" dirty="0">
                <a:ln>
                  <a:noFill/>
                </a:ln>
                <a:solidFill>
                  <a:srgbClr val="333333"/>
                </a:solidFill>
                <a:effectLst/>
                <a:latin typeface="Times New Roman" panose="02020603050405020304" pitchFamily="18" charset="0"/>
                <a:cs typeface="Times New Roman" panose="02020603050405020304" pitchFamily="18" charset="0"/>
              </a:rPr>
              <a:t> critical thinking ability and application of knowledge</a:t>
            </a:r>
          </a:p>
          <a:p>
            <a:pPr algn="just" eaLnBrk="0" fontAlgn="base" hangingPunct="0">
              <a:lnSpc>
                <a:spcPct val="150000"/>
              </a:lnSpc>
              <a:spcBef>
                <a:spcPct val="0"/>
              </a:spcBef>
              <a:spcAft>
                <a:spcPct val="0"/>
              </a:spcAft>
              <a:buClrTx/>
              <a:buSzTx/>
              <a:buFont typeface="Wingdings" panose="05000000000000000000" pitchFamily="2" charset="2"/>
              <a:buChar char="Ø"/>
            </a:pPr>
            <a:r>
              <a:rPr lang="en-US" altLang="en-US" sz="1600" dirty="0">
                <a:solidFill>
                  <a:srgbClr val="333333"/>
                </a:solidFill>
                <a:latin typeface="Times New Roman" panose="02020603050405020304" pitchFamily="18" charset="0"/>
                <a:cs typeface="Times New Roman" panose="02020603050405020304" pitchFamily="18" charset="0"/>
              </a:rPr>
              <a:t>Proficient</a:t>
            </a:r>
            <a:r>
              <a:rPr kumimoji="0" lang="en-US" altLang="en-US" sz="1600" b="0" i="0" u="none" strike="noStrike" cap="none" normalizeH="0" baseline="0" dirty="0">
                <a:ln>
                  <a:noFill/>
                </a:ln>
                <a:solidFill>
                  <a:srgbClr val="333333"/>
                </a:solidFill>
                <a:effectLst/>
                <a:latin typeface="Times New Roman" panose="02020603050405020304" pitchFamily="18" charset="0"/>
                <a:cs typeface="Times New Roman" panose="02020603050405020304" pitchFamily="18" charset="0"/>
              </a:rPr>
              <a:t> at performing tasks under pressure </a:t>
            </a:r>
            <a:r>
              <a:rPr lang="en-US" altLang="en-US" sz="1600" dirty="0">
                <a:solidFill>
                  <a:srgbClr val="333333"/>
                </a:solidFill>
                <a:latin typeface="Times New Roman" panose="02020603050405020304" pitchFamily="18" charset="0"/>
                <a:cs typeface="Times New Roman" panose="02020603050405020304" pitchFamily="18" charset="0"/>
              </a:rPr>
              <a:t>and with</a:t>
            </a:r>
            <a:r>
              <a:rPr kumimoji="0" lang="en-US" altLang="en-US" sz="1600" b="0" i="0" u="none" strike="noStrike" cap="none" normalizeH="0" baseline="0" dirty="0">
                <a:ln>
                  <a:noFill/>
                </a:ln>
                <a:solidFill>
                  <a:srgbClr val="333333"/>
                </a:solidFill>
                <a:effectLst/>
                <a:latin typeface="Times New Roman" panose="02020603050405020304" pitchFamily="18" charset="0"/>
                <a:cs typeface="Times New Roman" panose="02020603050405020304" pitchFamily="18" charset="0"/>
              </a:rPr>
              <a:t> tight deadlines </a:t>
            </a:r>
            <a:r>
              <a:rPr lang="en-IN" sz="1600" b="0" i="0" dirty="0">
                <a:solidFill>
                  <a:srgbClr val="000000"/>
                </a:solidFill>
                <a:effectLst/>
                <a:latin typeface="Times New Roman" panose="02020603050405020304" pitchFamily="18" charset="0"/>
                <a:cs typeface="Times New Roman" panose="02020603050405020304" pitchFamily="18" charset="0"/>
              </a:rPr>
              <a:t>(</a:t>
            </a:r>
            <a:r>
              <a:rPr lang="en-IN" sz="1600" b="0" i="0" dirty="0" err="1">
                <a:solidFill>
                  <a:srgbClr val="000000"/>
                </a:solidFill>
                <a:effectLst/>
                <a:latin typeface="Times New Roman" panose="02020603050405020304" pitchFamily="18" charset="0"/>
                <a:cs typeface="Times New Roman" panose="02020603050405020304" pitchFamily="18" charset="0"/>
              </a:rPr>
              <a:t>Frühwirth</a:t>
            </a:r>
            <a:r>
              <a:rPr lang="en-IN" sz="1600" b="0" i="0" dirty="0">
                <a:solidFill>
                  <a:srgbClr val="000000"/>
                </a:solidFill>
                <a:effectLst/>
                <a:latin typeface="Times New Roman" panose="02020603050405020304" pitchFamily="18" charset="0"/>
                <a:cs typeface="Times New Roman" panose="02020603050405020304" pitchFamily="18" charset="0"/>
              </a:rPr>
              <a:t>, 2021)</a:t>
            </a:r>
            <a:endParaRPr kumimoji="0" lang="en-US" altLang="en-US" sz="1600" b="0" i="0" u="none" strike="noStrike" cap="none" normalizeH="0" baseline="0" dirty="0">
              <a:ln>
                <a:noFill/>
              </a:ln>
              <a:solidFill>
                <a:srgbClr val="333333"/>
              </a:solidFill>
              <a:effectLst/>
              <a:latin typeface="Times New Roman" panose="02020603050405020304" pitchFamily="18" charset="0"/>
              <a:cs typeface="Times New Roman" panose="02020603050405020304" pitchFamily="18" charset="0"/>
            </a:endParaRP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lang="en-US" altLang="en-US" sz="1600" dirty="0">
                <a:solidFill>
                  <a:srgbClr val="333333"/>
                </a:solidFill>
                <a:latin typeface="Times New Roman" panose="02020603050405020304" pitchFamily="18" charset="0"/>
                <a:cs typeface="Times New Roman" panose="02020603050405020304" pitchFamily="18" charset="0"/>
              </a:rPr>
              <a:t>Rigid</a:t>
            </a:r>
            <a:r>
              <a:rPr kumimoji="0" lang="en-US" altLang="en-US" sz="1600" b="0" i="0" u="none" strike="noStrike" cap="none" normalizeH="0" baseline="0" dirty="0">
                <a:ln>
                  <a:noFill/>
                </a:ln>
                <a:solidFill>
                  <a:srgbClr val="333333"/>
                </a:solidFill>
                <a:effectLst/>
                <a:latin typeface="Times New Roman" panose="02020603050405020304" pitchFamily="18" charset="0"/>
                <a:cs typeface="Times New Roman" panose="02020603050405020304" pitchFamily="18" charset="0"/>
              </a:rPr>
              <a:t> work ethic and self-driven to perform well</a:t>
            </a: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600" b="0" i="0" u="none" strike="noStrike" cap="none" normalizeH="0" baseline="0" dirty="0">
                <a:ln>
                  <a:noFill/>
                </a:ln>
                <a:solidFill>
                  <a:srgbClr val="333333"/>
                </a:solidFill>
                <a:effectLst/>
                <a:latin typeface="Times New Roman" panose="02020603050405020304" pitchFamily="18" charset="0"/>
                <a:cs typeface="Times New Roman" panose="02020603050405020304" pitchFamily="18" charset="0"/>
              </a:rPr>
              <a:t>Skilled in written and spoken communication</a:t>
            </a:r>
          </a:p>
          <a:p>
            <a:pPr algn="just" eaLnBrk="0" fontAlgn="base" hangingPunct="0">
              <a:lnSpc>
                <a:spcPct val="150000"/>
              </a:lnSpc>
              <a:spcBef>
                <a:spcPct val="0"/>
              </a:spcBef>
              <a:spcAft>
                <a:spcPct val="0"/>
              </a:spcAft>
              <a:buClrTx/>
              <a:buSzTx/>
              <a:buFont typeface="Wingdings" panose="05000000000000000000" pitchFamily="2" charset="2"/>
              <a:buChar char="Ø"/>
            </a:pPr>
            <a:r>
              <a:rPr lang="en-US" altLang="en-US" sz="1600" dirty="0">
                <a:solidFill>
                  <a:srgbClr val="333333"/>
                </a:solidFill>
                <a:latin typeface="Times New Roman" panose="02020603050405020304" pitchFamily="18" charset="0"/>
                <a:cs typeface="Times New Roman" panose="02020603050405020304" pitchFamily="18" charset="0"/>
              </a:rPr>
              <a:t>Customer service oriented and focused towards commitment </a:t>
            </a:r>
            <a:r>
              <a:rPr lang="en-US" sz="1600" b="0" i="0" dirty="0">
                <a:latin typeface="Times New Roman" panose="02020603050405020304" pitchFamily="18" charset="0"/>
                <a:cs typeface="Times New Roman" panose="02020603050405020304" pitchFamily="18" charset="0"/>
              </a:rPr>
              <a:t>(</a:t>
            </a:r>
            <a:r>
              <a:rPr lang="en-US" sz="1600" b="0" i="0" dirty="0" err="1">
                <a:solidFill>
                  <a:srgbClr val="000000"/>
                </a:solidFill>
                <a:effectLst/>
                <a:latin typeface="Times New Roman" panose="02020603050405020304" pitchFamily="18" charset="0"/>
                <a:cs typeface="Times New Roman" panose="02020603050405020304" pitchFamily="18" charset="0"/>
              </a:rPr>
              <a:t>Baek</a:t>
            </a:r>
            <a:r>
              <a:rPr lang="en-US" sz="1600" b="0" i="0" dirty="0">
                <a:solidFill>
                  <a:srgbClr val="000000"/>
                </a:solidFill>
                <a:effectLst/>
                <a:latin typeface="Times New Roman" panose="02020603050405020304" pitchFamily="18" charset="0"/>
                <a:cs typeface="Times New Roman" panose="02020603050405020304" pitchFamily="18" charset="0"/>
              </a:rPr>
              <a:t> et al., 2021)</a:t>
            </a:r>
            <a:endParaRPr lang="en-US" altLang="en-US" sz="1600" dirty="0">
              <a:solidFill>
                <a:srgbClr val="333333"/>
              </a:solidFill>
              <a:latin typeface="Times New Roman" panose="02020603050405020304" pitchFamily="18" charset="0"/>
              <a:cs typeface="Times New Roman" panose="02020603050405020304" pitchFamily="18" charset="0"/>
            </a:endParaRP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600" b="0" i="0" u="none" strike="noStrike" cap="none" normalizeH="0" baseline="0" dirty="0">
                <a:ln>
                  <a:noFill/>
                </a:ln>
                <a:solidFill>
                  <a:srgbClr val="333333"/>
                </a:solidFill>
                <a:effectLst/>
                <a:latin typeface="Times New Roman" panose="02020603050405020304" pitchFamily="18" charset="0"/>
                <a:cs typeface="Times New Roman" panose="02020603050405020304" pitchFamily="18" charset="0"/>
              </a:rPr>
              <a:t>Proficient </a:t>
            </a:r>
            <a:r>
              <a:rPr lang="en-US" altLang="en-US" sz="1600" dirty="0">
                <a:solidFill>
                  <a:srgbClr val="333333"/>
                </a:solidFill>
                <a:latin typeface="Times New Roman" panose="02020603050405020304" pitchFamily="18" charset="0"/>
                <a:cs typeface="Times New Roman" panose="02020603050405020304" pitchFamily="18" charset="0"/>
              </a:rPr>
              <a:t>while working alone or working in a team</a:t>
            </a: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600" b="0" i="0" u="none" strike="noStrike" cap="none" normalizeH="0" baseline="0" dirty="0">
                <a:ln>
                  <a:noFill/>
                </a:ln>
                <a:solidFill>
                  <a:srgbClr val="333333"/>
                </a:solidFill>
                <a:effectLst/>
                <a:latin typeface="Times New Roman" panose="02020603050405020304" pitchFamily="18" charset="0"/>
                <a:cs typeface="Times New Roman" panose="02020603050405020304" pitchFamily="18" charset="0"/>
              </a:rPr>
              <a:t>Monitor all branch accounts and balances maintaining ethical conducts</a:t>
            </a:r>
          </a:p>
        </p:txBody>
      </p:sp>
    </p:spTree>
    <p:extLst>
      <p:ext uri="{BB962C8B-B14F-4D97-AF65-F5344CB8AC3E}">
        <p14:creationId xmlns:p14="http://schemas.microsoft.com/office/powerpoint/2010/main" val="1124563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0128B-FBE8-4E85-A90A-D196A2251661}"/>
              </a:ext>
            </a:extLst>
          </p:cNvPr>
          <p:cNvSpPr>
            <a:spLocks noGrp="1"/>
          </p:cNvSpPr>
          <p:nvPr>
            <p:ph type="title"/>
          </p:nvPr>
        </p:nvSpPr>
        <p:spPr/>
        <p:txBody>
          <a:bodyPr/>
          <a:lstStyle/>
          <a:p>
            <a:r>
              <a:rPr lang="en-US" dirty="0"/>
              <a:t>Swot Analysis</a:t>
            </a:r>
            <a:endParaRPr lang="en-IN" dirty="0"/>
          </a:p>
        </p:txBody>
      </p:sp>
      <p:graphicFrame>
        <p:nvGraphicFramePr>
          <p:cNvPr id="4" name="Table 4">
            <a:extLst>
              <a:ext uri="{FF2B5EF4-FFF2-40B4-BE49-F238E27FC236}">
                <a16:creationId xmlns:a16="http://schemas.microsoft.com/office/drawing/2014/main" id="{A0DDBBCA-6C40-44AD-836B-CBF5BCA20A08}"/>
              </a:ext>
            </a:extLst>
          </p:cNvPr>
          <p:cNvGraphicFramePr>
            <a:graphicFrameLocks noGrp="1"/>
          </p:cNvGraphicFramePr>
          <p:nvPr>
            <p:ph idx="1"/>
            <p:extLst>
              <p:ext uri="{D42A27DB-BD31-4B8C-83A1-F6EECF244321}">
                <p14:modId xmlns:p14="http://schemas.microsoft.com/office/powerpoint/2010/main" val="2811311954"/>
              </p:ext>
            </p:extLst>
          </p:nvPr>
        </p:nvGraphicFramePr>
        <p:xfrm>
          <a:off x="1096962" y="2113279"/>
          <a:ext cx="10151044" cy="3657600"/>
        </p:xfrm>
        <a:graphic>
          <a:graphicData uri="http://schemas.openxmlformats.org/drawingml/2006/table">
            <a:tbl>
              <a:tblPr firstRow="1" bandRow="1">
                <a:tableStyleId>{5C22544A-7EE6-4342-B048-85BDC9FD1C3A}</a:tableStyleId>
              </a:tblPr>
              <a:tblGrid>
                <a:gridCol w="2537761">
                  <a:extLst>
                    <a:ext uri="{9D8B030D-6E8A-4147-A177-3AD203B41FA5}">
                      <a16:colId xmlns:a16="http://schemas.microsoft.com/office/drawing/2014/main" val="882027005"/>
                    </a:ext>
                  </a:extLst>
                </a:gridCol>
                <a:gridCol w="2537761">
                  <a:extLst>
                    <a:ext uri="{9D8B030D-6E8A-4147-A177-3AD203B41FA5}">
                      <a16:colId xmlns:a16="http://schemas.microsoft.com/office/drawing/2014/main" val="3346130477"/>
                    </a:ext>
                  </a:extLst>
                </a:gridCol>
                <a:gridCol w="2537761">
                  <a:extLst>
                    <a:ext uri="{9D8B030D-6E8A-4147-A177-3AD203B41FA5}">
                      <a16:colId xmlns:a16="http://schemas.microsoft.com/office/drawing/2014/main" val="1446809484"/>
                    </a:ext>
                  </a:extLst>
                </a:gridCol>
                <a:gridCol w="2537761">
                  <a:extLst>
                    <a:ext uri="{9D8B030D-6E8A-4147-A177-3AD203B41FA5}">
                      <a16:colId xmlns:a16="http://schemas.microsoft.com/office/drawing/2014/main" val="2359045355"/>
                    </a:ext>
                  </a:extLst>
                </a:gridCol>
              </a:tblGrid>
              <a:tr h="198899">
                <a:tc>
                  <a:txBody>
                    <a:bodyPr/>
                    <a:lstStyle/>
                    <a:p>
                      <a:r>
                        <a:rPr lang="en-US" dirty="0"/>
                        <a:t>Strengths</a:t>
                      </a:r>
                      <a:endParaRPr lang="en-IN" dirty="0"/>
                    </a:p>
                  </a:txBody>
                  <a:tcPr/>
                </a:tc>
                <a:tc>
                  <a:txBody>
                    <a:bodyPr/>
                    <a:lstStyle/>
                    <a:p>
                      <a:r>
                        <a:rPr lang="en-US" dirty="0"/>
                        <a:t>Weaknesses</a:t>
                      </a:r>
                      <a:endParaRPr lang="en-IN" dirty="0"/>
                    </a:p>
                  </a:txBody>
                  <a:tcPr/>
                </a:tc>
                <a:tc>
                  <a:txBody>
                    <a:bodyPr/>
                    <a:lstStyle/>
                    <a:p>
                      <a:r>
                        <a:rPr lang="en-US" dirty="0"/>
                        <a:t>Opportunities </a:t>
                      </a:r>
                      <a:endParaRPr lang="en-IN" dirty="0"/>
                    </a:p>
                  </a:txBody>
                  <a:tcPr/>
                </a:tc>
                <a:tc>
                  <a:txBody>
                    <a:bodyPr/>
                    <a:lstStyle/>
                    <a:p>
                      <a:r>
                        <a:rPr lang="en-US" dirty="0"/>
                        <a:t>Threats</a:t>
                      </a:r>
                      <a:endParaRPr lang="en-IN" dirty="0"/>
                    </a:p>
                  </a:txBody>
                  <a:tcPr/>
                </a:tc>
                <a:extLst>
                  <a:ext uri="{0D108BD9-81ED-4DB2-BD59-A6C34878D82A}">
                    <a16:rowId xmlns:a16="http://schemas.microsoft.com/office/drawing/2014/main" val="989297310"/>
                  </a:ext>
                </a:extLst>
              </a:tr>
              <a:tr h="497248">
                <a:tc>
                  <a:txBody>
                    <a:bodyPr/>
                    <a:lstStyle/>
                    <a:p>
                      <a:r>
                        <a:rPr lang="en-US" dirty="0"/>
                        <a:t>Strong financial knowledge</a:t>
                      </a:r>
                    </a:p>
                  </a:txBody>
                  <a:tcPr/>
                </a:tc>
                <a:tc>
                  <a:txBody>
                    <a:bodyPr/>
                    <a:lstStyle/>
                    <a:p>
                      <a:r>
                        <a:rPr lang="en-US" dirty="0"/>
                        <a:t>Limited engagement in marketing communication</a:t>
                      </a:r>
                      <a:endParaRPr lang="en-IN" dirty="0"/>
                    </a:p>
                  </a:txBody>
                  <a:tcPr/>
                </a:tc>
                <a:tc>
                  <a:txBody>
                    <a:bodyPr/>
                    <a:lstStyle/>
                    <a:p>
                      <a:r>
                        <a:rPr lang="en-US" dirty="0"/>
                        <a:t>More courses on finance and accountancy</a:t>
                      </a:r>
                      <a:endParaRPr lang="en-IN" dirty="0"/>
                    </a:p>
                  </a:txBody>
                  <a:tcPr/>
                </a:tc>
                <a:tc>
                  <a:txBody>
                    <a:bodyPr/>
                    <a:lstStyle/>
                    <a:p>
                      <a:r>
                        <a:rPr lang="en-US" dirty="0"/>
                        <a:t>Rising fixed cost </a:t>
                      </a:r>
                      <a:endParaRPr lang="en-IN" dirty="0"/>
                    </a:p>
                  </a:txBody>
                  <a:tcPr/>
                </a:tc>
                <a:extLst>
                  <a:ext uri="{0D108BD9-81ED-4DB2-BD59-A6C34878D82A}">
                    <a16:rowId xmlns:a16="http://schemas.microsoft.com/office/drawing/2014/main" val="3967025523"/>
                  </a:ext>
                </a:extLst>
              </a:tr>
              <a:tr h="497248">
                <a:tc>
                  <a:txBody>
                    <a:bodyPr/>
                    <a:lstStyle/>
                    <a:p>
                      <a:r>
                        <a:rPr lang="en-US" dirty="0"/>
                        <a:t>Team based focus</a:t>
                      </a:r>
                      <a:endParaRPr lang="en-IN" dirty="0"/>
                    </a:p>
                  </a:txBody>
                  <a:tcPr/>
                </a:tc>
                <a:tc>
                  <a:txBody>
                    <a:bodyPr/>
                    <a:lstStyle/>
                    <a:p>
                      <a:r>
                        <a:rPr lang="en-US" dirty="0"/>
                        <a:t>Working with limited distinctive financial products</a:t>
                      </a:r>
                      <a:endParaRPr lang="en-IN" dirty="0"/>
                    </a:p>
                  </a:txBody>
                  <a:tcPr/>
                </a:tc>
                <a:tc>
                  <a:txBody>
                    <a:bodyPr/>
                    <a:lstStyle/>
                    <a:p>
                      <a:r>
                        <a:rPr lang="en-US" dirty="0"/>
                        <a:t>Opportunities in market oriented services</a:t>
                      </a:r>
                      <a:endParaRPr lang="en-IN" dirty="0"/>
                    </a:p>
                  </a:txBody>
                  <a:tcPr/>
                </a:tc>
                <a:tc>
                  <a:txBody>
                    <a:bodyPr/>
                    <a:lstStyle/>
                    <a:p>
                      <a:r>
                        <a:rPr lang="en-US" dirty="0"/>
                        <a:t>Economic slowdown and low employment opportunity </a:t>
                      </a:r>
                      <a:r>
                        <a:rPr lang="en-US" sz="1800" b="0" i="0" kern="1200" dirty="0">
                          <a:solidFill>
                            <a:schemeClr val="dk1"/>
                          </a:solidFill>
                          <a:effectLst/>
                          <a:latin typeface="Times New Roman" panose="02020603050405020304" pitchFamily="18" charset="0"/>
                          <a:ea typeface="+mn-ea"/>
                          <a:cs typeface="Times New Roman" panose="02020603050405020304" pitchFamily="18" charset="0"/>
                        </a:rPr>
                        <a:t>(Lee et al.,  2020)</a:t>
                      </a:r>
                      <a:endParaRPr lang="en-IN" dirty="0"/>
                    </a:p>
                  </a:txBody>
                  <a:tcPr/>
                </a:tc>
                <a:extLst>
                  <a:ext uri="{0D108BD9-81ED-4DB2-BD59-A6C34878D82A}">
                    <a16:rowId xmlns:a16="http://schemas.microsoft.com/office/drawing/2014/main" val="1559255338"/>
                  </a:ext>
                </a:extLst>
              </a:tr>
              <a:tr h="795597">
                <a:tc>
                  <a:txBody>
                    <a:bodyPr/>
                    <a:lstStyle/>
                    <a:p>
                      <a:r>
                        <a:rPr lang="en-US" dirty="0"/>
                        <a:t>Commitment towards customer oriented services </a:t>
                      </a:r>
                      <a:r>
                        <a:rPr lang="en-US" sz="1800" b="0" i="0" kern="1200" dirty="0">
                          <a:solidFill>
                            <a:schemeClr val="dk1"/>
                          </a:solidFill>
                          <a:effectLst/>
                          <a:latin typeface="Times New Roman" panose="02020603050405020304" pitchFamily="18" charset="0"/>
                          <a:ea typeface="+mn-ea"/>
                          <a:cs typeface="Times New Roman" panose="02020603050405020304" pitchFamily="18" charset="0"/>
                        </a:rPr>
                        <a:t>(Lee et al.,  2020)</a:t>
                      </a:r>
                      <a:endParaRPr lang="en-IN" dirty="0">
                        <a:latin typeface="Times New Roman" panose="02020603050405020304" pitchFamily="18" charset="0"/>
                        <a:cs typeface="Times New Roman" panose="02020603050405020304" pitchFamily="18" charset="0"/>
                      </a:endParaRPr>
                    </a:p>
                  </a:txBody>
                  <a:tcPr/>
                </a:tc>
                <a:tc>
                  <a:txBody>
                    <a:bodyPr/>
                    <a:lstStyle/>
                    <a:p>
                      <a:r>
                        <a:rPr lang="en-US" dirty="0"/>
                        <a:t>Not able to maintain updates with frequent technical advancements</a:t>
                      </a:r>
                      <a:endParaRPr lang="en-IN" dirty="0"/>
                    </a:p>
                  </a:txBody>
                  <a:tcPr/>
                </a:tc>
                <a:tc>
                  <a:txBody>
                    <a:bodyPr/>
                    <a:lstStyle/>
                    <a:p>
                      <a:r>
                        <a:rPr lang="en-US" dirty="0"/>
                        <a:t>Massive customer engagement and upskilling  </a:t>
                      </a:r>
                      <a:r>
                        <a:rPr lang="en-IN" sz="1800" b="0" i="0" dirty="0">
                          <a:solidFill>
                            <a:srgbClr val="000000"/>
                          </a:solidFill>
                          <a:effectLst/>
                          <a:latin typeface="Times New Roman" panose="02020603050405020304" pitchFamily="18" charset="0"/>
                          <a:cs typeface="Times New Roman" panose="02020603050405020304" pitchFamily="18" charset="0"/>
                        </a:rPr>
                        <a:t>(</a:t>
                      </a:r>
                      <a:r>
                        <a:rPr lang="en-IN" sz="1800" b="0" i="0" dirty="0" err="1">
                          <a:solidFill>
                            <a:srgbClr val="000000"/>
                          </a:solidFill>
                          <a:effectLst/>
                          <a:latin typeface="Times New Roman" panose="02020603050405020304" pitchFamily="18" charset="0"/>
                          <a:cs typeface="Times New Roman" panose="02020603050405020304" pitchFamily="18" charset="0"/>
                        </a:rPr>
                        <a:t>Frühwirth</a:t>
                      </a:r>
                      <a:r>
                        <a:rPr lang="en-IN" sz="1800" b="0" i="0" dirty="0">
                          <a:solidFill>
                            <a:srgbClr val="000000"/>
                          </a:solidFill>
                          <a:effectLst/>
                          <a:latin typeface="Times New Roman" panose="02020603050405020304" pitchFamily="18" charset="0"/>
                          <a:cs typeface="Times New Roman" panose="02020603050405020304" pitchFamily="18" charset="0"/>
                        </a:rPr>
                        <a:t>, 2021)</a:t>
                      </a:r>
                      <a:endParaRPr lang="en-IN" dirty="0"/>
                    </a:p>
                  </a:txBody>
                  <a:tcPr/>
                </a:tc>
                <a:tc>
                  <a:txBody>
                    <a:bodyPr/>
                    <a:lstStyle/>
                    <a:p>
                      <a:r>
                        <a:rPr lang="en-US" dirty="0"/>
                        <a:t>Discouraging trust in customers due to bank break down or collapse in financial market</a:t>
                      </a:r>
                      <a:endParaRPr lang="en-IN" dirty="0"/>
                    </a:p>
                  </a:txBody>
                  <a:tcPr/>
                </a:tc>
                <a:extLst>
                  <a:ext uri="{0D108BD9-81ED-4DB2-BD59-A6C34878D82A}">
                    <a16:rowId xmlns:a16="http://schemas.microsoft.com/office/drawing/2014/main" val="704122111"/>
                  </a:ext>
                </a:extLst>
              </a:tr>
            </a:tbl>
          </a:graphicData>
        </a:graphic>
      </p:graphicFrame>
    </p:spTree>
    <p:extLst>
      <p:ext uri="{BB962C8B-B14F-4D97-AF65-F5344CB8AC3E}">
        <p14:creationId xmlns:p14="http://schemas.microsoft.com/office/powerpoint/2010/main" val="3714765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4244C-86F5-4F57-AA73-F2AA3600FD34}"/>
              </a:ext>
            </a:extLst>
          </p:cNvPr>
          <p:cNvSpPr>
            <a:spLocks noGrp="1"/>
          </p:cNvSpPr>
          <p:nvPr>
            <p:ph type="title"/>
          </p:nvPr>
        </p:nvSpPr>
        <p:spPr/>
        <p:txBody>
          <a:bodyPr/>
          <a:lstStyle/>
          <a:p>
            <a:r>
              <a:rPr lang="en-US" dirty="0"/>
              <a:t>Personal Development Plan(PDP)</a:t>
            </a:r>
            <a:endParaRPr lang="en-IN" dirty="0"/>
          </a:p>
        </p:txBody>
      </p:sp>
      <p:graphicFrame>
        <p:nvGraphicFramePr>
          <p:cNvPr id="6" name="Content Placeholder 5">
            <a:extLst>
              <a:ext uri="{FF2B5EF4-FFF2-40B4-BE49-F238E27FC236}">
                <a16:creationId xmlns:a16="http://schemas.microsoft.com/office/drawing/2014/main" id="{2D99AF2B-032A-42A5-BE6E-FDF84150F818}"/>
              </a:ext>
            </a:extLst>
          </p:cNvPr>
          <p:cNvGraphicFramePr>
            <a:graphicFrameLocks noGrp="1"/>
          </p:cNvGraphicFramePr>
          <p:nvPr>
            <p:ph idx="1"/>
            <p:extLst>
              <p:ext uri="{D42A27DB-BD31-4B8C-83A1-F6EECF244321}">
                <p14:modId xmlns:p14="http://schemas.microsoft.com/office/powerpoint/2010/main" val="3586277222"/>
              </p:ext>
            </p:extLst>
          </p:nvPr>
        </p:nvGraphicFramePr>
        <p:xfrm>
          <a:off x="310718" y="2015231"/>
          <a:ext cx="11540971" cy="42257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8405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B41AA-EE99-4FA6-A506-427A1597BA47}"/>
              </a:ext>
            </a:extLst>
          </p:cNvPr>
          <p:cNvSpPr>
            <a:spLocks noGrp="1"/>
          </p:cNvSpPr>
          <p:nvPr>
            <p:ph type="title"/>
          </p:nvPr>
        </p:nvSpPr>
        <p:spPr/>
        <p:txBody>
          <a:bodyPr/>
          <a:lstStyle/>
          <a:p>
            <a:r>
              <a:rPr lang="en-US" dirty="0"/>
              <a:t>Conclusion</a:t>
            </a:r>
            <a:endParaRPr lang="en-IN" dirty="0"/>
          </a:p>
        </p:txBody>
      </p:sp>
      <p:graphicFrame>
        <p:nvGraphicFramePr>
          <p:cNvPr id="4" name="Content Placeholder 3">
            <a:extLst>
              <a:ext uri="{FF2B5EF4-FFF2-40B4-BE49-F238E27FC236}">
                <a16:creationId xmlns:a16="http://schemas.microsoft.com/office/drawing/2014/main" id="{56A1985B-9099-4442-AD7D-9924C72CFD2B}"/>
              </a:ext>
            </a:extLst>
          </p:cNvPr>
          <p:cNvGraphicFramePr>
            <a:graphicFrameLocks noGrp="1"/>
          </p:cNvGraphicFramePr>
          <p:nvPr>
            <p:ph idx="1"/>
            <p:extLst>
              <p:ext uri="{D42A27DB-BD31-4B8C-83A1-F6EECF244321}">
                <p14:modId xmlns:p14="http://schemas.microsoft.com/office/powerpoint/2010/main" val="41086002"/>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6875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6C5A1-B1A3-4022-8244-010A7BC1854B}"/>
              </a:ext>
            </a:extLst>
          </p:cNvPr>
          <p:cNvSpPr>
            <a:spLocks noGrp="1"/>
          </p:cNvSpPr>
          <p:nvPr>
            <p:ph type="title"/>
          </p:nvPr>
        </p:nvSpPr>
        <p:spPr/>
        <p:txBody>
          <a:bodyPr/>
          <a:lstStyle/>
          <a:p>
            <a:r>
              <a:rPr lang="en-US" dirty="0"/>
              <a:t>References </a:t>
            </a:r>
            <a:endParaRPr lang="en-IN" dirty="0"/>
          </a:p>
        </p:txBody>
      </p:sp>
      <p:sp>
        <p:nvSpPr>
          <p:cNvPr id="3" name="Content Placeholder 2">
            <a:extLst>
              <a:ext uri="{FF2B5EF4-FFF2-40B4-BE49-F238E27FC236}">
                <a16:creationId xmlns:a16="http://schemas.microsoft.com/office/drawing/2014/main" id="{F5027059-42FE-4C8E-B0B2-A732EFE6AFB8}"/>
              </a:ext>
            </a:extLst>
          </p:cNvPr>
          <p:cNvSpPr>
            <a:spLocks noGrp="1"/>
          </p:cNvSpPr>
          <p:nvPr>
            <p:ph idx="1"/>
          </p:nvPr>
        </p:nvSpPr>
        <p:spPr/>
        <p:txBody>
          <a:bodyPr>
            <a:normAutofit/>
          </a:bodyPr>
          <a:lstStyle/>
          <a:p>
            <a:r>
              <a:rPr lang="en-US" sz="1600" b="0" i="0" dirty="0" err="1">
                <a:solidFill>
                  <a:srgbClr val="000000"/>
                </a:solidFill>
                <a:effectLst/>
                <a:latin typeface="Times New Roman" panose="02020603050405020304" pitchFamily="18" charset="0"/>
                <a:cs typeface="Times New Roman" panose="02020603050405020304" pitchFamily="18" charset="0"/>
              </a:rPr>
              <a:t>Baek</a:t>
            </a:r>
            <a:r>
              <a:rPr lang="en-US" sz="1600" b="0" i="0" dirty="0">
                <a:solidFill>
                  <a:srgbClr val="000000"/>
                </a:solidFill>
                <a:effectLst/>
                <a:latin typeface="Times New Roman" panose="02020603050405020304" pitchFamily="18" charset="0"/>
                <a:cs typeface="Times New Roman" panose="02020603050405020304" pitchFamily="18" charset="0"/>
              </a:rPr>
              <a:t>, M., Bidwell, M. and Keller, J., 2021. My Manager Moved! Manager Mobility and Subordinates’ Career Outcomes. </a:t>
            </a:r>
            <a:r>
              <a:rPr lang="en-US" sz="1600" b="0" i="1" dirty="0">
                <a:solidFill>
                  <a:srgbClr val="000000"/>
                </a:solidFill>
                <a:effectLst/>
                <a:latin typeface="Times New Roman" panose="02020603050405020304" pitchFamily="18" charset="0"/>
                <a:cs typeface="Times New Roman" panose="02020603050405020304" pitchFamily="18" charset="0"/>
              </a:rPr>
              <a:t>Organization Science</a:t>
            </a:r>
            <a:r>
              <a:rPr lang="en-US" sz="1600" b="0" i="0" dirty="0">
                <a:solidFill>
                  <a:srgbClr val="000000"/>
                </a:solidFill>
                <a:effectLst/>
                <a:latin typeface="Times New Roman" panose="02020603050405020304" pitchFamily="18" charset="0"/>
                <a:cs typeface="Times New Roman" panose="02020603050405020304" pitchFamily="18" charset="0"/>
              </a:rPr>
              <a:t>,.</a:t>
            </a:r>
          </a:p>
          <a:p>
            <a:r>
              <a:rPr lang="de-DE" sz="1600" b="0" i="0" dirty="0">
                <a:solidFill>
                  <a:srgbClr val="000000"/>
                </a:solidFill>
                <a:effectLst/>
                <a:latin typeface="Times New Roman" panose="02020603050405020304" pitchFamily="18" charset="0"/>
                <a:cs typeface="Times New Roman" panose="02020603050405020304" pitchFamily="18" charset="0"/>
              </a:rPr>
              <a:t>Frühwirth, M., 2021. Behavioral Corporate Finance. </a:t>
            </a:r>
            <a:r>
              <a:rPr lang="de-DE" sz="1600" b="0" i="1" dirty="0">
                <a:solidFill>
                  <a:srgbClr val="000000"/>
                </a:solidFill>
                <a:effectLst/>
                <a:latin typeface="Times New Roman" panose="02020603050405020304" pitchFamily="18" charset="0"/>
                <a:cs typeface="Times New Roman" panose="02020603050405020304" pitchFamily="18" charset="0"/>
              </a:rPr>
              <a:t>Zeitschrift für das gesamte Bank- und Börsenwesen</a:t>
            </a:r>
            <a:r>
              <a:rPr lang="de-DE" sz="1600" b="0" i="0" dirty="0">
                <a:solidFill>
                  <a:srgbClr val="000000"/>
                </a:solidFill>
                <a:effectLst/>
                <a:latin typeface="Times New Roman" panose="02020603050405020304" pitchFamily="18" charset="0"/>
                <a:cs typeface="Times New Roman" panose="02020603050405020304" pitchFamily="18" charset="0"/>
              </a:rPr>
              <a:t>, 69(11), p.777.</a:t>
            </a:r>
            <a:endParaRPr lang="en-US" sz="1600" dirty="0">
              <a:solidFill>
                <a:srgbClr val="000000"/>
              </a:solidFill>
              <a:latin typeface="Times New Roman" panose="02020603050405020304" pitchFamily="18" charset="0"/>
              <a:cs typeface="Times New Roman" panose="02020603050405020304" pitchFamily="18" charset="0"/>
            </a:endParaRPr>
          </a:p>
          <a:p>
            <a:r>
              <a:rPr lang="en-US" sz="1600" b="0" i="0" dirty="0">
                <a:solidFill>
                  <a:srgbClr val="000000"/>
                </a:solidFill>
                <a:effectLst/>
                <a:latin typeface="Times New Roman" panose="02020603050405020304" pitchFamily="18" charset="0"/>
                <a:cs typeface="Times New Roman" panose="02020603050405020304" pitchFamily="18" charset="0"/>
              </a:rPr>
              <a:t>Lee, J., Lee, S. and Jung, K., 2020. Balanced SWOT: Revisiting SWOT Analysis through Failure Management and Success Management. </a:t>
            </a:r>
            <a:r>
              <a:rPr lang="en-US" sz="1600" b="0" i="1" dirty="0">
                <a:solidFill>
                  <a:srgbClr val="000000"/>
                </a:solidFill>
                <a:effectLst/>
                <a:latin typeface="Times New Roman" panose="02020603050405020304" pitchFamily="18" charset="0"/>
                <a:cs typeface="Times New Roman" panose="02020603050405020304" pitchFamily="18" charset="0"/>
              </a:rPr>
              <a:t>SSRN Electronic Journal</a:t>
            </a:r>
            <a:r>
              <a:rPr lang="en-US" sz="1600" b="0" i="0" dirty="0">
                <a:solidFill>
                  <a:srgbClr val="000000"/>
                </a:solidFill>
                <a:effectLst/>
                <a:latin typeface="Times New Roman" panose="02020603050405020304" pitchFamily="18" charset="0"/>
                <a:cs typeface="Times New Roman" panose="02020603050405020304" pitchFamily="18" charset="0"/>
              </a:rPr>
              <a:t>,.</a:t>
            </a:r>
          </a:p>
          <a:p>
            <a:r>
              <a:rPr lang="en-US" sz="1600" b="0" i="0" dirty="0" err="1">
                <a:solidFill>
                  <a:srgbClr val="000000"/>
                </a:solidFill>
                <a:effectLst/>
                <a:latin typeface="Times New Roman" panose="02020603050405020304" pitchFamily="18" charset="0"/>
                <a:cs typeface="Times New Roman" panose="02020603050405020304" pitchFamily="18" charset="0"/>
              </a:rPr>
              <a:t>Rimmer</a:t>
            </a:r>
            <a:r>
              <a:rPr lang="en-US" sz="1600" b="0" i="0" dirty="0">
                <a:solidFill>
                  <a:srgbClr val="000000"/>
                </a:solidFill>
                <a:effectLst/>
                <a:latin typeface="Times New Roman" panose="02020603050405020304" pitchFamily="18" charset="0"/>
                <a:cs typeface="Times New Roman" panose="02020603050405020304" pitchFamily="18" charset="0"/>
              </a:rPr>
              <a:t>, A., 2018. How do I prepare a personal development plan?. </a:t>
            </a:r>
            <a:r>
              <a:rPr lang="en-US" sz="1600" b="0" i="1" dirty="0">
                <a:solidFill>
                  <a:srgbClr val="000000"/>
                </a:solidFill>
                <a:effectLst/>
                <a:latin typeface="Times New Roman" panose="02020603050405020304" pitchFamily="18" charset="0"/>
                <a:cs typeface="Times New Roman" panose="02020603050405020304" pitchFamily="18" charset="0"/>
              </a:rPr>
              <a:t>BMJ</a:t>
            </a:r>
            <a:r>
              <a:rPr lang="en-US" sz="1600" b="0" i="0" dirty="0">
                <a:solidFill>
                  <a:srgbClr val="000000"/>
                </a:solidFill>
                <a:effectLst/>
                <a:latin typeface="Times New Roman" panose="02020603050405020304" pitchFamily="18" charset="0"/>
                <a:cs typeface="Times New Roman" panose="02020603050405020304" pitchFamily="18" charset="0"/>
              </a:rPr>
              <a:t>, p.k4725.</a:t>
            </a: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1961439"/>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2.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F5B1FD9-3BB6-4DA9-A089-3B68C2323D4F}">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3.xml><?xml version="1.0" encoding="utf-8"?>
<ds:datastoreItem xmlns:ds="http://schemas.openxmlformats.org/officeDocument/2006/customXml" ds:itemID="{1747A963-53E0-44AF-AF13-963FE676C682}">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{46C5C9F9-7323-4745-BB63-5954794F1511}tf33845126_win32</Template>
  <TotalTime>114</TotalTime>
  <Words>786</Words>
  <Application>Microsoft Office PowerPoint</Application>
  <PresentationFormat>Ecran lat</PresentationFormat>
  <Paragraphs>113</Paragraphs>
  <Slides>9</Slides>
  <Notes>0</Notes>
  <HiddenSlides>0</HiddenSlides>
  <MMClips>0</MMClip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1_RetrospectVTI</vt:lpstr>
      <vt:lpstr>Module Title: ACE Practical Portfolio</vt:lpstr>
      <vt:lpstr>Introduction Academic and employability skills</vt:lpstr>
      <vt:lpstr> What is the importance of these skills?</vt:lpstr>
      <vt:lpstr>Career as a Bank Manager</vt:lpstr>
      <vt:lpstr>Skills required for Bank Manager job role</vt:lpstr>
      <vt:lpstr>Swot Analysis</vt:lpstr>
      <vt:lpstr>Personal Development Plan(PDP)</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ACE Practical Portfolio</dc:title>
  <dc:creator>Antara Dutta</dc:creator>
  <cp:lastModifiedBy>Marinela Lica</cp:lastModifiedBy>
  <cp:revision>13</cp:revision>
  <dcterms:created xsi:type="dcterms:W3CDTF">2021-12-02T14:08:41Z</dcterms:created>
  <dcterms:modified xsi:type="dcterms:W3CDTF">2021-12-04T09:10:15Z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