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1A1A88-6472-4B20-84E4-59E44279D4E7}" v="213" dt="2022-01-17T21:07:34.299"/>
    <p1510:client id="{AE8DD29F-FEC3-D20D-2161-60AC900E013A}" v="503" dt="2022-01-18T12:16:21.818"/>
    <p1510:client id="{B8C228FA-DF55-0FF1-D95A-4BBF67CB9B4D}" v="194" dt="2022-01-18T06:17:00.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ley Howell (1901471)" userId="S::1901471@student.uwtsd.ac.uk::af2f4ff8-3fc5-4610-b8c5-8a87ec484d54" providerId="AD" clId="Web-{491A1A88-6472-4B20-84E4-59E44279D4E7}"/>
    <pc:docChg chg="addSld modSld addMainMaster delMainMaster">
      <pc:chgData name="Bradley Howell (1901471)" userId="S::1901471@student.uwtsd.ac.uk::af2f4ff8-3fc5-4610-b8c5-8a87ec484d54" providerId="AD" clId="Web-{491A1A88-6472-4B20-84E4-59E44279D4E7}" dt="2022-01-17T21:07:45.237" v="218"/>
      <pc:docMkLst>
        <pc:docMk/>
      </pc:docMkLst>
      <pc:sldChg chg="addSp modSp mod setBg modClrScheme addAnim setClrOvrMap chgLayout">
        <pc:chgData name="Bradley Howell (1901471)" userId="S::1901471@student.uwtsd.ac.uk::af2f4ff8-3fc5-4610-b8c5-8a87ec484d54" providerId="AD" clId="Web-{491A1A88-6472-4B20-84E4-59E44279D4E7}" dt="2022-01-17T19:37:52.717" v="42" actId="20577"/>
        <pc:sldMkLst>
          <pc:docMk/>
          <pc:sldMk cId="109857222" sldId="256"/>
        </pc:sldMkLst>
        <pc:spChg chg="mod">
          <ac:chgData name="Bradley Howell (1901471)" userId="S::1901471@student.uwtsd.ac.uk::af2f4ff8-3fc5-4610-b8c5-8a87ec484d54" providerId="AD" clId="Web-{491A1A88-6472-4B20-84E4-59E44279D4E7}" dt="2022-01-17T19:37:21.279" v="24"/>
          <ac:spMkLst>
            <pc:docMk/>
            <pc:sldMk cId="109857222" sldId="256"/>
            <ac:spMk id="2" creationId="{00000000-0000-0000-0000-000000000000}"/>
          </ac:spMkLst>
        </pc:spChg>
        <pc:spChg chg="mod">
          <ac:chgData name="Bradley Howell (1901471)" userId="S::1901471@student.uwtsd.ac.uk::af2f4ff8-3fc5-4610-b8c5-8a87ec484d54" providerId="AD" clId="Web-{491A1A88-6472-4B20-84E4-59E44279D4E7}" dt="2022-01-17T19:37:52.717" v="42" actId="20577"/>
          <ac:spMkLst>
            <pc:docMk/>
            <pc:sldMk cId="109857222" sldId="256"/>
            <ac:spMk id="3" creationId="{00000000-0000-0000-0000-000000000000}"/>
          </ac:spMkLst>
        </pc:spChg>
        <pc:spChg chg="add">
          <ac:chgData name="Bradley Howell (1901471)" userId="S::1901471@student.uwtsd.ac.uk::af2f4ff8-3fc5-4610-b8c5-8a87ec484d54" providerId="AD" clId="Web-{491A1A88-6472-4B20-84E4-59E44279D4E7}" dt="2022-01-17T19:37:21.279" v="24"/>
          <ac:spMkLst>
            <pc:docMk/>
            <pc:sldMk cId="109857222" sldId="256"/>
            <ac:spMk id="9" creationId="{6482F060-A4AF-4E0B-B364-7C6BA4AE9C03}"/>
          </ac:spMkLst>
        </pc:spChg>
        <pc:picChg chg="add">
          <ac:chgData name="Bradley Howell (1901471)" userId="S::1901471@student.uwtsd.ac.uk::af2f4ff8-3fc5-4610-b8c5-8a87ec484d54" providerId="AD" clId="Web-{491A1A88-6472-4B20-84E4-59E44279D4E7}" dt="2022-01-17T19:37:21.279" v="24"/>
          <ac:picMkLst>
            <pc:docMk/>
            <pc:sldMk cId="109857222" sldId="256"/>
            <ac:picMk id="4" creationId="{F9189855-37F2-4AF1-9CE5-91B6EC1437BB}"/>
          </ac:picMkLst>
        </pc:picChg>
        <pc:cxnChg chg="add">
          <ac:chgData name="Bradley Howell (1901471)" userId="S::1901471@student.uwtsd.ac.uk::af2f4ff8-3fc5-4610-b8c5-8a87ec484d54" providerId="AD" clId="Web-{491A1A88-6472-4B20-84E4-59E44279D4E7}" dt="2022-01-17T19:37:21.279" v="24"/>
          <ac:cxnSpMkLst>
            <pc:docMk/>
            <pc:sldMk cId="109857222" sldId="256"/>
            <ac:cxnSpMk id="11" creationId="{B9EB6DAA-2F0C-43D5-A577-15D5D2C4E3F5}"/>
          </ac:cxnSpMkLst>
        </pc:cxnChg>
      </pc:sldChg>
      <pc:sldChg chg="addSp modSp new mod setBg">
        <pc:chgData name="Bradley Howell (1901471)" userId="S::1901471@student.uwtsd.ac.uk::af2f4ff8-3fc5-4610-b8c5-8a87ec484d54" providerId="AD" clId="Web-{491A1A88-6472-4B20-84E4-59E44279D4E7}" dt="2022-01-17T20:59:51.568" v="87" actId="20577"/>
        <pc:sldMkLst>
          <pc:docMk/>
          <pc:sldMk cId="306966019" sldId="257"/>
        </pc:sldMkLst>
        <pc:spChg chg="mod">
          <ac:chgData name="Bradley Howell (1901471)" userId="S::1901471@student.uwtsd.ac.uk::af2f4ff8-3fc5-4610-b8c5-8a87ec484d54" providerId="AD" clId="Web-{491A1A88-6472-4B20-84E4-59E44279D4E7}" dt="2022-01-17T19:39:18.704" v="76" actId="20577"/>
          <ac:spMkLst>
            <pc:docMk/>
            <pc:sldMk cId="306966019" sldId="257"/>
            <ac:spMk id="2" creationId="{2719F3E6-B170-4ABD-A349-B6EF130B1363}"/>
          </ac:spMkLst>
        </pc:spChg>
        <pc:spChg chg="mod">
          <ac:chgData name="Bradley Howell (1901471)" userId="S::1901471@student.uwtsd.ac.uk::af2f4ff8-3fc5-4610-b8c5-8a87ec484d54" providerId="AD" clId="Web-{491A1A88-6472-4B20-84E4-59E44279D4E7}" dt="2022-01-17T20:59:51.568" v="87" actId="20577"/>
          <ac:spMkLst>
            <pc:docMk/>
            <pc:sldMk cId="306966019" sldId="257"/>
            <ac:spMk id="3" creationId="{74131997-92C2-4EB0-B50A-CE8C8FBBA432}"/>
          </ac:spMkLst>
        </pc:spChg>
        <pc:spChg chg="add">
          <ac:chgData name="Bradley Howell (1901471)" userId="S::1901471@student.uwtsd.ac.uk::af2f4ff8-3fc5-4610-b8c5-8a87ec484d54" providerId="AD" clId="Web-{491A1A88-6472-4B20-84E4-59E44279D4E7}" dt="2022-01-17T19:38:31.031" v="44"/>
          <ac:spMkLst>
            <pc:docMk/>
            <pc:sldMk cId="306966019" sldId="257"/>
            <ac:spMk id="8" creationId="{3558DB37-9FEE-48A2-8578-ED0401573943}"/>
          </ac:spMkLst>
        </pc:spChg>
        <pc:spChg chg="add">
          <ac:chgData name="Bradley Howell (1901471)" userId="S::1901471@student.uwtsd.ac.uk::af2f4ff8-3fc5-4610-b8c5-8a87ec484d54" providerId="AD" clId="Web-{491A1A88-6472-4B20-84E4-59E44279D4E7}" dt="2022-01-17T19:38:31.031" v="44"/>
          <ac:spMkLst>
            <pc:docMk/>
            <pc:sldMk cId="306966019" sldId="257"/>
            <ac:spMk id="10" creationId="{5F7FCCA6-00E2-4F74-A105-0D769872F243}"/>
          </ac:spMkLst>
        </pc:spChg>
        <pc:spChg chg="add">
          <ac:chgData name="Bradley Howell (1901471)" userId="S::1901471@student.uwtsd.ac.uk::af2f4ff8-3fc5-4610-b8c5-8a87ec484d54" providerId="AD" clId="Web-{491A1A88-6472-4B20-84E4-59E44279D4E7}" dt="2022-01-17T19:38:31.031" v="44"/>
          <ac:spMkLst>
            <pc:docMk/>
            <pc:sldMk cId="306966019" sldId="257"/>
            <ac:spMk id="12" creationId="{359CEC61-F44B-43B3-B40F-AE38C5AF1D5F}"/>
          </ac:spMkLst>
        </pc:spChg>
      </pc:sldChg>
      <pc:sldChg chg="addSp delSp modSp new mod setBg setClrOvrMap">
        <pc:chgData name="Bradley Howell (1901471)" userId="S::1901471@student.uwtsd.ac.uk::af2f4ff8-3fc5-4610-b8c5-8a87ec484d54" providerId="AD" clId="Web-{491A1A88-6472-4B20-84E4-59E44279D4E7}" dt="2022-01-17T21:07:45.237" v="218"/>
        <pc:sldMkLst>
          <pc:docMk/>
          <pc:sldMk cId="637163839" sldId="258"/>
        </pc:sldMkLst>
        <pc:spChg chg="mod">
          <ac:chgData name="Bradley Howell (1901471)" userId="S::1901471@student.uwtsd.ac.uk::af2f4ff8-3fc5-4610-b8c5-8a87ec484d54" providerId="AD" clId="Web-{491A1A88-6472-4B20-84E4-59E44279D4E7}" dt="2022-01-17T21:07:45.237" v="218"/>
          <ac:spMkLst>
            <pc:docMk/>
            <pc:sldMk cId="637163839" sldId="258"/>
            <ac:spMk id="2" creationId="{B69FBDA9-1BD9-44C1-8D6A-50B029273296}"/>
          </ac:spMkLst>
        </pc:spChg>
        <pc:spChg chg="add del mod">
          <ac:chgData name="Bradley Howell (1901471)" userId="S::1901471@student.uwtsd.ac.uk::af2f4ff8-3fc5-4610-b8c5-8a87ec484d54" providerId="AD" clId="Web-{491A1A88-6472-4B20-84E4-59E44279D4E7}" dt="2022-01-17T21:07:45.237" v="218"/>
          <ac:spMkLst>
            <pc:docMk/>
            <pc:sldMk cId="637163839" sldId="258"/>
            <ac:spMk id="3" creationId="{F6AEB932-6E6B-4425-8C16-B7F927FB4E18}"/>
          </ac:spMkLst>
        </pc:spChg>
        <pc:spChg chg="add del">
          <ac:chgData name="Bradley Howell (1901471)" userId="S::1901471@student.uwtsd.ac.uk::af2f4ff8-3fc5-4610-b8c5-8a87ec484d54" providerId="AD" clId="Web-{491A1A88-6472-4B20-84E4-59E44279D4E7}" dt="2022-01-17T21:00:30.022" v="92"/>
          <ac:spMkLst>
            <pc:docMk/>
            <pc:sldMk cId="637163839" sldId="258"/>
            <ac:spMk id="5" creationId="{C8DD82D3-D002-45B0-B16A-82B3DA4EFDDB}"/>
          </ac:spMkLst>
        </pc:spChg>
        <pc:spChg chg="add del">
          <ac:chgData name="Bradley Howell (1901471)" userId="S::1901471@student.uwtsd.ac.uk::af2f4ff8-3fc5-4610-b8c5-8a87ec484d54" providerId="AD" clId="Web-{491A1A88-6472-4B20-84E4-59E44279D4E7}" dt="2022-01-17T21:00:30.022" v="92"/>
          <ac:spMkLst>
            <pc:docMk/>
            <pc:sldMk cId="637163839" sldId="258"/>
            <ac:spMk id="7" creationId="{14552793-7DFF-4EC7-AC69-D34A75D01880}"/>
          </ac:spMkLst>
        </pc:spChg>
        <pc:spChg chg="add del">
          <ac:chgData name="Bradley Howell (1901471)" userId="S::1901471@student.uwtsd.ac.uk::af2f4ff8-3fc5-4610-b8c5-8a87ec484d54" providerId="AD" clId="Web-{491A1A88-6472-4B20-84E4-59E44279D4E7}" dt="2022-01-17T21:00:28.553" v="90"/>
          <ac:spMkLst>
            <pc:docMk/>
            <pc:sldMk cId="637163839" sldId="258"/>
            <ac:spMk id="8" creationId="{3558DB37-9FEE-48A2-8578-ED0401573943}"/>
          </ac:spMkLst>
        </pc:spChg>
        <pc:spChg chg="add del">
          <ac:chgData name="Bradley Howell (1901471)" userId="S::1901471@student.uwtsd.ac.uk::af2f4ff8-3fc5-4610-b8c5-8a87ec484d54" providerId="AD" clId="Web-{491A1A88-6472-4B20-84E4-59E44279D4E7}" dt="2022-01-17T21:07:45.237" v="218"/>
          <ac:spMkLst>
            <pc:docMk/>
            <pc:sldMk cId="637163839" sldId="258"/>
            <ac:spMk id="9" creationId="{3558DB37-9FEE-48A2-8578-ED0401573943}"/>
          </ac:spMkLst>
        </pc:spChg>
        <pc:spChg chg="add del">
          <ac:chgData name="Bradley Howell (1901471)" userId="S::1901471@student.uwtsd.ac.uk::af2f4ff8-3fc5-4610-b8c5-8a87ec484d54" providerId="AD" clId="Web-{491A1A88-6472-4B20-84E4-59E44279D4E7}" dt="2022-01-17T21:00:28.553" v="90"/>
          <ac:spMkLst>
            <pc:docMk/>
            <pc:sldMk cId="637163839" sldId="258"/>
            <ac:spMk id="10" creationId="{5F7FCCA6-00E2-4F74-A105-0D769872F243}"/>
          </ac:spMkLst>
        </pc:spChg>
        <pc:spChg chg="add del">
          <ac:chgData name="Bradley Howell (1901471)" userId="S::1901471@student.uwtsd.ac.uk::af2f4ff8-3fc5-4610-b8c5-8a87ec484d54" providerId="AD" clId="Web-{491A1A88-6472-4B20-84E4-59E44279D4E7}" dt="2022-01-17T21:07:45.237" v="218"/>
          <ac:spMkLst>
            <pc:docMk/>
            <pc:sldMk cId="637163839" sldId="258"/>
            <ac:spMk id="11" creationId="{5F7FCCA6-00E2-4F74-A105-0D769872F243}"/>
          </ac:spMkLst>
        </pc:spChg>
        <pc:spChg chg="add del">
          <ac:chgData name="Bradley Howell (1901471)" userId="S::1901471@student.uwtsd.ac.uk::af2f4ff8-3fc5-4610-b8c5-8a87ec484d54" providerId="AD" clId="Web-{491A1A88-6472-4B20-84E4-59E44279D4E7}" dt="2022-01-17T21:00:28.553" v="90"/>
          <ac:spMkLst>
            <pc:docMk/>
            <pc:sldMk cId="637163839" sldId="258"/>
            <ac:spMk id="12" creationId="{359CEC61-F44B-43B3-B40F-AE38C5AF1D5F}"/>
          </ac:spMkLst>
        </pc:spChg>
        <pc:spChg chg="add del">
          <ac:chgData name="Bradley Howell (1901471)" userId="S::1901471@student.uwtsd.ac.uk::af2f4ff8-3fc5-4610-b8c5-8a87ec484d54" providerId="AD" clId="Web-{491A1A88-6472-4B20-84E4-59E44279D4E7}" dt="2022-01-17T21:07:45.237" v="218"/>
          <ac:spMkLst>
            <pc:docMk/>
            <pc:sldMk cId="637163839" sldId="258"/>
            <ac:spMk id="13" creationId="{359CEC61-F44B-43B3-B40F-AE38C5AF1D5F}"/>
          </ac:spMkLst>
        </pc:spChg>
        <pc:spChg chg="add">
          <ac:chgData name="Bradley Howell (1901471)" userId="S::1901471@student.uwtsd.ac.uk::af2f4ff8-3fc5-4610-b8c5-8a87ec484d54" providerId="AD" clId="Web-{491A1A88-6472-4B20-84E4-59E44279D4E7}" dt="2022-01-17T21:07:45.237" v="218"/>
          <ac:spMkLst>
            <pc:docMk/>
            <pc:sldMk cId="637163839" sldId="258"/>
            <ac:spMk id="16" creationId="{0F6F1E82-F603-49E4-9641-09EEA984A343}"/>
          </ac:spMkLst>
        </pc:spChg>
        <pc:spChg chg="add">
          <ac:chgData name="Bradley Howell (1901471)" userId="S::1901471@student.uwtsd.ac.uk::af2f4ff8-3fc5-4610-b8c5-8a87ec484d54" providerId="AD" clId="Web-{491A1A88-6472-4B20-84E4-59E44279D4E7}" dt="2022-01-17T21:07:45.237" v="218"/>
          <ac:spMkLst>
            <pc:docMk/>
            <pc:sldMk cId="637163839" sldId="258"/>
            <ac:spMk id="18" creationId="{9D1595AB-90F6-488F-B5E3-F8CFCC8FAA19}"/>
          </ac:spMkLst>
        </pc:spChg>
        <pc:spChg chg="add del">
          <ac:chgData name="Bradley Howell (1901471)" userId="S::1901471@student.uwtsd.ac.uk::af2f4ff8-3fc5-4610-b8c5-8a87ec484d54" providerId="AD" clId="Web-{491A1A88-6472-4B20-84E4-59E44279D4E7}" dt="2022-01-17T21:07:45.206" v="217"/>
          <ac:spMkLst>
            <pc:docMk/>
            <pc:sldMk cId="637163839" sldId="258"/>
            <ac:spMk id="19" creationId="{103E59AE-44F8-4FB9-BF05-C888FE3E1DFA}"/>
          </ac:spMkLst>
        </pc:spChg>
        <pc:spChg chg="add del">
          <ac:chgData name="Bradley Howell (1901471)" userId="S::1901471@student.uwtsd.ac.uk::af2f4ff8-3fc5-4610-b8c5-8a87ec484d54" providerId="AD" clId="Web-{491A1A88-6472-4B20-84E4-59E44279D4E7}" dt="2022-01-17T21:07:45.206" v="217"/>
          <ac:spMkLst>
            <pc:docMk/>
            <pc:sldMk cId="637163839" sldId="258"/>
            <ac:spMk id="23" creationId="{8B6B14AE-589A-45CC-A30D-41995FC1F8BA}"/>
          </ac:spMkLst>
        </pc:spChg>
        <pc:graphicFrameChg chg="add del">
          <ac:chgData name="Bradley Howell (1901471)" userId="S::1901471@student.uwtsd.ac.uk::af2f4ff8-3fc5-4610-b8c5-8a87ec484d54" providerId="AD" clId="Web-{491A1A88-6472-4B20-84E4-59E44279D4E7}" dt="2022-01-17T21:07:45.206" v="217"/>
          <ac:graphicFrameMkLst>
            <pc:docMk/>
            <pc:sldMk cId="637163839" sldId="258"/>
            <ac:graphicFrameMk id="15" creationId="{9DA675D1-908F-45A3-936A-3727C5751653}"/>
          </ac:graphicFrameMkLst>
        </pc:graphicFrameChg>
        <pc:graphicFrameChg chg="add">
          <ac:chgData name="Bradley Howell (1901471)" userId="S::1901471@student.uwtsd.ac.uk::af2f4ff8-3fc5-4610-b8c5-8a87ec484d54" providerId="AD" clId="Web-{491A1A88-6472-4B20-84E4-59E44279D4E7}" dt="2022-01-17T21:07:45.237" v="218"/>
          <ac:graphicFrameMkLst>
            <pc:docMk/>
            <pc:sldMk cId="637163839" sldId="258"/>
            <ac:graphicFrameMk id="20" creationId="{F70D618D-1C93-4A00-8D9D-09D6709E67D5}"/>
          </ac:graphicFrameMkLst>
        </pc:graphicFrameChg>
        <pc:cxnChg chg="add del">
          <ac:chgData name="Bradley Howell (1901471)" userId="S::1901471@student.uwtsd.ac.uk::af2f4ff8-3fc5-4610-b8c5-8a87ec484d54" providerId="AD" clId="Web-{491A1A88-6472-4B20-84E4-59E44279D4E7}" dt="2022-01-17T21:00:30.022" v="92"/>
          <ac:cxnSpMkLst>
            <pc:docMk/>
            <pc:sldMk cId="637163839" sldId="258"/>
            <ac:cxnSpMk id="6" creationId="{9F09C252-16FE-4557-AD6D-BB5CA773496C}"/>
          </ac:cxnSpMkLst>
        </pc:cxnChg>
        <pc:cxnChg chg="add">
          <ac:chgData name="Bradley Howell (1901471)" userId="S::1901471@student.uwtsd.ac.uk::af2f4ff8-3fc5-4610-b8c5-8a87ec484d54" providerId="AD" clId="Web-{491A1A88-6472-4B20-84E4-59E44279D4E7}" dt="2022-01-17T21:07:45.237" v="218"/>
          <ac:cxnSpMkLst>
            <pc:docMk/>
            <pc:sldMk cId="637163839" sldId="258"/>
            <ac:cxnSpMk id="17" creationId="{C81CFD00-FC30-4AFB-A61F-3127B2C90F71}"/>
          </ac:cxnSpMkLst>
        </pc:cxnChg>
        <pc:cxnChg chg="add del">
          <ac:chgData name="Bradley Howell (1901471)" userId="S::1901471@student.uwtsd.ac.uk::af2f4ff8-3fc5-4610-b8c5-8a87ec484d54" providerId="AD" clId="Web-{491A1A88-6472-4B20-84E4-59E44279D4E7}" dt="2022-01-17T21:07:45.206" v="217"/>
          <ac:cxnSpMkLst>
            <pc:docMk/>
            <pc:sldMk cId="637163839" sldId="258"/>
            <ac:cxnSpMk id="21" creationId="{2752F38C-F560-47AA-90AD-209F39C04150}"/>
          </ac:cxnSpMkLst>
        </pc:cxnChg>
      </pc:sldChg>
      <pc:sldMasterChg chg="del delSldLayout">
        <pc:chgData name="Bradley Howell (1901471)" userId="S::1901471@student.uwtsd.ac.uk::af2f4ff8-3fc5-4610-b8c5-8a87ec484d54" providerId="AD" clId="Web-{491A1A88-6472-4B20-84E4-59E44279D4E7}" dt="2022-01-17T19:37:21.279" v="24"/>
        <pc:sldMasterMkLst>
          <pc:docMk/>
          <pc:sldMasterMk cId="2460954070" sldId="2147483660"/>
        </pc:sldMasterMkLst>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2385387890" sldId="2147483661"/>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949138452" sldId="2147483662"/>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2591524520" sldId="2147483663"/>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1203092039" sldId="2147483664"/>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3733172339" sldId="2147483665"/>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3210312558" sldId="2147483666"/>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3146388984" sldId="2147483667"/>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3171841454" sldId="2147483668"/>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1718958274" sldId="2147483669"/>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2202905451" sldId="2147483670"/>
          </pc:sldLayoutMkLst>
        </pc:sldLayoutChg>
        <pc:sldLayoutChg chg="del">
          <pc:chgData name="Bradley Howell (1901471)" userId="S::1901471@student.uwtsd.ac.uk::af2f4ff8-3fc5-4610-b8c5-8a87ec484d54" providerId="AD" clId="Web-{491A1A88-6472-4B20-84E4-59E44279D4E7}" dt="2022-01-17T19:37:21.279" v="24"/>
          <pc:sldLayoutMkLst>
            <pc:docMk/>
            <pc:sldMasterMk cId="2460954070" sldId="2147483660"/>
            <pc:sldLayoutMk cId="3479445657" sldId="2147483671"/>
          </pc:sldLayoutMkLst>
        </pc:sldLayoutChg>
      </pc:sldMasterChg>
      <pc:sldMasterChg chg="add replId addSldLayout">
        <pc:chgData name="Bradley Howell (1901471)" userId="S::1901471@student.uwtsd.ac.uk::af2f4ff8-3fc5-4610-b8c5-8a87ec484d54" providerId="AD" clId="Web-{491A1A88-6472-4B20-84E4-59E44279D4E7}" dt="2022-01-17T19:37:21.279" v="24"/>
        <pc:sldMasterMkLst>
          <pc:docMk/>
          <pc:sldMasterMk cId="667686740" sldId="2147483672"/>
        </pc:sldMasterMkLst>
        <pc:sldLayoutChg chg="add">
          <pc:chgData name="Bradley Howell (1901471)" userId="S::1901471@student.uwtsd.ac.uk::af2f4ff8-3fc5-4610-b8c5-8a87ec484d54" providerId="AD" clId="Web-{491A1A88-6472-4B20-84E4-59E44279D4E7}" dt="2022-01-17T19:37:21.279" v="24"/>
          <pc:sldLayoutMkLst>
            <pc:docMk/>
            <pc:sldMasterMk cId="667686740" sldId="2147483672"/>
            <pc:sldLayoutMk cId="2676212029" sldId="2147483673"/>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3414340630" sldId="2147483674"/>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4221400955" sldId="2147483675"/>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639709090" sldId="2147483676"/>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2630467620" sldId="2147483677"/>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2889643140" sldId="2147483678"/>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3277411041" sldId="2147483679"/>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1523734358" sldId="2147483680"/>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1821682332" sldId="2147483681"/>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329863133" sldId="2147483682"/>
          </pc:sldLayoutMkLst>
        </pc:sldLayoutChg>
        <pc:sldLayoutChg chg="add replId">
          <pc:chgData name="Bradley Howell (1901471)" userId="S::1901471@student.uwtsd.ac.uk::af2f4ff8-3fc5-4610-b8c5-8a87ec484d54" providerId="AD" clId="Web-{491A1A88-6472-4B20-84E4-59E44279D4E7}" dt="2022-01-17T19:37:21.279" v="24"/>
          <pc:sldLayoutMkLst>
            <pc:docMk/>
            <pc:sldMasterMk cId="667686740" sldId="2147483672"/>
            <pc:sldLayoutMk cId="1402624529" sldId="2147483683"/>
          </pc:sldLayoutMkLst>
        </pc:sldLayoutChg>
      </pc:sldMasterChg>
    </pc:docChg>
  </pc:docChgLst>
  <pc:docChgLst>
    <pc:chgData name="Bradley Howell (1901471)" userId="S::1901471@student.uwtsd.ac.uk::af2f4ff8-3fc5-4610-b8c5-8a87ec484d54" providerId="AD" clId="Web-{AE8DD29F-FEC3-D20D-2161-60AC900E013A}"/>
    <pc:docChg chg="addSld modSld sldOrd">
      <pc:chgData name="Bradley Howell (1901471)" userId="S::1901471@student.uwtsd.ac.uk::af2f4ff8-3fc5-4610-b8c5-8a87ec484d54" providerId="AD" clId="Web-{AE8DD29F-FEC3-D20D-2161-60AC900E013A}" dt="2022-01-18T12:16:21.818" v="500"/>
      <pc:docMkLst>
        <pc:docMk/>
      </pc:docMkLst>
      <pc:sldChg chg="addSp modSp mod setBg">
        <pc:chgData name="Bradley Howell (1901471)" userId="S::1901471@student.uwtsd.ac.uk::af2f4ff8-3fc5-4610-b8c5-8a87ec484d54" providerId="AD" clId="Web-{AE8DD29F-FEC3-D20D-2161-60AC900E013A}" dt="2022-01-18T11:39:03.594" v="402"/>
        <pc:sldMkLst>
          <pc:docMk/>
          <pc:sldMk cId="3135720222" sldId="259"/>
        </pc:sldMkLst>
        <pc:spChg chg="mod">
          <ac:chgData name="Bradley Howell (1901471)" userId="S::1901471@student.uwtsd.ac.uk::af2f4ff8-3fc5-4610-b8c5-8a87ec484d54" providerId="AD" clId="Web-{AE8DD29F-FEC3-D20D-2161-60AC900E013A}" dt="2022-01-18T11:39:03.594" v="402"/>
          <ac:spMkLst>
            <pc:docMk/>
            <pc:sldMk cId="3135720222" sldId="259"/>
            <ac:spMk id="2" creationId="{D0B318D4-F822-4B91-9760-8B9A997062BD}"/>
          </ac:spMkLst>
        </pc:spChg>
        <pc:spChg chg="mod">
          <ac:chgData name="Bradley Howell (1901471)" userId="S::1901471@student.uwtsd.ac.uk::af2f4ff8-3fc5-4610-b8c5-8a87ec484d54" providerId="AD" clId="Web-{AE8DD29F-FEC3-D20D-2161-60AC900E013A}" dt="2022-01-18T11:39:03.594" v="402"/>
          <ac:spMkLst>
            <pc:docMk/>
            <pc:sldMk cId="3135720222" sldId="259"/>
            <ac:spMk id="3" creationId="{D9308C6C-B26A-4ABE-B360-638333D3303B}"/>
          </ac:spMkLst>
        </pc:spChg>
        <pc:spChg chg="add">
          <ac:chgData name="Bradley Howell (1901471)" userId="S::1901471@student.uwtsd.ac.uk::af2f4ff8-3fc5-4610-b8c5-8a87ec484d54" providerId="AD" clId="Web-{AE8DD29F-FEC3-D20D-2161-60AC900E013A}" dt="2022-01-18T11:39:03.594" v="402"/>
          <ac:spMkLst>
            <pc:docMk/>
            <pc:sldMk cId="3135720222" sldId="259"/>
            <ac:spMk id="9" creationId="{F4FAA6B4-BAFB-4474-9B14-DC83A9096513}"/>
          </ac:spMkLst>
        </pc:spChg>
        <pc:spChg chg="add">
          <ac:chgData name="Bradley Howell (1901471)" userId="S::1901471@student.uwtsd.ac.uk::af2f4ff8-3fc5-4610-b8c5-8a87ec484d54" providerId="AD" clId="Web-{AE8DD29F-FEC3-D20D-2161-60AC900E013A}" dt="2022-01-18T11:39:03.594" v="402"/>
          <ac:spMkLst>
            <pc:docMk/>
            <pc:sldMk cId="3135720222" sldId="259"/>
            <ac:spMk id="13" creationId="{DB148495-5F82-48E2-A76C-C8E1C8949940}"/>
          </ac:spMkLst>
        </pc:spChg>
        <pc:picChg chg="add mod">
          <ac:chgData name="Bradley Howell (1901471)" userId="S::1901471@student.uwtsd.ac.uk::af2f4ff8-3fc5-4610-b8c5-8a87ec484d54" providerId="AD" clId="Web-{AE8DD29F-FEC3-D20D-2161-60AC900E013A}" dt="2022-01-18T11:39:03.594" v="402"/>
          <ac:picMkLst>
            <pc:docMk/>
            <pc:sldMk cId="3135720222" sldId="259"/>
            <ac:picMk id="4" creationId="{D0940666-D7EE-45D7-A9F5-5EE97D3EB580}"/>
          </ac:picMkLst>
        </pc:picChg>
        <pc:cxnChg chg="add">
          <ac:chgData name="Bradley Howell (1901471)" userId="S::1901471@student.uwtsd.ac.uk::af2f4ff8-3fc5-4610-b8c5-8a87ec484d54" providerId="AD" clId="Web-{AE8DD29F-FEC3-D20D-2161-60AC900E013A}" dt="2022-01-18T11:39:03.594" v="402"/>
          <ac:cxnSpMkLst>
            <pc:docMk/>
            <pc:sldMk cId="3135720222" sldId="259"/>
            <ac:cxnSpMk id="11" creationId="{4364CDC3-ADB0-4691-9286-5925F160C2D5}"/>
          </ac:cxnSpMkLst>
        </pc:cxnChg>
      </pc:sldChg>
      <pc:sldChg chg="addSp delSp modSp new mod ord setBg setClrOvrMap">
        <pc:chgData name="Bradley Howell (1901471)" userId="S::1901471@student.uwtsd.ac.uk::af2f4ff8-3fc5-4610-b8c5-8a87ec484d54" providerId="AD" clId="Web-{AE8DD29F-FEC3-D20D-2161-60AC900E013A}" dt="2022-01-18T12:16:21.818" v="500"/>
        <pc:sldMkLst>
          <pc:docMk/>
          <pc:sldMk cId="2807879582" sldId="261"/>
        </pc:sldMkLst>
        <pc:spChg chg="mod">
          <ac:chgData name="Bradley Howell (1901471)" userId="S::1901471@student.uwtsd.ac.uk::af2f4ff8-3fc5-4610-b8c5-8a87ec484d54" providerId="AD" clId="Web-{AE8DD29F-FEC3-D20D-2161-60AC900E013A}" dt="2022-01-18T11:40:03.910" v="404"/>
          <ac:spMkLst>
            <pc:docMk/>
            <pc:sldMk cId="2807879582" sldId="261"/>
            <ac:spMk id="2" creationId="{81EC7126-0755-4C0E-A3E2-C66267D72C14}"/>
          </ac:spMkLst>
        </pc:spChg>
        <pc:spChg chg="mod ord">
          <ac:chgData name="Bradley Howell (1901471)" userId="S::1901471@student.uwtsd.ac.uk::af2f4ff8-3fc5-4610-b8c5-8a87ec484d54" providerId="AD" clId="Web-{AE8DD29F-FEC3-D20D-2161-60AC900E013A}" dt="2022-01-18T11:40:03.910" v="404"/>
          <ac:spMkLst>
            <pc:docMk/>
            <pc:sldMk cId="2807879582" sldId="261"/>
            <ac:spMk id="3" creationId="{FB637E61-44E2-4A17-8836-35432F54EFAE}"/>
          </ac:spMkLst>
        </pc:spChg>
        <pc:spChg chg="add del">
          <ac:chgData name="Bradley Howell (1901471)" userId="S::1901471@student.uwtsd.ac.uk::af2f4ff8-3fc5-4610-b8c5-8a87ec484d54" providerId="AD" clId="Web-{AE8DD29F-FEC3-D20D-2161-60AC900E013A}" dt="2022-01-18T11:40:03.910" v="404"/>
          <ac:spMkLst>
            <pc:docMk/>
            <pc:sldMk cId="2807879582" sldId="261"/>
            <ac:spMk id="8" creationId="{3741B58E-3B65-4A01-A276-975AB2CF8A08}"/>
          </ac:spMkLst>
        </pc:spChg>
        <pc:spChg chg="add del">
          <ac:chgData name="Bradley Howell (1901471)" userId="S::1901471@student.uwtsd.ac.uk::af2f4ff8-3fc5-4610-b8c5-8a87ec484d54" providerId="AD" clId="Web-{AE8DD29F-FEC3-D20D-2161-60AC900E013A}" dt="2022-01-18T11:40:03.910" v="404"/>
          <ac:spMkLst>
            <pc:docMk/>
            <pc:sldMk cId="2807879582" sldId="261"/>
            <ac:spMk id="10" creationId="{7AAC67C3-831B-4AB1-A259-DFB839CAFAFC}"/>
          </ac:spMkLst>
        </pc:spChg>
        <pc:spChg chg="add">
          <ac:chgData name="Bradley Howell (1901471)" userId="S::1901471@student.uwtsd.ac.uk::af2f4ff8-3fc5-4610-b8c5-8a87ec484d54" providerId="AD" clId="Web-{AE8DD29F-FEC3-D20D-2161-60AC900E013A}" dt="2022-01-18T11:40:03.910" v="404"/>
          <ac:spMkLst>
            <pc:docMk/>
            <pc:sldMk cId="2807879582" sldId="261"/>
            <ac:spMk id="15" creationId="{E844E128-FF69-4E9F-8327-6B504B3C5AE1}"/>
          </ac:spMkLst>
        </pc:spChg>
        <pc:picChg chg="add mod">
          <ac:chgData name="Bradley Howell (1901471)" userId="S::1901471@student.uwtsd.ac.uk::af2f4ff8-3fc5-4610-b8c5-8a87ec484d54" providerId="AD" clId="Web-{AE8DD29F-FEC3-D20D-2161-60AC900E013A}" dt="2022-01-18T11:40:03.910" v="404"/>
          <ac:picMkLst>
            <pc:docMk/>
            <pc:sldMk cId="2807879582" sldId="261"/>
            <ac:picMk id="4" creationId="{5D9561A2-C269-4B2A-8DCE-CE12A18833BB}"/>
          </ac:picMkLst>
        </pc:picChg>
        <pc:cxnChg chg="add">
          <ac:chgData name="Bradley Howell (1901471)" userId="S::1901471@student.uwtsd.ac.uk::af2f4ff8-3fc5-4610-b8c5-8a87ec484d54" providerId="AD" clId="Web-{AE8DD29F-FEC3-D20D-2161-60AC900E013A}" dt="2022-01-18T11:40:03.910" v="404"/>
          <ac:cxnSpMkLst>
            <pc:docMk/>
            <pc:sldMk cId="2807879582" sldId="261"/>
            <ac:cxnSpMk id="17" creationId="{055CEADF-09EA-423C-8C45-F94AF44D5AF0}"/>
          </ac:cxnSpMkLst>
        </pc:cxnChg>
      </pc:sldChg>
      <pc:sldChg chg="addSp modSp new mod setBg setClrOvrMap">
        <pc:chgData name="Bradley Howell (1901471)" userId="S::1901471@student.uwtsd.ac.uk::af2f4ff8-3fc5-4610-b8c5-8a87ec484d54" providerId="AD" clId="Web-{AE8DD29F-FEC3-D20D-2161-60AC900E013A}" dt="2022-01-18T11:35:57.473" v="394"/>
        <pc:sldMkLst>
          <pc:docMk/>
          <pc:sldMk cId="4264825672" sldId="262"/>
        </pc:sldMkLst>
        <pc:spChg chg="mod ord">
          <ac:chgData name="Bradley Howell (1901471)" userId="S::1901471@student.uwtsd.ac.uk::af2f4ff8-3fc5-4610-b8c5-8a87ec484d54" providerId="AD" clId="Web-{AE8DD29F-FEC3-D20D-2161-60AC900E013A}" dt="2022-01-18T11:35:57.473" v="394"/>
          <ac:spMkLst>
            <pc:docMk/>
            <pc:sldMk cId="4264825672" sldId="262"/>
            <ac:spMk id="2" creationId="{CCB2CB28-2EBB-4A7B-A751-43B3CCF96BE7}"/>
          </ac:spMkLst>
        </pc:spChg>
        <pc:spChg chg="mod ord">
          <ac:chgData name="Bradley Howell (1901471)" userId="S::1901471@student.uwtsd.ac.uk::af2f4ff8-3fc5-4610-b8c5-8a87ec484d54" providerId="AD" clId="Web-{AE8DD29F-FEC3-D20D-2161-60AC900E013A}" dt="2022-01-18T11:35:57.473" v="394"/>
          <ac:spMkLst>
            <pc:docMk/>
            <pc:sldMk cId="4264825672" sldId="262"/>
            <ac:spMk id="3" creationId="{55776B8E-FD2F-4348-AC36-923D63345546}"/>
          </ac:spMkLst>
        </pc:spChg>
        <pc:spChg chg="add">
          <ac:chgData name="Bradley Howell (1901471)" userId="S::1901471@student.uwtsd.ac.uk::af2f4ff8-3fc5-4610-b8c5-8a87ec484d54" providerId="AD" clId="Web-{AE8DD29F-FEC3-D20D-2161-60AC900E013A}" dt="2022-01-18T11:35:57.473" v="394"/>
          <ac:spMkLst>
            <pc:docMk/>
            <pc:sldMk cId="4264825672" sldId="262"/>
            <ac:spMk id="10" creationId="{B0E58038-8ACE-4AD9-B404-25C603550D83}"/>
          </ac:spMkLst>
        </pc:spChg>
        <pc:spChg chg="add">
          <ac:chgData name="Bradley Howell (1901471)" userId="S::1901471@student.uwtsd.ac.uk::af2f4ff8-3fc5-4610-b8c5-8a87ec484d54" providerId="AD" clId="Web-{AE8DD29F-FEC3-D20D-2161-60AC900E013A}" dt="2022-01-18T11:35:57.473" v="394"/>
          <ac:spMkLst>
            <pc:docMk/>
            <pc:sldMk cId="4264825672" sldId="262"/>
            <ac:spMk id="12" creationId="{5B3FFBAC-AB0F-448D-A038-E132C4CF5333}"/>
          </ac:spMkLst>
        </pc:spChg>
        <pc:spChg chg="add">
          <ac:chgData name="Bradley Howell (1901471)" userId="S::1901471@student.uwtsd.ac.uk::af2f4ff8-3fc5-4610-b8c5-8a87ec484d54" providerId="AD" clId="Web-{AE8DD29F-FEC3-D20D-2161-60AC900E013A}" dt="2022-01-18T11:35:57.473" v="394"/>
          <ac:spMkLst>
            <pc:docMk/>
            <pc:sldMk cId="4264825672" sldId="262"/>
            <ac:spMk id="16" creationId="{82BCDE19-2810-4337-9C49-8589C421767D}"/>
          </ac:spMkLst>
        </pc:spChg>
        <pc:picChg chg="add mod">
          <ac:chgData name="Bradley Howell (1901471)" userId="S::1901471@student.uwtsd.ac.uk::af2f4ff8-3fc5-4610-b8c5-8a87ec484d54" providerId="AD" clId="Web-{AE8DD29F-FEC3-D20D-2161-60AC900E013A}" dt="2022-01-18T11:35:57.473" v="394"/>
          <ac:picMkLst>
            <pc:docMk/>
            <pc:sldMk cId="4264825672" sldId="262"/>
            <ac:picMk id="4" creationId="{551271D8-FE5B-41B0-BF2A-926125519815}"/>
          </ac:picMkLst>
        </pc:picChg>
        <pc:picChg chg="add mod">
          <ac:chgData name="Bradley Howell (1901471)" userId="S::1901471@student.uwtsd.ac.uk::af2f4ff8-3fc5-4610-b8c5-8a87ec484d54" providerId="AD" clId="Web-{AE8DD29F-FEC3-D20D-2161-60AC900E013A}" dt="2022-01-18T11:35:57.473" v="394"/>
          <ac:picMkLst>
            <pc:docMk/>
            <pc:sldMk cId="4264825672" sldId="262"/>
            <ac:picMk id="5" creationId="{F61929A3-54BA-4509-8ED9-C7D0B0F06184}"/>
          </ac:picMkLst>
        </pc:picChg>
        <pc:cxnChg chg="add">
          <ac:chgData name="Bradley Howell (1901471)" userId="S::1901471@student.uwtsd.ac.uk::af2f4ff8-3fc5-4610-b8c5-8a87ec484d54" providerId="AD" clId="Web-{AE8DD29F-FEC3-D20D-2161-60AC900E013A}" dt="2022-01-18T11:35:57.473" v="394"/>
          <ac:cxnSpMkLst>
            <pc:docMk/>
            <pc:sldMk cId="4264825672" sldId="262"/>
            <ac:cxnSpMk id="14" creationId="{38A34772-9011-42B5-AA63-FD6DEC92EE72}"/>
          </ac:cxnSpMkLst>
        </pc:cxnChg>
      </pc:sldChg>
      <pc:sldChg chg="addSp modSp new mod setBg">
        <pc:chgData name="Bradley Howell (1901471)" userId="S::1901471@student.uwtsd.ac.uk::af2f4ff8-3fc5-4610-b8c5-8a87ec484d54" providerId="AD" clId="Web-{AE8DD29F-FEC3-D20D-2161-60AC900E013A}" dt="2022-01-18T11:38:00.652" v="400"/>
        <pc:sldMkLst>
          <pc:docMk/>
          <pc:sldMk cId="16583149" sldId="263"/>
        </pc:sldMkLst>
        <pc:spChg chg="mod">
          <ac:chgData name="Bradley Howell (1901471)" userId="S::1901471@student.uwtsd.ac.uk::af2f4ff8-3fc5-4610-b8c5-8a87ec484d54" providerId="AD" clId="Web-{AE8DD29F-FEC3-D20D-2161-60AC900E013A}" dt="2022-01-18T11:38:00.652" v="400"/>
          <ac:spMkLst>
            <pc:docMk/>
            <pc:sldMk cId="16583149" sldId="263"/>
            <ac:spMk id="2" creationId="{5170C9C4-398C-435F-B161-5DF83295152F}"/>
          </ac:spMkLst>
        </pc:spChg>
        <pc:spChg chg="mod ord">
          <ac:chgData name="Bradley Howell (1901471)" userId="S::1901471@student.uwtsd.ac.uk::af2f4ff8-3fc5-4610-b8c5-8a87ec484d54" providerId="AD" clId="Web-{AE8DD29F-FEC3-D20D-2161-60AC900E013A}" dt="2022-01-18T11:38:00.652" v="400"/>
          <ac:spMkLst>
            <pc:docMk/>
            <pc:sldMk cId="16583149" sldId="263"/>
            <ac:spMk id="3" creationId="{0E4CAB90-5629-4537-A6A9-C57D84C5B435}"/>
          </ac:spMkLst>
        </pc:spChg>
        <pc:spChg chg="add">
          <ac:chgData name="Bradley Howell (1901471)" userId="S::1901471@student.uwtsd.ac.uk::af2f4ff8-3fc5-4610-b8c5-8a87ec484d54" providerId="AD" clId="Web-{AE8DD29F-FEC3-D20D-2161-60AC900E013A}" dt="2022-01-18T11:38:00.652" v="400"/>
          <ac:spMkLst>
            <pc:docMk/>
            <pc:sldMk cId="16583149" sldId="263"/>
            <ac:spMk id="10" creationId="{D40791F6-715D-481A-9C4A-3645AECFD5A0}"/>
          </ac:spMkLst>
        </pc:spChg>
        <pc:spChg chg="add">
          <ac:chgData name="Bradley Howell (1901471)" userId="S::1901471@student.uwtsd.ac.uk::af2f4ff8-3fc5-4610-b8c5-8a87ec484d54" providerId="AD" clId="Web-{AE8DD29F-FEC3-D20D-2161-60AC900E013A}" dt="2022-01-18T11:38:00.652" v="400"/>
          <ac:spMkLst>
            <pc:docMk/>
            <pc:sldMk cId="16583149" sldId="263"/>
            <ac:spMk id="14" creationId="{811CBAFA-D7E0-40A7-BB94-2C05304B407B}"/>
          </ac:spMkLst>
        </pc:spChg>
        <pc:picChg chg="add mod ord">
          <ac:chgData name="Bradley Howell (1901471)" userId="S::1901471@student.uwtsd.ac.uk::af2f4ff8-3fc5-4610-b8c5-8a87ec484d54" providerId="AD" clId="Web-{AE8DD29F-FEC3-D20D-2161-60AC900E013A}" dt="2022-01-18T11:38:00.652" v="400"/>
          <ac:picMkLst>
            <pc:docMk/>
            <pc:sldMk cId="16583149" sldId="263"/>
            <ac:picMk id="4" creationId="{54F85874-0A73-4CFE-BDFE-AF713ED88A47}"/>
          </ac:picMkLst>
        </pc:picChg>
        <pc:picChg chg="add mod">
          <ac:chgData name="Bradley Howell (1901471)" userId="S::1901471@student.uwtsd.ac.uk::af2f4ff8-3fc5-4610-b8c5-8a87ec484d54" providerId="AD" clId="Web-{AE8DD29F-FEC3-D20D-2161-60AC900E013A}" dt="2022-01-18T11:38:00.652" v="400"/>
          <ac:picMkLst>
            <pc:docMk/>
            <pc:sldMk cId="16583149" sldId="263"/>
            <ac:picMk id="5" creationId="{5D2C9E3F-A248-4586-9369-3AF3E347AC98}"/>
          </ac:picMkLst>
        </pc:picChg>
        <pc:cxnChg chg="add">
          <ac:chgData name="Bradley Howell (1901471)" userId="S::1901471@student.uwtsd.ac.uk::af2f4ff8-3fc5-4610-b8c5-8a87ec484d54" providerId="AD" clId="Web-{AE8DD29F-FEC3-D20D-2161-60AC900E013A}" dt="2022-01-18T11:38:00.652" v="400"/>
          <ac:cxnSpMkLst>
            <pc:docMk/>
            <pc:sldMk cId="16583149" sldId="263"/>
            <ac:cxnSpMk id="12" creationId="{740F83A4-FAC4-4867-95A5-BBFD280C7BF5}"/>
          </ac:cxnSpMkLst>
        </pc:cxnChg>
      </pc:sldChg>
      <pc:sldChg chg="addSp delSp modSp new mod setBg setClrOvrMap">
        <pc:chgData name="Bradley Howell (1901471)" userId="S::1901471@student.uwtsd.ac.uk::af2f4ff8-3fc5-4610-b8c5-8a87ec484d54" providerId="AD" clId="Web-{AE8DD29F-FEC3-D20D-2161-60AC900E013A}" dt="2022-01-18T11:57:15.843" v="425" actId="20577"/>
        <pc:sldMkLst>
          <pc:docMk/>
          <pc:sldMk cId="3270698278" sldId="264"/>
        </pc:sldMkLst>
        <pc:spChg chg="mod">
          <ac:chgData name="Bradley Howell (1901471)" userId="S::1901471@student.uwtsd.ac.uk::af2f4ff8-3fc5-4610-b8c5-8a87ec484d54" providerId="AD" clId="Web-{AE8DD29F-FEC3-D20D-2161-60AC900E013A}" dt="2022-01-18T11:41:17.352" v="417"/>
          <ac:spMkLst>
            <pc:docMk/>
            <pc:sldMk cId="3270698278" sldId="264"/>
            <ac:spMk id="2" creationId="{49B01E55-DE4A-478F-A302-4E63A715F690}"/>
          </ac:spMkLst>
        </pc:spChg>
        <pc:spChg chg="add del mod">
          <ac:chgData name="Bradley Howell (1901471)" userId="S::1901471@student.uwtsd.ac.uk::af2f4ff8-3fc5-4610-b8c5-8a87ec484d54" providerId="AD" clId="Web-{AE8DD29F-FEC3-D20D-2161-60AC900E013A}" dt="2022-01-18T11:57:15.843" v="425" actId="20577"/>
          <ac:spMkLst>
            <pc:docMk/>
            <pc:sldMk cId="3270698278" sldId="264"/>
            <ac:spMk id="3" creationId="{BC25B686-D75B-45D8-9ECD-81B8DBF5D227}"/>
          </ac:spMkLst>
        </pc:spChg>
        <pc:spChg chg="add del">
          <ac:chgData name="Bradley Howell (1901471)" userId="S::1901471@student.uwtsd.ac.uk::af2f4ff8-3fc5-4610-b8c5-8a87ec484d54" providerId="AD" clId="Web-{AE8DD29F-FEC3-D20D-2161-60AC900E013A}" dt="2022-01-18T11:41:17.321" v="416"/>
          <ac:spMkLst>
            <pc:docMk/>
            <pc:sldMk cId="3270698278" sldId="264"/>
            <ac:spMk id="6" creationId="{F5FE1B2C-7BC1-4AE2-9A50-2A4A70A9D6A1}"/>
          </ac:spMkLst>
        </pc:spChg>
        <pc:spChg chg="add del">
          <ac:chgData name="Bradley Howell (1901471)" userId="S::1901471@student.uwtsd.ac.uk::af2f4ff8-3fc5-4610-b8c5-8a87ec484d54" providerId="AD" clId="Web-{AE8DD29F-FEC3-D20D-2161-60AC900E013A}" dt="2022-01-18T11:41:17.321" v="416"/>
          <ac:spMkLst>
            <pc:docMk/>
            <pc:sldMk cId="3270698278" sldId="264"/>
            <ac:spMk id="7" creationId="{97E8244A-2C81-4C0E-A929-3EC8EFF35564}"/>
          </ac:spMkLst>
        </pc:spChg>
        <pc:spChg chg="add del">
          <ac:chgData name="Bradley Howell (1901471)" userId="S::1901471@student.uwtsd.ac.uk::af2f4ff8-3fc5-4610-b8c5-8a87ec484d54" providerId="AD" clId="Web-{AE8DD29F-FEC3-D20D-2161-60AC900E013A}" dt="2022-01-18T11:41:08.742" v="412"/>
          <ac:spMkLst>
            <pc:docMk/>
            <pc:sldMk cId="3270698278" sldId="264"/>
            <ac:spMk id="8" creationId="{C8DD82D3-D002-45B0-B16A-82B3DA4EFDDB}"/>
          </ac:spMkLst>
        </pc:spChg>
        <pc:spChg chg="add del">
          <ac:chgData name="Bradley Howell (1901471)" userId="S::1901471@student.uwtsd.ac.uk::af2f4ff8-3fc5-4610-b8c5-8a87ec484d54" providerId="AD" clId="Web-{AE8DD29F-FEC3-D20D-2161-60AC900E013A}" dt="2022-01-18T11:41:12.383" v="414"/>
          <ac:spMkLst>
            <pc:docMk/>
            <pc:sldMk cId="3270698278" sldId="264"/>
            <ac:spMk id="9" creationId="{39E3965E-AC41-4711-9D10-E25ABB132D86}"/>
          </ac:spMkLst>
        </pc:spChg>
        <pc:spChg chg="add del">
          <ac:chgData name="Bradley Howell (1901471)" userId="S::1901471@student.uwtsd.ac.uk::af2f4ff8-3fc5-4610-b8c5-8a87ec484d54" providerId="AD" clId="Web-{AE8DD29F-FEC3-D20D-2161-60AC900E013A}" dt="2022-01-18T11:41:12.383" v="414"/>
          <ac:spMkLst>
            <pc:docMk/>
            <pc:sldMk cId="3270698278" sldId="264"/>
            <ac:spMk id="13" creationId="{77D4E339-1FDC-4F64-BACC-DA1625A5A305}"/>
          </ac:spMkLst>
        </pc:spChg>
        <pc:spChg chg="add">
          <ac:chgData name="Bradley Howell (1901471)" userId="S::1901471@student.uwtsd.ac.uk::af2f4ff8-3fc5-4610-b8c5-8a87ec484d54" providerId="AD" clId="Web-{AE8DD29F-FEC3-D20D-2161-60AC900E013A}" dt="2022-01-18T11:41:17.352" v="417"/>
          <ac:spMkLst>
            <pc:docMk/>
            <pc:sldMk cId="3270698278" sldId="264"/>
            <ac:spMk id="14" creationId="{E844E128-FF69-4E9F-8327-6B504B3C5AE1}"/>
          </ac:spMkLst>
        </pc:spChg>
        <pc:picChg chg="add del">
          <ac:chgData name="Bradley Howell (1901471)" userId="S::1901471@student.uwtsd.ac.uk::af2f4ff8-3fc5-4610-b8c5-8a87ec484d54" providerId="AD" clId="Web-{AE8DD29F-FEC3-D20D-2161-60AC900E013A}" dt="2022-01-18T11:41:12.383" v="414"/>
          <ac:picMkLst>
            <pc:docMk/>
            <pc:sldMk cId="3270698278" sldId="264"/>
            <ac:picMk id="5" creationId="{FC2D7707-DD44-4310-97B1-724BD68D05CB}"/>
          </ac:picMkLst>
        </pc:picChg>
        <pc:picChg chg="add">
          <ac:chgData name="Bradley Howell (1901471)" userId="S::1901471@student.uwtsd.ac.uk::af2f4ff8-3fc5-4610-b8c5-8a87ec484d54" providerId="AD" clId="Web-{AE8DD29F-FEC3-D20D-2161-60AC900E013A}" dt="2022-01-18T11:41:17.352" v="417"/>
          <ac:picMkLst>
            <pc:docMk/>
            <pc:sldMk cId="3270698278" sldId="264"/>
            <ac:picMk id="16" creationId="{90E18932-9D7E-4FA2-BF95-31C5598D79BE}"/>
          </ac:picMkLst>
        </pc:picChg>
        <pc:cxnChg chg="add del">
          <ac:chgData name="Bradley Howell (1901471)" userId="S::1901471@student.uwtsd.ac.uk::af2f4ff8-3fc5-4610-b8c5-8a87ec484d54" providerId="AD" clId="Web-{AE8DD29F-FEC3-D20D-2161-60AC900E013A}" dt="2022-01-18T11:41:08.742" v="412"/>
          <ac:cxnSpMkLst>
            <pc:docMk/>
            <pc:sldMk cId="3270698278" sldId="264"/>
            <ac:cxnSpMk id="10" creationId="{9F09C252-16FE-4557-AD6D-BB5CA773496C}"/>
          </ac:cxnSpMkLst>
        </pc:cxnChg>
        <pc:cxnChg chg="add del">
          <ac:chgData name="Bradley Howell (1901471)" userId="S::1901471@student.uwtsd.ac.uk::af2f4ff8-3fc5-4610-b8c5-8a87ec484d54" providerId="AD" clId="Web-{AE8DD29F-FEC3-D20D-2161-60AC900E013A}" dt="2022-01-18T11:41:12.383" v="414"/>
          <ac:cxnSpMkLst>
            <pc:docMk/>
            <pc:sldMk cId="3270698278" sldId="264"/>
            <ac:cxnSpMk id="11" creationId="{1F5DC8C3-BA5F-4EED-BB9A-A14272BD82A1}"/>
          </ac:cxnSpMkLst>
        </pc:cxnChg>
        <pc:cxnChg chg="add del">
          <ac:chgData name="Bradley Howell (1901471)" userId="S::1901471@student.uwtsd.ac.uk::af2f4ff8-3fc5-4610-b8c5-8a87ec484d54" providerId="AD" clId="Web-{AE8DD29F-FEC3-D20D-2161-60AC900E013A}" dt="2022-01-18T11:41:17.321" v="416"/>
          <ac:cxnSpMkLst>
            <pc:docMk/>
            <pc:sldMk cId="3270698278" sldId="264"/>
            <ac:cxnSpMk id="12" creationId="{02CC3441-26B3-4381-B3DF-8AE3C288BC0D}"/>
          </ac:cxnSpMkLst>
        </pc:cxnChg>
        <pc:cxnChg chg="add del">
          <ac:chgData name="Bradley Howell (1901471)" userId="S::1901471@student.uwtsd.ac.uk::af2f4ff8-3fc5-4610-b8c5-8a87ec484d54" providerId="AD" clId="Web-{AE8DD29F-FEC3-D20D-2161-60AC900E013A}" dt="2022-01-18T11:41:12.383" v="414"/>
          <ac:cxnSpMkLst>
            <pc:docMk/>
            <pc:sldMk cId="3270698278" sldId="264"/>
            <ac:cxnSpMk id="15" creationId="{D28A9C89-B313-458F-9C85-515930A51A93}"/>
          </ac:cxnSpMkLst>
        </pc:cxnChg>
        <pc:cxnChg chg="add">
          <ac:chgData name="Bradley Howell (1901471)" userId="S::1901471@student.uwtsd.ac.uk::af2f4ff8-3fc5-4610-b8c5-8a87ec484d54" providerId="AD" clId="Web-{AE8DD29F-FEC3-D20D-2161-60AC900E013A}" dt="2022-01-18T11:41:17.352" v="417"/>
          <ac:cxnSpMkLst>
            <pc:docMk/>
            <pc:sldMk cId="3270698278" sldId="264"/>
            <ac:cxnSpMk id="17" creationId="{055CEADF-09EA-423C-8C45-F94AF44D5AF0}"/>
          </ac:cxnSpMkLst>
        </pc:cxnChg>
      </pc:sldChg>
      <pc:sldChg chg="addSp delSp modSp new">
        <pc:chgData name="Bradley Howell (1901471)" userId="S::1901471@student.uwtsd.ac.uk::af2f4ff8-3fc5-4610-b8c5-8a87ec484d54" providerId="AD" clId="Web-{AE8DD29F-FEC3-D20D-2161-60AC900E013A}" dt="2022-01-18T12:07:12.598" v="467" actId="1076"/>
        <pc:sldMkLst>
          <pc:docMk/>
          <pc:sldMk cId="472001719" sldId="265"/>
        </pc:sldMkLst>
        <pc:spChg chg="del mod">
          <ac:chgData name="Bradley Howell (1901471)" userId="S::1901471@student.uwtsd.ac.uk::af2f4ff8-3fc5-4610-b8c5-8a87ec484d54" providerId="AD" clId="Web-{AE8DD29F-FEC3-D20D-2161-60AC900E013A}" dt="2022-01-18T12:06:02.672" v="429"/>
          <ac:spMkLst>
            <pc:docMk/>
            <pc:sldMk cId="472001719" sldId="265"/>
            <ac:spMk id="2" creationId="{F2BDA4AE-9D10-462C-BD30-C74183E0FBFD}"/>
          </ac:spMkLst>
        </pc:spChg>
        <pc:spChg chg="del">
          <ac:chgData name="Bradley Howell (1901471)" userId="S::1901471@student.uwtsd.ac.uk::af2f4ff8-3fc5-4610-b8c5-8a87ec484d54" providerId="AD" clId="Web-{AE8DD29F-FEC3-D20D-2161-60AC900E013A}" dt="2022-01-18T12:06:04.094" v="430"/>
          <ac:spMkLst>
            <pc:docMk/>
            <pc:sldMk cId="472001719" sldId="265"/>
            <ac:spMk id="3" creationId="{FAFA965D-FAEE-4111-AC19-F8E503B0D542}"/>
          </ac:spMkLst>
        </pc:spChg>
        <pc:spChg chg="add mod">
          <ac:chgData name="Bradley Howell (1901471)" userId="S::1901471@student.uwtsd.ac.uk::af2f4ff8-3fc5-4610-b8c5-8a87ec484d54" providerId="AD" clId="Web-{AE8DD29F-FEC3-D20D-2161-60AC900E013A}" dt="2022-01-18T12:07:12.598" v="467" actId="1076"/>
          <ac:spMkLst>
            <pc:docMk/>
            <pc:sldMk cId="472001719" sldId="265"/>
            <ac:spMk id="4" creationId="{982AA40D-5C13-4DE2-99D3-EBE698A0E645}"/>
          </ac:spMkLst>
        </pc:spChg>
      </pc:sldChg>
      <pc:sldChg chg="delSp modSp new">
        <pc:chgData name="Bradley Howell (1901471)" userId="S::1901471@student.uwtsd.ac.uk::af2f4ff8-3fc5-4610-b8c5-8a87ec484d54" providerId="AD" clId="Web-{AE8DD29F-FEC3-D20D-2161-60AC900E013A}" dt="2022-01-18T12:08:30.056" v="485" actId="20577"/>
        <pc:sldMkLst>
          <pc:docMk/>
          <pc:sldMk cId="3854813778" sldId="266"/>
        </pc:sldMkLst>
        <pc:spChg chg="del">
          <ac:chgData name="Bradley Howell (1901471)" userId="S::1901471@student.uwtsd.ac.uk::af2f4ff8-3fc5-4610-b8c5-8a87ec484d54" providerId="AD" clId="Web-{AE8DD29F-FEC3-D20D-2161-60AC900E013A}" dt="2022-01-18T12:07:38.271" v="469"/>
          <ac:spMkLst>
            <pc:docMk/>
            <pc:sldMk cId="3854813778" sldId="266"/>
            <ac:spMk id="2" creationId="{539B0668-6936-4E4F-896E-F5C1F5E6E717}"/>
          </ac:spMkLst>
        </pc:spChg>
        <pc:spChg chg="mod">
          <ac:chgData name="Bradley Howell (1901471)" userId="S::1901471@student.uwtsd.ac.uk::af2f4ff8-3fc5-4610-b8c5-8a87ec484d54" providerId="AD" clId="Web-{AE8DD29F-FEC3-D20D-2161-60AC900E013A}" dt="2022-01-18T12:08:30.056" v="485" actId="20577"/>
          <ac:spMkLst>
            <pc:docMk/>
            <pc:sldMk cId="3854813778" sldId="266"/>
            <ac:spMk id="3" creationId="{2AD2FF1F-40C8-4F32-93F9-A4A72F5A5E4B}"/>
          </ac:spMkLst>
        </pc:spChg>
      </pc:sldChg>
      <pc:sldChg chg="delSp modSp new">
        <pc:chgData name="Bradley Howell (1901471)" userId="S::1901471@student.uwtsd.ac.uk::af2f4ff8-3fc5-4610-b8c5-8a87ec484d54" providerId="AD" clId="Web-{AE8DD29F-FEC3-D20D-2161-60AC900E013A}" dt="2022-01-18T12:08:58.667" v="499" actId="14100"/>
        <pc:sldMkLst>
          <pc:docMk/>
          <pc:sldMk cId="3209950531" sldId="267"/>
        </pc:sldMkLst>
        <pc:spChg chg="del">
          <ac:chgData name="Bradley Howell (1901471)" userId="S::1901471@student.uwtsd.ac.uk::af2f4ff8-3fc5-4610-b8c5-8a87ec484d54" providerId="AD" clId="Web-{AE8DD29F-FEC3-D20D-2161-60AC900E013A}" dt="2022-01-18T12:08:12.711" v="476"/>
          <ac:spMkLst>
            <pc:docMk/>
            <pc:sldMk cId="3209950531" sldId="267"/>
            <ac:spMk id="2" creationId="{C10996B6-B5B1-439C-AB13-6DDA7C447FD5}"/>
          </ac:spMkLst>
        </pc:spChg>
        <pc:spChg chg="mod">
          <ac:chgData name="Bradley Howell (1901471)" userId="S::1901471@student.uwtsd.ac.uk::af2f4ff8-3fc5-4610-b8c5-8a87ec484d54" providerId="AD" clId="Web-{AE8DD29F-FEC3-D20D-2161-60AC900E013A}" dt="2022-01-18T12:08:58.667" v="499" actId="14100"/>
          <ac:spMkLst>
            <pc:docMk/>
            <pc:sldMk cId="3209950531" sldId="267"/>
            <ac:spMk id="3" creationId="{963BBA12-246C-4638-8417-34E127EAA0ED}"/>
          </ac:spMkLst>
        </pc:spChg>
      </pc:sldChg>
    </pc:docChg>
  </pc:docChgLst>
  <pc:docChgLst>
    <pc:chgData name="Bradley Howell (1901471)" userId="S::1901471@student.uwtsd.ac.uk::af2f4ff8-3fc5-4610-b8c5-8a87ec484d54" providerId="AD" clId="Web-{B8C228FA-DF55-0FF1-D95A-4BBF67CB9B4D}"/>
    <pc:docChg chg="addSld modSld">
      <pc:chgData name="Bradley Howell (1901471)" userId="S::1901471@student.uwtsd.ac.uk::af2f4ff8-3fc5-4610-b8c5-8a87ec484d54" providerId="AD" clId="Web-{B8C228FA-DF55-0FF1-D95A-4BBF67CB9B4D}" dt="2022-01-18T06:17:00.673" v="189" actId="14100"/>
      <pc:docMkLst>
        <pc:docMk/>
      </pc:docMkLst>
      <pc:sldChg chg="modSp new">
        <pc:chgData name="Bradley Howell (1901471)" userId="S::1901471@student.uwtsd.ac.uk::af2f4ff8-3fc5-4610-b8c5-8a87ec484d54" providerId="AD" clId="Web-{B8C228FA-DF55-0FF1-D95A-4BBF67CB9B4D}" dt="2022-01-17T23:02:52.921" v="51" actId="20577"/>
        <pc:sldMkLst>
          <pc:docMk/>
          <pc:sldMk cId="3135720222" sldId="259"/>
        </pc:sldMkLst>
        <pc:spChg chg="mod">
          <ac:chgData name="Bradley Howell (1901471)" userId="S::1901471@student.uwtsd.ac.uk::af2f4ff8-3fc5-4610-b8c5-8a87ec484d54" providerId="AD" clId="Web-{B8C228FA-DF55-0FF1-D95A-4BBF67CB9B4D}" dt="2022-01-17T23:00:55.039" v="41" actId="1076"/>
          <ac:spMkLst>
            <pc:docMk/>
            <pc:sldMk cId="3135720222" sldId="259"/>
            <ac:spMk id="2" creationId="{D0B318D4-F822-4B91-9760-8B9A997062BD}"/>
          </ac:spMkLst>
        </pc:spChg>
        <pc:spChg chg="mod">
          <ac:chgData name="Bradley Howell (1901471)" userId="S::1901471@student.uwtsd.ac.uk::af2f4ff8-3fc5-4610-b8c5-8a87ec484d54" providerId="AD" clId="Web-{B8C228FA-DF55-0FF1-D95A-4BBF67CB9B4D}" dt="2022-01-17T23:02:52.921" v="51" actId="20577"/>
          <ac:spMkLst>
            <pc:docMk/>
            <pc:sldMk cId="3135720222" sldId="259"/>
            <ac:spMk id="3" creationId="{D9308C6C-B26A-4ABE-B360-638333D3303B}"/>
          </ac:spMkLst>
        </pc:spChg>
      </pc:sldChg>
      <pc:sldChg chg="addSp modSp new">
        <pc:chgData name="Bradley Howell (1901471)" userId="S::1901471@student.uwtsd.ac.uk::af2f4ff8-3fc5-4610-b8c5-8a87ec484d54" providerId="AD" clId="Web-{B8C228FA-DF55-0FF1-D95A-4BBF67CB9B4D}" dt="2022-01-18T06:17:00.673" v="189" actId="14100"/>
        <pc:sldMkLst>
          <pc:docMk/>
          <pc:sldMk cId="3345758550" sldId="260"/>
        </pc:sldMkLst>
        <pc:spChg chg="mod">
          <ac:chgData name="Bradley Howell (1901471)" userId="S::1901471@student.uwtsd.ac.uk::af2f4ff8-3fc5-4610-b8c5-8a87ec484d54" providerId="AD" clId="Web-{B8C228FA-DF55-0FF1-D95A-4BBF67CB9B4D}" dt="2022-01-17T23:06:07.590" v="84" actId="20577"/>
          <ac:spMkLst>
            <pc:docMk/>
            <pc:sldMk cId="3345758550" sldId="260"/>
            <ac:spMk id="2" creationId="{3DD24ABF-8D15-4BB7-8EEB-557540B401A8}"/>
          </ac:spMkLst>
        </pc:spChg>
        <pc:spChg chg="mod">
          <ac:chgData name="Bradley Howell (1901471)" userId="S::1901471@student.uwtsd.ac.uk::af2f4ff8-3fc5-4610-b8c5-8a87ec484d54" providerId="AD" clId="Web-{B8C228FA-DF55-0FF1-D95A-4BBF67CB9B4D}" dt="2022-01-18T06:13:53.958" v="182" actId="20577"/>
          <ac:spMkLst>
            <pc:docMk/>
            <pc:sldMk cId="3345758550" sldId="260"/>
            <ac:spMk id="3" creationId="{7BDD1BAC-67C0-44B2-A188-8CD6A84F5708}"/>
          </ac:spMkLst>
        </pc:spChg>
        <pc:picChg chg="add mod">
          <ac:chgData name="Bradley Howell (1901471)" userId="S::1901471@student.uwtsd.ac.uk::af2f4ff8-3fc5-4610-b8c5-8a87ec484d54" providerId="AD" clId="Web-{B8C228FA-DF55-0FF1-D95A-4BBF67CB9B4D}" dt="2022-01-18T06:15:28.729" v="185" actId="14100"/>
          <ac:picMkLst>
            <pc:docMk/>
            <pc:sldMk cId="3345758550" sldId="260"/>
            <ac:picMk id="4" creationId="{A1800724-CF36-44CB-AC17-5EE26B833260}"/>
          </ac:picMkLst>
        </pc:picChg>
        <pc:picChg chg="add mod">
          <ac:chgData name="Bradley Howell (1901471)" userId="S::1901471@student.uwtsd.ac.uk::af2f4ff8-3fc5-4610-b8c5-8a87ec484d54" providerId="AD" clId="Web-{B8C228FA-DF55-0FF1-D95A-4BBF67CB9B4D}" dt="2022-01-18T06:17:00.673" v="189" actId="14100"/>
          <ac:picMkLst>
            <pc:docMk/>
            <pc:sldMk cId="3345758550" sldId="260"/>
            <ac:picMk id="5" creationId="{EB4E8D07-C7D5-4909-A0AA-78FE9636915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84C26F-6614-4041-A464-480ECF3A2896}"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DFECB990-A2F5-4B42-A128-4E98D97CD85C}">
      <dgm:prSet/>
      <dgm:spPr/>
      <dgm:t>
        <a:bodyPr/>
        <a:lstStyle/>
        <a:p>
          <a:pPr>
            <a:defRPr b="1"/>
          </a:pPr>
          <a:r>
            <a:rPr lang="en-US"/>
            <a:t>Mid 1800's and early 1900's</a:t>
          </a:r>
        </a:p>
      </dgm:t>
    </dgm:pt>
    <dgm:pt modelId="{98DA2FB3-1F68-4A2A-9627-44A55B5173B4}" type="parTrans" cxnId="{A3FC4B42-E373-4CCF-AC73-A769E0EAA235}">
      <dgm:prSet/>
      <dgm:spPr/>
      <dgm:t>
        <a:bodyPr/>
        <a:lstStyle/>
        <a:p>
          <a:endParaRPr lang="en-US"/>
        </a:p>
      </dgm:t>
    </dgm:pt>
    <dgm:pt modelId="{264C6D48-0633-4633-B34C-871E01BBEFF2}" type="sibTrans" cxnId="{A3FC4B42-E373-4CCF-AC73-A769E0EAA235}">
      <dgm:prSet/>
      <dgm:spPr/>
      <dgm:t>
        <a:bodyPr/>
        <a:lstStyle/>
        <a:p>
          <a:endParaRPr lang="en-US"/>
        </a:p>
      </dgm:t>
    </dgm:pt>
    <dgm:pt modelId="{46BC5D77-E016-441B-B153-C8BC4730770D}">
      <dgm:prSet/>
      <dgm:spPr/>
      <dgm:t>
        <a:bodyPr/>
        <a:lstStyle/>
        <a:p>
          <a:r>
            <a:rPr lang="en-US"/>
            <a:t>Games to improve the fitness and understanding of the upper-class children</a:t>
          </a:r>
        </a:p>
      </dgm:t>
    </dgm:pt>
    <dgm:pt modelId="{17ED56DB-CF89-4AFD-A262-C6295AE9B7D4}" type="parTrans" cxnId="{AF3C0EBE-2516-4F33-B2F4-512F25969C39}">
      <dgm:prSet/>
      <dgm:spPr/>
      <dgm:t>
        <a:bodyPr/>
        <a:lstStyle/>
        <a:p>
          <a:endParaRPr lang="en-US"/>
        </a:p>
      </dgm:t>
    </dgm:pt>
    <dgm:pt modelId="{864A737C-DA93-42CD-A7C2-6DA817DCBD82}" type="sibTrans" cxnId="{AF3C0EBE-2516-4F33-B2F4-512F25969C39}">
      <dgm:prSet/>
      <dgm:spPr/>
      <dgm:t>
        <a:bodyPr/>
        <a:lstStyle/>
        <a:p>
          <a:endParaRPr lang="en-US"/>
        </a:p>
      </dgm:t>
    </dgm:pt>
    <dgm:pt modelId="{77000B2C-777C-4A06-A465-BA0236B84997}">
      <dgm:prSet/>
      <dgm:spPr/>
      <dgm:t>
        <a:bodyPr/>
        <a:lstStyle/>
        <a:p>
          <a:pPr>
            <a:defRPr b="1"/>
          </a:pPr>
          <a:r>
            <a:rPr lang="en-US"/>
            <a:t>Early 1900's to mid 1900's</a:t>
          </a:r>
        </a:p>
      </dgm:t>
    </dgm:pt>
    <dgm:pt modelId="{6E6E1B38-3AE3-4D6A-A8B4-B1F0713D31FA}" type="parTrans" cxnId="{D1298762-8C6E-4F96-ADE2-C281C586A122}">
      <dgm:prSet/>
      <dgm:spPr/>
      <dgm:t>
        <a:bodyPr/>
        <a:lstStyle/>
        <a:p>
          <a:endParaRPr lang="en-US"/>
        </a:p>
      </dgm:t>
    </dgm:pt>
    <dgm:pt modelId="{AF9CDB60-4C08-448D-9E93-0B6494C25F5D}" type="sibTrans" cxnId="{D1298762-8C6E-4F96-ADE2-C281C586A122}">
      <dgm:prSet/>
      <dgm:spPr/>
      <dgm:t>
        <a:bodyPr/>
        <a:lstStyle/>
        <a:p>
          <a:endParaRPr lang="en-US"/>
        </a:p>
      </dgm:t>
    </dgm:pt>
    <dgm:pt modelId="{A463FA27-C967-41BD-ABC4-3A20113ED3DC}">
      <dgm:prSet/>
      <dgm:spPr/>
      <dgm:t>
        <a:bodyPr/>
        <a:lstStyle/>
        <a:p>
          <a:r>
            <a:rPr lang="en-US"/>
            <a:t>Developing physical fitness with a small proportion of this area being gymnastics to create strong soldiers for the wars. </a:t>
          </a:r>
        </a:p>
      </dgm:t>
    </dgm:pt>
    <dgm:pt modelId="{DB1C5DD6-DFB6-4E13-9880-C65CD34B93C0}" type="parTrans" cxnId="{69318A0A-FA58-45F5-8A99-A8550C97C200}">
      <dgm:prSet/>
      <dgm:spPr/>
      <dgm:t>
        <a:bodyPr/>
        <a:lstStyle/>
        <a:p>
          <a:endParaRPr lang="en-US"/>
        </a:p>
      </dgm:t>
    </dgm:pt>
    <dgm:pt modelId="{624C4A5F-175C-49B1-952D-02F3B20A423C}" type="sibTrans" cxnId="{69318A0A-FA58-45F5-8A99-A8550C97C200}">
      <dgm:prSet/>
      <dgm:spPr/>
      <dgm:t>
        <a:bodyPr/>
        <a:lstStyle/>
        <a:p>
          <a:endParaRPr lang="en-US"/>
        </a:p>
      </dgm:t>
    </dgm:pt>
    <dgm:pt modelId="{9F67867B-9486-4860-8D94-5512556E2B4E}">
      <dgm:prSet/>
      <dgm:spPr/>
      <dgm:t>
        <a:bodyPr/>
        <a:lstStyle/>
        <a:p>
          <a:pPr>
            <a:defRPr b="1"/>
          </a:pPr>
          <a:r>
            <a:rPr lang="en-US"/>
            <a:t>Mid 1900's to present</a:t>
          </a:r>
        </a:p>
      </dgm:t>
    </dgm:pt>
    <dgm:pt modelId="{1DF6E9A4-0F0C-4CCD-81D5-7BC2BF2713C2}" type="parTrans" cxnId="{E2E55DB4-4DF2-4288-BAF2-7C9496FE012E}">
      <dgm:prSet/>
      <dgm:spPr/>
      <dgm:t>
        <a:bodyPr/>
        <a:lstStyle/>
        <a:p>
          <a:endParaRPr lang="en-US"/>
        </a:p>
      </dgm:t>
    </dgm:pt>
    <dgm:pt modelId="{3F011F67-5D5A-4750-ACB4-E328EBE58D95}" type="sibTrans" cxnId="{E2E55DB4-4DF2-4288-BAF2-7C9496FE012E}">
      <dgm:prSet/>
      <dgm:spPr/>
      <dgm:t>
        <a:bodyPr/>
        <a:lstStyle/>
        <a:p>
          <a:endParaRPr lang="en-US"/>
        </a:p>
      </dgm:t>
    </dgm:pt>
    <dgm:pt modelId="{68068F49-E69F-4B7C-A76E-3E1AA22D778F}">
      <dgm:prSet/>
      <dgm:spPr/>
      <dgm:t>
        <a:bodyPr/>
        <a:lstStyle/>
        <a:p>
          <a:r>
            <a:rPr lang="en-US"/>
            <a:t>the use of sports and games to improve physical skills (Bailey et al, 2009).</a:t>
          </a:r>
        </a:p>
      </dgm:t>
    </dgm:pt>
    <dgm:pt modelId="{4ED381EF-0CC0-43BC-B89A-3DF0FBDD5BFF}" type="parTrans" cxnId="{9A6D4C60-8B25-4602-9A55-C3FB78093940}">
      <dgm:prSet/>
      <dgm:spPr/>
      <dgm:t>
        <a:bodyPr/>
        <a:lstStyle/>
        <a:p>
          <a:endParaRPr lang="en-US"/>
        </a:p>
      </dgm:t>
    </dgm:pt>
    <dgm:pt modelId="{9872EC5B-913D-46CF-BF94-8E81EE1D4DC6}" type="sibTrans" cxnId="{9A6D4C60-8B25-4602-9A55-C3FB78093940}">
      <dgm:prSet/>
      <dgm:spPr/>
      <dgm:t>
        <a:bodyPr/>
        <a:lstStyle/>
        <a:p>
          <a:endParaRPr lang="en-US"/>
        </a:p>
      </dgm:t>
    </dgm:pt>
    <dgm:pt modelId="{CF27A0D3-2C01-4989-8AC0-D7A649BF5DCB}" type="pres">
      <dgm:prSet presAssocID="{F984C26F-6614-4041-A464-480ECF3A2896}" presName="root" presStyleCnt="0">
        <dgm:presLayoutVars>
          <dgm:chMax/>
          <dgm:chPref/>
          <dgm:animLvl val="lvl"/>
        </dgm:presLayoutVars>
      </dgm:prSet>
      <dgm:spPr/>
    </dgm:pt>
    <dgm:pt modelId="{0C74F45A-D87E-4A2F-A299-B523D82B65C1}" type="pres">
      <dgm:prSet presAssocID="{F984C26F-6614-4041-A464-480ECF3A2896}" presName="divider" presStyleLbl="fgAcc1" presStyleIdx="0" presStyleCnt="1"/>
      <dgm:spPr/>
    </dgm:pt>
    <dgm:pt modelId="{27EDE830-369F-407C-BF6B-078776939DBA}" type="pres">
      <dgm:prSet presAssocID="{F984C26F-6614-4041-A464-480ECF3A2896}" presName="nodes" presStyleCnt="0">
        <dgm:presLayoutVars>
          <dgm:chMax/>
          <dgm:chPref/>
          <dgm:animLvl val="lvl"/>
        </dgm:presLayoutVars>
      </dgm:prSet>
      <dgm:spPr/>
    </dgm:pt>
    <dgm:pt modelId="{4FEFB359-5234-4779-B39F-561E844DAAC3}" type="pres">
      <dgm:prSet presAssocID="{DFECB990-A2F5-4B42-A128-4E98D97CD85C}" presName="composite" presStyleCnt="0"/>
      <dgm:spPr/>
    </dgm:pt>
    <dgm:pt modelId="{F46A7643-44B5-4493-83B5-74641FFD542D}" type="pres">
      <dgm:prSet presAssocID="{DFECB990-A2F5-4B42-A128-4E98D97CD85C}" presName="L1TextContainer" presStyleLbl="alignNode1" presStyleIdx="0" presStyleCnt="3">
        <dgm:presLayoutVars>
          <dgm:chMax val="1"/>
          <dgm:chPref val="1"/>
          <dgm:bulletEnabled val="1"/>
        </dgm:presLayoutVars>
      </dgm:prSet>
      <dgm:spPr/>
    </dgm:pt>
    <dgm:pt modelId="{0EE96515-E4C0-40B6-A6E1-EA433FD2C72C}" type="pres">
      <dgm:prSet presAssocID="{DFECB990-A2F5-4B42-A128-4E98D97CD85C}" presName="L2TextContainerWrapper" presStyleCnt="0">
        <dgm:presLayoutVars>
          <dgm:bulletEnabled val="1"/>
        </dgm:presLayoutVars>
      </dgm:prSet>
      <dgm:spPr/>
    </dgm:pt>
    <dgm:pt modelId="{C21F4324-88E3-40E0-A65A-009EF3B938C5}" type="pres">
      <dgm:prSet presAssocID="{DFECB990-A2F5-4B42-A128-4E98D97CD85C}" presName="L2TextContainer" presStyleLbl="bgAccFollowNode1" presStyleIdx="0" presStyleCnt="3"/>
      <dgm:spPr/>
    </dgm:pt>
    <dgm:pt modelId="{DA096359-3DF7-4756-8025-1A6ABA500701}" type="pres">
      <dgm:prSet presAssocID="{DFECB990-A2F5-4B42-A128-4E98D97CD85C}" presName="FlexibleEmptyPlaceHolder" presStyleCnt="0"/>
      <dgm:spPr/>
    </dgm:pt>
    <dgm:pt modelId="{157F2B09-3932-4C98-915B-9AEB8D80A644}" type="pres">
      <dgm:prSet presAssocID="{DFECB990-A2F5-4B42-A128-4E98D97CD85C}" presName="ConnectLine" presStyleLbl="sibTrans1D1" presStyleIdx="0" presStyleCnt="3"/>
      <dgm:spPr/>
    </dgm:pt>
    <dgm:pt modelId="{09F2FD44-C122-4456-B2B8-918D0FD511AE}" type="pres">
      <dgm:prSet presAssocID="{DFECB990-A2F5-4B42-A128-4E98D97CD85C}" presName="ConnectorPoint" presStyleLbl="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ln>
        <a:effectLst/>
      </dgm:spPr>
    </dgm:pt>
    <dgm:pt modelId="{A3A1BF77-A232-4078-A53D-A300DEC3C846}" type="pres">
      <dgm:prSet presAssocID="{DFECB990-A2F5-4B42-A128-4E98D97CD85C}" presName="EmptyPlaceHolder" presStyleCnt="0"/>
      <dgm:spPr/>
    </dgm:pt>
    <dgm:pt modelId="{D46098C2-2A14-4B5E-8252-5CB09DB181FD}" type="pres">
      <dgm:prSet presAssocID="{264C6D48-0633-4633-B34C-871E01BBEFF2}" presName="spaceBetweenRectangles" presStyleCnt="0"/>
      <dgm:spPr/>
    </dgm:pt>
    <dgm:pt modelId="{55B020EE-C690-48D7-B82E-32CE1AE7870D}" type="pres">
      <dgm:prSet presAssocID="{77000B2C-777C-4A06-A465-BA0236B84997}" presName="composite" presStyleCnt="0"/>
      <dgm:spPr/>
    </dgm:pt>
    <dgm:pt modelId="{E9699FA7-E690-4BA8-A2B7-F4EABB079F05}" type="pres">
      <dgm:prSet presAssocID="{77000B2C-777C-4A06-A465-BA0236B84997}" presName="L1TextContainer" presStyleLbl="alignNode1" presStyleIdx="1" presStyleCnt="3">
        <dgm:presLayoutVars>
          <dgm:chMax val="1"/>
          <dgm:chPref val="1"/>
          <dgm:bulletEnabled val="1"/>
        </dgm:presLayoutVars>
      </dgm:prSet>
      <dgm:spPr/>
    </dgm:pt>
    <dgm:pt modelId="{F3D8BBFF-2C4A-45BA-BF20-DB37051459EB}" type="pres">
      <dgm:prSet presAssocID="{77000B2C-777C-4A06-A465-BA0236B84997}" presName="L2TextContainerWrapper" presStyleCnt="0">
        <dgm:presLayoutVars>
          <dgm:bulletEnabled val="1"/>
        </dgm:presLayoutVars>
      </dgm:prSet>
      <dgm:spPr/>
    </dgm:pt>
    <dgm:pt modelId="{2067C116-9391-47A9-AD2E-302697696243}" type="pres">
      <dgm:prSet presAssocID="{77000B2C-777C-4A06-A465-BA0236B84997}" presName="L2TextContainer" presStyleLbl="bgAccFollowNode1" presStyleIdx="1" presStyleCnt="3"/>
      <dgm:spPr/>
    </dgm:pt>
    <dgm:pt modelId="{AFE49665-D1BE-4F02-90FB-98313F3ACBCF}" type="pres">
      <dgm:prSet presAssocID="{77000B2C-777C-4A06-A465-BA0236B84997}" presName="FlexibleEmptyPlaceHolder" presStyleCnt="0"/>
      <dgm:spPr/>
    </dgm:pt>
    <dgm:pt modelId="{ABA3D31D-566A-4FD3-A84F-F916D4793976}" type="pres">
      <dgm:prSet presAssocID="{77000B2C-777C-4A06-A465-BA0236B84997}" presName="ConnectLine" presStyleLbl="sibTrans1D1" presStyleIdx="1" presStyleCnt="3"/>
      <dgm:spPr/>
    </dgm:pt>
    <dgm:pt modelId="{848D5646-39CF-4747-84E2-3AD1D05CC346}" type="pres">
      <dgm:prSet presAssocID="{77000B2C-777C-4A06-A465-BA0236B84997}" presName="ConnectorPoint" presStyleLbl="node1" presStyleIdx="1" presStyleCnt="3"/>
      <dgm:spPr>
        <a:solidFill>
          <a:schemeClr val="accent2">
            <a:hueOff val="-734748"/>
            <a:satOff val="-3033"/>
            <a:lumOff val="294"/>
            <a:alphaOff val="0"/>
          </a:schemeClr>
        </a:solidFill>
        <a:ln w="6350" cap="flat" cmpd="sng" algn="ctr">
          <a:solidFill>
            <a:schemeClr val="lt1">
              <a:hueOff val="0"/>
              <a:satOff val="0"/>
              <a:lumOff val="0"/>
              <a:alphaOff val="0"/>
            </a:schemeClr>
          </a:solidFill>
          <a:prstDash val="solid"/>
        </a:ln>
        <a:effectLst/>
      </dgm:spPr>
    </dgm:pt>
    <dgm:pt modelId="{3D8C9393-5E9D-4C9F-99D9-CBDA1386C966}" type="pres">
      <dgm:prSet presAssocID="{77000B2C-777C-4A06-A465-BA0236B84997}" presName="EmptyPlaceHolder" presStyleCnt="0"/>
      <dgm:spPr/>
    </dgm:pt>
    <dgm:pt modelId="{1C423E1E-4822-4B25-B28A-A985DD80B752}" type="pres">
      <dgm:prSet presAssocID="{AF9CDB60-4C08-448D-9E93-0B6494C25F5D}" presName="spaceBetweenRectangles" presStyleCnt="0"/>
      <dgm:spPr/>
    </dgm:pt>
    <dgm:pt modelId="{3F7CF364-D68F-438F-AEE0-6976CA6DC4C7}" type="pres">
      <dgm:prSet presAssocID="{9F67867B-9486-4860-8D94-5512556E2B4E}" presName="composite" presStyleCnt="0"/>
      <dgm:spPr/>
    </dgm:pt>
    <dgm:pt modelId="{43A10C75-B6AD-4B67-AA8B-38AD87E889BC}" type="pres">
      <dgm:prSet presAssocID="{9F67867B-9486-4860-8D94-5512556E2B4E}" presName="L1TextContainer" presStyleLbl="alignNode1" presStyleIdx="2" presStyleCnt="3">
        <dgm:presLayoutVars>
          <dgm:chMax val="1"/>
          <dgm:chPref val="1"/>
          <dgm:bulletEnabled val="1"/>
        </dgm:presLayoutVars>
      </dgm:prSet>
      <dgm:spPr/>
    </dgm:pt>
    <dgm:pt modelId="{BD41EF19-9952-49B8-B287-F5862D444A15}" type="pres">
      <dgm:prSet presAssocID="{9F67867B-9486-4860-8D94-5512556E2B4E}" presName="L2TextContainerWrapper" presStyleCnt="0">
        <dgm:presLayoutVars>
          <dgm:bulletEnabled val="1"/>
        </dgm:presLayoutVars>
      </dgm:prSet>
      <dgm:spPr/>
    </dgm:pt>
    <dgm:pt modelId="{9168811D-65FB-48DF-9F0A-2FD2B5C6C2E2}" type="pres">
      <dgm:prSet presAssocID="{9F67867B-9486-4860-8D94-5512556E2B4E}" presName="L2TextContainer" presStyleLbl="bgAccFollowNode1" presStyleIdx="2" presStyleCnt="3"/>
      <dgm:spPr/>
    </dgm:pt>
    <dgm:pt modelId="{9E496916-B897-4D73-9826-E143B503D597}" type="pres">
      <dgm:prSet presAssocID="{9F67867B-9486-4860-8D94-5512556E2B4E}" presName="FlexibleEmptyPlaceHolder" presStyleCnt="0"/>
      <dgm:spPr/>
    </dgm:pt>
    <dgm:pt modelId="{2ECA040B-7C19-4FE2-92FB-A8E717512DEB}" type="pres">
      <dgm:prSet presAssocID="{9F67867B-9486-4860-8D94-5512556E2B4E}" presName="ConnectLine" presStyleLbl="sibTrans1D1" presStyleIdx="2" presStyleCnt="3"/>
      <dgm:spPr/>
    </dgm:pt>
    <dgm:pt modelId="{6C186A23-3C09-4E45-81C5-5EF355C26F2B}" type="pres">
      <dgm:prSet presAssocID="{9F67867B-9486-4860-8D94-5512556E2B4E}" presName="ConnectorPoint" presStyleLbl="node1" presStyleIdx="2" presStyleCnt="3"/>
      <dgm:spPr>
        <a:solidFill>
          <a:schemeClr val="accent2">
            <a:hueOff val="-1469495"/>
            <a:satOff val="-6066"/>
            <a:lumOff val="588"/>
            <a:alphaOff val="0"/>
          </a:schemeClr>
        </a:solidFill>
        <a:ln w="6350" cap="flat" cmpd="sng" algn="ctr">
          <a:solidFill>
            <a:schemeClr val="lt1">
              <a:hueOff val="0"/>
              <a:satOff val="0"/>
              <a:lumOff val="0"/>
              <a:alphaOff val="0"/>
            </a:schemeClr>
          </a:solidFill>
          <a:prstDash val="solid"/>
        </a:ln>
        <a:effectLst/>
      </dgm:spPr>
    </dgm:pt>
    <dgm:pt modelId="{B7A9302F-E95C-4028-9805-D1FBC0B73CBD}" type="pres">
      <dgm:prSet presAssocID="{9F67867B-9486-4860-8D94-5512556E2B4E}" presName="EmptyPlaceHolder" presStyleCnt="0"/>
      <dgm:spPr/>
    </dgm:pt>
  </dgm:ptLst>
  <dgm:cxnLst>
    <dgm:cxn modelId="{69318A0A-FA58-45F5-8A99-A8550C97C200}" srcId="{77000B2C-777C-4A06-A465-BA0236B84997}" destId="{A463FA27-C967-41BD-ABC4-3A20113ED3DC}" srcOrd="0" destOrd="0" parTransId="{DB1C5DD6-DFB6-4E13-9880-C65CD34B93C0}" sibTransId="{624C4A5F-175C-49B1-952D-02F3B20A423C}"/>
    <dgm:cxn modelId="{C34CAA12-CF42-4C2A-81B8-A8B08ED9BD63}" type="presOf" srcId="{46BC5D77-E016-441B-B153-C8BC4730770D}" destId="{C21F4324-88E3-40E0-A65A-009EF3B938C5}" srcOrd="0" destOrd="0" presId="urn:microsoft.com/office/officeart/2017/3/layout/HorizontalLabelsTimeline"/>
    <dgm:cxn modelId="{5F22C136-85C8-43B4-8B55-838ABB1007D0}" type="presOf" srcId="{77000B2C-777C-4A06-A465-BA0236B84997}" destId="{E9699FA7-E690-4BA8-A2B7-F4EABB079F05}" srcOrd="0" destOrd="0" presId="urn:microsoft.com/office/officeart/2017/3/layout/HorizontalLabelsTimeline"/>
    <dgm:cxn modelId="{ABAD3D37-4720-492C-9AEB-1FF7BE94AE16}" type="presOf" srcId="{68068F49-E69F-4B7C-A76E-3E1AA22D778F}" destId="{9168811D-65FB-48DF-9F0A-2FD2B5C6C2E2}" srcOrd="0" destOrd="0" presId="urn:microsoft.com/office/officeart/2017/3/layout/HorizontalLabelsTimeline"/>
    <dgm:cxn modelId="{9A6D4C60-8B25-4602-9A55-C3FB78093940}" srcId="{9F67867B-9486-4860-8D94-5512556E2B4E}" destId="{68068F49-E69F-4B7C-A76E-3E1AA22D778F}" srcOrd="0" destOrd="0" parTransId="{4ED381EF-0CC0-43BC-B89A-3DF0FBDD5BFF}" sibTransId="{9872EC5B-913D-46CF-BF94-8E81EE1D4DC6}"/>
    <dgm:cxn modelId="{A3FC4B42-E373-4CCF-AC73-A769E0EAA235}" srcId="{F984C26F-6614-4041-A464-480ECF3A2896}" destId="{DFECB990-A2F5-4B42-A128-4E98D97CD85C}" srcOrd="0" destOrd="0" parTransId="{98DA2FB3-1F68-4A2A-9627-44A55B5173B4}" sibTransId="{264C6D48-0633-4633-B34C-871E01BBEFF2}"/>
    <dgm:cxn modelId="{D1298762-8C6E-4F96-ADE2-C281C586A122}" srcId="{F984C26F-6614-4041-A464-480ECF3A2896}" destId="{77000B2C-777C-4A06-A465-BA0236B84997}" srcOrd="1" destOrd="0" parTransId="{6E6E1B38-3AE3-4D6A-A8B4-B1F0713D31FA}" sibTransId="{AF9CDB60-4C08-448D-9E93-0B6494C25F5D}"/>
    <dgm:cxn modelId="{D7092D6C-5A2C-484F-BC40-E51F12B1BD71}" type="presOf" srcId="{A463FA27-C967-41BD-ABC4-3A20113ED3DC}" destId="{2067C116-9391-47A9-AD2E-302697696243}" srcOrd="0" destOrd="0" presId="urn:microsoft.com/office/officeart/2017/3/layout/HorizontalLabelsTimeline"/>
    <dgm:cxn modelId="{E2E55DB4-4DF2-4288-BAF2-7C9496FE012E}" srcId="{F984C26F-6614-4041-A464-480ECF3A2896}" destId="{9F67867B-9486-4860-8D94-5512556E2B4E}" srcOrd="2" destOrd="0" parTransId="{1DF6E9A4-0F0C-4CCD-81D5-7BC2BF2713C2}" sibTransId="{3F011F67-5D5A-4750-ACB4-E328EBE58D95}"/>
    <dgm:cxn modelId="{AF3C0EBE-2516-4F33-B2F4-512F25969C39}" srcId="{DFECB990-A2F5-4B42-A128-4E98D97CD85C}" destId="{46BC5D77-E016-441B-B153-C8BC4730770D}" srcOrd="0" destOrd="0" parTransId="{17ED56DB-CF89-4AFD-A262-C6295AE9B7D4}" sibTransId="{864A737C-DA93-42CD-A7C2-6DA817DCBD82}"/>
    <dgm:cxn modelId="{13676FD2-1018-4F6A-98F1-2932F1CBDBE5}" type="presOf" srcId="{F984C26F-6614-4041-A464-480ECF3A2896}" destId="{CF27A0D3-2C01-4989-8AC0-D7A649BF5DCB}" srcOrd="0" destOrd="0" presId="urn:microsoft.com/office/officeart/2017/3/layout/HorizontalLabelsTimeline"/>
    <dgm:cxn modelId="{FC32E3D7-9189-4F80-A00F-460D6D4EE11C}" type="presOf" srcId="{9F67867B-9486-4860-8D94-5512556E2B4E}" destId="{43A10C75-B6AD-4B67-AA8B-38AD87E889BC}" srcOrd="0" destOrd="0" presId="urn:microsoft.com/office/officeart/2017/3/layout/HorizontalLabelsTimeline"/>
    <dgm:cxn modelId="{2711CDF4-0DE8-4A4E-AB7B-F9BE0726551E}" type="presOf" srcId="{DFECB990-A2F5-4B42-A128-4E98D97CD85C}" destId="{F46A7643-44B5-4493-83B5-74641FFD542D}" srcOrd="0" destOrd="0" presId="urn:microsoft.com/office/officeart/2017/3/layout/HorizontalLabelsTimeline"/>
    <dgm:cxn modelId="{5CB3FD55-A170-4E99-B2F1-DF40504AE9CE}" type="presParOf" srcId="{CF27A0D3-2C01-4989-8AC0-D7A649BF5DCB}" destId="{0C74F45A-D87E-4A2F-A299-B523D82B65C1}" srcOrd="0" destOrd="0" presId="urn:microsoft.com/office/officeart/2017/3/layout/HorizontalLabelsTimeline"/>
    <dgm:cxn modelId="{230D8B46-CC76-4316-A27C-24400024913B}" type="presParOf" srcId="{CF27A0D3-2C01-4989-8AC0-D7A649BF5DCB}" destId="{27EDE830-369F-407C-BF6B-078776939DBA}" srcOrd="1" destOrd="0" presId="urn:microsoft.com/office/officeart/2017/3/layout/HorizontalLabelsTimeline"/>
    <dgm:cxn modelId="{5D66D001-9E00-4387-8292-1CF415EA5ACE}" type="presParOf" srcId="{27EDE830-369F-407C-BF6B-078776939DBA}" destId="{4FEFB359-5234-4779-B39F-561E844DAAC3}" srcOrd="0" destOrd="0" presId="urn:microsoft.com/office/officeart/2017/3/layout/HorizontalLabelsTimeline"/>
    <dgm:cxn modelId="{F3BF2814-79D6-41A1-88FF-D1ECC6F2F886}" type="presParOf" srcId="{4FEFB359-5234-4779-B39F-561E844DAAC3}" destId="{F46A7643-44B5-4493-83B5-74641FFD542D}" srcOrd="0" destOrd="0" presId="urn:microsoft.com/office/officeart/2017/3/layout/HorizontalLabelsTimeline"/>
    <dgm:cxn modelId="{B7AF7FB0-E504-4A29-80B9-05EFB443B959}" type="presParOf" srcId="{4FEFB359-5234-4779-B39F-561E844DAAC3}" destId="{0EE96515-E4C0-40B6-A6E1-EA433FD2C72C}" srcOrd="1" destOrd="0" presId="urn:microsoft.com/office/officeart/2017/3/layout/HorizontalLabelsTimeline"/>
    <dgm:cxn modelId="{ECE4FE2C-B176-4649-9C9B-CFACFFB14429}" type="presParOf" srcId="{0EE96515-E4C0-40B6-A6E1-EA433FD2C72C}" destId="{C21F4324-88E3-40E0-A65A-009EF3B938C5}" srcOrd="0" destOrd="0" presId="urn:microsoft.com/office/officeart/2017/3/layout/HorizontalLabelsTimeline"/>
    <dgm:cxn modelId="{03A5CA91-E74C-4025-9FEF-E3110BF07E7E}" type="presParOf" srcId="{0EE96515-E4C0-40B6-A6E1-EA433FD2C72C}" destId="{DA096359-3DF7-4756-8025-1A6ABA500701}" srcOrd="1" destOrd="0" presId="urn:microsoft.com/office/officeart/2017/3/layout/HorizontalLabelsTimeline"/>
    <dgm:cxn modelId="{92887993-F0CE-4386-B276-8519B546B46D}" type="presParOf" srcId="{4FEFB359-5234-4779-B39F-561E844DAAC3}" destId="{157F2B09-3932-4C98-915B-9AEB8D80A644}" srcOrd="2" destOrd="0" presId="urn:microsoft.com/office/officeart/2017/3/layout/HorizontalLabelsTimeline"/>
    <dgm:cxn modelId="{D9D5860B-423D-45E2-B67E-8A8F33E3C8C1}" type="presParOf" srcId="{4FEFB359-5234-4779-B39F-561E844DAAC3}" destId="{09F2FD44-C122-4456-B2B8-918D0FD511AE}" srcOrd="3" destOrd="0" presId="urn:microsoft.com/office/officeart/2017/3/layout/HorizontalLabelsTimeline"/>
    <dgm:cxn modelId="{F9398C56-29DE-4636-9B44-ACF12F435094}" type="presParOf" srcId="{4FEFB359-5234-4779-B39F-561E844DAAC3}" destId="{A3A1BF77-A232-4078-A53D-A300DEC3C846}" srcOrd="4" destOrd="0" presId="urn:microsoft.com/office/officeart/2017/3/layout/HorizontalLabelsTimeline"/>
    <dgm:cxn modelId="{03ECCA9E-B5F1-4F71-A54F-F4934E7E54A8}" type="presParOf" srcId="{27EDE830-369F-407C-BF6B-078776939DBA}" destId="{D46098C2-2A14-4B5E-8252-5CB09DB181FD}" srcOrd="1" destOrd="0" presId="urn:microsoft.com/office/officeart/2017/3/layout/HorizontalLabelsTimeline"/>
    <dgm:cxn modelId="{36B37BCE-165B-48DA-B6BB-16583116C701}" type="presParOf" srcId="{27EDE830-369F-407C-BF6B-078776939DBA}" destId="{55B020EE-C690-48D7-B82E-32CE1AE7870D}" srcOrd="2" destOrd="0" presId="urn:microsoft.com/office/officeart/2017/3/layout/HorizontalLabelsTimeline"/>
    <dgm:cxn modelId="{F34E63B1-10CB-4C39-838B-FC4F4A575D12}" type="presParOf" srcId="{55B020EE-C690-48D7-B82E-32CE1AE7870D}" destId="{E9699FA7-E690-4BA8-A2B7-F4EABB079F05}" srcOrd="0" destOrd="0" presId="urn:microsoft.com/office/officeart/2017/3/layout/HorizontalLabelsTimeline"/>
    <dgm:cxn modelId="{8038BE33-7717-4CCF-8817-406DD6C15EF6}" type="presParOf" srcId="{55B020EE-C690-48D7-B82E-32CE1AE7870D}" destId="{F3D8BBFF-2C4A-45BA-BF20-DB37051459EB}" srcOrd="1" destOrd="0" presId="urn:microsoft.com/office/officeart/2017/3/layout/HorizontalLabelsTimeline"/>
    <dgm:cxn modelId="{A1790757-3F62-469C-BD22-B6F2AB425037}" type="presParOf" srcId="{F3D8BBFF-2C4A-45BA-BF20-DB37051459EB}" destId="{2067C116-9391-47A9-AD2E-302697696243}" srcOrd="0" destOrd="0" presId="urn:microsoft.com/office/officeart/2017/3/layout/HorizontalLabelsTimeline"/>
    <dgm:cxn modelId="{445CBB16-D36D-46C2-9BE4-4648D6921693}" type="presParOf" srcId="{F3D8BBFF-2C4A-45BA-BF20-DB37051459EB}" destId="{AFE49665-D1BE-4F02-90FB-98313F3ACBCF}" srcOrd="1" destOrd="0" presId="urn:microsoft.com/office/officeart/2017/3/layout/HorizontalLabelsTimeline"/>
    <dgm:cxn modelId="{9D032F55-A984-4088-BCC0-B73DAE629986}" type="presParOf" srcId="{55B020EE-C690-48D7-B82E-32CE1AE7870D}" destId="{ABA3D31D-566A-4FD3-A84F-F916D4793976}" srcOrd="2" destOrd="0" presId="urn:microsoft.com/office/officeart/2017/3/layout/HorizontalLabelsTimeline"/>
    <dgm:cxn modelId="{1AA98E06-47F7-4CAB-8648-490DDD57C883}" type="presParOf" srcId="{55B020EE-C690-48D7-B82E-32CE1AE7870D}" destId="{848D5646-39CF-4747-84E2-3AD1D05CC346}" srcOrd="3" destOrd="0" presId="urn:microsoft.com/office/officeart/2017/3/layout/HorizontalLabelsTimeline"/>
    <dgm:cxn modelId="{1163842E-C467-4740-B2A9-9E866C24D04B}" type="presParOf" srcId="{55B020EE-C690-48D7-B82E-32CE1AE7870D}" destId="{3D8C9393-5E9D-4C9F-99D9-CBDA1386C966}" srcOrd="4" destOrd="0" presId="urn:microsoft.com/office/officeart/2017/3/layout/HorizontalLabelsTimeline"/>
    <dgm:cxn modelId="{CB8BF3A8-0EC9-4ABA-9FD7-B1E23943B68B}" type="presParOf" srcId="{27EDE830-369F-407C-BF6B-078776939DBA}" destId="{1C423E1E-4822-4B25-B28A-A985DD80B752}" srcOrd="3" destOrd="0" presId="urn:microsoft.com/office/officeart/2017/3/layout/HorizontalLabelsTimeline"/>
    <dgm:cxn modelId="{F733447F-A663-4D4C-A1BE-A54C039EAB27}" type="presParOf" srcId="{27EDE830-369F-407C-BF6B-078776939DBA}" destId="{3F7CF364-D68F-438F-AEE0-6976CA6DC4C7}" srcOrd="4" destOrd="0" presId="urn:microsoft.com/office/officeart/2017/3/layout/HorizontalLabelsTimeline"/>
    <dgm:cxn modelId="{9DB4F08C-FD13-46DB-AB3D-EB9560CBB668}" type="presParOf" srcId="{3F7CF364-D68F-438F-AEE0-6976CA6DC4C7}" destId="{43A10C75-B6AD-4B67-AA8B-38AD87E889BC}" srcOrd="0" destOrd="0" presId="urn:microsoft.com/office/officeart/2017/3/layout/HorizontalLabelsTimeline"/>
    <dgm:cxn modelId="{ADFA8ECB-4BA8-452D-B2CC-880A10B4B62D}" type="presParOf" srcId="{3F7CF364-D68F-438F-AEE0-6976CA6DC4C7}" destId="{BD41EF19-9952-49B8-B287-F5862D444A15}" srcOrd="1" destOrd="0" presId="urn:microsoft.com/office/officeart/2017/3/layout/HorizontalLabelsTimeline"/>
    <dgm:cxn modelId="{F039FCFC-1C85-4C61-B709-440CE580EEEB}" type="presParOf" srcId="{BD41EF19-9952-49B8-B287-F5862D444A15}" destId="{9168811D-65FB-48DF-9F0A-2FD2B5C6C2E2}" srcOrd="0" destOrd="0" presId="urn:microsoft.com/office/officeart/2017/3/layout/HorizontalLabelsTimeline"/>
    <dgm:cxn modelId="{D793F9EB-410C-44B1-815D-80158F2B2FAB}" type="presParOf" srcId="{BD41EF19-9952-49B8-B287-F5862D444A15}" destId="{9E496916-B897-4D73-9826-E143B503D597}" srcOrd="1" destOrd="0" presId="urn:microsoft.com/office/officeart/2017/3/layout/HorizontalLabelsTimeline"/>
    <dgm:cxn modelId="{0D9C78FE-7C0A-4F29-B907-790F51339E54}" type="presParOf" srcId="{3F7CF364-D68F-438F-AEE0-6976CA6DC4C7}" destId="{2ECA040B-7C19-4FE2-92FB-A8E717512DEB}" srcOrd="2" destOrd="0" presId="urn:microsoft.com/office/officeart/2017/3/layout/HorizontalLabelsTimeline"/>
    <dgm:cxn modelId="{220C3130-5036-4295-8F1B-B6D2C1375AA7}" type="presParOf" srcId="{3F7CF364-D68F-438F-AEE0-6976CA6DC4C7}" destId="{6C186A23-3C09-4E45-81C5-5EF355C26F2B}" srcOrd="3" destOrd="0" presId="urn:microsoft.com/office/officeart/2017/3/layout/HorizontalLabelsTimeline"/>
    <dgm:cxn modelId="{F70F2ACC-131C-4B65-8438-0D4185E46E81}" type="presParOf" srcId="{3F7CF364-D68F-438F-AEE0-6976CA6DC4C7}" destId="{B7A9302F-E95C-4028-9805-D1FBC0B73CBD}"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4F45A-D87E-4A2F-A299-B523D82B65C1}">
      <dsp:nvSpPr>
        <dsp:cNvPr id="0" name=""/>
        <dsp:cNvSpPr/>
      </dsp:nvSpPr>
      <dsp:spPr>
        <a:xfrm>
          <a:off x="0" y="1893040"/>
          <a:ext cx="10058399" cy="0"/>
        </a:xfrm>
        <a:prstGeom prst="line">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6A7643-44B5-4493-83B5-74641FFD542D}">
      <dsp:nvSpPr>
        <dsp:cNvPr id="0" name=""/>
        <dsp:cNvSpPr/>
      </dsp:nvSpPr>
      <dsp:spPr>
        <a:xfrm>
          <a:off x="301751" y="1173684"/>
          <a:ext cx="4425696" cy="454329"/>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Mid 1800's and early 1900's</a:t>
          </a:r>
        </a:p>
      </dsp:txBody>
      <dsp:txXfrm>
        <a:off x="301751" y="1173684"/>
        <a:ext cx="4425696" cy="454329"/>
      </dsp:txXfrm>
    </dsp:sp>
    <dsp:sp modelId="{C21F4324-88E3-40E0-A65A-009EF3B938C5}">
      <dsp:nvSpPr>
        <dsp:cNvPr id="0" name=""/>
        <dsp:cNvSpPr/>
      </dsp:nvSpPr>
      <dsp:spPr>
        <a:xfrm>
          <a:off x="301751" y="415557"/>
          <a:ext cx="4425696" cy="75812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Games to improve the fitness and understanding of the upper-class children</a:t>
          </a:r>
        </a:p>
      </dsp:txBody>
      <dsp:txXfrm>
        <a:off x="301751" y="415557"/>
        <a:ext cx="4425696" cy="758127"/>
      </dsp:txXfrm>
    </dsp:sp>
    <dsp:sp modelId="{157F2B09-3932-4C98-915B-9AEB8D80A644}">
      <dsp:nvSpPr>
        <dsp:cNvPr id="0" name=""/>
        <dsp:cNvSpPr/>
      </dsp:nvSpPr>
      <dsp:spPr>
        <a:xfrm>
          <a:off x="2514599" y="1628014"/>
          <a:ext cx="0" cy="265025"/>
        </a:xfrm>
        <a:prstGeom prst="line">
          <a:avLst/>
        </a:prstGeom>
        <a:noFill/>
        <a:ln w="12700"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9699FA7-E690-4BA8-A2B7-F4EABB079F05}">
      <dsp:nvSpPr>
        <dsp:cNvPr id="0" name=""/>
        <dsp:cNvSpPr/>
      </dsp:nvSpPr>
      <dsp:spPr>
        <a:xfrm>
          <a:off x="2816351" y="2158065"/>
          <a:ext cx="4425696" cy="454329"/>
        </a:xfrm>
        <a:prstGeom prst="rect">
          <a:avLst/>
        </a:prstGeom>
        <a:solidFill>
          <a:schemeClr val="accent2">
            <a:hueOff val="-734748"/>
            <a:satOff val="-3033"/>
            <a:lumOff val="294"/>
            <a:alphaOff val="0"/>
          </a:schemeClr>
        </a:solidFill>
        <a:ln w="15875" cap="flat" cmpd="sng" algn="ctr">
          <a:solidFill>
            <a:schemeClr val="accent2">
              <a:hueOff val="-734748"/>
              <a:satOff val="-3033"/>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Early 1900's to mid 1900's</a:t>
          </a:r>
        </a:p>
      </dsp:txBody>
      <dsp:txXfrm>
        <a:off x="2816351" y="2158065"/>
        <a:ext cx="4425696" cy="454329"/>
      </dsp:txXfrm>
    </dsp:sp>
    <dsp:sp modelId="{2067C116-9391-47A9-AD2E-302697696243}">
      <dsp:nvSpPr>
        <dsp:cNvPr id="0" name=""/>
        <dsp:cNvSpPr/>
      </dsp:nvSpPr>
      <dsp:spPr>
        <a:xfrm>
          <a:off x="2816351" y="2612395"/>
          <a:ext cx="4425696" cy="972691"/>
        </a:xfrm>
        <a:prstGeom prst="rect">
          <a:avLst/>
        </a:prstGeom>
        <a:solidFill>
          <a:schemeClr val="accent2">
            <a:tint val="40000"/>
            <a:alpha val="90000"/>
            <a:hueOff val="-759846"/>
            <a:satOff val="-1530"/>
            <a:lumOff val="-67"/>
            <a:alphaOff val="0"/>
          </a:schemeClr>
        </a:solidFill>
        <a:ln w="15875" cap="flat" cmpd="sng" algn="ctr">
          <a:solidFill>
            <a:schemeClr val="accent2">
              <a:tint val="40000"/>
              <a:alpha val="90000"/>
              <a:hueOff val="-759846"/>
              <a:satOff val="-1530"/>
              <a:lumOff val="-6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Developing physical fitness with a small proportion of this area being gymnastics to create strong soldiers for the wars. </a:t>
          </a:r>
        </a:p>
      </dsp:txBody>
      <dsp:txXfrm>
        <a:off x="2816351" y="2612395"/>
        <a:ext cx="4425696" cy="972691"/>
      </dsp:txXfrm>
    </dsp:sp>
    <dsp:sp modelId="{ABA3D31D-566A-4FD3-A84F-F916D4793976}">
      <dsp:nvSpPr>
        <dsp:cNvPr id="0" name=""/>
        <dsp:cNvSpPr/>
      </dsp:nvSpPr>
      <dsp:spPr>
        <a:xfrm>
          <a:off x="5029199" y="1893039"/>
          <a:ext cx="0" cy="265025"/>
        </a:xfrm>
        <a:prstGeom prst="line">
          <a:avLst/>
        </a:prstGeom>
        <a:noFill/>
        <a:ln w="12700" cap="flat" cmpd="sng" algn="ctr">
          <a:solidFill>
            <a:schemeClr val="accent2">
              <a:hueOff val="-734748"/>
              <a:satOff val="-3033"/>
              <a:lumOff val="294"/>
              <a:alphaOff val="0"/>
            </a:schemeClr>
          </a:solidFill>
          <a:prstDash val="solid"/>
        </a:ln>
        <a:effectLst/>
      </dsp:spPr>
      <dsp:style>
        <a:lnRef idx="1">
          <a:scrgbClr r="0" g="0" b="0"/>
        </a:lnRef>
        <a:fillRef idx="0">
          <a:scrgbClr r="0" g="0" b="0"/>
        </a:fillRef>
        <a:effectRef idx="0">
          <a:scrgbClr r="0" g="0" b="0"/>
        </a:effectRef>
        <a:fontRef idx="minor"/>
      </dsp:style>
    </dsp:sp>
    <dsp:sp modelId="{09F2FD44-C122-4456-B2B8-918D0FD511AE}">
      <dsp:nvSpPr>
        <dsp:cNvPr id="0" name=""/>
        <dsp:cNvSpPr/>
      </dsp:nvSpPr>
      <dsp:spPr>
        <a:xfrm rot="2700000">
          <a:off x="2485151" y="1863591"/>
          <a:ext cx="58897" cy="58897"/>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8D5646-39CF-4747-84E2-3AD1D05CC346}">
      <dsp:nvSpPr>
        <dsp:cNvPr id="0" name=""/>
        <dsp:cNvSpPr/>
      </dsp:nvSpPr>
      <dsp:spPr>
        <a:xfrm rot="2700000">
          <a:off x="4999751" y="1863591"/>
          <a:ext cx="58897" cy="58897"/>
        </a:xfrm>
        <a:prstGeom prst="rect">
          <a:avLst/>
        </a:prstGeom>
        <a:solidFill>
          <a:schemeClr val="accent2">
            <a:hueOff val="-734748"/>
            <a:satOff val="-3033"/>
            <a:lumOff val="294"/>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A10C75-B6AD-4B67-AA8B-38AD87E889BC}">
      <dsp:nvSpPr>
        <dsp:cNvPr id="0" name=""/>
        <dsp:cNvSpPr/>
      </dsp:nvSpPr>
      <dsp:spPr>
        <a:xfrm>
          <a:off x="5330952" y="1173684"/>
          <a:ext cx="4425696" cy="454329"/>
        </a:xfrm>
        <a:prstGeom prst="rect">
          <a:avLst/>
        </a:prstGeom>
        <a:solidFill>
          <a:schemeClr val="accent2">
            <a:hueOff val="-1469495"/>
            <a:satOff val="-6066"/>
            <a:lumOff val="588"/>
            <a:alphaOff val="0"/>
          </a:schemeClr>
        </a:solidFill>
        <a:ln w="15875" cap="flat" cmpd="sng" algn="ctr">
          <a:solidFill>
            <a:schemeClr val="accent2">
              <a:hueOff val="-1469495"/>
              <a:satOff val="-606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Mid 1900's to present</a:t>
          </a:r>
        </a:p>
      </dsp:txBody>
      <dsp:txXfrm>
        <a:off x="5330952" y="1173684"/>
        <a:ext cx="4425696" cy="454329"/>
      </dsp:txXfrm>
    </dsp:sp>
    <dsp:sp modelId="{9168811D-65FB-48DF-9F0A-2FD2B5C6C2E2}">
      <dsp:nvSpPr>
        <dsp:cNvPr id="0" name=""/>
        <dsp:cNvSpPr/>
      </dsp:nvSpPr>
      <dsp:spPr>
        <a:xfrm>
          <a:off x="5330952" y="415557"/>
          <a:ext cx="4425696" cy="758127"/>
        </a:xfrm>
        <a:prstGeom prst="rect">
          <a:avLst/>
        </a:prstGeom>
        <a:solidFill>
          <a:schemeClr val="accent2">
            <a:tint val="40000"/>
            <a:alpha val="90000"/>
            <a:hueOff val="-1519692"/>
            <a:satOff val="-3060"/>
            <a:lumOff val="-134"/>
            <a:alphaOff val="0"/>
          </a:schemeClr>
        </a:solidFill>
        <a:ln w="15875" cap="flat" cmpd="sng" algn="ctr">
          <a:solidFill>
            <a:schemeClr val="accent2">
              <a:tint val="40000"/>
              <a:alpha val="90000"/>
              <a:hueOff val="-1519692"/>
              <a:satOff val="-3060"/>
              <a:lumOff val="-1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use of sports and games to improve physical skills (Bailey et al, 2009).</a:t>
          </a:r>
        </a:p>
      </dsp:txBody>
      <dsp:txXfrm>
        <a:off x="5330952" y="415557"/>
        <a:ext cx="4425696" cy="758127"/>
      </dsp:txXfrm>
    </dsp:sp>
    <dsp:sp modelId="{2ECA040B-7C19-4FE2-92FB-A8E717512DEB}">
      <dsp:nvSpPr>
        <dsp:cNvPr id="0" name=""/>
        <dsp:cNvSpPr/>
      </dsp:nvSpPr>
      <dsp:spPr>
        <a:xfrm>
          <a:off x="7543800" y="1628014"/>
          <a:ext cx="0" cy="265025"/>
        </a:xfrm>
        <a:prstGeom prst="line">
          <a:avLst/>
        </a:prstGeom>
        <a:noFill/>
        <a:ln w="12700" cap="flat" cmpd="sng" algn="ctr">
          <a:solidFill>
            <a:schemeClr val="accent2">
              <a:hueOff val="-1469495"/>
              <a:satOff val="-6066"/>
              <a:lumOff val="588"/>
              <a:alphaOff val="0"/>
            </a:schemeClr>
          </a:solidFill>
          <a:prstDash val="solid"/>
        </a:ln>
        <a:effectLst/>
      </dsp:spPr>
      <dsp:style>
        <a:lnRef idx="1">
          <a:scrgbClr r="0" g="0" b="0"/>
        </a:lnRef>
        <a:fillRef idx="0">
          <a:scrgbClr r="0" g="0" b="0"/>
        </a:fillRef>
        <a:effectRef idx="0">
          <a:scrgbClr r="0" g="0" b="0"/>
        </a:effectRef>
        <a:fontRef idx="minor"/>
      </dsp:style>
    </dsp:sp>
    <dsp:sp modelId="{6C186A23-3C09-4E45-81C5-5EF355C26F2B}">
      <dsp:nvSpPr>
        <dsp:cNvPr id="0" name=""/>
        <dsp:cNvSpPr/>
      </dsp:nvSpPr>
      <dsp:spPr>
        <a:xfrm rot="2700000">
          <a:off x="7514351" y="1863591"/>
          <a:ext cx="58897" cy="58897"/>
        </a:xfrm>
        <a:prstGeom prst="rect">
          <a:avLst/>
        </a:prstGeom>
        <a:solidFill>
          <a:schemeClr val="accent2">
            <a:hueOff val="-1469495"/>
            <a:satOff val="-6066"/>
            <a:lumOff val="588"/>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1/18/2022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0262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1/18/2022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9863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1/18/2022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21682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1/18/2022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23734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1/18/2022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7741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1/18/2022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89643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1/18/2022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30467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1/18/2022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639709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1/18/2022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21400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1/18/2022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14340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1/18/2022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76212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1/18/2022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768674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wb.gov.wales/storage/331eb63b-481f-4b0b-a607-5e6c3e41ae0f/curriculum-for-wales-guidance-070220.pdf" TargetMode="External"/><Relationship Id="rId2" Type="http://schemas.openxmlformats.org/officeDocument/2006/relationships/hyperlink" Target="https://hwb.gov.wales/sto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84814" y="640080"/>
            <a:ext cx="3659246" cy="2850319"/>
          </a:xfrm>
        </p:spPr>
        <p:txBody>
          <a:bodyPr>
            <a:normAutofit/>
          </a:bodyPr>
          <a:lstStyle/>
          <a:p>
            <a:r>
              <a:rPr lang="en-GB" sz="5000">
                <a:solidFill>
                  <a:srgbClr val="FFFFFF"/>
                </a:solidFill>
                <a:cs typeface="Calibri Light"/>
              </a:rPr>
              <a:t>Sport in Physical Education For and Against</a:t>
            </a:r>
            <a:endParaRPr lang="en-GB" sz="5000">
              <a:solidFill>
                <a:srgbClr val="FFFFFF"/>
              </a:solidFill>
            </a:endParaRPr>
          </a:p>
        </p:txBody>
      </p:sp>
      <p:sp>
        <p:nvSpPr>
          <p:cNvPr id="3" name="Subtitle 2"/>
          <p:cNvSpPr>
            <a:spLocks noGrp="1"/>
          </p:cNvSpPr>
          <p:nvPr>
            <p:ph type="subTitle" idx="1"/>
          </p:nvPr>
        </p:nvSpPr>
        <p:spPr>
          <a:xfrm>
            <a:off x="484814" y="3812134"/>
            <a:ext cx="3659246" cy="2349823"/>
          </a:xfrm>
        </p:spPr>
        <p:txBody>
          <a:bodyPr vert="horz" lIns="91440" tIns="45720" rIns="91440" bIns="45720" rtlCol="0" anchor="t">
            <a:normAutofit/>
          </a:bodyPr>
          <a:lstStyle/>
          <a:p>
            <a:r>
              <a:rPr lang="en-GB" sz="1800">
                <a:solidFill>
                  <a:srgbClr val="FFFFFF"/>
                </a:solidFill>
              </a:rPr>
              <a:t>BY Bradley Howell and </a:t>
            </a:r>
            <a:r>
              <a:rPr lang="en-GB" sz="1800" err="1">
                <a:solidFill>
                  <a:srgbClr val="FFFFFF"/>
                </a:solidFill>
              </a:rPr>
              <a:t>mathew</a:t>
            </a:r>
            <a:r>
              <a:rPr lang="en-GB" sz="1800">
                <a:solidFill>
                  <a:srgbClr val="FFFFFF"/>
                </a:solidFill>
              </a:rPr>
              <a:t> Davies</a:t>
            </a: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A basketball dropping into a basketball hoop">
            <a:extLst>
              <a:ext uri="{FF2B5EF4-FFF2-40B4-BE49-F238E27FC236}">
                <a16:creationId xmlns:a16="http://schemas.microsoft.com/office/drawing/2014/main" id="{F9189855-37F2-4AF1-9CE5-91B6EC1437BB}"/>
              </a:ext>
            </a:extLst>
          </p:cNvPr>
          <p:cNvPicPr>
            <a:picLocks noChangeAspect="1"/>
          </p:cNvPicPr>
          <p:nvPr/>
        </p:nvPicPr>
        <p:blipFill rotWithShape="1">
          <a:blip r:embed="rId2"/>
          <a:srcRect l="26558" r="-3" b="-3"/>
          <a:stretch/>
        </p:blipFill>
        <p:spPr>
          <a:xfrm>
            <a:off x="4635095" y="10"/>
            <a:ext cx="7556889"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19F3E6-B170-4ABD-A349-B6EF130B1363}"/>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Defining Physical Education and Sport- Is there a difference? </a:t>
            </a:r>
          </a:p>
        </p:txBody>
      </p:sp>
      <p:sp>
        <p:nvSpPr>
          <p:cNvPr id="3" name="Content Placeholder 2">
            <a:extLst>
              <a:ext uri="{FF2B5EF4-FFF2-40B4-BE49-F238E27FC236}">
                <a16:creationId xmlns:a16="http://schemas.microsoft.com/office/drawing/2014/main" id="{74131997-92C2-4EB0-B50A-CE8C8FBBA432}"/>
              </a:ext>
            </a:extLst>
          </p:cNvPr>
          <p:cNvSpPr>
            <a:spLocks noGrp="1"/>
          </p:cNvSpPr>
          <p:nvPr>
            <p:ph idx="1"/>
          </p:nvPr>
        </p:nvSpPr>
        <p:spPr>
          <a:xfrm>
            <a:off x="1096963" y="2675694"/>
            <a:ext cx="10058400" cy="3193294"/>
          </a:xfrm>
        </p:spPr>
        <p:txBody>
          <a:bodyPr vert="horz" lIns="0" tIns="45720" rIns="0" bIns="45720" rtlCol="0" anchor="t">
            <a:normAutofit/>
          </a:bodyPr>
          <a:lstStyle/>
          <a:p>
            <a:pPr>
              <a:buFont typeface="Wingdings" panose="020F0502020204030204" pitchFamily="34" charset="0"/>
              <a:buChar char="§"/>
            </a:pPr>
            <a:r>
              <a:rPr lang="en-GB">
                <a:ea typeface="+mn-lt"/>
                <a:cs typeface="+mn-lt"/>
              </a:rPr>
              <a:t>Physical Education is the planned and progressive learning that occurs as part of the national school curriculum timetable where each child is afforded the opportunity to learn to move and move to learn (Bailey et al, 2006;2009).</a:t>
            </a:r>
            <a:endParaRPr lang="en-US"/>
          </a:p>
          <a:p>
            <a:pPr>
              <a:buFont typeface="Wingdings" panose="020F0502020204030204" pitchFamily="34" charset="0"/>
              <a:buChar char="§"/>
            </a:pPr>
            <a:endParaRPr lang="en-GB"/>
          </a:p>
          <a:p>
            <a:pPr>
              <a:buFont typeface="Wingdings" panose="020F0502020204030204" pitchFamily="34" charset="0"/>
              <a:buChar char="§"/>
            </a:pPr>
            <a:r>
              <a:rPr lang="en-GB">
                <a:ea typeface="+mn-lt"/>
                <a:cs typeface="+mn-lt"/>
              </a:rPr>
              <a:t>According to Capel (2000) sport means all forms of physical activity which, through casual or organised participation, aims at improving physical fitness and mental well-being, forming social relationships, or obtaining results in competition at all levels</a:t>
            </a:r>
          </a:p>
          <a:p>
            <a:endParaRPr lang="en-GB"/>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966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FBDA9-1BD9-44C1-8D6A-50B029273296}"/>
              </a:ext>
            </a:extLst>
          </p:cNvPr>
          <p:cNvSpPr>
            <a:spLocks noGrp="1"/>
          </p:cNvSpPr>
          <p:nvPr>
            <p:ph type="title"/>
          </p:nvPr>
        </p:nvSpPr>
        <p:spPr>
          <a:xfrm>
            <a:off x="1097280" y="286603"/>
            <a:ext cx="10058400" cy="1450757"/>
          </a:xfrm>
        </p:spPr>
        <p:txBody>
          <a:bodyPr>
            <a:normAutofit/>
          </a:bodyPr>
          <a:lstStyle/>
          <a:p>
            <a:r>
              <a:rPr lang="en-GB"/>
              <a:t>Physical Education throughout the years</a:t>
            </a:r>
          </a:p>
        </p:txBody>
      </p:sp>
      <p:cxnSp>
        <p:nvCxnSpPr>
          <p:cNvPr id="17" name="Straight Connector 2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2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0" name="Content Placeholder 2">
            <a:extLst>
              <a:ext uri="{FF2B5EF4-FFF2-40B4-BE49-F238E27FC236}">
                <a16:creationId xmlns:a16="http://schemas.microsoft.com/office/drawing/2014/main" id="{F70D618D-1C93-4A00-8D9D-09D6709E67D5}"/>
              </a:ext>
            </a:extLst>
          </p:cNvPr>
          <p:cNvGraphicFramePr>
            <a:graphicFrameLocks noGrp="1"/>
          </p:cNvGraphicFramePr>
          <p:nvPr>
            <p:ph idx="1"/>
            <p:extLst>
              <p:ext uri="{D42A27DB-BD31-4B8C-83A1-F6EECF244321}">
                <p14:modId xmlns:p14="http://schemas.microsoft.com/office/powerpoint/2010/main" val="371659812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716383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318D4-F822-4B91-9760-8B9A997062BD}"/>
              </a:ext>
            </a:extLst>
          </p:cNvPr>
          <p:cNvSpPr>
            <a:spLocks noGrp="1"/>
          </p:cNvSpPr>
          <p:nvPr>
            <p:ph type="title"/>
          </p:nvPr>
        </p:nvSpPr>
        <p:spPr>
          <a:xfrm>
            <a:off x="1097280" y="286603"/>
            <a:ext cx="10058400" cy="1450757"/>
          </a:xfrm>
        </p:spPr>
        <p:txBody>
          <a:bodyPr>
            <a:normAutofit/>
          </a:bodyPr>
          <a:lstStyle/>
          <a:p>
            <a:r>
              <a:rPr lang="en-GB" sz="4200"/>
              <a:t>Sport in Physical Education- Why people see it as a distraction rather than a positive aspect</a:t>
            </a:r>
          </a:p>
        </p:txBody>
      </p:sp>
      <p:cxnSp>
        <p:nvCxnSpPr>
          <p:cNvPr id="11"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308C6C-B26A-4ABE-B360-638333D3303B}"/>
              </a:ext>
            </a:extLst>
          </p:cNvPr>
          <p:cNvSpPr>
            <a:spLocks noGrp="1"/>
          </p:cNvSpPr>
          <p:nvPr>
            <p:ph idx="1"/>
          </p:nvPr>
        </p:nvSpPr>
        <p:spPr>
          <a:xfrm>
            <a:off x="1097280" y="2108201"/>
            <a:ext cx="5575367" cy="3760891"/>
          </a:xfrm>
        </p:spPr>
        <p:txBody>
          <a:bodyPr vert="horz" lIns="0" tIns="45720" rIns="0" bIns="45720" rtlCol="0">
            <a:normAutofit/>
          </a:bodyPr>
          <a:lstStyle/>
          <a:p>
            <a:pPr>
              <a:buFont typeface="Wingdings" panose="020F0502020204030204" pitchFamily="34" charset="0"/>
              <a:buChar char="§"/>
            </a:pPr>
            <a:r>
              <a:rPr lang="en-GB" sz="2100">
                <a:ea typeface="+mn-lt"/>
                <a:cs typeface="+mn-lt"/>
              </a:rPr>
              <a:t>Over the years sport has been seen as a huge problem for the impact it can have on a child's learning with Laker (2003) mentioning how sport as an aspect of Physical Education is failing to reach its potential for making an effective educational impact.</a:t>
            </a:r>
          </a:p>
          <a:p>
            <a:pPr>
              <a:buFont typeface="Wingdings" panose="020F0502020204030204" pitchFamily="34" charset="0"/>
              <a:buChar char="§"/>
            </a:pPr>
            <a:r>
              <a:rPr lang="en-GB" sz="2100">
                <a:ea typeface="+mn-lt"/>
                <a:cs typeface="+mn-lt"/>
              </a:rPr>
              <a:t>Sport teaching being Un contextual and culturally irrelevant to the education and the future needs of many students. </a:t>
            </a:r>
          </a:p>
        </p:txBody>
      </p:sp>
      <p:pic>
        <p:nvPicPr>
          <p:cNvPr id="4" name="Picture 4" descr="A picture containing athletic game, sport, tennis&#10;&#10;Description automatically generated">
            <a:extLst>
              <a:ext uri="{FF2B5EF4-FFF2-40B4-BE49-F238E27FC236}">
                <a16:creationId xmlns:a16="http://schemas.microsoft.com/office/drawing/2014/main" id="{D0940666-D7EE-45D7-A9F5-5EE97D3EB580}"/>
              </a:ext>
            </a:extLst>
          </p:cNvPr>
          <p:cNvPicPr>
            <a:picLocks noChangeAspect="1"/>
          </p:cNvPicPr>
          <p:nvPr/>
        </p:nvPicPr>
        <p:blipFill rotWithShape="1">
          <a:blip r:embed="rId2"/>
          <a:srcRect l="27755" r="6878" b="4"/>
          <a:stretch/>
        </p:blipFill>
        <p:spPr>
          <a:xfrm>
            <a:off x="7534656" y="2108200"/>
            <a:ext cx="3621024" cy="3600613"/>
          </a:xfrm>
          <a:prstGeom prst="rect">
            <a:avLst/>
          </a:prstGeom>
        </p:spPr>
      </p:pic>
      <p:sp>
        <p:nvSpPr>
          <p:cNvPr id="13" name="Rectangle 12">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35720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4ABF-8D15-4BB7-8EEB-557540B401A8}"/>
              </a:ext>
            </a:extLst>
          </p:cNvPr>
          <p:cNvSpPr>
            <a:spLocks noGrp="1"/>
          </p:cNvSpPr>
          <p:nvPr>
            <p:ph type="title"/>
          </p:nvPr>
        </p:nvSpPr>
        <p:spPr/>
        <p:txBody>
          <a:bodyPr>
            <a:normAutofit fontScale="90000"/>
          </a:bodyPr>
          <a:lstStyle/>
          <a:p>
            <a:r>
              <a:rPr lang="en-GB"/>
              <a:t>How sport can be a beneficial aspect of Physical Education as a subject</a:t>
            </a:r>
          </a:p>
        </p:txBody>
      </p:sp>
      <p:sp>
        <p:nvSpPr>
          <p:cNvPr id="3" name="Content Placeholder 2">
            <a:extLst>
              <a:ext uri="{FF2B5EF4-FFF2-40B4-BE49-F238E27FC236}">
                <a16:creationId xmlns:a16="http://schemas.microsoft.com/office/drawing/2014/main" id="{7BDD1BAC-67C0-44B2-A188-8CD6A84F5708}"/>
              </a:ext>
            </a:extLst>
          </p:cNvPr>
          <p:cNvSpPr>
            <a:spLocks noGrp="1"/>
          </p:cNvSpPr>
          <p:nvPr>
            <p:ph idx="1"/>
          </p:nvPr>
        </p:nvSpPr>
        <p:spPr/>
        <p:txBody>
          <a:bodyPr vert="horz" lIns="0" tIns="45720" rIns="0" bIns="45720" rtlCol="0" anchor="t">
            <a:normAutofit/>
          </a:bodyPr>
          <a:lstStyle/>
          <a:p>
            <a:pPr>
              <a:buFont typeface="Wingdings" panose="020F0502020204030204" pitchFamily="34" charset="0"/>
              <a:buChar char="§"/>
            </a:pPr>
            <a:r>
              <a:rPr lang="en-GB"/>
              <a:t>Models based approach </a:t>
            </a:r>
          </a:p>
          <a:p>
            <a:pPr>
              <a:buFont typeface="Wingdings" panose="020F0502020204030204" pitchFamily="34" charset="0"/>
              <a:buChar char="§"/>
            </a:pPr>
            <a:r>
              <a:rPr lang="en-GB"/>
              <a:t>Sport Education (Siedentop, 1994)</a:t>
            </a:r>
          </a:p>
          <a:p>
            <a:pPr>
              <a:buFont typeface="Wingdings" panose="020F0502020204030204" pitchFamily="34" charset="0"/>
              <a:buChar char="§"/>
            </a:pPr>
            <a:r>
              <a:rPr lang="en-GB"/>
              <a:t>Teaching games for understanding (Bunker and Thorpe, 1982)</a:t>
            </a:r>
          </a:p>
          <a:p>
            <a:pPr>
              <a:buFont typeface="Wingdings" panose="020F0502020204030204" pitchFamily="34" charset="0"/>
              <a:buChar char="§"/>
            </a:pPr>
            <a:r>
              <a:rPr lang="en-GB"/>
              <a:t>Teacher knowledge (Dyson et al, 2004); (Stran and Curtner-Smith, 2010)</a:t>
            </a:r>
          </a:p>
          <a:p>
            <a:pPr>
              <a:buFont typeface="Wingdings" panose="020F0502020204030204" pitchFamily="34" charset="0"/>
              <a:buChar char="§"/>
            </a:pPr>
            <a:endParaRPr lang="en-GB"/>
          </a:p>
        </p:txBody>
      </p:sp>
      <p:pic>
        <p:nvPicPr>
          <p:cNvPr id="4" name="Picture 4" descr="Diagram, schematic&#10;&#10;Description automatically generated">
            <a:extLst>
              <a:ext uri="{FF2B5EF4-FFF2-40B4-BE49-F238E27FC236}">
                <a16:creationId xmlns:a16="http://schemas.microsoft.com/office/drawing/2014/main" id="{A1800724-CF36-44CB-AC17-5EE26B833260}"/>
              </a:ext>
            </a:extLst>
          </p:cNvPr>
          <p:cNvPicPr>
            <a:picLocks noChangeAspect="1"/>
          </p:cNvPicPr>
          <p:nvPr/>
        </p:nvPicPr>
        <p:blipFill>
          <a:blip r:embed="rId2"/>
          <a:stretch>
            <a:fillRect/>
          </a:stretch>
        </p:blipFill>
        <p:spPr>
          <a:xfrm>
            <a:off x="8672286" y="4446806"/>
            <a:ext cx="3120571" cy="1912274"/>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EB4E8D07-C7D5-4909-A0AA-78FE9636915B}"/>
              </a:ext>
            </a:extLst>
          </p:cNvPr>
          <p:cNvPicPr>
            <a:picLocks noChangeAspect="1"/>
          </p:cNvPicPr>
          <p:nvPr/>
        </p:nvPicPr>
        <p:blipFill>
          <a:blip r:embed="rId3"/>
          <a:stretch>
            <a:fillRect/>
          </a:stretch>
        </p:blipFill>
        <p:spPr>
          <a:xfrm>
            <a:off x="181428" y="4302760"/>
            <a:ext cx="3722914" cy="1489165"/>
          </a:xfrm>
          <a:prstGeom prst="rect">
            <a:avLst/>
          </a:prstGeom>
        </p:spPr>
      </p:pic>
    </p:spTree>
    <p:extLst>
      <p:ext uri="{BB962C8B-B14F-4D97-AF65-F5344CB8AC3E}">
        <p14:creationId xmlns:p14="http://schemas.microsoft.com/office/powerpoint/2010/main" val="3345758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1EC7126-0755-4C0E-A3E2-C66267D72C14}"/>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Benefits of sport</a:t>
            </a:r>
          </a:p>
        </p:txBody>
      </p:sp>
      <p:pic>
        <p:nvPicPr>
          <p:cNvPr id="4" name="Picture 4" descr="Application&#10;&#10;Description automatically generated">
            <a:extLst>
              <a:ext uri="{FF2B5EF4-FFF2-40B4-BE49-F238E27FC236}">
                <a16:creationId xmlns:a16="http://schemas.microsoft.com/office/drawing/2014/main" id="{5D9561A2-C269-4B2A-8DCE-CE12A18833BB}"/>
              </a:ext>
            </a:extLst>
          </p:cNvPr>
          <p:cNvPicPr>
            <a:picLocks noChangeAspect="1"/>
          </p:cNvPicPr>
          <p:nvPr/>
        </p:nvPicPr>
        <p:blipFill rotWithShape="1">
          <a:blip r:embed="rId2"/>
          <a:srcRect r="2" b="18022"/>
          <a:stretch/>
        </p:blipFill>
        <p:spPr>
          <a:xfrm>
            <a:off x="20" y="10"/>
            <a:ext cx="4580077" cy="6857990"/>
          </a:xfrm>
          <a:prstGeom prst="rect">
            <a:avLst/>
          </a:prstGeom>
        </p:spPr>
      </p:pic>
      <p:cxnSp>
        <p:nvCxnSpPr>
          <p:cNvPr id="17" name="Straight Connector 1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637E61-44E2-4A17-8836-35432F54EFAE}"/>
              </a:ext>
            </a:extLst>
          </p:cNvPr>
          <p:cNvSpPr>
            <a:spLocks noGrp="1"/>
          </p:cNvSpPr>
          <p:nvPr>
            <p:ph idx="1"/>
          </p:nvPr>
        </p:nvSpPr>
        <p:spPr>
          <a:xfrm>
            <a:off x="5116784" y="2546224"/>
            <a:ext cx="5977938" cy="3342747"/>
          </a:xfrm>
        </p:spPr>
        <p:txBody>
          <a:bodyPr vert="horz" lIns="0" tIns="45720" rIns="0" bIns="45720" rtlCol="0">
            <a:normAutofit/>
          </a:bodyPr>
          <a:lstStyle/>
          <a:p>
            <a:pPr>
              <a:lnSpc>
                <a:spcPct val="100000"/>
              </a:lnSpc>
              <a:buFont typeface="Wingdings" panose="020F0502020204030204" pitchFamily="34" charset="0"/>
              <a:buChar char="§"/>
            </a:pPr>
            <a:r>
              <a:rPr lang="en-GB" sz="1500">
                <a:solidFill>
                  <a:srgbClr val="FFFFFF"/>
                </a:solidFill>
              </a:rPr>
              <a:t>Reduces anxiety and depression (Sanders et al, 2000)</a:t>
            </a:r>
          </a:p>
          <a:p>
            <a:pPr>
              <a:lnSpc>
                <a:spcPct val="100000"/>
              </a:lnSpc>
              <a:buFont typeface="Wingdings" panose="020F0502020204030204" pitchFamily="34" charset="0"/>
              <a:buChar char="§"/>
            </a:pPr>
            <a:r>
              <a:rPr lang="en-GB" sz="1500">
                <a:solidFill>
                  <a:srgbClr val="FFFFFF"/>
                </a:solidFill>
              </a:rPr>
              <a:t>Lowers stress levels </a:t>
            </a:r>
          </a:p>
          <a:p>
            <a:pPr>
              <a:lnSpc>
                <a:spcPct val="100000"/>
              </a:lnSpc>
              <a:buFont typeface="Wingdings" panose="020F0502020204030204" pitchFamily="34" charset="0"/>
              <a:buChar char="§"/>
            </a:pPr>
            <a:r>
              <a:rPr lang="en-GB" sz="1500">
                <a:solidFill>
                  <a:srgbClr val="FFFFFF"/>
                </a:solidFill>
              </a:rPr>
              <a:t>Increased creativity levels (Bowers et al, 2014)</a:t>
            </a:r>
          </a:p>
          <a:p>
            <a:pPr>
              <a:lnSpc>
                <a:spcPct val="100000"/>
              </a:lnSpc>
              <a:buFont typeface="Wingdings" panose="020F0502020204030204" pitchFamily="34" charset="0"/>
              <a:buChar char="§"/>
            </a:pPr>
            <a:r>
              <a:rPr lang="en-GB" sz="1500">
                <a:solidFill>
                  <a:srgbClr val="FFFFFF"/>
                </a:solidFill>
              </a:rPr>
              <a:t>Children show greater enjoyment of other physical activities (Michael et al, 2016)</a:t>
            </a:r>
          </a:p>
          <a:p>
            <a:pPr>
              <a:lnSpc>
                <a:spcPct val="100000"/>
              </a:lnSpc>
              <a:buFont typeface="Wingdings" panose="020F0502020204030204" pitchFamily="34" charset="0"/>
              <a:buChar char="§"/>
            </a:pPr>
            <a:r>
              <a:rPr lang="en-GB" sz="1500">
                <a:solidFill>
                  <a:srgbClr val="FFFFFF"/>
                </a:solidFill>
              </a:rPr>
              <a:t>Aid cognitive development (Logan et al, 2019)</a:t>
            </a:r>
          </a:p>
          <a:p>
            <a:pPr>
              <a:lnSpc>
                <a:spcPct val="100000"/>
              </a:lnSpc>
              <a:buFont typeface="Wingdings" panose="020F0502020204030204" pitchFamily="34" charset="0"/>
              <a:buChar char="§"/>
            </a:pPr>
            <a:r>
              <a:rPr lang="en-GB" sz="1500">
                <a:solidFill>
                  <a:srgbClr val="FFFFFF"/>
                </a:solidFill>
              </a:rPr>
              <a:t>Improve psychological and emotional well-being</a:t>
            </a:r>
          </a:p>
          <a:p>
            <a:pPr>
              <a:lnSpc>
                <a:spcPct val="100000"/>
              </a:lnSpc>
              <a:buFont typeface="Wingdings" panose="020F0502020204030204" pitchFamily="34" charset="0"/>
              <a:buChar char="§"/>
            </a:pPr>
            <a:r>
              <a:rPr lang="en-GB" sz="1500">
                <a:solidFill>
                  <a:srgbClr val="FFFFFF"/>
                </a:solidFill>
              </a:rPr>
              <a:t>Improved social skills and higher levels of academic achievement (Donnelly et al, 2016)</a:t>
            </a:r>
          </a:p>
          <a:p>
            <a:pPr>
              <a:lnSpc>
                <a:spcPct val="100000"/>
              </a:lnSpc>
              <a:buFont typeface="Wingdings" panose="020F0502020204030204" pitchFamily="34" charset="0"/>
              <a:buChar char="§"/>
            </a:pPr>
            <a:endParaRPr lang="en-GB" sz="1500">
              <a:solidFill>
                <a:srgbClr val="FFFFFF"/>
              </a:solidFill>
            </a:endParaRPr>
          </a:p>
        </p:txBody>
      </p:sp>
    </p:spTree>
    <p:extLst>
      <p:ext uri="{BB962C8B-B14F-4D97-AF65-F5344CB8AC3E}">
        <p14:creationId xmlns:p14="http://schemas.microsoft.com/office/powerpoint/2010/main" val="28078795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kids playing football&#10;&#10;Description automatically generated">
            <a:extLst>
              <a:ext uri="{FF2B5EF4-FFF2-40B4-BE49-F238E27FC236}">
                <a16:creationId xmlns:a16="http://schemas.microsoft.com/office/drawing/2014/main" id="{551271D8-FE5B-41B0-BF2A-926125519815}"/>
              </a:ext>
            </a:extLst>
          </p:cNvPr>
          <p:cNvPicPr>
            <a:picLocks noChangeAspect="1"/>
          </p:cNvPicPr>
          <p:nvPr/>
        </p:nvPicPr>
        <p:blipFill rotWithShape="1">
          <a:blip r:embed="rId2">
            <a:alphaModFix amt="35000"/>
          </a:blip>
          <a:srcRect t="881"/>
          <a:stretch/>
        </p:blipFill>
        <p:spPr>
          <a:xfrm>
            <a:off x="-1" y="-2"/>
            <a:ext cx="12191999" cy="6858000"/>
          </a:xfrm>
          <a:prstGeom prst="rect">
            <a:avLst/>
          </a:prstGeom>
        </p:spPr>
      </p:pic>
      <p:sp>
        <p:nvSpPr>
          <p:cNvPr id="2" name="Title 1">
            <a:extLst>
              <a:ext uri="{FF2B5EF4-FFF2-40B4-BE49-F238E27FC236}">
                <a16:creationId xmlns:a16="http://schemas.microsoft.com/office/drawing/2014/main" id="{CCB2CB28-2EBB-4A7B-A751-43B3CCF96BE7}"/>
              </a:ext>
            </a:extLst>
          </p:cNvPr>
          <p:cNvSpPr>
            <a:spLocks noGrp="1"/>
          </p:cNvSpPr>
          <p:nvPr>
            <p:ph type="title"/>
          </p:nvPr>
        </p:nvSpPr>
        <p:spPr>
          <a:xfrm>
            <a:off x="5459582" y="521595"/>
            <a:ext cx="5696097" cy="1691904"/>
          </a:xfrm>
        </p:spPr>
        <p:txBody>
          <a:bodyPr>
            <a:normAutofit/>
          </a:bodyPr>
          <a:lstStyle/>
          <a:p>
            <a:r>
              <a:rPr lang="en-GB" dirty="0"/>
              <a:t>2008 Curriculum- Areas of learning</a:t>
            </a:r>
          </a:p>
        </p:txBody>
      </p:sp>
      <p:sp>
        <p:nvSpPr>
          <p:cNvPr id="12" name="Rectangle 11">
            <a:extLst>
              <a:ext uri="{FF2B5EF4-FFF2-40B4-BE49-F238E27FC236}">
                <a16:creationId xmlns:a16="http://schemas.microsoft.com/office/drawing/2014/main" id="{5B3FFBAC-AB0F-448D-A038-E132C4CF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939" y="1091146"/>
            <a:ext cx="3694176" cy="4581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grass, little, different, several&#10;&#10;Description automatically generated">
            <a:extLst>
              <a:ext uri="{FF2B5EF4-FFF2-40B4-BE49-F238E27FC236}">
                <a16:creationId xmlns:a16="http://schemas.microsoft.com/office/drawing/2014/main" id="{F61929A3-54BA-4509-8ED9-C7D0B0F06184}"/>
              </a:ext>
            </a:extLst>
          </p:cNvPr>
          <p:cNvPicPr>
            <a:picLocks noChangeAspect="1"/>
          </p:cNvPicPr>
          <p:nvPr/>
        </p:nvPicPr>
        <p:blipFill rotWithShape="1">
          <a:blip r:embed="rId3"/>
          <a:srcRect l="33787" r="18377" b="-1"/>
          <a:stretch/>
        </p:blipFill>
        <p:spPr>
          <a:xfrm>
            <a:off x="1286934" y="1254281"/>
            <a:ext cx="3364187" cy="4254879"/>
          </a:xfrm>
          <a:prstGeom prst="rect">
            <a:avLst/>
          </a:prstGeom>
        </p:spPr>
      </p:pic>
      <p:cxnSp>
        <p:nvCxnSpPr>
          <p:cNvPr id="14" name="Straight Connector 1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992" y="2374385"/>
            <a:ext cx="55775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776B8E-FD2F-4348-AC36-923D63345546}"/>
              </a:ext>
            </a:extLst>
          </p:cNvPr>
          <p:cNvSpPr>
            <a:spLocks noGrp="1"/>
          </p:cNvSpPr>
          <p:nvPr>
            <p:ph idx="1"/>
          </p:nvPr>
        </p:nvSpPr>
        <p:spPr>
          <a:xfrm>
            <a:off x="5459582" y="2535234"/>
            <a:ext cx="5696098" cy="3333857"/>
          </a:xfrm>
        </p:spPr>
        <p:txBody>
          <a:bodyPr vert="horz" lIns="0" tIns="45720" rIns="0" bIns="45720" rtlCol="0">
            <a:normAutofit/>
          </a:bodyPr>
          <a:lstStyle/>
          <a:p>
            <a:pPr>
              <a:lnSpc>
                <a:spcPct val="100000"/>
              </a:lnSpc>
              <a:buFont typeface="Wingdings" panose="020F0502020204030204" pitchFamily="34" charset="0"/>
              <a:buChar char="§"/>
            </a:pPr>
            <a:r>
              <a:rPr lang="en-US" sz="2000"/>
              <a:t>Health, fitness and well-being activities</a:t>
            </a:r>
          </a:p>
          <a:p>
            <a:pPr>
              <a:lnSpc>
                <a:spcPct val="100000"/>
              </a:lnSpc>
              <a:buFont typeface="Wingdings" panose="020F0502020204030204" pitchFamily="34" charset="0"/>
              <a:buChar char="§"/>
            </a:pPr>
            <a:r>
              <a:rPr lang="en-US" sz="2000"/>
              <a:t>Creative activities</a:t>
            </a:r>
          </a:p>
          <a:p>
            <a:pPr>
              <a:lnSpc>
                <a:spcPct val="100000"/>
              </a:lnSpc>
              <a:buFont typeface="Wingdings" panose="020F0502020204030204" pitchFamily="34" charset="0"/>
              <a:buChar char="§"/>
            </a:pPr>
            <a:r>
              <a:rPr lang="en-US" sz="2000"/>
              <a:t>Adventurous activities</a:t>
            </a:r>
          </a:p>
          <a:p>
            <a:pPr>
              <a:lnSpc>
                <a:spcPct val="100000"/>
              </a:lnSpc>
              <a:buFont typeface="Wingdings" panose="020F0502020204030204" pitchFamily="34" charset="0"/>
              <a:buChar char="§"/>
            </a:pPr>
            <a:r>
              <a:rPr lang="en-US" sz="2000"/>
              <a:t>Competitive activities</a:t>
            </a:r>
          </a:p>
          <a:p>
            <a:pPr>
              <a:lnSpc>
                <a:spcPct val="100000"/>
              </a:lnSpc>
              <a:buFont typeface="Wingdings" panose="020F0502020204030204" pitchFamily="34" charset="0"/>
              <a:buChar char="§"/>
            </a:pPr>
            <a:endParaRPr lang="en-US" sz="2000"/>
          </a:p>
          <a:p>
            <a:pPr>
              <a:lnSpc>
                <a:spcPct val="100000"/>
              </a:lnSpc>
              <a:buFont typeface="Wingdings" panose="020F0502020204030204" pitchFamily="34" charset="0"/>
              <a:buChar char="§"/>
            </a:pPr>
            <a:endParaRPr lang="en-US" sz="2000"/>
          </a:p>
          <a:p>
            <a:pPr marL="0" indent="0">
              <a:lnSpc>
                <a:spcPct val="100000"/>
              </a:lnSpc>
              <a:buNone/>
            </a:pPr>
            <a:r>
              <a:rPr lang="en-US" sz="2000"/>
              <a:t>WAG (2008) </a:t>
            </a:r>
          </a:p>
          <a:p>
            <a:pPr marL="0" indent="0">
              <a:lnSpc>
                <a:spcPct val="100000"/>
              </a:lnSpc>
              <a:buNone/>
            </a:pPr>
            <a:endParaRPr lang="en-US" sz="2000"/>
          </a:p>
        </p:txBody>
      </p:sp>
      <p:sp>
        <p:nvSpPr>
          <p:cNvPr id="16" name="Rectangle 1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48256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0C9C4-398C-435F-B161-5DF83295152F}"/>
              </a:ext>
            </a:extLst>
          </p:cNvPr>
          <p:cNvSpPr>
            <a:spLocks noGrp="1"/>
          </p:cNvSpPr>
          <p:nvPr>
            <p:ph type="title"/>
          </p:nvPr>
        </p:nvSpPr>
        <p:spPr>
          <a:xfrm>
            <a:off x="5117309" y="634946"/>
            <a:ext cx="6432434" cy="1450757"/>
          </a:xfrm>
        </p:spPr>
        <p:txBody>
          <a:bodyPr>
            <a:normAutofit/>
          </a:bodyPr>
          <a:lstStyle/>
          <a:p>
            <a:r>
              <a:rPr lang="en-GB" dirty="0"/>
              <a:t>The new curriculum proposed for 2022</a:t>
            </a:r>
          </a:p>
        </p:txBody>
      </p:sp>
      <p:pic>
        <p:nvPicPr>
          <p:cNvPr id="5" name="Picture 5" descr="Whiteboard&#10;&#10;Description automatically generated">
            <a:extLst>
              <a:ext uri="{FF2B5EF4-FFF2-40B4-BE49-F238E27FC236}">
                <a16:creationId xmlns:a16="http://schemas.microsoft.com/office/drawing/2014/main" id="{5D2C9E3F-A248-4586-9369-3AF3E347AC98}"/>
              </a:ext>
            </a:extLst>
          </p:cNvPr>
          <p:cNvPicPr>
            <a:picLocks noChangeAspect="1"/>
          </p:cNvPicPr>
          <p:nvPr/>
        </p:nvPicPr>
        <p:blipFill>
          <a:blip r:embed="rId2"/>
          <a:stretch>
            <a:fillRect/>
          </a:stretch>
        </p:blipFill>
        <p:spPr>
          <a:xfrm>
            <a:off x="1224748" y="634947"/>
            <a:ext cx="2819814" cy="2519034"/>
          </a:xfrm>
          <a:prstGeom prst="rect">
            <a:avLst/>
          </a:prstGeom>
        </p:spPr>
      </p:pic>
      <p:cxnSp>
        <p:nvCxnSpPr>
          <p:cNvPr id="12" name="Straight Connector 1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54F85874-0A73-4CFE-BDFE-AF713ED88A47}"/>
              </a:ext>
            </a:extLst>
          </p:cNvPr>
          <p:cNvPicPr>
            <a:picLocks noChangeAspect="1"/>
          </p:cNvPicPr>
          <p:nvPr/>
        </p:nvPicPr>
        <p:blipFill>
          <a:blip r:embed="rId3"/>
          <a:stretch>
            <a:fillRect/>
          </a:stretch>
        </p:blipFill>
        <p:spPr>
          <a:xfrm>
            <a:off x="633999" y="3619742"/>
            <a:ext cx="4001315" cy="2190719"/>
          </a:xfrm>
          <a:prstGeom prst="rect">
            <a:avLst/>
          </a:prstGeom>
        </p:spPr>
      </p:pic>
      <p:sp>
        <p:nvSpPr>
          <p:cNvPr id="3" name="Content Placeholder 2">
            <a:extLst>
              <a:ext uri="{FF2B5EF4-FFF2-40B4-BE49-F238E27FC236}">
                <a16:creationId xmlns:a16="http://schemas.microsoft.com/office/drawing/2014/main" id="{0E4CAB90-5629-4537-A6A9-C57D84C5B435}"/>
              </a:ext>
            </a:extLst>
          </p:cNvPr>
          <p:cNvSpPr>
            <a:spLocks noGrp="1"/>
          </p:cNvSpPr>
          <p:nvPr>
            <p:ph idx="1"/>
          </p:nvPr>
        </p:nvSpPr>
        <p:spPr>
          <a:xfrm>
            <a:off x="5117308" y="2407436"/>
            <a:ext cx="6432434" cy="3461658"/>
          </a:xfrm>
        </p:spPr>
        <p:txBody>
          <a:bodyPr vert="horz" lIns="0" tIns="45720" rIns="0" bIns="45720" rtlCol="0">
            <a:normAutofit/>
          </a:bodyPr>
          <a:lstStyle/>
          <a:p>
            <a:pPr>
              <a:lnSpc>
                <a:spcPct val="100000"/>
              </a:lnSpc>
              <a:buFont typeface="Wingdings" panose="020F0502020204030204" pitchFamily="34" charset="0"/>
              <a:buChar char="§"/>
            </a:pPr>
            <a:r>
              <a:rPr lang="en-GB" sz="2100"/>
              <a:t>No subject called Physical Education</a:t>
            </a:r>
            <a:endParaRPr lang="en-US" sz="2100"/>
          </a:p>
          <a:p>
            <a:pPr>
              <a:lnSpc>
                <a:spcPct val="100000"/>
              </a:lnSpc>
              <a:buFont typeface="Wingdings" panose="020F0502020204030204" pitchFamily="34" charset="0"/>
              <a:buChar char="§"/>
            </a:pPr>
            <a:r>
              <a:rPr lang="en-GB" sz="2100"/>
              <a:t>Health and well-being (broad)</a:t>
            </a:r>
          </a:p>
          <a:p>
            <a:pPr>
              <a:lnSpc>
                <a:spcPct val="100000"/>
              </a:lnSpc>
              <a:buFont typeface="Wingdings" panose="020F0502020204030204" pitchFamily="34" charset="0"/>
              <a:buChar char="§"/>
            </a:pPr>
            <a:r>
              <a:rPr lang="en-GB" sz="2100"/>
              <a:t>Inclusivity </a:t>
            </a:r>
          </a:p>
          <a:p>
            <a:pPr>
              <a:lnSpc>
                <a:spcPct val="100000"/>
              </a:lnSpc>
              <a:buFont typeface="Wingdings" panose="020F0502020204030204" pitchFamily="34" charset="0"/>
              <a:buChar char="§"/>
            </a:pPr>
            <a:endParaRPr lang="en-GB" sz="2100"/>
          </a:p>
          <a:p>
            <a:pPr>
              <a:lnSpc>
                <a:spcPct val="100000"/>
              </a:lnSpc>
              <a:buFont typeface="Wingdings" panose="020F0502020204030204" pitchFamily="34" charset="0"/>
              <a:buChar char="§"/>
            </a:pPr>
            <a:endParaRPr lang="en-GB" sz="2100"/>
          </a:p>
          <a:p>
            <a:pPr>
              <a:lnSpc>
                <a:spcPct val="100000"/>
              </a:lnSpc>
              <a:buFont typeface="Wingdings" panose="020F0502020204030204" pitchFamily="34" charset="0"/>
              <a:buChar char="§"/>
            </a:pPr>
            <a:endParaRPr lang="en-GB" sz="2100"/>
          </a:p>
          <a:p>
            <a:pPr marL="0" indent="0">
              <a:lnSpc>
                <a:spcPct val="100000"/>
              </a:lnSpc>
              <a:buNone/>
            </a:pPr>
            <a:r>
              <a:rPr lang="en-GB" sz="2100"/>
              <a:t>WG (2021)</a:t>
            </a:r>
          </a:p>
        </p:txBody>
      </p:sp>
      <p:sp>
        <p:nvSpPr>
          <p:cNvPr id="14" name="Rectangle 13">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83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9B01E55-DE4A-478F-A302-4E63A715F690}"/>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Conclusion </a:t>
            </a:r>
          </a:p>
        </p:txBody>
      </p:sp>
      <p:pic>
        <p:nvPicPr>
          <p:cNvPr id="16" name="Picture 4" descr="Pen placed on top of a signature line">
            <a:extLst>
              <a:ext uri="{FF2B5EF4-FFF2-40B4-BE49-F238E27FC236}">
                <a16:creationId xmlns:a16="http://schemas.microsoft.com/office/drawing/2014/main" id="{90E18932-9D7E-4FA2-BF95-31C5598D79BE}"/>
              </a:ext>
            </a:extLst>
          </p:cNvPr>
          <p:cNvPicPr>
            <a:picLocks noChangeAspect="1"/>
          </p:cNvPicPr>
          <p:nvPr/>
        </p:nvPicPr>
        <p:blipFill rotWithShape="1">
          <a:blip r:embed="rId2"/>
          <a:srcRect l="53726" r="1760" b="-3"/>
          <a:stretch/>
        </p:blipFill>
        <p:spPr>
          <a:xfrm>
            <a:off x="20" y="10"/>
            <a:ext cx="4580077" cy="6857990"/>
          </a:xfrm>
          <a:prstGeom prst="rect">
            <a:avLst/>
          </a:prstGeom>
        </p:spPr>
      </p:pic>
      <p:cxnSp>
        <p:nvCxnSpPr>
          <p:cNvPr id="17"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25B686-D75B-45D8-9ECD-81B8DBF5D227}"/>
              </a:ext>
            </a:extLst>
          </p:cNvPr>
          <p:cNvSpPr>
            <a:spLocks noGrp="1"/>
          </p:cNvSpPr>
          <p:nvPr>
            <p:ph idx="1"/>
          </p:nvPr>
        </p:nvSpPr>
        <p:spPr>
          <a:xfrm>
            <a:off x="5044213" y="2313995"/>
            <a:ext cx="5977938" cy="3342747"/>
          </a:xfrm>
        </p:spPr>
        <p:txBody>
          <a:bodyPr vert="horz" lIns="0" tIns="45720" rIns="0" bIns="45720" rtlCol="0" anchor="t">
            <a:normAutofit fontScale="77500" lnSpcReduction="20000"/>
          </a:bodyPr>
          <a:lstStyle/>
          <a:p>
            <a:endParaRPr lang="en-GB" sz="1800">
              <a:solidFill>
                <a:srgbClr val="FFFFFF"/>
              </a:solidFill>
            </a:endParaRPr>
          </a:p>
          <a:p>
            <a:r>
              <a:rPr lang="en-GB" dirty="0">
                <a:ea typeface="+mn-lt"/>
                <a:cs typeface="+mn-lt"/>
              </a:rPr>
              <a:t>To conclude it is obvious that sport as part of Physical Education is taught and delivered through models-based approach. To achieve the best possible outcomes for children the way in which sport is taught is an area that needs to improve not the sport itself. According to Casey (2014) there is a huge need for a range of pedagogical models to be used to cope and fit the demands of schools at present and providing all children with the frameworks that is most appropriate for all children. Sport offers endless benefits, and it would be a huge miss for children if they were not put through these experiences. </a:t>
            </a:r>
          </a:p>
        </p:txBody>
      </p:sp>
    </p:spTree>
    <p:extLst>
      <p:ext uri="{BB962C8B-B14F-4D97-AF65-F5344CB8AC3E}">
        <p14:creationId xmlns:p14="http://schemas.microsoft.com/office/powerpoint/2010/main" val="327069827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2AA40D-5C13-4DE2-99D3-EBE698A0E645}"/>
              </a:ext>
            </a:extLst>
          </p:cNvPr>
          <p:cNvSpPr txBox="1"/>
          <p:nvPr/>
        </p:nvSpPr>
        <p:spPr>
          <a:xfrm>
            <a:off x="107578" y="40341"/>
            <a:ext cx="1119243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mn-lt"/>
                <a:cs typeface="+mn-lt"/>
              </a:rPr>
              <a:t>References</a:t>
            </a:r>
          </a:p>
          <a:p>
            <a:r>
              <a:rPr lang="en-GB" dirty="0">
                <a:ea typeface="+mn-lt"/>
                <a:cs typeface="+mn-lt"/>
              </a:rPr>
              <a:t>Alexander, K. (2008) </a:t>
            </a:r>
            <a:r>
              <a:rPr lang="en-GB" i="1" dirty="0">
                <a:ea typeface="+mn-lt"/>
                <a:cs typeface="+mn-lt"/>
              </a:rPr>
              <a:t>Is there a role for tactical and sport education models in school physical education? </a:t>
            </a:r>
            <a:r>
              <a:rPr lang="en-GB" dirty="0">
                <a:ea typeface="+mn-lt"/>
                <a:cs typeface="+mn-lt"/>
              </a:rPr>
              <a:t>‘Play to Educate’ </a:t>
            </a:r>
            <a:r>
              <a:rPr lang="en-GB" dirty="0" err="1">
                <a:ea typeface="+mn-lt"/>
                <a:cs typeface="+mn-lt"/>
              </a:rPr>
              <a:t>Ngunyawaiendi</a:t>
            </a:r>
            <a:r>
              <a:rPr lang="en-GB" dirty="0">
                <a:ea typeface="+mn-lt"/>
                <a:cs typeface="+mn-lt"/>
              </a:rPr>
              <a:t> </a:t>
            </a:r>
            <a:r>
              <a:rPr lang="en-GB" dirty="0" err="1">
                <a:ea typeface="+mn-lt"/>
                <a:cs typeface="+mn-lt"/>
              </a:rPr>
              <a:t>Yerthoappendi</a:t>
            </a:r>
            <a:r>
              <a:rPr lang="en-GB" dirty="0">
                <a:ea typeface="+mn-lt"/>
                <a:cs typeface="+mn-lt"/>
              </a:rPr>
              <a:t>, 1st Asia Pacific Sport in Education Conference, 21st January, 2008. School of Education, Flinders University, Adelaide.</a:t>
            </a:r>
            <a:endParaRPr lang="en-GB"/>
          </a:p>
          <a:p>
            <a:endParaRPr lang="en-GB" dirty="0">
              <a:ea typeface="+mn-lt"/>
              <a:cs typeface="+mn-lt"/>
            </a:endParaRPr>
          </a:p>
          <a:p>
            <a:r>
              <a:rPr lang="en-GB" dirty="0">
                <a:ea typeface="+mn-lt"/>
                <a:cs typeface="+mn-lt"/>
              </a:rPr>
              <a:t>Bailey, R. (2006). Physical education and sport in schools: A review of benefits and outcomes. </a:t>
            </a:r>
            <a:r>
              <a:rPr lang="en-GB" i="1" dirty="0">
                <a:ea typeface="+mn-lt"/>
                <a:cs typeface="+mn-lt"/>
              </a:rPr>
              <a:t>Journal of school health</a:t>
            </a:r>
            <a:r>
              <a:rPr lang="en-GB" dirty="0">
                <a:ea typeface="+mn-lt"/>
                <a:cs typeface="+mn-lt"/>
              </a:rPr>
              <a:t>, </a:t>
            </a:r>
            <a:r>
              <a:rPr lang="en-GB" i="1" dirty="0">
                <a:ea typeface="+mn-lt"/>
                <a:cs typeface="+mn-lt"/>
              </a:rPr>
              <a:t>76</a:t>
            </a:r>
            <a:r>
              <a:rPr lang="en-GB" dirty="0">
                <a:ea typeface="+mn-lt"/>
                <a:cs typeface="+mn-lt"/>
              </a:rPr>
              <a:t>(8), 397-401.</a:t>
            </a:r>
          </a:p>
          <a:p>
            <a:endParaRPr lang="en-GB" dirty="0">
              <a:ea typeface="+mn-lt"/>
              <a:cs typeface="+mn-lt"/>
            </a:endParaRPr>
          </a:p>
          <a:p>
            <a:r>
              <a:rPr lang="en-GB" dirty="0">
                <a:ea typeface="+mn-lt"/>
                <a:cs typeface="+mn-lt"/>
              </a:rPr>
              <a:t>Bailey, R., &amp; Kirk, D. (2009a). Introduction. In R. Bailey &amp; D. Kirk (Eds.), </a:t>
            </a:r>
            <a:r>
              <a:rPr lang="en-GB" i="1" dirty="0">
                <a:ea typeface="+mn-lt"/>
                <a:cs typeface="+mn-lt"/>
              </a:rPr>
              <a:t>The Routledge physical education reader. </a:t>
            </a:r>
            <a:r>
              <a:rPr lang="en-GB" dirty="0">
                <a:ea typeface="+mn-lt"/>
                <a:cs typeface="+mn-lt"/>
              </a:rPr>
              <a:t>(pp. 1-6). New York: Routledge.</a:t>
            </a:r>
          </a:p>
          <a:p>
            <a:endParaRPr lang="en-GB" dirty="0">
              <a:ea typeface="+mn-lt"/>
              <a:cs typeface="+mn-lt"/>
            </a:endParaRPr>
          </a:p>
          <a:p>
            <a:r>
              <a:rPr lang="en-GB" dirty="0">
                <a:ea typeface="+mn-lt"/>
                <a:cs typeface="+mn-lt"/>
              </a:rPr>
              <a:t>Bowers, M. T., Green, B. C., Hemme, F., &amp; </a:t>
            </a:r>
            <a:r>
              <a:rPr lang="en-GB" dirty="0" err="1">
                <a:ea typeface="+mn-lt"/>
                <a:cs typeface="+mn-lt"/>
              </a:rPr>
              <a:t>Chalip</a:t>
            </a:r>
            <a:r>
              <a:rPr lang="en-GB" dirty="0">
                <a:ea typeface="+mn-lt"/>
                <a:cs typeface="+mn-lt"/>
              </a:rPr>
              <a:t>, L. (2014). Assessing the relationship between youth sport participation settings and creativity in adulthood. </a:t>
            </a:r>
            <a:r>
              <a:rPr lang="en-GB" i="1" dirty="0">
                <a:ea typeface="+mn-lt"/>
                <a:cs typeface="+mn-lt"/>
              </a:rPr>
              <a:t>Creativity Research Journal</a:t>
            </a:r>
            <a:r>
              <a:rPr lang="en-GB" dirty="0">
                <a:ea typeface="+mn-lt"/>
                <a:cs typeface="+mn-lt"/>
              </a:rPr>
              <a:t>, </a:t>
            </a:r>
            <a:r>
              <a:rPr lang="en-GB" i="1" dirty="0">
                <a:ea typeface="+mn-lt"/>
                <a:cs typeface="+mn-lt"/>
              </a:rPr>
              <a:t>26</a:t>
            </a:r>
            <a:r>
              <a:rPr lang="en-GB" dirty="0">
                <a:ea typeface="+mn-lt"/>
                <a:cs typeface="+mn-lt"/>
              </a:rPr>
              <a:t>(3), 314-327.</a:t>
            </a:r>
          </a:p>
          <a:p>
            <a:endParaRPr lang="en-GB" dirty="0">
              <a:ea typeface="+mn-lt"/>
              <a:cs typeface="+mn-lt"/>
            </a:endParaRPr>
          </a:p>
          <a:p>
            <a:r>
              <a:rPr lang="en-GB" dirty="0">
                <a:ea typeface="+mn-lt"/>
                <a:cs typeface="+mn-lt"/>
              </a:rPr>
              <a:t>Bunker, D., &amp; Thorpe, R. (1982). A model for the teaching of games in secondary schools. </a:t>
            </a:r>
            <a:r>
              <a:rPr lang="en-GB" i="1" dirty="0">
                <a:ea typeface="+mn-lt"/>
                <a:cs typeface="+mn-lt"/>
              </a:rPr>
              <a:t>Bulletin of Physical Education, 18</a:t>
            </a:r>
            <a:r>
              <a:rPr lang="en-GB" dirty="0">
                <a:ea typeface="+mn-lt"/>
                <a:cs typeface="+mn-lt"/>
              </a:rPr>
              <a:t>(1), 5-8.</a:t>
            </a:r>
          </a:p>
          <a:p>
            <a:endParaRPr lang="en-GB" dirty="0">
              <a:ea typeface="+mn-lt"/>
              <a:cs typeface="+mn-lt"/>
            </a:endParaRPr>
          </a:p>
          <a:p>
            <a:r>
              <a:rPr lang="en-GB" dirty="0">
                <a:ea typeface="+mn-lt"/>
                <a:cs typeface="+mn-lt"/>
              </a:rPr>
              <a:t>Capel, S., &amp; Piotrowski, S. (Eds.). (2000). </a:t>
            </a:r>
            <a:r>
              <a:rPr lang="en-GB" i="1" dirty="0">
                <a:ea typeface="+mn-lt"/>
                <a:cs typeface="+mn-lt"/>
              </a:rPr>
              <a:t>Issues in physical education</a:t>
            </a:r>
            <a:r>
              <a:rPr lang="en-GB" dirty="0">
                <a:ea typeface="+mn-lt"/>
                <a:cs typeface="+mn-lt"/>
              </a:rPr>
              <a:t>. London: Routledge Falmer.</a:t>
            </a:r>
          </a:p>
          <a:p>
            <a:endParaRPr lang="en-GB" dirty="0">
              <a:ea typeface="+mn-lt"/>
              <a:cs typeface="+mn-lt"/>
            </a:endParaRPr>
          </a:p>
          <a:p>
            <a:r>
              <a:rPr lang="en-GB" dirty="0">
                <a:ea typeface="+mn-lt"/>
                <a:cs typeface="+mn-lt"/>
              </a:rPr>
              <a:t>Cardinal, B. J. (2020). PCSFN Science Board Report on Youth Sports.</a:t>
            </a:r>
          </a:p>
          <a:p>
            <a:endParaRPr lang="en-GB" dirty="0">
              <a:ea typeface="+mn-lt"/>
              <a:cs typeface="+mn-lt"/>
            </a:endParaRPr>
          </a:p>
          <a:p>
            <a:r>
              <a:rPr lang="en-GB" dirty="0">
                <a:ea typeface="+mn-lt"/>
                <a:cs typeface="+mn-lt"/>
              </a:rPr>
              <a:t>Casey, A. (2014). Models-based practice: Great white hope or white elephant?. </a:t>
            </a:r>
            <a:r>
              <a:rPr lang="en-GB" i="1" dirty="0">
                <a:ea typeface="+mn-lt"/>
                <a:cs typeface="+mn-lt"/>
              </a:rPr>
              <a:t>Physical education and sport pedagogy</a:t>
            </a:r>
            <a:r>
              <a:rPr lang="en-GB" dirty="0">
                <a:ea typeface="+mn-lt"/>
                <a:cs typeface="+mn-lt"/>
              </a:rPr>
              <a:t>, </a:t>
            </a:r>
            <a:r>
              <a:rPr lang="en-GB" i="1" dirty="0">
                <a:ea typeface="+mn-lt"/>
                <a:cs typeface="+mn-lt"/>
              </a:rPr>
              <a:t>19</a:t>
            </a:r>
            <a:r>
              <a:rPr lang="en-GB" dirty="0">
                <a:ea typeface="+mn-lt"/>
                <a:cs typeface="+mn-lt"/>
              </a:rPr>
              <a:t>(1), 18-34.</a:t>
            </a:r>
          </a:p>
          <a:p>
            <a:pPr algn="l"/>
            <a:endParaRPr lang="en-GB" dirty="0"/>
          </a:p>
        </p:txBody>
      </p:sp>
    </p:spTree>
    <p:extLst>
      <p:ext uri="{BB962C8B-B14F-4D97-AF65-F5344CB8AC3E}">
        <p14:creationId xmlns:p14="http://schemas.microsoft.com/office/powerpoint/2010/main" val="472001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D2FF1F-40C8-4F32-93F9-A4A72F5A5E4B}"/>
              </a:ext>
            </a:extLst>
          </p:cNvPr>
          <p:cNvSpPr>
            <a:spLocks noGrp="1"/>
          </p:cNvSpPr>
          <p:nvPr>
            <p:ph idx="1"/>
          </p:nvPr>
        </p:nvSpPr>
        <p:spPr>
          <a:xfrm>
            <a:off x="357692" y="595408"/>
            <a:ext cx="10753164" cy="5004743"/>
          </a:xfrm>
        </p:spPr>
        <p:txBody>
          <a:bodyPr vert="horz" lIns="0" tIns="45720" rIns="0" bIns="45720" rtlCol="0" anchor="t">
            <a:normAutofit fontScale="62500" lnSpcReduction="20000"/>
          </a:bodyPr>
          <a:lstStyle/>
          <a:p>
            <a:r>
              <a:rPr lang="en-GB" dirty="0">
                <a:ea typeface="+mn-lt"/>
                <a:cs typeface="+mn-lt"/>
              </a:rPr>
              <a:t>Donnelly, J. E., Hillman, C. H., Castelli, D., Etnier, J. L., Lee, S., Tomporowski, P., &amp; Szabo-Reed, A. N. (2016). American College of Sports Medicine position stand. Physical activity, fitness, cognitive function, and academic achievement in children: A systematic review. </a:t>
            </a:r>
            <a:r>
              <a:rPr lang="en-GB" i="1" dirty="0">
                <a:ea typeface="+mn-lt"/>
                <a:cs typeface="+mn-lt"/>
              </a:rPr>
              <a:t>Medicine &amp; Science in Sports &amp; Exercise</a:t>
            </a:r>
            <a:r>
              <a:rPr lang="en-GB" dirty="0">
                <a:ea typeface="+mn-lt"/>
                <a:cs typeface="+mn-lt"/>
              </a:rPr>
              <a:t>, </a:t>
            </a:r>
            <a:r>
              <a:rPr lang="en-GB" i="1" dirty="0">
                <a:ea typeface="+mn-lt"/>
                <a:cs typeface="+mn-lt"/>
              </a:rPr>
              <a:t>48</a:t>
            </a:r>
            <a:r>
              <a:rPr lang="en-GB" dirty="0">
                <a:ea typeface="+mn-lt"/>
                <a:cs typeface="+mn-lt"/>
              </a:rPr>
              <a:t>(6), 1197-1222.</a:t>
            </a:r>
          </a:p>
          <a:p>
            <a:r>
              <a:rPr lang="en-GB" dirty="0">
                <a:ea typeface="+mn-lt"/>
                <a:cs typeface="+mn-lt"/>
              </a:rPr>
              <a:t>Dyson B, Griffin L.L., and Hastie P,A. (2004) Sport education, tactical games and cooperative learning.</a:t>
            </a:r>
          </a:p>
          <a:p>
            <a:r>
              <a:rPr lang="en-GB" dirty="0">
                <a:ea typeface="+mn-lt"/>
                <a:cs typeface="+mn-lt"/>
              </a:rPr>
              <a:t>Jewett, A.E., Bain, L.L., and Ennis, C.D. (1995) The Curriculum Process in Physical Education, (2</a:t>
            </a:r>
            <a:r>
              <a:rPr lang="en-GB" baseline="30000" dirty="0">
                <a:ea typeface="+mn-lt"/>
                <a:cs typeface="+mn-lt"/>
              </a:rPr>
              <a:t>nd </a:t>
            </a:r>
            <a:r>
              <a:rPr lang="en-GB" dirty="0">
                <a:ea typeface="+mn-lt"/>
                <a:cs typeface="+mn-lt"/>
              </a:rPr>
              <a:t>ed) Madison: Brown.</a:t>
            </a:r>
          </a:p>
          <a:p>
            <a:r>
              <a:rPr lang="en-GB" dirty="0">
                <a:ea typeface="+mn-lt"/>
                <a:cs typeface="+mn-lt"/>
              </a:rPr>
              <a:t>Kirk, D. (2010). Defining physical education: Nature, purposes and future/s. </a:t>
            </a:r>
            <a:r>
              <a:rPr lang="en-GB" i="1" dirty="0">
                <a:ea typeface="+mn-lt"/>
                <a:cs typeface="+mn-lt"/>
              </a:rPr>
              <a:t>Physical Education Matters</a:t>
            </a:r>
            <a:r>
              <a:rPr lang="en-GB" dirty="0">
                <a:ea typeface="+mn-lt"/>
                <a:cs typeface="+mn-lt"/>
              </a:rPr>
              <a:t>, </a:t>
            </a:r>
            <a:r>
              <a:rPr lang="en-GB" i="1" dirty="0">
                <a:ea typeface="+mn-lt"/>
                <a:cs typeface="+mn-lt"/>
              </a:rPr>
              <a:t>5</a:t>
            </a:r>
            <a:r>
              <a:rPr lang="en-GB" dirty="0">
                <a:ea typeface="+mn-lt"/>
                <a:cs typeface="+mn-lt"/>
              </a:rPr>
              <a:t>(3), 30-31.</a:t>
            </a:r>
          </a:p>
          <a:p>
            <a:r>
              <a:rPr lang="en-GB" dirty="0">
                <a:ea typeface="+mn-lt"/>
                <a:cs typeface="+mn-lt"/>
              </a:rPr>
              <a:t>Kirk, D. (2014). </a:t>
            </a:r>
            <a:r>
              <a:rPr lang="en-GB" i="1" dirty="0">
                <a:ea typeface="+mn-lt"/>
                <a:cs typeface="+mn-lt"/>
              </a:rPr>
              <a:t>Physical Education and Curriculum Study (Routledge Revivals): A Critical Introduction</a:t>
            </a:r>
            <a:r>
              <a:rPr lang="en-GB" dirty="0">
                <a:ea typeface="+mn-lt"/>
                <a:cs typeface="+mn-lt"/>
              </a:rPr>
              <a:t>. Routledge.</a:t>
            </a:r>
          </a:p>
          <a:p>
            <a:r>
              <a:rPr lang="en-GB" dirty="0">
                <a:ea typeface="+mn-lt"/>
                <a:cs typeface="+mn-lt"/>
              </a:rPr>
              <a:t>Laker, A. (2003). The future of physical education: Is this the ‘new pedagogy’? In A. Laker (Ed.).</a:t>
            </a:r>
            <a:r>
              <a:rPr lang="en-GB" i="1" dirty="0">
                <a:ea typeface="+mn-lt"/>
                <a:cs typeface="+mn-lt"/>
              </a:rPr>
              <a:t>The future of physical education: Building a new pedagogy </a:t>
            </a:r>
            <a:r>
              <a:rPr lang="en-GB" dirty="0">
                <a:ea typeface="+mn-lt"/>
                <a:cs typeface="+mn-lt"/>
              </a:rPr>
              <a:t>(pp.153- 170)</a:t>
            </a:r>
            <a:r>
              <a:rPr lang="en-GB" i="1" dirty="0">
                <a:ea typeface="+mn-lt"/>
                <a:cs typeface="+mn-lt"/>
              </a:rPr>
              <a:t>. </a:t>
            </a:r>
            <a:r>
              <a:rPr lang="en-GB" dirty="0">
                <a:ea typeface="+mn-lt"/>
                <a:cs typeface="+mn-lt"/>
              </a:rPr>
              <a:t>London: Routledge.</a:t>
            </a:r>
          </a:p>
          <a:p>
            <a:r>
              <a:rPr lang="en-GB" dirty="0">
                <a:ea typeface="+mn-lt"/>
                <a:cs typeface="+mn-lt"/>
              </a:rPr>
              <a:t>Logan, K., Cuff, S., </a:t>
            </a:r>
            <a:r>
              <a:rPr lang="en-GB" dirty="0" err="1">
                <a:ea typeface="+mn-lt"/>
                <a:cs typeface="+mn-lt"/>
              </a:rPr>
              <a:t>LaBella</a:t>
            </a:r>
            <a:r>
              <a:rPr lang="en-GB" dirty="0">
                <a:ea typeface="+mn-lt"/>
                <a:cs typeface="+mn-lt"/>
              </a:rPr>
              <a:t>, C.R., Brooks, M.A., Canty, G., Diamond, A.B., </a:t>
            </a:r>
            <a:r>
              <a:rPr lang="en-GB" dirty="0" err="1">
                <a:ea typeface="+mn-lt"/>
                <a:cs typeface="+mn-lt"/>
              </a:rPr>
              <a:t>Hennrikus</a:t>
            </a:r>
            <a:r>
              <a:rPr lang="en-GB" dirty="0">
                <a:ea typeface="+mn-lt"/>
                <a:cs typeface="+mn-lt"/>
              </a:rPr>
              <a:t>, W., Moffatt, K., Nemeth, B.A., Pengel, K.B. and Peterson, A.R., (2019). Organized sports for children, preadolescents, and adolescents. </a:t>
            </a:r>
            <a:r>
              <a:rPr lang="en-GB" i="1" dirty="0" err="1">
                <a:ea typeface="+mn-lt"/>
                <a:cs typeface="+mn-lt"/>
              </a:rPr>
              <a:t>Pediatrics</a:t>
            </a:r>
            <a:r>
              <a:rPr lang="en-GB" dirty="0">
                <a:ea typeface="+mn-lt"/>
                <a:cs typeface="+mn-lt"/>
              </a:rPr>
              <a:t>, </a:t>
            </a:r>
            <a:r>
              <a:rPr lang="en-GB" i="1" dirty="0">
                <a:ea typeface="+mn-lt"/>
                <a:cs typeface="+mn-lt"/>
              </a:rPr>
              <a:t>143</a:t>
            </a:r>
            <a:r>
              <a:rPr lang="en-GB" dirty="0">
                <a:ea typeface="+mn-lt"/>
                <a:cs typeface="+mn-lt"/>
              </a:rPr>
              <a:t>(6).</a:t>
            </a:r>
            <a:endParaRPr lang="en-US">
              <a:ea typeface="+mn-lt"/>
              <a:cs typeface="+mn-lt"/>
            </a:endParaRPr>
          </a:p>
          <a:p>
            <a:r>
              <a:rPr lang="en-GB" dirty="0">
                <a:ea typeface="+mn-lt"/>
                <a:cs typeface="+mn-lt"/>
              </a:rPr>
              <a:t>Lund, J. and Tannehill, D. (2005). Standards - Based Physical Education Curriculum Development. Sudbury, Mass: Jones and Bartlett Publishers.</a:t>
            </a:r>
            <a:endParaRPr lang="en-US">
              <a:ea typeface="+mn-lt"/>
              <a:cs typeface="+mn-lt"/>
            </a:endParaRPr>
          </a:p>
          <a:p>
            <a:r>
              <a:rPr lang="en-GB" dirty="0">
                <a:ea typeface="+mn-lt"/>
                <a:cs typeface="+mn-lt"/>
              </a:rPr>
              <a:t>Maura, C., &amp; </a:t>
            </a:r>
            <a:r>
              <a:rPr lang="en-GB" dirty="0" err="1">
                <a:ea typeface="+mn-lt"/>
                <a:cs typeface="+mn-lt"/>
              </a:rPr>
              <a:t>Déirdre</a:t>
            </a:r>
            <a:r>
              <a:rPr lang="en-GB" dirty="0">
                <a:ea typeface="+mn-lt"/>
                <a:cs typeface="+mn-lt"/>
              </a:rPr>
              <a:t>, C. (2013) What is PE?, Sport, Education and Society, 18:6, 825-841, DOI.</a:t>
            </a:r>
            <a:endParaRPr lang="en-US">
              <a:ea typeface="+mn-lt"/>
              <a:cs typeface="+mn-lt"/>
            </a:endParaRPr>
          </a:p>
          <a:p>
            <a:r>
              <a:rPr lang="en-GB" dirty="0">
                <a:ea typeface="+mn-lt"/>
                <a:cs typeface="+mn-lt"/>
              </a:rPr>
              <a:t>Michael, S. L., Coffield, E., Lee, S. M., &amp; Fulton, J. E. (2016). Variety, enjoyment, and physical activity participation among high school students. </a:t>
            </a:r>
            <a:r>
              <a:rPr lang="en-GB" i="1" dirty="0">
                <a:ea typeface="+mn-lt"/>
                <a:cs typeface="+mn-lt"/>
              </a:rPr>
              <a:t>Journal of physical activity and health</a:t>
            </a:r>
            <a:r>
              <a:rPr lang="en-GB" dirty="0">
                <a:ea typeface="+mn-lt"/>
                <a:cs typeface="+mn-lt"/>
              </a:rPr>
              <a:t>, </a:t>
            </a:r>
            <a:r>
              <a:rPr lang="en-GB" i="1" dirty="0">
                <a:ea typeface="+mn-lt"/>
                <a:cs typeface="+mn-lt"/>
              </a:rPr>
              <a:t>13</a:t>
            </a:r>
            <a:r>
              <a:rPr lang="en-GB" dirty="0">
                <a:ea typeface="+mn-lt"/>
                <a:cs typeface="+mn-lt"/>
              </a:rPr>
              <a:t>(2), 223-230.</a:t>
            </a:r>
            <a:endParaRPr lang="en-US">
              <a:ea typeface="+mn-lt"/>
              <a:cs typeface="+mn-lt"/>
            </a:endParaRPr>
          </a:p>
          <a:p>
            <a:r>
              <a:rPr lang="en-GB" dirty="0">
                <a:ea typeface="+mn-lt"/>
                <a:cs typeface="+mn-lt"/>
              </a:rPr>
              <a:t>Metzler, M.W. (2005) Instructional Models for Physical Education, Scottsdale: Holcomb Hathaway (2nd Edition).</a:t>
            </a:r>
            <a:endParaRPr lang="en-GB" dirty="0"/>
          </a:p>
          <a:p>
            <a:endParaRPr lang="en-GB" dirty="0"/>
          </a:p>
        </p:txBody>
      </p:sp>
    </p:spTree>
    <p:extLst>
      <p:ext uri="{BB962C8B-B14F-4D97-AF65-F5344CB8AC3E}">
        <p14:creationId xmlns:p14="http://schemas.microsoft.com/office/powerpoint/2010/main" val="3854813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3BBA12-246C-4638-8417-34E127EAA0ED}"/>
              </a:ext>
            </a:extLst>
          </p:cNvPr>
          <p:cNvSpPr>
            <a:spLocks noGrp="1"/>
          </p:cNvSpPr>
          <p:nvPr>
            <p:ph idx="1"/>
          </p:nvPr>
        </p:nvSpPr>
        <p:spPr>
          <a:xfrm>
            <a:off x="43928" y="1497"/>
            <a:ext cx="11582399" cy="6226183"/>
          </a:xfrm>
        </p:spPr>
        <p:txBody>
          <a:bodyPr vert="horz" lIns="0" tIns="45720" rIns="0" bIns="45720" rtlCol="0" anchor="t">
            <a:noAutofit/>
          </a:bodyPr>
          <a:lstStyle/>
          <a:p>
            <a:endParaRPr lang="en-GB" sz="1800" dirty="0">
              <a:ea typeface="+mn-lt"/>
              <a:cs typeface="+mn-lt"/>
            </a:endParaRPr>
          </a:p>
          <a:p>
            <a:r>
              <a:rPr lang="en-GB" sz="1600" dirty="0">
                <a:ea typeface="+mn-lt"/>
                <a:cs typeface="+mn-lt"/>
              </a:rPr>
              <a:t>Roth, M. (2008). On the neglect of physical education &amp; hygiene by Parliament &amp; the educational department as the principal cause of the degeneration of the physique of the population. Bailliere.</a:t>
            </a:r>
          </a:p>
          <a:p>
            <a:r>
              <a:rPr lang="en-GB" sz="1600" dirty="0">
                <a:ea typeface="+mn-lt"/>
                <a:cs typeface="+mn-lt"/>
              </a:rPr>
              <a:t>Sanders, C. E., Field, T. M., Miguel, D., &amp; Kaplan, M. (2000). Moderate involvement in sports is related to lower depression levels among adolescents. </a:t>
            </a:r>
            <a:r>
              <a:rPr lang="en-GB" sz="1600" i="1" dirty="0">
                <a:ea typeface="+mn-lt"/>
                <a:cs typeface="+mn-lt"/>
              </a:rPr>
              <a:t>Adolescence</a:t>
            </a:r>
            <a:r>
              <a:rPr lang="en-GB" sz="1600" dirty="0">
                <a:ea typeface="+mn-lt"/>
                <a:cs typeface="+mn-lt"/>
              </a:rPr>
              <a:t>, </a:t>
            </a:r>
            <a:r>
              <a:rPr lang="en-GB" sz="1600" i="1" dirty="0">
                <a:ea typeface="+mn-lt"/>
                <a:cs typeface="+mn-lt"/>
              </a:rPr>
              <a:t>35</a:t>
            </a:r>
            <a:r>
              <a:rPr lang="en-GB" sz="1600" dirty="0">
                <a:ea typeface="+mn-lt"/>
                <a:cs typeface="+mn-lt"/>
              </a:rPr>
              <a:t>(140), 793.</a:t>
            </a:r>
          </a:p>
          <a:p>
            <a:r>
              <a:rPr lang="en-GB" sz="1600" dirty="0">
                <a:ea typeface="+mn-lt"/>
                <a:cs typeface="+mn-lt"/>
              </a:rPr>
              <a:t>Siedentop, D. (1994). </a:t>
            </a:r>
            <a:r>
              <a:rPr lang="en-GB" sz="1600" i="1" dirty="0">
                <a:ea typeface="+mn-lt"/>
                <a:cs typeface="+mn-lt"/>
              </a:rPr>
              <a:t>Sport education: Quality PE through positive sport experiences</a:t>
            </a:r>
            <a:r>
              <a:rPr lang="en-GB" sz="1600" dirty="0">
                <a:ea typeface="+mn-lt"/>
                <a:cs typeface="+mn-lt"/>
              </a:rPr>
              <a:t>. Human Kinetics Publishers.</a:t>
            </a:r>
          </a:p>
          <a:p>
            <a:r>
              <a:rPr lang="en-GB" sz="1600" dirty="0">
                <a:ea typeface="+mn-lt"/>
                <a:cs typeface="+mn-lt"/>
              </a:rPr>
              <a:t>Siedentop, D. (1994a). Sport education: quality P. E. through positive sport experiences (Champaign, </a:t>
            </a:r>
            <a:r>
              <a:rPr lang="en-GB" sz="1600" dirty="0" err="1">
                <a:ea typeface="+mn-lt"/>
                <a:cs typeface="+mn-lt"/>
              </a:rPr>
              <a:t>IL,Human</a:t>
            </a:r>
            <a:r>
              <a:rPr lang="en-GB" sz="1600" dirty="0">
                <a:ea typeface="+mn-lt"/>
                <a:cs typeface="+mn-lt"/>
              </a:rPr>
              <a:t> Kinetics).</a:t>
            </a:r>
          </a:p>
          <a:p>
            <a:r>
              <a:rPr lang="en-GB" sz="1600" dirty="0">
                <a:ea typeface="+mn-lt"/>
                <a:cs typeface="+mn-lt"/>
              </a:rPr>
              <a:t>Stran, M., &amp; Curtner-Smith, M. (2010). Impact of different types of knowledge on two preservice teachers' ability to learn and deliver the Sport Education model. </a:t>
            </a:r>
            <a:r>
              <a:rPr lang="en-GB" sz="1600" i="1" dirty="0">
                <a:ea typeface="+mn-lt"/>
                <a:cs typeface="+mn-lt"/>
              </a:rPr>
              <a:t>Physical Education and Sport Pedagogy</a:t>
            </a:r>
            <a:r>
              <a:rPr lang="en-GB" sz="1600" dirty="0">
                <a:ea typeface="+mn-lt"/>
                <a:cs typeface="+mn-lt"/>
              </a:rPr>
              <a:t>, </a:t>
            </a:r>
            <a:r>
              <a:rPr lang="en-GB" sz="1600" i="1" dirty="0">
                <a:ea typeface="+mn-lt"/>
                <a:cs typeface="+mn-lt"/>
              </a:rPr>
              <a:t>15</a:t>
            </a:r>
            <a:r>
              <a:rPr lang="en-GB" sz="1600" dirty="0">
                <a:ea typeface="+mn-lt"/>
                <a:cs typeface="+mn-lt"/>
              </a:rPr>
              <a:t>(3), 243-256.</a:t>
            </a:r>
          </a:p>
          <a:p>
            <a:r>
              <a:rPr lang="en-GB" sz="1600" dirty="0">
                <a:ea typeface="+mn-lt"/>
                <a:cs typeface="+mn-lt"/>
              </a:rPr>
              <a:t>Tinning, R., MacDonald, D. &amp; Hickey, C. (2001) Becoming a physical education teacher: contemporary and enduring issues. Australia: Prentice Hall.</a:t>
            </a:r>
          </a:p>
          <a:p>
            <a:r>
              <a:rPr lang="en-GB" sz="1600" dirty="0">
                <a:ea typeface="+mn-lt"/>
                <a:cs typeface="+mn-lt"/>
              </a:rPr>
              <a:t>Welsh Assembly Government (WAG). (2008). Play/active learning: Overview for 3–7 year olds. Cardiff, UK: Welsh Assembly Government. Available at: </a:t>
            </a:r>
            <a:r>
              <a:rPr lang="en-GB" sz="1600" i="1" u="sng" dirty="0">
                <a:ea typeface="+mn-lt"/>
                <a:cs typeface="+mn-lt"/>
                <a:hlinkClick r:id="rId2"/>
              </a:rPr>
              <a:t>https://hwb.gov.wales/stor</a:t>
            </a:r>
            <a:r>
              <a:rPr lang="en-GB" sz="1600" i="1" dirty="0">
                <a:ea typeface="+mn-lt"/>
                <a:cs typeface="+mn-lt"/>
              </a:rPr>
              <a:t> age/52aae98d-65ed-4065-9222-1a7876e150de/play-active-learning-overview-for-3-to-7- year-olds.pdf.</a:t>
            </a:r>
            <a:endParaRPr lang="en-GB" sz="1600" dirty="0">
              <a:ea typeface="+mn-lt"/>
              <a:cs typeface="+mn-lt"/>
            </a:endParaRPr>
          </a:p>
          <a:p>
            <a:r>
              <a:rPr lang="en-GB" sz="1600" dirty="0">
                <a:ea typeface="+mn-lt"/>
                <a:cs typeface="+mn-lt"/>
              </a:rPr>
              <a:t>Welsh Government (2021) Curriculum for Wales Guidance. Available at: </a:t>
            </a:r>
            <a:r>
              <a:rPr lang="en-GB" sz="1600" u="sng" dirty="0">
                <a:ea typeface="+mn-lt"/>
                <a:cs typeface="+mn-lt"/>
                <a:hlinkClick r:id="rId3"/>
              </a:rPr>
              <a:t>https://hwb.gov.wales/storage/331eb63b-481f-4b0b-a607-5e6c3e41ae0f/curriculum-for-wales-guidance-070220.pdf</a:t>
            </a:r>
            <a:r>
              <a:rPr lang="en-GB" sz="1600" dirty="0">
                <a:ea typeface="+mn-lt"/>
                <a:cs typeface="+mn-lt"/>
              </a:rPr>
              <a:t> (Accessed on 10 December 2021).</a:t>
            </a:r>
          </a:p>
          <a:p>
            <a:r>
              <a:rPr lang="en-GB" sz="1600" dirty="0">
                <a:ea typeface="+mn-lt"/>
                <a:cs typeface="+mn-lt"/>
              </a:rPr>
              <a:t>Webb, P., Pearson, P., &amp; McKeen, K. (2005). A model for professional development of teaching games for understanding (</a:t>
            </a:r>
            <a:r>
              <a:rPr lang="en-GB" sz="1600" dirty="0" err="1">
                <a:ea typeface="+mn-lt"/>
                <a:cs typeface="+mn-lt"/>
              </a:rPr>
              <a:t>TgfU</a:t>
            </a:r>
            <a:r>
              <a:rPr lang="en-GB" sz="1600" dirty="0">
                <a:ea typeface="+mn-lt"/>
                <a:cs typeface="+mn-lt"/>
              </a:rPr>
              <a:t>) for teachers in Australia.</a:t>
            </a:r>
          </a:p>
          <a:p>
            <a:endParaRPr lang="en-GB" sz="1800" dirty="0"/>
          </a:p>
        </p:txBody>
      </p:sp>
    </p:spTree>
    <p:extLst>
      <p:ext uri="{BB962C8B-B14F-4D97-AF65-F5344CB8AC3E}">
        <p14:creationId xmlns:p14="http://schemas.microsoft.com/office/powerpoint/2010/main" val="3209950531"/>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413324"/>
      </a:dk2>
      <a:lt2>
        <a:srgbClr val="E8E2E7"/>
      </a:lt2>
      <a:accent1>
        <a:srgbClr val="48B756"/>
      </a:accent1>
      <a:accent2>
        <a:srgbClr val="5EB13B"/>
      </a:accent2>
      <a:accent3>
        <a:srgbClr val="8DAC43"/>
      </a:accent3>
      <a:accent4>
        <a:srgbClr val="B1A23B"/>
      </a:accent4>
      <a:accent5>
        <a:srgbClr val="C3834D"/>
      </a:accent5>
      <a:accent6>
        <a:srgbClr val="B1403B"/>
      </a:accent6>
      <a:hlink>
        <a:srgbClr val="A17935"/>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RetrospectVTI</vt:lpstr>
      <vt:lpstr>Sport in Physical Education For and Against</vt:lpstr>
      <vt:lpstr>Defining Physical Education and Sport- Is there a difference? </vt:lpstr>
      <vt:lpstr>Physical Education throughout the years</vt:lpstr>
      <vt:lpstr>Sport in Physical Education- Why people see it as a distraction rather than a positive aspect</vt:lpstr>
      <vt:lpstr>How sport can be a beneficial aspect of Physical Education as a subject</vt:lpstr>
      <vt:lpstr>Benefits of sport</vt:lpstr>
      <vt:lpstr>2008 Curriculum- Areas of learning</vt:lpstr>
      <vt:lpstr>The new curriculum proposed for 2022</vt:lpstr>
      <vt:lpstr>Conclusion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110</cp:revision>
  <dcterms:created xsi:type="dcterms:W3CDTF">2022-01-17T19:35:32Z</dcterms:created>
  <dcterms:modified xsi:type="dcterms:W3CDTF">2022-01-18T12:16:21Z</dcterms:modified>
</cp:coreProperties>
</file>